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2"/>
    <p:sldMasterId id="2147483661" r:id="rId3"/>
    <p:sldMasterId id="2147483674" r:id="rId4"/>
    <p:sldMasterId id="2147483687" r:id="rId5"/>
    <p:sldMasterId id="2147483692" r:id="rId6"/>
  </p:sldMasterIdLst>
  <p:notesMasterIdLst>
    <p:notesMasterId r:id="rId7"/>
  </p:notesMasterIdLst>
  <p:sldIdLst>
    <p:sldId id="967" r:id="rId8"/>
    <p:sldId id="346" r:id="rId9"/>
    <p:sldId id="259" r:id="rId10"/>
    <p:sldId id="293" r:id="rId11"/>
    <p:sldId id="349" r:id="rId12"/>
    <p:sldId id="327" r:id="rId13"/>
    <p:sldId id="926" r:id="rId14"/>
    <p:sldId id="328" r:id="rId15"/>
    <p:sldId id="927" r:id="rId16"/>
    <p:sldId id="929" r:id="rId17"/>
    <p:sldId id="928" r:id="rId18"/>
    <p:sldId id="930" r:id="rId19"/>
    <p:sldId id="350" r:id="rId20"/>
    <p:sldId id="333" r:id="rId21"/>
    <p:sldId id="931" r:id="rId22"/>
    <p:sldId id="932" r:id="rId23"/>
    <p:sldId id="933" r:id="rId24"/>
    <p:sldId id="934" r:id="rId25"/>
    <p:sldId id="936" r:id="rId26"/>
    <p:sldId id="937" r:id="rId27"/>
    <p:sldId id="935" r:id="rId28"/>
    <p:sldId id="938" r:id="rId29"/>
    <p:sldId id="351" r:id="rId30"/>
    <p:sldId id="340" r:id="rId31"/>
    <p:sldId id="339" r:id="rId32"/>
    <p:sldId id="352" r:id="rId33"/>
    <p:sldId id="960" r:id="rId34"/>
    <p:sldId id="954" r:id="rId35"/>
  </p:sldIdLst>
  <p:sldSz cx="9144000" cy="5143500"/>
  <p:notesSz cx="6858000" cy="9144000"/>
  <p:custDataLst>
    <p:tags r:id="rId36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p="http://schemas.openxmlformats.org/presentationml/2006/main">
  <p:cmAuthor id="1" name="作者" initials="作" lastIdx="0" clrIdx="2"/>
</p:cmAuthorLst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38" y="-102"/>
      </p:cViewPr>
      <p:guideLst>
        <p:guide orient="horz" pos="1619"/>
        <p:guide pos="2880"/>
      </p:guideLst>
    </p:cSldViewPr>
  </p:slide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commentAuthors" Target="commentAuthors.xml" /><Relationship Id="rId10" Type="http://schemas.openxmlformats.org/officeDocument/2006/relationships/slide" Target="slides/slide3.xml" /><Relationship Id="rId11" Type="http://schemas.openxmlformats.org/officeDocument/2006/relationships/slide" Target="slides/slide4.xml" /><Relationship Id="rId12" Type="http://schemas.openxmlformats.org/officeDocument/2006/relationships/slide" Target="slides/slide5.xml" /><Relationship Id="rId13" Type="http://schemas.openxmlformats.org/officeDocument/2006/relationships/slide" Target="slides/slide6.xml" /><Relationship Id="rId14" Type="http://schemas.openxmlformats.org/officeDocument/2006/relationships/slide" Target="slides/slide7.xml" /><Relationship Id="rId15" Type="http://schemas.openxmlformats.org/officeDocument/2006/relationships/slide" Target="slides/slide8.xml" /><Relationship Id="rId16" Type="http://schemas.openxmlformats.org/officeDocument/2006/relationships/slide" Target="slides/slide9.xml" /><Relationship Id="rId17" Type="http://schemas.openxmlformats.org/officeDocument/2006/relationships/slide" Target="slides/slide10.xml" /><Relationship Id="rId18" Type="http://schemas.openxmlformats.org/officeDocument/2006/relationships/slide" Target="slides/slide11.xml" /><Relationship Id="rId19" Type="http://schemas.openxmlformats.org/officeDocument/2006/relationships/slide" Target="slides/slide12.xml" /><Relationship Id="rId2" Type="http://schemas.openxmlformats.org/officeDocument/2006/relationships/slideMaster" Target="slideMasters/slideMaster1.xml" /><Relationship Id="rId20" Type="http://schemas.openxmlformats.org/officeDocument/2006/relationships/slide" Target="slides/slide13.xml" /><Relationship Id="rId21" Type="http://schemas.openxmlformats.org/officeDocument/2006/relationships/slide" Target="slides/slide14.xml" /><Relationship Id="rId22" Type="http://schemas.openxmlformats.org/officeDocument/2006/relationships/slide" Target="slides/slide15.xml" /><Relationship Id="rId23" Type="http://schemas.openxmlformats.org/officeDocument/2006/relationships/slide" Target="slides/slide16.xml" /><Relationship Id="rId24" Type="http://schemas.openxmlformats.org/officeDocument/2006/relationships/slide" Target="slides/slide17.xml" /><Relationship Id="rId25" Type="http://schemas.openxmlformats.org/officeDocument/2006/relationships/slide" Target="slides/slide18.xml" /><Relationship Id="rId26" Type="http://schemas.openxmlformats.org/officeDocument/2006/relationships/slide" Target="slides/slide19.xml" /><Relationship Id="rId27" Type="http://schemas.openxmlformats.org/officeDocument/2006/relationships/slide" Target="slides/slide20.xml" /><Relationship Id="rId28" Type="http://schemas.openxmlformats.org/officeDocument/2006/relationships/slide" Target="slides/slide21.xml" /><Relationship Id="rId29" Type="http://schemas.openxmlformats.org/officeDocument/2006/relationships/slide" Target="slides/slide22.xml" /><Relationship Id="rId3" Type="http://schemas.openxmlformats.org/officeDocument/2006/relationships/slideMaster" Target="slideMasters/slideMaster2.xml" /><Relationship Id="rId30" Type="http://schemas.openxmlformats.org/officeDocument/2006/relationships/slide" Target="slides/slide23.xml" /><Relationship Id="rId31" Type="http://schemas.openxmlformats.org/officeDocument/2006/relationships/slide" Target="slides/slide24.xml" /><Relationship Id="rId32" Type="http://schemas.openxmlformats.org/officeDocument/2006/relationships/slide" Target="slides/slide25.xml" /><Relationship Id="rId33" Type="http://schemas.openxmlformats.org/officeDocument/2006/relationships/slide" Target="slides/slide26.xml" /><Relationship Id="rId34" Type="http://schemas.openxmlformats.org/officeDocument/2006/relationships/slide" Target="slides/slide27.xml" /><Relationship Id="rId35" Type="http://schemas.openxmlformats.org/officeDocument/2006/relationships/slide" Target="slides/slide28.xml" /><Relationship Id="rId36" Type="http://schemas.openxmlformats.org/officeDocument/2006/relationships/tags" Target="tags/tag16.xml" /><Relationship Id="rId37" Type="http://schemas.openxmlformats.org/officeDocument/2006/relationships/presProps" Target="presProps.xml" /><Relationship Id="rId38" Type="http://schemas.openxmlformats.org/officeDocument/2006/relationships/viewProps" Target="viewProps.xml" /><Relationship Id="rId39" Type="http://schemas.openxmlformats.org/officeDocument/2006/relationships/theme" Target="theme/theme1.xml" /><Relationship Id="rId4" Type="http://schemas.openxmlformats.org/officeDocument/2006/relationships/slideMaster" Target="slideMasters/slideMaster3.xml" /><Relationship Id="rId40" Type="http://schemas.openxmlformats.org/officeDocument/2006/relationships/tableStyles" Target="tableStyles.xml" /><Relationship Id="rId5" Type="http://schemas.openxmlformats.org/officeDocument/2006/relationships/slideMaster" Target="slideMasters/slideMaster4.xml" /><Relationship Id="rId6" Type="http://schemas.openxmlformats.org/officeDocument/2006/relationships/slideMaster" Target="slideMasters/slideMaster5.xml" /><Relationship Id="rId7" Type="http://schemas.openxmlformats.org/officeDocument/2006/relationships/notesMaster" Target="notesMasters/notesMaster1.xml" /><Relationship Id="rId8" Type="http://schemas.openxmlformats.org/officeDocument/2006/relationships/slide" Target="slides/slide1.xml" /><Relationship Id="rId9" Type="http://schemas.openxmlformats.org/officeDocument/2006/relationships/slide" Target="slides/slide2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6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base"/>
            <a:fld id="{D2A48B96-639E-45A3-A0BA-2464DFDB1FAA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83972" name="幻灯片图像占位符 3"/>
          <p:cNvSpPr>
            <a:spLocks noGrp="1" noRot="1" noChangeAspect="1"/>
          </p:cNvSpPr>
          <p:nvPr>
            <p:ph type="sldImg" idx="6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83973" name="备注占位符 4"/>
          <p:cNvSpPr>
            <a:spLocks noGrp="1"/>
          </p:cNvSpPr>
          <p:nvPr>
            <p:ph type="body" sz="quarter" idx="7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0"/>
            <a:r>
              <a:rPr lang="zh-CN" altLang="en-US"/>
              <a:t>第二级</a:t>
            </a:r>
            <a:endParaRPr lang="zh-CN" altLang="en-US"/>
          </a:p>
          <a:p>
            <a:pPr lvl="2" indent="0"/>
            <a:r>
              <a:rPr lang="zh-CN" altLang="en-US"/>
              <a:t>第三级</a:t>
            </a:r>
            <a:endParaRPr lang="zh-CN" altLang="en-US"/>
          </a:p>
          <a:p>
            <a:pPr lvl="3" indent="0"/>
            <a:r>
              <a:rPr lang="zh-CN" altLang="en-US"/>
              <a:t>第四级</a:t>
            </a:r>
            <a:endParaRPr lang="zh-CN" altLang="en-US"/>
          </a:p>
          <a:p>
            <a:pPr lvl="4" indent="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base"/>
            <a:fld id="{A6837353-30EB-4A48-80EB-173D804AEFBD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8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6017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86018" name="备注占位符 2"/>
          <p:cNvSpPr>
            <a:spLocks noGrp="1"/>
          </p:cNvSpPr>
          <p:nvPr>
            <p:ph type="body" idx="1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 lIns="91440" tIns="45720" rIns="91440" bIns="45720" rtlCol="0" anchor="b"/>
          <a:lstStyle/>
          <a:p>
            <a:pPr marL="0" marR="0" lvl="0" indent="0" algn="r" defTabSz="108839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67BD607-C179-4320-87F6-658CEFFA6C1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9089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/>
          </a:ln>
        </p:spPr>
      </p:sp>
      <p:sp>
        <p:nvSpPr>
          <p:cNvPr id="89090" name="备注占位符 2"/>
          <p:cNvSpPr>
            <a:spLocks noGrp="1"/>
          </p:cNvSpPr>
          <p:nvPr>
            <p:ph type="body" idx="6"/>
          </p:nvPr>
        </p:nvSpPr>
        <p:spPr/>
        <p:txBody>
          <a:bodyPr wrap="square"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 lIns="91440" tIns="45720" rIns="91440" bIns="45720" rtlCol="0" anchor="b"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EEDD448-4342-401A-B163-5034DC72AACA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6017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86018" name="备注占位符 2"/>
          <p:cNvSpPr>
            <a:spLocks noGrp="1"/>
          </p:cNvSpPr>
          <p:nvPr>
            <p:ph type="body" idx="1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 lIns="91440" tIns="45720" rIns="91440" bIns="45720" rtlCol="0" anchor="b"/>
          <a:lstStyle/>
          <a:p>
            <a:pPr marL="0" marR="0" lvl="0" indent="0" algn="r" defTabSz="108839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67BD607-C179-4320-87F6-658CEFFA6C1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28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slideMaster" Target="../slideMasters/slideMaster1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4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slideMaster" Target="../slideMasters/slideMaster2.xml" /></Relationships>
</file>

<file path=ppt/slideLayouts/_rels/slideLayout2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6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slideMaster" Target="../slideMasters/slideMaster3.xml" /></Relationships>
</file>

<file path=ppt/slideLayouts/_rels/slideLayout3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3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tags" Target="../tags/tag2.xml" /><Relationship Id="rId3" Type="http://schemas.openxmlformats.org/officeDocument/2006/relationships/tags" Target="../tags/tag3.xml" /><Relationship Id="rId4" Type="http://schemas.openxmlformats.org/officeDocument/2006/relationships/slideMaster" Target="../slideMasters/slideMaster4.xml" /></Relationships>
</file>

<file path=ppt/slideLayouts/_rels/slideLayout3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0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slideMaster" Target="../slideMasters/slideMaster4.xml" /></Relationships>
</file>

<file path=ppt/slideLayouts/_rels/slideLayout4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4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4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4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4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4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4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4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4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5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5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slideMaster" Target="../slideMasters/slideMaster5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920"/>
            <a:ext cx="6858000" cy="1791013"/>
          </a:xfrm>
        </p:spPr>
        <p:txBody>
          <a:bodyPr anchor="b"/>
          <a:lstStyle>
            <a:lvl1pPr algn="ctr">
              <a:defRPr sz="3375"/>
            </a:lvl1pPr>
          </a:lstStyle>
          <a:p>
            <a:pPr fontAlgn="base"/>
            <a:r>
              <a:rPr lang="zh-CN" altLang="en-US" sz="3375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001"/>
            <a:ext cx="6858000" cy="1242039"/>
          </a:xfrm>
        </p:spPr>
        <p:txBody>
          <a:bodyPr/>
          <a:lstStyle>
            <a:lvl1pPr marL="0" indent="0" algn="ctr">
              <a:buNone/>
              <a:defRPr sz="1350"/>
            </a:lvl1pPr>
            <a:lvl2pPr marL="257175" indent="0" algn="ctr">
              <a:buNone/>
              <a:defRPr sz="1125"/>
            </a:lvl2pPr>
            <a:lvl3pPr marL="514350" indent="0" algn="ctr">
              <a:buNone/>
              <a:defRPr sz="1015"/>
            </a:lvl3pPr>
            <a:lvl4pPr marL="771525" indent="0" algn="ctr">
              <a:buNone/>
              <a:defRPr sz="900"/>
            </a:lvl4pPr>
            <a:lvl5pPr marL="1028700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050" indent="0" algn="ctr">
              <a:buNone/>
              <a:defRPr sz="900"/>
            </a:lvl7pPr>
            <a:lvl8pPr marL="1800225" indent="0" algn="ctr">
              <a:buNone/>
              <a:defRPr sz="900"/>
            </a:lvl8pPr>
            <a:lvl9pPr marL="2058035" indent="0" algn="ctr">
              <a:buNone/>
              <a:defRPr sz="900"/>
            </a:lvl9pPr>
          </a:lstStyle>
          <a:p>
            <a:pPr fontAlgn="base"/>
            <a:r>
              <a:rPr lang="zh-CN" altLang="en-US" sz="1350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684713"/>
            <a:ext cx="2133600" cy="357188"/>
          </a:xfrm>
        </p:spPr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684713"/>
            <a:ext cx="2895600" cy="357188"/>
          </a:xfrm>
        </p:spPr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684713"/>
            <a:ext cx="2133600" cy="357188"/>
          </a:xfrm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684713"/>
            <a:ext cx="2133600" cy="357188"/>
          </a:xfrm>
        </p:spPr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684713"/>
            <a:ext cx="2895600" cy="357188"/>
          </a:xfrm>
        </p:spPr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684713"/>
            <a:ext cx="2133600" cy="357188"/>
          </a:xfrm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版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015"/>
            <a:ext cx="2057400" cy="4389411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015"/>
            <a:ext cx="6052930" cy="4389411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684713"/>
            <a:ext cx="2133600" cy="357188"/>
          </a:xfrm>
        </p:spPr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684713"/>
            <a:ext cx="2895600" cy="357188"/>
          </a:xfrm>
        </p:spPr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684713"/>
            <a:ext cx="2133600" cy="357188"/>
          </a:xfrm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9487" name="图片 1"/>
          <p:cNvPicPr>
            <a:picLocks noChangeAspect="1"/>
          </p:cNvPicPr>
          <p:nvPr userDrawn="1"/>
        </p:nvPicPr>
        <p:blipFill>
          <a:blip r:embed="rId1"/>
          <a:stretch>
            <a:fillRect/>
          </a:stretch>
        </p:blipFill>
        <p:spPr>
          <a:xfrm>
            <a:off x="0" y="0"/>
            <a:ext cx="9166225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920"/>
            <a:ext cx="6858000" cy="1791013"/>
          </a:xfrm>
        </p:spPr>
        <p:txBody>
          <a:bodyPr anchor="b"/>
          <a:lstStyle>
            <a:lvl1pPr algn="ctr">
              <a:defRPr sz="3375"/>
            </a:lvl1pPr>
          </a:lstStyle>
          <a:p>
            <a:pPr fontAlgn="base"/>
            <a:r>
              <a:rPr lang="zh-CN" altLang="en-US" sz="3375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001"/>
            <a:ext cx="6858000" cy="1242039"/>
          </a:xfrm>
        </p:spPr>
        <p:txBody>
          <a:bodyPr/>
          <a:lstStyle>
            <a:lvl1pPr marL="0" indent="0" algn="ctr">
              <a:buNone/>
              <a:defRPr sz="1350"/>
            </a:lvl1pPr>
            <a:lvl2pPr marL="257175" indent="0" algn="ctr">
              <a:buNone/>
              <a:defRPr sz="1125"/>
            </a:lvl2pPr>
            <a:lvl3pPr marL="514350" indent="0" algn="ctr">
              <a:buNone/>
              <a:defRPr sz="1015"/>
            </a:lvl3pPr>
            <a:lvl4pPr marL="771525" indent="0" algn="ctr">
              <a:buNone/>
              <a:defRPr sz="900"/>
            </a:lvl4pPr>
            <a:lvl5pPr marL="1028700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050" indent="0" algn="ctr">
              <a:buNone/>
              <a:defRPr sz="900"/>
            </a:lvl7pPr>
            <a:lvl8pPr marL="1800225" indent="0" algn="ctr">
              <a:buNone/>
              <a:defRPr sz="900"/>
            </a:lvl8pPr>
            <a:lvl9pPr marL="2058035" indent="0" algn="ctr">
              <a:buNone/>
              <a:defRPr sz="900"/>
            </a:lvl9pPr>
          </a:lstStyle>
          <a:p>
            <a:pPr fontAlgn="base"/>
            <a:r>
              <a:rPr lang="zh-CN" altLang="en-US" sz="1350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684713"/>
            <a:ext cx="2133600" cy="357188"/>
          </a:xfrm>
        </p:spPr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684713"/>
            <a:ext cx="2895600" cy="357188"/>
          </a:xfrm>
        </p:spPr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684713"/>
            <a:ext cx="2133600" cy="357188"/>
          </a:xfrm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684713"/>
            <a:ext cx="2133600" cy="357188"/>
          </a:xfrm>
        </p:spPr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684713"/>
            <a:ext cx="2895600" cy="357188"/>
          </a:xfrm>
        </p:spPr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684713"/>
            <a:ext cx="2133600" cy="357188"/>
          </a:xfrm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528"/>
            <a:ext cx="7886700" cy="2139927"/>
          </a:xfrm>
        </p:spPr>
        <p:txBody>
          <a:bodyPr anchor="b"/>
          <a:lstStyle>
            <a:lvl1pPr>
              <a:defRPr sz="3375"/>
            </a:lvl1pPr>
          </a:lstStyle>
          <a:p>
            <a:pPr fontAlgn="base"/>
            <a:r>
              <a:rPr lang="zh-CN" altLang="en-US" sz="3375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699"/>
            <a:ext cx="7886700" cy="1125337"/>
          </a:xfrm>
        </p:spPr>
        <p:txBody>
          <a:bodyPr/>
          <a:lstStyle>
            <a:lvl1pPr marL="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1pPr>
            <a:lvl2pPr marL="257175" indent="0">
              <a:buNone/>
              <a:defRPr sz="1125">
                <a:solidFill>
                  <a:schemeClr val="tx1">
                    <a:tint val="75000"/>
                  </a:schemeClr>
                </a:solidFill>
              </a:defRPr>
            </a:lvl2pPr>
            <a:lvl3pPr marL="514350" indent="0">
              <a:buNone/>
              <a:defRPr sz="1015">
                <a:solidFill>
                  <a:schemeClr val="tx1">
                    <a:tint val="75000"/>
                  </a:schemeClr>
                </a:solidFill>
              </a:defRPr>
            </a:lvl3pPr>
            <a:lvl4pPr marL="7715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4pPr>
            <a:lvl5pPr marL="10287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5pPr>
            <a:lvl6pPr marL="128587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6pPr>
            <a:lvl7pPr marL="154305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7pPr>
            <a:lvl8pPr marL="18002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8pPr>
            <a:lvl9pPr marL="205803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z="135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684713"/>
            <a:ext cx="2133600" cy="357188"/>
          </a:xfrm>
        </p:spPr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684713"/>
            <a:ext cx="2895600" cy="357188"/>
          </a:xfrm>
        </p:spPr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684713"/>
            <a:ext cx="2133600" cy="357188"/>
          </a:xfrm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360"/>
            <a:ext cx="4032504" cy="3395066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200360"/>
            <a:ext cx="4032504" cy="3395066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684713"/>
            <a:ext cx="2133600" cy="357188"/>
          </a:xfrm>
        </p:spPr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684713"/>
            <a:ext cx="2895600" cy="357188"/>
          </a:xfrm>
        </p:spPr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684713"/>
            <a:ext cx="2133600" cy="357188"/>
          </a:xfrm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92"/>
            <a:ext cx="7886700" cy="994346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334062"/>
            <a:ext cx="3655181" cy="618042"/>
          </a:xfrm>
        </p:spPr>
        <p:txBody>
          <a:bodyPr anchor="ctr" anchorCtr="0"/>
          <a:lstStyle>
            <a:lvl1pPr marL="0" indent="0">
              <a:buNone/>
              <a:defRPr sz="1575"/>
            </a:lvl1pPr>
            <a:lvl2pPr marL="257175" indent="0">
              <a:buNone/>
              <a:defRPr sz="1350"/>
            </a:lvl2pPr>
            <a:lvl3pPr marL="514350" indent="0">
              <a:buNone/>
              <a:defRPr sz="1125"/>
            </a:lvl3pPr>
            <a:lvl4pPr marL="771525" indent="0">
              <a:buNone/>
              <a:defRPr sz="1015"/>
            </a:lvl4pPr>
            <a:lvl5pPr marL="1028700" indent="0">
              <a:buNone/>
              <a:defRPr sz="1015"/>
            </a:lvl5pPr>
            <a:lvl6pPr marL="1285875" indent="0">
              <a:buNone/>
              <a:defRPr sz="1015"/>
            </a:lvl6pPr>
            <a:lvl7pPr marL="1543050" indent="0">
              <a:buNone/>
              <a:defRPr sz="1015"/>
            </a:lvl7pPr>
            <a:lvl8pPr marL="1800225" indent="0">
              <a:buNone/>
              <a:defRPr sz="1015"/>
            </a:lvl8pPr>
            <a:lvl9pPr marL="2058035" indent="0">
              <a:buNone/>
              <a:defRPr sz="1015"/>
            </a:lvl9pPr>
          </a:lstStyle>
          <a:p>
            <a:pPr lvl="0" fontAlgn="base"/>
            <a:r>
              <a:rPr lang="zh-CN" altLang="en-US" sz="1575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1999384"/>
            <a:ext cx="3655181" cy="26436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4062"/>
            <a:ext cx="3673182" cy="618042"/>
          </a:xfrm>
        </p:spPr>
        <p:txBody>
          <a:bodyPr anchor="ctr" anchorCtr="0"/>
          <a:lstStyle>
            <a:lvl1pPr marL="0" indent="0">
              <a:buNone/>
              <a:defRPr sz="1575"/>
            </a:lvl1pPr>
            <a:lvl2pPr marL="257175" indent="0">
              <a:buNone/>
              <a:defRPr sz="1350"/>
            </a:lvl2pPr>
            <a:lvl3pPr marL="514350" indent="0">
              <a:buNone/>
              <a:defRPr sz="1125"/>
            </a:lvl3pPr>
            <a:lvl4pPr marL="771525" indent="0">
              <a:buNone/>
              <a:defRPr sz="1015"/>
            </a:lvl4pPr>
            <a:lvl5pPr marL="1028700" indent="0">
              <a:buNone/>
              <a:defRPr sz="1015"/>
            </a:lvl5pPr>
            <a:lvl6pPr marL="1285875" indent="0">
              <a:buNone/>
              <a:defRPr sz="1015"/>
            </a:lvl6pPr>
            <a:lvl7pPr marL="1543050" indent="0">
              <a:buNone/>
              <a:defRPr sz="1015"/>
            </a:lvl7pPr>
            <a:lvl8pPr marL="1800225" indent="0">
              <a:buNone/>
              <a:defRPr sz="1015"/>
            </a:lvl8pPr>
            <a:lvl9pPr marL="2058035" indent="0">
              <a:buNone/>
              <a:defRPr sz="1015"/>
            </a:lvl9pPr>
          </a:lstStyle>
          <a:p>
            <a:pPr lvl="0" fontAlgn="base"/>
            <a:r>
              <a:rPr lang="zh-CN" altLang="en-US" sz="1575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384"/>
            <a:ext cx="3673182" cy="26436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684713"/>
            <a:ext cx="2133600" cy="357188"/>
          </a:xfrm>
        </p:spPr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684713"/>
            <a:ext cx="2895600" cy="357188"/>
          </a:xfrm>
        </p:spPr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684713"/>
            <a:ext cx="2133600" cy="357188"/>
          </a:xfrm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684713"/>
            <a:ext cx="2133600" cy="357188"/>
          </a:xfrm>
        </p:spPr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684713"/>
            <a:ext cx="2895600" cy="357188"/>
          </a:xfrm>
        </p:spPr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684713"/>
            <a:ext cx="2133600" cy="357188"/>
          </a:xfrm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684713"/>
            <a:ext cx="2133600" cy="357188"/>
          </a:xfrm>
        </p:spPr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684713"/>
            <a:ext cx="2895600" cy="357188"/>
          </a:xfrm>
        </p:spPr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684713"/>
            <a:ext cx="2133600" cy="357188"/>
          </a:xfrm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684713"/>
            <a:ext cx="2133600" cy="357188"/>
          </a:xfrm>
        </p:spPr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684713"/>
            <a:ext cx="2895600" cy="357188"/>
          </a:xfrm>
        </p:spPr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684713"/>
            <a:ext cx="2133600" cy="357188"/>
          </a:xfrm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18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>
              <a:defRPr sz="1800"/>
            </a:lvl1pPr>
            <a:lvl2pPr>
              <a:defRPr sz="1575"/>
            </a:lvl2pPr>
            <a:lvl3pPr>
              <a:defRPr sz="1350"/>
            </a:lvl3pPr>
            <a:lvl4pPr>
              <a:defRPr sz="1125"/>
            </a:lvl4pPr>
            <a:lvl5pPr>
              <a:defRPr sz="1125"/>
            </a:lvl5pPr>
            <a:lvl6pPr>
              <a:defRPr sz="1125"/>
            </a:lvl6pPr>
            <a:lvl7pPr>
              <a:defRPr sz="1125"/>
            </a:lvl7pPr>
            <a:lvl8pPr>
              <a:defRPr sz="1125"/>
            </a:lvl8pPr>
            <a:lvl9pPr>
              <a:defRPr sz="1125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z="1575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z="1350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z="1125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z="1125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900"/>
            </a:lvl1pPr>
            <a:lvl2pPr marL="257175" indent="0">
              <a:buNone/>
              <a:defRPr sz="790"/>
            </a:lvl2pPr>
            <a:lvl3pPr marL="514350" indent="0">
              <a:buNone/>
              <a:defRPr sz="675"/>
            </a:lvl3pPr>
            <a:lvl4pPr marL="771525" indent="0">
              <a:buNone/>
              <a:defRPr sz="565"/>
            </a:lvl4pPr>
            <a:lvl5pPr marL="1028700" indent="0">
              <a:buNone/>
              <a:defRPr sz="565"/>
            </a:lvl5pPr>
            <a:lvl6pPr marL="1285875" indent="0">
              <a:buNone/>
              <a:defRPr sz="565"/>
            </a:lvl6pPr>
            <a:lvl7pPr marL="1543050" indent="0">
              <a:buNone/>
              <a:defRPr sz="565"/>
            </a:lvl7pPr>
            <a:lvl8pPr marL="1800225" indent="0">
              <a:buNone/>
              <a:defRPr sz="565"/>
            </a:lvl8pPr>
            <a:lvl9pPr marL="2058035" indent="0">
              <a:buNone/>
              <a:defRPr sz="565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684713"/>
            <a:ext cx="2133600" cy="357188"/>
          </a:xfrm>
        </p:spPr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684713"/>
            <a:ext cx="2895600" cy="357188"/>
          </a:xfrm>
        </p:spPr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684713"/>
            <a:ext cx="2133600" cy="357188"/>
          </a:xfrm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3124012" cy="1200360"/>
          </a:xfrm>
        </p:spPr>
        <p:txBody>
          <a:bodyPr anchor="b"/>
          <a:lstStyle>
            <a:lvl1pPr>
              <a:defRPr sz="18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61"/>
            <a:ext cx="4629150" cy="4053597"/>
          </a:xfrm>
        </p:spPr>
        <p:txBody>
          <a:bodyPr/>
          <a:lstStyle>
            <a:lvl1pPr marL="0" indent="0">
              <a:buNone/>
              <a:defRPr sz="1800"/>
            </a:lvl1pPr>
            <a:lvl2pPr marL="257175" indent="0">
              <a:buNone/>
              <a:defRPr sz="1575"/>
            </a:lvl2pPr>
            <a:lvl3pPr marL="514350" indent="0">
              <a:buNone/>
              <a:defRPr sz="1350"/>
            </a:lvl3pPr>
            <a:lvl4pPr marL="771525" indent="0">
              <a:buNone/>
              <a:defRPr sz="1125"/>
            </a:lvl4pPr>
            <a:lvl5pPr marL="1028700" indent="0">
              <a:buNone/>
              <a:defRPr sz="1125"/>
            </a:lvl5pPr>
            <a:lvl6pPr marL="1285875" indent="0">
              <a:buNone/>
              <a:defRPr sz="1125"/>
            </a:lvl6pPr>
            <a:lvl7pPr marL="1543050" indent="0">
              <a:buNone/>
              <a:defRPr sz="1125"/>
            </a:lvl7pPr>
            <a:lvl8pPr marL="1800225" indent="0">
              <a:buNone/>
              <a:defRPr sz="1125"/>
            </a:lvl8pPr>
            <a:lvl9pPr marL="2058035" indent="0">
              <a:buNone/>
              <a:defRPr sz="1125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3124012" cy="2859191"/>
          </a:xfrm>
        </p:spPr>
        <p:txBody>
          <a:bodyPr/>
          <a:lstStyle>
            <a:lvl1pPr marL="0" indent="0">
              <a:buNone/>
              <a:defRPr sz="1125"/>
            </a:lvl1pPr>
            <a:lvl2pPr marL="257175" indent="0">
              <a:buNone/>
              <a:defRPr sz="1015"/>
            </a:lvl2pPr>
            <a:lvl3pPr marL="514350" indent="0">
              <a:buNone/>
              <a:defRPr sz="900"/>
            </a:lvl3pPr>
            <a:lvl4pPr marL="771525" indent="0">
              <a:buNone/>
              <a:defRPr sz="790"/>
            </a:lvl4pPr>
            <a:lvl5pPr marL="1028700" indent="0">
              <a:buNone/>
              <a:defRPr sz="790"/>
            </a:lvl5pPr>
            <a:lvl6pPr marL="1285875" indent="0">
              <a:buNone/>
              <a:defRPr sz="790"/>
            </a:lvl6pPr>
            <a:lvl7pPr marL="1543050" indent="0">
              <a:buNone/>
              <a:defRPr sz="790"/>
            </a:lvl7pPr>
            <a:lvl8pPr marL="1800225" indent="0">
              <a:buNone/>
              <a:defRPr sz="790"/>
            </a:lvl8pPr>
            <a:lvl9pPr marL="2058035" indent="0">
              <a:buNone/>
              <a:defRPr sz="790"/>
            </a:lvl9pPr>
          </a:lstStyle>
          <a:p>
            <a:pPr lvl="0" fontAlgn="base"/>
            <a:r>
              <a:rPr lang="zh-CN" altLang="en-US" sz="1125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684713"/>
            <a:ext cx="2133600" cy="357188"/>
          </a:xfrm>
        </p:spPr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684713"/>
            <a:ext cx="2895600" cy="357188"/>
          </a:xfrm>
        </p:spPr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684713"/>
            <a:ext cx="2133600" cy="357188"/>
          </a:xfrm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684713"/>
            <a:ext cx="2133600" cy="357188"/>
          </a:xfrm>
        </p:spPr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684713"/>
            <a:ext cx="2895600" cy="357188"/>
          </a:xfrm>
        </p:spPr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684713"/>
            <a:ext cx="2133600" cy="357188"/>
          </a:xfrm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2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版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015"/>
            <a:ext cx="2057400" cy="4389411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015"/>
            <a:ext cx="6052930" cy="4389411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684713"/>
            <a:ext cx="2133600" cy="357188"/>
          </a:xfrm>
        </p:spPr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684713"/>
            <a:ext cx="2895600" cy="357188"/>
          </a:xfrm>
        </p:spPr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684713"/>
            <a:ext cx="2133600" cy="357188"/>
          </a:xfrm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2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1775" name="图片 1"/>
          <p:cNvPicPr>
            <a:picLocks noChangeAspect="1"/>
          </p:cNvPicPr>
          <p:nvPr userDrawn="1"/>
        </p:nvPicPr>
        <p:blipFill>
          <a:blip r:embed="rId1"/>
          <a:stretch>
            <a:fillRect/>
          </a:stretch>
        </p:blipFill>
        <p:spPr>
          <a:xfrm>
            <a:off x="0" y="0"/>
            <a:ext cx="9166225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/>
</p:sldLayout>
</file>

<file path=ppt/slideLayouts/slideLayout2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920"/>
            <a:ext cx="6858000" cy="1791013"/>
          </a:xfrm>
        </p:spPr>
        <p:txBody>
          <a:bodyPr anchor="b"/>
          <a:lstStyle>
            <a:lvl1pPr algn="ctr">
              <a:defRPr sz="3375"/>
            </a:lvl1pPr>
          </a:lstStyle>
          <a:p>
            <a:pPr fontAlgn="base"/>
            <a:r>
              <a:rPr lang="zh-CN" altLang="en-US" sz="3375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001"/>
            <a:ext cx="6858000" cy="1242039"/>
          </a:xfrm>
        </p:spPr>
        <p:txBody>
          <a:bodyPr/>
          <a:lstStyle>
            <a:lvl1pPr marL="0" indent="0" algn="ctr">
              <a:buNone/>
              <a:defRPr sz="1350"/>
            </a:lvl1pPr>
            <a:lvl2pPr marL="257175" indent="0" algn="ctr">
              <a:buNone/>
              <a:defRPr sz="1125"/>
            </a:lvl2pPr>
            <a:lvl3pPr marL="514350" indent="0" algn="ctr">
              <a:buNone/>
              <a:defRPr sz="1015"/>
            </a:lvl3pPr>
            <a:lvl4pPr marL="771525" indent="0" algn="ctr">
              <a:buNone/>
              <a:defRPr sz="900"/>
            </a:lvl4pPr>
            <a:lvl5pPr marL="1028700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050" indent="0" algn="ctr">
              <a:buNone/>
              <a:defRPr sz="900"/>
            </a:lvl7pPr>
            <a:lvl8pPr marL="1800225" indent="0" algn="ctr">
              <a:buNone/>
              <a:defRPr sz="900"/>
            </a:lvl8pPr>
            <a:lvl9pPr marL="2058035" indent="0" algn="ctr">
              <a:buNone/>
              <a:defRPr sz="900"/>
            </a:lvl9pPr>
          </a:lstStyle>
          <a:p>
            <a:pPr fontAlgn="base"/>
            <a:r>
              <a:rPr lang="zh-CN" altLang="en-US" sz="1350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684713"/>
            <a:ext cx="2133600" cy="357188"/>
          </a:xfrm>
        </p:spPr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684713"/>
            <a:ext cx="2895600" cy="357188"/>
          </a:xfrm>
        </p:spPr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684713"/>
            <a:ext cx="2133600" cy="357188"/>
          </a:xfrm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2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684713"/>
            <a:ext cx="2133600" cy="357188"/>
          </a:xfrm>
        </p:spPr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684713"/>
            <a:ext cx="2895600" cy="357188"/>
          </a:xfrm>
        </p:spPr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684713"/>
            <a:ext cx="2133600" cy="357188"/>
          </a:xfrm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2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528"/>
            <a:ext cx="7886700" cy="2139927"/>
          </a:xfrm>
        </p:spPr>
        <p:txBody>
          <a:bodyPr anchor="b"/>
          <a:lstStyle>
            <a:lvl1pPr>
              <a:defRPr sz="3375"/>
            </a:lvl1pPr>
          </a:lstStyle>
          <a:p>
            <a:pPr fontAlgn="base"/>
            <a:r>
              <a:rPr lang="zh-CN" altLang="en-US" sz="3375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699"/>
            <a:ext cx="7886700" cy="1125337"/>
          </a:xfrm>
        </p:spPr>
        <p:txBody>
          <a:bodyPr/>
          <a:lstStyle>
            <a:lvl1pPr marL="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1pPr>
            <a:lvl2pPr marL="257175" indent="0">
              <a:buNone/>
              <a:defRPr sz="1125">
                <a:solidFill>
                  <a:schemeClr val="tx1">
                    <a:tint val="75000"/>
                  </a:schemeClr>
                </a:solidFill>
              </a:defRPr>
            </a:lvl2pPr>
            <a:lvl3pPr marL="514350" indent="0">
              <a:buNone/>
              <a:defRPr sz="1015">
                <a:solidFill>
                  <a:schemeClr val="tx1">
                    <a:tint val="75000"/>
                  </a:schemeClr>
                </a:solidFill>
              </a:defRPr>
            </a:lvl3pPr>
            <a:lvl4pPr marL="7715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4pPr>
            <a:lvl5pPr marL="10287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5pPr>
            <a:lvl6pPr marL="128587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6pPr>
            <a:lvl7pPr marL="154305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7pPr>
            <a:lvl8pPr marL="18002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8pPr>
            <a:lvl9pPr marL="205803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z="135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684713"/>
            <a:ext cx="2133600" cy="357188"/>
          </a:xfrm>
        </p:spPr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684713"/>
            <a:ext cx="2895600" cy="357188"/>
          </a:xfrm>
        </p:spPr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684713"/>
            <a:ext cx="2133600" cy="357188"/>
          </a:xfrm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2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360"/>
            <a:ext cx="4032504" cy="3395066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200360"/>
            <a:ext cx="4032504" cy="3395066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684713"/>
            <a:ext cx="2133600" cy="357188"/>
          </a:xfrm>
        </p:spPr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684713"/>
            <a:ext cx="2895600" cy="357188"/>
          </a:xfrm>
        </p:spPr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684713"/>
            <a:ext cx="2133600" cy="357188"/>
          </a:xfrm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2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92"/>
            <a:ext cx="7886700" cy="994346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334062"/>
            <a:ext cx="3655181" cy="618042"/>
          </a:xfrm>
        </p:spPr>
        <p:txBody>
          <a:bodyPr anchor="ctr" anchorCtr="0"/>
          <a:lstStyle>
            <a:lvl1pPr marL="0" indent="0">
              <a:buNone/>
              <a:defRPr sz="1575"/>
            </a:lvl1pPr>
            <a:lvl2pPr marL="257175" indent="0">
              <a:buNone/>
              <a:defRPr sz="1350"/>
            </a:lvl2pPr>
            <a:lvl3pPr marL="514350" indent="0">
              <a:buNone/>
              <a:defRPr sz="1125"/>
            </a:lvl3pPr>
            <a:lvl4pPr marL="771525" indent="0">
              <a:buNone/>
              <a:defRPr sz="1015"/>
            </a:lvl4pPr>
            <a:lvl5pPr marL="1028700" indent="0">
              <a:buNone/>
              <a:defRPr sz="1015"/>
            </a:lvl5pPr>
            <a:lvl6pPr marL="1285875" indent="0">
              <a:buNone/>
              <a:defRPr sz="1015"/>
            </a:lvl6pPr>
            <a:lvl7pPr marL="1543050" indent="0">
              <a:buNone/>
              <a:defRPr sz="1015"/>
            </a:lvl7pPr>
            <a:lvl8pPr marL="1800225" indent="0">
              <a:buNone/>
              <a:defRPr sz="1015"/>
            </a:lvl8pPr>
            <a:lvl9pPr marL="2058035" indent="0">
              <a:buNone/>
              <a:defRPr sz="1015"/>
            </a:lvl9pPr>
          </a:lstStyle>
          <a:p>
            <a:pPr lvl="0" fontAlgn="base"/>
            <a:r>
              <a:rPr lang="zh-CN" altLang="en-US" sz="1575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1999384"/>
            <a:ext cx="3655181" cy="26436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4062"/>
            <a:ext cx="3673182" cy="618042"/>
          </a:xfrm>
        </p:spPr>
        <p:txBody>
          <a:bodyPr anchor="ctr" anchorCtr="0"/>
          <a:lstStyle>
            <a:lvl1pPr marL="0" indent="0">
              <a:buNone/>
              <a:defRPr sz="1575"/>
            </a:lvl1pPr>
            <a:lvl2pPr marL="257175" indent="0">
              <a:buNone/>
              <a:defRPr sz="1350"/>
            </a:lvl2pPr>
            <a:lvl3pPr marL="514350" indent="0">
              <a:buNone/>
              <a:defRPr sz="1125"/>
            </a:lvl3pPr>
            <a:lvl4pPr marL="771525" indent="0">
              <a:buNone/>
              <a:defRPr sz="1015"/>
            </a:lvl4pPr>
            <a:lvl5pPr marL="1028700" indent="0">
              <a:buNone/>
              <a:defRPr sz="1015"/>
            </a:lvl5pPr>
            <a:lvl6pPr marL="1285875" indent="0">
              <a:buNone/>
              <a:defRPr sz="1015"/>
            </a:lvl6pPr>
            <a:lvl7pPr marL="1543050" indent="0">
              <a:buNone/>
              <a:defRPr sz="1015"/>
            </a:lvl7pPr>
            <a:lvl8pPr marL="1800225" indent="0">
              <a:buNone/>
              <a:defRPr sz="1015"/>
            </a:lvl8pPr>
            <a:lvl9pPr marL="2058035" indent="0">
              <a:buNone/>
              <a:defRPr sz="1015"/>
            </a:lvl9pPr>
          </a:lstStyle>
          <a:p>
            <a:pPr lvl="0" fontAlgn="base"/>
            <a:r>
              <a:rPr lang="zh-CN" altLang="en-US" sz="1575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384"/>
            <a:ext cx="3673182" cy="26436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684713"/>
            <a:ext cx="2133600" cy="357188"/>
          </a:xfrm>
        </p:spPr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684713"/>
            <a:ext cx="2895600" cy="357188"/>
          </a:xfrm>
        </p:spPr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684713"/>
            <a:ext cx="2133600" cy="357188"/>
          </a:xfrm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528"/>
            <a:ext cx="7886700" cy="2139927"/>
          </a:xfrm>
        </p:spPr>
        <p:txBody>
          <a:bodyPr anchor="b"/>
          <a:lstStyle>
            <a:lvl1pPr>
              <a:defRPr sz="3375"/>
            </a:lvl1pPr>
          </a:lstStyle>
          <a:p>
            <a:pPr fontAlgn="base"/>
            <a:r>
              <a:rPr lang="zh-CN" altLang="en-US" sz="3375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699"/>
            <a:ext cx="7886700" cy="1125337"/>
          </a:xfrm>
        </p:spPr>
        <p:txBody>
          <a:bodyPr/>
          <a:lstStyle>
            <a:lvl1pPr marL="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1pPr>
            <a:lvl2pPr marL="257175" indent="0">
              <a:buNone/>
              <a:defRPr sz="1125">
                <a:solidFill>
                  <a:schemeClr val="tx1">
                    <a:tint val="75000"/>
                  </a:schemeClr>
                </a:solidFill>
              </a:defRPr>
            </a:lvl2pPr>
            <a:lvl3pPr marL="514350" indent="0">
              <a:buNone/>
              <a:defRPr sz="1015">
                <a:solidFill>
                  <a:schemeClr val="tx1">
                    <a:tint val="75000"/>
                  </a:schemeClr>
                </a:solidFill>
              </a:defRPr>
            </a:lvl3pPr>
            <a:lvl4pPr marL="7715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4pPr>
            <a:lvl5pPr marL="10287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5pPr>
            <a:lvl6pPr marL="128587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6pPr>
            <a:lvl7pPr marL="154305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7pPr>
            <a:lvl8pPr marL="18002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8pPr>
            <a:lvl9pPr marL="205803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z="135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684713"/>
            <a:ext cx="2133600" cy="357188"/>
          </a:xfrm>
        </p:spPr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684713"/>
            <a:ext cx="2895600" cy="357188"/>
          </a:xfrm>
        </p:spPr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684713"/>
            <a:ext cx="2133600" cy="357188"/>
          </a:xfrm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3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684713"/>
            <a:ext cx="2133600" cy="357188"/>
          </a:xfrm>
        </p:spPr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684713"/>
            <a:ext cx="2895600" cy="357188"/>
          </a:xfrm>
        </p:spPr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684713"/>
            <a:ext cx="2133600" cy="357188"/>
          </a:xfrm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3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684713"/>
            <a:ext cx="2133600" cy="357188"/>
          </a:xfrm>
        </p:spPr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684713"/>
            <a:ext cx="2895600" cy="357188"/>
          </a:xfrm>
        </p:spPr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684713"/>
            <a:ext cx="2133600" cy="357188"/>
          </a:xfrm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3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18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>
              <a:defRPr sz="1800"/>
            </a:lvl1pPr>
            <a:lvl2pPr>
              <a:defRPr sz="1575"/>
            </a:lvl2pPr>
            <a:lvl3pPr>
              <a:defRPr sz="1350"/>
            </a:lvl3pPr>
            <a:lvl4pPr>
              <a:defRPr sz="1125"/>
            </a:lvl4pPr>
            <a:lvl5pPr>
              <a:defRPr sz="1125"/>
            </a:lvl5pPr>
            <a:lvl6pPr>
              <a:defRPr sz="1125"/>
            </a:lvl6pPr>
            <a:lvl7pPr>
              <a:defRPr sz="1125"/>
            </a:lvl7pPr>
            <a:lvl8pPr>
              <a:defRPr sz="1125"/>
            </a:lvl8pPr>
            <a:lvl9pPr>
              <a:defRPr sz="1125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z="1575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z="1350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z="1125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z="1125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900"/>
            </a:lvl1pPr>
            <a:lvl2pPr marL="257175" indent="0">
              <a:buNone/>
              <a:defRPr sz="790"/>
            </a:lvl2pPr>
            <a:lvl3pPr marL="514350" indent="0">
              <a:buNone/>
              <a:defRPr sz="675"/>
            </a:lvl3pPr>
            <a:lvl4pPr marL="771525" indent="0">
              <a:buNone/>
              <a:defRPr sz="565"/>
            </a:lvl4pPr>
            <a:lvl5pPr marL="1028700" indent="0">
              <a:buNone/>
              <a:defRPr sz="565"/>
            </a:lvl5pPr>
            <a:lvl6pPr marL="1285875" indent="0">
              <a:buNone/>
              <a:defRPr sz="565"/>
            </a:lvl6pPr>
            <a:lvl7pPr marL="1543050" indent="0">
              <a:buNone/>
              <a:defRPr sz="565"/>
            </a:lvl7pPr>
            <a:lvl8pPr marL="1800225" indent="0">
              <a:buNone/>
              <a:defRPr sz="565"/>
            </a:lvl8pPr>
            <a:lvl9pPr marL="2058035" indent="0">
              <a:buNone/>
              <a:defRPr sz="565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684713"/>
            <a:ext cx="2133600" cy="357188"/>
          </a:xfrm>
        </p:spPr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684713"/>
            <a:ext cx="2895600" cy="357188"/>
          </a:xfrm>
        </p:spPr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684713"/>
            <a:ext cx="2133600" cy="357188"/>
          </a:xfrm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3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3124012" cy="1200360"/>
          </a:xfrm>
        </p:spPr>
        <p:txBody>
          <a:bodyPr anchor="b"/>
          <a:lstStyle>
            <a:lvl1pPr>
              <a:defRPr sz="18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61"/>
            <a:ext cx="4629150" cy="4053597"/>
          </a:xfrm>
        </p:spPr>
        <p:txBody>
          <a:bodyPr/>
          <a:lstStyle>
            <a:lvl1pPr marL="0" indent="0">
              <a:buNone/>
              <a:defRPr sz="1800"/>
            </a:lvl1pPr>
            <a:lvl2pPr marL="257175" indent="0">
              <a:buNone/>
              <a:defRPr sz="1575"/>
            </a:lvl2pPr>
            <a:lvl3pPr marL="514350" indent="0">
              <a:buNone/>
              <a:defRPr sz="1350"/>
            </a:lvl3pPr>
            <a:lvl4pPr marL="771525" indent="0">
              <a:buNone/>
              <a:defRPr sz="1125"/>
            </a:lvl4pPr>
            <a:lvl5pPr marL="1028700" indent="0">
              <a:buNone/>
              <a:defRPr sz="1125"/>
            </a:lvl5pPr>
            <a:lvl6pPr marL="1285875" indent="0">
              <a:buNone/>
              <a:defRPr sz="1125"/>
            </a:lvl6pPr>
            <a:lvl7pPr marL="1543050" indent="0">
              <a:buNone/>
              <a:defRPr sz="1125"/>
            </a:lvl7pPr>
            <a:lvl8pPr marL="1800225" indent="0">
              <a:buNone/>
              <a:defRPr sz="1125"/>
            </a:lvl8pPr>
            <a:lvl9pPr marL="2058035" indent="0">
              <a:buNone/>
              <a:defRPr sz="1125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3124012" cy="2859191"/>
          </a:xfrm>
        </p:spPr>
        <p:txBody>
          <a:bodyPr/>
          <a:lstStyle>
            <a:lvl1pPr marL="0" indent="0">
              <a:buNone/>
              <a:defRPr sz="1125"/>
            </a:lvl1pPr>
            <a:lvl2pPr marL="257175" indent="0">
              <a:buNone/>
              <a:defRPr sz="1015"/>
            </a:lvl2pPr>
            <a:lvl3pPr marL="514350" indent="0">
              <a:buNone/>
              <a:defRPr sz="900"/>
            </a:lvl3pPr>
            <a:lvl4pPr marL="771525" indent="0">
              <a:buNone/>
              <a:defRPr sz="790"/>
            </a:lvl4pPr>
            <a:lvl5pPr marL="1028700" indent="0">
              <a:buNone/>
              <a:defRPr sz="790"/>
            </a:lvl5pPr>
            <a:lvl6pPr marL="1285875" indent="0">
              <a:buNone/>
              <a:defRPr sz="790"/>
            </a:lvl6pPr>
            <a:lvl7pPr marL="1543050" indent="0">
              <a:buNone/>
              <a:defRPr sz="790"/>
            </a:lvl7pPr>
            <a:lvl8pPr marL="1800225" indent="0">
              <a:buNone/>
              <a:defRPr sz="790"/>
            </a:lvl8pPr>
            <a:lvl9pPr marL="2058035" indent="0">
              <a:buNone/>
              <a:defRPr sz="790"/>
            </a:lvl9pPr>
          </a:lstStyle>
          <a:p>
            <a:pPr lvl="0" fontAlgn="base"/>
            <a:r>
              <a:rPr lang="zh-CN" altLang="en-US" sz="1125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684713"/>
            <a:ext cx="2133600" cy="357188"/>
          </a:xfrm>
        </p:spPr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684713"/>
            <a:ext cx="2895600" cy="357188"/>
          </a:xfrm>
        </p:spPr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684713"/>
            <a:ext cx="2133600" cy="357188"/>
          </a:xfrm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3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684713"/>
            <a:ext cx="2133600" cy="357188"/>
          </a:xfrm>
        </p:spPr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684713"/>
            <a:ext cx="2895600" cy="357188"/>
          </a:xfrm>
        </p:spPr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684713"/>
            <a:ext cx="2133600" cy="357188"/>
          </a:xfrm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3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版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015"/>
            <a:ext cx="2057400" cy="4389411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015"/>
            <a:ext cx="6052930" cy="4389411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684713"/>
            <a:ext cx="2133600" cy="357188"/>
          </a:xfrm>
        </p:spPr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684713"/>
            <a:ext cx="2895600" cy="357188"/>
          </a:xfrm>
        </p:spPr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684713"/>
            <a:ext cx="2133600" cy="357188"/>
          </a:xfrm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3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4063" name="图片 1"/>
          <p:cNvPicPr>
            <a:picLocks noChangeAspect="1"/>
          </p:cNvPicPr>
          <p:nvPr userDrawn="1"/>
        </p:nvPicPr>
        <p:blipFill>
          <a:blip r:embed="rId1"/>
          <a:stretch>
            <a:fillRect/>
          </a:stretch>
        </p:blipFill>
        <p:spPr>
          <a:xfrm>
            <a:off x="0" y="0"/>
            <a:ext cx="9166225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/>
</p:sldLayout>
</file>

<file path=ppt/slideLayouts/slideLayout3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684713"/>
            <a:ext cx="2133600" cy="357188"/>
          </a:xfrm>
        </p:spPr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684713"/>
            <a:ext cx="2895600" cy="357188"/>
          </a:xfrm>
        </p:spPr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684713"/>
            <a:ext cx="2133600" cy="357188"/>
          </a:xfrm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3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>
          <a:xfrm>
            <a:off x="660400" y="4762500"/>
            <a:ext cx="2024063" cy="238125"/>
          </a:xfrm>
        </p:spPr>
        <p:txBody>
          <a:bodyPr/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>
          <a:xfrm>
            <a:off x="3087688" y="4762500"/>
            <a:ext cx="2968625" cy="238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>
          <a:xfrm>
            <a:off x="6457950" y="4762500"/>
            <a:ext cx="2025650" cy="238125"/>
          </a:xfrm>
        </p:spPr>
        <p:txBody>
          <a:bodyPr/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3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920"/>
            <a:ext cx="6858000" cy="1791013"/>
          </a:xfrm>
        </p:spPr>
        <p:txBody>
          <a:bodyPr anchor="b"/>
          <a:lstStyle>
            <a:lvl1pPr algn="ctr">
              <a:defRPr sz="3375"/>
            </a:lvl1pPr>
          </a:lstStyle>
          <a:p>
            <a:pPr fontAlgn="base"/>
            <a:r>
              <a:rPr lang="zh-CN" altLang="en-US" sz="3375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001"/>
            <a:ext cx="6858000" cy="1242039"/>
          </a:xfrm>
        </p:spPr>
        <p:txBody>
          <a:bodyPr/>
          <a:lstStyle>
            <a:lvl1pPr marL="0" indent="0" algn="ctr">
              <a:buNone/>
              <a:defRPr sz="1350"/>
            </a:lvl1pPr>
            <a:lvl2pPr marL="257175" indent="0" algn="ctr">
              <a:buNone/>
              <a:defRPr sz="1125"/>
            </a:lvl2pPr>
            <a:lvl3pPr marL="514350" indent="0" algn="ctr">
              <a:buNone/>
              <a:defRPr sz="1015"/>
            </a:lvl3pPr>
            <a:lvl4pPr marL="771525" indent="0" algn="ctr">
              <a:buNone/>
              <a:defRPr sz="900"/>
            </a:lvl4pPr>
            <a:lvl5pPr marL="1028700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050" indent="0" algn="ctr">
              <a:buNone/>
              <a:defRPr sz="900"/>
            </a:lvl7pPr>
            <a:lvl8pPr marL="1800225" indent="0" algn="ctr">
              <a:buNone/>
              <a:defRPr sz="900"/>
            </a:lvl8pPr>
            <a:lvl9pPr marL="2058035" indent="0" algn="ctr">
              <a:buNone/>
              <a:defRPr sz="900"/>
            </a:lvl9pPr>
          </a:lstStyle>
          <a:p>
            <a:pPr fontAlgn="base"/>
            <a:r>
              <a:rPr lang="zh-CN" altLang="en-US" sz="1350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684713"/>
            <a:ext cx="2133600" cy="357188"/>
          </a:xfrm>
        </p:spPr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684713"/>
            <a:ext cx="2895600" cy="357188"/>
          </a:xfrm>
        </p:spPr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684713"/>
            <a:ext cx="2133600" cy="357188"/>
          </a:xfrm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360"/>
            <a:ext cx="4032504" cy="3395066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200360"/>
            <a:ext cx="4032504" cy="3395066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684713"/>
            <a:ext cx="2133600" cy="357188"/>
          </a:xfrm>
        </p:spPr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684713"/>
            <a:ext cx="2895600" cy="357188"/>
          </a:xfrm>
        </p:spPr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684713"/>
            <a:ext cx="2133600" cy="357188"/>
          </a:xfrm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4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7679" name="图片 1"/>
          <p:cNvPicPr>
            <a:picLocks noChangeAspect="1"/>
          </p:cNvPicPr>
          <p:nvPr userDrawn="1"/>
        </p:nvPicPr>
        <p:blipFill>
          <a:blip r:embed="rId1"/>
          <a:stretch>
            <a:fillRect/>
          </a:stretch>
        </p:blipFill>
        <p:spPr>
          <a:xfrm>
            <a:off x="0" y="0"/>
            <a:ext cx="9166225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/>
</p:sldLayout>
</file>

<file path=ppt/slideLayouts/slideLayout4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920"/>
            <a:ext cx="6858000" cy="1791013"/>
          </a:xfrm>
        </p:spPr>
        <p:txBody>
          <a:bodyPr anchor="b"/>
          <a:lstStyle>
            <a:lvl1pPr algn="ctr">
              <a:defRPr sz="3375"/>
            </a:lvl1pPr>
          </a:lstStyle>
          <a:p>
            <a:pPr fontAlgn="base"/>
            <a:r>
              <a:rPr lang="zh-CN" altLang="en-US" sz="3375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001"/>
            <a:ext cx="6858000" cy="1242039"/>
          </a:xfrm>
        </p:spPr>
        <p:txBody>
          <a:bodyPr/>
          <a:lstStyle>
            <a:lvl1pPr marL="0" indent="0" algn="ctr">
              <a:buNone/>
              <a:defRPr sz="1350"/>
            </a:lvl1pPr>
            <a:lvl2pPr marL="257175" indent="0" algn="ctr">
              <a:buNone/>
              <a:defRPr sz="1125"/>
            </a:lvl2pPr>
            <a:lvl3pPr marL="514350" indent="0" algn="ctr">
              <a:buNone/>
              <a:defRPr sz="1015"/>
            </a:lvl3pPr>
            <a:lvl4pPr marL="771525" indent="0" algn="ctr">
              <a:buNone/>
              <a:defRPr sz="900"/>
            </a:lvl4pPr>
            <a:lvl5pPr marL="1028700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050" indent="0" algn="ctr">
              <a:buNone/>
              <a:defRPr sz="900"/>
            </a:lvl7pPr>
            <a:lvl8pPr marL="1800225" indent="0" algn="ctr">
              <a:buNone/>
              <a:defRPr sz="900"/>
            </a:lvl8pPr>
            <a:lvl9pPr marL="2058035" indent="0" algn="ctr">
              <a:buNone/>
              <a:defRPr sz="900"/>
            </a:lvl9pPr>
          </a:lstStyle>
          <a:p>
            <a:pPr fontAlgn="base"/>
            <a:r>
              <a:rPr lang="zh-CN" altLang="en-US" sz="1350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684713"/>
            <a:ext cx="2133600" cy="357188"/>
          </a:xfrm>
        </p:spPr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684713"/>
            <a:ext cx="2895600" cy="357188"/>
          </a:xfrm>
        </p:spPr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684713"/>
            <a:ext cx="2133600" cy="357188"/>
          </a:xfrm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4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684713"/>
            <a:ext cx="2133600" cy="357188"/>
          </a:xfrm>
        </p:spPr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684713"/>
            <a:ext cx="2895600" cy="357188"/>
          </a:xfrm>
        </p:spPr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684713"/>
            <a:ext cx="2133600" cy="357188"/>
          </a:xfrm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4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528"/>
            <a:ext cx="7886700" cy="2139927"/>
          </a:xfrm>
        </p:spPr>
        <p:txBody>
          <a:bodyPr anchor="b"/>
          <a:lstStyle>
            <a:lvl1pPr>
              <a:defRPr sz="3375"/>
            </a:lvl1pPr>
          </a:lstStyle>
          <a:p>
            <a:pPr fontAlgn="base"/>
            <a:r>
              <a:rPr lang="zh-CN" altLang="en-US" sz="3375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699"/>
            <a:ext cx="7886700" cy="1125337"/>
          </a:xfrm>
        </p:spPr>
        <p:txBody>
          <a:bodyPr/>
          <a:lstStyle>
            <a:lvl1pPr marL="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1pPr>
            <a:lvl2pPr marL="257175" indent="0">
              <a:buNone/>
              <a:defRPr sz="1125">
                <a:solidFill>
                  <a:schemeClr val="tx1">
                    <a:tint val="75000"/>
                  </a:schemeClr>
                </a:solidFill>
              </a:defRPr>
            </a:lvl2pPr>
            <a:lvl3pPr marL="514350" indent="0">
              <a:buNone/>
              <a:defRPr sz="1015">
                <a:solidFill>
                  <a:schemeClr val="tx1">
                    <a:tint val="75000"/>
                  </a:schemeClr>
                </a:solidFill>
              </a:defRPr>
            </a:lvl3pPr>
            <a:lvl4pPr marL="7715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4pPr>
            <a:lvl5pPr marL="10287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5pPr>
            <a:lvl6pPr marL="128587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6pPr>
            <a:lvl7pPr marL="154305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7pPr>
            <a:lvl8pPr marL="18002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8pPr>
            <a:lvl9pPr marL="205803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z="135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684713"/>
            <a:ext cx="2133600" cy="357188"/>
          </a:xfrm>
        </p:spPr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684713"/>
            <a:ext cx="2895600" cy="357188"/>
          </a:xfrm>
        </p:spPr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684713"/>
            <a:ext cx="2133600" cy="357188"/>
          </a:xfrm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4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360"/>
            <a:ext cx="4032504" cy="3395066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200360"/>
            <a:ext cx="4032504" cy="3395066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684713"/>
            <a:ext cx="2133600" cy="357188"/>
          </a:xfrm>
        </p:spPr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684713"/>
            <a:ext cx="2895600" cy="357188"/>
          </a:xfrm>
        </p:spPr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684713"/>
            <a:ext cx="2133600" cy="357188"/>
          </a:xfrm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4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92"/>
            <a:ext cx="7886700" cy="994346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334062"/>
            <a:ext cx="3655181" cy="618042"/>
          </a:xfrm>
        </p:spPr>
        <p:txBody>
          <a:bodyPr anchor="ctr" anchorCtr="0"/>
          <a:lstStyle>
            <a:lvl1pPr marL="0" indent="0">
              <a:buNone/>
              <a:defRPr sz="1575"/>
            </a:lvl1pPr>
            <a:lvl2pPr marL="257175" indent="0">
              <a:buNone/>
              <a:defRPr sz="1350"/>
            </a:lvl2pPr>
            <a:lvl3pPr marL="514350" indent="0">
              <a:buNone/>
              <a:defRPr sz="1125"/>
            </a:lvl3pPr>
            <a:lvl4pPr marL="771525" indent="0">
              <a:buNone/>
              <a:defRPr sz="1015"/>
            </a:lvl4pPr>
            <a:lvl5pPr marL="1028700" indent="0">
              <a:buNone/>
              <a:defRPr sz="1015"/>
            </a:lvl5pPr>
            <a:lvl6pPr marL="1285875" indent="0">
              <a:buNone/>
              <a:defRPr sz="1015"/>
            </a:lvl6pPr>
            <a:lvl7pPr marL="1543050" indent="0">
              <a:buNone/>
              <a:defRPr sz="1015"/>
            </a:lvl7pPr>
            <a:lvl8pPr marL="1800225" indent="0">
              <a:buNone/>
              <a:defRPr sz="1015"/>
            </a:lvl8pPr>
            <a:lvl9pPr marL="2058035" indent="0">
              <a:buNone/>
              <a:defRPr sz="1015"/>
            </a:lvl9pPr>
          </a:lstStyle>
          <a:p>
            <a:pPr lvl="0" fontAlgn="base"/>
            <a:r>
              <a:rPr lang="zh-CN" altLang="en-US" sz="1575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1999384"/>
            <a:ext cx="3655181" cy="26436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4062"/>
            <a:ext cx="3673182" cy="618042"/>
          </a:xfrm>
        </p:spPr>
        <p:txBody>
          <a:bodyPr anchor="ctr" anchorCtr="0"/>
          <a:lstStyle>
            <a:lvl1pPr marL="0" indent="0">
              <a:buNone/>
              <a:defRPr sz="1575"/>
            </a:lvl1pPr>
            <a:lvl2pPr marL="257175" indent="0">
              <a:buNone/>
              <a:defRPr sz="1350"/>
            </a:lvl2pPr>
            <a:lvl3pPr marL="514350" indent="0">
              <a:buNone/>
              <a:defRPr sz="1125"/>
            </a:lvl3pPr>
            <a:lvl4pPr marL="771525" indent="0">
              <a:buNone/>
              <a:defRPr sz="1015"/>
            </a:lvl4pPr>
            <a:lvl5pPr marL="1028700" indent="0">
              <a:buNone/>
              <a:defRPr sz="1015"/>
            </a:lvl5pPr>
            <a:lvl6pPr marL="1285875" indent="0">
              <a:buNone/>
              <a:defRPr sz="1015"/>
            </a:lvl6pPr>
            <a:lvl7pPr marL="1543050" indent="0">
              <a:buNone/>
              <a:defRPr sz="1015"/>
            </a:lvl7pPr>
            <a:lvl8pPr marL="1800225" indent="0">
              <a:buNone/>
              <a:defRPr sz="1015"/>
            </a:lvl8pPr>
            <a:lvl9pPr marL="2058035" indent="0">
              <a:buNone/>
              <a:defRPr sz="1015"/>
            </a:lvl9pPr>
          </a:lstStyle>
          <a:p>
            <a:pPr lvl="0" fontAlgn="base"/>
            <a:r>
              <a:rPr lang="zh-CN" altLang="en-US" sz="1575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384"/>
            <a:ext cx="3673182" cy="26436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684713"/>
            <a:ext cx="2133600" cy="357188"/>
          </a:xfrm>
        </p:spPr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684713"/>
            <a:ext cx="2895600" cy="357188"/>
          </a:xfrm>
        </p:spPr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684713"/>
            <a:ext cx="2133600" cy="357188"/>
          </a:xfrm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4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684713"/>
            <a:ext cx="2133600" cy="357188"/>
          </a:xfrm>
        </p:spPr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684713"/>
            <a:ext cx="2895600" cy="357188"/>
          </a:xfrm>
        </p:spPr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684713"/>
            <a:ext cx="2133600" cy="357188"/>
          </a:xfrm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4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684713"/>
            <a:ext cx="2133600" cy="357188"/>
          </a:xfrm>
        </p:spPr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684713"/>
            <a:ext cx="2895600" cy="357188"/>
          </a:xfrm>
        </p:spPr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684713"/>
            <a:ext cx="2133600" cy="357188"/>
          </a:xfrm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4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18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>
              <a:defRPr sz="1800"/>
            </a:lvl1pPr>
            <a:lvl2pPr>
              <a:defRPr sz="1575"/>
            </a:lvl2pPr>
            <a:lvl3pPr>
              <a:defRPr sz="1350"/>
            </a:lvl3pPr>
            <a:lvl4pPr>
              <a:defRPr sz="1125"/>
            </a:lvl4pPr>
            <a:lvl5pPr>
              <a:defRPr sz="1125"/>
            </a:lvl5pPr>
            <a:lvl6pPr>
              <a:defRPr sz="1125"/>
            </a:lvl6pPr>
            <a:lvl7pPr>
              <a:defRPr sz="1125"/>
            </a:lvl7pPr>
            <a:lvl8pPr>
              <a:defRPr sz="1125"/>
            </a:lvl8pPr>
            <a:lvl9pPr>
              <a:defRPr sz="1125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z="1575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z="1350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z="1125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z="1125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900"/>
            </a:lvl1pPr>
            <a:lvl2pPr marL="257175" indent="0">
              <a:buNone/>
              <a:defRPr sz="790"/>
            </a:lvl2pPr>
            <a:lvl3pPr marL="514350" indent="0">
              <a:buNone/>
              <a:defRPr sz="675"/>
            </a:lvl3pPr>
            <a:lvl4pPr marL="771525" indent="0">
              <a:buNone/>
              <a:defRPr sz="565"/>
            </a:lvl4pPr>
            <a:lvl5pPr marL="1028700" indent="0">
              <a:buNone/>
              <a:defRPr sz="565"/>
            </a:lvl5pPr>
            <a:lvl6pPr marL="1285875" indent="0">
              <a:buNone/>
              <a:defRPr sz="565"/>
            </a:lvl6pPr>
            <a:lvl7pPr marL="1543050" indent="0">
              <a:buNone/>
              <a:defRPr sz="565"/>
            </a:lvl7pPr>
            <a:lvl8pPr marL="1800225" indent="0">
              <a:buNone/>
              <a:defRPr sz="565"/>
            </a:lvl8pPr>
            <a:lvl9pPr marL="2058035" indent="0">
              <a:buNone/>
              <a:defRPr sz="565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684713"/>
            <a:ext cx="2133600" cy="357188"/>
          </a:xfrm>
        </p:spPr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684713"/>
            <a:ext cx="2895600" cy="357188"/>
          </a:xfrm>
        </p:spPr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684713"/>
            <a:ext cx="2133600" cy="357188"/>
          </a:xfrm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4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3124012" cy="1200360"/>
          </a:xfrm>
        </p:spPr>
        <p:txBody>
          <a:bodyPr anchor="b"/>
          <a:lstStyle>
            <a:lvl1pPr>
              <a:defRPr sz="18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61"/>
            <a:ext cx="4629150" cy="4053597"/>
          </a:xfrm>
        </p:spPr>
        <p:txBody>
          <a:bodyPr/>
          <a:lstStyle>
            <a:lvl1pPr marL="0" indent="0">
              <a:buNone/>
              <a:defRPr sz="1800"/>
            </a:lvl1pPr>
            <a:lvl2pPr marL="257175" indent="0">
              <a:buNone/>
              <a:defRPr sz="1575"/>
            </a:lvl2pPr>
            <a:lvl3pPr marL="514350" indent="0">
              <a:buNone/>
              <a:defRPr sz="1350"/>
            </a:lvl3pPr>
            <a:lvl4pPr marL="771525" indent="0">
              <a:buNone/>
              <a:defRPr sz="1125"/>
            </a:lvl4pPr>
            <a:lvl5pPr marL="1028700" indent="0">
              <a:buNone/>
              <a:defRPr sz="1125"/>
            </a:lvl5pPr>
            <a:lvl6pPr marL="1285875" indent="0">
              <a:buNone/>
              <a:defRPr sz="1125"/>
            </a:lvl6pPr>
            <a:lvl7pPr marL="1543050" indent="0">
              <a:buNone/>
              <a:defRPr sz="1125"/>
            </a:lvl7pPr>
            <a:lvl8pPr marL="1800225" indent="0">
              <a:buNone/>
              <a:defRPr sz="1125"/>
            </a:lvl8pPr>
            <a:lvl9pPr marL="2058035" indent="0">
              <a:buNone/>
              <a:defRPr sz="1125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3124012" cy="2859191"/>
          </a:xfrm>
        </p:spPr>
        <p:txBody>
          <a:bodyPr/>
          <a:lstStyle>
            <a:lvl1pPr marL="0" indent="0">
              <a:buNone/>
              <a:defRPr sz="1125"/>
            </a:lvl1pPr>
            <a:lvl2pPr marL="257175" indent="0">
              <a:buNone/>
              <a:defRPr sz="1015"/>
            </a:lvl2pPr>
            <a:lvl3pPr marL="514350" indent="0">
              <a:buNone/>
              <a:defRPr sz="900"/>
            </a:lvl3pPr>
            <a:lvl4pPr marL="771525" indent="0">
              <a:buNone/>
              <a:defRPr sz="790"/>
            </a:lvl4pPr>
            <a:lvl5pPr marL="1028700" indent="0">
              <a:buNone/>
              <a:defRPr sz="790"/>
            </a:lvl5pPr>
            <a:lvl6pPr marL="1285875" indent="0">
              <a:buNone/>
              <a:defRPr sz="790"/>
            </a:lvl6pPr>
            <a:lvl7pPr marL="1543050" indent="0">
              <a:buNone/>
              <a:defRPr sz="790"/>
            </a:lvl7pPr>
            <a:lvl8pPr marL="1800225" indent="0">
              <a:buNone/>
              <a:defRPr sz="790"/>
            </a:lvl8pPr>
            <a:lvl9pPr marL="2058035" indent="0">
              <a:buNone/>
              <a:defRPr sz="790"/>
            </a:lvl9pPr>
          </a:lstStyle>
          <a:p>
            <a:pPr lvl="0" fontAlgn="base"/>
            <a:r>
              <a:rPr lang="zh-CN" altLang="en-US" sz="1125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684713"/>
            <a:ext cx="2133600" cy="357188"/>
          </a:xfrm>
        </p:spPr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684713"/>
            <a:ext cx="2895600" cy="357188"/>
          </a:xfrm>
        </p:spPr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684713"/>
            <a:ext cx="2133600" cy="357188"/>
          </a:xfrm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92"/>
            <a:ext cx="7886700" cy="994346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334062"/>
            <a:ext cx="3655181" cy="618042"/>
          </a:xfrm>
        </p:spPr>
        <p:txBody>
          <a:bodyPr anchor="ctr" anchorCtr="0"/>
          <a:lstStyle>
            <a:lvl1pPr marL="0" indent="0">
              <a:buNone/>
              <a:defRPr sz="1575"/>
            </a:lvl1pPr>
            <a:lvl2pPr marL="257175" indent="0">
              <a:buNone/>
              <a:defRPr sz="1350"/>
            </a:lvl2pPr>
            <a:lvl3pPr marL="514350" indent="0">
              <a:buNone/>
              <a:defRPr sz="1125"/>
            </a:lvl3pPr>
            <a:lvl4pPr marL="771525" indent="0">
              <a:buNone/>
              <a:defRPr sz="1015"/>
            </a:lvl4pPr>
            <a:lvl5pPr marL="1028700" indent="0">
              <a:buNone/>
              <a:defRPr sz="1015"/>
            </a:lvl5pPr>
            <a:lvl6pPr marL="1285875" indent="0">
              <a:buNone/>
              <a:defRPr sz="1015"/>
            </a:lvl6pPr>
            <a:lvl7pPr marL="1543050" indent="0">
              <a:buNone/>
              <a:defRPr sz="1015"/>
            </a:lvl7pPr>
            <a:lvl8pPr marL="1800225" indent="0">
              <a:buNone/>
              <a:defRPr sz="1015"/>
            </a:lvl8pPr>
            <a:lvl9pPr marL="2058035" indent="0">
              <a:buNone/>
              <a:defRPr sz="1015"/>
            </a:lvl9pPr>
          </a:lstStyle>
          <a:p>
            <a:pPr lvl="0" fontAlgn="base"/>
            <a:r>
              <a:rPr lang="zh-CN" altLang="en-US" sz="1575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1999384"/>
            <a:ext cx="3655181" cy="26436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4062"/>
            <a:ext cx="3673182" cy="618042"/>
          </a:xfrm>
        </p:spPr>
        <p:txBody>
          <a:bodyPr anchor="ctr" anchorCtr="0"/>
          <a:lstStyle>
            <a:lvl1pPr marL="0" indent="0">
              <a:buNone/>
              <a:defRPr sz="1575"/>
            </a:lvl1pPr>
            <a:lvl2pPr marL="257175" indent="0">
              <a:buNone/>
              <a:defRPr sz="1350"/>
            </a:lvl2pPr>
            <a:lvl3pPr marL="514350" indent="0">
              <a:buNone/>
              <a:defRPr sz="1125"/>
            </a:lvl3pPr>
            <a:lvl4pPr marL="771525" indent="0">
              <a:buNone/>
              <a:defRPr sz="1015"/>
            </a:lvl4pPr>
            <a:lvl5pPr marL="1028700" indent="0">
              <a:buNone/>
              <a:defRPr sz="1015"/>
            </a:lvl5pPr>
            <a:lvl6pPr marL="1285875" indent="0">
              <a:buNone/>
              <a:defRPr sz="1015"/>
            </a:lvl6pPr>
            <a:lvl7pPr marL="1543050" indent="0">
              <a:buNone/>
              <a:defRPr sz="1015"/>
            </a:lvl7pPr>
            <a:lvl8pPr marL="1800225" indent="0">
              <a:buNone/>
              <a:defRPr sz="1015"/>
            </a:lvl8pPr>
            <a:lvl9pPr marL="2058035" indent="0">
              <a:buNone/>
              <a:defRPr sz="1015"/>
            </a:lvl9pPr>
          </a:lstStyle>
          <a:p>
            <a:pPr lvl="0" fontAlgn="base"/>
            <a:r>
              <a:rPr lang="zh-CN" altLang="en-US" sz="1575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384"/>
            <a:ext cx="3673182" cy="26436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684713"/>
            <a:ext cx="2133600" cy="357188"/>
          </a:xfrm>
        </p:spPr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684713"/>
            <a:ext cx="2895600" cy="357188"/>
          </a:xfrm>
        </p:spPr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684713"/>
            <a:ext cx="2133600" cy="357188"/>
          </a:xfrm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5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684713"/>
            <a:ext cx="2133600" cy="357188"/>
          </a:xfrm>
        </p:spPr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684713"/>
            <a:ext cx="2895600" cy="357188"/>
          </a:xfrm>
        </p:spPr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684713"/>
            <a:ext cx="2133600" cy="357188"/>
          </a:xfrm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5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版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015"/>
            <a:ext cx="2057400" cy="4389411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015"/>
            <a:ext cx="6052930" cy="4389411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684713"/>
            <a:ext cx="2133600" cy="357188"/>
          </a:xfrm>
        </p:spPr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684713"/>
            <a:ext cx="2895600" cy="357188"/>
          </a:xfrm>
        </p:spPr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684713"/>
            <a:ext cx="2133600" cy="357188"/>
          </a:xfrm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5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2975" name="图片 1"/>
          <p:cNvPicPr>
            <a:picLocks noChangeAspect="1"/>
          </p:cNvPicPr>
          <p:nvPr userDrawn="1"/>
        </p:nvPicPr>
        <p:blipFill>
          <a:blip r:embed="rId1"/>
          <a:stretch>
            <a:fillRect/>
          </a:stretch>
        </p:blipFill>
        <p:spPr>
          <a:xfrm>
            <a:off x="0" y="0"/>
            <a:ext cx="9166225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684713"/>
            <a:ext cx="2133600" cy="357188"/>
          </a:xfrm>
        </p:spPr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684713"/>
            <a:ext cx="2895600" cy="357188"/>
          </a:xfrm>
        </p:spPr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684713"/>
            <a:ext cx="2133600" cy="357188"/>
          </a:xfrm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684713"/>
            <a:ext cx="2133600" cy="357188"/>
          </a:xfrm>
        </p:spPr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684713"/>
            <a:ext cx="2895600" cy="357188"/>
          </a:xfrm>
        </p:spPr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684713"/>
            <a:ext cx="2133600" cy="357188"/>
          </a:xfrm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18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>
              <a:defRPr sz="1800"/>
            </a:lvl1pPr>
            <a:lvl2pPr>
              <a:defRPr sz="1575"/>
            </a:lvl2pPr>
            <a:lvl3pPr>
              <a:defRPr sz="1350"/>
            </a:lvl3pPr>
            <a:lvl4pPr>
              <a:defRPr sz="1125"/>
            </a:lvl4pPr>
            <a:lvl5pPr>
              <a:defRPr sz="1125"/>
            </a:lvl5pPr>
            <a:lvl6pPr>
              <a:defRPr sz="1125"/>
            </a:lvl6pPr>
            <a:lvl7pPr>
              <a:defRPr sz="1125"/>
            </a:lvl7pPr>
            <a:lvl8pPr>
              <a:defRPr sz="1125"/>
            </a:lvl8pPr>
            <a:lvl9pPr>
              <a:defRPr sz="1125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z="1575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z="1350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z="1125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z="1125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900"/>
            </a:lvl1pPr>
            <a:lvl2pPr marL="257175" indent="0">
              <a:buNone/>
              <a:defRPr sz="790"/>
            </a:lvl2pPr>
            <a:lvl3pPr marL="514350" indent="0">
              <a:buNone/>
              <a:defRPr sz="675"/>
            </a:lvl3pPr>
            <a:lvl4pPr marL="771525" indent="0">
              <a:buNone/>
              <a:defRPr sz="565"/>
            </a:lvl4pPr>
            <a:lvl5pPr marL="1028700" indent="0">
              <a:buNone/>
              <a:defRPr sz="565"/>
            </a:lvl5pPr>
            <a:lvl6pPr marL="1285875" indent="0">
              <a:buNone/>
              <a:defRPr sz="565"/>
            </a:lvl6pPr>
            <a:lvl7pPr marL="1543050" indent="0">
              <a:buNone/>
              <a:defRPr sz="565"/>
            </a:lvl7pPr>
            <a:lvl8pPr marL="1800225" indent="0">
              <a:buNone/>
              <a:defRPr sz="565"/>
            </a:lvl8pPr>
            <a:lvl9pPr marL="2058035" indent="0">
              <a:buNone/>
              <a:defRPr sz="565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684713"/>
            <a:ext cx="2133600" cy="357188"/>
          </a:xfrm>
        </p:spPr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684713"/>
            <a:ext cx="2895600" cy="357188"/>
          </a:xfrm>
        </p:spPr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684713"/>
            <a:ext cx="2133600" cy="357188"/>
          </a:xfrm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3124012" cy="1200360"/>
          </a:xfrm>
        </p:spPr>
        <p:txBody>
          <a:bodyPr anchor="b"/>
          <a:lstStyle>
            <a:lvl1pPr>
              <a:defRPr sz="18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61"/>
            <a:ext cx="4629150" cy="4053597"/>
          </a:xfrm>
        </p:spPr>
        <p:txBody>
          <a:bodyPr/>
          <a:lstStyle>
            <a:lvl1pPr marL="0" indent="0">
              <a:buNone/>
              <a:defRPr sz="1800"/>
            </a:lvl1pPr>
            <a:lvl2pPr marL="257175" indent="0">
              <a:buNone/>
              <a:defRPr sz="1575"/>
            </a:lvl2pPr>
            <a:lvl3pPr marL="514350" indent="0">
              <a:buNone/>
              <a:defRPr sz="1350"/>
            </a:lvl3pPr>
            <a:lvl4pPr marL="771525" indent="0">
              <a:buNone/>
              <a:defRPr sz="1125"/>
            </a:lvl4pPr>
            <a:lvl5pPr marL="1028700" indent="0">
              <a:buNone/>
              <a:defRPr sz="1125"/>
            </a:lvl5pPr>
            <a:lvl6pPr marL="1285875" indent="0">
              <a:buNone/>
              <a:defRPr sz="1125"/>
            </a:lvl6pPr>
            <a:lvl7pPr marL="1543050" indent="0">
              <a:buNone/>
              <a:defRPr sz="1125"/>
            </a:lvl7pPr>
            <a:lvl8pPr marL="1800225" indent="0">
              <a:buNone/>
              <a:defRPr sz="1125"/>
            </a:lvl8pPr>
            <a:lvl9pPr marL="2058035" indent="0">
              <a:buNone/>
              <a:defRPr sz="1125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3124012" cy="2859191"/>
          </a:xfrm>
        </p:spPr>
        <p:txBody>
          <a:bodyPr/>
          <a:lstStyle>
            <a:lvl1pPr marL="0" indent="0">
              <a:buNone/>
              <a:defRPr sz="1125"/>
            </a:lvl1pPr>
            <a:lvl2pPr marL="257175" indent="0">
              <a:buNone/>
              <a:defRPr sz="1015"/>
            </a:lvl2pPr>
            <a:lvl3pPr marL="514350" indent="0">
              <a:buNone/>
              <a:defRPr sz="900"/>
            </a:lvl3pPr>
            <a:lvl4pPr marL="771525" indent="0">
              <a:buNone/>
              <a:defRPr sz="790"/>
            </a:lvl4pPr>
            <a:lvl5pPr marL="1028700" indent="0">
              <a:buNone/>
              <a:defRPr sz="790"/>
            </a:lvl5pPr>
            <a:lvl6pPr marL="1285875" indent="0">
              <a:buNone/>
              <a:defRPr sz="790"/>
            </a:lvl6pPr>
            <a:lvl7pPr marL="1543050" indent="0">
              <a:buNone/>
              <a:defRPr sz="790"/>
            </a:lvl7pPr>
            <a:lvl8pPr marL="1800225" indent="0">
              <a:buNone/>
              <a:defRPr sz="790"/>
            </a:lvl8pPr>
            <a:lvl9pPr marL="2058035" indent="0">
              <a:buNone/>
              <a:defRPr sz="790"/>
            </a:lvl9pPr>
          </a:lstStyle>
          <a:p>
            <a:pPr lvl="0" fontAlgn="base"/>
            <a:r>
              <a:rPr lang="zh-CN" altLang="en-US" sz="1125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684713"/>
            <a:ext cx="2133600" cy="357188"/>
          </a:xfrm>
        </p:spPr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684713"/>
            <a:ext cx="2895600" cy="357188"/>
          </a:xfrm>
        </p:spPr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684713"/>
            <a:ext cx="2133600" cy="357188"/>
          </a:xfrm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image" Target="../media/image1.png" /><Relationship Id="rId14" Type="http://schemas.openxmlformats.org/officeDocument/2006/relationships/image" Target="../media/image2.png" /><Relationship Id="rId15" Type="http://schemas.openxmlformats.org/officeDocument/2006/relationships/image" Target="../media/image3.png" /><Relationship Id="rId16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10" Type="http://schemas.openxmlformats.org/officeDocument/2006/relationships/slideLayout" Target="../slideLayouts/slideLayout22.xml" /><Relationship Id="rId11" Type="http://schemas.openxmlformats.org/officeDocument/2006/relationships/slideLayout" Target="../slideLayouts/slideLayout23.xml" /><Relationship Id="rId12" Type="http://schemas.openxmlformats.org/officeDocument/2006/relationships/slideLayout" Target="../slideLayouts/slideLayout24.xml" /><Relationship Id="rId13" Type="http://schemas.openxmlformats.org/officeDocument/2006/relationships/image" Target="../media/image1.png" /><Relationship Id="rId14" Type="http://schemas.openxmlformats.org/officeDocument/2006/relationships/image" Target="../media/image2.png" /><Relationship Id="rId15" Type="http://schemas.openxmlformats.org/officeDocument/2006/relationships/image" Target="../media/image3.png" /><Relationship Id="rId16" Type="http://schemas.openxmlformats.org/officeDocument/2006/relationships/theme" Target="../theme/theme2.xml" /><Relationship Id="rId2" Type="http://schemas.openxmlformats.org/officeDocument/2006/relationships/slideLayout" Target="../slideLayouts/slideLayout14.xml" /><Relationship Id="rId3" Type="http://schemas.openxmlformats.org/officeDocument/2006/relationships/slideLayout" Target="../slideLayouts/slideLayout15.xml" /><Relationship Id="rId4" Type="http://schemas.openxmlformats.org/officeDocument/2006/relationships/slideLayout" Target="../slideLayouts/slideLayout16.xml" /><Relationship Id="rId5" Type="http://schemas.openxmlformats.org/officeDocument/2006/relationships/slideLayout" Target="../slideLayouts/slideLayout17.xml" /><Relationship Id="rId6" Type="http://schemas.openxmlformats.org/officeDocument/2006/relationships/slideLayout" Target="../slideLayouts/slideLayout18.xml" /><Relationship Id="rId7" Type="http://schemas.openxmlformats.org/officeDocument/2006/relationships/slideLayout" Target="../slideLayouts/slideLayout19.xml" /><Relationship Id="rId8" Type="http://schemas.openxmlformats.org/officeDocument/2006/relationships/slideLayout" Target="../slideLayouts/slideLayout20.xml" /><Relationship Id="rId9" Type="http://schemas.openxmlformats.org/officeDocument/2006/relationships/slideLayout" Target="../slideLayouts/slideLayout21.xml" /></Relationships>
</file>

<file path=ppt/slideMasters/_rels/slideMaster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5.xml" /><Relationship Id="rId10" Type="http://schemas.openxmlformats.org/officeDocument/2006/relationships/slideLayout" Target="../slideLayouts/slideLayout34.xml" /><Relationship Id="rId11" Type="http://schemas.openxmlformats.org/officeDocument/2006/relationships/slideLayout" Target="../slideLayouts/slideLayout35.xml" /><Relationship Id="rId12" Type="http://schemas.openxmlformats.org/officeDocument/2006/relationships/slideLayout" Target="../slideLayouts/slideLayout36.xml" /><Relationship Id="rId13" Type="http://schemas.openxmlformats.org/officeDocument/2006/relationships/image" Target="../media/image1.png" /><Relationship Id="rId14" Type="http://schemas.openxmlformats.org/officeDocument/2006/relationships/image" Target="../media/image2.png" /><Relationship Id="rId15" Type="http://schemas.openxmlformats.org/officeDocument/2006/relationships/image" Target="../media/image3.png" /><Relationship Id="rId16" Type="http://schemas.openxmlformats.org/officeDocument/2006/relationships/theme" Target="../theme/theme3.xml" /><Relationship Id="rId2" Type="http://schemas.openxmlformats.org/officeDocument/2006/relationships/slideLayout" Target="../slideLayouts/slideLayout26.xml" /><Relationship Id="rId3" Type="http://schemas.openxmlformats.org/officeDocument/2006/relationships/slideLayout" Target="../slideLayouts/slideLayout27.xml" /><Relationship Id="rId4" Type="http://schemas.openxmlformats.org/officeDocument/2006/relationships/slideLayout" Target="../slideLayouts/slideLayout28.xml" /><Relationship Id="rId5" Type="http://schemas.openxmlformats.org/officeDocument/2006/relationships/slideLayout" Target="../slideLayouts/slideLayout29.xml" /><Relationship Id="rId6" Type="http://schemas.openxmlformats.org/officeDocument/2006/relationships/slideLayout" Target="../slideLayouts/slideLayout30.xml" /><Relationship Id="rId7" Type="http://schemas.openxmlformats.org/officeDocument/2006/relationships/slideLayout" Target="../slideLayouts/slideLayout31.xml" /><Relationship Id="rId8" Type="http://schemas.openxmlformats.org/officeDocument/2006/relationships/slideLayout" Target="../slideLayouts/slideLayout32.xml" /><Relationship Id="rId9" Type="http://schemas.openxmlformats.org/officeDocument/2006/relationships/slideLayout" Target="../slideLayouts/slideLayout33.xml" /></Relationships>
</file>

<file path=ppt/slideMasters/_rels/slideMaster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7.xml" /><Relationship Id="rId2" Type="http://schemas.openxmlformats.org/officeDocument/2006/relationships/slideLayout" Target="../slideLayouts/slideLayout38.xml" /><Relationship Id="rId3" Type="http://schemas.openxmlformats.org/officeDocument/2006/relationships/slideLayout" Target="../slideLayouts/slideLayout39.xml" /><Relationship Id="rId4" Type="http://schemas.openxmlformats.org/officeDocument/2006/relationships/slideLayout" Target="../slideLayouts/slideLayout40.xml" /><Relationship Id="rId5" Type="http://schemas.openxmlformats.org/officeDocument/2006/relationships/image" Target="../media/image1.png" /><Relationship Id="rId6" Type="http://schemas.openxmlformats.org/officeDocument/2006/relationships/image" Target="../media/image4.png" /><Relationship Id="rId7" Type="http://schemas.openxmlformats.org/officeDocument/2006/relationships/image" Target="../media/image3.png" /><Relationship Id="rId8" Type="http://schemas.openxmlformats.org/officeDocument/2006/relationships/theme" Target="../theme/theme4.xml" /></Relationships>
</file>

<file path=ppt/slideMasters/_rels/slideMaster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1.xml" /><Relationship Id="rId10" Type="http://schemas.openxmlformats.org/officeDocument/2006/relationships/slideLayout" Target="../slideLayouts/slideLayout50.xml" /><Relationship Id="rId11" Type="http://schemas.openxmlformats.org/officeDocument/2006/relationships/slideLayout" Target="../slideLayouts/slideLayout51.xml" /><Relationship Id="rId12" Type="http://schemas.openxmlformats.org/officeDocument/2006/relationships/slideLayout" Target="../slideLayouts/slideLayout52.xml" /><Relationship Id="rId13" Type="http://schemas.openxmlformats.org/officeDocument/2006/relationships/image" Target="../media/image1.png" /><Relationship Id="rId14" Type="http://schemas.openxmlformats.org/officeDocument/2006/relationships/image" Target="../media/image2.png" /><Relationship Id="rId15" Type="http://schemas.openxmlformats.org/officeDocument/2006/relationships/image" Target="../media/image3.png" /><Relationship Id="rId16" Type="http://schemas.openxmlformats.org/officeDocument/2006/relationships/theme" Target="../theme/theme5.xml" /><Relationship Id="rId2" Type="http://schemas.openxmlformats.org/officeDocument/2006/relationships/slideLayout" Target="../slideLayouts/slideLayout42.xml" /><Relationship Id="rId3" Type="http://schemas.openxmlformats.org/officeDocument/2006/relationships/slideLayout" Target="../slideLayouts/slideLayout43.xml" /><Relationship Id="rId4" Type="http://schemas.openxmlformats.org/officeDocument/2006/relationships/slideLayout" Target="../slideLayouts/slideLayout44.xml" /><Relationship Id="rId5" Type="http://schemas.openxmlformats.org/officeDocument/2006/relationships/slideLayout" Target="../slideLayouts/slideLayout45.xml" /><Relationship Id="rId6" Type="http://schemas.openxmlformats.org/officeDocument/2006/relationships/slideLayout" Target="../slideLayouts/slideLayout46.xml" /><Relationship Id="rId7" Type="http://schemas.openxmlformats.org/officeDocument/2006/relationships/slideLayout" Target="../slideLayouts/slideLayout47.xml" /><Relationship Id="rId8" Type="http://schemas.openxmlformats.org/officeDocument/2006/relationships/slideLayout" Target="../slideLayouts/slideLayout48.xml" /><Relationship Id="rId9" Type="http://schemas.openxmlformats.org/officeDocument/2006/relationships/slideLayout" Target="../slideLayouts/slideLayout4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026" name="图片 1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0" y="0"/>
            <a:ext cx="9166225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7" name="标题 1025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668338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8" name="文本占位符 1026"/>
          <p:cNvSpPr>
            <a:spLocks noGrp="1"/>
          </p:cNvSpPr>
          <p:nvPr>
            <p:ph type="body" idx="1"/>
          </p:nvPr>
        </p:nvSpPr>
        <p:spPr>
          <a:xfrm>
            <a:off x="328613" y="1200150"/>
            <a:ext cx="8535987" cy="36639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14630"/>
            <a:r>
              <a:rPr lang="zh-CN" altLang="en-US"/>
              <a:t>第二级</a:t>
            </a:r>
            <a:endParaRPr lang="zh-CN" altLang="en-US"/>
          </a:p>
          <a:p>
            <a:pPr lvl="2" indent="-171450"/>
            <a:r>
              <a:rPr lang="zh-CN" altLang="en-US"/>
              <a:t>第三级</a:t>
            </a:r>
            <a:endParaRPr lang="zh-CN" altLang="en-US"/>
          </a:p>
          <a:p>
            <a:pPr lvl="3" indent="-171450"/>
            <a:r>
              <a:rPr lang="zh-CN" altLang="en-US"/>
              <a:t>第四级</a:t>
            </a:r>
            <a:endParaRPr lang="zh-CN" altLang="en-US"/>
          </a:p>
          <a:p>
            <a:pPr lvl="4" indent="-171450"/>
            <a:r>
              <a:rPr lang="zh-CN" altLang="en-US"/>
              <a:t>第五级</a:t>
            </a:r>
            <a:endParaRPr lang="zh-CN" altLang="en-US"/>
          </a:p>
        </p:txBody>
      </p:sp>
      <p:grpSp>
        <p:nvGrpSpPr>
          <p:cNvPr id="1029" name="组合 344"/>
          <p:cNvGrpSpPr/>
          <p:nvPr userDrawn="1"/>
        </p:nvGrpSpPr>
        <p:grpSpPr>
          <a:xfrm>
            <a:off x="8350250" y="4275138"/>
            <a:ext cx="592138" cy="677862"/>
            <a:chOff x="6850996" y="1919824"/>
            <a:chExt cx="5009310" cy="4670508"/>
          </a:xfrm>
        </p:grpSpPr>
        <p:pic>
          <p:nvPicPr>
            <p:cNvPr id="1030" name="图片 345"/>
            <p:cNvPicPr>
              <a:picLocks noChangeAspect="1"/>
            </p:cNvPicPr>
            <p:nvPr/>
          </p:nvPicPr>
          <p:blipFill>
            <a:blip r:embed="rId14"/>
            <a:stretch>
              <a:fillRect/>
            </a:stretch>
          </p:blipFill>
          <p:spPr>
            <a:xfrm>
              <a:off x="7232351" y="1919824"/>
              <a:ext cx="3977118" cy="4595101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031" name="图片 346"/>
            <p:cNvPicPr>
              <a:picLocks noChangeAspect="1"/>
            </p:cNvPicPr>
            <p:nvPr/>
          </p:nvPicPr>
          <p:blipFill>
            <a:blip r:embed="rId15"/>
            <a:stretch>
              <a:fillRect/>
            </a:stretch>
          </p:blipFill>
          <p:spPr>
            <a:xfrm>
              <a:off x="6850996" y="4988068"/>
              <a:ext cx="5009310" cy="1602264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1032" name="组合 237"/>
          <p:cNvGrpSpPr/>
          <p:nvPr userDrawn="1"/>
        </p:nvGrpSpPr>
        <p:grpSpPr>
          <a:xfrm>
            <a:off x="284163" y="311150"/>
            <a:ext cx="701675" cy="577850"/>
            <a:chOff x="6510338" y="3652839"/>
            <a:chExt cx="1219200" cy="1289050"/>
          </a:xfrm>
        </p:grpSpPr>
        <p:sp>
          <p:nvSpPr>
            <p:cNvPr id="1033" name="Freeform 2126"/>
            <p:cNvSpPr/>
            <p:nvPr/>
          </p:nvSpPr>
          <p:spPr>
            <a:xfrm>
              <a:off x="6880225" y="4108451"/>
              <a:ext cx="47625" cy="33338"/>
            </a:xfrm>
            <a:custGeom>
              <a:cxnLst>
                <a:cxn ang="0">
                  <a:pos x="10583" y="33338"/>
                </a:cxn>
                <a:cxn ang="0">
                  <a:pos x="47625" y="1754"/>
                </a:cxn>
                <a:cxn ang="0">
                  <a:pos x="37041" y="3509"/>
                </a:cxn>
                <a:cxn ang="0">
                  <a:pos x="7055" y="31583"/>
                </a:cxn>
                <a:cxn ang="0">
                  <a:pos x="10583" y="33338"/>
                </a:cxn>
              </a:cxnLst>
              <a:rect l="l" t="t" r="r" b="b"/>
              <a:pathLst>
                <a:path w="27" h="19">
                  <a:moveTo>
                    <a:pt x="6" y="19"/>
                  </a:moveTo>
                  <a:cubicBezTo>
                    <a:pt x="15" y="15"/>
                    <a:pt x="21" y="8"/>
                    <a:pt x="27" y="1"/>
                  </a:cubicBezTo>
                  <a:cubicBezTo>
                    <a:pt x="27" y="0"/>
                    <a:pt x="22" y="0"/>
                    <a:pt x="21" y="2"/>
                  </a:cubicBezTo>
                  <a:cubicBezTo>
                    <a:pt x="17" y="7"/>
                    <a:pt x="11" y="15"/>
                    <a:pt x="4" y="18"/>
                  </a:cubicBezTo>
                  <a:cubicBezTo>
                    <a:pt x="0" y="19"/>
                    <a:pt x="4" y="19"/>
                    <a:pt x="6" y="19"/>
                  </a:cubicBezTo>
                  <a:close/>
                </a:path>
              </a:pathLst>
            </a:custGeom>
            <a:solidFill>
              <a:srgbClr val="D9D9D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4" name="Freeform 2127"/>
            <p:cNvSpPr/>
            <p:nvPr/>
          </p:nvSpPr>
          <p:spPr>
            <a:xfrm>
              <a:off x="6931025" y="4044951"/>
              <a:ext cx="11113" cy="9525"/>
            </a:xfrm>
            <a:custGeom>
              <a:cxnLst>
                <a:cxn ang="0">
                  <a:pos x="4762" y="9525"/>
                </a:cxn>
                <a:cxn ang="0">
                  <a:pos x="9525" y="7937"/>
                </a:cxn>
                <a:cxn ang="0">
                  <a:pos x="9525" y="4762"/>
                </a:cxn>
                <a:cxn ang="0">
                  <a:pos x="7937" y="3175"/>
                </a:cxn>
                <a:cxn ang="0">
                  <a:pos x="0" y="4762"/>
                </a:cxn>
                <a:cxn ang="0">
                  <a:pos x="4762" y="9525"/>
                </a:cxn>
              </a:cxnLst>
              <a:rect l="l" t="t" r="r" b="b"/>
              <a:pathLst>
                <a:path w="7" h="6">
                  <a:moveTo>
                    <a:pt x="3" y="6"/>
                  </a:moveTo>
                  <a:cubicBezTo>
                    <a:pt x="4" y="6"/>
                    <a:pt x="5" y="5"/>
                    <a:pt x="6" y="5"/>
                  </a:cubicBezTo>
                  <a:cubicBezTo>
                    <a:pt x="7" y="4"/>
                    <a:pt x="7" y="3"/>
                    <a:pt x="6" y="3"/>
                  </a:cubicBezTo>
                  <a:cubicBezTo>
                    <a:pt x="5" y="3"/>
                    <a:pt x="5" y="2"/>
                    <a:pt x="5" y="2"/>
                  </a:cubicBezTo>
                  <a:cubicBezTo>
                    <a:pt x="5" y="0"/>
                    <a:pt x="0" y="1"/>
                    <a:pt x="0" y="3"/>
                  </a:cubicBezTo>
                  <a:cubicBezTo>
                    <a:pt x="0" y="5"/>
                    <a:pt x="1" y="6"/>
                    <a:pt x="3" y="6"/>
                  </a:cubicBezTo>
                  <a:close/>
                </a:path>
              </a:pathLst>
            </a:custGeom>
            <a:solidFill>
              <a:srgbClr val="D9D9D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5" name="Freeform 2128"/>
            <p:cNvSpPr>
              <a:spLocks noEditPoints="1"/>
            </p:cNvSpPr>
            <p:nvPr/>
          </p:nvSpPr>
          <p:spPr>
            <a:xfrm>
              <a:off x="7034213" y="3652839"/>
              <a:ext cx="539750" cy="546100"/>
            </a:xfrm>
            <a:custGeom>
              <a:cxnLst>
                <a:cxn ang="0">
                  <a:pos x="39917" y="344996"/>
                </a:cxn>
                <a:cxn ang="0">
                  <a:pos x="67685" y="312057"/>
                </a:cxn>
                <a:cxn ang="0">
                  <a:pos x="152726" y="199369"/>
                </a:cxn>
                <a:cxn ang="0">
                  <a:pos x="150991" y="223640"/>
                </a:cxn>
                <a:cxn ang="0">
                  <a:pos x="10413" y="542632"/>
                </a:cxn>
                <a:cxn ang="0">
                  <a:pos x="194379" y="176832"/>
                </a:cxn>
                <a:cxn ang="0">
                  <a:pos x="263800" y="116154"/>
                </a:cxn>
                <a:cxn ang="0">
                  <a:pos x="246445" y="133491"/>
                </a:cxn>
                <a:cxn ang="0">
                  <a:pos x="242974" y="147360"/>
                </a:cxn>
                <a:cxn ang="0">
                  <a:pos x="121487" y="362333"/>
                </a:cxn>
                <a:cxn ang="0">
                  <a:pos x="289833" y="100551"/>
                </a:cxn>
                <a:cxn ang="0">
                  <a:pos x="277684" y="152561"/>
                </a:cxn>
                <a:cxn ang="0">
                  <a:pos x="211734" y="336328"/>
                </a:cxn>
                <a:cxn ang="0">
                  <a:pos x="333221" y="78014"/>
                </a:cxn>
                <a:cxn ang="0">
                  <a:pos x="308924" y="138692"/>
                </a:cxn>
                <a:cxn ang="0">
                  <a:pos x="364461" y="78014"/>
                </a:cxn>
                <a:cxn ang="0">
                  <a:pos x="374874" y="83215"/>
                </a:cxn>
                <a:cxn ang="0">
                  <a:pos x="393965" y="55476"/>
                </a:cxn>
                <a:cxn ang="0">
                  <a:pos x="308924" y="223640"/>
                </a:cxn>
                <a:cxn ang="0">
                  <a:pos x="385287" y="102285"/>
                </a:cxn>
                <a:cxn ang="0">
                  <a:pos x="407849" y="62411"/>
                </a:cxn>
                <a:cxn ang="0">
                  <a:pos x="378345" y="156028"/>
                </a:cxn>
                <a:cxn ang="0">
                  <a:pos x="421733" y="57210"/>
                </a:cxn>
                <a:cxn ang="0">
                  <a:pos x="452973" y="52009"/>
                </a:cxn>
                <a:cxn ang="0">
                  <a:pos x="466857" y="57210"/>
                </a:cxn>
                <a:cxn ang="0">
                  <a:pos x="482477" y="64145"/>
                </a:cxn>
                <a:cxn ang="0">
                  <a:pos x="494626" y="78014"/>
                </a:cxn>
                <a:cxn ang="0">
                  <a:pos x="487684" y="60677"/>
                </a:cxn>
                <a:cxn ang="0">
                  <a:pos x="468593" y="50275"/>
                </a:cxn>
                <a:cxn ang="0">
                  <a:pos x="454709" y="43341"/>
                </a:cxn>
                <a:cxn ang="0">
                  <a:pos x="527601" y="24271"/>
                </a:cxn>
                <a:cxn ang="0">
                  <a:pos x="288098" y="91883"/>
                </a:cxn>
                <a:cxn ang="0">
                  <a:pos x="246445" y="119621"/>
                </a:cxn>
                <a:cxn ang="0">
                  <a:pos x="223883" y="133491"/>
                </a:cxn>
                <a:cxn ang="0">
                  <a:pos x="164875" y="178566"/>
                </a:cxn>
                <a:cxn ang="0">
                  <a:pos x="145784" y="194168"/>
                </a:cxn>
                <a:cxn ang="0">
                  <a:pos x="128429" y="209771"/>
                </a:cxn>
                <a:cxn ang="0">
                  <a:pos x="104131" y="232309"/>
                </a:cxn>
                <a:cxn ang="0">
                  <a:pos x="414791" y="41607"/>
                </a:cxn>
                <a:cxn ang="0">
                  <a:pos x="414791" y="38140"/>
                </a:cxn>
                <a:cxn ang="0">
                  <a:pos x="414791" y="41607"/>
                </a:cxn>
                <a:cxn ang="0">
                  <a:pos x="399172" y="43341"/>
                </a:cxn>
                <a:cxn ang="0">
                  <a:pos x="423469" y="45074"/>
                </a:cxn>
                <a:cxn ang="0">
                  <a:pos x="423469" y="45074"/>
                </a:cxn>
                <a:cxn ang="0">
                  <a:pos x="378345" y="52009"/>
                </a:cxn>
                <a:cxn ang="0">
                  <a:pos x="383552" y="50275"/>
                </a:cxn>
                <a:cxn ang="0">
                  <a:pos x="79834" y="272183"/>
                </a:cxn>
              </a:cxnLst>
              <a:rect l="l" t="t" r="r" b="b"/>
              <a:pathLst>
                <a:path w="311" h="315">
                  <a:moveTo>
                    <a:pt x="16" y="186"/>
                  </a:moveTo>
                  <a:cubicBezTo>
                    <a:pt x="24" y="177"/>
                    <a:pt x="31" y="168"/>
                    <a:pt x="39" y="160"/>
                  </a:cubicBezTo>
                  <a:cubicBezTo>
                    <a:pt x="33" y="172"/>
                    <a:pt x="26" y="185"/>
                    <a:pt x="23" y="199"/>
                  </a:cubicBezTo>
                  <a:cubicBezTo>
                    <a:pt x="23" y="200"/>
                    <a:pt x="28" y="199"/>
                    <a:pt x="28" y="198"/>
                  </a:cubicBezTo>
                  <a:cubicBezTo>
                    <a:pt x="30" y="192"/>
                    <a:pt x="32" y="186"/>
                    <a:pt x="34" y="181"/>
                  </a:cubicBezTo>
                  <a:cubicBezTo>
                    <a:pt x="35" y="182"/>
                    <a:pt x="38" y="181"/>
                    <a:pt x="39" y="180"/>
                  </a:cubicBezTo>
                  <a:cubicBezTo>
                    <a:pt x="43" y="173"/>
                    <a:pt x="47" y="167"/>
                    <a:pt x="52" y="161"/>
                  </a:cubicBezTo>
                  <a:cubicBezTo>
                    <a:pt x="53" y="161"/>
                    <a:pt x="53" y="160"/>
                    <a:pt x="53" y="160"/>
                  </a:cubicBezTo>
                  <a:cubicBezTo>
                    <a:pt x="70" y="149"/>
                    <a:pt x="78" y="131"/>
                    <a:pt x="88" y="115"/>
                  </a:cubicBezTo>
                  <a:cubicBezTo>
                    <a:pt x="94" y="110"/>
                    <a:pt x="100" y="105"/>
                    <a:pt x="106" y="100"/>
                  </a:cubicBezTo>
                  <a:cubicBezTo>
                    <a:pt x="100" y="109"/>
                    <a:pt x="94" y="119"/>
                    <a:pt x="86" y="126"/>
                  </a:cubicBezTo>
                  <a:cubicBezTo>
                    <a:pt x="85" y="127"/>
                    <a:pt x="86" y="129"/>
                    <a:pt x="87" y="129"/>
                  </a:cubicBezTo>
                  <a:cubicBezTo>
                    <a:pt x="69" y="150"/>
                    <a:pt x="52" y="172"/>
                    <a:pt x="38" y="196"/>
                  </a:cubicBezTo>
                  <a:cubicBezTo>
                    <a:pt x="18" y="232"/>
                    <a:pt x="10" y="274"/>
                    <a:pt x="1" y="314"/>
                  </a:cubicBezTo>
                  <a:cubicBezTo>
                    <a:pt x="0" y="315"/>
                    <a:pt x="6" y="314"/>
                    <a:pt x="6" y="313"/>
                  </a:cubicBezTo>
                  <a:cubicBezTo>
                    <a:pt x="15" y="274"/>
                    <a:pt x="24" y="236"/>
                    <a:pt x="41" y="200"/>
                  </a:cubicBezTo>
                  <a:cubicBezTo>
                    <a:pt x="59" y="164"/>
                    <a:pt x="88" y="133"/>
                    <a:pt x="114" y="103"/>
                  </a:cubicBezTo>
                  <a:cubicBezTo>
                    <a:pt x="115" y="102"/>
                    <a:pt x="114" y="102"/>
                    <a:pt x="112" y="102"/>
                  </a:cubicBezTo>
                  <a:cubicBezTo>
                    <a:pt x="118" y="96"/>
                    <a:pt x="123" y="89"/>
                    <a:pt x="128" y="83"/>
                  </a:cubicBezTo>
                  <a:cubicBezTo>
                    <a:pt x="135" y="78"/>
                    <a:pt x="143" y="73"/>
                    <a:pt x="150" y="68"/>
                  </a:cubicBezTo>
                  <a:cubicBezTo>
                    <a:pt x="151" y="68"/>
                    <a:pt x="151" y="67"/>
                    <a:pt x="152" y="67"/>
                  </a:cubicBezTo>
                  <a:cubicBezTo>
                    <a:pt x="150" y="69"/>
                    <a:pt x="148" y="71"/>
                    <a:pt x="146" y="73"/>
                  </a:cubicBezTo>
                  <a:cubicBezTo>
                    <a:pt x="145" y="73"/>
                    <a:pt x="143" y="74"/>
                    <a:pt x="143" y="75"/>
                  </a:cubicBezTo>
                  <a:cubicBezTo>
                    <a:pt x="143" y="75"/>
                    <a:pt x="143" y="76"/>
                    <a:pt x="142" y="77"/>
                  </a:cubicBezTo>
                  <a:cubicBezTo>
                    <a:pt x="132" y="87"/>
                    <a:pt x="122" y="98"/>
                    <a:pt x="112" y="109"/>
                  </a:cubicBezTo>
                  <a:cubicBezTo>
                    <a:pt x="109" y="111"/>
                    <a:pt x="115" y="111"/>
                    <a:pt x="116" y="110"/>
                  </a:cubicBezTo>
                  <a:cubicBezTo>
                    <a:pt x="124" y="102"/>
                    <a:pt x="132" y="94"/>
                    <a:pt x="140" y="85"/>
                  </a:cubicBezTo>
                  <a:cubicBezTo>
                    <a:pt x="132" y="105"/>
                    <a:pt x="117" y="121"/>
                    <a:pt x="103" y="137"/>
                  </a:cubicBezTo>
                  <a:cubicBezTo>
                    <a:pt x="83" y="159"/>
                    <a:pt x="73" y="182"/>
                    <a:pt x="65" y="210"/>
                  </a:cubicBezTo>
                  <a:cubicBezTo>
                    <a:pt x="65" y="211"/>
                    <a:pt x="70" y="210"/>
                    <a:pt x="70" y="209"/>
                  </a:cubicBezTo>
                  <a:cubicBezTo>
                    <a:pt x="78" y="182"/>
                    <a:pt x="87" y="160"/>
                    <a:pt x="105" y="139"/>
                  </a:cubicBezTo>
                  <a:cubicBezTo>
                    <a:pt x="122" y="120"/>
                    <a:pt x="140" y="102"/>
                    <a:pt x="147" y="77"/>
                  </a:cubicBezTo>
                  <a:cubicBezTo>
                    <a:pt x="154" y="71"/>
                    <a:pt x="160" y="64"/>
                    <a:pt x="167" y="58"/>
                  </a:cubicBezTo>
                  <a:cubicBezTo>
                    <a:pt x="173" y="54"/>
                    <a:pt x="180" y="50"/>
                    <a:pt x="186" y="46"/>
                  </a:cubicBezTo>
                  <a:cubicBezTo>
                    <a:pt x="174" y="59"/>
                    <a:pt x="161" y="72"/>
                    <a:pt x="155" y="89"/>
                  </a:cubicBezTo>
                  <a:cubicBezTo>
                    <a:pt x="154" y="91"/>
                    <a:pt x="160" y="90"/>
                    <a:pt x="160" y="88"/>
                  </a:cubicBezTo>
                  <a:cubicBezTo>
                    <a:pt x="164" y="77"/>
                    <a:pt x="171" y="68"/>
                    <a:pt x="179" y="59"/>
                  </a:cubicBezTo>
                  <a:cubicBezTo>
                    <a:pt x="165" y="106"/>
                    <a:pt x="146" y="152"/>
                    <a:pt x="117" y="192"/>
                  </a:cubicBezTo>
                  <a:cubicBezTo>
                    <a:pt x="115" y="195"/>
                    <a:pt x="120" y="196"/>
                    <a:pt x="122" y="194"/>
                  </a:cubicBezTo>
                  <a:cubicBezTo>
                    <a:pt x="152" y="152"/>
                    <a:pt x="171" y="104"/>
                    <a:pt x="186" y="55"/>
                  </a:cubicBezTo>
                  <a:cubicBezTo>
                    <a:pt x="186" y="54"/>
                    <a:pt x="186" y="53"/>
                    <a:pt x="185" y="53"/>
                  </a:cubicBezTo>
                  <a:cubicBezTo>
                    <a:pt x="188" y="50"/>
                    <a:pt x="190" y="47"/>
                    <a:pt x="192" y="45"/>
                  </a:cubicBezTo>
                  <a:cubicBezTo>
                    <a:pt x="193" y="44"/>
                    <a:pt x="192" y="44"/>
                    <a:pt x="191" y="44"/>
                  </a:cubicBezTo>
                  <a:cubicBezTo>
                    <a:pt x="197" y="41"/>
                    <a:pt x="203" y="37"/>
                    <a:pt x="209" y="34"/>
                  </a:cubicBezTo>
                  <a:cubicBezTo>
                    <a:pt x="197" y="48"/>
                    <a:pt x="193" y="68"/>
                    <a:pt x="178" y="80"/>
                  </a:cubicBezTo>
                  <a:cubicBezTo>
                    <a:pt x="177" y="81"/>
                    <a:pt x="182" y="80"/>
                    <a:pt x="183" y="79"/>
                  </a:cubicBezTo>
                  <a:cubicBezTo>
                    <a:pt x="194" y="71"/>
                    <a:pt x="199" y="58"/>
                    <a:pt x="205" y="46"/>
                  </a:cubicBezTo>
                  <a:cubicBezTo>
                    <a:pt x="206" y="47"/>
                    <a:pt x="209" y="46"/>
                    <a:pt x="210" y="45"/>
                  </a:cubicBezTo>
                  <a:cubicBezTo>
                    <a:pt x="212" y="44"/>
                    <a:pt x="214" y="42"/>
                    <a:pt x="216" y="40"/>
                  </a:cubicBezTo>
                  <a:cubicBezTo>
                    <a:pt x="215" y="42"/>
                    <a:pt x="213" y="45"/>
                    <a:pt x="211" y="48"/>
                  </a:cubicBezTo>
                  <a:cubicBezTo>
                    <a:pt x="211" y="49"/>
                    <a:pt x="216" y="49"/>
                    <a:pt x="216" y="48"/>
                  </a:cubicBezTo>
                  <a:cubicBezTo>
                    <a:pt x="220" y="43"/>
                    <a:pt x="223" y="38"/>
                    <a:pt x="226" y="32"/>
                  </a:cubicBezTo>
                  <a:cubicBezTo>
                    <a:pt x="227" y="32"/>
                    <a:pt x="227" y="31"/>
                    <a:pt x="227" y="31"/>
                  </a:cubicBezTo>
                  <a:cubicBezTo>
                    <a:pt x="227" y="31"/>
                    <a:pt x="227" y="32"/>
                    <a:pt x="227" y="32"/>
                  </a:cubicBezTo>
                  <a:cubicBezTo>
                    <a:pt x="225" y="37"/>
                    <a:pt x="223" y="43"/>
                    <a:pt x="221" y="48"/>
                  </a:cubicBezTo>
                  <a:cubicBezTo>
                    <a:pt x="220" y="47"/>
                    <a:pt x="217" y="48"/>
                    <a:pt x="217" y="49"/>
                  </a:cubicBezTo>
                  <a:cubicBezTo>
                    <a:pt x="207" y="77"/>
                    <a:pt x="199" y="107"/>
                    <a:pt x="178" y="129"/>
                  </a:cubicBezTo>
                  <a:cubicBezTo>
                    <a:pt x="176" y="131"/>
                    <a:pt x="181" y="132"/>
                    <a:pt x="183" y="130"/>
                  </a:cubicBezTo>
                  <a:cubicBezTo>
                    <a:pt x="201" y="111"/>
                    <a:pt x="210" y="85"/>
                    <a:pt x="218" y="60"/>
                  </a:cubicBezTo>
                  <a:cubicBezTo>
                    <a:pt x="220" y="60"/>
                    <a:pt x="222" y="59"/>
                    <a:pt x="222" y="59"/>
                  </a:cubicBezTo>
                  <a:cubicBezTo>
                    <a:pt x="224" y="55"/>
                    <a:pt x="225" y="51"/>
                    <a:pt x="226" y="47"/>
                  </a:cubicBezTo>
                  <a:cubicBezTo>
                    <a:pt x="228" y="47"/>
                    <a:pt x="230" y="46"/>
                    <a:pt x="230" y="46"/>
                  </a:cubicBezTo>
                  <a:cubicBezTo>
                    <a:pt x="232" y="43"/>
                    <a:pt x="234" y="39"/>
                    <a:pt x="235" y="36"/>
                  </a:cubicBezTo>
                  <a:cubicBezTo>
                    <a:pt x="235" y="36"/>
                    <a:pt x="235" y="36"/>
                    <a:pt x="235" y="36"/>
                  </a:cubicBezTo>
                  <a:cubicBezTo>
                    <a:pt x="235" y="36"/>
                    <a:pt x="236" y="36"/>
                    <a:pt x="237" y="36"/>
                  </a:cubicBezTo>
                  <a:cubicBezTo>
                    <a:pt x="233" y="55"/>
                    <a:pt x="227" y="72"/>
                    <a:pt x="218" y="90"/>
                  </a:cubicBezTo>
                  <a:cubicBezTo>
                    <a:pt x="217" y="93"/>
                    <a:pt x="223" y="92"/>
                    <a:pt x="224" y="90"/>
                  </a:cubicBezTo>
                  <a:cubicBezTo>
                    <a:pt x="232" y="72"/>
                    <a:pt x="239" y="53"/>
                    <a:pt x="243" y="33"/>
                  </a:cubicBezTo>
                  <a:cubicBezTo>
                    <a:pt x="243" y="33"/>
                    <a:pt x="243" y="33"/>
                    <a:pt x="243" y="33"/>
                  </a:cubicBezTo>
                  <a:cubicBezTo>
                    <a:pt x="248" y="28"/>
                    <a:pt x="252" y="23"/>
                    <a:pt x="257" y="19"/>
                  </a:cubicBezTo>
                  <a:cubicBezTo>
                    <a:pt x="256" y="23"/>
                    <a:pt x="256" y="26"/>
                    <a:pt x="256" y="30"/>
                  </a:cubicBezTo>
                  <a:cubicBezTo>
                    <a:pt x="256" y="31"/>
                    <a:pt x="260" y="30"/>
                    <a:pt x="261" y="30"/>
                  </a:cubicBezTo>
                  <a:cubicBezTo>
                    <a:pt x="263" y="28"/>
                    <a:pt x="264" y="27"/>
                    <a:pt x="266" y="25"/>
                  </a:cubicBezTo>
                  <a:cubicBezTo>
                    <a:pt x="266" y="27"/>
                    <a:pt x="265" y="30"/>
                    <a:pt x="264" y="33"/>
                  </a:cubicBezTo>
                  <a:cubicBezTo>
                    <a:pt x="264" y="34"/>
                    <a:pt x="268" y="33"/>
                    <a:pt x="269" y="33"/>
                  </a:cubicBezTo>
                  <a:cubicBezTo>
                    <a:pt x="274" y="30"/>
                    <a:pt x="278" y="26"/>
                    <a:pt x="282" y="22"/>
                  </a:cubicBezTo>
                  <a:cubicBezTo>
                    <a:pt x="281" y="27"/>
                    <a:pt x="278" y="31"/>
                    <a:pt x="275" y="36"/>
                  </a:cubicBezTo>
                  <a:cubicBezTo>
                    <a:pt x="274" y="37"/>
                    <a:pt x="276" y="37"/>
                    <a:pt x="278" y="37"/>
                  </a:cubicBezTo>
                  <a:cubicBezTo>
                    <a:pt x="277" y="43"/>
                    <a:pt x="275" y="49"/>
                    <a:pt x="274" y="56"/>
                  </a:cubicBezTo>
                  <a:cubicBezTo>
                    <a:pt x="274" y="57"/>
                    <a:pt x="279" y="56"/>
                    <a:pt x="279" y="55"/>
                  </a:cubicBezTo>
                  <a:cubicBezTo>
                    <a:pt x="282" y="52"/>
                    <a:pt x="283" y="49"/>
                    <a:pt x="285" y="45"/>
                  </a:cubicBezTo>
                  <a:cubicBezTo>
                    <a:pt x="285" y="45"/>
                    <a:pt x="283" y="45"/>
                    <a:pt x="281" y="45"/>
                  </a:cubicBezTo>
                  <a:cubicBezTo>
                    <a:pt x="282" y="42"/>
                    <a:pt x="283" y="38"/>
                    <a:pt x="283" y="35"/>
                  </a:cubicBezTo>
                  <a:cubicBezTo>
                    <a:pt x="283" y="34"/>
                    <a:pt x="282" y="34"/>
                    <a:pt x="281" y="35"/>
                  </a:cubicBezTo>
                  <a:cubicBezTo>
                    <a:pt x="285" y="29"/>
                    <a:pt x="288" y="23"/>
                    <a:pt x="289" y="15"/>
                  </a:cubicBezTo>
                  <a:cubicBezTo>
                    <a:pt x="289" y="14"/>
                    <a:pt x="284" y="16"/>
                    <a:pt x="284" y="16"/>
                  </a:cubicBezTo>
                  <a:cubicBezTo>
                    <a:pt x="279" y="21"/>
                    <a:pt x="275" y="25"/>
                    <a:pt x="270" y="29"/>
                  </a:cubicBezTo>
                  <a:cubicBezTo>
                    <a:pt x="271" y="25"/>
                    <a:pt x="272" y="22"/>
                    <a:pt x="273" y="18"/>
                  </a:cubicBezTo>
                  <a:cubicBezTo>
                    <a:pt x="274" y="16"/>
                    <a:pt x="269" y="18"/>
                    <a:pt x="268" y="19"/>
                  </a:cubicBezTo>
                  <a:cubicBezTo>
                    <a:pt x="266" y="21"/>
                    <a:pt x="264" y="23"/>
                    <a:pt x="262" y="25"/>
                  </a:cubicBezTo>
                  <a:cubicBezTo>
                    <a:pt x="262" y="22"/>
                    <a:pt x="262" y="18"/>
                    <a:pt x="263" y="15"/>
                  </a:cubicBezTo>
                  <a:cubicBezTo>
                    <a:pt x="263" y="15"/>
                    <a:pt x="263" y="14"/>
                    <a:pt x="262" y="14"/>
                  </a:cubicBezTo>
                  <a:cubicBezTo>
                    <a:pt x="276" y="11"/>
                    <a:pt x="290" y="10"/>
                    <a:pt x="304" y="14"/>
                  </a:cubicBezTo>
                  <a:cubicBezTo>
                    <a:pt x="306" y="14"/>
                    <a:pt x="311" y="11"/>
                    <a:pt x="307" y="10"/>
                  </a:cubicBezTo>
                  <a:cubicBezTo>
                    <a:pt x="260" y="0"/>
                    <a:pt x="210" y="28"/>
                    <a:pt x="170" y="52"/>
                  </a:cubicBezTo>
                  <a:cubicBezTo>
                    <a:pt x="168" y="52"/>
                    <a:pt x="167" y="52"/>
                    <a:pt x="166" y="53"/>
                  </a:cubicBezTo>
                  <a:cubicBezTo>
                    <a:pt x="165" y="54"/>
                    <a:pt x="164" y="55"/>
                    <a:pt x="163" y="56"/>
                  </a:cubicBezTo>
                  <a:cubicBezTo>
                    <a:pt x="161" y="57"/>
                    <a:pt x="160" y="57"/>
                    <a:pt x="159" y="58"/>
                  </a:cubicBezTo>
                  <a:cubicBezTo>
                    <a:pt x="153" y="62"/>
                    <a:pt x="148" y="65"/>
                    <a:pt x="142" y="69"/>
                  </a:cubicBezTo>
                  <a:cubicBezTo>
                    <a:pt x="147" y="64"/>
                    <a:pt x="153" y="59"/>
                    <a:pt x="160" y="55"/>
                  </a:cubicBezTo>
                  <a:cubicBezTo>
                    <a:pt x="162" y="54"/>
                    <a:pt x="156" y="55"/>
                    <a:pt x="155" y="55"/>
                  </a:cubicBezTo>
                  <a:cubicBezTo>
                    <a:pt x="146" y="61"/>
                    <a:pt x="137" y="69"/>
                    <a:pt x="129" y="77"/>
                  </a:cubicBezTo>
                  <a:cubicBezTo>
                    <a:pt x="128" y="77"/>
                    <a:pt x="127" y="77"/>
                    <a:pt x="126" y="77"/>
                  </a:cubicBezTo>
                  <a:cubicBezTo>
                    <a:pt x="121" y="81"/>
                    <a:pt x="117" y="85"/>
                    <a:pt x="114" y="89"/>
                  </a:cubicBezTo>
                  <a:cubicBezTo>
                    <a:pt x="108" y="93"/>
                    <a:pt x="101" y="98"/>
                    <a:pt x="95" y="103"/>
                  </a:cubicBezTo>
                  <a:cubicBezTo>
                    <a:pt x="97" y="100"/>
                    <a:pt x="99" y="98"/>
                    <a:pt x="102" y="95"/>
                  </a:cubicBezTo>
                  <a:cubicBezTo>
                    <a:pt x="104" y="92"/>
                    <a:pt x="99" y="92"/>
                    <a:pt x="97" y="94"/>
                  </a:cubicBezTo>
                  <a:cubicBezTo>
                    <a:pt x="92" y="99"/>
                    <a:pt x="88" y="106"/>
                    <a:pt x="84" y="112"/>
                  </a:cubicBezTo>
                  <a:cubicBezTo>
                    <a:pt x="82" y="114"/>
                    <a:pt x="80" y="116"/>
                    <a:pt x="78" y="117"/>
                  </a:cubicBezTo>
                  <a:cubicBezTo>
                    <a:pt x="77" y="118"/>
                    <a:pt x="76" y="118"/>
                    <a:pt x="75" y="119"/>
                  </a:cubicBezTo>
                  <a:cubicBezTo>
                    <a:pt x="75" y="120"/>
                    <a:pt x="74" y="121"/>
                    <a:pt x="74" y="121"/>
                  </a:cubicBezTo>
                  <a:cubicBezTo>
                    <a:pt x="71" y="124"/>
                    <a:pt x="68" y="127"/>
                    <a:pt x="65" y="129"/>
                  </a:cubicBezTo>
                  <a:cubicBezTo>
                    <a:pt x="63" y="129"/>
                    <a:pt x="60" y="130"/>
                    <a:pt x="60" y="131"/>
                  </a:cubicBezTo>
                  <a:cubicBezTo>
                    <a:pt x="60" y="132"/>
                    <a:pt x="60" y="133"/>
                    <a:pt x="60" y="134"/>
                  </a:cubicBezTo>
                  <a:cubicBezTo>
                    <a:pt x="42" y="150"/>
                    <a:pt x="26" y="167"/>
                    <a:pt x="12" y="185"/>
                  </a:cubicBezTo>
                  <a:cubicBezTo>
                    <a:pt x="10" y="187"/>
                    <a:pt x="15" y="187"/>
                    <a:pt x="16" y="186"/>
                  </a:cubicBezTo>
                  <a:close/>
                  <a:moveTo>
                    <a:pt x="239" y="24"/>
                  </a:moveTo>
                  <a:cubicBezTo>
                    <a:pt x="240" y="23"/>
                    <a:pt x="240" y="23"/>
                    <a:pt x="240" y="23"/>
                  </a:cubicBezTo>
                  <a:cubicBezTo>
                    <a:pt x="240" y="22"/>
                    <a:pt x="239" y="22"/>
                    <a:pt x="239" y="22"/>
                  </a:cubicBezTo>
                  <a:cubicBezTo>
                    <a:pt x="239" y="22"/>
                    <a:pt x="239" y="22"/>
                    <a:pt x="239" y="22"/>
                  </a:cubicBezTo>
                  <a:cubicBezTo>
                    <a:pt x="239" y="22"/>
                    <a:pt x="239" y="22"/>
                    <a:pt x="239" y="22"/>
                  </a:cubicBezTo>
                  <a:cubicBezTo>
                    <a:pt x="240" y="21"/>
                    <a:pt x="241" y="21"/>
                    <a:pt x="242" y="20"/>
                  </a:cubicBezTo>
                  <a:cubicBezTo>
                    <a:pt x="241" y="21"/>
                    <a:pt x="240" y="23"/>
                    <a:pt x="239" y="24"/>
                  </a:cubicBezTo>
                  <a:close/>
                  <a:moveTo>
                    <a:pt x="232" y="24"/>
                  </a:moveTo>
                  <a:cubicBezTo>
                    <a:pt x="232" y="24"/>
                    <a:pt x="232" y="24"/>
                    <a:pt x="232" y="25"/>
                  </a:cubicBezTo>
                  <a:cubicBezTo>
                    <a:pt x="231" y="25"/>
                    <a:pt x="231" y="25"/>
                    <a:pt x="230" y="25"/>
                  </a:cubicBezTo>
                  <a:cubicBezTo>
                    <a:pt x="231" y="24"/>
                    <a:pt x="232" y="24"/>
                    <a:pt x="232" y="24"/>
                  </a:cubicBezTo>
                  <a:cubicBezTo>
                    <a:pt x="232" y="24"/>
                    <a:pt x="232" y="24"/>
                    <a:pt x="232" y="24"/>
                  </a:cubicBezTo>
                  <a:close/>
                  <a:moveTo>
                    <a:pt x="244" y="26"/>
                  </a:moveTo>
                  <a:cubicBezTo>
                    <a:pt x="246" y="24"/>
                    <a:pt x="247" y="21"/>
                    <a:pt x="249" y="18"/>
                  </a:cubicBezTo>
                  <a:cubicBezTo>
                    <a:pt x="251" y="17"/>
                    <a:pt x="254" y="16"/>
                    <a:pt x="256" y="16"/>
                  </a:cubicBezTo>
                  <a:cubicBezTo>
                    <a:pt x="252" y="19"/>
                    <a:pt x="248" y="22"/>
                    <a:pt x="244" y="26"/>
                  </a:cubicBezTo>
                  <a:close/>
                  <a:moveTo>
                    <a:pt x="221" y="29"/>
                  </a:moveTo>
                  <a:cubicBezTo>
                    <a:pt x="216" y="34"/>
                    <a:pt x="211" y="39"/>
                    <a:pt x="206" y="45"/>
                  </a:cubicBezTo>
                  <a:cubicBezTo>
                    <a:pt x="209" y="39"/>
                    <a:pt x="213" y="34"/>
                    <a:pt x="218" y="30"/>
                  </a:cubicBezTo>
                  <a:cubicBezTo>
                    <a:pt x="218" y="30"/>
                    <a:pt x="218" y="30"/>
                    <a:pt x="218" y="30"/>
                  </a:cubicBezTo>
                  <a:cubicBezTo>
                    <a:pt x="219" y="30"/>
                    <a:pt x="219" y="30"/>
                    <a:pt x="220" y="29"/>
                  </a:cubicBezTo>
                  <a:cubicBezTo>
                    <a:pt x="220" y="29"/>
                    <a:pt x="220" y="29"/>
                    <a:pt x="221" y="29"/>
                  </a:cubicBezTo>
                  <a:close/>
                  <a:moveTo>
                    <a:pt x="57" y="142"/>
                  </a:moveTo>
                  <a:cubicBezTo>
                    <a:pt x="52" y="152"/>
                    <a:pt x="45" y="161"/>
                    <a:pt x="39" y="170"/>
                  </a:cubicBezTo>
                  <a:cubicBezTo>
                    <a:pt x="41" y="166"/>
                    <a:pt x="44" y="161"/>
                    <a:pt x="46" y="157"/>
                  </a:cubicBezTo>
                  <a:cubicBezTo>
                    <a:pt x="46" y="156"/>
                    <a:pt x="44" y="156"/>
                    <a:pt x="43" y="157"/>
                  </a:cubicBezTo>
                  <a:cubicBezTo>
                    <a:pt x="47" y="152"/>
                    <a:pt x="52" y="147"/>
                    <a:pt x="57" y="142"/>
                  </a:cubicBezTo>
                  <a:close/>
                </a:path>
              </a:pathLst>
            </a:custGeom>
            <a:solidFill>
              <a:srgbClr val="D9D9D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6" name="Freeform 2129"/>
            <p:cNvSpPr/>
            <p:nvPr/>
          </p:nvSpPr>
          <p:spPr>
            <a:xfrm>
              <a:off x="6724650" y="4249739"/>
              <a:ext cx="61913" cy="320675"/>
            </a:xfrm>
            <a:custGeom>
              <a:cxnLst>
                <a:cxn ang="0">
                  <a:pos x="10318" y="315474"/>
                </a:cxn>
                <a:cxn ang="0">
                  <a:pos x="24077" y="178537"/>
                </a:cxn>
                <a:cxn ang="0">
                  <a:pos x="29236" y="154270"/>
                </a:cxn>
                <a:cxn ang="0">
                  <a:pos x="25797" y="282540"/>
                </a:cxn>
                <a:cxn ang="0">
                  <a:pos x="34396" y="280807"/>
                </a:cxn>
                <a:cxn ang="0">
                  <a:pos x="41275" y="143870"/>
                </a:cxn>
                <a:cxn ang="0">
                  <a:pos x="53313" y="3466"/>
                </a:cxn>
                <a:cxn ang="0">
                  <a:pos x="44714" y="6933"/>
                </a:cxn>
                <a:cxn ang="0">
                  <a:pos x="46434" y="24267"/>
                </a:cxn>
                <a:cxn ang="0">
                  <a:pos x="42995" y="27734"/>
                </a:cxn>
                <a:cxn ang="0">
                  <a:pos x="17198" y="169871"/>
                </a:cxn>
                <a:cxn ang="0">
                  <a:pos x="5159" y="239206"/>
                </a:cxn>
                <a:cxn ang="0">
                  <a:pos x="1719" y="317208"/>
                </a:cxn>
                <a:cxn ang="0">
                  <a:pos x="10318" y="315474"/>
                </a:cxn>
              </a:cxnLst>
              <a:rect l="l" t="t" r="r" b="b"/>
              <a:pathLst>
                <a:path w="36" h="185">
                  <a:moveTo>
                    <a:pt x="6" y="182"/>
                  </a:moveTo>
                  <a:cubicBezTo>
                    <a:pt x="9" y="155"/>
                    <a:pt x="8" y="129"/>
                    <a:pt x="14" y="103"/>
                  </a:cubicBezTo>
                  <a:cubicBezTo>
                    <a:pt x="15" y="98"/>
                    <a:pt x="16" y="93"/>
                    <a:pt x="17" y="89"/>
                  </a:cubicBezTo>
                  <a:cubicBezTo>
                    <a:pt x="14" y="113"/>
                    <a:pt x="20" y="138"/>
                    <a:pt x="15" y="163"/>
                  </a:cubicBezTo>
                  <a:cubicBezTo>
                    <a:pt x="14" y="165"/>
                    <a:pt x="20" y="164"/>
                    <a:pt x="20" y="162"/>
                  </a:cubicBezTo>
                  <a:cubicBezTo>
                    <a:pt x="26" y="136"/>
                    <a:pt x="19" y="109"/>
                    <a:pt x="24" y="83"/>
                  </a:cubicBezTo>
                  <a:cubicBezTo>
                    <a:pt x="28" y="56"/>
                    <a:pt x="36" y="30"/>
                    <a:pt x="31" y="2"/>
                  </a:cubicBezTo>
                  <a:cubicBezTo>
                    <a:pt x="31" y="0"/>
                    <a:pt x="26" y="2"/>
                    <a:pt x="26" y="4"/>
                  </a:cubicBezTo>
                  <a:cubicBezTo>
                    <a:pt x="27" y="7"/>
                    <a:pt x="27" y="11"/>
                    <a:pt x="27" y="14"/>
                  </a:cubicBezTo>
                  <a:cubicBezTo>
                    <a:pt x="26" y="15"/>
                    <a:pt x="25" y="15"/>
                    <a:pt x="25" y="16"/>
                  </a:cubicBezTo>
                  <a:cubicBezTo>
                    <a:pt x="21" y="44"/>
                    <a:pt x="16" y="71"/>
                    <a:pt x="10" y="98"/>
                  </a:cubicBezTo>
                  <a:cubicBezTo>
                    <a:pt x="7" y="112"/>
                    <a:pt x="4" y="124"/>
                    <a:pt x="3" y="138"/>
                  </a:cubicBezTo>
                  <a:cubicBezTo>
                    <a:pt x="2" y="153"/>
                    <a:pt x="2" y="168"/>
                    <a:pt x="1" y="183"/>
                  </a:cubicBezTo>
                  <a:cubicBezTo>
                    <a:pt x="0" y="185"/>
                    <a:pt x="6" y="184"/>
                    <a:pt x="6" y="182"/>
                  </a:cubicBezTo>
                  <a:close/>
                </a:path>
              </a:pathLst>
            </a:custGeom>
            <a:solidFill>
              <a:srgbClr val="D9D9D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7" name="Freeform 2130"/>
            <p:cNvSpPr>
              <a:spLocks noEditPoints="1"/>
            </p:cNvSpPr>
            <p:nvPr/>
          </p:nvSpPr>
          <p:spPr>
            <a:xfrm>
              <a:off x="6510338" y="3678239"/>
              <a:ext cx="1182688" cy="1217613"/>
            </a:xfrm>
            <a:custGeom>
              <a:cxnLst>
                <a:cxn ang="0">
                  <a:pos x="412122" y="783990"/>
                </a:cxn>
                <a:cxn ang="0">
                  <a:pos x="836366" y="607072"/>
                </a:cxn>
                <a:cxn ang="0">
                  <a:pos x="663205" y="664310"/>
                </a:cxn>
                <a:cxn ang="0">
                  <a:pos x="545456" y="620947"/>
                </a:cxn>
                <a:cxn ang="0">
                  <a:pos x="554114" y="598399"/>
                </a:cxn>
                <a:cxn ang="0">
                  <a:pos x="838098" y="555037"/>
                </a:cxn>
                <a:cxn ang="0">
                  <a:pos x="651084" y="535957"/>
                </a:cxn>
                <a:cxn ang="0">
                  <a:pos x="621647" y="516878"/>
                </a:cxn>
                <a:cxn ang="0">
                  <a:pos x="754980" y="440560"/>
                </a:cxn>
                <a:cxn ang="0">
                  <a:pos x="709959" y="414543"/>
                </a:cxn>
                <a:cxn ang="0">
                  <a:pos x="995674" y="348632"/>
                </a:cxn>
                <a:cxn ang="0">
                  <a:pos x="1108228" y="256704"/>
                </a:cxn>
                <a:cxn ang="0">
                  <a:pos x="860608" y="284456"/>
                </a:cxn>
                <a:cxn ang="0">
                  <a:pos x="941994" y="253235"/>
                </a:cxn>
                <a:cxn ang="0">
                  <a:pos x="966237" y="216811"/>
                </a:cxn>
                <a:cxn ang="0">
                  <a:pos x="943726" y="185590"/>
                </a:cxn>
                <a:cxn ang="0">
                  <a:pos x="1104765" y="58972"/>
                </a:cxn>
                <a:cxn ang="0">
                  <a:pos x="1111692" y="12141"/>
                </a:cxn>
                <a:cxn ang="0">
                  <a:pos x="935068" y="163042"/>
                </a:cxn>
                <a:cxn ang="0">
                  <a:pos x="1068401" y="10406"/>
                </a:cxn>
                <a:cxn ang="0">
                  <a:pos x="1014722" y="67645"/>
                </a:cxn>
                <a:cxn ang="0">
                  <a:pos x="290910" y="778786"/>
                </a:cxn>
                <a:cxn ang="0">
                  <a:pos x="363637" y="572382"/>
                </a:cxn>
                <a:cxn ang="0">
                  <a:pos x="410391" y="626151"/>
                </a:cxn>
                <a:cxn ang="0">
                  <a:pos x="394806" y="414543"/>
                </a:cxn>
                <a:cxn ang="0">
                  <a:pos x="303031" y="690327"/>
                </a:cxn>
                <a:cxn ang="0">
                  <a:pos x="303031" y="586258"/>
                </a:cxn>
                <a:cxn ang="0">
                  <a:pos x="287446" y="806538"/>
                </a:cxn>
                <a:cxn ang="0">
                  <a:pos x="13852" y="1210675"/>
                </a:cxn>
                <a:cxn ang="0">
                  <a:pos x="493508" y="804804"/>
                </a:cxn>
                <a:cxn ang="0">
                  <a:pos x="732470" y="353836"/>
                </a:cxn>
                <a:cxn ang="0">
                  <a:pos x="787881" y="315677"/>
                </a:cxn>
                <a:cxn ang="0">
                  <a:pos x="858877" y="241094"/>
                </a:cxn>
                <a:cxn ang="0">
                  <a:pos x="957579" y="168245"/>
                </a:cxn>
                <a:cxn ang="0">
                  <a:pos x="895241" y="201201"/>
                </a:cxn>
                <a:cxn ang="0">
                  <a:pos x="640694" y="464843"/>
                </a:cxn>
                <a:cxn ang="0">
                  <a:pos x="562772" y="529019"/>
                </a:cxn>
                <a:cxn ang="0">
                  <a:pos x="427707" y="704203"/>
                </a:cxn>
                <a:cxn ang="0">
                  <a:pos x="410391" y="770114"/>
                </a:cxn>
                <a:cxn ang="0">
                  <a:pos x="384416" y="759707"/>
                </a:cxn>
                <a:cxn ang="0">
                  <a:pos x="327273" y="832555"/>
                </a:cxn>
                <a:cxn ang="0">
                  <a:pos x="353247" y="773583"/>
                </a:cxn>
                <a:cxn ang="0">
                  <a:pos x="341126" y="829086"/>
                </a:cxn>
                <a:cxn ang="0">
                  <a:pos x="507361" y="704203"/>
                </a:cxn>
                <a:cxn ang="0">
                  <a:pos x="415585" y="744096"/>
                </a:cxn>
                <a:cxn ang="0">
                  <a:pos x="512555" y="650434"/>
                </a:cxn>
                <a:cxn ang="0">
                  <a:pos x="464070" y="667779"/>
                </a:cxn>
                <a:cxn ang="0">
                  <a:pos x="635499" y="544630"/>
                </a:cxn>
                <a:cxn ang="0">
                  <a:pos x="722080" y="541161"/>
                </a:cxn>
                <a:cxn ang="0">
                  <a:pos x="587014" y="537692"/>
                </a:cxn>
                <a:cxn ang="0">
                  <a:pos x="621647" y="508205"/>
                </a:cxn>
                <a:cxn ang="0">
                  <a:pos x="647621" y="449233"/>
                </a:cxn>
                <a:cxn ang="0">
                  <a:pos x="820782" y="310473"/>
                </a:cxn>
                <a:cxn ang="0">
                  <a:pos x="922946" y="216811"/>
                </a:cxn>
                <a:cxn ang="0">
                  <a:pos x="912557" y="178652"/>
                </a:cxn>
                <a:cxn ang="0">
                  <a:pos x="948920" y="140493"/>
                </a:cxn>
                <a:cxn ang="0">
                  <a:pos x="102164" y="1092729"/>
                </a:cxn>
                <a:cxn ang="0">
                  <a:pos x="640694" y="430153"/>
                </a:cxn>
                <a:cxn ang="0">
                  <a:pos x="341126" y="780521"/>
                </a:cxn>
              </a:cxnLst>
              <a:rect l="l" t="t" r="r" b="b"/>
              <a:pathLst>
                <a:path w="683" h="702">
                  <a:moveTo>
                    <a:pt x="210" y="488"/>
                  </a:moveTo>
                  <a:cubicBezTo>
                    <a:pt x="239" y="473"/>
                    <a:pt x="274" y="470"/>
                    <a:pt x="306" y="462"/>
                  </a:cubicBezTo>
                  <a:cubicBezTo>
                    <a:pt x="309" y="461"/>
                    <a:pt x="308" y="458"/>
                    <a:pt x="305" y="459"/>
                  </a:cubicBezTo>
                  <a:cubicBezTo>
                    <a:pt x="305" y="459"/>
                    <a:pt x="304" y="459"/>
                    <a:pt x="304" y="459"/>
                  </a:cubicBezTo>
                  <a:cubicBezTo>
                    <a:pt x="304" y="459"/>
                    <a:pt x="303" y="459"/>
                    <a:pt x="303" y="459"/>
                  </a:cubicBezTo>
                  <a:cubicBezTo>
                    <a:pt x="271" y="461"/>
                    <a:pt x="238" y="464"/>
                    <a:pt x="207" y="475"/>
                  </a:cubicBezTo>
                  <a:cubicBezTo>
                    <a:pt x="210" y="473"/>
                    <a:pt x="212" y="472"/>
                    <a:pt x="214" y="470"/>
                  </a:cubicBezTo>
                  <a:cubicBezTo>
                    <a:pt x="217" y="469"/>
                    <a:pt x="219" y="468"/>
                    <a:pt x="222" y="467"/>
                  </a:cubicBezTo>
                  <a:cubicBezTo>
                    <a:pt x="299" y="442"/>
                    <a:pt x="392" y="461"/>
                    <a:pt x="453" y="397"/>
                  </a:cubicBezTo>
                  <a:cubicBezTo>
                    <a:pt x="455" y="394"/>
                    <a:pt x="450" y="393"/>
                    <a:pt x="448" y="395"/>
                  </a:cubicBezTo>
                  <a:cubicBezTo>
                    <a:pt x="394" y="452"/>
                    <a:pt x="312" y="442"/>
                    <a:pt x="240" y="458"/>
                  </a:cubicBezTo>
                  <a:cubicBezTo>
                    <a:pt x="247" y="455"/>
                    <a:pt x="253" y="451"/>
                    <a:pt x="259" y="448"/>
                  </a:cubicBezTo>
                  <a:cubicBezTo>
                    <a:pt x="262" y="446"/>
                    <a:pt x="259" y="446"/>
                    <a:pt x="258" y="446"/>
                  </a:cubicBezTo>
                  <a:cubicBezTo>
                    <a:pt x="251" y="448"/>
                    <a:pt x="245" y="450"/>
                    <a:pt x="238" y="452"/>
                  </a:cubicBezTo>
                  <a:cubicBezTo>
                    <a:pt x="238" y="452"/>
                    <a:pt x="239" y="452"/>
                    <a:pt x="239" y="452"/>
                  </a:cubicBezTo>
                  <a:cubicBezTo>
                    <a:pt x="241" y="450"/>
                    <a:pt x="236" y="450"/>
                    <a:pt x="235" y="451"/>
                  </a:cubicBezTo>
                  <a:cubicBezTo>
                    <a:pt x="233" y="452"/>
                    <a:pt x="232" y="453"/>
                    <a:pt x="231" y="454"/>
                  </a:cubicBezTo>
                  <a:cubicBezTo>
                    <a:pt x="224" y="456"/>
                    <a:pt x="217" y="458"/>
                    <a:pt x="215" y="460"/>
                  </a:cubicBezTo>
                  <a:cubicBezTo>
                    <a:pt x="219" y="457"/>
                    <a:pt x="223" y="455"/>
                    <a:pt x="227" y="453"/>
                  </a:cubicBezTo>
                  <a:cubicBezTo>
                    <a:pt x="227" y="453"/>
                    <a:pt x="227" y="453"/>
                    <a:pt x="228" y="453"/>
                  </a:cubicBezTo>
                  <a:cubicBezTo>
                    <a:pt x="299" y="426"/>
                    <a:pt x="384" y="439"/>
                    <a:pt x="445" y="387"/>
                  </a:cubicBezTo>
                  <a:cubicBezTo>
                    <a:pt x="451" y="384"/>
                    <a:pt x="457" y="380"/>
                    <a:pt x="463" y="376"/>
                  </a:cubicBezTo>
                  <a:cubicBezTo>
                    <a:pt x="461" y="378"/>
                    <a:pt x="459" y="380"/>
                    <a:pt x="458" y="382"/>
                  </a:cubicBezTo>
                  <a:cubicBezTo>
                    <a:pt x="455" y="385"/>
                    <a:pt x="461" y="386"/>
                    <a:pt x="462" y="384"/>
                  </a:cubicBezTo>
                  <a:cubicBezTo>
                    <a:pt x="472" y="372"/>
                    <a:pt x="481" y="361"/>
                    <a:pt x="491" y="350"/>
                  </a:cubicBezTo>
                  <a:cubicBezTo>
                    <a:pt x="493" y="347"/>
                    <a:pt x="488" y="346"/>
                    <a:pt x="486" y="348"/>
                  </a:cubicBezTo>
                  <a:cubicBezTo>
                    <a:pt x="486" y="349"/>
                    <a:pt x="485" y="349"/>
                    <a:pt x="485" y="350"/>
                  </a:cubicBezTo>
                  <a:cubicBezTo>
                    <a:pt x="484" y="350"/>
                    <a:pt x="484" y="350"/>
                    <a:pt x="483" y="350"/>
                  </a:cubicBezTo>
                  <a:cubicBezTo>
                    <a:pt x="476" y="358"/>
                    <a:pt x="468" y="366"/>
                    <a:pt x="460" y="373"/>
                  </a:cubicBezTo>
                  <a:cubicBezTo>
                    <a:pt x="455" y="377"/>
                    <a:pt x="451" y="380"/>
                    <a:pt x="445" y="383"/>
                  </a:cubicBezTo>
                  <a:cubicBezTo>
                    <a:pt x="445" y="383"/>
                    <a:pt x="444" y="383"/>
                    <a:pt x="444" y="383"/>
                  </a:cubicBezTo>
                  <a:cubicBezTo>
                    <a:pt x="444" y="383"/>
                    <a:pt x="444" y="384"/>
                    <a:pt x="444" y="384"/>
                  </a:cubicBezTo>
                  <a:cubicBezTo>
                    <a:pt x="432" y="389"/>
                    <a:pt x="420" y="390"/>
                    <a:pt x="406" y="390"/>
                  </a:cubicBezTo>
                  <a:cubicBezTo>
                    <a:pt x="382" y="390"/>
                    <a:pt x="358" y="390"/>
                    <a:pt x="334" y="394"/>
                  </a:cubicBezTo>
                  <a:cubicBezTo>
                    <a:pt x="314" y="396"/>
                    <a:pt x="294" y="403"/>
                    <a:pt x="274" y="408"/>
                  </a:cubicBezTo>
                  <a:cubicBezTo>
                    <a:pt x="268" y="410"/>
                    <a:pt x="263" y="412"/>
                    <a:pt x="257" y="413"/>
                  </a:cubicBezTo>
                  <a:cubicBezTo>
                    <a:pt x="271" y="406"/>
                    <a:pt x="284" y="397"/>
                    <a:pt x="295" y="386"/>
                  </a:cubicBezTo>
                  <a:cubicBezTo>
                    <a:pt x="325" y="377"/>
                    <a:pt x="355" y="372"/>
                    <a:pt x="387" y="372"/>
                  </a:cubicBezTo>
                  <a:cubicBezTo>
                    <a:pt x="402" y="372"/>
                    <a:pt x="416" y="373"/>
                    <a:pt x="430" y="372"/>
                  </a:cubicBezTo>
                  <a:cubicBezTo>
                    <a:pt x="419" y="376"/>
                    <a:pt x="407" y="380"/>
                    <a:pt x="395" y="379"/>
                  </a:cubicBezTo>
                  <a:cubicBezTo>
                    <a:pt x="393" y="379"/>
                    <a:pt x="392" y="382"/>
                    <a:pt x="393" y="383"/>
                  </a:cubicBezTo>
                  <a:cubicBezTo>
                    <a:pt x="389" y="383"/>
                    <a:pt x="386" y="383"/>
                    <a:pt x="383" y="383"/>
                  </a:cubicBezTo>
                  <a:cubicBezTo>
                    <a:pt x="382" y="383"/>
                    <a:pt x="377" y="386"/>
                    <a:pt x="381" y="385"/>
                  </a:cubicBezTo>
                  <a:cubicBezTo>
                    <a:pt x="410" y="384"/>
                    <a:pt x="444" y="385"/>
                    <a:pt x="464" y="361"/>
                  </a:cubicBezTo>
                  <a:cubicBezTo>
                    <a:pt x="465" y="361"/>
                    <a:pt x="465" y="360"/>
                    <a:pt x="464" y="360"/>
                  </a:cubicBezTo>
                  <a:cubicBezTo>
                    <a:pt x="467" y="358"/>
                    <a:pt x="470" y="356"/>
                    <a:pt x="473" y="353"/>
                  </a:cubicBezTo>
                  <a:cubicBezTo>
                    <a:pt x="475" y="351"/>
                    <a:pt x="470" y="351"/>
                    <a:pt x="468" y="352"/>
                  </a:cubicBezTo>
                  <a:cubicBezTo>
                    <a:pt x="462" y="358"/>
                    <a:pt x="454" y="363"/>
                    <a:pt x="446" y="365"/>
                  </a:cubicBezTo>
                  <a:cubicBezTo>
                    <a:pt x="446" y="365"/>
                    <a:pt x="445" y="365"/>
                    <a:pt x="444" y="366"/>
                  </a:cubicBezTo>
                  <a:cubicBezTo>
                    <a:pt x="444" y="366"/>
                    <a:pt x="443" y="366"/>
                    <a:pt x="443" y="366"/>
                  </a:cubicBezTo>
                  <a:cubicBezTo>
                    <a:pt x="417" y="374"/>
                    <a:pt x="385" y="368"/>
                    <a:pt x="359" y="370"/>
                  </a:cubicBezTo>
                  <a:cubicBezTo>
                    <a:pt x="340" y="371"/>
                    <a:pt x="321" y="374"/>
                    <a:pt x="303" y="380"/>
                  </a:cubicBezTo>
                  <a:cubicBezTo>
                    <a:pt x="309" y="376"/>
                    <a:pt x="315" y="371"/>
                    <a:pt x="320" y="365"/>
                  </a:cubicBezTo>
                  <a:cubicBezTo>
                    <a:pt x="321" y="364"/>
                    <a:pt x="318" y="364"/>
                    <a:pt x="318" y="364"/>
                  </a:cubicBezTo>
                  <a:cubicBezTo>
                    <a:pt x="314" y="364"/>
                    <a:pt x="311" y="365"/>
                    <a:pt x="307" y="366"/>
                  </a:cubicBezTo>
                  <a:cubicBezTo>
                    <a:pt x="310" y="363"/>
                    <a:pt x="313" y="361"/>
                    <a:pt x="315" y="358"/>
                  </a:cubicBezTo>
                  <a:cubicBezTo>
                    <a:pt x="317" y="356"/>
                    <a:pt x="314" y="356"/>
                    <a:pt x="313" y="356"/>
                  </a:cubicBezTo>
                  <a:cubicBezTo>
                    <a:pt x="343" y="345"/>
                    <a:pt x="375" y="343"/>
                    <a:pt x="407" y="344"/>
                  </a:cubicBezTo>
                  <a:cubicBezTo>
                    <a:pt x="438" y="344"/>
                    <a:pt x="464" y="342"/>
                    <a:pt x="492" y="329"/>
                  </a:cubicBezTo>
                  <a:cubicBezTo>
                    <a:pt x="487" y="337"/>
                    <a:pt x="481" y="344"/>
                    <a:pt x="476" y="351"/>
                  </a:cubicBezTo>
                  <a:cubicBezTo>
                    <a:pt x="476" y="352"/>
                    <a:pt x="481" y="352"/>
                    <a:pt x="482" y="350"/>
                  </a:cubicBezTo>
                  <a:cubicBezTo>
                    <a:pt x="487" y="341"/>
                    <a:pt x="495" y="333"/>
                    <a:pt x="500" y="324"/>
                  </a:cubicBezTo>
                  <a:cubicBezTo>
                    <a:pt x="501" y="324"/>
                    <a:pt x="496" y="324"/>
                    <a:pt x="495" y="325"/>
                  </a:cubicBezTo>
                  <a:cubicBezTo>
                    <a:pt x="495" y="325"/>
                    <a:pt x="495" y="326"/>
                    <a:pt x="494" y="326"/>
                  </a:cubicBezTo>
                  <a:cubicBezTo>
                    <a:pt x="494" y="326"/>
                    <a:pt x="493" y="326"/>
                    <a:pt x="492" y="326"/>
                  </a:cubicBezTo>
                  <a:cubicBezTo>
                    <a:pt x="475" y="334"/>
                    <a:pt x="459" y="339"/>
                    <a:pt x="441" y="340"/>
                  </a:cubicBezTo>
                  <a:cubicBezTo>
                    <a:pt x="421" y="342"/>
                    <a:pt x="401" y="340"/>
                    <a:pt x="381" y="341"/>
                  </a:cubicBezTo>
                  <a:cubicBezTo>
                    <a:pt x="356" y="341"/>
                    <a:pt x="331" y="346"/>
                    <a:pt x="308" y="355"/>
                  </a:cubicBezTo>
                  <a:cubicBezTo>
                    <a:pt x="312" y="352"/>
                    <a:pt x="315" y="349"/>
                    <a:pt x="318" y="346"/>
                  </a:cubicBezTo>
                  <a:cubicBezTo>
                    <a:pt x="319" y="346"/>
                    <a:pt x="319" y="345"/>
                    <a:pt x="320" y="345"/>
                  </a:cubicBezTo>
                  <a:cubicBezTo>
                    <a:pt x="350" y="324"/>
                    <a:pt x="390" y="326"/>
                    <a:pt x="425" y="326"/>
                  </a:cubicBezTo>
                  <a:cubicBezTo>
                    <a:pt x="452" y="326"/>
                    <a:pt x="483" y="332"/>
                    <a:pt x="508" y="317"/>
                  </a:cubicBezTo>
                  <a:cubicBezTo>
                    <a:pt x="511" y="315"/>
                    <a:pt x="506" y="314"/>
                    <a:pt x="504" y="315"/>
                  </a:cubicBezTo>
                  <a:cubicBezTo>
                    <a:pt x="486" y="326"/>
                    <a:pt x="464" y="324"/>
                    <a:pt x="443" y="323"/>
                  </a:cubicBezTo>
                  <a:cubicBezTo>
                    <a:pt x="426" y="322"/>
                    <a:pt x="410" y="323"/>
                    <a:pt x="393" y="324"/>
                  </a:cubicBezTo>
                  <a:cubicBezTo>
                    <a:pt x="369" y="324"/>
                    <a:pt x="344" y="327"/>
                    <a:pt x="323" y="339"/>
                  </a:cubicBezTo>
                  <a:cubicBezTo>
                    <a:pt x="324" y="338"/>
                    <a:pt x="323" y="338"/>
                    <a:pt x="322" y="338"/>
                  </a:cubicBezTo>
                  <a:cubicBezTo>
                    <a:pt x="332" y="332"/>
                    <a:pt x="343" y="327"/>
                    <a:pt x="353" y="321"/>
                  </a:cubicBezTo>
                  <a:cubicBezTo>
                    <a:pt x="377" y="318"/>
                    <a:pt x="401" y="316"/>
                    <a:pt x="425" y="316"/>
                  </a:cubicBezTo>
                  <a:cubicBezTo>
                    <a:pt x="431" y="316"/>
                    <a:pt x="437" y="317"/>
                    <a:pt x="442" y="318"/>
                  </a:cubicBezTo>
                  <a:cubicBezTo>
                    <a:pt x="439" y="318"/>
                    <a:pt x="436" y="318"/>
                    <a:pt x="433" y="318"/>
                  </a:cubicBezTo>
                  <a:cubicBezTo>
                    <a:pt x="432" y="318"/>
                    <a:pt x="427" y="321"/>
                    <a:pt x="431" y="320"/>
                  </a:cubicBezTo>
                  <a:cubicBezTo>
                    <a:pt x="437" y="320"/>
                    <a:pt x="444" y="319"/>
                    <a:pt x="450" y="319"/>
                  </a:cubicBezTo>
                  <a:cubicBezTo>
                    <a:pt x="461" y="320"/>
                    <a:pt x="472" y="322"/>
                    <a:pt x="484" y="320"/>
                  </a:cubicBezTo>
                  <a:cubicBezTo>
                    <a:pt x="486" y="320"/>
                    <a:pt x="488" y="318"/>
                    <a:pt x="486" y="318"/>
                  </a:cubicBezTo>
                  <a:cubicBezTo>
                    <a:pt x="487" y="317"/>
                    <a:pt x="488" y="317"/>
                    <a:pt x="489" y="317"/>
                  </a:cubicBezTo>
                  <a:cubicBezTo>
                    <a:pt x="493" y="316"/>
                    <a:pt x="498" y="315"/>
                    <a:pt x="502" y="314"/>
                  </a:cubicBezTo>
                  <a:cubicBezTo>
                    <a:pt x="504" y="313"/>
                    <a:pt x="504" y="311"/>
                    <a:pt x="503" y="311"/>
                  </a:cubicBezTo>
                  <a:cubicBezTo>
                    <a:pt x="526" y="299"/>
                    <a:pt x="543" y="279"/>
                    <a:pt x="559" y="259"/>
                  </a:cubicBezTo>
                  <a:cubicBezTo>
                    <a:pt x="560" y="257"/>
                    <a:pt x="554" y="257"/>
                    <a:pt x="554" y="259"/>
                  </a:cubicBezTo>
                  <a:cubicBezTo>
                    <a:pt x="539" y="279"/>
                    <a:pt x="521" y="299"/>
                    <a:pt x="498" y="311"/>
                  </a:cubicBezTo>
                  <a:cubicBezTo>
                    <a:pt x="499" y="310"/>
                    <a:pt x="498" y="309"/>
                    <a:pt x="495" y="309"/>
                  </a:cubicBezTo>
                  <a:cubicBezTo>
                    <a:pt x="493" y="310"/>
                    <a:pt x="491" y="310"/>
                    <a:pt x="489" y="311"/>
                  </a:cubicBezTo>
                  <a:cubicBezTo>
                    <a:pt x="501" y="307"/>
                    <a:pt x="512" y="301"/>
                    <a:pt x="522" y="293"/>
                  </a:cubicBezTo>
                  <a:cubicBezTo>
                    <a:pt x="523" y="292"/>
                    <a:pt x="518" y="293"/>
                    <a:pt x="517" y="293"/>
                  </a:cubicBezTo>
                  <a:cubicBezTo>
                    <a:pt x="505" y="303"/>
                    <a:pt x="491" y="309"/>
                    <a:pt x="477" y="313"/>
                  </a:cubicBezTo>
                  <a:cubicBezTo>
                    <a:pt x="468" y="314"/>
                    <a:pt x="460" y="314"/>
                    <a:pt x="451" y="314"/>
                  </a:cubicBezTo>
                  <a:cubicBezTo>
                    <a:pt x="426" y="311"/>
                    <a:pt x="400" y="305"/>
                    <a:pt x="376" y="309"/>
                  </a:cubicBezTo>
                  <a:cubicBezTo>
                    <a:pt x="384" y="305"/>
                    <a:pt x="391" y="300"/>
                    <a:pt x="398" y="295"/>
                  </a:cubicBezTo>
                  <a:cubicBezTo>
                    <a:pt x="401" y="293"/>
                    <a:pt x="396" y="293"/>
                    <a:pt x="395" y="294"/>
                  </a:cubicBezTo>
                  <a:cubicBezTo>
                    <a:pt x="385" y="300"/>
                    <a:pt x="375" y="306"/>
                    <a:pt x="364" y="312"/>
                  </a:cubicBezTo>
                  <a:cubicBezTo>
                    <a:pt x="363" y="313"/>
                    <a:pt x="362" y="313"/>
                    <a:pt x="360" y="314"/>
                  </a:cubicBezTo>
                  <a:cubicBezTo>
                    <a:pt x="351" y="316"/>
                    <a:pt x="342" y="319"/>
                    <a:pt x="333" y="323"/>
                  </a:cubicBezTo>
                  <a:cubicBezTo>
                    <a:pt x="334" y="322"/>
                    <a:pt x="335" y="321"/>
                    <a:pt x="336" y="320"/>
                  </a:cubicBezTo>
                  <a:cubicBezTo>
                    <a:pt x="338" y="320"/>
                    <a:pt x="340" y="320"/>
                    <a:pt x="340" y="319"/>
                  </a:cubicBezTo>
                  <a:cubicBezTo>
                    <a:pt x="353" y="307"/>
                    <a:pt x="368" y="296"/>
                    <a:pt x="387" y="294"/>
                  </a:cubicBezTo>
                  <a:cubicBezTo>
                    <a:pt x="388" y="294"/>
                    <a:pt x="390" y="293"/>
                    <a:pt x="389" y="292"/>
                  </a:cubicBezTo>
                  <a:cubicBezTo>
                    <a:pt x="413" y="287"/>
                    <a:pt x="436" y="288"/>
                    <a:pt x="460" y="286"/>
                  </a:cubicBezTo>
                  <a:cubicBezTo>
                    <a:pt x="462" y="286"/>
                    <a:pt x="464" y="283"/>
                    <a:pt x="460" y="284"/>
                  </a:cubicBezTo>
                  <a:cubicBezTo>
                    <a:pt x="445" y="285"/>
                    <a:pt x="430" y="284"/>
                    <a:pt x="414" y="285"/>
                  </a:cubicBezTo>
                  <a:cubicBezTo>
                    <a:pt x="400" y="286"/>
                    <a:pt x="387" y="290"/>
                    <a:pt x="373" y="295"/>
                  </a:cubicBezTo>
                  <a:cubicBezTo>
                    <a:pt x="368" y="296"/>
                    <a:pt x="364" y="297"/>
                    <a:pt x="359" y="298"/>
                  </a:cubicBezTo>
                  <a:cubicBezTo>
                    <a:pt x="364" y="294"/>
                    <a:pt x="369" y="290"/>
                    <a:pt x="375" y="286"/>
                  </a:cubicBezTo>
                  <a:cubicBezTo>
                    <a:pt x="392" y="280"/>
                    <a:pt x="410" y="277"/>
                    <a:pt x="429" y="275"/>
                  </a:cubicBezTo>
                  <a:cubicBezTo>
                    <a:pt x="432" y="274"/>
                    <a:pt x="433" y="270"/>
                    <a:pt x="429" y="271"/>
                  </a:cubicBezTo>
                  <a:cubicBezTo>
                    <a:pt x="415" y="273"/>
                    <a:pt x="401" y="275"/>
                    <a:pt x="388" y="279"/>
                  </a:cubicBezTo>
                  <a:cubicBezTo>
                    <a:pt x="390" y="277"/>
                    <a:pt x="387" y="275"/>
                    <a:pt x="384" y="276"/>
                  </a:cubicBezTo>
                  <a:cubicBezTo>
                    <a:pt x="380" y="278"/>
                    <a:pt x="375" y="281"/>
                    <a:pt x="371" y="284"/>
                  </a:cubicBezTo>
                  <a:cubicBezTo>
                    <a:pt x="368" y="285"/>
                    <a:pt x="365" y="286"/>
                    <a:pt x="362" y="288"/>
                  </a:cubicBezTo>
                  <a:cubicBezTo>
                    <a:pt x="373" y="279"/>
                    <a:pt x="384" y="271"/>
                    <a:pt x="396" y="262"/>
                  </a:cubicBezTo>
                  <a:cubicBezTo>
                    <a:pt x="396" y="262"/>
                    <a:pt x="396" y="262"/>
                    <a:pt x="396" y="262"/>
                  </a:cubicBezTo>
                  <a:cubicBezTo>
                    <a:pt x="401" y="261"/>
                    <a:pt x="407" y="260"/>
                    <a:pt x="413" y="258"/>
                  </a:cubicBezTo>
                  <a:cubicBezTo>
                    <a:pt x="429" y="256"/>
                    <a:pt x="446" y="256"/>
                    <a:pt x="463" y="257"/>
                  </a:cubicBezTo>
                  <a:cubicBezTo>
                    <a:pt x="491" y="258"/>
                    <a:pt x="519" y="260"/>
                    <a:pt x="545" y="248"/>
                  </a:cubicBezTo>
                  <a:cubicBezTo>
                    <a:pt x="548" y="247"/>
                    <a:pt x="543" y="247"/>
                    <a:pt x="542" y="248"/>
                  </a:cubicBezTo>
                  <a:cubicBezTo>
                    <a:pt x="509" y="262"/>
                    <a:pt x="471" y="255"/>
                    <a:pt x="436" y="254"/>
                  </a:cubicBezTo>
                  <a:cubicBezTo>
                    <a:pt x="438" y="254"/>
                    <a:pt x="439" y="254"/>
                    <a:pt x="441" y="254"/>
                  </a:cubicBezTo>
                  <a:cubicBezTo>
                    <a:pt x="444" y="253"/>
                    <a:pt x="445" y="250"/>
                    <a:pt x="442" y="250"/>
                  </a:cubicBezTo>
                  <a:cubicBezTo>
                    <a:pt x="430" y="252"/>
                    <a:pt x="419" y="254"/>
                    <a:pt x="408" y="256"/>
                  </a:cubicBezTo>
                  <a:cubicBezTo>
                    <a:pt x="398" y="258"/>
                    <a:pt x="389" y="260"/>
                    <a:pt x="380" y="264"/>
                  </a:cubicBezTo>
                  <a:cubicBezTo>
                    <a:pt x="385" y="259"/>
                    <a:pt x="389" y="255"/>
                    <a:pt x="394" y="251"/>
                  </a:cubicBezTo>
                  <a:cubicBezTo>
                    <a:pt x="412" y="249"/>
                    <a:pt x="430" y="250"/>
                    <a:pt x="447" y="247"/>
                  </a:cubicBezTo>
                  <a:cubicBezTo>
                    <a:pt x="450" y="247"/>
                    <a:pt x="451" y="243"/>
                    <a:pt x="447" y="243"/>
                  </a:cubicBezTo>
                  <a:cubicBezTo>
                    <a:pt x="432" y="246"/>
                    <a:pt x="416" y="245"/>
                    <a:pt x="400" y="247"/>
                  </a:cubicBezTo>
                  <a:cubicBezTo>
                    <a:pt x="423" y="239"/>
                    <a:pt x="452" y="242"/>
                    <a:pt x="476" y="242"/>
                  </a:cubicBezTo>
                  <a:cubicBezTo>
                    <a:pt x="511" y="242"/>
                    <a:pt x="544" y="245"/>
                    <a:pt x="576" y="227"/>
                  </a:cubicBezTo>
                  <a:cubicBezTo>
                    <a:pt x="579" y="225"/>
                    <a:pt x="574" y="224"/>
                    <a:pt x="572" y="225"/>
                  </a:cubicBezTo>
                  <a:cubicBezTo>
                    <a:pt x="536" y="246"/>
                    <a:pt x="491" y="239"/>
                    <a:pt x="451" y="238"/>
                  </a:cubicBezTo>
                  <a:cubicBezTo>
                    <a:pt x="437" y="238"/>
                    <a:pt x="420" y="239"/>
                    <a:pt x="405" y="242"/>
                  </a:cubicBezTo>
                  <a:cubicBezTo>
                    <a:pt x="407" y="241"/>
                    <a:pt x="408" y="240"/>
                    <a:pt x="410" y="239"/>
                  </a:cubicBezTo>
                  <a:cubicBezTo>
                    <a:pt x="413" y="237"/>
                    <a:pt x="408" y="236"/>
                    <a:pt x="407" y="237"/>
                  </a:cubicBezTo>
                  <a:cubicBezTo>
                    <a:pt x="403" y="240"/>
                    <a:pt x="399" y="243"/>
                    <a:pt x="396" y="246"/>
                  </a:cubicBezTo>
                  <a:cubicBezTo>
                    <a:pt x="393" y="246"/>
                    <a:pt x="391" y="247"/>
                    <a:pt x="389" y="248"/>
                  </a:cubicBezTo>
                  <a:cubicBezTo>
                    <a:pt x="383" y="249"/>
                    <a:pt x="378" y="251"/>
                    <a:pt x="372" y="253"/>
                  </a:cubicBezTo>
                  <a:cubicBezTo>
                    <a:pt x="378" y="247"/>
                    <a:pt x="384" y="240"/>
                    <a:pt x="390" y="234"/>
                  </a:cubicBezTo>
                  <a:cubicBezTo>
                    <a:pt x="391" y="234"/>
                    <a:pt x="394" y="234"/>
                    <a:pt x="395" y="233"/>
                  </a:cubicBezTo>
                  <a:cubicBezTo>
                    <a:pt x="397" y="232"/>
                    <a:pt x="399" y="230"/>
                    <a:pt x="402" y="228"/>
                  </a:cubicBezTo>
                  <a:cubicBezTo>
                    <a:pt x="402" y="228"/>
                    <a:pt x="406" y="228"/>
                    <a:pt x="406" y="227"/>
                  </a:cubicBezTo>
                  <a:cubicBezTo>
                    <a:pt x="450" y="193"/>
                    <a:pt x="506" y="198"/>
                    <a:pt x="558" y="197"/>
                  </a:cubicBezTo>
                  <a:cubicBezTo>
                    <a:pt x="572" y="196"/>
                    <a:pt x="585" y="194"/>
                    <a:pt x="597" y="187"/>
                  </a:cubicBezTo>
                  <a:cubicBezTo>
                    <a:pt x="601" y="185"/>
                    <a:pt x="606" y="182"/>
                    <a:pt x="609" y="179"/>
                  </a:cubicBezTo>
                  <a:cubicBezTo>
                    <a:pt x="630" y="171"/>
                    <a:pt x="649" y="159"/>
                    <a:pt x="664" y="142"/>
                  </a:cubicBezTo>
                  <a:cubicBezTo>
                    <a:pt x="648" y="172"/>
                    <a:pt x="609" y="195"/>
                    <a:pt x="576" y="199"/>
                  </a:cubicBezTo>
                  <a:cubicBezTo>
                    <a:pt x="574" y="199"/>
                    <a:pt x="571" y="202"/>
                    <a:pt x="575" y="201"/>
                  </a:cubicBezTo>
                  <a:cubicBezTo>
                    <a:pt x="611" y="197"/>
                    <a:pt x="654" y="173"/>
                    <a:pt x="670" y="140"/>
                  </a:cubicBezTo>
                  <a:cubicBezTo>
                    <a:pt x="671" y="139"/>
                    <a:pt x="668" y="139"/>
                    <a:pt x="666" y="139"/>
                  </a:cubicBezTo>
                  <a:cubicBezTo>
                    <a:pt x="671" y="134"/>
                    <a:pt x="675" y="127"/>
                    <a:pt x="678" y="121"/>
                  </a:cubicBezTo>
                  <a:cubicBezTo>
                    <a:pt x="679" y="119"/>
                    <a:pt x="677" y="118"/>
                    <a:pt x="675" y="118"/>
                  </a:cubicBezTo>
                  <a:cubicBezTo>
                    <a:pt x="677" y="115"/>
                    <a:pt x="679" y="112"/>
                    <a:pt x="681" y="109"/>
                  </a:cubicBezTo>
                  <a:cubicBezTo>
                    <a:pt x="683" y="107"/>
                    <a:pt x="677" y="107"/>
                    <a:pt x="676" y="109"/>
                  </a:cubicBezTo>
                  <a:cubicBezTo>
                    <a:pt x="667" y="125"/>
                    <a:pt x="653" y="136"/>
                    <a:pt x="637" y="145"/>
                  </a:cubicBezTo>
                  <a:cubicBezTo>
                    <a:pt x="619" y="156"/>
                    <a:pt x="598" y="170"/>
                    <a:pt x="576" y="171"/>
                  </a:cubicBezTo>
                  <a:cubicBezTo>
                    <a:pt x="574" y="171"/>
                    <a:pt x="570" y="174"/>
                    <a:pt x="574" y="174"/>
                  </a:cubicBezTo>
                  <a:cubicBezTo>
                    <a:pt x="596" y="174"/>
                    <a:pt x="614" y="162"/>
                    <a:pt x="633" y="151"/>
                  </a:cubicBezTo>
                  <a:cubicBezTo>
                    <a:pt x="647" y="144"/>
                    <a:pt x="660" y="135"/>
                    <a:pt x="670" y="124"/>
                  </a:cubicBezTo>
                  <a:cubicBezTo>
                    <a:pt x="660" y="145"/>
                    <a:pt x="641" y="160"/>
                    <a:pt x="620" y="170"/>
                  </a:cubicBezTo>
                  <a:cubicBezTo>
                    <a:pt x="628" y="162"/>
                    <a:pt x="636" y="154"/>
                    <a:pt x="645" y="147"/>
                  </a:cubicBezTo>
                  <a:cubicBezTo>
                    <a:pt x="646" y="147"/>
                    <a:pt x="641" y="147"/>
                    <a:pt x="640" y="148"/>
                  </a:cubicBezTo>
                  <a:cubicBezTo>
                    <a:pt x="630" y="156"/>
                    <a:pt x="620" y="166"/>
                    <a:pt x="610" y="175"/>
                  </a:cubicBezTo>
                  <a:cubicBezTo>
                    <a:pt x="602" y="178"/>
                    <a:pt x="595" y="180"/>
                    <a:pt x="587" y="183"/>
                  </a:cubicBezTo>
                  <a:cubicBezTo>
                    <a:pt x="584" y="184"/>
                    <a:pt x="585" y="187"/>
                    <a:pt x="588" y="186"/>
                  </a:cubicBezTo>
                  <a:cubicBezTo>
                    <a:pt x="592" y="185"/>
                    <a:pt x="595" y="184"/>
                    <a:pt x="599" y="183"/>
                  </a:cubicBezTo>
                  <a:cubicBezTo>
                    <a:pt x="591" y="188"/>
                    <a:pt x="582" y="193"/>
                    <a:pt x="571" y="194"/>
                  </a:cubicBezTo>
                  <a:cubicBezTo>
                    <a:pt x="548" y="197"/>
                    <a:pt x="524" y="194"/>
                    <a:pt x="501" y="196"/>
                  </a:cubicBezTo>
                  <a:cubicBezTo>
                    <a:pt x="468" y="198"/>
                    <a:pt x="437" y="204"/>
                    <a:pt x="410" y="222"/>
                  </a:cubicBezTo>
                  <a:cubicBezTo>
                    <a:pt x="430" y="207"/>
                    <a:pt x="453" y="194"/>
                    <a:pt x="475" y="181"/>
                  </a:cubicBezTo>
                  <a:cubicBezTo>
                    <a:pt x="497" y="174"/>
                    <a:pt x="520" y="170"/>
                    <a:pt x="543" y="172"/>
                  </a:cubicBezTo>
                  <a:cubicBezTo>
                    <a:pt x="545" y="173"/>
                    <a:pt x="549" y="170"/>
                    <a:pt x="546" y="170"/>
                  </a:cubicBezTo>
                  <a:cubicBezTo>
                    <a:pt x="525" y="167"/>
                    <a:pt x="504" y="170"/>
                    <a:pt x="484" y="176"/>
                  </a:cubicBezTo>
                  <a:cubicBezTo>
                    <a:pt x="486" y="174"/>
                    <a:pt x="484" y="174"/>
                    <a:pt x="483" y="174"/>
                  </a:cubicBezTo>
                  <a:cubicBezTo>
                    <a:pt x="488" y="172"/>
                    <a:pt x="492" y="169"/>
                    <a:pt x="497" y="167"/>
                  </a:cubicBezTo>
                  <a:cubicBezTo>
                    <a:pt x="499" y="165"/>
                    <a:pt x="498" y="164"/>
                    <a:pt x="497" y="164"/>
                  </a:cubicBezTo>
                  <a:cubicBezTo>
                    <a:pt x="518" y="160"/>
                    <a:pt x="541" y="159"/>
                    <a:pt x="562" y="157"/>
                  </a:cubicBezTo>
                  <a:cubicBezTo>
                    <a:pt x="565" y="157"/>
                    <a:pt x="567" y="153"/>
                    <a:pt x="563" y="153"/>
                  </a:cubicBezTo>
                  <a:cubicBezTo>
                    <a:pt x="542" y="155"/>
                    <a:pt x="520" y="156"/>
                    <a:pt x="499" y="160"/>
                  </a:cubicBezTo>
                  <a:cubicBezTo>
                    <a:pt x="500" y="159"/>
                    <a:pt x="502" y="158"/>
                    <a:pt x="503" y="158"/>
                  </a:cubicBezTo>
                  <a:cubicBezTo>
                    <a:pt x="504" y="157"/>
                    <a:pt x="503" y="157"/>
                    <a:pt x="502" y="157"/>
                  </a:cubicBezTo>
                  <a:cubicBezTo>
                    <a:pt x="529" y="150"/>
                    <a:pt x="556" y="149"/>
                    <a:pt x="585" y="147"/>
                  </a:cubicBezTo>
                  <a:cubicBezTo>
                    <a:pt x="606" y="145"/>
                    <a:pt x="626" y="140"/>
                    <a:pt x="643" y="128"/>
                  </a:cubicBezTo>
                  <a:cubicBezTo>
                    <a:pt x="624" y="145"/>
                    <a:pt x="599" y="156"/>
                    <a:pt x="572" y="156"/>
                  </a:cubicBezTo>
                  <a:cubicBezTo>
                    <a:pt x="569" y="156"/>
                    <a:pt x="568" y="160"/>
                    <a:pt x="572" y="160"/>
                  </a:cubicBezTo>
                  <a:cubicBezTo>
                    <a:pt x="611" y="160"/>
                    <a:pt x="646" y="138"/>
                    <a:pt x="668" y="106"/>
                  </a:cubicBezTo>
                  <a:cubicBezTo>
                    <a:pt x="669" y="103"/>
                    <a:pt x="664" y="102"/>
                    <a:pt x="663" y="104"/>
                  </a:cubicBezTo>
                  <a:cubicBezTo>
                    <a:pt x="660" y="109"/>
                    <a:pt x="656" y="114"/>
                    <a:pt x="652" y="119"/>
                  </a:cubicBezTo>
                  <a:cubicBezTo>
                    <a:pt x="650" y="118"/>
                    <a:pt x="648" y="119"/>
                    <a:pt x="647" y="120"/>
                  </a:cubicBezTo>
                  <a:cubicBezTo>
                    <a:pt x="620" y="148"/>
                    <a:pt x="580" y="144"/>
                    <a:pt x="544" y="146"/>
                  </a:cubicBezTo>
                  <a:cubicBezTo>
                    <a:pt x="531" y="147"/>
                    <a:pt x="518" y="149"/>
                    <a:pt x="506" y="153"/>
                  </a:cubicBezTo>
                  <a:cubicBezTo>
                    <a:pt x="517" y="147"/>
                    <a:pt x="527" y="141"/>
                    <a:pt x="538" y="134"/>
                  </a:cubicBezTo>
                  <a:cubicBezTo>
                    <a:pt x="541" y="133"/>
                    <a:pt x="536" y="132"/>
                    <a:pt x="534" y="133"/>
                  </a:cubicBezTo>
                  <a:cubicBezTo>
                    <a:pt x="520" y="141"/>
                    <a:pt x="506" y="149"/>
                    <a:pt x="492" y="157"/>
                  </a:cubicBezTo>
                  <a:cubicBezTo>
                    <a:pt x="485" y="160"/>
                    <a:pt x="479" y="162"/>
                    <a:pt x="473" y="165"/>
                  </a:cubicBezTo>
                  <a:cubicBezTo>
                    <a:pt x="472" y="166"/>
                    <a:pt x="471" y="166"/>
                    <a:pt x="470" y="166"/>
                  </a:cubicBezTo>
                  <a:cubicBezTo>
                    <a:pt x="471" y="165"/>
                    <a:pt x="471" y="165"/>
                    <a:pt x="471" y="164"/>
                  </a:cubicBezTo>
                  <a:cubicBezTo>
                    <a:pt x="474" y="162"/>
                    <a:pt x="476" y="160"/>
                    <a:pt x="478" y="157"/>
                  </a:cubicBezTo>
                  <a:cubicBezTo>
                    <a:pt x="481" y="156"/>
                    <a:pt x="483" y="154"/>
                    <a:pt x="486" y="153"/>
                  </a:cubicBezTo>
                  <a:cubicBezTo>
                    <a:pt x="487" y="153"/>
                    <a:pt x="489" y="153"/>
                    <a:pt x="490" y="152"/>
                  </a:cubicBezTo>
                  <a:cubicBezTo>
                    <a:pt x="490" y="151"/>
                    <a:pt x="491" y="151"/>
                    <a:pt x="491" y="150"/>
                  </a:cubicBezTo>
                  <a:cubicBezTo>
                    <a:pt x="509" y="141"/>
                    <a:pt x="527" y="133"/>
                    <a:pt x="544" y="123"/>
                  </a:cubicBezTo>
                  <a:cubicBezTo>
                    <a:pt x="554" y="122"/>
                    <a:pt x="565" y="121"/>
                    <a:pt x="575" y="119"/>
                  </a:cubicBezTo>
                  <a:cubicBezTo>
                    <a:pt x="569" y="121"/>
                    <a:pt x="564" y="123"/>
                    <a:pt x="558" y="125"/>
                  </a:cubicBezTo>
                  <a:cubicBezTo>
                    <a:pt x="555" y="126"/>
                    <a:pt x="556" y="130"/>
                    <a:pt x="559" y="129"/>
                  </a:cubicBezTo>
                  <a:cubicBezTo>
                    <a:pt x="585" y="121"/>
                    <a:pt x="607" y="108"/>
                    <a:pt x="628" y="92"/>
                  </a:cubicBezTo>
                  <a:cubicBezTo>
                    <a:pt x="631" y="90"/>
                    <a:pt x="627" y="88"/>
                    <a:pt x="625" y="89"/>
                  </a:cubicBezTo>
                  <a:cubicBezTo>
                    <a:pt x="611" y="100"/>
                    <a:pt x="597" y="109"/>
                    <a:pt x="581" y="116"/>
                  </a:cubicBezTo>
                  <a:cubicBezTo>
                    <a:pt x="570" y="119"/>
                    <a:pt x="557" y="121"/>
                    <a:pt x="545" y="122"/>
                  </a:cubicBezTo>
                  <a:cubicBezTo>
                    <a:pt x="546" y="121"/>
                    <a:pt x="545" y="121"/>
                    <a:pt x="544" y="120"/>
                  </a:cubicBezTo>
                  <a:cubicBezTo>
                    <a:pt x="568" y="109"/>
                    <a:pt x="590" y="95"/>
                    <a:pt x="611" y="77"/>
                  </a:cubicBezTo>
                  <a:cubicBezTo>
                    <a:pt x="613" y="75"/>
                    <a:pt x="608" y="75"/>
                    <a:pt x="607" y="76"/>
                  </a:cubicBezTo>
                  <a:cubicBezTo>
                    <a:pt x="582" y="97"/>
                    <a:pt x="555" y="114"/>
                    <a:pt x="525" y="124"/>
                  </a:cubicBezTo>
                  <a:cubicBezTo>
                    <a:pt x="520" y="125"/>
                    <a:pt x="515" y="126"/>
                    <a:pt x="510" y="127"/>
                  </a:cubicBezTo>
                  <a:cubicBezTo>
                    <a:pt x="510" y="127"/>
                    <a:pt x="511" y="127"/>
                    <a:pt x="511" y="126"/>
                  </a:cubicBezTo>
                  <a:cubicBezTo>
                    <a:pt x="512" y="127"/>
                    <a:pt x="515" y="126"/>
                    <a:pt x="516" y="126"/>
                  </a:cubicBezTo>
                  <a:cubicBezTo>
                    <a:pt x="523" y="120"/>
                    <a:pt x="531" y="115"/>
                    <a:pt x="538" y="110"/>
                  </a:cubicBezTo>
                  <a:cubicBezTo>
                    <a:pt x="541" y="109"/>
                    <a:pt x="543" y="108"/>
                    <a:pt x="545" y="107"/>
                  </a:cubicBezTo>
                  <a:cubicBezTo>
                    <a:pt x="545" y="107"/>
                    <a:pt x="545" y="107"/>
                    <a:pt x="545" y="107"/>
                  </a:cubicBezTo>
                  <a:cubicBezTo>
                    <a:pt x="544" y="108"/>
                    <a:pt x="547" y="108"/>
                    <a:pt x="548" y="108"/>
                  </a:cubicBezTo>
                  <a:cubicBezTo>
                    <a:pt x="550" y="107"/>
                    <a:pt x="551" y="107"/>
                    <a:pt x="553" y="105"/>
                  </a:cubicBezTo>
                  <a:cubicBezTo>
                    <a:pt x="554" y="104"/>
                    <a:pt x="549" y="105"/>
                    <a:pt x="548" y="106"/>
                  </a:cubicBezTo>
                  <a:cubicBezTo>
                    <a:pt x="548" y="105"/>
                    <a:pt x="548" y="105"/>
                    <a:pt x="548" y="105"/>
                  </a:cubicBezTo>
                  <a:cubicBezTo>
                    <a:pt x="554" y="102"/>
                    <a:pt x="559" y="100"/>
                    <a:pt x="564" y="98"/>
                  </a:cubicBezTo>
                  <a:cubicBezTo>
                    <a:pt x="567" y="96"/>
                    <a:pt x="565" y="95"/>
                    <a:pt x="564" y="95"/>
                  </a:cubicBezTo>
                  <a:cubicBezTo>
                    <a:pt x="569" y="91"/>
                    <a:pt x="573" y="88"/>
                    <a:pt x="578" y="85"/>
                  </a:cubicBezTo>
                  <a:cubicBezTo>
                    <a:pt x="578" y="85"/>
                    <a:pt x="577" y="86"/>
                    <a:pt x="577" y="87"/>
                  </a:cubicBezTo>
                  <a:cubicBezTo>
                    <a:pt x="576" y="88"/>
                    <a:pt x="581" y="87"/>
                    <a:pt x="582" y="86"/>
                  </a:cubicBezTo>
                  <a:cubicBezTo>
                    <a:pt x="587" y="81"/>
                    <a:pt x="593" y="76"/>
                    <a:pt x="598" y="70"/>
                  </a:cubicBezTo>
                  <a:cubicBezTo>
                    <a:pt x="607" y="62"/>
                    <a:pt x="618" y="55"/>
                    <a:pt x="627" y="46"/>
                  </a:cubicBezTo>
                  <a:cubicBezTo>
                    <a:pt x="631" y="43"/>
                    <a:pt x="635" y="39"/>
                    <a:pt x="639" y="35"/>
                  </a:cubicBezTo>
                  <a:cubicBezTo>
                    <a:pt x="640" y="34"/>
                    <a:pt x="639" y="34"/>
                    <a:pt x="638" y="34"/>
                  </a:cubicBezTo>
                  <a:cubicBezTo>
                    <a:pt x="640" y="32"/>
                    <a:pt x="641" y="30"/>
                    <a:pt x="643" y="28"/>
                  </a:cubicBezTo>
                  <a:cubicBezTo>
                    <a:pt x="643" y="27"/>
                    <a:pt x="638" y="28"/>
                    <a:pt x="637" y="29"/>
                  </a:cubicBezTo>
                  <a:cubicBezTo>
                    <a:pt x="637" y="29"/>
                    <a:pt x="636" y="30"/>
                    <a:pt x="635" y="30"/>
                  </a:cubicBezTo>
                  <a:cubicBezTo>
                    <a:pt x="640" y="25"/>
                    <a:pt x="644" y="19"/>
                    <a:pt x="648" y="13"/>
                  </a:cubicBezTo>
                  <a:cubicBezTo>
                    <a:pt x="649" y="11"/>
                    <a:pt x="644" y="12"/>
                    <a:pt x="643" y="13"/>
                  </a:cubicBezTo>
                  <a:cubicBezTo>
                    <a:pt x="629" y="35"/>
                    <a:pt x="610" y="55"/>
                    <a:pt x="587" y="68"/>
                  </a:cubicBezTo>
                  <a:cubicBezTo>
                    <a:pt x="587" y="68"/>
                    <a:pt x="587" y="68"/>
                    <a:pt x="587" y="68"/>
                  </a:cubicBezTo>
                  <a:cubicBezTo>
                    <a:pt x="589" y="65"/>
                    <a:pt x="592" y="63"/>
                    <a:pt x="595" y="60"/>
                  </a:cubicBezTo>
                  <a:cubicBezTo>
                    <a:pt x="595" y="60"/>
                    <a:pt x="595" y="59"/>
                    <a:pt x="594" y="59"/>
                  </a:cubicBezTo>
                  <a:cubicBezTo>
                    <a:pt x="600" y="54"/>
                    <a:pt x="605" y="48"/>
                    <a:pt x="611" y="42"/>
                  </a:cubicBezTo>
                  <a:cubicBezTo>
                    <a:pt x="612" y="41"/>
                    <a:pt x="613" y="39"/>
                    <a:pt x="614" y="38"/>
                  </a:cubicBezTo>
                  <a:cubicBezTo>
                    <a:pt x="623" y="30"/>
                    <a:pt x="630" y="20"/>
                    <a:pt x="637" y="9"/>
                  </a:cubicBezTo>
                  <a:cubicBezTo>
                    <a:pt x="638" y="9"/>
                    <a:pt x="639" y="9"/>
                    <a:pt x="640" y="9"/>
                  </a:cubicBezTo>
                  <a:cubicBezTo>
                    <a:pt x="641" y="9"/>
                    <a:pt x="646" y="7"/>
                    <a:pt x="642" y="7"/>
                  </a:cubicBezTo>
                  <a:cubicBezTo>
                    <a:pt x="641" y="7"/>
                    <a:pt x="639" y="7"/>
                    <a:pt x="638" y="7"/>
                  </a:cubicBezTo>
                  <a:cubicBezTo>
                    <a:pt x="639" y="5"/>
                    <a:pt x="640" y="3"/>
                    <a:pt x="642" y="2"/>
                  </a:cubicBezTo>
                  <a:cubicBezTo>
                    <a:pt x="643" y="0"/>
                    <a:pt x="637" y="0"/>
                    <a:pt x="637" y="2"/>
                  </a:cubicBezTo>
                  <a:cubicBezTo>
                    <a:pt x="635" y="3"/>
                    <a:pt x="634" y="5"/>
                    <a:pt x="633" y="7"/>
                  </a:cubicBezTo>
                  <a:cubicBezTo>
                    <a:pt x="632" y="7"/>
                    <a:pt x="630" y="7"/>
                    <a:pt x="629" y="7"/>
                  </a:cubicBezTo>
                  <a:cubicBezTo>
                    <a:pt x="627" y="7"/>
                    <a:pt x="623" y="9"/>
                    <a:pt x="626" y="9"/>
                  </a:cubicBezTo>
                  <a:cubicBezTo>
                    <a:pt x="628" y="9"/>
                    <a:pt x="630" y="9"/>
                    <a:pt x="632" y="9"/>
                  </a:cubicBezTo>
                  <a:cubicBezTo>
                    <a:pt x="624" y="21"/>
                    <a:pt x="616" y="31"/>
                    <a:pt x="607" y="41"/>
                  </a:cubicBezTo>
                  <a:cubicBezTo>
                    <a:pt x="607" y="41"/>
                    <a:pt x="606" y="41"/>
                    <a:pt x="606" y="41"/>
                  </a:cubicBezTo>
                  <a:cubicBezTo>
                    <a:pt x="606" y="42"/>
                    <a:pt x="605" y="42"/>
                    <a:pt x="605" y="43"/>
                  </a:cubicBezTo>
                  <a:cubicBezTo>
                    <a:pt x="597" y="50"/>
                    <a:pt x="588" y="57"/>
                    <a:pt x="582" y="67"/>
                  </a:cubicBezTo>
                  <a:cubicBezTo>
                    <a:pt x="576" y="73"/>
                    <a:pt x="569" y="79"/>
                    <a:pt x="562" y="84"/>
                  </a:cubicBezTo>
                  <a:cubicBezTo>
                    <a:pt x="561" y="84"/>
                    <a:pt x="560" y="83"/>
                    <a:pt x="559" y="84"/>
                  </a:cubicBezTo>
                  <a:cubicBezTo>
                    <a:pt x="552" y="87"/>
                    <a:pt x="546" y="91"/>
                    <a:pt x="540" y="94"/>
                  </a:cubicBezTo>
                  <a:cubicBezTo>
                    <a:pt x="542" y="92"/>
                    <a:pt x="544" y="89"/>
                    <a:pt x="546" y="87"/>
                  </a:cubicBezTo>
                  <a:cubicBezTo>
                    <a:pt x="548" y="85"/>
                    <a:pt x="550" y="83"/>
                    <a:pt x="552" y="82"/>
                  </a:cubicBezTo>
                  <a:cubicBezTo>
                    <a:pt x="562" y="73"/>
                    <a:pt x="571" y="63"/>
                    <a:pt x="579" y="53"/>
                  </a:cubicBezTo>
                  <a:cubicBezTo>
                    <a:pt x="583" y="50"/>
                    <a:pt x="588" y="47"/>
                    <a:pt x="592" y="43"/>
                  </a:cubicBezTo>
                  <a:cubicBezTo>
                    <a:pt x="594" y="42"/>
                    <a:pt x="592" y="40"/>
                    <a:pt x="590" y="40"/>
                  </a:cubicBezTo>
                  <a:cubicBezTo>
                    <a:pt x="591" y="40"/>
                    <a:pt x="591" y="39"/>
                    <a:pt x="592" y="39"/>
                  </a:cubicBezTo>
                  <a:cubicBezTo>
                    <a:pt x="592" y="39"/>
                    <a:pt x="592" y="39"/>
                    <a:pt x="592" y="39"/>
                  </a:cubicBezTo>
                  <a:cubicBezTo>
                    <a:pt x="592" y="39"/>
                    <a:pt x="592" y="38"/>
                    <a:pt x="592" y="38"/>
                  </a:cubicBezTo>
                  <a:cubicBezTo>
                    <a:pt x="596" y="34"/>
                    <a:pt x="600" y="29"/>
                    <a:pt x="602" y="23"/>
                  </a:cubicBezTo>
                  <a:cubicBezTo>
                    <a:pt x="602" y="24"/>
                    <a:pt x="602" y="25"/>
                    <a:pt x="602" y="25"/>
                  </a:cubicBezTo>
                  <a:cubicBezTo>
                    <a:pt x="602" y="28"/>
                    <a:pt x="607" y="27"/>
                    <a:pt x="608" y="25"/>
                  </a:cubicBezTo>
                  <a:cubicBezTo>
                    <a:pt x="608" y="24"/>
                    <a:pt x="608" y="23"/>
                    <a:pt x="609" y="23"/>
                  </a:cubicBezTo>
                  <a:cubicBezTo>
                    <a:pt x="610" y="23"/>
                    <a:pt x="613" y="22"/>
                    <a:pt x="613" y="21"/>
                  </a:cubicBezTo>
                  <a:cubicBezTo>
                    <a:pt x="615" y="16"/>
                    <a:pt x="616" y="11"/>
                    <a:pt x="617" y="6"/>
                  </a:cubicBezTo>
                  <a:cubicBezTo>
                    <a:pt x="617" y="4"/>
                    <a:pt x="612" y="5"/>
                    <a:pt x="612" y="7"/>
                  </a:cubicBezTo>
                  <a:cubicBezTo>
                    <a:pt x="612" y="7"/>
                    <a:pt x="612" y="8"/>
                    <a:pt x="611" y="8"/>
                  </a:cubicBezTo>
                  <a:cubicBezTo>
                    <a:pt x="610" y="8"/>
                    <a:pt x="609" y="9"/>
                    <a:pt x="609" y="10"/>
                  </a:cubicBezTo>
                  <a:cubicBezTo>
                    <a:pt x="609" y="11"/>
                    <a:pt x="608" y="12"/>
                    <a:pt x="608" y="13"/>
                  </a:cubicBezTo>
                  <a:cubicBezTo>
                    <a:pt x="608" y="12"/>
                    <a:pt x="608" y="12"/>
                    <a:pt x="608" y="12"/>
                  </a:cubicBezTo>
                  <a:cubicBezTo>
                    <a:pt x="608" y="9"/>
                    <a:pt x="602" y="10"/>
                    <a:pt x="602" y="12"/>
                  </a:cubicBezTo>
                  <a:cubicBezTo>
                    <a:pt x="602" y="13"/>
                    <a:pt x="602" y="15"/>
                    <a:pt x="602" y="16"/>
                  </a:cubicBezTo>
                  <a:cubicBezTo>
                    <a:pt x="601" y="16"/>
                    <a:pt x="600" y="16"/>
                    <a:pt x="600" y="17"/>
                  </a:cubicBezTo>
                  <a:cubicBezTo>
                    <a:pt x="598" y="21"/>
                    <a:pt x="596" y="25"/>
                    <a:pt x="594" y="28"/>
                  </a:cubicBezTo>
                  <a:cubicBezTo>
                    <a:pt x="595" y="25"/>
                    <a:pt x="595" y="22"/>
                    <a:pt x="596" y="19"/>
                  </a:cubicBezTo>
                  <a:cubicBezTo>
                    <a:pt x="596" y="16"/>
                    <a:pt x="590" y="17"/>
                    <a:pt x="590" y="20"/>
                  </a:cubicBezTo>
                  <a:cubicBezTo>
                    <a:pt x="589" y="26"/>
                    <a:pt x="588" y="32"/>
                    <a:pt x="587" y="38"/>
                  </a:cubicBezTo>
                  <a:cubicBezTo>
                    <a:pt x="587" y="38"/>
                    <a:pt x="587" y="38"/>
                    <a:pt x="587" y="39"/>
                  </a:cubicBezTo>
                  <a:cubicBezTo>
                    <a:pt x="587" y="39"/>
                    <a:pt x="587" y="39"/>
                    <a:pt x="586" y="39"/>
                  </a:cubicBezTo>
                  <a:cubicBezTo>
                    <a:pt x="583" y="43"/>
                    <a:pt x="580" y="46"/>
                    <a:pt x="577" y="50"/>
                  </a:cubicBezTo>
                  <a:cubicBezTo>
                    <a:pt x="552" y="70"/>
                    <a:pt x="527" y="90"/>
                    <a:pt x="502" y="111"/>
                  </a:cubicBezTo>
                  <a:cubicBezTo>
                    <a:pt x="474" y="136"/>
                    <a:pt x="447" y="163"/>
                    <a:pt x="421" y="190"/>
                  </a:cubicBezTo>
                  <a:cubicBezTo>
                    <a:pt x="366" y="244"/>
                    <a:pt x="314" y="299"/>
                    <a:pt x="262" y="356"/>
                  </a:cubicBezTo>
                  <a:cubicBezTo>
                    <a:pt x="237" y="383"/>
                    <a:pt x="212" y="411"/>
                    <a:pt x="187" y="439"/>
                  </a:cubicBezTo>
                  <a:cubicBezTo>
                    <a:pt x="185" y="441"/>
                    <a:pt x="184" y="444"/>
                    <a:pt x="182" y="446"/>
                  </a:cubicBezTo>
                  <a:cubicBezTo>
                    <a:pt x="181" y="446"/>
                    <a:pt x="181" y="446"/>
                    <a:pt x="181" y="446"/>
                  </a:cubicBezTo>
                  <a:cubicBezTo>
                    <a:pt x="182" y="444"/>
                    <a:pt x="182" y="442"/>
                    <a:pt x="183" y="440"/>
                  </a:cubicBezTo>
                  <a:cubicBezTo>
                    <a:pt x="183" y="438"/>
                    <a:pt x="178" y="440"/>
                    <a:pt x="178" y="441"/>
                  </a:cubicBezTo>
                  <a:cubicBezTo>
                    <a:pt x="178" y="441"/>
                    <a:pt x="178" y="441"/>
                    <a:pt x="178" y="441"/>
                  </a:cubicBezTo>
                  <a:cubicBezTo>
                    <a:pt x="178" y="441"/>
                    <a:pt x="178" y="441"/>
                    <a:pt x="178" y="441"/>
                  </a:cubicBezTo>
                  <a:cubicBezTo>
                    <a:pt x="179" y="439"/>
                    <a:pt x="174" y="440"/>
                    <a:pt x="173" y="441"/>
                  </a:cubicBezTo>
                  <a:cubicBezTo>
                    <a:pt x="171" y="444"/>
                    <a:pt x="169" y="448"/>
                    <a:pt x="167" y="452"/>
                  </a:cubicBezTo>
                  <a:cubicBezTo>
                    <a:pt x="167" y="451"/>
                    <a:pt x="167" y="450"/>
                    <a:pt x="168" y="449"/>
                  </a:cubicBezTo>
                  <a:cubicBezTo>
                    <a:pt x="168" y="449"/>
                    <a:pt x="168" y="449"/>
                    <a:pt x="168" y="449"/>
                  </a:cubicBezTo>
                  <a:cubicBezTo>
                    <a:pt x="168" y="448"/>
                    <a:pt x="168" y="448"/>
                    <a:pt x="168" y="448"/>
                  </a:cubicBezTo>
                  <a:cubicBezTo>
                    <a:pt x="173" y="437"/>
                    <a:pt x="177" y="427"/>
                    <a:pt x="179" y="416"/>
                  </a:cubicBezTo>
                  <a:cubicBezTo>
                    <a:pt x="179" y="415"/>
                    <a:pt x="179" y="415"/>
                    <a:pt x="178" y="415"/>
                  </a:cubicBezTo>
                  <a:cubicBezTo>
                    <a:pt x="183" y="388"/>
                    <a:pt x="184" y="360"/>
                    <a:pt x="196" y="334"/>
                  </a:cubicBezTo>
                  <a:cubicBezTo>
                    <a:pt x="200" y="326"/>
                    <a:pt x="204" y="319"/>
                    <a:pt x="209" y="311"/>
                  </a:cubicBezTo>
                  <a:cubicBezTo>
                    <a:pt x="205" y="320"/>
                    <a:pt x="200" y="330"/>
                    <a:pt x="197" y="339"/>
                  </a:cubicBezTo>
                  <a:cubicBezTo>
                    <a:pt x="184" y="370"/>
                    <a:pt x="180" y="400"/>
                    <a:pt x="180" y="433"/>
                  </a:cubicBezTo>
                  <a:cubicBezTo>
                    <a:pt x="180" y="436"/>
                    <a:pt x="185" y="435"/>
                    <a:pt x="185" y="433"/>
                  </a:cubicBezTo>
                  <a:cubicBezTo>
                    <a:pt x="185" y="401"/>
                    <a:pt x="189" y="374"/>
                    <a:pt x="200" y="344"/>
                  </a:cubicBezTo>
                  <a:cubicBezTo>
                    <a:pt x="211" y="316"/>
                    <a:pt x="224" y="289"/>
                    <a:pt x="243" y="265"/>
                  </a:cubicBezTo>
                  <a:cubicBezTo>
                    <a:pt x="240" y="272"/>
                    <a:pt x="237" y="278"/>
                    <a:pt x="234" y="285"/>
                  </a:cubicBezTo>
                  <a:cubicBezTo>
                    <a:pt x="229" y="292"/>
                    <a:pt x="225" y="300"/>
                    <a:pt x="221" y="308"/>
                  </a:cubicBezTo>
                  <a:cubicBezTo>
                    <a:pt x="218" y="316"/>
                    <a:pt x="214" y="323"/>
                    <a:pt x="210" y="330"/>
                  </a:cubicBezTo>
                  <a:cubicBezTo>
                    <a:pt x="206" y="338"/>
                    <a:pt x="203" y="347"/>
                    <a:pt x="201" y="355"/>
                  </a:cubicBezTo>
                  <a:cubicBezTo>
                    <a:pt x="199" y="359"/>
                    <a:pt x="197" y="362"/>
                    <a:pt x="195" y="366"/>
                  </a:cubicBezTo>
                  <a:cubicBezTo>
                    <a:pt x="195" y="366"/>
                    <a:pt x="196" y="366"/>
                    <a:pt x="197" y="366"/>
                  </a:cubicBezTo>
                  <a:cubicBezTo>
                    <a:pt x="196" y="369"/>
                    <a:pt x="196" y="372"/>
                    <a:pt x="195" y="374"/>
                  </a:cubicBezTo>
                  <a:cubicBezTo>
                    <a:pt x="193" y="381"/>
                    <a:pt x="193" y="387"/>
                    <a:pt x="193" y="393"/>
                  </a:cubicBezTo>
                  <a:cubicBezTo>
                    <a:pt x="193" y="403"/>
                    <a:pt x="202" y="411"/>
                    <a:pt x="195" y="421"/>
                  </a:cubicBezTo>
                  <a:cubicBezTo>
                    <a:pt x="194" y="423"/>
                    <a:pt x="199" y="423"/>
                    <a:pt x="200" y="421"/>
                  </a:cubicBezTo>
                  <a:cubicBezTo>
                    <a:pt x="206" y="411"/>
                    <a:pt x="200" y="402"/>
                    <a:pt x="198" y="392"/>
                  </a:cubicBezTo>
                  <a:cubicBezTo>
                    <a:pt x="197" y="381"/>
                    <a:pt x="200" y="369"/>
                    <a:pt x="204" y="358"/>
                  </a:cubicBezTo>
                  <a:cubicBezTo>
                    <a:pt x="218" y="331"/>
                    <a:pt x="227" y="303"/>
                    <a:pt x="243" y="278"/>
                  </a:cubicBezTo>
                  <a:cubicBezTo>
                    <a:pt x="259" y="254"/>
                    <a:pt x="276" y="233"/>
                    <a:pt x="285" y="205"/>
                  </a:cubicBezTo>
                  <a:cubicBezTo>
                    <a:pt x="294" y="197"/>
                    <a:pt x="302" y="186"/>
                    <a:pt x="312" y="178"/>
                  </a:cubicBezTo>
                  <a:cubicBezTo>
                    <a:pt x="303" y="210"/>
                    <a:pt x="280" y="234"/>
                    <a:pt x="265" y="263"/>
                  </a:cubicBezTo>
                  <a:cubicBezTo>
                    <a:pt x="248" y="293"/>
                    <a:pt x="236" y="327"/>
                    <a:pt x="237" y="361"/>
                  </a:cubicBezTo>
                  <a:cubicBezTo>
                    <a:pt x="237" y="364"/>
                    <a:pt x="243" y="364"/>
                    <a:pt x="243" y="361"/>
                  </a:cubicBezTo>
                  <a:cubicBezTo>
                    <a:pt x="241" y="323"/>
                    <a:pt x="256" y="288"/>
                    <a:pt x="274" y="255"/>
                  </a:cubicBezTo>
                  <a:cubicBezTo>
                    <a:pt x="290" y="228"/>
                    <a:pt x="311" y="206"/>
                    <a:pt x="318" y="175"/>
                  </a:cubicBezTo>
                  <a:cubicBezTo>
                    <a:pt x="318" y="173"/>
                    <a:pt x="317" y="173"/>
                    <a:pt x="316" y="173"/>
                  </a:cubicBezTo>
                  <a:cubicBezTo>
                    <a:pt x="315" y="172"/>
                    <a:pt x="313" y="172"/>
                    <a:pt x="311" y="173"/>
                  </a:cubicBezTo>
                  <a:cubicBezTo>
                    <a:pt x="300" y="181"/>
                    <a:pt x="292" y="193"/>
                    <a:pt x="282" y="203"/>
                  </a:cubicBezTo>
                  <a:cubicBezTo>
                    <a:pt x="281" y="203"/>
                    <a:pt x="280" y="203"/>
                    <a:pt x="280" y="204"/>
                  </a:cubicBezTo>
                  <a:cubicBezTo>
                    <a:pt x="280" y="204"/>
                    <a:pt x="280" y="204"/>
                    <a:pt x="280" y="204"/>
                  </a:cubicBezTo>
                  <a:cubicBezTo>
                    <a:pt x="277" y="207"/>
                    <a:pt x="275" y="209"/>
                    <a:pt x="272" y="210"/>
                  </a:cubicBezTo>
                  <a:cubicBezTo>
                    <a:pt x="272" y="210"/>
                    <a:pt x="271" y="210"/>
                    <a:pt x="271" y="210"/>
                  </a:cubicBezTo>
                  <a:cubicBezTo>
                    <a:pt x="257" y="211"/>
                    <a:pt x="245" y="219"/>
                    <a:pt x="235" y="228"/>
                  </a:cubicBezTo>
                  <a:cubicBezTo>
                    <a:pt x="222" y="238"/>
                    <a:pt x="209" y="253"/>
                    <a:pt x="205" y="270"/>
                  </a:cubicBezTo>
                  <a:cubicBezTo>
                    <a:pt x="205" y="272"/>
                    <a:pt x="210" y="271"/>
                    <a:pt x="210" y="269"/>
                  </a:cubicBezTo>
                  <a:cubicBezTo>
                    <a:pt x="213" y="258"/>
                    <a:pt x="220" y="248"/>
                    <a:pt x="228" y="239"/>
                  </a:cubicBezTo>
                  <a:cubicBezTo>
                    <a:pt x="238" y="228"/>
                    <a:pt x="253" y="214"/>
                    <a:pt x="269" y="213"/>
                  </a:cubicBezTo>
                  <a:cubicBezTo>
                    <a:pt x="269" y="213"/>
                    <a:pt x="270" y="212"/>
                    <a:pt x="271" y="212"/>
                  </a:cubicBezTo>
                  <a:cubicBezTo>
                    <a:pt x="271" y="213"/>
                    <a:pt x="274" y="214"/>
                    <a:pt x="275" y="213"/>
                  </a:cubicBezTo>
                  <a:cubicBezTo>
                    <a:pt x="276" y="212"/>
                    <a:pt x="277" y="212"/>
                    <a:pt x="278" y="211"/>
                  </a:cubicBezTo>
                  <a:cubicBezTo>
                    <a:pt x="271" y="230"/>
                    <a:pt x="260" y="247"/>
                    <a:pt x="248" y="263"/>
                  </a:cubicBezTo>
                  <a:cubicBezTo>
                    <a:pt x="250" y="258"/>
                    <a:pt x="252" y="253"/>
                    <a:pt x="253" y="248"/>
                  </a:cubicBezTo>
                  <a:cubicBezTo>
                    <a:pt x="253" y="246"/>
                    <a:pt x="248" y="247"/>
                    <a:pt x="247" y="249"/>
                  </a:cubicBezTo>
                  <a:cubicBezTo>
                    <a:pt x="246" y="253"/>
                    <a:pt x="245" y="257"/>
                    <a:pt x="244" y="261"/>
                  </a:cubicBezTo>
                  <a:cubicBezTo>
                    <a:pt x="243" y="260"/>
                    <a:pt x="240" y="260"/>
                    <a:pt x="239" y="262"/>
                  </a:cubicBezTo>
                  <a:cubicBezTo>
                    <a:pt x="238" y="263"/>
                    <a:pt x="237" y="265"/>
                    <a:pt x="235" y="267"/>
                  </a:cubicBezTo>
                  <a:cubicBezTo>
                    <a:pt x="235" y="267"/>
                    <a:pt x="235" y="267"/>
                    <a:pt x="235" y="268"/>
                  </a:cubicBezTo>
                  <a:cubicBezTo>
                    <a:pt x="219" y="291"/>
                    <a:pt x="201" y="312"/>
                    <a:pt x="189" y="338"/>
                  </a:cubicBezTo>
                  <a:cubicBezTo>
                    <a:pt x="180" y="358"/>
                    <a:pt x="178" y="379"/>
                    <a:pt x="175" y="400"/>
                  </a:cubicBezTo>
                  <a:cubicBezTo>
                    <a:pt x="175" y="400"/>
                    <a:pt x="175" y="399"/>
                    <a:pt x="175" y="398"/>
                  </a:cubicBezTo>
                  <a:cubicBezTo>
                    <a:pt x="175" y="397"/>
                    <a:pt x="170" y="398"/>
                    <a:pt x="170" y="400"/>
                  </a:cubicBezTo>
                  <a:cubicBezTo>
                    <a:pt x="169" y="416"/>
                    <a:pt x="166" y="433"/>
                    <a:pt x="163" y="449"/>
                  </a:cubicBezTo>
                  <a:cubicBezTo>
                    <a:pt x="163" y="449"/>
                    <a:pt x="163" y="449"/>
                    <a:pt x="163" y="449"/>
                  </a:cubicBezTo>
                  <a:cubicBezTo>
                    <a:pt x="162" y="451"/>
                    <a:pt x="161" y="452"/>
                    <a:pt x="160" y="454"/>
                  </a:cubicBezTo>
                  <a:cubicBezTo>
                    <a:pt x="161" y="448"/>
                    <a:pt x="162" y="441"/>
                    <a:pt x="163" y="435"/>
                  </a:cubicBezTo>
                  <a:cubicBezTo>
                    <a:pt x="163" y="433"/>
                    <a:pt x="164" y="432"/>
                    <a:pt x="165" y="430"/>
                  </a:cubicBezTo>
                  <a:cubicBezTo>
                    <a:pt x="165" y="429"/>
                    <a:pt x="164" y="429"/>
                    <a:pt x="164" y="429"/>
                  </a:cubicBezTo>
                  <a:cubicBezTo>
                    <a:pt x="168" y="397"/>
                    <a:pt x="171" y="365"/>
                    <a:pt x="181" y="336"/>
                  </a:cubicBezTo>
                  <a:cubicBezTo>
                    <a:pt x="191" y="317"/>
                    <a:pt x="205" y="300"/>
                    <a:pt x="217" y="282"/>
                  </a:cubicBezTo>
                  <a:cubicBezTo>
                    <a:pt x="218" y="280"/>
                    <a:pt x="213" y="280"/>
                    <a:pt x="212" y="282"/>
                  </a:cubicBezTo>
                  <a:cubicBezTo>
                    <a:pt x="204" y="293"/>
                    <a:pt x="196" y="304"/>
                    <a:pt x="189" y="315"/>
                  </a:cubicBezTo>
                  <a:cubicBezTo>
                    <a:pt x="196" y="299"/>
                    <a:pt x="206" y="284"/>
                    <a:pt x="219" y="271"/>
                  </a:cubicBezTo>
                  <a:cubicBezTo>
                    <a:pt x="222" y="268"/>
                    <a:pt x="217" y="267"/>
                    <a:pt x="215" y="269"/>
                  </a:cubicBezTo>
                  <a:cubicBezTo>
                    <a:pt x="194" y="290"/>
                    <a:pt x="183" y="313"/>
                    <a:pt x="175" y="338"/>
                  </a:cubicBezTo>
                  <a:cubicBezTo>
                    <a:pt x="172" y="343"/>
                    <a:pt x="170" y="347"/>
                    <a:pt x="168" y="352"/>
                  </a:cubicBezTo>
                  <a:cubicBezTo>
                    <a:pt x="156" y="380"/>
                    <a:pt x="159" y="413"/>
                    <a:pt x="155" y="443"/>
                  </a:cubicBezTo>
                  <a:cubicBezTo>
                    <a:pt x="155" y="444"/>
                    <a:pt x="155" y="444"/>
                    <a:pt x="156" y="445"/>
                  </a:cubicBezTo>
                  <a:cubicBezTo>
                    <a:pt x="154" y="454"/>
                    <a:pt x="153" y="464"/>
                    <a:pt x="150" y="473"/>
                  </a:cubicBezTo>
                  <a:cubicBezTo>
                    <a:pt x="150" y="476"/>
                    <a:pt x="155" y="475"/>
                    <a:pt x="156" y="473"/>
                  </a:cubicBezTo>
                  <a:cubicBezTo>
                    <a:pt x="156" y="473"/>
                    <a:pt x="156" y="472"/>
                    <a:pt x="156" y="472"/>
                  </a:cubicBezTo>
                  <a:cubicBezTo>
                    <a:pt x="158" y="471"/>
                    <a:pt x="159" y="471"/>
                    <a:pt x="159" y="470"/>
                  </a:cubicBezTo>
                  <a:cubicBezTo>
                    <a:pt x="163" y="467"/>
                    <a:pt x="165" y="463"/>
                    <a:pt x="167" y="459"/>
                  </a:cubicBezTo>
                  <a:cubicBezTo>
                    <a:pt x="170" y="456"/>
                    <a:pt x="172" y="454"/>
                    <a:pt x="174" y="451"/>
                  </a:cubicBezTo>
                  <a:cubicBezTo>
                    <a:pt x="173" y="453"/>
                    <a:pt x="172" y="455"/>
                    <a:pt x="171" y="457"/>
                  </a:cubicBezTo>
                  <a:cubicBezTo>
                    <a:pt x="169" y="459"/>
                    <a:pt x="167" y="462"/>
                    <a:pt x="166" y="465"/>
                  </a:cubicBezTo>
                  <a:cubicBezTo>
                    <a:pt x="166" y="465"/>
                    <a:pt x="166" y="465"/>
                    <a:pt x="166" y="465"/>
                  </a:cubicBezTo>
                  <a:cubicBezTo>
                    <a:pt x="166" y="465"/>
                    <a:pt x="166" y="465"/>
                    <a:pt x="166" y="465"/>
                  </a:cubicBezTo>
                  <a:cubicBezTo>
                    <a:pt x="166" y="465"/>
                    <a:pt x="166" y="465"/>
                    <a:pt x="166" y="465"/>
                  </a:cubicBezTo>
                  <a:cubicBezTo>
                    <a:pt x="165" y="465"/>
                    <a:pt x="165" y="465"/>
                    <a:pt x="166" y="466"/>
                  </a:cubicBezTo>
                  <a:cubicBezTo>
                    <a:pt x="149" y="486"/>
                    <a:pt x="134" y="508"/>
                    <a:pt x="118" y="529"/>
                  </a:cubicBezTo>
                  <a:cubicBezTo>
                    <a:pt x="115" y="532"/>
                    <a:pt x="113" y="536"/>
                    <a:pt x="110" y="539"/>
                  </a:cubicBezTo>
                  <a:cubicBezTo>
                    <a:pt x="110" y="539"/>
                    <a:pt x="110" y="539"/>
                    <a:pt x="110" y="539"/>
                  </a:cubicBezTo>
                  <a:cubicBezTo>
                    <a:pt x="106" y="512"/>
                    <a:pt x="97" y="489"/>
                    <a:pt x="103" y="461"/>
                  </a:cubicBezTo>
                  <a:cubicBezTo>
                    <a:pt x="108" y="439"/>
                    <a:pt x="117" y="419"/>
                    <a:pt x="114" y="396"/>
                  </a:cubicBezTo>
                  <a:cubicBezTo>
                    <a:pt x="114" y="395"/>
                    <a:pt x="109" y="396"/>
                    <a:pt x="109" y="398"/>
                  </a:cubicBezTo>
                  <a:cubicBezTo>
                    <a:pt x="112" y="422"/>
                    <a:pt x="101" y="444"/>
                    <a:pt x="97" y="467"/>
                  </a:cubicBezTo>
                  <a:cubicBezTo>
                    <a:pt x="92" y="492"/>
                    <a:pt x="101" y="515"/>
                    <a:pt x="105" y="540"/>
                  </a:cubicBezTo>
                  <a:cubicBezTo>
                    <a:pt x="105" y="541"/>
                    <a:pt x="108" y="541"/>
                    <a:pt x="110" y="540"/>
                  </a:cubicBezTo>
                  <a:cubicBezTo>
                    <a:pt x="92" y="563"/>
                    <a:pt x="76" y="586"/>
                    <a:pt x="61" y="611"/>
                  </a:cubicBezTo>
                  <a:cubicBezTo>
                    <a:pt x="43" y="641"/>
                    <a:pt x="26" y="672"/>
                    <a:pt x="2" y="698"/>
                  </a:cubicBezTo>
                  <a:cubicBezTo>
                    <a:pt x="0" y="701"/>
                    <a:pt x="5" y="702"/>
                    <a:pt x="7" y="700"/>
                  </a:cubicBezTo>
                  <a:cubicBezTo>
                    <a:pt x="7" y="699"/>
                    <a:pt x="8" y="699"/>
                    <a:pt x="8" y="698"/>
                  </a:cubicBezTo>
                  <a:cubicBezTo>
                    <a:pt x="9" y="698"/>
                    <a:pt x="9" y="698"/>
                    <a:pt x="9" y="698"/>
                  </a:cubicBezTo>
                  <a:cubicBezTo>
                    <a:pt x="39" y="679"/>
                    <a:pt x="62" y="654"/>
                    <a:pt x="82" y="625"/>
                  </a:cubicBezTo>
                  <a:cubicBezTo>
                    <a:pt x="103" y="595"/>
                    <a:pt x="119" y="561"/>
                    <a:pt x="140" y="531"/>
                  </a:cubicBezTo>
                  <a:cubicBezTo>
                    <a:pt x="165" y="519"/>
                    <a:pt x="186" y="501"/>
                    <a:pt x="210" y="488"/>
                  </a:cubicBezTo>
                  <a:close/>
                  <a:moveTo>
                    <a:pt x="413" y="381"/>
                  </a:moveTo>
                  <a:cubicBezTo>
                    <a:pt x="425" y="379"/>
                    <a:pt x="436" y="374"/>
                    <a:pt x="447" y="369"/>
                  </a:cubicBezTo>
                  <a:cubicBezTo>
                    <a:pt x="447" y="369"/>
                    <a:pt x="447" y="369"/>
                    <a:pt x="448" y="368"/>
                  </a:cubicBezTo>
                  <a:cubicBezTo>
                    <a:pt x="450" y="368"/>
                    <a:pt x="453" y="367"/>
                    <a:pt x="455" y="365"/>
                  </a:cubicBezTo>
                  <a:cubicBezTo>
                    <a:pt x="444" y="376"/>
                    <a:pt x="428" y="380"/>
                    <a:pt x="413" y="381"/>
                  </a:cubicBezTo>
                  <a:close/>
                  <a:moveTo>
                    <a:pt x="217" y="481"/>
                  </a:moveTo>
                  <a:cubicBezTo>
                    <a:pt x="190" y="492"/>
                    <a:pt x="169" y="512"/>
                    <a:pt x="143" y="525"/>
                  </a:cubicBezTo>
                  <a:cubicBezTo>
                    <a:pt x="148" y="518"/>
                    <a:pt x="153" y="511"/>
                    <a:pt x="158" y="504"/>
                  </a:cubicBezTo>
                  <a:cubicBezTo>
                    <a:pt x="159" y="505"/>
                    <a:pt x="161" y="505"/>
                    <a:pt x="162" y="504"/>
                  </a:cubicBezTo>
                  <a:cubicBezTo>
                    <a:pt x="196" y="475"/>
                    <a:pt x="241" y="467"/>
                    <a:pt x="285" y="464"/>
                  </a:cubicBezTo>
                  <a:cubicBezTo>
                    <a:pt x="262" y="469"/>
                    <a:pt x="239" y="473"/>
                    <a:pt x="217" y="481"/>
                  </a:cubicBezTo>
                  <a:close/>
                  <a:moveTo>
                    <a:pt x="583" y="72"/>
                  </a:moveTo>
                  <a:cubicBezTo>
                    <a:pt x="586" y="71"/>
                    <a:pt x="588" y="70"/>
                    <a:pt x="591" y="69"/>
                  </a:cubicBezTo>
                  <a:cubicBezTo>
                    <a:pt x="588" y="70"/>
                    <a:pt x="586" y="72"/>
                    <a:pt x="584" y="74"/>
                  </a:cubicBezTo>
                  <a:cubicBezTo>
                    <a:pt x="578" y="78"/>
                    <a:pt x="572" y="82"/>
                    <a:pt x="566" y="87"/>
                  </a:cubicBezTo>
                  <a:cubicBezTo>
                    <a:pt x="571" y="82"/>
                    <a:pt x="576" y="77"/>
                    <a:pt x="581" y="73"/>
                  </a:cubicBezTo>
                  <a:cubicBezTo>
                    <a:pt x="582" y="73"/>
                    <a:pt x="583" y="72"/>
                    <a:pt x="583" y="72"/>
                  </a:cubicBezTo>
                  <a:close/>
                  <a:moveTo>
                    <a:pt x="483" y="150"/>
                  </a:moveTo>
                  <a:cubicBezTo>
                    <a:pt x="485" y="148"/>
                    <a:pt x="486" y="146"/>
                    <a:pt x="488" y="145"/>
                  </a:cubicBezTo>
                  <a:cubicBezTo>
                    <a:pt x="487" y="146"/>
                    <a:pt x="487" y="147"/>
                    <a:pt x="486" y="148"/>
                  </a:cubicBezTo>
                  <a:cubicBezTo>
                    <a:pt x="485" y="149"/>
                    <a:pt x="484" y="149"/>
                    <a:pt x="483" y="150"/>
                  </a:cubicBezTo>
                  <a:close/>
                  <a:moveTo>
                    <a:pt x="428" y="200"/>
                  </a:moveTo>
                  <a:cubicBezTo>
                    <a:pt x="430" y="199"/>
                    <a:pt x="432" y="198"/>
                    <a:pt x="434" y="197"/>
                  </a:cubicBezTo>
                  <a:cubicBezTo>
                    <a:pt x="430" y="199"/>
                    <a:pt x="427" y="201"/>
                    <a:pt x="423" y="204"/>
                  </a:cubicBezTo>
                  <a:cubicBezTo>
                    <a:pt x="425" y="202"/>
                    <a:pt x="426" y="201"/>
                    <a:pt x="428" y="200"/>
                  </a:cubicBezTo>
                  <a:close/>
                  <a:moveTo>
                    <a:pt x="454" y="185"/>
                  </a:moveTo>
                  <a:cubicBezTo>
                    <a:pt x="454" y="185"/>
                    <a:pt x="455" y="185"/>
                    <a:pt x="455" y="185"/>
                  </a:cubicBezTo>
                  <a:cubicBezTo>
                    <a:pt x="455" y="185"/>
                    <a:pt x="454" y="185"/>
                    <a:pt x="454" y="185"/>
                  </a:cubicBezTo>
                  <a:cubicBezTo>
                    <a:pt x="454" y="185"/>
                    <a:pt x="454" y="185"/>
                    <a:pt x="454" y="185"/>
                  </a:cubicBezTo>
                  <a:close/>
                  <a:moveTo>
                    <a:pt x="436" y="192"/>
                  </a:moveTo>
                  <a:cubicBezTo>
                    <a:pt x="443" y="186"/>
                    <a:pt x="449" y="180"/>
                    <a:pt x="455" y="174"/>
                  </a:cubicBezTo>
                  <a:cubicBezTo>
                    <a:pt x="456" y="174"/>
                    <a:pt x="456" y="174"/>
                    <a:pt x="456" y="174"/>
                  </a:cubicBezTo>
                  <a:cubicBezTo>
                    <a:pt x="456" y="175"/>
                    <a:pt x="456" y="175"/>
                    <a:pt x="455" y="175"/>
                  </a:cubicBezTo>
                  <a:cubicBezTo>
                    <a:pt x="455" y="177"/>
                    <a:pt x="460" y="175"/>
                    <a:pt x="461" y="175"/>
                  </a:cubicBezTo>
                  <a:cubicBezTo>
                    <a:pt x="461" y="174"/>
                    <a:pt x="462" y="173"/>
                    <a:pt x="463" y="173"/>
                  </a:cubicBezTo>
                  <a:cubicBezTo>
                    <a:pt x="463" y="173"/>
                    <a:pt x="464" y="173"/>
                    <a:pt x="464" y="173"/>
                  </a:cubicBezTo>
                  <a:cubicBezTo>
                    <a:pt x="460" y="175"/>
                    <a:pt x="456" y="178"/>
                    <a:pt x="452" y="180"/>
                  </a:cubicBezTo>
                  <a:cubicBezTo>
                    <a:pt x="449" y="182"/>
                    <a:pt x="453" y="183"/>
                    <a:pt x="455" y="182"/>
                  </a:cubicBezTo>
                  <a:cubicBezTo>
                    <a:pt x="463" y="177"/>
                    <a:pt x="472" y="172"/>
                    <a:pt x="480" y="167"/>
                  </a:cubicBezTo>
                  <a:cubicBezTo>
                    <a:pt x="481" y="167"/>
                    <a:pt x="482" y="167"/>
                    <a:pt x="483" y="167"/>
                  </a:cubicBezTo>
                  <a:cubicBezTo>
                    <a:pt x="467" y="176"/>
                    <a:pt x="452" y="184"/>
                    <a:pt x="436" y="192"/>
                  </a:cubicBezTo>
                  <a:close/>
                  <a:moveTo>
                    <a:pt x="479" y="143"/>
                  </a:moveTo>
                  <a:cubicBezTo>
                    <a:pt x="476" y="146"/>
                    <a:pt x="473" y="149"/>
                    <a:pt x="471" y="152"/>
                  </a:cubicBezTo>
                  <a:cubicBezTo>
                    <a:pt x="469" y="154"/>
                    <a:pt x="467" y="156"/>
                    <a:pt x="465" y="158"/>
                  </a:cubicBezTo>
                  <a:cubicBezTo>
                    <a:pt x="465" y="158"/>
                    <a:pt x="465" y="159"/>
                    <a:pt x="465" y="159"/>
                  </a:cubicBezTo>
                  <a:cubicBezTo>
                    <a:pt x="460" y="163"/>
                    <a:pt x="456" y="168"/>
                    <a:pt x="452" y="172"/>
                  </a:cubicBezTo>
                  <a:cubicBezTo>
                    <a:pt x="451" y="172"/>
                    <a:pt x="450" y="172"/>
                    <a:pt x="449" y="173"/>
                  </a:cubicBezTo>
                  <a:cubicBezTo>
                    <a:pt x="459" y="163"/>
                    <a:pt x="469" y="153"/>
                    <a:pt x="479" y="143"/>
                  </a:cubicBezTo>
                  <a:close/>
                  <a:moveTo>
                    <a:pt x="496" y="139"/>
                  </a:moveTo>
                  <a:cubicBezTo>
                    <a:pt x="496" y="139"/>
                    <a:pt x="495" y="139"/>
                    <a:pt x="495" y="139"/>
                  </a:cubicBezTo>
                  <a:cubicBezTo>
                    <a:pt x="496" y="138"/>
                    <a:pt x="497" y="137"/>
                    <a:pt x="498" y="136"/>
                  </a:cubicBezTo>
                  <a:cubicBezTo>
                    <a:pt x="497" y="137"/>
                    <a:pt x="497" y="138"/>
                    <a:pt x="496" y="139"/>
                  </a:cubicBezTo>
                  <a:close/>
                  <a:moveTo>
                    <a:pt x="468" y="171"/>
                  </a:moveTo>
                  <a:cubicBezTo>
                    <a:pt x="468" y="171"/>
                    <a:pt x="468" y="171"/>
                    <a:pt x="468" y="170"/>
                  </a:cubicBezTo>
                  <a:cubicBezTo>
                    <a:pt x="468" y="170"/>
                    <a:pt x="469" y="170"/>
                    <a:pt x="469" y="170"/>
                  </a:cubicBezTo>
                  <a:cubicBezTo>
                    <a:pt x="469" y="170"/>
                    <a:pt x="468" y="171"/>
                    <a:pt x="468" y="171"/>
                  </a:cubicBezTo>
                  <a:close/>
                  <a:moveTo>
                    <a:pt x="466" y="165"/>
                  </a:moveTo>
                  <a:cubicBezTo>
                    <a:pt x="466" y="165"/>
                    <a:pt x="466" y="165"/>
                    <a:pt x="466" y="164"/>
                  </a:cubicBezTo>
                  <a:cubicBezTo>
                    <a:pt x="467" y="164"/>
                    <a:pt x="467" y="164"/>
                    <a:pt x="467" y="164"/>
                  </a:cubicBezTo>
                  <a:cubicBezTo>
                    <a:pt x="467" y="164"/>
                    <a:pt x="467" y="164"/>
                    <a:pt x="467" y="164"/>
                  </a:cubicBezTo>
                  <a:cubicBezTo>
                    <a:pt x="467" y="164"/>
                    <a:pt x="466" y="165"/>
                    <a:pt x="466" y="165"/>
                  </a:cubicBezTo>
                  <a:close/>
                  <a:moveTo>
                    <a:pt x="501" y="139"/>
                  </a:moveTo>
                  <a:cubicBezTo>
                    <a:pt x="502" y="138"/>
                    <a:pt x="504" y="137"/>
                    <a:pt x="505" y="136"/>
                  </a:cubicBezTo>
                  <a:cubicBezTo>
                    <a:pt x="504" y="137"/>
                    <a:pt x="502" y="138"/>
                    <a:pt x="501" y="139"/>
                  </a:cubicBezTo>
                  <a:close/>
                  <a:moveTo>
                    <a:pt x="527" y="112"/>
                  </a:moveTo>
                  <a:cubicBezTo>
                    <a:pt x="535" y="107"/>
                    <a:pt x="544" y="102"/>
                    <a:pt x="553" y="97"/>
                  </a:cubicBezTo>
                  <a:cubicBezTo>
                    <a:pt x="553" y="97"/>
                    <a:pt x="554" y="97"/>
                    <a:pt x="554" y="97"/>
                  </a:cubicBezTo>
                  <a:cubicBezTo>
                    <a:pt x="554" y="98"/>
                    <a:pt x="553" y="98"/>
                    <a:pt x="553" y="99"/>
                  </a:cubicBezTo>
                  <a:cubicBezTo>
                    <a:pt x="552" y="99"/>
                    <a:pt x="551" y="100"/>
                    <a:pt x="551" y="100"/>
                  </a:cubicBezTo>
                  <a:cubicBezTo>
                    <a:pt x="543" y="104"/>
                    <a:pt x="535" y="108"/>
                    <a:pt x="527" y="112"/>
                  </a:cubicBezTo>
                  <a:close/>
                  <a:moveTo>
                    <a:pt x="569" y="88"/>
                  </a:moveTo>
                  <a:cubicBezTo>
                    <a:pt x="569" y="88"/>
                    <a:pt x="570" y="88"/>
                    <a:pt x="570" y="88"/>
                  </a:cubicBezTo>
                  <a:cubicBezTo>
                    <a:pt x="569" y="88"/>
                    <a:pt x="569" y="88"/>
                    <a:pt x="568" y="89"/>
                  </a:cubicBezTo>
                  <a:cubicBezTo>
                    <a:pt x="569" y="89"/>
                    <a:pt x="569" y="88"/>
                    <a:pt x="569" y="88"/>
                  </a:cubicBezTo>
                  <a:close/>
                  <a:moveTo>
                    <a:pt x="585" y="78"/>
                  </a:moveTo>
                  <a:cubicBezTo>
                    <a:pt x="583" y="80"/>
                    <a:pt x="582" y="81"/>
                    <a:pt x="581" y="82"/>
                  </a:cubicBezTo>
                  <a:cubicBezTo>
                    <a:pt x="580" y="82"/>
                    <a:pt x="579" y="82"/>
                    <a:pt x="578" y="82"/>
                  </a:cubicBezTo>
                  <a:cubicBezTo>
                    <a:pt x="581" y="81"/>
                    <a:pt x="583" y="80"/>
                    <a:pt x="585" y="78"/>
                  </a:cubicBezTo>
                  <a:close/>
                  <a:moveTo>
                    <a:pt x="527" y="109"/>
                  </a:moveTo>
                  <a:cubicBezTo>
                    <a:pt x="523" y="111"/>
                    <a:pt x="520" y="114"/>
                    <a:pt x="517" y="116"/>
                  </a:cubicBezTo>
                  <a:cubicBezTo>
                    <a:pt x="520" y="113"/>
                    <a:pt x="523" y="111"/>
                    <a:pt x="526" y="109"/>
                  </a:cubicBezTo>
                  <a:cubicBezTo>
                    <a:pt x="526" y="109"/>
                    <a:pt x="526" y="109"/>
                    <a:pt x="526" y="109"/>
                  </a:cubicBezTo>
                  <a:cubicBezTo>
                    <a:pt x="526" y="109"/>
                    <a:pt x="526" y="109"/>
                    <a:pt x="527" y="109"/>
                  </a:cubicBezTo>
                  <a:close/>
                  <a:moveTo>
                    <a:pt x="487" y="137"/>
                  </a:moveTo>
                  <a:cubicBezTo>
                    <a:pt x="486" y="137"/>
                    <a:pt x="486" y="137"/>
                    <a:pt x="485" y="137"/>
                  </a:cubicBezTo>
                  <a:cubicBezTo>
                    <a:pt x="486" y="137"/>
                    <a:pt x="487" y="136"/>
                    <a:pt x="488" y="136"/>
                  </a:cubicBezTo>
                  <a:cubicBezTo>
                    <a:pt x="488" y="136"/>
                    <a:pt x="487" y="137"/>
                    <a:pt x="487" y="137"/>
                  </a:cubicBezTo>
                  <a:close/>
                  <a:moveTo>
                    <a:pt x="444" y="178"/>
                  </a:moveTo>
                  <a:cubicBezTo>
                    <a:pt x="444" y="179"/>
                    <a:pt x="444" y="178"/>
                    <a:pt x="445" y="178"/>
                  </a:cubicBezTo>
                  <a:cubicBezTo>
                    <a:pt x="441" y="181"/>
                    <a:pt x="438" y="185"/>
                    <a:pt x="435" y="188"/>
                  </a:cubicBezTo>
                  <a:cubicBezTo>
                    <a:pt x="435" y="187"/>
                    <a:pt x="436" y="187"/>
                    <a:pt x="436" y="186"/>
                  </a:cubicBezTo>
                  <a:cubicBezTo>
                    <a:pt x="438" y="184"/>
                    <a:pt x="441" y="181"/>
                    <a:pt x="444" y="178"/>
                  </a:cubicBezTo>
                  <a:close/>
                  <a:moveTo>
                    <a:pt x="377" y="261"/>
                  </a:moveTo>
                  <a:cubicBezTo>
                    <a:pt x="375" y="263"/>
                    <a:pt x="373" y="265"/>
                    <a:pt x="370" y="268"/>
                  </a:cubicBezTo>
                  <a:cubicBezTo>
                    <a:pt x="369" y="268"/>
                    <a:pt x="368" y="269"/>
                    <a:pt x="366" y="270"/>
                  </a:cubicBezTo>
                  <a:cubicBezTo>
                    <a:pt x="370" y="267"/>
                    <a:pt x="373" y="264"/>
                    <a:pt x="377" y="261"/>
                  </a:cubicBezTo>
                  <a:close/>
                  <a:moveTo>
                    <a:pt x="317" y="325"/>
                  </a:moveTo>
                  <a:cubicBezTo>
                    <a:pt x="317" y="325"/>
                    <a:pt x="318" y="325"/>
                    <a:pt x="318" y="325"/>
                  </a:cubicBezTo>
                  <a:cubicBezTo>
                    <a:pt x="315" y="329"/>
                    <a:pt x="311" y="332"/>
                    <a:pt x="307" y="336"/>
                  </a:cubicBezTo>
                  <a:cubicBezTo>
                    <a:pt x="310" y="332"/>
                    <a:pt x="313" y="328"/>
                    <a:pt x="317" y="325"/>
                  </a:cubicBezTo>
                  <a:close/>
                  <a:moveTo>
                    <a:pt x="337" y="306"/>
                  </a:moveTo>
                  <a:cubicBezTo>
                    <a:pt x="338" y="306"/>
                    <a:pt x="338" y="306"/>
                    <a:pt x="338" y="306"/>
                  </a:cubicBezTo>
                  <a:cubicBezTo>
                    <a:pt x="338" y="306"/>
                    <a:pt x="338" y="306"/>
                    <a:pt x="338" y="305"/>
                  </a:cubicBezTo>
                  <a:cubicBezTo>
                    <a:pt x="338" y="306"/>
                    <a:pt x="338" y="306"/>
                    <a:pt x="337" y="306"/>
                  </a:cubicBezTo>
                  <a:close/>
                  <a:moveTo>
                    <a:pt x="325" y="305"/>
                  </a:moveTo>
                  <a:cubicBezTo>
                    <a:pt x="322" y="309"/>
                    <a:pt x="319" y="312"/>
                    <a:pt x="317" y="315"/>
                  </a:cubicBezTo>
                  <a:cubicBezTo>
                    <a:pt x="317" y="314"/>
                    <a:pt x="317" y="314"/>
                    <a:pt x="318" y="313"/>
                  </a:cubicBezTo>
                  <a:cubicBezTo>
                    <a:pt x="320" y="311"/>
                    <a:pt x="322" y="308"/>
                    <a:pt x="325" y="305"/>
                  </a:cubicBezTo>
                  <a:close/>
                  <a:moveTo>
                    <a:pt x="306" y="326"/>
                  </a:moveTo>
                  <a:cubicBezTo>
                    <a:pt x="306" y="327"/>
                    <a:pt x="307" y="327"/>
                    <a:pt x="308" y="328"/>
                  </a:cubicBezTo>
                  <a:cubicBezTo>
                    <a:pt x="301" y="335"/>
                    <a:pt x="293" y="343"/>
                    <a:pt x="286" y="350"/>
                  </a:cubicBezTo>
                  <a:cubicBezTo>
                    <a:pt x="289" y="347"/>
                    <a:pt x="292" y="344"/>
                    <a:pt x="294" y="341"/>
                  </a:cubicBezTo>
                  <a:cubicBezTo>
                    <a:pt x="294" y="340"/>
                    <a:pt x="294" y="340"/>
                    <a:pt x="295" y="340"/>
                  </a:cubicBezTo>
                  <a:cubicBezTo>
                    <a:pt x="298" y="335"/>
                    <a:pt x="302" y="331"/>
                    <a:pt x="306" y="326"/>
                  </a:cubicBezTo>
                  <a:close/>
                  <a:moveTo>
                    <a:pt x="241" y="418"/>
                  </a:moveTo>
                  <a:cubicBezTo>
                    <a:pt x="240" y="417"/>
                    <a:pt x="237" y="418"/>
                    <a:pt x="237" y="418"/>
                  </a:cubicBezTo>
                  <a:cubicBezTo>
                    <a:pt x="236" y="418"/>
                    <a:pt x="236" y="419"/>
                    <a:pt x="236" y="419"/>
                  </a:cubicBezTo>
                  <a:cubicBezTo>
                    <a:pt x="236" y="418"/>
                    <a:pt x="236" y="418"/>
                    <a:pt x="235" y="418"/>
                  </a:cubicBezTo>
                  <a:cubicBezTo>
                    <a:pt x="236" y="417"/>
                    <a:pt x="237" y="415"/>
                    <a:pt x="238" y="413"/>
                  </a:cubicBezTo>
                  <a:cubicBezTo>
                    <a:pt x="238" y="412"/>
                    <a:pt x="239" y="412"/>
                    <a:pt x="240" y="411"/>
                  </a:cubicBezTo>
                  <a:cubicBezTo>
                    <a:pt x="241" y="411"/>
                    <a:pt x="242" y="411"/>
                    <a:pt x="243" y="410"/>
                  </a:cubicBezTo>
                  <a:cubicBezTo>
                    <a:pt x="244" y="409"/>
                    <a:pt x="246" y="408"/>
                    <a:pt x="247" y="406"/>
                  </a:cubicBezTo>
                  <a:cubicBezTo>
                    <a:pt x="247" y="408"/>
                    <a:pt x="250" y="409"/>
                    <a:pt x="252" y="407"/>
                  </a:cubicBezTo>
                  <a:cubicBezTo>
                    <a:pt x="253" y="407"/>
                    <a:pt x="253" y="406"/>
                    <a:pt x="254" y="405"/>
                  </a:cubicBezTo>
                  <a:cubicBezTo>
                    <a:pt x="255" y="405"/>
                    <a:pt x="256" y="405"/>
                    <a:pt x="257" y="405"/>
                  </a:cubicBezTo>
                  <a:cubicBezTo>
                    <a:pt x="266" y="399"/>
                    <a:pt x="276" y="394"/>
                    <a:pt x="286" y="389"/>
                  </a:cubicBezTo>
                  <a:cubicBezTo>
                    <a:pt x="273" y="401"/>
                    <a:pt x="257" y="410"/>
                    <a:pt x="241" y="418"/>
                  </a:cubicBezTo>
                  <a:cubicBezTo>
                    <a:pt x="241" y="418"/>
                    <a:pt x="241" y="418"/>
                    <a:pt x="241" y="418"/>
                  </a:cubicBezTo>
                  <a:close/>
                  <a:moveTo>
                    <a:pt x="235" y="447"/>
                  </a:moveTo>
                  <a:cubicBezTo>
                    <a:pt x="232" y="448"/>
                    <a:pt x="229" y="449"/>
                    <a:pt x="226" y="451"/>
                  </a:cubicBezTo>
                  <a:cubicBezTo>
                    <a:pt x="224" y="451"/>
                    <a:pt x="224" y="452"/>
                    <a:pt x="224" y="452"/>
                  </a:cubicBezTo>
                  <a:cubicBezTo>
                    <a:pt x="221" y="454"/>
                    <a:pt x="218" y="455"/>
                    <a:pt x="216" y="457"/>
                  </a:cubicBezTo>
                  <a:cubicBezTo>
                    <a:pt x="217" y="455"/>
                    <a:pt x="219" y="453"/>
                    <a:pt x="220" y="452"/>
                  </a:cubicBezTo>
                  <a:cubicBezTo>
                    <a:pt x="220" y="452"/>
                    <a:pt x="220" y="452"/>
                    <a:pt x="220" y="452"/>
                  </a:cubicBezTo>
                  <a:cubicBezTo>
                    <a:pt x="221" y="451"/>
                    <a:pt x="222" y="451"/>
                    <a:pt x="223" y="451"/>
                  </a:cubicBezTo>
                  <a:cubicBezTo>
                    <a:pt x="228" y="449"/>
                    <a:pt x="232" y="446"/>
                    <a:pt x="237" y="444"/>
                  </a:cubicBezTo>
                  <a:cubicBezTo>
                    <a:pt x="241" y="441"/>
                    <a:pt x="244" y="440"/>
                    <a:pt x="248" y="440"/>
                  </a:cubicBezTo>
                  <a:cubicBezTo>
                    <a:pt x="245" y="442"/>
                    <a:pt x="241" y="444"/>
                    <a:pt x="238" y="446"/>
                  </a:cubicBezTo>
                  <a:cubicBezTo>
                    <a:pt x="237" y="446"/>
                    <a:pt x="236" y="447"/>
                    <a:pt x="235" y="447"/>
                  </a:cubicBezTo>
                  <a:close/>
                  <a:moveTo>
                    <a:pt x="188" y="468"/>
                  </a:moveTo>
                  <a:cubicBezTo>
                    <a:pt x="188" y="467"/>
                    <a:pt x="188" y="467"/>
                    <a:pt x="188" y="467"/>
                  </a:cubicBezTo>
                  <a:cubicBezTo>
                    <a:pt x="188" y="468"/>
                    <a:pt x="188" y="468"/>
                    <a:pt x="188" y="468"/>
                  </a:cubicBezTo>
                  <a:cubicBezTo>
                    <a:pt x="188" y="468"/>
                    <a:pt x="188" y="468"/>
                    <a:pt x="188" y="468"/>
                  </a:cubicBezTo>
                  <a:close/>
                  <a:moveTo>
                    <a:pt x="221" y="445"/>
                  </a:moveTo>
                  <a:cubicBezTo>
                    <a:pt x="222" y="444"/>
                    <a:pt x="223" y="443"/>
                    <a:pt x="224" y="442"/>
                  </a:cubicBezTo>
                  <a:cubicBezTo>
                    <a:pt x="225" y="442"/>
                    <a:pt x="225" y="441"/>
                    <a:pt x="226" y="441"/>
                  </a:cubicBezTo>
                  <a:cubicBezTo>
                    <a:pt x="226" y="441"/>
                    <a:pt x="226" y="441"/>
                    <a:pt x="226" y="441"/>
                  </a:cubicBezTo>
                  <a:cubicBezTo>
                    <a:pt x="225" y="442"/>
                    <a:pt x="223" y="444"/>
                    <a:pt x="221" y="445"/>
                  </a:cubicBezTo>
                  <a:close/>
                  <a:moveTo>
                    <a:pt x="222" y="438"/>
                  </a:moveTo>
                  <a:cubicBezTo>
                    <a:pt x="222" y="438"/>
                    <a:pt x="222" y="438"/>
                    <a:pt x="222" y="438"/>
                  </a:cubicBezTo>
                  <a:cubicBezTo>
                    <a:pt x="222" y="438"/>
                    <a:pt x="222" y="438"/>
                    <a:pt x="222" y="438"/>
                  </a:cubicBezTo>
                  <a:cubicBezTo>
                    <a:pt x="222" y="438"/>
                    <a:pt x="222" y="438"/>
                    <a:pt x="222" y="438"/>
                  </a:cubicBezTo>
                  <a:cubicBezTo>
                    <a:pt x="222" y="438"/>
                    <a:pt x="222" y="438"/>
                    <a:pt x="222" y="438"/>
                  </a:cubicBezTo>
                  <a:close/>
                  <a:moveTo>
                    <a:pt x="228" y="422"/>
                  </a:moveTo>
                  <a:cubicBezTo>
                    <a:pt x="228" y="422"/>
                    <a:pt x="227" y="423"/>
                    <a:pt x="227" y="423"/>
                  </a:cubicBezTo>
                  <a:cubicBezTo>
                    <a:pt x="226" y="424"/>
                    <a:pt x="226" y="424"/>
                    <a:pt x="225" y="425"/>
                  </a:cubicBezTo>
                  <a:cubicBezTo>
                    <a:pt x="226" y="424"/>
                    <a:pt x="227" y="423"/>
                    <a:pt x="228" y="422"/>
                  </a:cubicBezTo>
                  <a:close/>
                  <a:moveTo>
                    <a:pt x="182" y="475"/>
                  </a:moveTo>
                  <a:cubicBezTo>
                    <a:pt x="190" y="470"/>
                    <a:pt x="198" y="465"/>
                    <a:pt x="206" y="460"/>
                  </a:cubicBezTo>
                  <a:cubicBezTo>
                    <a:pt x="198" y="467"/>
                    <a:pt x="191" y="473"/>
                    <a:pt x="184" y="479"/>
                  </a:cubicBezTo>
                  <a:cubicBezTo>
                    <a:pt x="182" y="481"/>
                    <a:pt x="180" y="482"/>
                    <a:pt x="178" y="483"/>
                  </a:cubicBezTo>
                  <a:cubicBezTo>
                    <a:pt x="179" y="480"/>
                    <a:pt x="181" y="477"/>
                    <a:pt x="182" y="475"/>
                  </a:cubicBezTo>
                  <a:close/>
                  <a:moveTo>
                    <a:pt x="190" y="479"/>
                  </a:moveTo>
                  <a:cubicBezTo>
                    <a:pt x="189" y="479"/>
                    <a:pt x="189" y="479"/>
                    <a:pt x="189" y="480"/>
                  </a:cubicBezTo>
                  <a:cubicBezTo>
                    <a:pt x="189" y="479"/>
                    <a:pt x="189" y="479"/>
                    <a:pt x="190" y="479"/>
                  </a:cubicBezTo>
                  <a:cubicBezTo>
                    <a:pt x="190" y="479"/>
                    <a:pt x="190" y="479"/>
                    <a:pt x="190" y="479"/>
                  </a:cubicBezTo>
                  <a:close/>
                  <a:moveTo>
                    <a:pt x="226" y="446"/>
                  </a:moveTo>
                  <a:cubicBezTo>
                    <a:pt x="232" y="442"/>
                    <a:pt x="237" y="437"/>
                    <a:pt x="243" y="431"/>
                  </a:cubicBezTo>
                  <a:cubicBezTo>
                    <a:pt x="243" y="431"/>
                    <a:pt x="243" y="431"/>
                    <a:pt x="243" y="431"/>
                  </a:cubicBezTo>
                  <a:cubicBezTo>
                    <a:pt x="244" y="430"/>
                    <a:pt x="245" y="429"/>
                    <a:pt x="247" y="429"/>
                  </a:cubicBezTo>
                  <a:cubicBezTo>
                    <a:pt x="252" y="426"/>
                    <a:pt x="259" y="423"/>
                    <a:pt x="253" y="429"/>
                  </a:cubicBezTo>
                  <a:cubicBezTo>
                    <a:pt x="249" y="434"/>
                    <a:pt x="243" y="437"/>
                    <a:pt x="237" y="440"/>
                  </a:cubicBezTo>
                  <a:cubicBezTo>
                    <a:pt x="233" y="442"/>
                    <a:pt x="229" y="444"/>
                    <a:pt x="226" y="446"/>
                  </a:cubicBezTo>
                  <a:close/>
                  <a:moveTo>
                    <a:pt x="210" y="439"/>
                  </a:moveTo>
                  <a:cubicBezTo>
                    <a:pt x="212" y="437"/>
                    <a:pt x="215" y="435"/>
                    <a:pt x="216" y="434"/>
                  </a:cubicBezTo>
                  <a:cubicBezTo>
                    <a:pt x="218" y="432"/>
                    <a:pt x="220" y="431"/>
                    <a:pt x="222" y="429"/>
                  </a:cubicBezTo>
                  <a:cubicBezTo>
                    <a:pt x="219" y="434"/>
                    <a:pt x="215" y="437"/>
                    <a:pt x="211" y="441"/>
                  </a:cubicBezTo>
                  <a:cubicBezTo>
                    <a:pt x="208" y="443"/>
                    <a:pt x="206" y="445"/>
                    <a:pt x="204" y="446"/>
                  </a:cubicBezTo>
                  <a:cubicBezTo>
                    <a:pt x="204" y="446"/>
                    <a:pt x="204" y="447"/>
                    <a:pt x="204" y="447"/>
                  </a:cubicBezTo>
                  <a:cubicBezTo>
                    <a:pt x="206" y="444"/>
                    <a:pt x="208" y="441"/>
                    <a:pt x="210" y="439"/>
                  </a:cubicBezTo>
                  <a:close/>
                  <a:moveTo>
                    <a:pt x="172" y="486"/>
                  </a:moveTo>
                  <a:cubicBezTo>
                    <a:pt x="173" y="486"/>
                    <a:pt x="175" y="486"/>
                    <a:pt x="175" y="486"/>
                  </a:cubicBezTo>
                  <a:cubicBezTo>
                    <a:pt x="176" y="486"/>
                    <a:pt x="177" y="485"/>
                    <a:pt x="178" y="485"/>
                  </a:cubicBezTo>
                  <a:cubicBezTo>
                    <a:pt x="175" y="488"/>
                    <a:pt x="172" y="491"/>
                    <a:pt x="169" y="494"/>
                  </a:cubicBezTo>
                  <a:cubicBezTo>
                    <a:pt x="168" y="494"/>
                    <a:pt x="168" y="494"/>
                    <a:pt x="168" y="494"/>
                  </a:cubicBezTo>
                  <a:cubicBezTo>
                    <a:pt x="167" y="495"/>
                    <a:pt x="165" y="497"/>
                    <a:pt x="163" y="498"/>
                  </a:cubicBezTo>
                  <a:cubicBezTo>
                    <a:pt x="166" y="494"/>
                    <a:pt x="169" y="490"/>
                    <a:pt x="172" y="486"/>
                  </a:cubicBezTo>
                  <a:close/>
                  <a:moveTo>
                    <a:pt x="194" y="480"/>
                  </a:moveTo>
                  <a:cubicBezTo>
                    <a:pt x="190" y="482"/>
                    <a:pt x="186" y="484"/>
                    <a:pt x="181" y="486"/>
                  </a:cubicBezTo>
                  <a:cubicBezTo>
                    <a:pt x="183" y="485"/>
                    <a:pt x="184" y="484"/>
                    <a:pt x="185" y="483"/>
                  </a:cubicBezTo>
                  <a:cubicBezTo>
                    <a:pt x="186" y="483"/>
                    <a:pt x="188" y="483"/>
                    <a:pt x="189" y="482"/>
                  </a:cubicBezTo>
                  <a:cubicBezTo>
                    <a:pt x="192" y="481"/>
                    <a:pt x="194" y="480"/>
                    <a:pt x="197" y="478"/>
                  </a:cubicBezTo>
                  <a:cubicBezTo>
                    <a:pt x="196" y="479"/>
                    <a:pt x="195" y="479"/>
                    <a:pt x="194" y="480"/>
                  </a:cubicBezTo>
                  <a:close/>
                  <a:moveTo>
                    <a:pt x="228" y="461"/>
                  </a:moveTo>
                  <a:cubicBezTo>
                    <a:pt x="227" y="461"/>
                    <a:pt x="227" y="461"/>
                    <a:pt x="227" y="461"/>
                  </a:cubicBezTo>
                  <a:cubicBezTo>
                    <a:pt x="229" y="459"/>
                    <a:pt x="231" y="458"/>
                    <a:pt x="234" y="456"/>
                  </a:cubicBezTo>
                  <a:cubicBezTo>
                    <a:pt x="240" y="454"/>
                    <a:pt x="247" y="451"/>
                    <a:pt x="253" y="449"/>
                  </a:cubicBezTo>
                  <a:cubicBezTo>
                    <a:pt x="245" y="452"/>
                    <a:pt x="236" y="456"/>
                    <a:pt x="228" y="461"/>
                  </a:cubicBezTo>
                  <a:close/>
                  <a:moveTo>
                    <a:pt x="225" y="459"/>
                  </a:moveTo>
                  <a:cubicBezTo>
                    <a:pt x="223" y="460"/>
                    <a:pt x="221" y="461"/>
                    <a:pt x="219" y="462"/>
                  </a:cubicBezTo>
                  <a:cubicBezTo>
                    <a:pt x="218" y="463"/>
                    <a:pt x="216" y="464"/>
                    <a:pt x="215" y="465"/>
                  </a:cubicBezTo>
                  <a:cubicBezTo>
                    <a:pt x="211" y="466"/>
                    <a:pt x="207" y="468"/>
                    <a:pt x="202" y="469"/>
                  </a:cubicBezTo>
                  <a:cubicBezTo>
                    <a:pt x="205" y="467"/>
                    <a:pt x="207" y="465"/>
                    <a:pt x="209" y="463"/>
                  </a:cubicBezTo>
                  <a:cubicBezTo>
                    <a:pt x="210" y="463"/>
                    <a:pt x="210" y="463"/>
                    <a:pt x="210" y="463"/>
                  </a:cubicBezTo>
                  <a:cubicBezTo>
                    <a:pt x="215" y="462"/>
                    <a:pt x="220" y="460"/>
                    <a:pt x="225" y="459"/>
                  </a:cubicBezTo>
                  <a:close/>
                  <a:moveTo>
                    <a:pt x="293" y="406"/>
                  </a:moveTo>
                  <a:cubicBezTo>
                    <a:pt x="320" y="397"/>
                    <a:pt x="347" y="394"/>
                    <a:pt x="375" y="393"/>
                  </a:cubicBezTo>
                  <a:cubicBezTo>
                    <a:pt x="396" y="392"/>
                    <a:pt x="416" y="395"/>
                    <a:pt x="436" y="390"/>
                  </a:cubicBezTo>
                  <a:cubicBezTo>
                    <a:pt x="382" y="432"/>
                    <a:pt x="310" y="427"/>
                    <a:pt x="246" y="444"/>
                  </a:cubicBezTo>
                  <a:cubicBezTo>
                    <a:pt x="250" y="442"/>
                    <a:pt x="253" y="440"/>
                    <a:pt x="256" y="438"/>
                  </a:cubicBezTo>
                  <a:cubicBezTo>
                    <a:pt x="257" y="437"/>
                    <a:pt x="256" y="437"/>
                    <a:pt x="255" y="437"/>
                  </a:cubicBezTo>
                  <a:cubicBezTo>
                    <a:pt x="251" y="437"/>
                    <a:pt x="247" y="438"/>
                    <a:pt x="244" y="439"/>
                  </a:cubicBezTo>
                  <a:cubicBezTo>
                    <a:pt x="245" y="438"/>
                    <a:pt x="246" y="437"/>
                    <a:pt x="248" y="437"/>
                  </a:cubicBezTo>
                  <a:cubicBezTo>
                    <a:pt x="254" y="433"/>
                    <a:pt x="259" y="429"/>
                    <a:pt x="263" y="423"/>
                  </a:cubicBezTo>
                  <a:cubicBezTo>
                    <a:pt x="264" y="422"/>
                    <a:pt x="262" y="422"/>
                    <a:pt x="261" y="422"/>
                  </a:cubicBezTo>
                  <a:cubicBezTo>
                    <a:pt x="259" y="422"/>
                    <a:pt x="257" y="423"/>
                    <a:pt x="254" y="424"/>
                  </a:cubicBezTo>
                  <a:cubicBezTo>
                    <a:pt x="258" y="421"/>
                    <a:pt x="262" y="418"/>
                    <a:pt x="266" y="416"/>
                  </a:cubicBezTo>
                  <a:cubicBezTo>
                    <a:pt x="268" y="414"/>
                    <a:pt x="262" y="414"/>
                    <a:pt x="261" y="415"/>
                  </a:cubicBezTo>
                  <a:cubicBezTo>
                    <a:pt x="255" y="420"/>
                    <a:pt x="249" y="424"/>
                    <a:pt x="243" y="428"/>
                  </a:cubicBezTo>
                  <a:cubicBezTo>
                    <a:pt x="242" y="429"/>
                    <a:pt x="241" y="429"/>
                    <a:pt x="240" y="429"/>
                  </a:cubicBezTo>
                  <a:cubicBezTo>
                    <a:pt x="244" y="426"/>
                    <a:pt x="248" y="422"/>
                    <a:pt x="252" y="418"/>
                  </a:cubicBezTo>
                  <a:cubicBezTo>
                    <a:pt x="265" y="413"/>
                    <a:pt x="280" y="410"/>
                    <a:pt x="293" y="406"/>
                  </a:cubicBezTo>
                  <a:close/>
                  <a:moveTo>
                    <a:pt x="239" y="421"/>
                  </a:moveTo>
                  <a:cubicBezTo>
                    <a:pt x="240" y="420"/>
                    <a:pt x="240" y="420"/>
                    <a:pt x="240" y="420"/>
                  </a:cubicBezTo>
                  <a:cubicBezTo>
                    <a:pt x="240" y="420"/>
                    <a:pt x="240" y="420"/>
                    <a:pt x="241" y="420"/>
                  </a:cubicBezTo>
                  <a:cubicBezTo>
                    <a:pt x="240" y="420"/>
                    <a:pt x="240" y="420"/>
                    <a:pt x="239" y="421"/>
                  </a:cubicBezTo>
                  <a:close/>
                  <a:moveTo>
                    <a:pt x="306" y="369"/>
                  </a:moveTo>
                  <a:cubicBezTo>
                    <a:pt x="317" y="364"/>
                    <a:pt x="301" y="378"/>
                    <a:pt x="301" y="377"/>
                  </a:cubicBezTo>
                  <a:cubicBezTo>
                    <a:pt x="297" y="380"/>
                    <a:pt x="293" y="382"/>
                    <a:pt x="288" y="384"/>
                  </a:cubicBezTo>
                  <a:cubicBezTo>
                    <a:pt x="281" y="387"/>
                    <a:pt x="274" y="389"/>
                    <a:pt x="268" y="392"/>
                  </a:cubicBezTo>
                  <a:cubicBezTo>
                    <a:pt x="269" y="391"/>
                    <a:pt x="271" y="389"/>
                    <a:pt x="272" y="387"/>
                  </a:cubicBezTo>
                  <a:cubicBezTo>
                    <a:pt x="274" y="386"/>
                    <a:pt x="275" y="385"/>
                    <a:pt x="276" y="384"/>
                  </a:cubicBezTo>
                  <a:cubicBezTo>
                    <a:pt x="276" y="386"/>
                    <a:pt x="279" y="386"/>
                    <a:pt x="281" y="385"/>
                  </a:cubicBezTo>
                  <a:cubicBezTo>
                    <a:pt x="286" y="382"/>
                    <a:pt x="291" y="378"/>
                    <a:pt x="296" y="375"/>
                  </a:cubicBezTo>
                  <a:cubicBezTo>
                    <a:pt x="299" y="373"/>
                    <a:pt x="303" y="371"/>
                    <a:pt x="306" y="369"/>
                  </a:cubicBezTo>
                  <a:close/>
                  <a:moveTo>
                    <a:pt x="291" y="374"/>
                  </a:moveTo>
                  <a:cubicBezTo>
                    <a:pt x="291" y="374"/>
                    <a:pt x="292" y="373"/>
                    <a:pt x="293" y="373"/>
                  </a:cubicBezTo>
                  <a:cubicBezTo>
                    <a:pt x="295" y="371"/>
                    <a:pt x="293" y="370"/>
                    <a:pt x="290" y="370"/>
                  </a:cubicBezTo>
                  <a:cubicBezTo>
                    <a:pt x="292" y="368"/>
                    <a:pt x="293" y="367"/>
                    <a:pt x="295" y="365"/>
                  </a:cubicBezTo>
                  <a:cubicBezTo>
                    <a:pt x="298" y="363"/>
                    <a:pt x="310" y="359"/>
                    <a:pt x="302" y="366"/>
                  </a:cubicBezTo>
                  <a:cubicBezTo>
                    <a:pt x="300" y="368"/>
                    <a:pt x="298" y="369"/>
                    <a:pt x="296" y="371"/>
                  </a:cubicBezTo>
                  <a:cubicBezTo>
                    <a:pt x="294" y="372"/>
                    <a:pt x="293" y="373"/>
                    <a:pt x="291" y="374"/>
                  </a:cubicBezTo>
                  <a:close/>
                  <a:moveTo>
                    <a:pt x="299" y="357"/>
                  </a:moveTo>
                  <a:cubicBezTo>
                    <a:pt x="299" y="356"/>
                    <a:pt x="295" y="357"/>
                    <a:pt x="294" y="357"/>
                  </a:cubicBezTo>
                  <a:cubicBezTo>
                    <a:pt x="292" y="360"/>
                    <a:pt x="289" y="362"/>
                    <a:pt x="287" y="365"/>
                  </a:cubicBezTo>
                  <a:cubicBezTo>
                    <a:pt x="284" y="367"/>
                    <a:pt x="281" y="368"/>
                    <a:pt x="279" y="370"/>
                  </a:cubicBezTo>
                  <a:cubicBezTo>
                    <a:pt x="277" y="372"/>
                    <a:pt x="278" y="372"/>
                    <a:pt x="280" y="372"/>
                  </a:cubicBezTo>
                  <a:cubicBezTo>
                    <a:pt x="276" y="377"/>
                    <a:pt x="272" y="381"/>
                    <a:pt x="268" y="385"/>
                  </a:cubicBezTo>
                  <a:cubicBezTo>
                    <a:pt x="267" y="386"/>
                    <a:pt x="267" y="387"/>
                    <a:pt x="266" y="387"/>
                  </a:cubicBezTo>
                  <a:cubicBezTo>
                    <a:pt x="261" y="390"/>
                    <a:pt x="257" y="393"/>
                    <a:pt x="252" y="396"/>
                  </a:cubicBezTo>
                  <a:cubicBezTo>
                    <a:pt x="262" y="387"/>
                    <a:pt x="271" y="377"/>
                    <a:pt x="278" y="365"/>
                  </a:cubicBezTo>
                  <a:cubicBezTo>
                    <a:pt x="279" y="365"/>
                    <a:pt x="278" y="364"/>
                    <a:pt x="278" y="364"/>
                  </a:cubicBezTo>
                  <a:cubicBezTo>
                    <a:pt x="284" y="358"/>
                    <a:pt x="291" y="352"/>
                    <a:pt x="297" y="345"/>
                  </a:cubicBezTo>
                  <a:cubicBezTo>
                    <a:pt x="296" y="348"/>
                    <a:pt x="300" y="348"/>
                    <a:pt x="301" y="347"/>
                  </a:cubicBezTo>
                  <a:cubicBezTo>
                    <a:pt x="302" y="346"/>
                    <a:pt x="302" y="346"/>
                    <a:pt x="302" y="346"/>
                  </a:cubicBezTo>
                  <a:cubicBezTo>
                    <a:pt x="302" y="347"/>
                    <a:pt x="305" y="347"/>
                    <a:pt x="306" y="347"/>
                  </a:cubicBezTo>
                  <a:cubicBezTo>
                    <a:pt x="310" y="345"/>
                    <a:pt x="313" y="344"/>
                    <a:pt x="316" y="342"/>
                  </a:cubicBezTo>
                  <a:cubicBezTo>
                    <a:pt x="311" y="348"/>
                    <a:pt x="306" y="353"/>
                    <a:pt x="299" y="357"/>
                  </a:cubicBezTo>
                  <a:close/>
                  <a:moveTo>
                    <a:pt x="413" y="314"/>
                  </a:moveTo>
                  <a:cubicBezTo>
                    <a:pt x="394" y="314"/>
                    <a:pt x="376" y="316"/>
                    <a:pt x="358" y="319"/>
                  </a:cubicBezTo>
                  <a:cubicBezTo>
                    <a:pt x="360" y="318"/>
                    <a:pt x="362" y="317"/>
                    <a:pt x="364" y="316"/>
                  </a:cubicBezTo>
                  <a:cubicBezTo>
                    <a:pt x="365" y="315"/>
                    <a:pt x="366" y="315"/>
                    <a:pt x="367" y="314"/>
                  </a:cubicBezTo>
                  <a:cubicBezTo>
                    <a:pt x="392" y="310"/>
                    <a:pt x="417" y="314"/>
                    <a:pt x="443" y="315"/>
                  </a:cubicBezTo>
                  <a:cubicBezTo>
                    <a:pt x="446" y="316"/>
                    <a:pt x="450" y="316"/>
                    <a:pt x="453" y="317"/>
                  </a:cubicBezTo>
                  <a:cubicBezTo>
                    <a:pt x="452" y="317"/>
                    <a:pt x="451" y="317"/>
                    <a:pt x="450" y="317"/>
                  </a:cubicBezTo>
                  <a:cubicBezTo>
                    <a:pt x="437" y="316"/>
                    <a:pt x="425" y="314"/>
                    <a:pt x="413" y="314"/>
                  </a:cubicBezTo>
                  <a:close/>
                  <a:moveTo>
                    <a:pt x="475" y="319"/>
                  </a:moveTo>
                  <a:cubicBezTo>
                    <a:pt x="469" y="319"/>
                    <a:pt x="463" y="318"/>
                    <a:pt x="457" y="318"/>
                  </a:cubicBezTo>
                  <a:cubicBezTo>
                    <a:pt x="458" y="318"/>
                    <a:pt x="460" y="318"/>
                    <a:pt x="461" y="317"/>
                  </a:cubicBezTo>
                  <a:cubicBezTo>
                    <a:pt x="466" y="318"/>
                    <a:pt x="471" y="318"/>
                    <a:pt x="476" y="318"/>
                  </a:cubicBezTo>
                  <a:cubicBezTo>
                    <a:pt x="476" y="318"/>
                    <a:pt x="475" y="318"/>
                    <a:pt x="475" y="319"/>
                  </a:cubicBezTo>
                  <a:close/>
                  <a:moveTo>
                    <a:pt x="496" y="312"/>
                  </a:moveTo>
                  <a:cubicBezTo>
                    <a:pt x="495" y="312"/>
                    <a:pt x="494" y="312"/>
                    <a:pt x="493" y="313"/>
                  </a:cubicBezTo>
                  <a:cubicBezTo>
                    <a:pt x="489" y="314"/>
                    <a:pt x="485" y="314"/>
                    <a:pt x="481" y="315"/>
                  </a:cubicBezTo>
                  <a:cubicBezTo>
                    <a:pt x="486" y="314"/>
                    <a:pt x="491" y="313"/>
                    <a:pt x="496" y="312"/>
                  </a:cubicBezTo>
                  <a:close/>
                  <a:moveTo>
                    <a:pt x="417" y="312"/>
                  </a:moveTo>
                  <a:cubicBezTo>
                    <a:pt x="406" y="311"/>
                    <a:pt x="395" y="310"/>
                    <a:pt x="384" y="311"/>
                  </a:cubicBezTo>
                  <a:cubicBezTo>
                    <a:pt x="394" y="310"/>
                    <a:pt x="406" y="310"/>
                    <a:pt x="417" y="312"/>
                  </a:cubicBezTo>
                  <a:close/>
                  <a:moveTo>
                    <a:pt x="336" y="325"/>
                  </a:moveTo>
                  <a:cubicBezTo>
                    <a:pt x="340" y="322"/>
                    <a:pt x="345" y="320"/>
                    <a:pt x="350" y="319"/>
                  </a:cubicBezTo>
                  <a:cubicBezTo>
                    <a:pt x="350" y="319"/>
                    <a:pt x="350" y="319"/>
                    <a:pt x="350" y="319"/>
                  </a:cubicBezTo>
                  <a:cubicBezTo>
                    <a:pt x="349" y="319"/>
                    <a:pt x="349" y="320"/>
                    <a:pt x="349" y="320"/>
                  </a:cubicBezTo>
                  <a:cubicBezTo>
                    <a:pt x="349" y="320"/>
                    <a:pt x="349" y="320"/>
                    <a:pt x="349" y="320"/>
                  </a:cubicBezTo>
                  <a:cubicBezTo>
                    <a:pt x="348" y="320"/>
                    <a:pt x="347" y="320"/>
                    <a:pt x="346" y="321"/>
                  </a:cubicBezTo>
                  <a:cubicBezTo>
                    <a:pt x="344" y="321"/>
                    <a:pt x="341" y="323"/>
                    <a:pt x="344" y="323"/>
                  </a:cubicBezTo>
                  <a:cubicBezTo>
                    <a:pt x="330" y="330"/>
                    <a:pt x="317" y="336"/>
                    <a:pt x="304" y="344"/>
                  </a:cubicBezTo>
                  <a:cubicBezTo>
                    <a:pt x="314" y="336"/>
                    <a:pt x="324" y="326"/>
                    <a:pt x="331" y="316"/>
                  </a:cubicBezTo>
                  <a:cubicBezTo>
                    <a:pt x="332" y="315"/>
                    <a:pt x="333" y="314"/>
                    <a:pt x="334" y="313"/>
                  </a:cubicBezTo>
                  <a:cubicBezTo>
                    <a:pt x="336" y="313"/>
                    <a:pt x="337" y="313"/>
                    <a:pt x="337" y="312"/>
                  </a:cubicBezTo>
                  <a:cubicBezTo>
                    <a:pt x="338" y="311"/>
                    <a:pt x="339" y="311"/>
                    <a:pt x="339" y="310"/>
                  </a:cubicBezTo>
                  <a:cubicBezTo>
                    <a:pt x="340" y="309"/>
                    <a:pt x="341" y="308"/>
                    <a:pt x="343" y="308"/>
                  </a:cubicBezTo>
                  <a:cubicBezTo>
                    <a:pt x="336" y="314"/>
                    <a:pt x="329" y="321"/>
                    <a:pt x="323" y="328"/>
                  </a:cubicBezTo>
                  <a:cubicBezTo>
                    <a:pt x="320" y="330"/>
                    <a:pt x="325" y="331"/>
                    <a:pt x="327" y="329"/>
                  </a:cubicBezTo>
                  <a:cubicBezTo>
                    <a:pt x="329" y="328"/>
                    <a:pt x="330" y="327"/>
                    <a:pt x="331" y="325"/>
                  </a:cubicBezTo>
                  <a:cubicBezTo>
                    <a:pt x="332" y="326"/>
                    <a:pt x="334" y="326"/>
                    <a:pt x="336" y="325"/>
                  </a:cubicBezTo>
                  <a:close/>
                  <a:moveTo>
                    <a:pt x="363" y="299"/>
                  </a:moveTo>
                  <a:cubicBezTo>
                    <a:pt x="358" y="302"/>
                    <a:pt x="353" y="305"/>
                    <a:pt x="348" y="308"/>
                  </a:cubicBezTo>
                  <a:cubicBezTo>
                    <a:pt x="351" y="306"/>
                    <a:pt x="353" y="304"/>
                    <a:pt x="355" y="301"/>
                  </a:cubicBezTo>
                  <a:cubicBezTo>
                    <a:pt x="358" y="301"/>
                    <a:pt x="360" y="300"/>
                    <a:pt x="363" y="299"/>
                  </a:cubicBezTo>
                  <a:close/>
                  <a:moveTo>
                    <a:pt x="359" y="293"/>
                  </a:moveTo>
                  <a:cubicBezTo>
                    <a:pt x="355" y="296"/>
                    <a:pt x="352" y="298"/>
                    <a:pt x="349" y="301"/>
                  </a:cubicBezTo>
                  <a:cubicBezTo>
                    <a:pt x="348" y="302"/>
                    <a:pt x="346" y="302"/>
                    <a:pt x="345" y="303"/>
                  </a:cubicBezTo>
                  <a:cubicBezTo>
                    <a:pt x="347" y="301"/>
                    <a:pt x="349" y="299"/>
                    <a:pt x="351" y="297"/>
                  </a:cubicBezTo>
                  <a:cubicBezTo>
                    <a:pt x="353" y="296"/>
                    <a:pt x="356" y="294"/>
                    <a:pt x="359" y="293"/>
                  </a:cubicBezTo>
                  <a:close/>
                  <a:moveTo>
                    <a:pt x="350" y="293"/>
                  </a:moveTo>
                  <a:cubicBezTo>
                    <a:pt x="348" y="294"/>
                    <a:pt x="347" y="295"/>
                    <a:pt x="345" y="296"/>
                  </a:cubicBezTo>
                  <a:cubicBezTo>
                    <a:pt x="348" y="293"/>
                    <a:pt x="350" y="288"/>
                    <a:pt x="351" y="284"/>
                  </a:cubicBezTo>
                  <a:cubicBezTo>
                    <a:pt x="351" y="284"/>
                    <a:pt x="351" y="284"/>
                    <a:pt x="351" y="283"/>
                  </a:cubicBezTo>
                  <a:cubicBezTo>
                    <a:pt x="352" y="282"/>
                    <a:pt x="354" y="281"/>
                    <a:pt x="355" y="279"/>
                  </a:cubicBezTo>
                  <a:cubicBezTo>
                    <a:pt x="358" y="277"/>
                    <a:pt x="361" y="276"/>
                    <a:pt x="364" y="274"/>
                  </a:cubicBezTo>
                  <a:cubicBezTo>
                    <a:pt x="362" y="276"/>
                    <a:pt x="360" y="278"/>
                    <a:pt x="358" y="281"/>
                  </a:cubicBezTo>
                  <a:cubicBezTo>
                    <a:pt x="356" y="283"/>
                    <a:pt x="361" y="283"/>
                    <a:pt x="362" y="282"/>
                  </a:cubicBezTo>
                  <a:cubicBezTo>
                    <a:pt x="366" y="278"/>
                    <a:pt x="370" y="273"/>
                    <a:pt x="374" y="270"/>
                  </a:cubicBezTo>
                  <a:cubicBezTo>
                    <a:pt x="378" y="268"/>
                    <a:pt x="383" y="266"/>
                    <a:pt x="387" y="265"/>
                  </a:cubicBezTo>
                  <a:cubicBezTo>
                    <a:pt x="375" y="274"/>
                    <a:pt x="362" y="283"/>
                    <a:pt x="350" y="293"/>
                  </a:cubicBezTo>
                  <a:close/>
                  <a:moveTo>
                    <a:pt x="379" y="255"/>
                  </a:moveTo>
                  <a:cubicBezTo>
                    <a:pt x="377" y="256"/>
                    <a:pt x="376" y="257"/>
                    <a:pt x="374" y="259"/>
                  </a:cubicBezTo>
                  <a:cubicBezTo>
                    <a:pt x="374" y="259"/>
                    <a:pt x="374" y="259"/>
                    <a:pt x="374" y="259"/>
                  </a:cubicBezTo>
                  <a:cubicBezTo>
                    <a:pt x="366" y="265"/>
                    <a:pt x="359" y="271"/>
                    <a:pt x="352" y="277"/>
                  </a:cubicBezTo>
                  <a:cubicBezTo>
                    <a:pt x="350" y="278"/>
                    <a:pt x="349" y="279"/>
                    <a:pt x="348" y="280"/>
                  </a:cubicBezTo>
                  <a:cubicBezTo>
                    <a:pt x="353" y="274"/>
                    <a:pt x="358" y="269"/>
                    <a:pt x="363" y="263"/>
                  </a:cubicBezTo>
                  <a:cubicBezTo>
                    <a:pt x="368" y="259"/>
                    <a:pt x="373" y="257"/>
                    <a:pt x="379" y="255"/>
                  </a:cubicBezTo>
                  <a:close/>
                  <a:moveTo>
                    <a:pt x="394" y="231"/>
                  </a:moveTo>
                  <a:cubicBezTo>
                    <a:pt x="398" y="226"/>
                    <a:pt x="403" y="222"/>
                    <a:pt x="408" y="218"/>
                  </a:cubicBezTo>
                  <a:cubicBezTo>
                    <a:pt x="414" y="213"/>
                    <a:pt x="421" y="209"/>
                    <a:pt x="427" y="205"/>
                  </a:cubicBezTo>
                  <a:cubicBezTo>
                    <a:pt x="426" y="206"/>
                    <a:pt x="427" y="206"/>
                    <a:pt x="427" y="207"/>
                  </a:cubicBezTo>
                  <a:cubicBezTo>
                    <a:pt x="416" y="214"/>
                    <a:pt x="404" y="222"/>
                    <a:pt x="394" y="231"/>
                  </a:cubicBezTo>
                  <a:close/>
                  <a:moveTo>
                    <a:pt x="441" y="198"/>
                  </a:moveTo>
                  <a:cubicBezTo>
                    <a:pt x="446" y="194"/>
                    <a:pt x="452" y="190"/>
                    <a:pt x="458" y="187"/>
                  </a:cubicBezTo>
                  <a:cubicBezTo>
                    <a:pt x="460" y="186"/>
                    <a:pt x="462" y="186"/>
                    <a:pt x="463" y="185"/>
                  </a:cubicBezTo>
                  <a:cubicBezTo>
                    <a:pt x="456" y="189"/>
                    <a:pt x="448" y="194"/>
                    <a:pt x="441" y="198"/>
                  </a:cubicBezTo>
                  <a:close/>
                  <a:moveTo>
                    <a:pt x="474" y="179"/>
                  </a:moveTo>
                  <a:cubicBezTo>
                    <a:pt x="474" y="179"/>
                    <a:pt x="474" y="179"/>
                    <a:pt x="474" y="179"/>
                  </a:cubicBezTo>
                  <a:cubicBezTo>
                    <a:pt x="474" y="179"/>
                    <a:pt x="474" y="179"/>
                    <a:pt x="474" y="179"/>
                  </a:cubicBezTo>
                  <a:cubicBezTo>
                    <a:pt x="474" y="179"/>
                    <a:pt x="474" y="179"/>
                    <a:pt x="474" y="179"/>
                  </a:cubicBezTo>
                  <a:close/>
                  <a:moveTo>
                    <a:pt x="492" y="165"/>
                  </a:moveTo>
                  <a:cubicBezTo>
                    <a:pt x="483" y="171"/>
                    <a:pt x="472" y="176"/>
                    <a:pt x="462" y="181"/>
                  </a:cubicBezTo>
                  <a:cubicBezTo>
                    <a:pt x="471" y="176"/>
                    <a:pt x="480" y="171"/>
                    <a:pt x="489" y="165"/>
                  </a:cubicBezTo>
                  <a:cubicBezTo>
                    <a:pt x="490" y="165"/>
                    <a:pt x="491" y="165"/>
                    <a:pt x="492" y="165"/>
                  </a:cubicBezTo>
                  <a:close/>
                  <a:moveTo>
                    <a:pt x="498" y="158"/>
                  </a:moveTo>
                  <a:cubicBezTo>
                    <a:pt x="496" y="159"/>
                    <a:pt x="495" y="160"/>
                    <a:pt x="493" y="161"/>
                  </a:cubicBezTo>
                  <a:cubicBezTo>
                    <a:pt x="492" y="161"/>
                    <a:pt x="492" y="161"/>
                    <a:pt x="491" y="161"/>
                  </a:cubicBezTo>
                  <a:cubicBezTo>
                    <a:pt x="492" y="161"/>
                    <a:pt x="493" y="160"/>
                    <a:pt x="494" y="159"/>
                  </a:cubicBezTo>
                  <a:cubicBezTo>
                    <a:pt x="496" y="159"/>
                    <a:pt x="497" y="158"/>
                    <a:pt x="498" y="158"/>
                  </a:cubicBezTo>
                  <a:close/>
                  <a:moveTo>
                    <a:pt x="518" y="130"/>
                  </a:moveTo>
                  <a:cubicBezTo>
                    <a:pt x="523" y="129"/>
                    <a:pt x="528" y="127"/>
                    <a:pt x="533" y="125"/>
                  </a:cubicBezTo>
                  <a:cubicBezTo>
                    <a:pt x="525" y="129"/>
                    <a:pt x="517" y="133"/>
                    <a:pt x="509" y="137"/>
                  </a:cubicBezTo>
                  <a:cubicBezTo>
                    <a:pt x="510" y="136"/>
                    <a:pt x="511" y="135"/>
                    <a:pt x="512" y="134"/>
                  </a:cubicBezTo>
                  <a:cubicBezTo>
                    <a:pt x="513" y="133"/>
                    <a:pt x="509" y="133"/>
                    <a:pt x="507" y="134"/>
                  </a:cubicBezTo>
                  <a:cubicBezTo>
                    <a:pt x="509" y="133"/>
                    <a:pt x="510" y="131"/>
                    <a:pt x="511" y="130"/>
                  </a:cubicBezTo>
                  <a:cubicBezTo>
                    <a:pt x="513" y="129"/>
                    <a:pt x="511" y="128"/>
                    <a:pt x="510" y="128"/>
                  </a:cubicBezTo>
                  <a:cubicBezTo>
                    <a:pt x="513" y="127"/>
                    <a:pt x="517" y="127"/>
                    <a:pt x="521" y="126"/>
                  </a:cubicBezTo>
                  <a:cubicBezTo>
                    <a:pt x="520" y="126"/>
                    <a:pt x="518" y="127"/>
                    <a:pt x="517" y="127"/>
                  </a:cubicBezTo>
                  <a:cubicBezTo>
                    <a:pt x="514" y="128"/>
                    <a:pt x="515" y="131"/>
                    <a:pt x="518" y="130"/>
                  </a:cubicBezTo>
                  <a:close/>
                  <a:moveTo>
                    <a:pt x="554" y="91"/>
                  </a:moveTo>
                  <a:cubicBezTo>
                    <a:pt x="547" y="96"/>
                    <a:pt x="541" y="100"/>
                    <a:pt x="533" y="104"/>
                  </a:cubicBezTo>
                  <a:cubicBezTo>
                    <a:pt x="534" y="104"/>
                    <a:pt x="534" y="103"/>
                    <a:pt x="534" y="103"/>
                  </a:cubicBezTo>
                  <a:cubicBezTo>
                    <a:pt x="541" y="98"/>
                    <a:pt x="547" y="94"/>
                    <a:pt x="554" y="91"/>
                  </a:cubicBezTo>
                  <a:close/>
                  <a:moveTo>
                    <a:pt x="531" y="101"/>
                  </a:moveTo>
                  <a:cubicBezTo>
                    <a:pt x="530" y="101"/>
                    <a:pt x="528" y="102"/>
                    <a:pt x="527" y="103"/>
                  </a:cubicBezTo>
                  <a:cubicBezTo>
                    <a:pt x="529" y="102"/>
                    <a:pt x="530" y="101"/>
                    <a:pt x="531" y="99"/>
                  </a:cubicBezTo>
                  <a:cubicBezTo>
                    <a:pt x="531" y="100"/>
                    <a:pt x="531" y="100"/>
                    <a:pt x="531" y="101"/>
                  </a:cubicBezTo>
                  <a:close/>
                  <a:moveTo>
                    <a:pt x="548" y="81"/>
                  </a:moveTo>
                  <a:cubicBezTo>
                    <a:pt x="547" y="81"/>
                    <a:pt x="547" y="81"/>
                    <a:pt x="546" y="81"/>
                  </a:cubicBezTo>
                  <a:cubicBezTo>
                    <a:pt x="545" y="83"/>
                    <a:pt x="543" y="85"/>
                    <a:pt x="542" y="87"/>
                  </a:cubicBezTo>
                  <a:cubicBezTo>
                    <a:pt x="541" y="87"/>
                    <a:pt x="541" y="87"/>
                    <a:pt x="541" y="87"/>
                  </a:cubicBezTo>
                  <a:cubicBezTo>
                    <a:pt x="527" y="99"/>
                    <a:pt x="513" y="110"/>
                    <a:pt x="502" y="124"/>
                  </a:cubicBezTo>
                  <a:cubicBezTo>
                    <a:pt x="501" y="124"/>
                    <a:pt x="501" y="125"/>
                    <a:pt x="501" y="125"/>
                  </a:cubicBezTo>
                  <a:cubicBezTo>
                    <a:pt x="500" y="125"/>
                    <a:pt x="500" y="125"/>
                    <a:pt x="500" y="126"/>
                  </a:cubicBezTo>
                  <a:cubicBezTo>
                    <a:pt x="497" y="128"/>
                    <a:pt x="495" y="130"/>
                    <a:pt x="492" y="132"/>
                  </a:cubicBezTo>
                  <a:cubicBezTo>
                    <a:pt x="491" y="133"/>
                    <a:pt x="490" y="133"/>
                    <a:pt x="488" y="134"/>
                  </a:cubicBezTo>
                  <a:cubicBezTo>
                    <a:pt x="508" y="115"/>
                    <a:pt x="528" y="96"/>
                    <a:pt x="548" y="78"/>
                  </a:cubicBezTo>
                  <a:cubicBezTo>
                    <a:pt x="552" y="75"/>
                    <a:pt x="556" y="72"/>
                    <a:pt x="560" y="69"/>
                  </a:cubicBezTo>
                  <a:cubicBezTo>
                    <a:pt x="556" y="73"/>
                    <a:pt x="552" y="77"/>
                    <a:pt x="548" y="81"/>
                  </a:cubicBezTo>
                  <a:close/>
                  <a:moveTo>
                    <a:pt x="438" y="179"/>
                  </a:moveTo>
                  <a:cubicBezTo>
                    <a:pt x="424" y="192"/>
                    <a:pt x="411" y="206"/>
                    <a:pt x="398" y="220"/>
                  </a:cubicBezTo>
                  <a:cubicBezTo>
                    <a:pt x="396" y="221"/>
                    <a:pt x="394" y="223"/>
                    <a:pt x="392" y="224"/>
                  </a:cubicBezTo>
                  <a:cubicBezTo>
                    <a:pt x="401" y="216"/>
                    <a:pt x="409" y="207"/>
                    <a:pt x="418" y="199"/>
                  </a:cubicBezTo>
                  <a:cubicBezTo>
                    <a:pt x="424" y="192"/>
                    <a:pt x="431" y="185"/>
                    <a:pt x="438" y="179"/>
                  </a:cubicBezTo>
                  <a:close/>
                  <a:moveTo>
                    <a:pt x="34" y="668"/>
                  </a:moveTo>
                  <a:cubicBezTo>
                    <a:pt x="32" y="671"/>
                    <a:pt x="29" y="674"/>
                    <a:pt x="27" y="677"/>
                  </a:cubicBezTo>
                  <a:cubicBezTo>
                    <a:pt x="29" y="674"/>
                    <a:pt x="31" y="671"/>
                    <a:pt x="34" y="668"/>
                  </a:cubicBezTo>
                  <a:close/>
                  <a:moveTo>
                    <a:pt x="59" y="630"/>
                  </a:moveTo>
                  <a:cubicBezTo>
                    <a:pt x="60" y="629"/>
                    <a:pt x="60" y="628"/>
                    <a:pt x="61" y="627"/>
                  </a:cubicBezTo>
                  <a:cubicBezTo>
                    <a:pt x="64" y="621"/>
                    <a:pt x="68" y="615"/>
                    <a:pt x="72" y="609"/>
                  </a:cubicBezTo>
                  <a:cubicBezTo>
                    <a:pt x="70" y="613"/>
                    <a:pt x="68" y="616"/>
                    <a:pt x="66" y="619"/>
                  </a:cubicBezTo>
                  <a:cubicBezTo>
                    <a:pt x="64" y="624"/>
                    <a:pt x="61" y="628"/>
                    <a:pt x="58" y="632"/>
                  </a:cubicBezTo>
                  <a:cubicBezTo>
                    <a:pt x="58" y="631"/>
                    <a:pt x="59" y="631"/>
                    <a:pt x="59" y="630"/>
                  </a:cubicBezTo>
                  <a:close/>
                  <a:moveTo>
                    <a:pt x="107" y="552"/>
                  </a:moveTo>
                  <a:cubicBezTo>
                    <a:pt x="107" y="552"/>
                    <a:pt x="107" y="552"/>
                    <a:pt x="106" y="552"/>
                  </a:cubicBezTo>
                  <a:cubicBezTo>
                    <a:pt x="109" y="548"/>
                    <a:pt x="112" y="544"/>
                    <a:pt x="115" y="541"/>
                  </a:cubicBezTo>
                  <a:cubicBezTo>
                    <a:pt x="112" y="544"/>
                    <a:pt x="110" y="548"/>
                    <a:pt x="107" y="552"/>
                  </a:cubicBezTo>
                  <a:close/>
                  <a:moveTo>
                    <a:pt x="35" y="674"/>
                  </a:moveTo>
                  <a:cubicBezTo>
                    <a:pt x="42" y="666"/>
                    <a:pt x="47" y="657"/>
                    <a:pt x="52" y="647"/>
                  </a:cubicBezTo>
                  <a:cubicBezTo>
                    <a:pt x="59" y="638"/>
                    <a:pt x="66" y="629"/>
                    <a:pt x="72" y="620"/>
                  </a:cubicBezTo>
                  <a:cubicBezTo>
                    <a:pt x="87" y="593"/>
                    <a:pt x="103" y="566"/>
                    <a:pt x="120" y="540"/>
                  </a:cubicBezTo>
                  <a:cubicBezTo>
                    <a:pt x="121" y="538"/>
                    <a:pt x="117" y="539"/>
                    <a:pt x="115" y="540"/>
                  </a:cubicBezTo>
                  <a:cubicBezTo>
                    <a:pt x="115" y="540"/>
                    <a:pt x="116" y="539"/>
                    <a:pt x="116" y="539"/>
                  </a:cubicBezTo>
                  <a:cubicBezTo>
                    <a:pt x="138" y="510"/>
                    <a:pt x="159" y="481"/>
                    <a:pt x="182" y="453"/>
                  </a:cubicBezTo>
                  <a:cubicBezTo>
                    <a:pt x="207" y="423"/>
                    <a:pt x="233" y="394"/>
                    <a:pt x="260" y="365"/>
                  </a:cubicBezTo>
                  <a:cubicBezTo>
                    <a:pt x="296" y="326"/>
                    <a:pt x="332" y="287"/>
                    <a:pt x="369" y="248"/>
                  </a:cubicBezTo>
                  <a:cubicBezTo>
                    <a:pt x="370" y="248"/>
                    <a:pt x="370" y="248"/>
                    <a:pt x="370" y="248"/>
                  </a:cubicBezTo>
                  <a:cubicBezTo>
                    <a:pt x="365" y="253"/>
                    <a:pt x="360" y="259"/>
                    <a:pt x="355" y="264"/>
                  </a:cubicBezTo>
                  <a:cubicBezTo>
                    <a:pt x="355" y="265"/>
                    <a:pt x="355" y="265"/>
                    <a:pt x="354" y="265"/>
                  </a:cubicBezTo>
                  <a:cubicBezTo>
                    <a:pt x="354" y="266"/>
                    <a:pt x="354" y="266"/>
                    <a:pt x="354" y="266"/>
                  </a:cubicBezTo>
                  <a:cubicBezTo>
                    <a:pt x="339" y="283"/>
                    <a:pt x="321" y="297"/>
                    <a:pt x="310" y="317"/>
                  </a:cubicBezTo>
                  <a:cubicBezTo>
                    <a:pt x="304" y="324"/>
                    <a:pt x="298" y="331"/>
                    <a:pt x="291" y="338"/>
                  </a:cubicBezTo>
                  <a:cubicBezTo>
                    <a:pt x="291" y="338"/>
                    <a:pt x="290" y="339"/>
                    <a:pt x="289" y="339"/>
                  </a:cubicBezTo>
                  <a:cubicBezTo>
                    <a:pt x="285" y="344"/>
                    <a:pt x="281" y="349"/>
                    <a:pt x="277" y="354"/>
                  </a:cubicBezTo>
                  <a:cubicBezTo>
                    <a:pt x="259" y="372"/>
                    <a:pt x="237" y="388"/>
                    <a:pt x="227" y="412"/>
                  </a:cubicBezTo>
                  <a:cubicBezTo>
                    <a:pt x="226" y="411"/>
                    <a:pt x="224" y="412"/>
                    <a:pt x="223" y="413"/>
                  </a:cubicBezTo>
                  <a:cubicBezTo>
                    <a:pt x="215" y="422"/>
                    <a:pt x="208" y="432"/>
                    <a:pt x="201" y="441"/>
                  </a:cubicBezTo>
                  <a:cubicBezTo>
                    <a:pt x="200" y="442"/>
                    <a:pt x="201" y="442"/>
                    <a:pt x="201" y="443"/>
                  </a:cubicBezTo>
                  <a:cubicBezTo>
                    <a:pt x="199" y="445"/>
                    <a:pt x="196" y="447"/>
                    <a:pt x="194" y="449"/>
                  </a:cubicBezTo>
                  <a:cubicBezTo>
                    <a:pt x="193" y="450"/>
                    <a:pt x="196" y="450"/>
                    <a:pt x="196" y="450"/>
                  </a:cubicBezTo>
                  <a:cubicBezTo>
                    <a:pt x="196" y="450"/>
                    <a:pt x="197" y="450"/>
                    <a:pt x="197" y="450"/>
                  </a:cubicBezTo>
                  <a:cubicBezTo>
                    <a:pt x="190" y="458"/>
                    <a:pt x="184" y="467"/>
                    <a:pt x="177" y="475"/>
                  </a:cubicBezTo>
                  <a:cubicBezTo>
                    <a:pt x="173" y="477"/>
                    <a:pt x="170" y="480"/>
                    <a:pt x="166" y="482"/>
                  </a:cubicBezTo>
                  <a:cubicBezTo>
                    <a:pt x="164" y="484"/>
                    <a:pt x="169" y="483"/>
                    <a:pt x="170" y="483"/>
                  </a:cubicBezTo>
                  <a:cubicBezTo>
                    <a:pt x="171" y="482"/>
                    <a:pt x="171" y="482"/>
                    <a:pt x="171" y="482"/>
                  </a:cubicBezTo>
                  <a:cubicBezTo>
                    <a:pt x="171" y="482"/>
                    <a:pt x="171" y="483"/>
                    <a:pt x="170" y="483"/>
                  </a:cubicBezTo>
                  <a:cubicBezTo>
                    <a:pt x="159" y="498"/>
                    <a:pt x="148" y="512"/>
                    <a:pt x="138" y="528"/>
                  </a:cubicBezTo>
                  <a:cubicBezTo>
                    <a:pt x="137" y="528"/>
                    <a:pt x="137" y="528"/>
                    <a:pt x="136" y="528"/>
                  </a:cubicBezTo>
                  <a:cubicBezTo>
                    <a:pt x="134" y="529"/>
                    <a:pt x="134" y="530"/>
                    <a:pt x="135" y="531"/>
                  </a:cubicBezTo>
                  <a:cubicBezTo>
                    <a:pt x="121" y="552"/>
                    <a:pt x="108" y="574"/>
                    <a:pt x="95" y="596"/>
                  </a:cubicBezTo>
                  <a:cubicBezTo>
                    <a:pt x="79" y="625"/>
                    <a:pt x="60" y="652"/>
                    <a:pt x="35" y="674"/>
                  </a:cubicBezTo>
                  <a:close/>
                </a:path>
              </a:pathLst>
            </a:custGeom>
            <a:solidFill>
              <a:srgbClr val="D9D9D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8" name="Freeform 2131"/>
            <p:cNvSpPr/>
            <p:nvPr/>
          </p:nvSpPr>
          <p:spPr>
            <a:xfrm>
              <a:off x="6737350" y="4508501"/>
              <a:ext cx="227013" cy="112713"/>
            </a:xfrm>
            <a:custGeom>
              <a:cxnLst>
                <a:cxn ang="0">
                  <a:pos x="216615" y="3468"/>
                </a:cxn>
                <a:cxn ang="0">
                  <a:pos x="5198" y="109244"/>
                </a:cxn>
                <a:cxn ang="0">
                  <a:pos x="12130" y="110978"/>
                </a:cxn>
                <a:cxn ang="0">
                  <a:pos x="220081" y="6936"/>
                </a:cxn>
                <a:cxn ang="0">
                  <a:pos x="216615" y="3468"/>
                </a:cxn>
              </a:cxnLst>
              <a:rect l="l" t="t" r="r" b="b"/>
              <a:pathLst>
                <a:path w="131" h="65">
                  <a:moveTo>
                    <a:pt x="125" y="2"/>
                  </a:moveTo>
                  <a:cubicBezTo>
                    <a:pt x="83" y="21"/>
                    <a:pt x="39" y="34"/>
                    <a:pt x="3" y="63"/>
                  </a:cubicBezTo>
                  <a:cubicBezTo>
                    <a:pt x="0" y="65"/>
                    <a:pt x="6" y="65"/>
                    <a:pt x="7" y="64"/>
                  </a:cubicBezTo>
                  <a:cubicBezTo>
                    <a:pt x="43" y="35"/>
                    <a:pt x="86" y="23"/>
                    <a:pt x="127" y="4"/>
                  </a:cubicBezTo>
                  <a:cubicBezTo>
                    <a:pt x="131" y="2"/>
                    <a:pt x="128" y="0"/>
                    <a:pt x="125" y="2"/>
                  </a:cubicBezTo>
                  <a:close/>
                </a:path>
              </a:pathLst>
            </a:custGeom>
            <a:solidFill>
              <a:srgbClr val="D9D9D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9" name="Freeform 2132"/>
            <p:cNvSpPr/>
            <p:nvPr/>
          </p:nvSpPr>
          <p:spPr>
            <a:xfrm>
              <a:off x="6707188" y="4562476"/>
              <a:ext cx="252413" cy="107950"/>
            </a:xfrm>
            <a:custGeom>
              <a:cxnLst>
                <a:cxn ang="0">
                  <a:pos x="243768" y="1741"/>
                </a:cxn>
                <a:cxn ang="0">
                  <a:pos x="5186" y="100985"/>
                </a:cxn>
                <a:cxn ang="0">
                  <a:pos x="12101" y="104467"/>
                </a:cxn>
                <a:cxn ang="0">
                  <a:pos x="247226" y="6964"/>
                </a:cxn>
                <a:cxn ang="0">
                  <a:pos x="243768" y="1741"/>
                </a:cxn>
              </a:cxnLst>
              <a:rect l="l" t="t" r="r" b="b"/>
              <a:pathLst>
                <a:path w="146" h="62">
                  <a:moveTo>
                    <a:pt x="141" y="1"/>
                  </a:moveTo>
                  <a:cubicBezTo>
                    <a:pt x="95" y="23"/>
                    <a:pt x="43" y="26"/>
                    <a:pt x="3" y="58"/>
                  </a:cubicBezTo>
                  <a:cubicBezTo>
                    <a:pt x="0" y="60"/>
                    <a:pt x="4" y="62"/>
                    <a:pt x="7" y="60"/>
                  </a:cubicBezTo>
                  <a:cubicBezTo>
                    <a:pt x="47" y="28"/>
                    <a:pt x="98" y="26"/>
                    <a:pt x="143" y="4"/>
                  </a:cubicBezTo>
                  <a:cubicBezTo>
                    <a:pt x="146" y="3"/>
                    <a:pt x="143" y="0"/>
                    <a:pt x="141" y="1"/>
                  </a:cubicBezTo>
                  <a:close/>
                </a:path>
              </a:pathLst>
            </a:custGeom>
            <a:solidFill>
              <a:srgbClr val="D9D9D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0" name="Freeform 2133"/>
            <p:cNvSpPr/>
            <p:nvPr/>
          </p:nvSpPr>
          <p:spPr>
            <a:xfrm>
              <a:off x="6705600" y="4648201"/>
              <a:ext cx="239713" cy="44450"/>
            </a:xfrm>
            <a:custGeom>
              <a:cxnLst>
                <a:cxn ang="0">
                  <a:pos x="227553" y="5128"/>
                </a:cxn>
                <a:cxn ang="0">
                  <a:pos x="95537" y="17096"/>
                </a:cxn>
                <a:cxn ang="0">
                  <a:pos x="5211" y="41030"/>
                </a:cxn>
                <a:cxn ang="0">
                  <a:pos x="10422" y="42740"/>
                </a:cxn>
                <a:cxn ang="0">
                  <a:pos x="234501" y="6838"/>
                </a:cxn>
                <a:cxn ang="0">
                  <a:pos x="227553" y="5128"/>
                </a:cxn>
              </a:cxnLst>
              <a:rect l="l" t="t" r="r" b="b"/>
              <a:pathLst>
                <a:path w="138" h="26">
                  <a:moveTo>
                    <a:pt x="131" y="3"/>
                  </a:moveTo>
                  <a:cubicBezTo>
                    <a:pt x="107" y="15"/>
                    <a:pt x="81" y="10"/>
                    <a:pt x="55" y="10"/>
                  </a:cubicBezTo>
                  <a:cubicBezTo>
                    <a:pt x="36" y="9"/>
                    <a:pt x="19" y="14"/>
                    <a:pt x="3" y="24"/>
                  </a:cubicBezTo>
                  <a:cubicBezTo>
                    <a:pt x="0" y="26"/>
                    <a:pt x="4" y="26"/>
                    <a:pt x="6" y="25"/>
                  </a:cubicBezTo>
                  <a:cubicBezTo>
                    <a:pt x="46" y="0"/>
                    <a:pt x="93" y="25"/>
                    <a:pt x="135" y="4"/>
                  </a:cubicBezTo>
                  <a:cubicBezTo>
                    <a:pt x="138" y="2"/>
                    <a:pt x="133" y="2"/>
                    <a:pt x="131" y="3"/>
                  </a:cubicBezTo>
                  <a:close/>
                </a:path>
              </a:pathLst>
            </a:custGeom>
            <a:solidFill>
              <a:srgbClr val="D9D9D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1" name="Freeform 2134"/>
            <p:cNvSpPr/>
            <p:nvPr/>
          </p:nvSpPr>
          <p:spPr>
            <a:xfrm>
              <a:off x="6635750" y="4468814"/>
              <a:ext cx="36513" cy="215900"/>
            </a:xfrm>
            <a:custGeom>
              <a:cxnLst>
                <a:cxn ang="0">
                  <a:pos x="10432" y="210676"/>
                </a:cxn>
                <a:cxn ang="0">
                  <a:pos x="15648" y="113173"/>
                </a:cxn>
                <a:cxn ang="0">
                  <a:pos x="34774" y="5223"/>
                </a:cxn>
                <a:cxn ang="0">
                  <a:pos x="26080" y="5223"/>
                </a:cxn>
                <a:cxn ang="0">
                  <a:pos x="8693" y="106208"/>
                </a:cxn>
                <a:cxn ang="0">
                  <a:pos x="1738" y="212417"/>
                </a:cxn>
                <a:cxn ang="0">
                  <a:pos x="10432" y="210676"/>
                </a:cxn>
              </a:cxnLst>
              <a:rect l="l" t="t" r="r" b="b"/>
              <a:pathLst>
                <a:path w="21" h="124">
                  <a:moveTo>
                    <a:pt x="6" y="121"/>
                  </a:moveTo>
                  <a:cubicBezTo>
                    <a:pt x="9" y="103"/>
                    <a:pt x="8" y="84"/>
                    <a:pt x="9" y="65"/>
                  </a:cubicBezTo>
                  <a:cubicBezTo>
                    <a:pt x="11" y="44"/>
                    <a:pt x="17" y="24"/>
                    <a:pt x="20" y="3"/>
                  </a:cubicBezTo>
                  <a:cubicBezTo>
                    <a:pt x="21" y="0"/>
                    <a:pt x="15" y="1"/>
                    <a:pt x="15" y="3"/>
                  </a:cubicBezTo>
                  <a:cubicBezTo>
                    <a:pt x="12" y="23"/>
                    <a:pt x="7" y="41"/>
                    <a:pt x="5" y="61"/>
                  </a:cubicBezTo>
                  <a:cubicBezTo>
                    <a:pt x="2" y="81"/>
                    <a:pt x="4" y="102"/>
                    <a:pt x="1" y="122"/>
                  </a:cubicBezTo>
                  <a:cubicBezTo>
                    <a:pt x="0" y="124"/>
                    <a:pt x="6" y="124"/>
                    <a:pt x="6" y="121"/>
                  </a:cubicBezTo>
                  <a:close/>
                </a:path>
              </a:pathLst>
            </a:custGeom>
            <a:solidFill>
              <a:srgbClr val="D9D9D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2" name="Freeform 2135"/>
            <p:cNvSpPr/>
            <p:nvPr/>
          </p:nvSpPr>
          <p:spPr>
            <a:xfrm>
              <a:off x="7583488" y="3800476"/>
              <a:ext cx="115888" cy="76200"/>
            </a:xfrm>
            <a:custGeom>
              <a:cxnLst>
                <a:cxn ang="0">
                  <a:pos x="114158" y="1731"/>
                </a:cxn>
                <a:cxn ang="0">
                  <a:pos x="105509" y="3463"/>
                </a:cxn>
                <a:cxn ang="0">
                  <a:pos x="8648" y="67540"/>
                </a:cxn>
                <a:cxn ang="0">
                  <a:pos x="15567" y="67540"/>
                </a:cxn>
                <a:cxn ang="0">
                  <a:pos x="88213" y="29440"/>
                </a:cxn>
                <a:cxn ang="0">
                  <a:pos x="8648" y="71004"/>
                </a:cxn>
                <a:cxn ang="0">
                  <a:pos x="6918" y="74468"/>
                </a:cxn>
                <a:cxn ang="0">
                  <a:pos x="100320" y="20781"/>
                </a:cxn>
                <a:cxn ang="0">
                  <a:pos x="96861" y="20781"/>
                </a:cxn>
                <a:cxn ang="0">
                  <a:pos x="114158" y="1731"/>
                </a:cxn>
              </a:cxnLst>
              <a:rect l="l" t="t" r="r" b="b"/>
              <a:pathLst>
                <a:path w="67" h="44">
                  <a:moveTo>
                    <a:pt x="66" y="1"/>
                  </a:moveTo>
                  <a:cubicBezTo>
                    <a:pt x="67" y="0"/>
                    <a:pt x="62" y="0"/>
                    <a:pt x="61" y="2"/>
                  </a:cubicBezTo>
                  <a:cubicBezTo>
                    <a:pt x="47" y="21"/>
                    <a:pt x="23" y="25"/>
                    <a:pt x="5" y="39"/>
                  </a:cubicBezTo>
                  <a:cubicBezTo>
                    <a:pt x="3" y="41"/>
                    <a:pt x="8" y="40"/>
                    <a:pt x="9" y="39"/>
                  </a:cubicBezTo>
                  <a:cubicBezTo>
                    <a:pt x="23" y="33"/>
                    <a:pt x="37" y="25"/>
                    <a:pt x="51" y="17"/>
                  </a:cubicBezTo>
                  <a:cubicBezTo>
                    <a:pt x="42" y="31"/>
                    <a:pt x="19" y="37"/>
                    <a:pt x="5" y="41"/>
                  </a:cubicBezTo>
                  <a:cubicBezTo>
                    <a:pt x="3" y="41"/>
                    <a:pt x="0" y="44"/>
                    <a:pt x="4" y="43"/>
                  </a:cubicBezTo>
                  <a:cubicBezTo>
                    <a:pt x="21" y="39"/>
                    <a:pt x="51" y="32"/>
                    <a:pt x="58" y="12"/>
                  </a:cubicBezTo>
                  <a:cubicBezTo>
                    <a:pt x="58" y="12"/>
                    <a:pt x="57" y="12"/>
                    <a:pt x="56" y="12"/>
                  </a:cubicBezTo>
                  <a:cubicBezTo>
                    <a:pt x="60" y="9"/>
                    <a:pt x="63" y="5"/>
                    <a:pt x="66" y="1"/>
                  </a:cubicBezTo>
                  <a:close/>
                </a:path>
              </a:pathLst>
            </a:custGeom>
            <a:solidFill>
              <a:srgbClr val="D9D9D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3" name="Freeform 2136"/>
            <p:cNvSpPr/>
            <p:nvPr/>
          </p:nvSpPr>
          <p:spPr>
            <a:xfrm>
              <a:off x="7581900" y="3749676"/>
              <a:ext cx="76200" cy="53975"/>
            </a:xfrm>
            <a:custGeom>
              <a:cxnLst>
                <a:cxn ang="0">
                  <a:pos x="8659" y="48751"/>
                </a:cxn>
                <a:cxn ang="0">
                  <a:pos x="6927" y="52233"/>
                </a:cxn>
                <a:cxn ang="0">
                  <a:pos x="72736" y="1741"/>
                </a:cxn>
                <a:cxn ang="0">
                  <a:pos x="64077" y="3482"/>
                </a:cxn>
                <a:cxn ang="0">
                  <a:pos x="43295" y="24375"/>
                </a:cxn>
                <a:cxn ang="0">
                  <a:pos x="8659" y="48751"/>
                </a:cxn>
              </a:cxnLst>
              <a:rect l="l" t="t" r="r" b="b"/>
              <a:pathLst>
                <a:path w="44" h="31">
                  <a:moveTo>
                    <a:pt x="5" y="28"/>
                  </a:moveTo>
                  <a:cubicBezTo>
                    <a:pt x="3" y="28"/>
                    <a:pt x="0" y="31"/>
                    <a:pt x="4" y="30"/>
                  </a:cubicBezTo>
                  <a:cubicBezTo>
                    <a:pt x="19" y="27"/>
                    <a:pt x="32" y="12"/>
                    <a:pt x="42" y="1"/>
                  </a:cubicBezTo>
                  <a:cubicBezTo>
                    <a:pt x="44" y="0"/>
                    <a:pt x="38" y="1"/>
                    <a:pt x="37" y="2"/>
                  </a:cubicBezTo>
                  <a:cubicBezTo>
                    <a:pt x="33" y="6"/>
                    <a:pt x="29" y="10"/>
                    <a:pt x="25" y="14"/>
                  </a:cubicBezTo>
                  <a:cubicBezTo>
                    <a:pt x="19" y="19"/>
                    <a:pt x="12" y="26"/>
                    <a:pt x="5" y="28"/>
                  </a:cubicBezTo>
                  <a:close/>
                </a:path>
              </a:pathLst>
            </a:custGeom>
            <a:solidFill>
              <a:srgbClr val="D9D9D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4" name="Freeform 2137"/>
            <p:cNvSpPr/>
            <p:nvPr/>
          </p:nvSpPr>
          <p:spPr>
            <a:xfrm>
              <a:off x="7426325" y="3717926"/>
              <a:ext cx="47625" cy="87313"/>
            </a:xfrm>
            <a:custGeom>
              <a:cxnLst>
                <a:cxn ang="0">
                  <a:pos x="37419" y="3492"/>
                </a:cxn>
                <a:cxn ang="0">
                  <a:pos x="18709" y="57626"/>
                </a:cxn>
                <a:cxn ang="0">
                  <a:pos x="17008" y="57626"/>
                </a:cxn>
                <a:cxn ang="0">
                  <a:pos x="1700" y="83820"/>
                </a:cxn>
                <a:cxn ang="0">
                  <a:pos x="10205" y="83820"/>
                </a:cxn>
                <a:cxn ang="0">
                  <a:pos x="47625" y="3492"/>
                </a:cxn>
                <a:cxn ang="0">
                  <a:pos x="37419" y="3492"/>
                </a:cxn>
              </a:cxnLst>
              <a:rect l="l" t="t" r="r" b="b"/>
              <a:pathLst>
                <a:path w="28" h="50">
                  <a:moveTo>
                    <a:pt x="22" y="2"/>
                  </a:moveTo>
                  <a:cubicBezTo>
                    <a:pt x="21" y="13"/>
                    <a:pt x="16" y="23"/>
                    <a:pt x="11" y="33"/>
                  </a:cubicBezTo>
                  <a:cubicBezTo>
                    <a:pt x="11" y="33"/>
                    <a:pt x="11" y="33"/>
                    <a:pt x="10" y="33"/>
                  </a:cubicBezTo>
                  <a:cubicBezTo>
                    <a:pt x="7" y="38"/>
                    <a:pt x="4" y="43"/>
                    <a:pt x="1" y="48"/>
                  </a:cubicBezTo>
                  <a:cubicBezTo>
                    <a:pt x="0" y="50"/>
                    <a:pt x="5" y="50"/>
                    <a:pt x="6" y="48"/>
                  </a:cubicBezTo>
                  <a:cubicBezTo>
                    <a:pt x="16" y="34"/>
                    <a:pt x="25" y="19"/>
                    <a:pt x="28" y="2"/>
                  </a:cubicBezTo>
                  <a:cubicBezTo>
                    <a:pt x="28" y="0"/>
                    <a:pt x="23" y="0"/>
                    <a:pt x="22" y="2"/>
                  </a:cubicBezTo>
                  <a:close/>
                </a:path>
              </a:pathLst>
            </a:custGeom>
            <a:solidFill>
              <a:srgbClr val="D9D9D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5" name="Freeform 2138"/>
            <p:cNvSpPr/>
            <p:nvPr/>
          </p:nvSpPr>
          <p:spPr>
            <a:xfrm>
              <a:off x="7458075" y="3716339"/>
              <a:ext cx="33338" cy="68263"/>
            </a:xfrm>
            <a:custGeom>
              <a:cxnLst>
                <a:cxn ang="0">
                  <a:pos x="10001" y="64762"/>
                </a:cxn>
                <a:cxn ang="0">
                  <a:pos x="20002" y="45508"/>
                </a:cxn>
                <a:cxn ang="0">
                  <a:pos x="18335" y="45508"/>
                </a:cxn>
                <a:cxn ang="0">
                  <a:pos x="31671" y="3500"/>
                </a:cxn>
                <a:cxn ang="0">
                  <a:pos x="23336" y="5251"/>
                </a:cxn>
                <a:cxn ang="0">
                  <a:pos x="1666" y="64762"/>
                </a:cxn>
                <a:cxn ang="0">
                  <a:pos x="10001" y="64762"/>
                </a:cxn>
              </a:cxnLst>
              <a:rect l="l" t="t" r="r" b="b"/>
              <a:pathLst>
                <a:path w="20" h="39">
                  <a:moveTo>
                    <a:pt x="6" y="37"/>
                  </a:moveTo>
                  <a:cubicBezTo>
                    <a:pt x="8" y="33"/>
                    <a:pt x="10" y="30"/>
                    <a:pt x="12" y="26"/>
                  </a:cubicBezTo>
                  <a:cubicBezTo>
                    <a:pt x="12" y="26"/>
                    <a:pt x="12" y="26"/>
                    <a:pt x="11" y="26"/>
                  </a:cubicBezTo>
                  <a:cubicBezTo>
                    <a:pt x="14" y="18"/>
                    <a:pt x="17" y="10"/>
                    <a:pt x="19" y="2"/>
                  </a:cubicBezTo>
                  <a:cubicBezTo>
                    <a:pt x="20" y="0"/>
                    <a:pt x="14" y="1"/>
                    <a:pt x="14" y="3"/>
                  </a:cubicBezTo>
                  <a:cubicBezTo>
                    <a:pt x="11" y="15"/>
                    <a:pt x="6" y="26"/>
                    <a:pt x="1" y="37"/>
                  </a:cubicBezTo>
                  <a:cubicBezTo>
                    <a:pt x="0" y="39"/>
                    <a:pt x="5" y="38"/>
                    <a:pt x="6" y="37"/>
                  </a:cubicBezTo>
                  <a:close/>
                </a:path>
              </a:pathLst>
            </a:custGeom>
            <a:solidFill>
              <a:srgbClr val="D9D9D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6" name="Freeform 2139"/>
            <p:cNvSpPr/>
            <p:nvPr/>
          </p:nvSpPr>
          <p:spPr>
            <a:xfrm>
              <a:off x="7473950" y="3711576"/>
              <a:ext cx="34925" cy="69850"/>
            </a:xfrm>
            <a:custGeom>
              <a:cxnLst>
                <a:cxn ang="0">
                  <a:pos x="24447" y="3492"/>
                </a:cxn>
                <a:cxn ang="0">
                  <a:pos x="0" y="69850"/>
                </a:cxn>
                <a:cxn ang="0">
                  <a:pos x="10477" y="68103"/>
                </a:cxn>
                <a:cxn ang="0">
                  <a:pos x="31432" y="31432"/>
                </a:cxn>
                <a:cxn ang="0">
                  <a:pos x="26193" y="31432"/>
                </a:cxn>
                <a:cxn ang="0">
                  <a:pos x="34925" y="1746"/>
                </a:cxn>
                <a:cxn ang="0">
                  <a:pos x="24447" y="3492"/>
                </a:cxn>
              </a:cxnLst>
              <a:rect l="l" t="t" r="r" b="b"/>
              <a:pathLst>
                <a:path w="20" h="40">
                  <a:moveTo>
                    <a:pt x="14" y="2"/>
                  </a:moveTo>
                  <a:cubicBezTo>
                    <a:pt x="13" y="16"/>
                    <a:pt x="7" y="28"/>
                    <a:pt x="0" y="40"/>
                  </a:cubicBezTo>
                  <a:cubicBezTo>
                    <a:pt x="0" y="40"/>
                    <a:pt x="5" y="40"/>
                    <a:pt x="6" y="39"/>
                  </a:cubicBezTo>
                  <a:cubicBezTo>
                    <a:pt x="9" y="32"/>
                    <a:pt x="13" y="25"/>
                    <a:pt x="18" y="18"/>
                  </a:cubicBezTo>
                  <a:cubicBezTo>
                    <a:pt x="18" y="18"/>
                    <a:pt x="17" y="18"/>
                    <a:pt x="15" y="18"/>
                  </a:cubicBezTo>
                  <a:cubicBezTo>
                    <a:pt x="18" y="12"/>
                    <a:pt x="19" y="7"/>
                    <a:pt x="20" y="1"/>
                  </a:cubicBezTo>
                  <a:cubicBezTo>
                    <a:pt x="20" y="0"/>
                    <a:pt x="14" y="1"/>
                    <a:pt x="14" y="2"/>
                  </a:cubicBezTo>
                  <a:close/>
                </a:path>
              </a:pathLst>
            </a:custGeom>
            <a:solidFill>
              <a:srgbClr val="D9D9D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7" name="Freeform 2140"/>
            <p:cNvSpPr>
              <a:spLocks noEditPoints="1"/>
            </p:cNvSpPr>
            <p:nvPr/>
          </p:nvSpPr>
          <p:spPr>
            <a:xfrm>
              <a:off x="7035800" y="4583114"/>
              <a:ext cx="395288" cy="358775"/>
            </a:xfrm>
            <a:custGeom>
              <a:cxnLst>
                <a:cxn ang="0">
                  <a:pos x="341542" y="294646"/>
                </a:cxn>
                <a:cxn ang="0">
                  <a:pos x="322471" y="247849"/>
                </a:cxn>
                <a:cxn ang="0">
                  <a:pos x="303400" y="71061"/>
                </a:cxn>
                <a:cxn ang="0">
                  <a:pos x="150833" y="6932"/>
                </a:cxn>
                <a:cxn ang="0">
                  <a:pos x="1733" y="81460"/>
                </a:cxn>
                <a:cxn ang="0">
                  <a:pos x="260057" y="126524"/>
                </a:cxn>
                <a:cxn ang="0">
                  <a:pos x="57212" y="121324"/>
                </a:cxn>
                <a:cxn ang="0">
                  <a:pos x="53745" y="117858"/>
                </a:cxn>
                <a:cxn ang="0">
                  <a:pos x="31206" y="150789"/>
                </a:cxn>
                <a:cxn ang="0">
                  <a:pos x="58946" y="317177"/>
                </a:cxn>
                <a:cxn ang="0">
                  <a:pos x="234052" y="343176"/>
                </a:cxn>
                <a:cxn ang="0">
                  <a:pos x="298199" y="337976"/>
                </a:cxn>
                <a:cxn ang="0">
                  <a:pos x="357146" y="298112"/>
                </a:cxn>
                <a:cxn ang="0">
                  <a:pos x="41609" y="166388"/>
                </a:cxn>
                <a:cxn ang="0">
                  <a:pos x="272193" y="315444"/>
                </a:cxn>
                <a:cxn ang="0">
                  <a:pos x="251389" y="136923"/>
                </a:cxn>
                <a:cxn ang="0">
                  <a:pos x="249655" y="131724"/>
                </a:cxn>
                <a:cxn ang="0">
                  <a:pos x="261791" y="135190"/>
                </a:cxn>
                <a:cxn ang="0">
                  <a:pos x="206312" y="173321"/>
                </a:cxn>
                <a:cxn ang="0">
                  <a:pos x="280862" y="315444"/>
                </a:cxn>
                <a:cxn ang="0">
                  <a:pos x="261791" y="164655"/>
                </a:cxn>
                <a:cxn ang="0">
                  <a:pos x="220182" y="171588"/>
                </a:cxn>
                <a:cxn ang="0">
                  <a:pos x="135230" y="171588"/>
                </a:cxn>
                <a:cxn ang="0">
                  <a:pos x="227117" y="181987"/>
                </a:cxn>
                <a:cxn ang="0">
                  <a:pos x="272193" y="157722"/>
                </a:cxn>
                <a:cxn ang="0">
                  <a:pos x="277395" y="145589"/>
                </a:cxn>
                <a:cxn ang="0">
                  <a:pos x="71082" y="192386"/>
                </a:cxn>
                <a:cxn ang="0">
                  <a:pos x="102289" y="268647"/>
                </a:cxn>
                <a:cxn ang="0">
                  <a:pos x="190709" y="173321"/>
                </a:cxn>
                <a:cxn ang="0">
                  <a:pos x="246188" y="227050"/>
                </a:cxn>
                <a:cxn ang="0">
                  <a:pos x="187241" y="299845"/>
                </a:cxn>
                <a:cxn ang="0">
                  <a:pos x="71082" y="190653"/>
                </a:cxn>
                <a:cxn ang="0">
                  <a:pos x="329406" y="305045"/>
                </a:cxn>
                <a:cxn ang="0">
                  <a:pos x="291264" y="150789"/>
                </a:cxn>
                <a:cxn ang="0">
                  <a:pos x="355412" y="284246"/>
                </a:cxn>
                <a:cxn ang="0">
                  <a:pos x="312069" y="301578"/>
                </a:cxn>
                <a:cxn ang="0">
                  <a:pos x="275661" y="103992"/>
                </a:cxn>
                <a:cxn ang="0">
                  <a:pos x="223649" y="76261"/>
                </a:cxn>
                <a:cxn ang="0">
                  <a:pos x="261791" y="48529"/>
                </a:cxn>
                <a:cxn ang="0">
                  <a:pos x="97088" y="71061"/>
                </a:cxn>
                <a:cxn ang="0">
                  <a:pos x="157768" y="48529"/>
                </a:cxn>
                <a:cxn ang="0">
                  <a:pos x="178573" y="38130"/>
                </a:cxn>
                <a:cxn ang="0">
                  <a:pos x="154301" y="24264"/>
                </a:cxn>
                <a:cxn ang="0">
                  <a:pos x="93620" y="25998"/>
                </a:cxn>
                <a:cxn ang="0">
                  <a:pos x="107490" y="19065"/>
                </a:cxn>
                <a:cxn ang="0">
                  <a:pos x="83218" y="36397"/>
                </a:cxn>
                <a:cxn ang="0">
                  <a:pos x="109224" y="34664"/>
                </a:cxn>
                <a:cxn ang="0">
                  <a:pos x="131762" y="25998"/>
                </a:cxn>
                <a:cxn ang="0">
                  <a:pos x="52011" y="31197"/>
                </a:cxn>
                <a:cxn ang="0">
                  <a:pos x="76283" y="71061"/>
                </a:cxn>
                <a:cxn ang="0">
                  <a:pos x="130028" y="13865"/>
                </a:cxn>
                <a:cxn ang="0">
                  <a:pos x="81484" y="81460"/>
                </a:cxn>
                <a:cxn ang="0">
                  <a:pos x="263525" y="10399"/>
                </a:cxn>
                <a:cxn ang="0">
                  <a:pos x="15603" y="76261"/>
                </a:cxn>
                <a:cxn ang="0">
                  <a:pos x="32940" y="20798"/>
                </a:cxn>
                <a:cxn ang="0">
                  <a:pos x="277395" y="97059"/>
                </a:cxn>
                <a:cxn ang="0">
                  <a:pos x="275661" y="128257"/>
                </a:cxn>
                <a:cxn ang="0">
                  <a:pos x="147366" y="154255"/>
                </a:cxn>
                <a:cxn ang="0">
                  <a:pos x="41609" y="161188"/>
                </a:cxn>
                <a:cxn ang="0">
                  <a:pos x="175105" y="324110"/>
                </a:cxn>
                <a:cxn ang="0">
                  <a:pos x="325939" y="322377"/>
                </a:cxn>
              </a:cxnLst>
              <a:rect l="l" t="t" r="r" b="b"/>
              <a:pathLst>
                <a:path w="228" h="206">
                  <a:moveTo>
                    <a:pt x="221" y="163"/>
                  </a:moveTo>
                  <a:cubicBezTo>
                    <a:pt x="221" y="164"/>
                    <a:pt x="221" y="164"/>
                    <a:pt x="221" y="165"/>
                  </a:cubicBezTo>
                  <a:cubicBezTo>
                    <a:pt x="220" y="161"/>
                    <a:pt x="220" y="157"/>
                    <a:pt x="220" y="153"/>
                  </a:cubicBezTo>
                  <a:cubicBezTo>
                    <a:pt x="220" y="151"/>
                    <a:pt x="214" y="153"/>
                    <a:pt x="214" y="155"/>
                  </a:cubicBezTo>
                  <a:cubicBezTo>
                    <a:pt x="215" y="155"/>
                    <a:pt x="215" y="156"/>
                    <a:pt x="215" y="156"/>
                  </a:cubicBezTo>
                  <a:cubicBezTo>
                    <a:pt x="214" y="156"/>
                    <a:pt x="213" y="157"/>
                    <a:pt x="213" y="157"/>
                  </a:cubicBezTo>
                  <a:cubicBezTo>
                    <a:pt x="212" y="160"/>
                    <a:pt x="211" y="162"/>
                    <a:pt x="210" y="165"/>
                  </a:cubicBezTo>
                  <a:cubicBezTo>
                    <a:pt x="210" y="160"/>
                    <a:pt x="210" y="156"/>
                    <a:pt x="209" y="151"/>
                  </a:cubicBezTo>
                  <a:cubicBezTo>
                    <a:pt x="208" y="150"/>
                    <a:pt x="204" y="151"/>
                    <a:pt x="203" y="152"/>
                  </a:cubicBezTo>
                  <a:cubicBezTo>
                    <a:pt x="201" y="158"/>
                    <a:pt x="200" y="164"/>
                    <a:pt x="197" y="170"/>
                  </a:cubicBezTo>
                  <a:cubicBezTo>
                    <a:pt x="197" y="168"/>
                    <a:pt x="197" y="166"/>
                    <a:pt x="197" y="164"/>
                  </a:cubicBezTo>
                  <a:cubicBezTo>
                    <a:pt x="198" y="159"/>
                    <a:pt x="198" y="154"/>
                    <a:pt x="198" y="149"/>
                  </a:cubicBezTo>
                  <a:cubicBezTo>
                    <a:pt x="198" y="148"/>
                    <a:pt x="193" y="149"/>
                    <a:pt x="192" y="151"/>
                  </a:cubicBezTo>
                  <a:cubicBezTo>
                    <a:pt x="192" y="155"/>
                    <a:pt x="191" y="160"/>
                    <a:pt x="191" y="165"/>
                  </a:cubicBezTo>
                  <a:cubicBezTo>
                    <a:pt x="191" y="166"/>
                    <a:pt x="191" y="167"/>
                    <a:pt x="191" y="168"/>
                  </a:cubicBezTo>
                  <a:cubicBezTo>
                    <a:pt x="189" y="161"/>
                    <a:pt x="190" y="153"/>
                    <a:pt x="189" y="147"/>
                  </a:cubicBezTo>
                  <a:cubicBezTo>
                    <a:pt x="189" y="146"/>
                    <a:pt x="187" y="146"/>
                    <a:pt x="186" y="147"/>
                  </a:cubicBezTo>
                  <a:cubicBezTo>
                    <a:pt x="186" y="146"/>
                    <a:pt x="186" y="146"/>
                    <a:pt x="186" y="145"/>
                  </a:cubicBezTo>
                  <a:cubicBezTo>
                    <a:pt x="186" y="145"/>
                    <a:pt x="186" y="145"/>
                    <a:pt x="186" y="145"/>
                  </a:cubicBezTo>
                  <a:cubicBezTo>
                    <a:pt x="186" y="145"/>
                    <a:pt x="186" y="144"/>
                    <a:pt x="186" y="143"/>
                  </a:cubicBezTo>
                  <a:cubicBezTo>
                    <a:pt x="186" y="142"/>
                    <a:pt x="180" y="143"/>
                    <a:pt x="180" y="144"/>
                  </a:cubicBezTo>
                  <a:cubicBezTo>
                    <a:pt x="180" y="146"/>
                    <a:pt x="180" y="147"/>
                    <a:pt x="180" y="148"/>
                  </a:cubicBezTo>
                  <a:cubicBezTo>
                    <a:pt x="180" y="147"/>
                    <a:pt x="179" y="146"/>
                    <a:pt x="179" y="145"/>
                  </a:cubicBezTo>
                  <a:cubicBezTo>
                    <a:pt x="179" y="145"/>
                    <a:pt x="178" y="145"/>
                    <a:pt x="177" y="145"/>
                  </a:cubicBezTo>
                  <a:cubicBezTo>
                    <a:pt x="177" y="143"/>
                    <a:pt x="177" y="141"/>
                    <a:pt x="177" y="138"/>
                  </a:cubicBezTo>
                  <a:cubicBezTo>
                    <a:pt x="176" y="118"/>
                    <a:pt x="174" y="98"/>
                    <a:pt x="173" y="78"/>
                  </a:cubicBezTo>
                  <a:cubicBezTo>
                    <a:pt x="173" y="77"/>
                    <a:pt x="173" y="77"/>
                    <a:pt x="173" y="77"/>
                  </a:cubicBezTo>
                  <a:cubicBezTo>
                    <a:pt x="175" y="79"/>
                    <a:pt x="179" y="78"/>
                    <a:pt x="179" y="76"/>
                  </a:cubicBezTo>
                  <a:cubicBezTo>
                    <a:pt x="175" y="68"/>
                    <a:pt x="169" y="62"/>
                    <a:pt x="165" y="54"/>
                  </a:cubicBezTo>
                  <a:cubicBezTo>
                    <a:pt x="169" y="51"/>
                    <a:pt x="173" y="46"/>
                    <a:pt x="175" y="41"/>
                  </a:cubicBezTo>
                  <a:cubicBezTo>
                    <a:pt x="176" y="39"/>
                    <a:pt x="177" y="38"/>
                    <a:pt x="178" y="36"/>
                  </a:cubicBezTo>
                  <a:cubicBezTo>
                    <a:pt x="180" y="31"/>
                    <a:pt x="180" y="26"/>
                    <a:pt x="179" y="21"/>
                  </a:cubicBezTo>
                  <a:cubicBezTo>
                    <a:pt x="179" y="20"/>
                    <a:pt x="179" y="19"/>
                    <a:pt x="179" y="18"/>
                  </a:cubicBezTo>
                  <a:cubicBezTo>
                    <a:pt x="179" y="18"/>
                    <a:pt x="178" y="18"/>
                    <a:pt x="178" y="18"/>
                  </a:cubicBezTo>
                  <a:cubicBezTo>
                    <a:pt x="175" y="11"/>
                    <a:pt x="168" y="6"/>
                    <a:pt x="160" y="4"/>
                  </a:cubicBezTo>
                  <a:cubicBezTo>
                    <a:pt x="160" y="4"/>
                    <a:pt x="160" y="4"/>
                    <a:pt x="160" y="3"/>
                  </a:cubicBezTo>
                  <a:cubicBezTo>
                    <a:pt x="159" y="3"/>
                    <a:pt x="158" y="3"/>
                    <a:pt x="158" y="3"/>
                  </a:cubicBezTo>
                  <a:cubicBezTo>
                    <a:pt x="157" y="2"/>
                    <a:pt x="157" y="2"/>
                    <a:pt x="156" y="2"/>
                  </a:cubicBezTo>
                  <a:cubicBezTo>
                    <a:pt x="147" y="0"/>
                    <a:pt x="138" y="2"/>
                    <a:pt x="128" y="3"/>
                  </a:cubicBezTo>
                  <a:cubicBezTo>
                    <a:pt x="115" y="4"/>
                    <a:pt x="101" y="4"/>
                    <a:pt x="87" y="4"/>
                  </a:cubicBezTo>
                  <a:cubicBezTo>
                    <a:pt x="64" y="4"/>
                    <a:pt x="40" y="1"/>
                    <a:pt x="18" y="8"/>
                  </a:cubicBezTo>
                  <a:cubicBezTo>
                    <a:pt x="17" y="8"/>
                    <a:pt x="17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1" y="13"/>
                    <a:pt x="7" y="16"/>
                    <a:pt x="5" y="22"/>
                  </a:cubicBezTo>
                  <a:cubicBezTo>
                    <a:pt x="5" y="23"/>
                    <a:pt x="5" y="23"/>
                    <a:pt x="6" y="24"/>
                  </a:cubicBezTo>
                  <a:cubicBezTo>
                    <a:pt x="5" y="24"/>
                    <a:pt x="4" y="25"/>
                    <a:pt x="4" y="26"/>
                  </a:cubicBezTo>
                  <a:cubicBezTo>
                    <a:pt x="2" y="29"/>
                    <a:pt x="2" y="33"/>
                    <a:pt x="2" y="36"/>
                  </a:cubicBezTo>
                  <a:cubicBezTo>
                    <a:pt x="1" y="37"/>
                    <a:pt x="0" y="38"/>
                    <a:pt x="1" y="39"/>
                  </a:cubicBezTo>
                  <a:cubicBezTo>
                    <a:pt x="2" y="41"/>
                    <a:pt x="3" y="43"/>
                    <a:pt x="4" y="45"/>
                  </a:cubicBezTo>
                  <a:cubicBezTo>
                    <a:pt x="2" y="45"/>
                    <a:pt x="1" y="46"/>
                    <a:pt x="1" y="47"/>
                  </a:cubicBezTo>
                  <a:cubicBezTo>
                    <a:pt x="3" y="50"/>
                    <a:pt x="5" y="54"/>
                    <a:pt x="8" y="57"/>
                  </a:cubicBezTo>
                  <a:cubicBezTo>
                    <a:pt x="8" y="57"/>
                    <a:pt x="9" y="57"/>
                    <a:pt x="10" y="57"/>
                  </a:cubicBezTo>
                  <a:cubicBezTo>
                    <a:pt x="18" y="65"/>
                    <a:pt x="33" y="66"/>
                    <a:pt x="45" y="67"/>
                  </a:cubicBezTo>
                  <a:cubicBezTo>
                    <a:pt x="70" y="68"/>
                    <a:pt x="95" y="69"/>
                    <a:pt x="121" y="68"/>
                  </a:cubicBezTo>
                  <a:cubicBezTo>
                    <a:pt x="133" y="68"/>
                    <a:pt x="144" y="66"/>
                    <a:pt x="153" y="62"/>
                  </a:cubicBezTo>
                  <a:cubicBezTo>
                    <a:pt x="153" y="62"/>
                    <a:pt x="154" y="62"/>
                    <a:pt x="154" y="62"/>
                  </a:cubicBezTo>
                  <a:cubicBezTo>
                    <a:pt x="154" y="63"/>
                    <a:pt x="155" y="64"/>
                    <a:pt x="155" y="66"/>
                  </a:cubicBezTo>
                  <a:cubicBezTo>
                    <a:pt x="153" y="65"/>
                    <a:pt x="150" y="66"/>
                    <a:pt x="150" y="68"/>
                  </a:cubicBezTo>
                  <a:cubicBezTo>
                    <a:pt x="151" y="69"/>
                    <a:pt x="151" y="71"/>
                    <a:pt x="151" y="73"/>
                  </a:cubicBezTo>
                  <a:cubicBezTo>
                    <a:pt x="151" y="73"/>
                    <a:pt x="150" y="73"/>
                    <a:pt x="150" y="73"/>
                  </a:cubicBezTo>
                  <a:cubicBezTo>
                    <a:pt x="150" y="70"/>
                    <a:pt x="150" y="68"/>
                    <a:pt x="151" y="65"/>
                  </a:cubicBezTo>
                  <a:cubicBezTo>
                    <a:pt x="151" y="63"/>
                    <a:pt x="146" y="64"/>
                    <a:pt x="145" y="66"/>
                  </a:cubicBezTo>
                  <a:cubicBezTo>
                    <a:pt x="145" y="68"/>
                    <a:pt x="145" y="70"/>
                    <a:pt x="144" y="72"/>
                  </a:cubicBezTo>
                  <a:cubicBezTo>
                    <a:pt x="144" y="72"/>
                    <a:pt x="143" y="72"/>
                    <a:pt x="142" y="72"/>
                  </a:cubicBezTo>
                  <a:cubicBezTo>
                    <a:pt x="142" y="72"/>
                    <a:pt x="142" y="72"/>
                    <a:pt x="142" y="72"/>
                  </a:cubicBezTo>
                  <a:cubicBezTo>
                    <a:pt x="124" y="72"/>
                    <a:pt x="106" y="71"/>
                    <a:pt x="89" y="71"/>
                  </a:cubicBezTo>
                  <a:cubicBezTo>
                    <a:pt x="73" y="71"/>
                    <a:pt x="58" y="69"/>
                    <a:pt x="42" y="71"/>
                  </a:cubicBezTo>
                  <a:cubicBezTo>
                    <a:pt x="42" y="70"/>
                    <a:pt x="42" y="69"/>
                    <a:pt x="42" y="68"/>
                  </a:cubicBezTo>
                  <a:cubicBezTo>
                    <a:pt x="42" y="67"/>
                    <a:pt x="40" y="67"/>
                    <a:pt x="38" y="68"/>
                  </a:cubicBezTo>
                  <a:cubicBezTo>
                    <a:pt x="37" y="67"/>
                    <a:pt x="33" y="68"/>
                    <a:pt x="33" y="70"/>
                  </a:cubicBezTo>
                  <a:cubicBezTo>
                    <a:pt x="33" y="71"/>
                    <a:pt x="34" y="73"/>
                    <a:pt x="34" y="74"/>
                  </a:cubicBezTo>
                  <a:cubicBezTo>
                    <a:pt x="33" y="75"/>
                    <a:pt x="32" y="77"/>
                    <a:pt x="35" y="77"/>
                  </a:cubicBezTo>
                  <a:cubicBezTo>
                    <a:pt x="35" y="77"/>
                    <a:pt x="35" y="77"/>
                    <a:pt x="35" y="77"/>
                  </a:cubicBezTo>
                  <a:cubicBezTo>
                    <a:pt x="36" y="78"/>
                    <a:pt x="37" y="79"/>
                    <a:pt x="37" y="80"/>
                  </a:cubicBezTo>
                  <a:cubicBezTo>
                    <a:pt x="33" y="80"/>
                    <a:pt x="28" y="80"/>
                    <a:pt x="23" y="80"/>
                  </a:cubicBezTo>
                  <a:cubicBezTo>
                    <a:pt x="23" y="79"/>
                    <a:pt x="23" y="79"/>
                    <a:pt x="23" y="79"/>
                  </a:cubicBezTo>
                  <a:cubicBezTo>
                    <a:pt x="24" y="79"/>
                    <a:pt x="24" y="78"/>
                    <a:pt x="24" y="78"/>
                  </a:cubicBezTo>
                  <a:cubicBezTo>
                    <a:pt x="25" y="78"/>
                    <a:pt x="25" y="77"/>
                    <a:pt x="25" y="77"/>
                  </a:cubicBezTo>
                  <a:cubicBezTo>
                    <a:pt x="25" y="77"/>
                    <a:pt x="25" y="76"/>
                    <a:pt x="25" y="76"/>
                  </a:cubicBezTo>
                  <a:cubicBezTo>
                    <a:pt x="27" y="74"/>
                    <a:pt x="30" y="71"/>
                    <a:pt x="31" y="68"/>
                  </a:cubicBezTo>
                  <a:cubicBezTo>
                    <a:pt x="31" y="66"/>
                    <a:pt x="26" y="68"/>
                    <a:pt x="26" y="69"/>
                  </a:cubicBezTo>
                  <a:cubicBezTo>
                    <a:pt x="23" y="71"/>
                    <a:pt x="22" y="74"/>
                    <a:pt x="20" y="77"/>
                  </a:cubicBezTo>
                  <a:cubicBezTo>
                    <a:pt x="19" y="77"/>
                    <a:pt x="18" y="78"/>
                    <a:pt x="18" y="79"/>
                  </a:cubicBezTo>
                  <a:cubicBezTo>
                    <a:pt x="18" y="79"/>
                    <a:pt x="18" y="80"/>
                    <a:pt x="18" y="80"/>
                  </a:cubicBezTo>
                  <a:cubicBezTo>
                    <a:pt x="18" y="80"/>
                    <a:pt x="18" y="80"/>
                    <a:pt x="18" y="80"/>
                  </a:cubicBezTo>
                  <a:cubicBezTo>
                    <a:pt x="18" y="80"/>
                    <a:pt x="18" y="80"/>
                    <a:pt x="18" y="80"/>
                  </a:cubicBezTo>
                  <a:cubicBezTo>
                    <a:pt x="16" y="81"/>
                    <a:pt x="16" y="83"/>
                    <a:pt x="18" y="83"/>
                  </a:cubicBezTo>
                  <a:cubicBezTo>
                    <a:pt x="18" y="83"/>
                    <a:pt x="18" y="83"/>
                    <a:pt x="18" y="83"/>
                  </a:cubicBezTo>
                  <a:cubicBezTo>
                    <a:pt x="18" y="84"/>
                    <a:pt x="18" y="86"/>
                    <a:pt x="18" y="87"/>
                  </a:cubicBezTo>
                  <a:cubicBezTo>
                    <a:pt x="18" y="87"/>
                    <a:pt x="18" y="87"/>
                    <a:pt x="18" y="87"/>
                  </a:cubicBezTo>
                  <a:cubicBezTo>
                    <a:pt x="18" y="87"/>
                    <a:pt x="18" y="88"/>
                    <a:pt x="18" y="88"/>
                  </a:cubicBezTo>
                  <a:cubicBezTo>
                    <a:pt x="18" y="90"/>
                    <a:pt x="18" y="92"/>
                    <a:pt x="18" y="94"/>
                  </a:cubicBezTo>
                  <a:cubicBezTo>
                    <a:pt x="17" y="95"/>
                    <a:pt x="16" y="96"/>
                    <a:pt x="18" y="96"/>
                  </a:cubicBezTo>
                  <a:cubicBezTo>
                    <a:pt x="19" y="100"/>
                    <a:pt x="20" y="105"/>
                    <a:pt x="21" y="109"/>
                  </a:cubicBezTo>
                  <a:cubicBezTo>
                    <a:pt x="22" y="117"/>
                    <a:pt x="21" y="126"/>
                    <a:pt x="21" y="134"/>
                  </a:cubicBezTo>
                  <a:cubicBezTo>
                    <a:pt x="20" y="148"/>
                    <a:pt x="20" y="163"/>
                    <a:pt x="21" y="178"/>
                  </a:cubicBezTo>
                  <a:cubicBezTo>
                    <a:pt x="19" y="178"/>
                    <a:pt x="17" y="181"/>
                    <a:pt x="20" y="181"/>
                  </a:cubicBezTo>
                  <a:cubicBezTo>
                    <a:pt x="21" y="181"/>
                    <a:pt x="21" y="181"/>
                    <a:pt x="22" y="181"/>
                  </a:cubicBezTo>
                  <a:cubicBezTo>
                    <a:pt x="22" y="181"/>
                    <a:pt x="22" y="181"/>
                    <a:pt x="23" y="181"/>
                  </a:cubicBezTo>
                  <a:cubicBezTo>
                    <a:pt x="26" y="182"/>
                    <a:pt x="30" y="182"/>
                    <a:pt x="34" y="183"/>
                  </a:cubicBezTo>
                  <a:cubicBezTo>
                    <a:pt x="29" y="183"/>
                    <a:pt x="24" y="182"/>
                    <a:pt x="19" y="182"/>
                  </a:cubicBezTo>
                  <a:cubicBezTo>
                    <a:pt x="18" y="182"/>
                    <a:pt x="13" y="185"/>
                    <a:pt x="17" y="185"/>
                  </a:cubicBezTo>
                  <a:cubicBezTo>
                    <a:pt x="21" y="185"/>
                    <a:pt x="24" y="185"/>
                    <a:pt x="28" y="185"/>
                  </a:cubicBezTo>
                  <a:cubicBezTo>
                    <a:pt x="27" y="186"/>
                    <a:pt x="27" y="186"/>
                    <a:pt x="26" y="187"/>
                  </a:cubicBezTo>
                  <a:cubicBezTo>
                    <a:pt x="24" y="187"/>
                    <a:pt x="21" y="189"/>
                    <a:pt x="24" y="189"/>
                  </a:cubicBezTo>
                  <a:cubicBezTo>
                    <a:pt x="49" y="192"/>
                    <a:pt x="74" y="191"/>
                    <a:pt x="98" y="190"/>
                  </a:cubicBezTo>
                  <a:cubicBezTo>
                    <a:pt x="116" y="190"/>
                    <a:pt x="134" y="191"/>
                    <a:pt x="152" y="190"/>
                  </a:cubicBezTo>
                  <a:cubicBezTo>
                    <a:pt x="152" y="190"/>
                    <a:pt x="152" y="190"/>
                    <a:pt x="152" y="190"/>
                  </a:cubicBezTo>
                  <a:cubicBezTo>
                    <a:pt x="146" y="191"/>
                    <a:pt x="140" y="193"/>
                    <a:pt x="135" y="195"/>
                  </a:cubicBezTo>
                  <a:cubicBezTo>
                    <a:pt x="132" y="196"/>
                    <a:pt x="132" y="199"/>
                    <a:pt x="135" y="198"/>
                  </a:cubicBezTo>
                  <a:cubicBezTo>
                    <a:pt x="146" y="197"/>
                    <a:pt x="157" y="195"/>
                    <a:pt x="167" y="192"/>
                  </a:cubicBezTo>
                  <a:cubicBezTo>
                    <a:pt x="166" y="193"/>
                    <a:pt x="164" y="194"/>
                    <a:pt x="162" y="195"/>
                  </a:cubicBezTo>
                  <a:cubicBezTo>
                    <a:pt x="162" y="195"/>
                    <a:pt x="162" y="195"/>
                    <a:pt x="161" y="196"/>
                  </a:cubicBezTo>
                  <a:cubicBezTo>
                    <a:pt x="153" y="198"/>
                    <a:pt x="145" y="199"/>
                    <a:pt x="138" y="204"/>
                  </a:cubicBezTo>
                  <a:cubicBezTo>
                    <a:pt x="136" y="205"/>
                    <a:pt x="137" y="207"/>
                    <a:pt x="139" y="207"/>
                  </a:cubicBezTo>
                  <a:cubicBezTo>
                    <a:pt x="152" y="207"/>
                    <a:pt x="164" y="203"/>
                    <a:pt x="176" y="199"/>
                  </a:cubicBezTo>
                  <a:cubicBezTo>
                    <a:pt x="186" y="200"/>
                    <a:pt x="196" y="199"/>
                    <a:pt x="204" y="194"/>
                  </a:cubicBezTo>
                  <a:cubicBezTo>
                    <a:pt x="207" y="192"/>
                    <a:pt x="205" y="191"/>
                    <a:pt x="203" y="191"/>
                  </a:cubicBezTo>
                  <a:cubicBezTo>
                    <a:pt x="194" y="191"/>
                    <a:pt x="185" y="193"/>
                    <a:pt x="177" y="196"/>
                  </a:cubicBezTo>
                  <a:cubicBezTo>
                    <a:pt x="175" y="196"/>
                    <a:pt x="174" y="196"/>
                    <a:pt x="172" y="195"/>
                  </a:cubicBezTo>
                  <a:cubicBezTo>
                    <a:pt x="175" y="195"/>
                    <a:pt x="178" y="193"/>
                    <a:pt x="180" y="192"/>
                  </a:cubicBezTo>
                  <a:cubicBezTo>
                    <a:pt x="192" y="189"/>
                    <a:pt x="205" y="189"/>
                    <a:pt x="215" y="182"/>
                  </a:cubicBezTo>
                  <a:cubicBezTo>
                    <a:pt x="217" y="181"/>
                    <a:pt x="216" y="179"/>
                    <a:pt x="214" y="179"/>
                  </a:cubicBezTo>
                  <a:cubicBezTo>
                    <a:pt x="207" y="180"/>
                    <a:pt x="200" y="181"/>
                    <a:pt x="194" y="182"/>
                  </a:cubicBezTo>
                  <a:cubicBezTo>
                    <a:pt x="194" y="182"/>
                    <a:pt x="194" y="181"/>
                    <a:pt x="194" y="181"/>
                  </a:cubicBezTo>
                  <a:cubicBezTo>
                    <a:pt x="195" y="181"/>
                    <a:pt x="195" y="180"/>
                    <a:pt x="195" y="180"/>
                  </a:cubicBezTo>
                  <a:cubicBezTo>
                    <a:pt x="200" y="178"/>
                    <a:pt x="206" y="177"/>
                    <a:pt x="212" y="175"/>
                  </a:cubicBezTo>
                  <a:cubicBezTo>
                    <a:pt x="215" y="174"/>
                    <a:pt x="214" y="171"/>
                    <a:pt x="211" y="172"/>
                  </a:cubicBezTo>
                  <a:cubicBezTo>
                    <a:pt x="208" y="172"/>
                    <a:pt x="206" y="173"/>
                    <a:pt x="203" y="174"/>
                  </a:cubicBezTo>
                  <a:cubicBezTo>
                    <a:pt x="204" y="173"/>
                    <a:pt x="205" y="173"/>
                    <a:pt x="206" y="172"/>
                  </a:cubicBezTo>
                  <a:cubicBezTo>
                    <a:pt x="207" y="172"/>
                    <a:pt x="207" y="172"/>
                    <a:pt x="208" y="171"/>
                  </a:cubicBezTo>
                  <a:cubicBezTo>
                    <a:pt x="209" y="171"/>
                    <a:pt x="211" y="170"/>
                    <a:pt x="211" y="170"/>
                  </a:cubicBezTo>
                  <a:cubicBezTo>
                    <a:pt x="213" y="168"/>
                    <a:pt x="214" y="167"/>
                    <a:pt x="215" y="165"/>
                  </a:cubicBezTo>
                  <a:cubicBezTo>
                    <a:pt x="215" y="168"/>
                    <a:pt x="216" y="170"/>
                    <a:pt x="217" y="173"/>
                  </a:cubicBezTo>
                  <a:cubicBezTo>
                    <a:pt x="218" y="175"/>
                    <a:pt x="221" y="173"/>
                    <a:pt x="222" y="172"/>
                  </a:cubicBezTo>
                  <a:cubicBezTo>
                    <a:pt x="224" y="169"/>
                    <a:pt x="225" y="166"/>
                    <a:pt x="226" y="164"/>
                  </a:cubicBezTo>
                  <a:cubicBezTo>
                    <a:pt x="228" y="161"/>
                    <a:pt x="222" y="162"/>
                    <a:pt x="221" y="163"/>
                  </a:cubicBezTo>
                  <a:close/>
                  <a:moveTo>
                    <a:pt x="26" y="133"/>
                  </a:moveTo>
                  <a:cubicBezTo>
                    <a:pt x="26" y="124"/>
                    <a:pt x="26" y="116"/>
                    <a:pt x="26" y="108"/>
                  </a:cubicBezTo>
                  <a:cubicBezTo>
                    <a:pt x="26" y="104"/>
                    <a:pt x="25" y="100"/>
                    <a:pt x="24" y="96"/>
                  </a:cubicBezTo>
                  <a:cubicBezTo>
                    <a:pt x="26" y="96"/>
                    <a:pt x="28" y="96"/>
                    <a:pt x="30" y="96"/>
                  </a:cubicBezTo>
                  <a:cubicBezTo>
                    <a:pt x="31" y="107"/>
                    <a:pt x="35" y="118"/>
                    <a:pt x="36" y="129"/>
                  </a:cubicBezTo>
                  <a:cubicBezTo>
                    <a:pt x="37" y="136"/>
                    <a:pt x="37" y="144"/>
                    <a:pt x="38" y="151"/>
                  </a:cubicBezTo>
                  <a:cubicBezTo>
                    <a:pt x="37" y="151"/>
                    <a:pt x="36" y="152"/>
                    <a:pt x="36" y="153"/>
                  </a:cubicBezTo>
                  <a:cubicBezTo>
                    <a:pt x="35" y="160"/>
                    <a:pt x="35" y="167"/>
                    <a:pt x="35" y="175"/>
                  </a:cubicBezTo>
                  <a:cubicBezTo>
                    <a:pt x="35" y="176"/>
                    <a:pt x="36" y="176"/>
                    <a:pt x="36" y="176"/>
                  </a:cubicBezTo>
                  <a:cubicBezTo>
                    <a:pt x="76" y="180"/>
                    <a:pt x="116" y="180"/>
                    <a:pt x="155" y="180"/>
                  </a:cubicBezTo>
                  <a:cubicBezTo>
                    <a:pt x="156" y="180"/>
                    <a:pt x="156" y="181"/>
                    <a:pt x="156" y="182"/>
                  </a:cubicBezTo>
                  <a:cubicBezTo>
                    <a:pt x="156" y="182"/>
                    <a:pt x="157" y="182"/>
                    <a:pt x="157" y="182"/>
                  </a:cubicBezTo>
                  <a:cubicBezTo>
                    <a:pt x="157" y="182"/>
                    <a:pt x="157" y="182"/>
                    <a:pt x="157" y="182"/>
                  </a:cubicBezTo>
                  <a:cubicBezTo>
                    <a:pt x="152" y="182"/>
                    <a:pt x="148" y="182"/>
                    <a:pt x="144" y="182"/>
                  </a:cubicBezTo>
                  <a:cubicBezTo>
                    <a:pt x="130" y="181"/>
                    <a:pt x="115" y="182"/>
                    <a:pt x="101" y="182"/>
                  </a:cubicBezTo>
                  <a:cubicBezTo>
                    <a:pt x="76" y="183"/>
                    <a:pt x="52" y="181"/>
                    <a:pt x="27" y="178"/>
                  </a:cubicBezTo>
                  <a:cubicBezTo>
                    <a:pt x="26" y="163"/>
                    <a:pt x="26" y="148"/>
                    <a:pt x="26" y="133"/>
                  </a:cubicBezTo>
                  <a:close/>
                  <a:moveTo>
                    <a:pt x="105" y="80"/>
                  </a:moveTo>
                  <a:cubicBezTo>
                    <a:pt x="94" y="79"/>
                    <a:pt x="82" y="79"/>
                    <a:pt x="70" y="79"/>
                  </a:cubicBezTo>
                  <a:cubicBezTo>
                    <a:pt x="62" y="79"/>
                    <a:pt x="53" y="79"/>
                    <a:pt x="44" y="79"/>
                  </a:cubicBezTo>
                  <a:cubicBezTo>
                    <a:pt x="44" y="79"/>
                    <a:pt x="44" y="78"/>
                    <a:pt x="44" y="78"/>
                  </a:cubicBezTo>
                  <a:cubicBezTo>
                    <a:pt x="62" y="78"/>
                    <a:pt x="81" y="78"/>
                    <a:pt x="99" y="78"/>
                  </a:cubicBezTo>
                  <a:cubicBezTo>
                    <a:pt x="114" y="79"/>
                    <a:pt x="130" y="80"/>
                    <a:pt x="145" y="79"/>
                  </a:cubicBezTo>
                  <a:cubicBezTo>
                    <a:pt x="145" y="80"/>
                    <a:pt x="145" y="80"/>
                    <a:pt x="146" y="81"/>
                  </a:cubicBezTo>
                  <a:cubicBezTo>
                    <a:pt x="146" y="81"/>
                    <a:pt x="146" y="81"/>
                    <a:pt x="147" y="81"/>
                  </a:cubicBezTo>
                  <a:cubicBezTo>
                    <a:pt x="136" y="82"/>
                    <a:pt x="125" y="82"/>
                    <a:pt x="115" y="81"/>
                  </a:cubicBezTo>
                  <a:cubicBezTo>
                    <a:pt x="115" y="81"/>
                    <a:pt x="115" y="81"/>
                    <a:pt x="115" y="81"/>
                  </a:cubicBezTo>
                  <a:cubicBezTo>
                    <a:pt x="114" y="80"/>
                    <a:pt x="112" y="80"/>
                    <a:pt x="110" y="81"/>
                  </a:cubicBezTo>
                  <a:cubicBezTo>
                    <a:pt x="109" y="81"/>
                    <a:pt x="108" y="81"/>
                    <a:pt x="107" y="81"/>
                  </a:cubicBezTo>
                  <a:cubicBezTo>
                    <a:pt x="107" y="80"/>
                    <a:pt x="107" y="80"/>
                    <a:pt x="105" y="80"/>
                  </a:cubicBezTo>
                  <a:close/>
                  <a:moveTo>
                    <a:pt x="144" y="77"/>
                  </a:moveTo>
                  <a:cubicBezTo>
                    <a:pt x="135" y="77"/>
                    <a:pt x="126" y="77"/>
                    <a:pt x="116" y="76"/>
                  </a:cubicBezTo>
                  <a:cubicBezTo>
                    <a:pt x="126" y="76"/>
                    <a:pt x="135" y="75"/>
                    <a:pt x="144" y="76"/>
                  </a:cubicBezTo>
                  <a:cubicBezTo>
                    <a:pt x="144" y="76"/>
                    <a:pt x="144" y="76"/>
                    <a:pt x="144" y="77"/>
                  </a:cubicBezTo>
                  <a:close/>
                  <a:moveTo>
                    <a:pt x="157" y="79"/>
                  </a:moveTo>
                  <a:cubicBezTo>
                    <a:pt x="157" y="78"/>
                    <a:pt x="157" y="78"/>
                    <a:pt x="157" y="78"/>
                  </a:cubicBezTo>
                  <a:cubicBezTo>
                    <a:pt x="158" y="77"/>
                    <a:pt x="158" y="77"/>
                    <a:pt x="159" y="76"/>
                  </a:cubicBezTo>
                  <a:cubicBezTo>
                    <a:pt x="160" y="78"/>
                    <a:pt x="161" y="79"/>
                    <a:pt x="163" y="81"/>
                  </a:cubicBezTo>
                  <a:cubicBezTo>
                    <a:pt x="162" y="81"/>
                    <a:pt x="162" y="80"/>
                    <a:pt x="161" y="81"/>
                  </a:cubicBezTo>
                  <a:cubicBezTo>
                    <a:pt x="157" y="81"/>
                    <a:pt x="153" y="81"/>
                    <a:pt x="148" y="81"/>
                  </a:cubicBezTo>
                  <a:cubicBezTo>
                    <a:pt x="150" y="81"/>
                    <a:pt x="152" y="80"/>
                    <a:pt x="151" y="79"/>
                  </a:cubicBezTo>
                  <a:cubicBezTo>
                    <a:pt x="151" y="79"/>
                    <a:pt x="151" y="79"/>
                    <a:pt x="151" y="79"/>
                  </a:cubicBezTo>
                  <a:cubicBezTo>
                    <a:pt x="151" y="79"/>
                    <a:pt x="151" y="78"/>
                    <a:pt x="151" y="78"/>
                  </a:cubicBezTo>
                  <a:cubicBezTo>
                    <a:pt x="151" y="79"/>
                    <a:pt x="151" y="79"/>
                    <a:pt x="151" y="80"/>
                  </a:cubicBezTo>
                  <a:cubicBezTo>
                    <a:pt x="151" y="81"/>
                    <a:pt x="157" y="80"/>
                    <a:pt x="157" y="79"/>
                  </a:cubicBezTo>
                  <a:close/>
                  <a:moveTo>
                    <a:pt x="164" y="82"/>
                  </a:moveTo>
                  <a:cubicBezTo>
                    <a:pt x="163" y="82"/>
                    <a:pt x="163" y="82"/>
                    <a:pt x="163" y="82"/>
                  </a:cubicBezTo>
                  <a:cubicBezTo>
                    <a:pt x="163" y="82"/>
                    <a:pt x="163" y="82"/>
                    <a:pt x="163" y="82"/>
                  </a:cubicBezTo>
                  <a:cubicBezTo>
                    <a:pt x="163" y="82"/>
                    <a:pt x="163" y="82"/>
                    <a:pt x="164" y="82"/>
                  </a:cubicBezTo>
                  <a:close/>
                  <a:moveTo>
                    <a:pt x="108" y="148"/>
                  </a:moveTo>
                  <a:cubicBezTo>
                    <a:pt x="108" y="135"/>
                    <a:pt x="112" y="120"/>
                    <a:pt x="114" y="108"/>
                  </a:cubicBezTo>
                  <a:cubicBezTo>
                    <a:pt x="114" y="105"/>
                    <a:pt x="115" y="103"/>
                    <a:pt x="115" y="100"/>
                  </a:cubicBezTo>
                  <a:cubicBezTo>
                    <a:pt x="117" y="100"/>
                    <a:pt x="118" y="100"/>
                    <a:pt x="119" y="100"/>
                  </a:cubicBezTo>
                  <a:cubicBezTo>
                    <a:pt x="114" y="115"/>
                    <a:pt x="115" y="134"/>
                    <a:pt x="108" y="148"/>
                  </a:cubicBezTo>
                  <a:close/>
                  <a:moveTo>
                    <a:pt x="74" y="156"/>
                  </a:moveTo>
                  <a:cubicBezTo>
                    <a:pt x="74" y="147"/>
                    <a:pt x="79" y="137"/>
                    <a:pt x="82" y="130"/>
                  </a:cubicBezTo>
                  <a:cubicBezTo>
                    <a:pt x="85" y="120"/>
                    <a:pt x="88" y="110"/>
                    <a:pt x="88" y="100"/>
                  </a:cubicBezTo>
                  <a:cubicBezTo>
                    <a:pt x="90" y="100"/>
                    <a:pt x="91" y="100"/>
                    <a:pt x="93" y="100"/>
                  </a:cubicBezTo>
                  <a:cubicBezTo>
                    <a:pt x="85" y="118"/>
                    <a:pt x="85" y="139"/>
                    <a:pt x="74" y="156"/>
                  </a:cubicBezTo>
                  <a:close/>
                  <a:moveTo>
                    <a:pt x="164" y="180"/>
                  </a:moveTo>
                  <a:cubicBezTo>
                    <a:pt x="165" y="180"/>
                    <a:pt x="165" y="180"/>
                    <a:pt x="166" y="180"/>
                  </a:cubicBezTo>
                  <a:cubicBezTo>
                    <a:pt x="165" y="181"/>
                    <a:pt x="165" y="181"/>
                    <a:pt x="165" y="182"/>
                  </a:cubicBezTo>
                  <a:cubicBezTo>
                    <a:pt x="164" y="182"/>
                    <a:pt x="163" y="182"/>
                    <a:pt x="162" y="182"/>
                  </a:cubicBezTo>
                  <a:cubicBezTo>
                    <a:pt x="162" y="182"/>
                    <a:pt x="163" y="181"/>
                    <a:pt x="164" y="180"/>
                  </a:cubicBezTo>
                  <a:close/>
                  <a:moveTo>
                    <a:pt x="136" y="134"/>
                  </a:moveTo>
                  <a:cubicBezTo>
                    <a:pt x="136" y="133"/>
                    <a:pt x="136" y="131"/>
                    <a:pt x="136" y="130"/>
                  </a:cubicBezTo>
                  <a:cubicBezTo>
                    <a:pt x="137" y="121"/>
                    <a:pt x="138" y="112"/>
                    <a:pt x="138" y="103"/>
                  </a:cubicBezTo>
                  <a:cubicBezTo>
                    <a:pt x="138" y="103"/>
                    <a:pt x="138" y="102"/>
                    <a:pt x="138" y="102"/>
                  </a:cubicBezTo>
                  <a:cubicBezTo>
                    <a:pt x="138" y="113"/>
                    <a:pt x="139" y="124"/>
                    <a:pt x="136" y="134"/>
                  </a:cubicBezTo>
                  <a:close/>
                  <a:moveTo>
                    <a:pt x="151" y="95"/>
                  </a:moveTo>
                  <a:cubicBezTo>
                    <a:pt x="151" y="95"/>
                    <a:pt x="151" y="95"/>
                    <a:pt x="151" y="95"/>
                  </a:cubicBezTo>
                  <a:cubicBezTo>
                    <a:pt x="151" y="95"/>
                    <a:pt x="151" y="95"/>
                    <a:pt x="151" y="95"/>
                  </a:cubicBezTo>
                  <a:cubicBezTo>
                    <a:pt x="151" y="95"/>
                    <a:pt x="151" y="95"/>
                    <a:pt x="151" y="95"/>
                  </a:cubicBezTo>
                  <a:close/>
                  <a:moveTo>
                    <a:pt x="49" y="97"/>
                  </a:moveTo>
                  <a:cubicBezTo>
                    <a:pt x="49" y="97"/>
                    <a:pt x="50" y="97"/>
                    <a:pt x="51" y="98"/>
                  </a:cubicBezTo>
                  <a:cubicBezTo>
                    <a:pt x="49" y="100"/>
                    <a:pt x="48" y="102"/>
                    <a:pt x="47" y="104"/>
                  </a:cubicBezTo>
                  <a:cubicBezTo>
                    <a:pt x="47" y="102"/>
                    <a:pt x="48" y="100"/>
                    <a:pt x="49" y="97"/>
                  </a:cubicBezTo>
                  <a:close/>
                  <a:moveTo>
                    <a:pt x="127" y="99"/>
                  </a:moveTo>
                  <a:cubicBezTo>
                    <a:pt x="128" y="99"/>
                    <a:pt x="130" y="99"/>
                    <a:pt x="132" y="99"/>
                  </a:cubicBezTo>
                  <a:cubicBezTo>
                    <a:pt x="132" y="100"/>
                    <a:pt x="132" y="100"/>
                    <a:pt x="132" y="101"/>
                  </a:cubicBezTo>
                  <a:cubicBezTo>
                    <a:pt x="131" y="101"/>
                    <a:pt x="131" y="101"/>
                    <a:pt x="130" y="101"/>
                  </a:cubicBezTo>
                  <a:cubicBezTo>
                    <a:pt x="129" y="102"/>
                    <a:pt x="128" y="102"/>
                    <a:pt x="127" y="103"/>
                  </a:cubicBezTo>
                  <a:cubicBezTo>
                    <a:pt x="127" y="102"/>
                    <a:pt x="127" y="101"/>
                    <a:pt x="127" y="99"/>
                  </a:cubicBezTo>
                  <a:close/>
                  <a:moveTo>
                    <a:pt x="56" y="98"/>
                  </a:moveTo>
                  <a:cubicBezTo>
                    <a:pt x="57" y="98"/>
                    <a:pt x="58" y="98"/>
                    <a:pt x="60" y="98"/>
                  </a:cubicBezTo>
                  <a:cubicBezTo>
                    <a:pt x="57" y="105"/>
                    <a:pt x="54" y="115"/>
                    <a:pt x="49" y="121"/>
                  </a:cubicBezTo>
                  <a:cubicBezTo>
                    <a:pt x="49" y="113"/>
                    <a:pt x="54" y="105"/>
                    <a:pt x="56" y="98"/>
                  </a:cubicBezTo>
                  <a:close/>
                  <a:moveTo>
                    <a:pt x="65" y="98"/>
                  </a:moveTo>
                  <a:cubicBezTo>
                    <a:pt x="67" y="98"/>
                    <a:pt x="68" y="99"/>
                    <a:pt x="70" y="99"/>
                  </a:cubicBezTo>
                  <a:cubicBezTo>
                    <a:pt x="66" y="109"/>
                    <a:pt x="62" y="124"/>
                    <a:pt x="55" y="133"/>
                  </a:cubicBezTo>
                  <a:cubicBezTo>
                    <a:pt x="56" y="121"/>
                    <a:pt x="63" y="110"/>
                    <a:pt x="65" y="98"/>
                  </a:cubicBezTo>
                  <a:close/>
                  <a:moveTo>
                    <a:pt x="75" y="99"/>
                  </a:moveTo>
                  <a:cubicBezTo>
                    <a:pt x="76" y="99"/>
                    <a:pt x="77" y="99"/>
                    <a:pt x="78" y="99"/>
                  </a:cubicBezTo>
                  <a:cubicBezTo>
                    <a:pt x="76" y="102"/>
                    <a:pt x="75" y="104"/>
                    <a:pt x="74" y="107"/>
                  </a:cubicBezTo>
                  <a:cubicBezTo>
                    <a:pt x="75" y="104"/>
                    <a:pt x="75" y="102"/>
                    <a:pt x="75" y="99"/>
                  </a:cubicBezTo>
                  <a:close/>
                  <a:moveTo>
                    <a:pt x="101" y="100"/>
                  </a:moveTo>
                  <a:cubicBezTo>
                    <a:pt x="102" y="100"/>
                    <a:pt x="103" y="100"/>
                    <a:pt x="105" y="100"/>
                  </a:cubicBezTo>
                  <a:cubicBezTo>
                    <a:pt x="103" y="107"/>
                    <a:pt x="102" y="114"/>
                    <a:pt x="101" y="121"/>
                  </a:cubicBezTo>
                  <a:cubicBezTo>
                    <a:pt x="99" y="128"/>
                    <a:pt x="98" y="139"/>
                    <a:pt x="94" y="146"/>
                  </a:cubicBezTo>
                  <a:cubicBezTo>
                    <a:pt x="95" y="130"/>
                    <a:pt x="102" y="115"/>
                    <a:pt x="101" y="100"/>
                  </a:cubicBezTo>
                  <a:close/>
                  <a:moveTo>
                    <a:pt x="125" y="152"/>
                  </a:moveTo>
                  <a:cubicBezTo>
                    <a:pt x="124" y="137"/>
                    <a:pt x="128" y="122"/>
                    <a:pt x="127" y="106"/>
                  </a:cubicBezTo>
                  <a:cubicBezTo>
                    <a:pt x="129" y="106"/>
                    <a:pt x="130" y="105"/>
                    <a:pt x="131" y="105"/>
                  </a:cubicBezTo>
                  <a:cubicBezTo>
                    <a:pt x="131" y="111"/>
                    <a:pt x="131" y="117"/>
                    <a:pt x="131" y="123"/>
                  </a:cubicBezTo>
                  <a:cubicBezTo>
                    <a:pt x="131" y="125"/>
                    <a:pt x="130" y="128"/>
                    <a:pt x="130" y="130"/>
                  </a:cubicBezTo>
                  <a:cubicBezTo>
                    <a:pt x="129" y="136"/>
                    <a:pt x="129" y="146"/>
                    <a:pt x="125" y="152"/>
                  </a:cubicBezTo>
                  <a:close/>
                  <a:moveTo>
                    <a:pt x="163" y="174"/>
                  </a:moveTo>
                  <a:cubicBezTo>
                    <a:pt x="163" y="170"/>
                    <a:pt x="163" y="167"/>
                    <a:pt x="163" y="163"/>
                  </a:cubicBezTo>
                  <a:cubicBezTo>
                    <a:pt x="163" y="162"/>
                    <a:pt x="163" y="161"/>
                    <a:pt x="163" y="160"/>
                  </a:cubicBezTo>
                  <a:cubicBezTo>
                    <a:pt x="163" y="165"/>
                    <a:pt x="164" y="169"/>
                    <a:pt x="164" y="174"/>
                  </a:cubicBezTo>
                  <a:cubicBezTo>
                    <a:pt x="164" y="174"/>
                    <a:pt x="163" y="174"/>
                    <a:pt x="163" y="174"/>
                  </a:cubicBezTo>
                  <a:close/>
                  <a:moveTo>
                    <a:pt x="157" y="91"/>
                  </a:moveTo>
                  <a:cubicBezTo>
                    <a:pt x="157" y="91"/>
                    <a:pt x="157" y="91"/>
                    <a:pt x="157" y="91"/>
                  </a:cubicBezTo>
                  <a:cubicBezTo>
                    <a:pt x="157" y="90"/>
                    <a:pt x="156" y="90"/>
                    <a:pt x="156" y="89"/>
                  </a:cubicBezTo>
                  <a:cubicBezTo>
                    <a:pt x="157" y="89"/>
                    <a:pt x="157" y="89"/>
                    <a:pt x="157" y="89"/>
                  </a:cubicBezTo>
                  <a:cubicBezTo>
                    <a:pt x="157" y="90"/>
                    <a:pt x="157" y="90"/>
                    <a:pt x="157" y="91"/>
                  </a:cubicBezTo>
                  <a:close/>
                  <a:moveTo>
                    <a:pt x="161" y="85"/>
                  </a:moveTo>
                  <a:cubicBezTo>
                    <a:pt x="160" y="85"/>
                    <a:pt x="159" y="85"/>
                    <a:pt x="158" y="86"/>
                  </a:cubicBezTo>
                  <a:cubicBezTo>
                    <a:pt x="145" y="89"/>
                    <a:pt x="130" y="89"/>
                    <a:pt x="116" y="89"/>
                  </a:cubicBezTo>
                  <a:cubicBezTo>
                    <a:pt x="116" y="88"/>
                    <a:pt x="116" y="86"/>
                    <a:pt x="116" y="85"/>
                  </a:cubicBezTo>
                  <a:cubicBezTo>
                    <a:pt x="131" y="85"/>
                    <a:pt x="145" y="85"/>
                    <a:pt x="160" y="84"/>
                  </a:cubicBezTo>
                  <a:cubicBezTo>
                    <a:pt x="160" y="84"/>
                    <a:pt x="160" y="84"/>
                    <a:pt x="160" y="84"/>
                  </a:cubicBezTo>
                  <a:cubicBezTo>
                    <a:pt x="160" y="84"/>
                    <a:pt x="160" y="84"/>
                    <a:pt x="160" y="84"/>
                  </a:cubicBezTo>
                  <a:cubicBezTo>
                    <a:pt x="160" y="84"/>
                    <a:pt x="161" y="85"/>
                    <a:pt x="161" y="85"/>
                  </a:cubicBezTo>
                  <a:close/>
                  <a:moveTo>
                    <a:pt x="40" y="96"/>
                  </a:moveTo>
                  <a:cubicBezTo>
                    <a:pt x="41" y="96"/>
                    <a:pt x="42" y="97"/>
                    <a:pt x="43" y="97"/>
                  </a:cubicBezTo>
                  <a:cubicBezTo>
                    <a:pt x="43" y="97"/>
                    <a:pt x="43" y="98"/>
                    <a:pt x="43" y="98"/>
                  </a:cubicBezTo>
                  <a:cubicBezTo>
                    <a:pt x="42" y="98"/>
                    <a:pt x="41" y="99"/>
                    <a:pt x="40" y="99"/>
                  </a:cubicBezTo>
                  <a:cubicBezTo>
                    <a:pt x="38" y="102"/>
                    <a:pt x="38" y="105"/>
                    <a:pt x="38" y="108"/>
                  </a:cubicBezTo>
                  <a:cubicBezTo>
                    <a:pt x="37" y="104"/>
                    <a:pt x="36" y="100"/>
                    <a:pt x="36" y="96"/>
                  </a:cubicBezTo>
                  <a:cubicBezTo>
                    <a:pt x="37" y="96"/>
                    <a:pt x="38" y="96"/>
                    <a:pt x="40" y="96"/>
                  </a:cubicBezTo>
                  <a:close/>
                  <a:moveTo>
                    <a:pt x="41" y="110"/>
                  </a:moveTo>
                  <a:cubicBezTo>
                    <a:pt x="41" y="110"/>
                    <a:pt x="41" y="110"/>
                    <a:pt x="41" y="111"/>
                  </a:cubicBezTo>
                  <a:cubicBezTo>
                    <a:pt x="41" y="113"/>
                    <a:pt x="44" y="112"/>
                    <a:pt x="45" y="112"/>
                  </a:cubicBezTo>
                  <a:cubicBezTo>
                    <a:pt x="46" y="111"/>
                    <a:pt x="46" y="111"/>
                    <a:pt x="46" y="111"/>
                  </a:cubicBezTo>
                  <a:cubicBezTo>
                    <a:pt x="44" y="116"/>
                    <a:pt x="43" y="120"/>
                    <a:pt x="43" y="126"/>
                  </a:cubicBezTo>
                  <a:cubicBezTo>
                    <a:pt x="43" y="127"/>
                    <a:pt x="46" y="127"/>
                    <a:pt x="47" y="126"/>
                  </a:cubicBezTo>
                  <a:cubicBezTo>
                    <a:pt x="49" y="126"/>
                    <a:pt x="50" y="125"/>
                    <a:pt x="52" y="123"/>
                  </a:cubicBezTo>
                  <a:cubicBezTo>
                    <a:pt x="50" y="128"/>
                    <a:pt x="49" y="134"/>
                    <a:pt x="49" y="139"/>
                  </a:cubicBezTo>
                  <a:cubicBezTo>
                    <a:pt x="49" y="141"/>
                    <a:pt x="53" y="141"/>
                    <a:pt x="54" y="140"/>
                  </a:cubicBezTo>
                  <a:cubicBezTo>
                    <a:pt x="55" y="139"/>
                    <a:pt x="57" y="137"/>
                    <a:pt x="58" y="136"/>
                  </a:cubicBezTo>
                  <a:cubicBezTo>
                    <a:pt x="56" y="142"/>
                    <a:pt x="54" y="148"/>
                    <a:pt x="54" y="154"/>
                  </a:cubicBezTo>
                  <a:cubicBezTo>
                    <a:pt x="54" y="157"/>
                    <a:pt x="58" y="155"/>
                    <a:pt x="59" y="155"/>
                  </a:cubicBezTo>
                  <a:cubicBezTo>
                    <a:pt x="73" y="142"/>
                    <a:pt x="75" y="119"/>
                    <a:pt x="82" y="101"/>
                  </a:cubicBezTo>
                  <a:cubicBezTo>
                    <a:pt x="82" y="112"/>
                    <a:pt x="78" y="123"/>
                    <a:pt x="75" y="133"/>
                  </a:cubicBezTo>
                  <a:cubicBezTo>
                    <a:pt x="73" y="142"/>
                    <a:pt x="67" y="153"/>
                    <a:pt x="70" y="163"/>
                  </a:cubicBezTo>
                  <a:cubicBezTo>
                    <a:pt x="70" y="165"/>
                    <a:pt x="74" y="164"/>
                    <a:pt x="75" y="163"/>
                  </a:cubicBezTo>
                  <a:cubicBezTo>
                    <a:pt x="88" y="147"/>
                    <a:pt x="89" y="127"/>
                    <a:pt x="95" y="108"/>
                  </a:cubicBezTo>
                  <a:cubicBezTo>
                    <a:pt x="94" y="123"/>
                    <a:pt x="88" y="138"/>
                    <a:pt x="88" y="153"/>
                  </a:cubicBezTo>
                  <a:cubicBezTo>
                    <a:pt x="88" y="155"/>
                    <a:pt x="91" y="155"/>
                    <a:pt x="93" y="154"/>
                  </a:cubicBezTo>
                  <a:cubicBezTo>
                    <a:pt x="100" y="148"/>
                    <a:pt x="102" y="139"/>
                    <a:pt x="104" y="130"/>
                  </a:cubicBezTo>
                  <a:cubicBezTo>
                    <a:pt x="107" y="120"/>
                    <a:pt x="108" y="110"/>
                    <a:pt x="110" y="100"/>
                  </a:cubicBezTo>
                  <a:cubicBezTo>
                    <a:pt x="110" y="100"/>
                    <a:pt x="110" y="100"/>
                    <a:pt x="110" y="100"/>
                  </a:cubicBezTo>
                  <a:cubicBezTo>
                    <a:pt x="109" y="106"/>
                    <a:pt x="108" y="111"/>
                    <a:pt x="107" y="117"/>
                  </a:cubicBezTo>
                  <a:cubicBezTo>
                    <a:pt x="106" y="130"/>
                    <a:pt x="101" y="144"/>
                    <a:pt x="103" y="157"/>
                  </a:cubicBezTo>
                  <a:cubicBezTo>
                    <a:pt x="103" y="159"/>
                    <a:pt x="107" y="158"/>
                    <a:pt x="108" y="157"/>
                  </a:cubicBezTo>
                  <a:cubicBezTo>
                    <a:pt x="119" y="145"/>
                    <a:pt x="118" y="126"/>
                    <a:pt x="122" y="109"/>
                  </a:cubicBezTo>
                  <a:cubicBezTo>
                    <a:pt x="122" y="126"/>
                    <a:pt x="118" y="142"/>
                    <a:pt x="121" y="158"/>
                  </a:cubicBezTo>
                  <a:cubicBezTo>
                    <a:pt x="121" y="160"/>
                    <a:pt x="124" y="159"/>
                    <a:pt x="125" y="159"/>
                  </a:cubicBezTo>
                  <a:cubicBezTo>
                    <a:pt x="130" y="155"/>
                    <a:pt x="132" y="149"/>
                    <a:pt x="134" y="142"/>
                  </a:cubicBezTo>
                  <a:cubicBezTo>
                    <a:pt x="134" y="143"/>
                    <a:pt x="134" y="143"/>
                    <a:pt x="134" y="143"/>
                  </a:cubicBezTo>
                  <a:cubicBezTo>
                    <a:pt x="135" y="145"/>
                    <a:pt x="138" y="143"/>
                    <a:pt x="139" y="142"/>
                  </a:cubicBezTo>
                  <a:cubicBezTo>
                    <a:pt x="141" y="138"/>
                    <a:pt x="142" y="135"/>
                    <a:pt x="142" y="131"/>
                  </a:cubicBezTo>
                  <a:cubicBezTo>
                    <a:pt x="142" y="131"/>
                    <a:pt x="143" y="131"/>
                    <a:pt x="143" y="131"/>
                  </a:cubicBezTo>
                  <a:cubicBezTo>
                    <a:pt x="146" y="130"/>
                    <a:pt x="147" y="127"/>
                    <a:pt x="143" y="127"/>
                  </a:cubicBezTo>
                  <a:cubicBezTo>
                    <a:pt x="146" y="127"/>
                    <a:pt x="145" y="111"/>
                    <a:pt x="145" y="102"/>
                  </a:cubicBezTo>
                  <a:cubicBezTo>
                    <a:pt x="145" y="102"/>
                    <a:pt x="145" y="102"/>
                    <a:pt x="145" y="102"/>
                  </a:cubicBezTo>
                  <a:cubicBezTo>
                    <a:pt x="145" y="102"/>
                    <a:pt x="145" y="102"/>
                    <a:pt x="145" y="102"/>
                  </a:cubicBezTo>
                  <a:cubicBezTo>
                    <a:pt x="145" y="110"/>
                    <a:pt x="146" y="119"/>
                    <a:pt x="148" y="127"/>
                  </a:cubicBezTo>
                  <a:cubicBezTo>
                    <a:pt x="149" y="128"/>
                    <a:pt x="150" y="128"/>
                    <a:pt x="152" y="128"/>
                  </a:cubicBezTo>
                  <a:cubicBezTo>
                    <a:pt x="152" y="135"/>
                    <a:pt x="152" y="141"/>
                    <a:pt x="152" y="148"/>
                  </a:cubicBezTo>
                  <a:cubicBezTo>
                    <a:pt x="153" y="156"/>
                    <a:pt x="152" y="165"/>
                    <a:pt x="153" y="174"/>
                  </a:cubicBezTo>
                  <a:cubicBezTo>
                    <a:pt x="138" y="173"/>
                    <a:pt x="123" y="173"/>
                    <a:pt x="108" y="173"/>
                  </a:cubicBezTo>
                  <a:cubicBezTo>
                    <a:pt x="97" y="173"/>
                    <a:pt x="84" y="175"/>
                    <a:pt x="72" y="175"/>
                  </a:cubicBezTo>
                  <a:cubicBezTo>
                    <a:pt x="69" y="174"/>
                    <a:pt x="67" y="174"/>
                    <a:pt x="64" y="174"/>
                  </a:cubicBezTo>
                  <a:cubicBezTo>
                    <a:pt x="61" y="174"/>
                    <a:pt x="57" y="173"/>
                    <a:pt x="54" y="173"/>
                  </a:cubicBezTo>
                  <a:cubicBezTo>
                    <a:pt x="63" y="173"/>
                    <a:pt x="73" y="173"/>
                    <a:pt x="82" y="173"/>
                  </a:cubicBezTo>
                  <a:cubicBezTo>
                    <a:pt x="84" y="173"/>
                    <a:pt x="88" y="170"/>
                    <a:pt x="85" y="170"/>
                  </a:cubicBezTo>
                  <a:cubicBezTo>
                    <a:pt x="72" y="170"/>
                    <a:pt x="59" y="170"/>
                    <a:pt x="46" y="170"/>
                  </a:cubicBezTo>
                  <a:cubicBezTo>
                    <a:pt x="45" y="170"/>
                    <a:pt x="45" y="170"/>
                    <a:pt x="44" y="170"/>
                  </a:cubicBezTo>
                  <a:cubicBezTo>
                    <a:pt x="44" y="158"/>
                    <a:pt x="43" y="146"/>
                    <a:pt x="42" y="133"/>
                  </a:cubicBezTo>
                  <a:cubicBezTo>
                    <a:pt x="41" y="125"/>
                    <a:pt x="40" y="118"/>
                    <a:pt x="38" y="110"/>
                  </a:cubicBezTo>
                  <a:cubicBezTo>
                    <a:pt x="39" y="110"/>
                    <a:pt x="40" y="110"/>
                    <a:pt x="41" y="110"/>
                  </a:cubicBezTo>
                  <a:close/>
                  <a:moveTo>
                    <a:pt x="70" y="120"/>
                  </a:moveTo>
                  <a:cubicBezTo>
                    <a:pt x="68" y="128"/>
                    <a:pt x="65" y="138"/>
                    <a:pt x="61" y="146"/>
                  </a:cubicBezTo>
                  <a:cubicBezTo>
                    <a:pt x="62" y="137"/>
                    <a:pt x="66" y="129"/>
                    <a:pt x="70" y="120"/>
                  </a:cubicBezTo>
                  <a:close/>
                  <a:moveTo>
                    <a:pt x="190" y="176"/>
                  </a:moveTo>
                  <a:cubicBezTo>
                    <a:pt x="189" y="177"/>
                    <a:pt x="188" y="177"/>
                    <a:pt x="187" y="178"/>
                  </a:cubicBezTo>
                  <a:cubicBezTo>
                    <a:pt x="186" y="178"/>
                    <a:pt x="185" y="178"/>
                    <a:pt x="184" y="178"/>
                  </a:cubicBezTo>
                  <a:cubicBezTo>
                    <a:pt x="184" y="177"/>
                    <a:pt x="184" y="177"/>
                    <a:pt x="185" y="177"/>
                  </a:cubicBezTo>
                  <a:cubicBezTo>
                    <a:pt x="185" y="177"/>
                    <a:pt x="185" y="177"/>
                    <a:pt x="185" y="177"/>
                  </a:cubicBezTo>
                  <a:cubicBezTo>
                    <a:pt x="185" y="177"/>
                    <a:pt x="185" y="177"/>
                    <a:pt x="185" y="177"/>
                  </a:cubicBezTo>
                  <a:cubicBezTo>
                    <a:pt x="187" y="177"/>
                    <a:pt x="188" y="177"/>
                    <a:pt x="190" y="176"/>
                  </a:cubicBezTo>
                  <a:close/>
                  <a:moveTo>
                    <a:pt x="173" y="171"/>
                  </a:moveTo>
                  <a:cubicBezTo>
                    <a:pt x="172" y="171"/>
                    <a:pt x="171" y="171"/>
                    <a:pt x="170" y="172"/>
                  </a:cubicBezTo>
                  <a:cubicBezTo>
                    <a:pt x="167" y="148"/>
                    <a:pt x="168" y="123"/>
                    <a:pt x="166" y="99"/>
                  </a:cubicBezTo>
                  <a:cubicBezTo>
                    <a:pt x="166" y="97"/>
                    <a:pt x="166" y="96"/>
                    <a:pt x="166" y="94"/>
                  </a:cubicBezTo>
                  <a:cubicBezTo>
                    <a:pt x="167" y="93"/>
                    <a:pt x="167" y="92"/>
                    <a:pt x="166" y="91"/>
                  </a:cubicBezTo>
                  <a:cubicBezTo>
                    <a:pt x="166" y="90"/>
                    <a:pt x="166" y="89"/>
                    <a:pt x="166" y="88"/>
                  </a:cubicBezTo>
                  <a:cubicBezTo>
                    <a:pt x="166" y="88"/>
                    <a:pt x="164" y="88"/>
                    <a:pt x="163" y="88"/>
                  </a:cubicBezTo>
                  <a:cubicBezTo>
                    <a:pt x="163" y="88"/>
                    <a:pt x="163" y="88"/>
                    <a:pt x="163" y="87"/>
                  </a:cubicBezTo>
                  <a:cubicBezTo>
                    <a:pt x="163" y="87"/>
                    <a:pt x="163" y="88"/>
                    <a:pt x="163" y="88"/>
                  </a:cubicBezTo>
                  <a:cubicBezTo>
                    <a:pt x="165" y="88"/>
                    <a:pt x="167" y="87"/>
                    <a:pt x="168" y="87"/>
                  </a:cubicBezTo>
                  <a:cubicBezTo>
                    <a:pt x="168" y="87"/>
                    <a:pt x="168" y="87"/>
                    <a:pt x="168" y="87"/>
                  </a:cubicBezTo>
                  <a:cubicBezTo>
                    <a:pt x="169" y="101"/>
                    <a:pt x="170" y="115"/>
                    <a:pt x="171" y="129"/>
                  </a:cubicBezTo>
                  <a:cubicBezTo>
                    <a:pt x="171" y="137"/>
                    <a:pt x="172" y="146"/>
                    <a:pt x="173" y="155"/>
                  </a:cubicBezTo>
                  <a:cubicBezTo>
                    <a:pt x="172" y="160"/>
                    <a:pt x="172" y="166"/>
                    <a:pt x="173" y="171"/>
                  </a:cubicBezTo>
                  <a:close/>
                  <a:moveTo>
                    <a:pt x="162" y="190"/>
                  </a:moveTo>
                  <a:cubicBezTo>
                    <a:pt x="164" y="190"/>
                    <a:pt x="167" y="189"/>
                    <a:pt x="170" y="189"/>
                  </a:cubicBezTo>
                  <a:cubicBezTo>
                    <a:pt x="166" y="190"/>
                    <a:pt x="163" y="190"/>
                    <a:pt x="160" y="191"/>
                  </a:cubicBezTo>
                  <a:cubicBezTo>
                    <a:pt x="161" y="191"/>
                    <a:pt x="161" y="191"/>
                    <a:pt x="162" y="190"/>
                  </a:cubicBezTo>
                  <a:close/>
                  <a:moveTo>
                    <a:pt x="202" y="170"/>
                  </a:moveTo>
                  <a:cubicBezTo>
                    <a:pt x="203" y="168"/>
                    <a:pt x="204" y="166"/>
                    <a:pt x="205" y="164"/>
                  </a:cubicBezTo>
                  <a:cubicBezTo>
                    <a:pt x="205" y="166"/>
                    <a:pt x="205" y="167"/>
                    <a:pt x="205" y="169"/>
                  </a:cubicBezTo>
                  <a:cubicBezTo>
                    <a:pt x="205" y="169"/>
                    <a:pt x="204" y="169"/>
                    <a:pt x="203" y="170"/>
                  </a:cubicBezTo>
                  <a:cubicBezTo>
                    <a:pt x="203" y="170"/>
                    <a:pt x="203" y="170"/>
                    <a:pt x="202" y="170"/>
                  </a:cubicBezTo>
                  <a:close/>
                  <a:moveTo>
                    <a:pt x="187" y="173"/>
                  </a:moveTo>
                  <a:cubicBezTo>
                    <a:pt x="187" y="173"/>
                    <a:pt x="187" y="173"/>
                    <a:pt x="187" y="173"/>
                  </a:cubicBezTo>
                  <a:cubicBezTo>
                    <a:pt x="187" y="173"/>
                    <a:pt x="187" y="173"/>
                    <a:pt x="187" y="173"/>
                  </a:cubicBezTo>
                  <a:cubicBezTo>
                    <a:pt x="187" y="173"/>
                    <a:pt x="187" y="173"/>
                    <a:pt x="187" y="173"/>
                  </a:cubicBezTo>
                  <a:cubicBezTo>
                    <a:pt x="187" y="173"/>
                    <a:pt x="187" y="173"/>
                    <a:pt x="187" y="173"/>
                  </a:cubicBezTo>
                  <a:close/>
                  <a:moveTo>
                    <a:pt x="180" y="174"/>
                  </a:moveTo>
                  <a:cubicBezTo>
                    <a:pt x="180" y="174"/>
                    <a:pt x="180" y="174"/>
                    <a:pt x="180" y="174"/>
                  </a:cubicBezTo>
                  <a:cubicBezTo>
                    <a:pt x="179" y="173"/>
                    <a:pt x="179" y="172"/>
                    <a:pt x="179" y="171"/>
                  </a:cubicBezTo>
                  <a:cubicBezTo>
                    <a:pt x="178" y="168"/>
                    <a:pt x="178" y="165"/>
                    <a:pt x="178" y="162"/>
                  </a:cubicBezTo>
                  <a:cubicBezTo>
                    <a:pt x="178" y="163"/>
                    <a:pt x="178" y="164"/>
                    <a:pt x="179" y="164"/>
                  </a:cubicBezTo>
                  <a:cubicBezTo>
                    <a:pt x="179" y="167"/>
                    <a:pt x="179" y="171"/>
                    <a:pt x="180" y="174"/>
                  </a:cubicBezTo>
                  <a:close/>
                  <a:moveTo>
                    <a:pt x="173" y="77"/>
                  </a:moveTo>
                  <a:cubicBezTo>
                    <a:pt x="172" y="76"/>
                    <a:pt x="169" y="77"/>
                    <a:pt x="168" y="78"/>
                  </a:cubicBezTo>
                  <a:cubicBezTo>
                    <a:pt x="168" y="78"/>
                    <a:pt x="167" y="77"/>
                    <a:pt x="167" y="77"/>
                  </a:cubicBezTo>
                  <a:cubicBezTo>
                    <a:pt x="169" y="76"/>
                    <a:pt x="171" y="75"/>
                    <a:pt x="170" y="74"/>
                  </a:cubicBezTo>
                  <a:cubicBezTo>
                    <a:pt x="167" y="69"/>
                    <a:pt x="163" y="65"/>
                    <a:pt x="159" y="60"/>
                  </a:cubicBezTo>
                  <a:cubicBezTo>
                    <a:pt x="159" y="60"/>
                    <a:pt x="159" y="60"/>
                    <a:pt x="159" y="60"/>
                  </a:cubicBezTo>
                  <a:cubicBezTo>
                    <a:pt x="159" y="59"/>
                    <a:pt x="159" y="59"/>
                    <a:pt x="158" y="59"/>
                  </a:cubicBezTo>
                  <a:cubicBezTo>
                    <a:pt x="159" y="59"/>
                    <a:pt x="160" y="58"/>
                    <a:pt x="161" y="58"/>
                  </a:cubicBezTo>
                  <a:cubicBezTo>
                    <a:pt x="165" y="64"/>
                    <a:pt x="170" y="70"/>
                    <a:pt x="173" y="77"/>
                  </a:cubicBezTo>
                  <a:close/>
                  <a:moveTo>
                    <a:pt x="151" y="35"/>
                  </a:moveTo>
                  <a:cubicBezTo>
                    <a:pt x="151" y="35"/>
                    <a:pt x="151" y="35"/>
                    <a:pt x="152" y="35"/>
                  </a:cubicBezTo>
                  <a:cubicBezTo>
                    <a:pt x="152" y="36"/>
                    <a:pt x="151" y="36"/>
                    <a:pt x="151" y="37"/>
                  </a:cubicBezTo>
                  <a:cubicBezTo>
                    <a:pt x="151" y="36"/>
                    <a:pt x="149" y="36"/>
                    <a:pt x="149" y="37"/>
                  </a:cubicBezTo>
                  <a:cubicBezTo>
                    <a:pt x="149" y="36"/>
                    <a:pt x="150" y="35"/>
                    <a:pt x="151" y="35"/>
                  </a:cubicBezTo>
                  <a:cubicBezTo>
                    <a:pt x="151" y="35"/>
                    <a:pt x="151" y="35"/>
                    <a:pt x="151" y="35"/>
                  </a:cubicBezTo>
                  <a:close/>
                  <a:moveTo>
                    <a:pt x="129" y="44"/>
                  </a:moveTo>
                  <a:cubicBezTo>
                    <a:pt x="132" y="44"/>
                    <a:pt x="134" y="44"/>
                    <a:pt x="137" y="44"/>
                  </a:cubicBezTo>
                  <a:cubicBezTo>
                    <a:pt x="133" y="45"/>
                    <a:pt x="130" y="44"/>
                    <a:pt x="126" y="44"/>
                  </a:cubicBezTo>
                  <a:cubicBezTo>
                    <a:pt x="127" y="44"/>
                    <a:pt x="128" y="44"/>
                    <a:pt x="129" y="44"/>
                  </a:cubicBezTo>
                  <a:close/>
                  <a:moveTo>
                    <a:pt x="138" y="42"/>
                  </a:moveTo>
                  <a:cubicBezTo>
                    <a:pt x="141" y="41"/>
                    <a:pt x="144" y="39"/>
                    <a:pt x="147" y="37"/>
                  </a:cubicBezTo>
                  <a:cubicBezTo>
                    <a:pt x="147" y="37"/>
                    <a:pt x="147" y="37"/>
                    <a:pt x="147" y="37"/>
                  </a:cubicBezTo>
                  <a:cubicBezTo>
                    <a:pt x="146" y="39"/>
                    <a:pt x="144" y="41"/>
                    <a:pt x="143" y="42"/>
                  </a:cubicBezTo>
                  <a:cubicBezTo>
                    <a:pt x="141" y="42"/>
                    <a:pt x="139" y="42"/>
                    <a:pt x="138" y="42"/>
                  </a:cubicBezTo>
                  <a:close/>
                  <a:moveTo>
                    <a:pt x="147" y="16"/>
                  </a:moveTo>
                  <a:cubicBezTo>
                    <a:pt x="149" y="20"/>
                    <a:pt x="150" y="24"/>
                    <a:pt x="151" y="28"/>
                  </a:cubicBezTo>
                  <a:cubicBezTo>
                    <a:pt x="148" y="33"/>
                    <a:pt x="143" y="37"/>
                    <a:pt x="139" y="38"/>
                  </a:cubicBezTo>
                  <a:cubicBezTo>
                    <a:pt x="136" y="40"/>
                    <a:pt x="132" y="41"/>
                    <a:pt x="128" y="41"/>
                  </a:cubicBezTo>
                  <a:cubicBezTo>
                    <a:pt x="127" y="41"/>
                    <a:pt x="127" y="41"/>
                    <a:pt x="126" y="41"/>
                  </a:cubicBezTo>
                  <a:cubicBezTo>
                    <a:pt x="125" y="41"/>
                    <a:pt x="124" y="42"/>
                    <a:pt x="124" y="42"/>
                  </a:cubicBezTo>
                  <a:cubicBezTo>
                    <a:pt x="121" y="42"/>
                    <a:pt x="119" y="43"/>
                    <a:pt x="116" y="43"/>
                  </a:cubicBezTo>
                  <a:cubicBezTo>
                    <a:pt x="113" y="43"/>
                    <a:pt x="110" y="43"/>
                    <a:pt x="108" y="44"/>
                  </a:cubicBezTo>
                  <a:cubicBezTo>
                    <a:pt x="97" y="44"/>
                    <a:pt x="87" y="43"/>
                    <a:pt x="77" y="43"/>
                  </a:cubicBezTo>
                  <a:cubicBezTo>
                    <a:pt x="70" y="43"/>
                    <a:pt x="63" y="43"/>
                    <a:pt x="56" y="43"/>
                  </a:cubicBezTo>
                  <a:cubicBezTo>
                    <a:pt x="55" y="43"/>
                    <a:pt x="54" y="43"/>
                    <a:pt x="54" y="43"/>
                  </a:cubicBezTo>
                  <a:cubicBezTo>
                    <a:pt x="55" y="43"/>
                    <a:pt x="56" y="42"/>
                    <a:pt x="56" y="41"/>
                  </a:cubicBezTo>
                  <a:cubicBezTo>
                    <a:pt x="57" y="38"/>
                    <a:pt x="58" y="35"/>
                    <a:pt x="58" y="32"/>
                  </a:cubicBezTo>
                  <a:cubicBezTo>
                    <a:pt x="59" y="35"/>
                    <a:pt x="60" y="38"/>
                    <a:pt x="61" y="41"/>
                  </a:cubicBezTo>
                  <a:cubicBezTo>
                    <a:pt x="62" y="43"/>
                    <a:pt x="66" y="41"/>
                    <a:pt x="66" y="40"/>
                  </a:cubicBezTo>
                  <a:cubicBezTo>
                    <a:pt x="69" y="35"/>
                    <a:pt x="70" y="30"/>
                    <a:pt x="71" y="25"/>
                  </a:cubicBezTo>
                  <a:cubicBezTo>
                    <a:pt x="71" y="30"/>
                    <a:pt x="71" y="35"/>
                    <a:pt x="71" y="40"/>
                  </a:cubicBezTo>
                  <a:cubicBezTo>
                    <a:pt x="72" y="42"/>
                    <a:pt x="76" y="41"/>
                    <a:pt x="77" y="40"/>
                  </a:cubicBezTo>
                  <a:cubicBezTo>
                    <a:pt x="79" y="36"/>
                    <a:pt x="80" y="32"/>
                    <a:pt x="81" y="29"/>
                  </a:cubicBezTo>
                  <a:cubicBezTo>
                    <a:pt x="81" y="30"/>
                    <a:pt x="82" y="32"/>
                    <a:pt x="82" y="33"/>
                  </a:cubicBezTo>
                  <a:cubicBezTo>
                    <a:pt x="83" y="36"/>
                    <a:pt x="86" y="35"/>
                    <a:pt x="87" y="34"/>
                  </a:cubicBezTo>
                  <a:cubicBezTo>
                    <a:pt x="89" y="32"/>
                    <a:pt x="90" y="30"/>
                    <a:pt x="91" y="28"/>
                  </a:cubicBezTo>
                  <a:cubicBezTo>
                    <a:pt x="91" y="32"/>
                    <a:pt x="91" y="36"/>
                    <a:pt x="93" y="40"/>
                  </a:cubicBezTo>
                  <a:cubicBezTo>
                    <a:pt x="93" y="42"/>
                    <a:pt x="97" y="40"/>
                    <a:pt x="98" y="39"/>
                  </a:cubicBezTo>
                  <a:cubicBezTo>
                    <a:pt x="100" y="36"/>
                    <a:pt x="102" y="33"/>
                    <a:pt x="104" y="29"/>
                  </a:cubicBezTo>
                  <a:cubicBezTo>
                    <a:pt x="104" y="32"/>
                    <a:pt x="104" y="34"/>
                    <a:pt x="105" y="36"/>
                  </a:cubicBezTo>
                  <a:cubicBezTo>
                    <a:pt x="105" y="38"/>
                    <a:pt x="110" y="36"/>
                    <a:pt x="110" y="35"/>
                  </a:cubicBezTo>
                  <a:cubicBezTo>
                    <a:pt x="111" y="34"/>
                    <a:pt x="111" y="33"/>
                    <a:pt x="111" y="32"/>
                  </a:cubicBezTo>
                  <a:cubicBezTo>
                    <a:pt x="111" y="32"/>
                    <a:pt x="110" y="31"/>
                    <a:pt x="110" y="31"/>
                  </a:cubicBezTo>
                  <a:cubicBezTo>
                    <a:pt x="109" y="28"/>
                    <a:pt x="109" y="24"/>
                    <a:pt x="109" y="20"/>
                  </a:cubicBezTo>
                  <a:cubicBezTo>
                    <a:pt x="109" y="18"/>
                    <a:pt x="103" y="19"/>
                    <a:pt x="103" y="21"/>
                  </a:cubicBezTo>
                  <a:cubicBezTo>
                    <a:pt x="103" y="22"/>
                    <a:pt x="103" y="22"/>
                    <a:pt x="103" y="22"/>
                  </a:cubicBezTo>
                  <a:cubicBezTo>
                    <a:pt x="102" y="23"/>
                    <a:pt x="102" y="23"/>
                    <a:pt x="101" y="24"/>
                  </a:cubicBezTo>
                  <a:cubicBezTo>
                    <a:pt x="100" y="27"/>
                    <a:pt x="98" y="30"/>
                    <a:pt x="97" y="33"/>
                  </a:cubicBezTo>
                  <a:cubicBezTo>
                    <a:pt x="97" y="28"/>
                    <a:pt x="97" y="24"/>
                    <a:pt x="98" y="19"/>
                  </a:cubicBezTo>
                  <a:cubicBezTo>
                    <a:pt x="98" y="17"/>
                    <a:pt x="93" y="18"/>
                    <a:pt x="93" y="20"/>
                  </a:cubicBezTo>
                  <a:cubicBezTo>
                    <a:pt x="92" y="21"/>
                    <a:pt x="92" y="23"/>
                    <a:pt x="92" y="25"/>
                  </a:cubicBezTo>
                  <a:cubicBezTo>
                    <a:pt x="91" y="24"/>
                    <a:pt x="88" y="24"/>
                    <a:pt x="87" y="26"/>
                  </a:cubicBezTo>
                  <a:cubicBezTo>
                    <a:pt x="87" y="26"/>
                    <a:pt x="87" y="26"/>
                    <a:pt x="87" y="26"/>
                  </a:cubicBezTo>
                  <a:cubicBezTo>
                    <a:pt x="86" y="23"/>
                    <a:pt x="86" y="19"/>
                    <a:pt x="86" y="15"/>
                  </a:cubicBezTo>
                  <a:cubicBezTo>
                    <a:pt x="86" y="15"/>
                    <a:pt x="86" y="14"/>
                    <a:pt x="86" y="14"/>
                  </a:cubicBezTo>
                  <a:cubicBezTo>
                    <a:pt x="87" y="14"/>
                    <a:pt x="88" y="14"/>
                    <a:pt x="89" y="14"/>
                  </a:cubicBezTo>
                  <a:cubicBezTo>
                    <a:pt x="90" y="14"/>
                    <a:pt x="91" y="13"/>
                    <a:pt x="92" y="12"/>
                  </a:cubicBezTo>
                  <a:cubicBezTo>
                    <a:pt x="100" y="12"/>
                    <a:pt x="109" y="12"/>
                    <a:pt x="117" y="12"/>
                  </a:cubicBezTo>
                  <a:cubicBezTo>
                    <a:pt x="118" y="12"/>
                    <a:pt x="120" y="12"/>
                    <a:pt x="121" y="11"/>
                  </a:cubicBezTo>
                  <a:cubicBezTo>
                    <a:pt x="130" y="11"/>
                    <a:pt x="140" y="11"/>
                    <a:pt x="147" y="16"/>
                  </a:cubicBezTo>
                  <a:close/>
                  <a:moveTo>
                    <a:pt x="68" y="15"/>
                  </a:moveTo>
                  <a:cubicBezTo>
                    <a:pt x="68" y="15"/>
                    <a:pt x="68" y="16"/>
                    <a:pt x="68" y="16"/>
                  </a:cubicBezTo>
                  <a:cubicBezTo>
                    <a:pt x="66" y="16"/>
                    <a:pt x="64" y="16"/>
                    <a:pt x="62" y="16"/>
                  </a:cubicBezTo>
                  <a:cubicBezTo>
                    <a:pt x="62" y="14"/>
                    <a:pt x="58" y="15"/>
                    <a:pt x="57" y="16"/>
                  </a:cubicBezTo>
                  <a:cubicBezTo>
                    <a:pt x="56" y="16"/>
                    <a:pt x="55" y="16"/>
                    <a:pt x="54" y="17"/>
                  </a:cubicBezTo>
                  <a:cubicBezTo>
                    <a:pt x="54" y="16"/>
                    <a:pt x="54" y="16"/>
                    <a:pt x="54" y="15"/>
                  </a:cubicBezTo>
                  <a:cubicBezTo>
                    <a:pt x="54" y="15"/>
                    <a:pt x="55" y="15"/>
                    <a:pt x="55" y="15"/>
                  </a:cubicBezTo>
                  <a:cubicBezTo>
                    <a:pt x="59" y="15"/>
                    <a:pt x="64" y="15"/>
                    <a:pt x="68" y="15"/>
                  </a:cubicBezTo>
                  <a:close/>
                  <a:moveTo>
                    <a:pt x="48" y="16"/>
                  </a:moveTo>
                  <a:cubicBezTo>
                    <a:pt x="48" y="16"/>
                    <a:pt x="48" y="16"/>
                    <a:pt x="48" y="16"/>
                  </a:cubicBezTo>
                  <a:cubicBezTo>
                    <a:pt x="48" y="16"/>
                    <a:pt x="47" y="16"/>
                    <a:pt x="47" y="16"/>
                  </a:cubicBezTo>
                  <a:cubicBezTo>
                    <a:pt x="47" y="16"/>
                    <a:pt x="48" y="16"/>
                    <a:pt x="48" y="16"/>
                  </a:cubicBezTo>
                  <a:close/>
                  <a:moveTo>
                    <a:pt x="56" y="12"/>
                  </a:moveTo>
                  <a:cubicBezTo>
                    <a:pt x="55" y="12"/>
                    <a:pt x="54" y="12"/>
                    <a:pt x="53" y="12"/>
                  </a:cubicBezTo>
                  <a:cubicBezTo>
                    <a:pt x="53" y="11"/>
                    <a:pt x="53" y="11"/>
                    <a:pt x="53" y="11"/>
                  </a:cubicBezTo>
                  <a:cubicBezTo>
                    <a:pt x="56" y="11"/>
                    <a:pt x="59" y="11"/>
                    <a:pt x="62" y="11"/>
                  </a:cubicBezTo>
                  <a:cubicBezTo>
                    <a:pt x="60" y="11"/>
                    <a:pt x="58" y="11"/>
                    <a:pt x="56" y="12"/>
                  </a:cubicBezTo>
                  <a:close/>
                  <a:moveTo>
                    <a:pt x="50" y="11"/>
                  </a:moveTo>
                  <a:cubicBezTo>
                    <a:pt x="49" y="11"/>
                    <a:pt x="49" y="11"/>
                    <a:pt x="48" y="11"/>
                  </a:cubicBezTo>
                  <a:cubicBezTo>
                    <a:pt x="49" y="11"/>
                    <a:pt x="50" y="11"/>
                    <a:pt x="50" y="11"/>
                  </a:cubicBezTo>
                  <a:cubicBezTo>
                    <a:pt x="50" y="11"/>
                    <a:pt x="50" y="11"/>
                    <a:pt x="50" y="11"/>
                  </a:cubicBezTo>
                  <a:close/>
                  <a:moveTo>
                    <a:pt x="47" y="34"/>
                  </a:moveTo>
                  <a:cubicBezTo>
                    <a:pt x="47" y="33"/>
                    <a:pt x="47" y="32"/>
                    <a:pt x="47" y="31"/>
                  </a:cubicBezTo>
                  <a:cubicBezTo>
                    <a:pt x="47" y="28"/>
                    <a:pt x="47" y="25"/>
                    <a:pt x="48" y="22"/>
                  </a:cubicBezTo>
                  <a:cubicBezTo>
                    <a:pt x="48" y="22"/>
                    <a:pt x="48" y="21"/>
                    <a:pt x="47" y="21"/>
                  </a:cubicBezTo>
                  <a:cubicBezTo>
                    <a:pt x="48" y="21"/>
                    <a:pt x="48" y="21"/>
                    <a:pt x="48" y="21"/>
                  </a:cubicBezTo>
                  <a:cubicBezTo>
                    <a:pt x="48" y="24"/>
                    <a:pt x="48" y="27"/>
                    <a:pt x="48" y="29"/>
                  </a:cubicBezTo>
                  <a:cubicBezTo>
                    <a:pt x="48" y="31"/>
                    <a:pt x="48" y="32"/>
                    <a:pt x="47" y="34"/>
                  </a:cubicBezTo>
                  <a:close/>
                  <a:moveTo>
                    <a:pt x="53" y="30"/>
                  </a:moveTo>
                  <a:cubicBezTo>
                    <a:pt x="53" y="29"/>
                    <a:pt x="53" y="28"/>
                    <a:pt x="53" y="27"/>
                  </a:cubicBezTo>
                  <a:cubicBezTo>
                    <a:pt x="53" y="25"/>
                    <a:pt x="53" y="24"/>
                    <a:pt x="53" y="23"/>
                  </a:cubicBezTo>
                  <a:cubicBezTo>
                    <a:pt x="53" y="22"/>
                    <a:pt x="53" y="21"/>
                    <a:pt x="53" y="21"/>
                  </a:cubicBezTo>
                  <a:cubicBezTo>
                    <a:pt x="54" y="21"/>
                    <a:pt x="55" y="21"/>
                    <a:pt x="55" y="21"/>
                  </a:cubicBezTo>
                  <a:cubicBezTo>
                    <a:pt x="55" y="24"/>
                    <a:pt x="54" y="27"/>
                    <a:pt x="53" y="30"/>
                  </a:cubicBezTo>
                  <a:close/>
                  <a:moveTo>
                    <a:pt x="64" y="33"/>
                  </a:moveTo>
                  <a:cubicBezTo>
                    <a:pt x="63" y="29"/>
                    <a:pt x="63" y="25"/>
                    <a:pt x="63" y="20"/>
                  </a:cubicBezTo>
                  <a:cubicBezTo>
                    <a:pt x="64" y="20"/>
                    <a:pt x="65" y="20"/>
                    <a:pt x="67" y="20"/>
                  </a:cubicBezTo>
                  <a:cubicBezTo>
                    <a:pt x="66" y="24"/>
                    <a:pt x="65" y="29"/>
                    <a:pt x="64" y="33"/>
                  </a:cubicBezTo>
                  <a:close/>
                  <a:moveTo>
                    <a:pt x="77" y="26"/>
                  </a:moveTo>
                  <a:cubicBezTo>
                    <a:pt x="77" y="24"/>
                    <a:pt x="77" y="22"/>
                    <a:pt x="76" y="19"/>
                  </a:cubicBezTo>
                  <a:cubicBezTo>
                    <a:pt x="77" y="19"/>
                    <a:pt x="78" y="19"/>
                    <a:pt x="79" y="19"/>
                  </a:cubicBezTo>
                  <a:cubicBezTo>
                    <a:pt x="79" y="19"/>
                    <a:pt x="79" y="19"/>
                    <a:pt x="79" y="19"/>
                  </a:cubicBezTo>
                  <a:cubicBezTo>
                    <a:pt x="78" y="22"/>
                    <a:pt x="77" y="24"/>
                    <a:pt x="77" y="26"/>
                  </a:cubicBezTo>
                  <a:close/>
                  <a:moveTo>
                    <a:pt x="81" y="15"/>
                  </a:moveTo>
                  <a:cubicBezTo>
                    <a:pt x="79" y="15"/>
                    <a:pt x="78" y="15"/>
                    <a:pt x="76" y="15"/>
                  </a:cubicBezTo>
                  <a:cubicBezTo>
                    <a:pt x="76" y="15"/>
                    <a:pt x="76" y="15"/>
                    <a:pt x="76" y="15"/>
                  </a:cubicBezTo>
                  <a:cubicBezTo>
                    <a:pt x="78" y="14"/>
                    <a:pt x="79" y="14"/>
                    <a:pt x="81" y="14"/>
                  </a:cubicBezTo>
                  <a:cubicBezTo>
                    <a:pt x="81" y="15"/>
                    <a:pt x="81" y="15"/>
                    <a:pt x="81" y="15"/>
                  </a:cubicBezTo>
                  <a:close/>
                  <a:moveTo>
                    <a:pt x="35" y="14"/>
                  </a:moveTo>
                  <a:cubicBezTo>
                    <a:pt x="36" y="14"/>
                    <a:pt x="36" y="14"/>
                    <a:pt x="36" y="14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5" y="16"/>
                    <a:pt x="35" y="16"/>
                    <a:pt x="35" y="17"/>
                  </a:cubicBezTo>
                  <a:cubicBezTo>
                    <a:pt x="35" y="17"/>
                    <a:pt x="34" y="18"/>
                    <a:pt x="35" y="18"/>
                  </a:cubicBezTo>
                  <a:cubicBezTo>
                    <a:pt x="34" y="20"/>
                    <a:pt x="34" y="23"/>
                    <a:pt x="34" y="25"/>
                  </a:cubicBezTo>
                  <a:cubicBezTo>
                    <a:pt x="34" y="23"/>
                    <a:pt x="33" y="20"/>
                    <a:pt x="33" y="18"/>
                  </a:cubicBezTo>
                  <a:cubicBezTo>
                    <a:pt x="33" y="17"/>
                    <a:pt x="31" y="17"/>
                    <a:pt x="30" y="18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3" y="15"/>
                    <a:pt x="34" y="15"/>
                    <a:pt x="35" y="14"/>
                  </a:cubicBezTo>
                  <a:close/>
                  <a:moveTo>
                    <a:pt x="39" y="41"/>
                  </a:moveTo>
                  <a:cubicBezTo>
                    <a:pt x="39" y="41"/>
                    <a:pt x="39" y="41"/>
                    <a:pt x="39" y="41"/>
                  </a:cubicBezTo>
                  <a:cubicBezTo>
                    <a:pt x="40" y="39"/>
                    <a:pt x="40" y="36"/>
                    <a:pt x="41" y="34"/>
                  </a:cubicBezTo>
                  <a:cubicBezTo>
                    <a:pt x="41" y="35"/>
                    <a:pt x="41" y="35"/>
                    <a:pt x="41" y="36"/>
                  </a:cubicBezTo>
                  <a:cubicBezTo>
                    <a:pt x="41" y="37"/>
                    <a:pt x="42" y="37"/>
                    <a:pt x="42" y="37"/>
                  </a:cubicBezTo>
                  <a:cubicBezTo>
                    <a:pt x="43" y="38"/>
                    <a:pt x="44" y="40"/>
                    <a:pt x="44" y="41"/>
                  </a:cubicBezTo>
                  <a:cubicBezTo>
                    <a:pt x="45" y="42"/>
                    <a:pt x="48" y="41"/>
                    <a:pt x="49" y="40"/>
                  </a:cubicBezTo>
                  <a:cubicBezTo>
                    <a:pt x="49" y="40"/>
                    <a:pt x="50" y="40"/>
                    <a:pt x="50" y="40"/>
                  </a:cubicBezTo>
                  <a:cubicBezTo>
                    <a:pt x="50" y="40"/>
                    <a:pt x="50" y="41"/>
                    <a:pt x="51" y="42"/>
                  </a:cubicBezTo>
                  <a:cubicBezTo>
                    <a:pt x="51" y="43"/>
                    <a:pt x="52" y="43"/>
                    <a:pt x="53" y="43"/>
                  </a:cubicBezTo>
                  <a:cubicBezTo>
                    <a:pt x="50" y="43"/>
                    <a:pt x="47" y="43"/>
                    <a:pt x="44" y="43"/>
                  </a:cubicBezTo>
                  <a:cubicBezTo>
                    <a:pt x="42" y="42"/>
                    <a:pt x="41" y="42"/>
                    <a:pt x="39" y="41"/>
                  </a:cubicBezTo>
                  <a:close/>
                  <a:moveTo>
                    <a:pt x="82" y="8"/>
                  </a:moveTo>
                  <a:cubicBezTo>
                    <a:pt x="89" y="8"/>
                    <a:pt x="96" y="8"/>
                    <a:pt x="102" y="8"/>
                  </a:cubicBezTo>
                  <a:cubicBezTo>
                    <a:pt x="97" y="8"/>
                    <a:pt x="91" y="8"/>
                    <a:pt x="85" y="8"/>
                  </a:cubicBezTo>
                  <a:cubicBezTo>
                    <a:pt x="82" y="8"/>
                    <a:pt x="78" y="8"/>
                    <a:pt x="75" y="8"/>
                  </a:cubicBezTo>
                  <a:cubicBezTo>
                    <a:pt x="75" y="8"/>
                    <a:pt x="75" y="8"/>
                    <a:pt x="74" y="8"/>
                  </a:cubicBezTo>
                  <a:cubicBezTo>
                    <a:pt x="63" y="7"/>
                    <a:pt x="51" y="7"/>
                    <a:pt x="40" y="9"/>
                  </a:cubicBezTo>
                  <a:cubicBezTo>
                    <a:pt x="40" y="8"/>
                    <a:pt x="37" y="8"/>
                    <a:pt x="36" y="9"/>
                  </a:cubicBezTo>
                  <a:cubicBezTo>
                    <a:pt x="34" y="10"/>
                    <a:pt x="32" y="11"/>
                    <a:pt x="30" y="12"/>
                  </a:cubicBezTo>
                  <a:cubicBezTo>
                    <a:pt x="29" y="13"/>
                    <a:pt x="28" y="13"/>
                    <a:pt x="26" y="14"/>
                  </a:cubicBezTo>
                  <a:cubicBezTo>
                    <a:pt x="25" y="15"/>
                    <a:pt x="25" y="16"/>
                    <a:pt x="25" y="16"/>
                  </a:cubicBezTo>
                  <a:cubicBezTo>
                    <a:pt x="21" y="19"/>
                    <a:pt x="19" y="23"/>
                    <a:pt x="18" y="28"/>
                  </a:cubicBezTo>
                  <a:cubicBezTo>
                    <a:pt x="18" y="31"/>
                    <a:pt x="19" y="33"/>
                    <a:pt x="21" y="35"/>
                  </a:cubicBezTo>
                  <a:cubicBezTo>
                    <a:pt x="22" y="38"/>
                    <a:pt x="24" y="41"/>
                    <a:pt x="26" y="42"/>
                  </a:cubicBezTo>
                  <a:cubicBezTo>
                    <a:pt x="33" y="46"/>
                    <a:pt x="40" y="47"/>
                    <a:pt x="47" y="47"/>
                  </a:cubicBezTo>
                  <a:cubicBezTo>
                    <a:pt x="65" y="50"/>
                    <a:pt x="83" y="49"/>
                    <a:pt x="100" y="47"/>
                  </a:cubicBezTo>
                  <a:cubicBezTo>
                    <a:pt x="108" y="47"/>
                    <a:pt x="116" y="48"/>
                    <a:pt x="124" y="48"/>
                  </a:cubicBezTo>
                  <a:cubicBezTo>
                    <a:pt x="133" y="49"/>
                    <a:pt x="142" y="48"/>
                    <a:pt x="148" y="43"/>
                  </a:cubicBezTo>
                  <a:cubicBezTo>
                    <a:pt x="149" y="43"/>
                    <a:pt x="151" y="42"/>
                    <a:pt x="152" y="42"/>
                  </a:cubicBezTo>
                  <a:cubicBezTo>
                    <a:pt x="158" y="39"/>
                    <a:pt x="158" y="32"/>
                    <a:pt x="156" y="26"/>
                  </a:cubicBezTo>
                  <a:cubicBezTo>
                    <a:pt x="157" y="24"/>
                    <a:pt x="157" y="23"/>
                    <a:pt x="157" y="22"/>
                  </a:cubicBezTo>
                  <a:cubicBezTo>
                    <a:pt x="157" y="13"/>
                    <a:pt x="148" y="10"/>
                    <a:pt x="138" y="9"/>
                  </a:cubicBezTo>
                  <a:cubicBezTo>
                    <a:pt x="140" y="9"/>
                    <a:pt x="142" y="8"/>
                    <a:pt x="145" y="8"/>
                  </a:cubicBezTo>
                  <a:cubicBezTo>
                    <a:pt x="146" y="8"/>
                    <a:pt x="149" y="6"/>
                    <a:pt x="148" y="5"/>
                  </a:cubicBezTo>
                  <a:cubicBezTo>
                    <a:pt x="150" y="5"/>
                    <a:pt x="151" y="6"/>
                    <a:pt x="152" y="6"/>
                  </a:cubicBezTo>
                  <a:cubicBezTo>
                    <a:pt x="152" y="6"/>
                    <a:pt x="153" y="6"/>
                    <a:pt x="153" y="6"/>
                  </a:cubicBezTo>
                  <a:cubicBezTo>
                    <a:pt x="154" y="6"/>
                    <a:pt x="155" y="6"/>
                    <a:pt x="155" y="7"/>
                  </a:cubicBezTo>
                  <a:cubicBezTo>
                    <a:pt x="156" y="7"/>
                    <a:pt x="157" y="8"/>
                    <a:pt x="157" y="9"/>
                  </a:cubicBezTo>
                  <a:cubicBezTo>
                    <a:pt x="158" y="10"/>
                    <a:pt x="161" y="10"/>
                    <a:pt x="162" y="9"/>
                  </a:cubicBezTo>
                  <a:cubicBezTo>
                    <a:pt x="169" y="12"/>
                    <a:pt x="173" y="18"/>
                    <a:pt x="173" y="25"/>
                  </a:cubicBezTo>
                  <a:cubicBezTo>
                    <a:pt x="173" y="30"/>
                    <a:pt x="173" y="35"/>
                    <a:pt x="171" y="39"/>
                  </a:cubicBezTo>
                  <a:cubicBezTo>
                    <a:pt x="163" y="58"/>
                    <a:pt x="134" y="55"/>
                    <a:pt x="117" y="56"/>
                  </a:cubicBezTo>
                  <a:cubicBezTo>
                    <a:pt x="82" y="57"/>
                    <a:pt x="46" y="57"/>
                    <a:pt x="11" y="47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10" y="46"/>
                    <a:pt x="10" y="45"/>
                    <a:pt x="9" y="44"/>
                  </a:cubicBezTo>
                  <a:cubicBezTo>
                    <a:pt x="9" y="44"/>
                    <a:pt x="10" y="43"/>
                    <a:pt x="10" y="43"/>
                  </a:cubicBezTo>
                  <a:cubicBezTo>
                    <a:pt x="8" y="38"/>
                    <a:pt x="7" y="33"/>
                    <a:pt x="8" y="28"/>
                  </a:cubicBezTo>
                  <a:cubicBezTo>
                    <a:pt x="9" y="25"/>
                    <a:pt x="10" y="23"/>
                    <a:pt x="12" y="21"/>
                  </a:cubicBezTo>
                  <a:cubicBezTo>
                    <a:pt x="13" y="21"/>
                    <a:pt x="14" y="21"/>
                    <a:pt x="15" y="20"/>
                  </a:cubicBezTo>
                  <a:cubicBezTo>
                    <a:pt x="17" y="19"/>
                    <a:pt x="18" y="17"/>
                    <a:pt x="20" y="1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2" y="15"/>
                    <a:pt x="22" y="15"/>
                    <a:pt x="22" y="14"/>
                  </a:cubicBezTo>
                  <a:cubicBezTo>
                    <a:pt x="23" y="14"/>
                    <a:pt x="24" y="13"/>
                    <a:pt x="23" y="12"/>
                  </a:cubicBezTo>
                  <a:cubicBezTo>
                    <a:pt x="22" y="11"/>
                    <a:pt x="20" y="12"/>
                    <a:pt x="19" y="12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40" y="6"/>
                    <a:pt x="61" y="7"/>
                    <a:pt x="82" y="8"/>
                  </a:cubicBezTo>
                  <a:close/>
                  <a:moveTo>
                    <a:pt x="112" y="66"/>
                  </a:moveTo>
                  <a:cubicBezTo>
                    <a:pt x="94" y="66"/>
                    <a:pt x="76" y="65"/>
                    <a:pt x="58" y="64"/>
                  </a:cubicBezTo>
                  <a:cubicBezTo>
                    <a:pt x="43" y="64"/>
                    <a:pt x="21" y="65"/>
                    <a:pt x="12" y="51"/>
                  </a:cubicBezTo>
                  <a:cubicBezTo>
                    <a:pt x="55" y="62"/>
                    <a:pt x="103" y="62"/>
                    <a:pt x="146" y="57"/>
                  </a:cubicBezTo>
                  <a:cubicBezTo>
                    <a:pt x="153" y="56"/>
                    <a:pt x="160" y="54"/>
                    <a:pt x="165" y="51"/>
                  </a:cubicBezTo>
                  <a:cubicBezTo>
                    <a:pt x="164" y="52"/>
                    <a:pt x="164" y="52"/>
                    <a:pt x="163" y="53"/>
                  </a:cubicBezTo>
                  <a:cubicBezTo>
                    <a:pt x="161" y="53"/>
                    <a:pt x="159" y="55"/>
                    <a:pt x="160" y="56"/>
                  </a:cubicBezTo>
                  <a:cubicBezTo>
                    <a:pt x="158" y="57"/>
                    <a:pt x="157" y="58"/>
                    <a:pt x="156" y="58"/>
                  </a:cubicBezTo>
                  <a:cubicBezTo>
                    <a:pt x="156" y="58"/>
                    <a:pt x="156" y="59"/>
                    <a:pt x="156" y="59"/>
                  </a:cubicBezTo>
                  <a:cubicBezTo>
                    <a:pt x="155" y="59"/>
                    <a:pt x="154" y="59"/>
                    <a:pt x="154" y="60"/>
                  </a:cubicBezTo>
                  <a:cubicBezTo>
                    <a:pt x="141" y="66"/>
                    <a:pt x="126" y="65"/>
                    <a:pt x="112" y="66"/>
                  </a:cubicBezTo>
                  <a:close/>
                  <a:moveTo>
                    <a:pt x="159" y="74"/>
                  </a:moveTo>
                  <a:cubicBezTo>
                    <a:pt x="158" y="74"/>
                    <a:pt x="158" y="75"/>
                    <a:pt x="158" y="75"/>
                  </a:cubicBezTo>
                  <a:cubicBezTo>
                    <a:pt x="158" y="75"/>
                    <a:pt x="158" y="75"/>
                    <a:pt x="157" y="75"/>
                  </a:cubicBezTo>
                  <a:cubicBezTo>
                    <a:pt x="157" y="75"/>
                    <a:pt x="157" y="75"/>
                    <a:pt x="157" y="75"/>
                  </a:cubicBezTo>
                  <a:cubicBezTo>
                    <a:pt x="157" y="73"/>
                    <a:pt x="157" y="71"/>
                    <a:pt x="157" y="69"/>
                  </a:cubicBezTo>
                  <a:cubicBezTo>
                    <a:pt x="157" y="71"/>
                    <a:pt x="158" y="72"/>
                    <a:pt x="159" y="74"/>
                  </a:cubicBezTo>
                  <a:close/>
                  <a:moveTo>
                    <a:pt x="151" y="75"/>
                  </a:moveTo>
                  <a:cubicBezTo>
                    <a:pt x="151" y="76"/>
                    <a:pt x="151" y="76"/>
                    <a:pt x="151" y="76"/>
                  </a:cubicBezTo>
                  <a:cubicBezTo>
                    <a:pt x="151" y="76"/>
                    <a:pt x="151" y="76"/>
                    <a:pt x="150" y="76"/>
                  </a:cubicBezTo>
                  <a:cubicBezTo>
                    <a:pt x="150" y="76"/>
                    <a:pt x="150" y="76"/>
                    <a:pt x="150" y="76"/>
                  </a:cubicBezTo>
                  <a:cubicBezTo>
                    <a:pt x="151" y="76"/>
                    <a:pt x="151" y="76"/>
                    <a:pt x="151" y="75"/>
                  </a:cubicBezTo>
                  <a:close/>
                  <a:moveTo>
                    <a:pt x="69" y="83"/>
                  </a:moveTo>
                  <a:cubicBezTo>
                    <a:pt x="83" y="83"/>
                    <a:pt x="96" y="84"/>
                    <a:pt x="109" y="84"/>
                  </a:cubicBezTo>
                  <a:cubicBezTo>
                    <a:pt x="108" y="86"/>
                    <a:pt x="108" y="88"/>
                    <a:pt x="107" y="89"/>
                  </a:cubicBezTo>
                  <a:cubicBezTo>
                    <a:pt x="103" y="89"/>
                    <a:pt x="98" y="89"/>
                    <a:pt x="94" y="89"/>
                  </a:cubicBezTo>
                  <a:cubicBezTo>
                    <a:pt x="91" y="89"/>
                    <a:pt x="88" y="89"/>
                    <a:pt x="85" y="89"/>
                  </a:cubicBezTo>
                  <a:cubicBezTo>
                    <a:pt x="74" y="89"/>
                    <a:pt x="62" y="89"/>
                    <a:pt x="51" y="89"/>
                  </a:cubicBezTo>
                  <a:cubicBezTo>
                    <a:pt x="44" y="88"/>
                    <a:pt x="37" y="86"/>
                    <a:pt x="30" y="84"/>
                  </a:cubicBezTo>
                  <a:cubicBezTo>
                    <a:pt x="28" y="83"/>
                    <a:pt x="23" y="85"/>
                    <a:pt x="25" y="86"/>
                  </a:cubicBezTo>
                  <a:cubicBezTo>
                    <a:pt x="29" y="88"/>
                    <a:pt x="33" y="89"/>
                    <a:pt x="37" y="90"/>
                  </a:cubicBezTo>
                  <a:cubicBezTo>
                    <a:pt x="36" y="90"/>
                    <a:pt x="35" y="90"/>
                    <a:pt x="33" y="89"/>
                  </a:cubicBezTo>
                  <a:cubicBezTo>
                    <a:pt x="33" y="89"/>
                    <a:pt x="33" y="89"/>
                    <a:pt x="32" y="90"/>
                  </a:cubicBezTo>
                  <a:cubicBezTo>
                    <a:pt x="31" y="89"/>
                    <a:pt x="30" y="89"/>
                    <a:pt x="29" y="88"/>
                  </a:cubicBezTo>
                  <a:cubicBezTo>
                    <a:pt x="27" y="87"/>
                    <a:pt x="22" y="90"/>
                    <a:pt x="25" y="91"/>
                  </a:cubicBezTo>
                  <a:cubicBezTo>
                    <a:pt x="26" y="92"/>
                    <a:pt x="28" y="92"/>
                    <a:pt x="29" y="93"/>
                  </a:cubicBezTo>
                  <a:cubicBezTo>
                    <a:pt x="27" y="93"/>
                    <a:pt x="26" y="93"/>
                    <a:pt x="24" y="93"/>
                  </a:cubicBezTo>
                  <a:cubicBezTo>
                    <a:pt x="23" y="91"/>
                    <a:pt x="23" y="89"/>
                    <a:pt x="23" y="87"/>
                  </a:cubicBezTo>
                  <a:cubicBezTo>
                    <a:pt x="23" y="87"/>
                    <a:pt x="24" y="87"/>
                    <a:pt x="24" y="86"/>
                  </a:cubicBezTo>
                  <a:cubicBezTo>
                    <a:pt x="24" y="85"/>
                    <a:pt x="24" y="84"/>
                    <a:pt x="24" y="83"/>
                  </a:cubicBezTo>
                  <a:cubicBezTo>
                    <a:pt x="39" y="84"/>
                    <a:pt x="54" y="83"/>
                    <a:pt x="69" y="83"/>
                  </a:cubicBezTo>
                  <a:close/>
                  <a:moveTo>
                    <a:pt x="101" y="187"/>
                  </a:moveTo>
                  <a:cubicBezTo>
                    <a:pt x="81" y="188"/>
                    <a:pt x="61" y="189"/>
                    <a:pt x="41" y="188"/>
                  </a:cubicBezTo>
                  <a:cubicBezTo>
                    <a:pt x="64" y="188"/>
                    <a:pt x="87" y="187"/>
                    <a:pt x="111" y="186"/>
                  </a:cubicBezTo>
                  <a:cubicBezTo>
                    <a:pt x="126" y="186"/>
                    <a:pt x="142" y="187"/>
                    <a:pt x="158" y="186"/>
                  </a:cubicBezTo>
                  <a:cubicBezTo>
                    <a:pt x="158" y="186"/>
                    <a:pt x="157" y="186"/>
                    <a:pt x="157" y="186"/>
                  </a:cubicBezTo>
                  <a:cubicBezTo>
                    <a:pt x="138" y="188"/>
                    <a:pt x="119" y="187"/>
                    <a:pt x="101" y="187"/>
                  </a:cubicBezTo>
                  <a:close/>
                  <a:moveTo>
                    <a:pt x="179" y="189"/>
                  </a:moveTo>
                  <a:cubicBezTo>
                    <a:pt x="179" y="189"/>
                    <a:pt x="178" y="189"/>
                    <a:pt x="178" y="189"/>
                  </a:cubicBezTo>
                  <a:cubicBezTo>
                    <a:pt x="177" y="190"/>
                    <a:pt x="176" y="190"/>
                    <a:pt x="176" y="190"/>
                  </a:cubicBezTo>
                  <a:cubicBezTo>
                    <a:pt x="177" y="190"/>
                    <a:pt x="178" y="189"/>
                    <a:pt x="179" y="189"/>
                  </a:cubicBezTo>
                  <a:close/>
                  <a:moveTo>
                    <a:pt x="167" y="199"/>
                  </a:moveTo>
                  <a:cubicBezTo>
                    <a:pt x="166" y="199"/>
                    <a:pt x="164" y="200"/>
                    <a:pt x="162" y="200"/>
                  </a:cubicBezTo>
                  <a:cubicBezTo>
                    <a:pt x="158" y="201"/>
                    <a:pt x="138" y="205"/>
                    <a:pt x="152" y="201"/>
                  </a:cubicBezTo>
                  <a:cubicBezTo>
                    <a:pt x="156" y="200"/>
                    <a:pt x="160" y="199"/>
                    <a:pt x="163" y="198"/>
                  </a:cubicBezTo>
                  <a:cubicBezTo>
                    <a:pt x="165" y="198"/>
                    <a:pt x="166" y="198"/>
                    <a:pt x="167" y="199"/>
                  </a:cubicBezTo>
                  <a:close/>
                  <a:moveTo>
                    <a:pt x="188" y="186"/>
                  </a:moveTo>
                  <a:cubicBezTo>
                    <a:pt x="194" y="185"/>
                    <a:pt x="199" y="184"/>
                    <a:pt x="205" y="183"/>
                  </a:cubicBezTo>
                  <a:cubicBezTo>
                    <a:pt x="199" y="186"/>
                    <a:pt x="192" y="187"/>
                    <a:pt x="186" y="188"/>
                  </a:cubicBezTo>
                  <a:cubicBezTo>
                    <a:pt x="187" y="187"/>
                    <a:pt x="188" y="187"/>
                    <a:pt x="188" y="186"/>
                  </a:cubicBezTo>
                  <a:close/>
                </a:path>
              </a:pathLst>
            </a:custGeom>
            <a:solidFill>
              <a:srgbClr val="D9D9D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8" name="Freeform 2141"/>
            <p:cNvSpPr/>
            <p:nvPr/>
          </p:nvSpPr>
          <p:spPr>
            <a:xfrm>
              <a:off x="7426325" y="4841876"/>
              <a:ext cx="23813" cy="38100"/>
            </a:xfrm>
            <a:custGeom>
              <a:cxnLst>
                <a:cxn ang="0">
                  <a:pos x="15308" y="31172"/>
                </a:cxn>
                <a:cxn ang="0">
                  <a:pos x="10205" y="3463"/>
                </a:cxn>
                <a:cxn ang="0">
                  <a:pos x="0" y="5195"/>
                </a:cxn>
                <a:cxn ang="0">
                  <a:pos x="8504" y="36368"/>
                </a:cxn>
                <a:cxn ang="0">
                  <a:pos x="11906" y="38100"/>
                </a:cxn>
                <a:cxn ang="0">
                  <a:pos x="18710" y="34636"/>
                </a:cxn>
                <a:cxn ang="0">
                  <a:pos x="15308" y="31172"/>
                </a:cxn>
              </a:cxnLst>
              <a:rect l="l" t="t" r="r" b="b"/>
              <a:pathLst>
                <a:path w="14" h="22">
                  <a:moveTo>
                    <a:pt x="9" y="18"/>
                  </a:moveTo>
                  <a:cubicBezTo>
                    <a:pt x="7" y="13"/>
                    <a:pt x="6" y="8"/>
                    <a:pt x="6" y="2"/>
                  </a:cubicBezTo>
                  <a:cubicBezTo>
                    <a:pt x="6" y="0"/>
                    <a:pt x="0" y="1"/>
                    <a:pt x="0" y="3"/>
                  </a:cubicBezTo>
                  <a:cubicBezTo>
                    <a:pt x="0" y="10"/>
                    <a:pt x="2" y="16"/>
                    <a:pt x="5" y="21"/>
                  </a:cubicBezTo>
                  <a:cubicBezTo>
                    <a:pt x="5" y="22"/>
                    <a:pt x="6" y="22"/>
                    <a:pt x="7" y="22"/>
                  </a:cubicBezTo>
                  <a:cubicBezTo>
                    <a:pt x="9" y="22"/>
                    <a:pt x="10" y="21"/>
                    <a:pt x="11" y="20"/>
                  </a:cubicBezTo>
                  <a:cubicBezTo>
                    <a:pt x="14" y="19"/>
                    <a:pt x="11" y="18"/>
                    <a:pt x="9" y="18"/>
                  </a:cubicBezTo>
                  <a:close/>
                </a:path>
              </a:pathLst>
            </a:custGeom>
            <a:solidFill>
              <a:srgbClr val="D9D9D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" name="Freeform 2142"/>
            <p:cNvSpPr/>
            <p:nvPr/>
          </p:nvSpPr>
          <p:spPr>
            <a:xfrm>
              <a:off x="7448550" y="4852989"/>
              <a:ext cx="19050" cy="26988"/>
            </a:xfrm>
            <a:custGeom>
              <a:cxnLst>
                <a:cxn ang="0">
                  <a:pos x="13854" y="13494"/>
                </a:cxn>
                <a:cxn ang="0">
                  <a:pos x="10390" y="13494"/>
                </a:cxn>
                <a:cxn ang="0">
                  <a:pos x="10390" y="5060"/>
                </a:cxn>
                <a:cxn ang="0">
                  <a:pos x="0" y="6747"/>
                </a:cxn>
                <a:cxn ang="0">
                  <a:pos x="1731" y="23614"/>
                </a:cxn>
                <a:cxn ang="0">
                  <a:pos x="8659" y="25301"/>
                </a:cxn>
                <a:cxn ang="0">
                  <a:pos x="17318" y="16867"/>
                </a:cxn>
                <a:cxn ang="0">
                  <a:pos x="13854" y="13494"/>
                </a:cxn>
              </a:cxnLst>
              <a:rect l="l" t="t" r="r" b="b"/>
              <a:pathLst>
                <a:path w="11" h="16">
                  <a:moveTo>
                    <a:pt x="8" y="8"/>
                  </a:moveTo>
                  <a:cubicBezTo>
                    <a:pt x="8" y="8"/>
                    <a:pt x="7" y="8"/>
                    <a:pt x="6" y="8"/>
                  </a:cubicBezTo>
                  <a:cubicBezTo>
                    <a:pt x="6" y="6"/>
                    <a:pt x="6" y="4"/>
                    <a:pt x="6" y="3"/>
                  </a:cubicBezTo>
                  <a:cubicBezTo>
                    <a:pt x="6" y="0"/>
                    <a:pt x="0" y="1"/>
                    <a:pt x="0" y="4"/>
                  </a:cubicBezTo>
                  <a:cubicBezTo>
                    <a:pt x="1" y="7"/>
                    <a:pt x="1" y="11"/>
                    <a:pt x="1" y="14"/>
                  </a:cubicBezTo>
                  <a:cubicBezTo>
                    <a:pt x="2" y="16"/>
                    <a:pt x="4" y="15"/>
                    <a:pt x="5" y="15"/>
                  </a:cubicBezTo>
                  <a:cubicBezTo>
                    <a:pt x="8" y="14"/>
                    <a:pt x="9" y="12"/>
                    <a:pt x="10" y="10"/>
                  </a:cubicBezTo>
                  <a:cubicBezTo>
                    <a:pt x="11" y="9"/>
                    <a:pt x="9" y="8"/>
                    <a:pt x="8" y="8"/>
                  </a:cubicBezTo>
                  <a:close/>
                </a:path>
              </a:pathLst>
            </a:custGeom>
            <a:solidFill>
              <a:srgbClr val="D9D9D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" name="Freeform 2143"/>
            <p:cNvSpPr/>
            <p:nvPr/>
          </p:nvSpPr>
          <p:spPr>
            <a:xfrm>
              <a:off x="7466013" y="4848226"/>
              <a:ext cx="14288" cy="31750"/>
            </a:xfrm>
            <a:custGeom>
              <a:cxnLst>
                <a:cxn ang="0">
                  <a:pos x="0" y="5291"/>
                </a:cxn>
                <a:cxn ang="0">
                  <a:pos x="3572" y="28222"/>
                </a:cxn>
                <a:cxn ang="0">
                  <a:pos x="14288" y="24694"/>
                </a:cxn>
                <a:cxn ang="0">
                  <a:pos x="10716" y="3527"/>
                </a:cxn>
                <a:cxn ang="0">
                  <a:pos x="0" y="5291"/>
                </a:cxn>
              </a:cxnLst>
              <a:rect l="l" t="t" r="r" b="b"/>
              <a:pathLst>
                <a:path w="8" h="18">
                  <a:moveTo>
                    <a:pt x="0" y="3"/>
                  </a:moveTo>
                  <a:cubicBezTo>
                    <a:pt x="0" y="7"/>
                    <a:pt x="1" y="12"/>
                    <a:pt x="2" y="16"/>
                  </a:cubicBezTo>
                  <a:cubicBezTo>
                    <a:pt x="3" y="18"/>
                    <a:pt x="8" y="16"/>
                    <a:pt x="8" y="14"/>
                  </a:cubicBezTo>
                  <a:cubicBezTo>
                    <a:pt x="6" y="11"/>
                    <a:pt x="6" y="6"/>
                    <a:pt x="6" y="2"/>
                  </a:cubicBezTo>
                  <a:cubicBezTo>
                    <a:pt x="6" y="0"/>
                    <a:pt x="0" y="1"/>
                    <a:pt x="0" y="3"/>
                  </a:cubicBezTo>
                  <a:close/>
                </a:path>
              </a:pathLst>
            </a:custGeom>
            <a:solidFill>
              <a:srgbClr val="D9D9D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" name="Freeform 2144"/>
            <p:cNvSpPr/>
            <p:nvPr/>
          </p:nvSpPr>
          <p:spPr>
            <a:xfrm>
              <a:off x="7483475" y="4841876"/>
              <a:ext cx="36513" cy="39688"/>
            </a:xfrm>
            <a:custGeom>
              <a:cxnLst>
                <a:cxn ang="0">
                  <a:pos x="26080" y="15530"/>
                </a:cxn>
                <a:cxn ang="0">
                  <a:pos x="24342" y="20706"/>
                </a:cxn>
                <a:cxn ang="0">
                  <a:pos x="20864" y="20706"/>
                </a:cxn>
                <a:cxn ang="0">
                  <a:pos x="20864" y="5176"/>
                </a:cxn>
                <a:cxn ang="0">
                  <a:pos x="12171" y="5176"/>
                </a:cxn>
                <a:cxn ang="0">
                  <a:pos x="12171" y="29334"/>
                </a:cxn>
                <a:cxn ang="0">
                  <a:pos x="12171" y="29334"/>
                </a:cxn>
                <a:cxn ang="0">
                  <a:pos x="3477" y="32785"/>
                </a:cxn>
                <a:cxn ang="0">
                  <a:pos x="1738" y="37962"/>
                </a:cxn>
                <a:cxn ang="0">
                  <a:pos x="8693" y="37962"/>
                </a:cxn>
                <a:cxn ang="0">
                  <a:pos x="34774" y="13804"/>
                </a:cxn>
                <a:cxn ang="0">
                  <a:pos x="26080" y="15530"/>
                </a:cxn>
              </a:cxnLst>
              <a:rect l="l" t="t" r="r" b="b"/>
              <a:pathLst>
                <a:path w="21" h="23">
                  <a:moveTo>
                    <a:pt x="15" y="9"/>
                  </a:moveTo>
                  <a:cubicBezTo>
                    <a:pt x="15" y="10"/>
                    <a:pt x="14" y="11"/>
                    <a:pt x="14" y="12"/>
                  </a:cubicBezTo>
                  <a:cubicBezTo>
                    <a:pt x="13" y="12"/>
                    <a:pt x="13" y="12"/>
                    <a:pt x="12" y="12"/>
                  </a:cubicBezTo>
                  <a:cubicBezTo>
                    <a:pt x="12" y="9"/>
                    <a:pt x="12" y="6"/>
                    <a:pt x="12" y="3"/>
                  </a:cubicBezTo>
                  <a:cubicBezTo>
                    <a:pt x="12" y="0"/>
                    <a:pt x="7" y="1"/>
                    <a:pt x="7" y="3"/>
                  </a:cubicBezTo>
                  <a:cubicBezTo>
                    <a:pt x="7" y="8"/>
                    <a:pt x="7" y="13"/>
                    <a:pt x="7" y="17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5" y="18"/>
                    <a:pt x="4" y="18"/>
                    <a:pt x="2" y="19"/>
                  </a:cubicBezTo>
                  <a:cubicBezTo>
                    <a:pt x="1" y="19"/>
                    <a:pt x="0" y="21"/>
                    <a:pt x="1" y="22"/>
                  </a:cubicBezTo>
                  <a:cubicBezTo>
                    <a:pt x="2" y="23"/>
                    <a:pt x="4" y="23"/>
                    <a:pt x="5" y="22"/>
                  </a:cubicBezTo>
                  <a:cubicBezTo>
                    <a:pt x="12" y="20"/>
                    <a:pt x="20" y="17"/>
                    <a:pt x="20" y="8"/>
                  </a:cubicBezTo>
                  <a:cubicBezTo>
                    <a:pt x="21" y="5"/>
                    <a:pt x="15" y="6"/>
                    <a:pt x="15" y="9"/>
                  </a:cubicBezTo>
                  <a:close/>
                </a:path>
              </a:pathLst>
            </a:custGeom>
            <a:solidFill>
              <a:srgbClr val="D9D9D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2" name="Freeform 2145"/>
            <p:cNvSpPr/>
            <p:nvPr/>
          </p:nvSpPr>
          <p:spPr>
            <a:xfrm>
              <a:off x="7164388" y="4057651"/>
              <a:ext cx="136525" cy="49213"/>
            </a:xfrm>
            <a:custGeom>
              <a:cxnLst>
                <a:cxn ang="0">
                  <a:pos x="129612" y="1757"/>
                </a:cxn>
                <a:cxn ang="0">
                  <a:pos x="5184" y="45697"/>
                </a:cxn>
                <a:cxn ang="0">
                  <a:pos x="12097" y="47455"/>
                </a:cxn>
                <a:cxn ang="0">
                  <a:pos x="127884" y="5272"/>
                </a:cxn>
                <a:cxn ang="0">
                  <a:pos x="129612" y="1757"/>
                </a:cxn>
              </a:cxnLst>
              <a:rect l="l" t="t" r="r" b="b"/>
              <a:pathLst>
                <a:path w="79" h="28">
                  <a:moveTo>
                    <a:pt x="75" y="1"/>
                  </a:moveTo>
                  <a:cubicBezTo>
                    <a:pt x="49" y="4"/>
                    <a:pt x="22" y="7"/>
                    <a:pt x="3" y="26"/>
                  </a:cubicBezTo>
                  <a:cubicBezTo>
                    <a:pt x="0" y="28"/>
                    <a:pt x="6" y="28"/>
                    <a:pt x="7" y="27"/>
                  </a:cubicBezTo>
                  <a:cubicBezTo>
                    <a:pt x="25" y="9"/>
                    <a:pt x="50" y="7"/>
                    <a:pt x="74" y="3"/>
                  </a:cubicBezTo>
                  <a:cubicBezTo>
                    <a:pt x="77" y="3"/>
                    <a:pt x="79" y="0"/>
                    <a:pt x="75" y="1"/>
                  </a:cubicBezTo>
                  <a:close/>
                </a:path>
              </a:pathLst>
            </a:custGeom>
            <a:solidFill>
              <a:srgbClr val="D9D9D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3" name="Freeform 2146"/>
            <p:cNvSpPr/>
            <p:nvPr/>
          </p:nvSpPr>
          <p:spPr>
            <a:xfrm>
              <a:off x="7199313" y="4257676"/>
              <a:ext cx="155575" cy="44450"/>
            </a:xfrm>
            <a:custGeom>
              <a:cxnLst>
                <a:cxn ang="0">
                  <a:pos x="145203" y="3419"/>
                </a:cxn>
                <a:cxn ang="0">
                  <a:pos x="10371" y="41030"/>
                </a:cxn>
                <a:cxn ang="0">
                  <a:pos x="5185" y="44450"/>
                </a:cxn>
                <a:cxn ang="0">
                  <a:pos x="153846" y="1709"/>
                </a:cxn>
                <a:cxn ang="0">
                  <a:pos x="145203" y="3419"/>
                </a:cxn>
              </a:cxnLst>
              <a:rect l="l" t="t" r="r" b="b"/>
              <a:pathLst>
                <a:path w="90" h="26">
                  <a:moveTo>
                    <a:pt x="84" y="2"/>
                  </a:moveTo>
                  <a:cubicBezTo>
                    <a:pt x="62" y="21"/>
                    <a:pt x="33" y="20"/>
                    <a:pt x="6" y="24"/>
                  </a:cubicBezTo>
                  <a:cubicBezTo>
                    <a:pt x="5" y="24"/>
                    <a:pt x="0" y="26"/>
                    <a:pt x="3" y="26"/>
                  </a:cubicBezTo>
                  <a:cubicBezTo>
                    <a:pt x="33" y="22"/>
                    <a:pt x="65" y="22"/>
                    <a:pt x="89" y="1"/>
                  </a:cubicBezTo>
                  <a:cubicBezTo>
                    <a:pt x="90" y="0"/>
                    <a:pt x="85" y="1"/>
                    <a:pt x="84" y="2"/>
                  </a:cubicBezTo>
                  <a:close/>
                </a:path>
              </a:pathLst>
            </a:custGeom>
            <a:solidFill>
              <a:srgbClr val="D9D9D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4" name="Freeform 2147"/>
            <p:cNvSpPr>
              <a:spLocks noEditPoints="1"/>
            </p:cNvSpPr>
            <p:nvPr/>
          </p:nvSpPr>
          <p:spPr>
            <a:xfrm>
              <a:off x="7259638" y="4125914"/>
              <a:ext cx="201613" cy="73025"/>
            </a:xfrm>
            <a:custGeom>
              <a:cxnLst>
                <a:cxn ang="0">
                  <a:pos x="6952" y="73025"/>
                </a:cxn>
                <a:cxn ang="0">
                  <a:pos x="184232" y="17386"/>
                </a:cxn>
                <a:cxn ang="0">
                  <a:pos x="184232" y="17386"/>
                </a:cxn>
                <a:cxn ang="0">
                  <a:pos x="196398" y="6954"/>
                </a:cxn>
                <a:cxn ang="0">
                  <a:pos x="189446" y="3477"/>
                </a:cxn>
                <a:cxn ang="0">
                  <a:pos x="45189" y="57376"/>
                </a:cxn>
                <a:cxn ang="0">
                  <a:pos x="45189" y="64331"/>
                </a:cxn>
                <a:cxn ang="0">
                  <a:pos x="59093" y="64331"/>
                </a:cxn>
                <a:cxn ang="0">
                  <a:pos x="8690" y="67808"/>
                </a:cxn>
                <a:cxn ang="0">
                  <a:pos x="6952" y="73025"/>
                </a:cxn>
                <a:cxn ang="0">
                  <a:pos x="116448" y="53899"/>
                </a:cxn>
                <a:cxn ang="0">
                  <a:pos x="111234" y="55638"/>
                </a:cxn>
                <a:cxn ang="0">
                  <a:pos x="116448" y="53899"/>
                </a:cxn>
                <a:cxn ang="0">
                  <a:pos x="132091" y="48683"/>
                </a:cxn>
                <a:cxn ang="0">
                  <a:pos x="128615" y="50422"/>
                </a:cxn>
                <a:cxn ang="0">
                  <a:pos x="132091" y="48683"/>
                </a:cxn>
                <a:cxn ang="0">
                  <a:pos x="126877" y="50422"/>
                </a:cxn>
                <a:cxn ang="0">
                  <a:pos x="118186" y="53899"/>
                </a:cxn>
                <a:cxn ang="0">
                  <a:pos x="126877" y="50422"/>
                </a:cxn>
              </a:cxnLst>
              <a:rect l="l" t="t" r="r" b="b"/>
              <a:pathLst>
                <a:path w="115" h="42">
                  <a:moveTo>
                    <a:pt x="4" y="42"/>
                  </a:moveTo>
                  <a:cubicBezTo>
                    <a:pt x="39" y="40"/>
                    <a:pt x="82" y="39"/>
                    <a:pt x="106" y="10"/>
                  </a:cubicBezTo>
                  <a:cubicBezTo>
                    <a:pt x="106" y="10"/>
                    <a:pt x="106" y="10"/>
                    <a:pt x="106" y="10"/>
                  </a:cubicBezTo>
                  <a:cubicBezTo>
                    <a:pt x="109" y="8"/>
                    <a:pt x="111" y="6"/>
                    <a:pt x="113" y="4"/>
                  </a:cubicBezTo>
                  <a:cubicBezTo>
                    <a:pt x="116" y="1"/>
                    <a:pt x="110" y="0"/>
                    <a:pt x="109" y="2"/>
                  </a:cubicBezTo>
                  <a:cubicBezTo>
                    <a:pt x="87" y="24"/>
                    <a:pt x="57" y="33"/>
                    <a:pt x="26" y="33"/>
                  </a:cubicBezTo>
                  <a:cubicBezTo>
                    <a:pt x="23" y="33"/>
                    <a:pt x="22" y="37"/>
                    <a:pt x="26" y="37"/>
                  </a:cubicBezTo>
                  <a:cubicBezTo>
                    <a:pt x="29" y="37"/>
                    <a:pt x="31" y="37"/>
                    <a:pt x="34" y="37"/>
                  </a:cubicBezTo>
                  <a:cubicBezTo>
                    <a:pt x="24" y="38"/>
                    <a:pt x="14" y="38"/>
                    <a:pt x="5" y="39"/>
                  </a:cubicBezTo>
                  <a:cubicBezTo>
                    <a:pt x="2" y="39"/>
                    <a:pt x="0" y="42"/>
                    <a:pt x="4" y="42"/>
                  </a:cubicBezTo>
                  <a:close/>
                  <a:moveTo>
                    <a:pt x="67" y="31"/>
                  </a:moveTo>
                  <a:cubicBezTo>
                    <a:pt x="66" y="32"/>
                    <a:pt x="65" y="32"/>
                    <a:pt x="64" y="32"/>
                  </a:cubicBezTo>
                  <a:cubicBezTo>
                    <a:pt x="65" y="32"/>
                    <a:pt x="66" y="32"/>
                    <a:pt x="67" y="31"/>
                  </a:cubicBezTo>
                  <a:close/>
                  <a:moveTo>
                    <a:pt x="76" y="28"/>
                  </a:moveTo>
                  <a:cubicBezTo>
                    <a:pt x="75" y="28"/>
                    <a:pt x="75" y="29"/>
                    <a:pt x="74" y="29"/>
                  </a:cubicBezTo>
                  <a:cubicBezTo>
                    <a:pt x="75" y="29"/>
                    <a:pt x="75" y="28"/>
                    <a:pt x="76" y="28"/>
                  </a:cubicBezTo>
                  <a:close/>
                  <a:moveTo>
                    <a:pt x="73" y="29"/>
                  </a:moveTo>
                  <a:cubicBezTo>
                    <a:pt x="71" y="30"/>
                    <a:pt x="69" y="30"/>
                    <a:pt x="68" y="31"/>
                  </a:cubicBezTo>
                  <a:cubicBezTo>
                    <a:pt x="69" y="30"/>
                    <a:pt x="71" y="30"/>
                    <a:pt x="73" y="29"/>
                  </a:cubicBezTo>
                  <a:close/>
                </a:path>
              </a:pathLst>
            </a:custGeom>
            <a:solidFill>
              <a:srgbClr val="D9D9D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5" name="Freeform 2148"/>
            <p:cNvSpPr>
              <a:spLocks noEditPoints="1"/>
            </p:cNvSpPr>
            <p:nvPr/>
          </p:nvSpPr>
          <p:spPr>
            <a:xfrm>
              <a:off x="7307263" y="3679826"/>
              <a:ext cx="422275" cy="477838"/>
            </a:xfrm>
            <a:custGeom>
              <a:cxnLst>
                <a:cxn ang="0">
                  <a:pos x="372086" y="251950"/>
                </a:cxn>
                <a:cxn ang="0">
                  <a:pos x="372086" y="253688"/>
                </a:cxn>
                <a:cxn ang="0">
                  <a:pos x="337473" y="1737"/>
                </a:cxn>
                <a:cxn ang="0">
                  <a:pos x="327090" y="3475"/>
                </a:cxn>
                <a:cxn ang="0">
                  <a:pos x="373817" y="55602"/>
                </a:cxn>
                <a:cxn ang="0">
                  <a:pos x="372086" y="57340"/>
                </a:cxn>
                <a:cxn ang="0">
                  <a:pos x="256134" y="161596"/>
                </a:cxn>
                <a:cxn ang="0">
                  <a:pos x="263056" y="163333"/>
                </a:cxn>
                <a:cxn ang="0">
                  <a:pos x="387662" y="88617"/>
                </a:cxn>
                <a:cxn ang="0">
                  <a:pos x="387662" y="90354"/>
                </a:cxn>
                <a:cxn ang="0">
                  <a:pos x="385931" y="92092"/>
                </a:cxn>
                <a:cxn ang="0">
                  <a:pos x="382470" y="119893"/>
                </a:cxn>
                <a:cxn ang="0">
                  <a:pos x="391123" y="118156"/>
                </a:cxn>
                <a:cxn ang="0">
                  <a:pos x="392854" y="114681"/>
                </a:cxn>
                <a:cxn ang="0">
                  <a:pos x="347857" y="279752"/>
                </a:cxn>
                <a:cxn ang="0">
                  <a:pos x="207676" y="354468"/>
                </a:cxn>
                <a:cxn ang="0">
                  <a:pos x="209406" y="361419"/>
                </a:cxn>
                <a:cxn ang="0">
                  <a:pos x="332281" y="302341"/>
                </a:cxn>
                <a:cxn ang="0">
                  <a:pos x="155757" y="429185"/>
                </a:cxn>
                <a:cxn ang="0">
                  <a:pos x="152295" y="432660"/>
                </a:cxn>
                <a:cxn ang="0">
                  <a:pos x="70956" y="458724"/>
                </a:cxn>
                <a:cxn ang="0">
                  <a:pos x="69225" y="463937"/>
                </a:cxn>
                <a:cxn ang="0">
                  <a:pos x="124605" y="450036"/>
                </a:cxn>
                <a:cxn ang="0">
                  <a:pos x="10383" y="470887"/>
                </a:cxn>
                <a:cxn ang="0">
                  <a:pos x="6922" y="476100"/>
                </a:cxn>
                <a:cxn ang="0">
                  <a:pos x="157487" y="437873"/>
                </a:cxn>
                <a:cxn ang="0">
                  <a:pos x="159218" y="434398"/>
                </a:cxn>
                <a:cxn ang="0">
                  <a:pos x="160949" y="434398"/>
                </a:cxn>
                <a:cxn ang="0">
                  <a:pos x="160949" y="430922"/>
                </a:cxn>
                <a:cxn ang="0">
                  <a:pos x="351318" y="286702"/>
                </a:cxn>
                <a:cxn ang="0">
                  <a:pos x="380739" y="255426"/>
                </a:cxn>
                <a:cxn ang="0">
                  <a:pos x="372086" y="251950"/>
                </a:cxn>
                <a:cxn ang="0">
                  <a:pos x="289016" y="144220"/>
                </a:cxn>
                <a:cxn ang="0">
                  <a:pos x="377278" y="64290"/>
                </a:cxn>
                <a:cxn ang="0">
                  <a:pos x="385931" y="83404"/>
                </a:cxn>
                <a:cxn ang="0">
                  <a:pos x="289016" y="144220"/>
                </a:cxn>
              </a:cxnLst>
              <a:rect l="l" t="t" r="r" b="b"/>
              <a:pathLst>
                <a:path w="244" h="275">
                  <a:moveTo>
                    <a:pt x="215" y="145"/>
                  </a:moveTo>
                  <a:cubicBezTo>
                    <a:pt x="215" y="146"/>
                    <a:pt x="215" y="146"/>
                    <a:pt x="215" y="146"/>
                  </a:cubicBezTo>
                  <a:cubicBezTo>
                    <a:pt x="242" y="96"/>
                    <a:pt x="244" y="40"/>
                    <a:pt x="195" y="1"/>
                  </a:cubicBezTo>
                  <a:cubicBezTo>
                    <a:pt x="194" y="0"/>
                    <a:pt x="189" y="2"/>
                    <a:pt x="189" y="2"/>
                  </a:cubicBezTo>
                  <a:cubicBezTo>
                    <a:pt x="201" y="12"/>
                    <a:pt x="210" y="22"/>
                    <a:pt x="216" y="32"/>
                  </a:cubicBezTo>
                  <a:cubicBezTo>
                    <a:pt x="215" y="32"/>
                    <a:pt x="215" y="33"/>
                    <a:pt x="215" y="33"/>
                  </a:cubicBezTo>
                  <a:cubicBezTo>
                    <a:pt x="200" y="61"/>
                    <a:pt x="173" y="75"/>
                    <a:pt x="148" y="93"/>
                  </a:cubicBezTo>
                  <a:cubicBezTo>
                    <a:pt x="146" y="95"/>
                    <a:pt x="151" y="94"/>
                    <a:pt x="152" y="94"/>
                  </a:cubicBezTo>
                  <a:cubicBezTo>
                    <a:pt x="177" y="81"/>
                    <a:pt x="203" y="70"/>
                    <a:pt x="224" y="51"/>
                  </a:cubicBezTo>
                  <a:cubicBezTo>
                    <a:pt x="224" y="51"/>
                    <a:pt x="224" y="51"/>
                    <a:pt x="224" y="52"/>
                  </a:cubicBezTo>
                  <a:cubicBezTo>
                    <a:pt x="223" y="52"/>
                    <a:pt x="223" y="52"/>
                    <a:pt x="223" y="53"/>
                  </a:cubicBezTo>
                  <a:cubicBezTo>
                    <a:pt x="224" y="58"/>
                    <a:pt x="223" y="64"/>
                    <a:pt x="221" y="69"/>
                  </a:cubicBezTo>
                  <a:cubicBezTo>
                    <a:pt x="220" y="70"/>
                    <a:pt x="226" y="70"/>
                    <a:pt x="226" y="68"/>
                  </a:cubicBezTo>
                  <a:cubicBezTo>
                    <a:pt x="227" y="67"/>
                    <a:pt x="227" y="66"/>
                    <a:pt x="227" y="66"/>
                  </a:cubicBezTo>
                  <a:cubicBezTo>
                    <a:pt x="231" y="97"/>
                    <a:pt x="220" y="131"/>
                    <a:pt x="201" y="161"/>
                  </a:cubicBezTo>
                  <a:cubicBezTo>
                    <a:pt x="179" y="182"/>
                    <a:pt x="150" y="195"/>
                    <a:pt x="120" y="204"/>
                  </a:cubicBezTo>
                  <a:cubicBezTo>
                    <a:pt x="117" y="205"/>
                    <a:pt x="118" y="209"/>
                    <a:pt x="121" y="208"/>
                  </a:cubicBezTo>
                  <a:cubicBezTo>
                    <a:pt x="146" y="200"/>
                    <a:pt x="171" y="189"/>
                    <a:pt x="192" y="174"/>
                  </a:cubicBezTo>
                  <a:cubicBezTo>
                    <a:pt x="165" y="209"/>
                    <a:pt x="127" y="238"/>
                    <a:pt x="90" y="247"/>
                  </a:cubicBezTo>
                  <a:cubicBezTo>
                    <a:pt x="88" y="248"/>
                    <a:pt x="88" y="249"/>
                    <a:pt x="88" y="249"/>
                  </a:cubicBezTo>
                  <a:cubicBezTo>
                    <a:pt x="73" y="256"/>
                    <a:pt x="58" y="262"/>
                    <a:pt x="41" y="264"/>
                  </a:cubicBezTo>
                  <a:cubicBezTo>
                    <a:pt x="39" y="264"/>
                    <a:pt x="37" y="267"/>
                    <a:pt x="40" y="267"/>
                  </a:cubicBezTo>
                  <a:cubicBezTo>
                    <a:pt x="51" y="265"/>
                    <a:pt x="62" y="262"/>
                    <a:pt x="72" y="259"/>
                  </a:cubicBezTo>
                  <a:cubicBezTo>
                    <a:pt x="51" y="268"/>
                    <a:pt x="29" y="272"/>
                    <a:pt x="6" y="271"/>
                  </a:cubicBezTo>
                  <a:cubicBezTo>
                    <a:pt x="4" y="271"/>
                    <a:pt x="0" y="274"/>
                    <a:pt x="4" y="274"/>
                  </a:cubicBezTo>
                  <a:cubicBezTo>
                    <a:pt x="35" y="275"/>
                    <a:pt x="64" y="268"/>
                    <a:pt x="91" y="252"/>
                  </a:cubicBezTo>
                  <a:cubicBezTo>
                    <a:pt x="92" y="251"/>
                    <a:pt x="92" y="251"/>
                    <a:pt x="92" y="250"/>
                  </a:cubicBezTo>
                  <a:cubicBezTo>
                    <a:pt x="92" y="250"/>
                    <a:pt x="92" y="250"/>
                    <a:pt x="93" y="250"/>
                  </a:cubicBezTo>
                  <a:cubicBezTo>
                    <a:pt x="94" y="249"/>
                    <a:pt x="94" y="249"/>
                    <a:pt x="93" y="248"/>
                  </a:cubicBezTo>
                  <a:cubicBezTo>
                    <a:pt x="133" y="237"/>
                    <a:pt x="175" y="205"/>
                    <a:pt x="203" y="165"/>
                  </a:cubicBezTo>
                  <a:cubicBezTo>
                    <a:pt x="209" y="159"/>
                    <a:pt x="214" y="153"/>
                    <a:pt x="220" y="147"/>
                  </a:cubicBezTo>
                  <a:cubicBezTo>
                    <a:pt x="222" y="144"/>
                    <a:pt x="216" y="144"/>
                    <a:pt x="215" y="145"/>
                  </a:cubicBezTo>
                  <a:close/>
                  <a:moveTo>
                    <a:pt x="167" y="83"/>
                  </a:moveTo>
                  <a:cubicBezTo>
                    <a:pt x="187" y="70"/>
                    <a:pt x="206" y="57"/>
                    <a:pt x="218" y="37"/>
                  </a:cubicBezTo>
                  <a:cubicBezTo>
                    <a:pt x="220" y="40"/>
                    <a:pt x="221" y="44"/>
                    <a:pt x="223" y="48"/>
                  </a:cubicBezTo>
                  <a:cubicBezTo>
                    <a:pt x="207" y="63"/>
                    <a:pt x="187" y="74"/>
                    <a:pt x="167" y="83"/>
                  </a:cubicBezTo>
                  <a:close/>
                </a:path>
              </a:pathLst>
            </a:custGeom>
            <a:solidFill>
              <a:srgbClr val="D9D9D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6" name="Freeform 2149"/>
            <p:cNvSpPr/>
            <p:nvPr/>
          </p:nvSpPr>
          <p:spPr>
            <a:xfrm>
              <a:off x="7432675" y="3798889"/>
              <a:ext cx="138113" cy="82550"/>
            </a:xfrm>
            <a:custGeom>
              <a:cxnLst>
                <a:cxn ang="0">
                  <a:pos x="125875" y="3439"/>
                </a:cxn>
                <a:cxn ang="0">
                  <a:pos x="6993" y="79110"/>
                </a:cxn>
                <a:cxn ang="0">
                  <a:pos x="12237" y="82550"/>
                </a:cxn>
                <a:cxn ang="0">
                  <a:pos x="132868" y="3439"/>
                </a:cxn>
                <a:cxn ang="0">
                  <a:pos x="125875" y="3439"/>
                </a:cxn>
              </a:cxnLst>
              <a:rect l="l" t="t" r="r" b="b"/>
              <a:pathLst>
                <a:path w="79" h="48">
                  <a:moveTo>
                    <a:pt x="72" y="2"/>
                  </a:moveTo>
                  <a:cubicBezTo>
                    <a:pt x="50" y="18"/>
                    <a:pt x="27" y="33"/>
                    <a:pt x="4" y="46"/>
                  </a:cubicBezTo>
                  <a:cubicBezTo>
                    <a:pt x="0" y="48"/>
                    <a:pt x="5" y="48"/>
                    <a:pt x="7" y="48"/>
                  </a:cubicBezTo>
                  <a:cubicBezTo>
                    <a:pt x="31" y="34"/>
                    <a:pt x="54" y="19"/>
                    <a:pt x="76" y="2"/>
                  </a:cubicBezTo>
                  <a:cubicBezTo>
                    <a:pt x="79" y="0"/>
                    <a:pt x="73" y="1"/>
                    <a:pt x="72" y="2"/>
                  </a:cubicBezTo>
                  <a:close/>
                </a:path>
              </a:pathLst>
            </a:custGeom>
            <a:solidFill>
              <a:srgbClr val="D9D9D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/>
  <p:timing/>
  <p:txStyles>
    <p:titleStyle>
      <a:lvl1pPr marL="0" lvl="0" indent="0" algn="ctr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300" b="0" i="0" u="none" kern="1200" baseline="0">
          <a:solidFill>
            <a:srgbClr val="FFFF00"/>
          </a:solidFill>
          <a:latin typeface="方正华隶简体" panose="03000509000000000000" charset="-122"/>
          <a:ea typeface="方正华隶简体" panose="03000509000000000000" charset="-122"/>
          <a:cs typeface="+mj-cs"/>
        </a:defRPr>
      </a:lvl1pPr>
    </p:titleStyle>
    <p:bodyStyle>
      <a:lvl1pPr marL="257175" lvl="0" indent="-257175" algn="l" defTabSz="68580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•"/>
        <a:defRPr sz="2400" b="0" i="0" u="none" kern="1200" baseline="0">
          <a:solidFill>
            <a:schemeClr val="bg1"/>
          </a:solidFill>
          <a:latin typeface="方正华隶简体" panose="03000509000000000000" charset="-122"/>
          <a:ea typeface="方正华隶简体" panose="03000509000000000000" charset="-122"/>
          <a:cs typeface="+mn-cs"/>
        </a:defRPr>
      </a:lvl1pPr>
      <a:lvl2pPr marL="557530" lvl="1" indent="-214630" algn="l" defTabSz="68580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–"/>
        <a:defRPr sz="2400" b="0" i="0" u="none" kern="1200" baseline="0">
          <a:solidFill>
            <a:schemeClr val="bg1"/>
          </a:solidFill>
          <a:latin typeface="方正华隶简体" panose="03000509000000000000" charset="-122"/>
          <a:ea typeface="方正华隶简体" panose="03000509000000000000" charset="-122"/>
          <a:cs typeface="+mn-cs"/>
        </a:defRPr>
      </a:lvl2pPr>
      <a:lvl3pPr marL="857250" lvl="2" indent="-171450" algn="l" defTabSz="68580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•"/>
        <a:defRPr sz="2400" b="0" i="0" u="none" kern="1200" baseline="0">
          <a:solidFill>
            <a:schemeClr val="bg1"/>
          </a:solidFill>
          <a:latin typeface="方正华隶简体" panose="03000509000000000000" charset="-122"/>
          <a:ea typeface="方正华隶简体" panose="03000509000000000000" charset="-122"/>
          <a:cs typeface="+mn-cs"/>
        </a:defRPr>
      </a:lvl3pPr>
      <a:lvl4pPr marL="1200150" lvl="3" indent="-171450" algn="l" defTabSz="68580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–"/>
        <a:defRPr sz="2400" b="0" i="0" u="none" kern="1200" baseline="0">
          <a:solidFill>
            <a:schemeClr val="bg1"/>
          </a:solidFill>
          <a:latin typeface="方正华隶简体" panose="03000509000000000000" charset="-122"/>
          <a:ea typeface="方正华隶简体" panose="03000509000000000000" charset="-122"/>
          <a:cs typeface="+mn-cs"/>
        </a:defRPr>
      </a:lvl4pPr>
      <a:lvl5pPr marL="1543050" lvl="4" indent="-171450" algn="l" defTabSz="68580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»"/>
        <a:defRPr sz="2400" b="0" i="0" u="none" kern="1200" baseline="0">
          <a:solidFill>
            <a:schemeClr val="bg1"/>
          </a:solidFill>
          <a:latin typeface="方正华隶简体" panose="03000509000000000000" charset="-122"/>
          <a:ea typeface="方正华隶简体" panose="03000509000000000000" charset="-122"/>
          <a:cs typeface="+mn-cs"/>
        </a:defRPr>
      </a:lvl5pPr>
      <a:lvl6pPr marL="1886585" lvl="5" indent="-171450" algn="l" defTabSz="68580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»"/>
        <a:defRPr sz="2400" b="0" i="0" u="none" kern="1200" baseline="0">
          <a:solidFill>
            <a:schemeClr val="bg1"/>
          </a:solidFill>
          <a:latin typeface="方正华隶简体" panose="03000509000000000000" charset="-122"/>
          <a:ea typeface="方正华隶简体" panose="03000509000000000000" charset="-122"/>
          <a:cs typeface="+mn-cs"/>
        </a:defRPr>
      </a:lvl6pPr>
      <a:lvl7pPr marL="2229485" lvl="6" indent="-171450" algn="l" defTabSz="68580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»"/>
        <a:defRPr sz="2400" b="0" i="0" u="none" kern="1200" baseline="0">
          <a:solidFill>
            <a:schemeClr val="bg1"/>
          </a:solidFill>
          <a:latin typeface="方正华隶简体" panose="03000509000000000000" charset="-122"/>
          <a:ea typeface="方正华隶简体" panose="03000509000000000000" charset="-122"/>
          <a:cs typeface="+mn-cs"/>
        </a:defRPr>
      </a:lvl7pPr>
      <a:lvl8pPr marL="2572385" lvl="7" indent="-171450" algn="l" defTabSz="68580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»"/>
        <a:defRPr sz="2400" b="0" i="0" u="none" kern="1200" baseline="0">
          <a:solidFill>
            <a:schemeClr val="bg1"/>
          </a:solidFill>
          <a:latin typeface="方正华隶简体" panose="03000509000000000000" charset="-122"/>
          <a:ea typeface="方正华隶简体" panose="03000509000000000000" charset="-122"/>
          <a:cs typeface="+mn-cs"/>
        </a:defRPr>
      </a:lvl8pPr>
      <a:lvl9pPr marL="2915285" lvl="8" indent="-171450" algn="l" defTabSz="68580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»"/>
        <a:defRPr sz="2400" b="0" i="0" u="none" kern="1200" baseline="0">
          <a:solidFill>
            <a:schemeClr val="bg1"/>
          </a:solidFill>
          <a:latin typeface="方正华隶简体" panose="03000509000000000000" charset="-122"/>
          <a:ea typeface="方正华隶简体" panose="03000509000000000000" charset="-122"/>
          <a:cs typeface="+mn-cs"/>
        </a:defRPr>
      </a:lvl9pPr>
    </p:bodyStyle>
    <p:otherStyle>
      <a:lvl1pPr marL="0" lvl="0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3429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5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6858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5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0287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5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3716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5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17145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5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058035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5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2400935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5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2743835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5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050" name="图片 1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0" y="0"/>
            <a:ext cx="9166225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1" name="标题 1025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668338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052" name="文本占位符 1026"/>
          <p:cNvSpPr>
            <a:spLocks noGrp="1"/>
          </p:cNvSpPr>
          <p:nvPr>
            <p:ph type="body" idx="1"/>
          </p:nvPr>
        </p:nvSpPr>
        <p:spPr>
          <a:xfrm>
            <a:off x="328613" y="1200150"/>
            <a:ext cx="8535987" cy="36639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14630"/>
            <a:r>
              <a:rPr lang="zh-CN" altLang="en-US"/>
              <a:t>第二级</a:t>
            </a:r>
            <a:endParaRPr lang="zh-CN" altLang="en-US"/>
          </a:p>
          <a:p>
            <a:pPr lvl="2" indent="-171450"/>
            <a:r>
              <a:rPr lang="zh-CN" altLang="en-US"/>
              <a:t>第三级</a:t>
            </a:r>
            <a:endParaRPr lang="zh-CN" altLang="en-US"/>
          </a:p>
          <a:p>
            <a:pPr lvl="3" indent="-171450"/>
            <a:r>
              <a:rPr lang="zh-CN" altLang="en-US"/>
              <a:t>第四级</a:t>
            </a:r>
            <a:endParaRPr lang="zh-CN" altLang="en-US"/>
          </a:p>
          <a:p>
            <a:pPr lvl="4" indent="-171450"/>
            <a:r>
              <a:rPr lang="zh-CN" altLang="en-US"/>
              <a:t>第五级</a:t>
            </a:r>
            <a:endParaRPr lang="zh-CN" altLang="en-US"/>
          </a:p>
        </p:txBody>
      </p:sp>
      <p:grpSp>
        <p:nvGrpSpPr>
          <p:cNvPr id="2053" name="组合 344"/>
          <p:cNvGrpSpPr/>
          <p:nvPr userDrawn="1"/>
        </p:nvGrpSpPr>
        <p:grpSpPr>
          <a:xfrm>
            <a:off x="8350250" y="4275138"/>
            <a:ext cx="592138" cy="677862"/>
            <a:chOff x="6850996" y="1919824"/>
            <a:chExt cx="5009310" cy="4670508"/>
          </a:xfrm>
        </p:grpSpPr>
        <p:pic>
          <p:nvPicPr>
            <p:cNvPr id="2054" name="图片 345"/>
            <p:cNvPicPr>
              <a:picLocks noChangeAspect="1"/>
            </p:cNvPicPr>
            <p:nvPr/>
          </p:nvPicPr>
          <p:blipFill>
            <a:blip r:embed="rId14"/>
            <a:stretch>
              <a:fillRect/>
            </a:stretch>
          </p:blipFill>
          <p:spPr>
            <a:xfrm>
              <a:off x="7232351" y="1919824"/>
              <a:ext cx="3977118" cy="4595101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055" name="图片 346"/>
            <p:cNvPicPr>
              <a:picLocks noChangeAspect="1"/>
            </p:cNvPicPr>
            <p:nvPr/>
          </p:nvPicPr>
          <p:blipFill>
            <a:blip r:embed="rId15"/>
            <a:stretch>
              <a:fillRect/>
            </a:stretch>
          </p:blipFill>
          <p:spPr>
            <a:xfrm>
              <a:off x="6850996" y="4988068"/>
              <a:ext cx="5009310" cy="1602264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2056" name="组合 237"/>
          <p:cNvGrpSpPr/>
          <p:nvPr userDrawn="1"/>
        </p:nvGrpSpPr>
        <p:grpSpPr>
          <a:xfrm>
            <a:off x="284163" y="311150"/>
            <a:ext cx="701675" cy="577850"/>
            <a:chOff x="6510338" y="3652839"/>
            <a:chExt cx="1219200" cy="1289050"/>
          </a:xfrm>
        </p:grpSpPr>
        <p:sp>
          <p:nvSpPr>
            <p:cNvPr id="2057" name="Freeform 2126"/>
            <p:cNvSpPr/>
            <p:nvPr/>
          </p:nvSpPr>
          <p:spPr>
            <a:xfrm>
              <a:off x="6880225" y="4108451"/>
              <a:ext cx="47625" cy="33338"/>
            </a:xfrm>
            <a:custGeom>
              <a:cxnLst>
                <a:cxn ang="0">
                  <a:pos x="10583" y="33338"/>
                </a:cxn>
                <a:cxn ang="0">
                  <a:pos x="47625" y="1754"/>
                </a:cxn>
                <a:cxn ang="0">
                  <a:pos x="37041" y="3509"/>
                </a:cxn>
                <a:cxn ang="0">
                  <a:pos x="7055" y="31583"/>
                </a:cxn>
                <a:cxn ang="0">
                  <a:pos x="10583" y="33338"/>
                </a:cxn>
              </a:cxnLst>
              <a:rect l="l" t="t" r="r" b="b"/>
              <a:pathLst>
                <a:path w="27" h="19">
                  <a:moveTo>
                    <a:pt x="6" y="19"/>
                  </a:moveTo>
                  <a:cubicBezTo>
                    <a:pt x="15" y="15"/>
                    <a:pt x="21" y="8"/>
                    <a:pt x="27" y="1"/>
                  </a:cubicBezTo>
                  <a:cubicBezTo>
                    <a:pt x="27" y="0"/>
                    <a:pt x="22" y="0"/>
                    <a:pt x="21" y="2"/>
                  </a:cubicBezTo>
                  <a:cubicBezTo>
                    <a:pt x="17" y="7"/>
                    <a:pt x="11" y="15"/>
                    <a:pt x="4" y="18"/>
                  </a:cubicBezTo>
                  <a:cubicBezTo>
                    <a:pt x="0" y="19"/>
                    <a:pt x="4" y="19"/>
                    <a:pt x="6" y="19"/>
                  </a:cubicBezTo>
                  <a:close/>
                </a:path>
              </a:pathLst>
            </a:custGeom>
            <a:solidFill>
              <a:srgbClr val="D9D9D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8" name="Freeform 2127"/>
            <p:cNvSpPr/>
            <p:nvPr/>
          </p:nvSpPr>
          <p:spPr>
            <a:xfrm>
              <a:off x="6931025" y="4044951"/>
              <a:ext cx="11113" cy="9525"/>
            </a:xfrm>
            <a:custGeom>
              <a:cxnLst>
                <a:cxn ang="0">
                  <a:pos x="4762" y="9525"/>
                </a:cxn>
                <a:cxn ang="0">
                  <a:pos x="9525" y="7937"/>
                </a:cxn>
                <a:cxn ang="0">
                  <a:pos x="9525" y="4762"/>
                </a:cxn>
                <a:cxn ang="0">
                  <a:pos x="7937" y="3175"/>
                </a:cxn>
                <a:cxn ang="0">
                  <a:pos x="0" y="4762"/>
                </a:cxn>
                <a:cxn ang="0">
                  <a:pos x="4762" y="9525"/>
                </a:cxn>
              </a:cxnLst>
              <a:rect l="l" t="t" r="r" b="b"/>
              <a:pathLst>
                <a:path w="7" h="6">
                  <a:moveTo>
                    <a:pt x="3" y="6"/>
                  </a:moveTo>
                  <a:cubicBezTo>
                    <a:pt x="4" y="6"/>
                    <a:pt x="5" y="5"/>
                    <a:pt x="6" y="5"/>
                  </a:cubicBezTo>
                  <a:cubicBezTo>
                    <a:pt x="7" y="4"/>
                    <a:pt x="7" y="3"/>
                    <a:pt x="6" y="3"/>
                  </a:cubicBezTo>
                  <a:cubicBezTo>
                    <a:pt x="5" y="3"/>
                    <a:pt x="5" y="2"/>
                    <a:pt x="5" y="2"/>
                  </a:cubicBezTo>
                  <a:cubicBezTo>
                    <a:pt x="5" y="0"/>
                    <a:pt x="0" y="1"/>
                    <a:pt x="0" y="3"/>
                  </a:cubicBezTo>
                  <a:cubicBezTo>
                    <a:pt x="0" y="5"/>
                    <a:pt x="1" y="6"/>
                    <a:pt x="3" y="6"/>
                  </a:cubicBezTo>
                  <a:close/>
                </a:path>
              </a:pathLst>
            </a:custGeom>
            <a:solidFill>
              <a:srgbClr val="D9D9D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9" name="Freeform 2128"/>
            <p:cNvSpPr>
              <a:spLocks noEditPoints="1"/>
            </p:cNvSpPr>
            <p:nvPr/>
          </p:nvSpPr>
          <p:spPr>
            <a:xfrm>
              <a:off x="7034213" y="3652839"/>
              <a:ext cx="539750" cy="546100"/>
            </a:xfrm>
            <a:custGeom>
              <a:cxnLst>
                <a:cxn ang="0">
                  <a:pos x="39917" y="344996"/>
                </a:cxn>
                <a:cxn ang="0">
                  <a:pos x="67685" y="312057"/>
                </a:cxn>
                <a:cxn ang="0">
                  <a:pos x="152726" y="199369"/>
                </a:cxn>
                <a:cxn ang="0">
                  <a:pos x="150991" y="223640"/>
                </a:cxn>
                <a:cxn ang="0">
                  <a:pos x="10413" y="542632"/>
                </a:cxn>
                <a:cxn ang="0">
                  <a:pos x="194379" y="176832"/>
                </a:cxn>
                <a:cxn ang="0">
                  <a:pos x="263800" y="116154"/>
                </a:cxn>
                <a:cxn ang="0">
                  <a:pos x="246445" y="133491"/>
                </a:cxn>
                <a:cxn ang="0">
                  <a:pos x="242974" y="147360"/>
                </a:cxn>
                <a:cxn ang="0">
                  <a:pos x="121487" y="362333"/>
                </a:cxn>
                <a:cxn ang="0">
                  <a:pos x="289833" y="100551"/>
                </a:cxn>
                <a:cxn ang="0">
                  <a:pos x="277684" y="152561"/>
                </a:cxn>
                <a:cxn ang="0">
                  <a:pos x="211734" y="336328"/>
                </a:cxn>
                <a:cxn ang="0">
                  <a:pos x="333221" y="78014"/>
                </a:cxn>
                <a:cxn ang="0">
                  <a:pos x="308924" y="138692"/>
                </a:cxn>
                <a:cxn ang="0">
                  <a:pos x="364461" y="78014"/>
                </a:cxn>
                <a:cxn ang="0">
                  <a:pos x="374874" y="83215"/>
                </a:cxn>
                <a:cxn ang="0">
                  <a:pos x="393965" y="55476"/>
                </a:cxn>
                <a:cxn ang="0">
                  <a:pos x="308924" y="223640"/>
                </a:cxn>
                <a:cxn ang="0">
                  <a:pos x="385287" y="102285"/>
                </a:cxn>
                <a:cxn ang="0">
                  <a:pos x="407849" y="62411"/>
                </a:cxn>
                <a:cxn ang="0">
                  <a:pos x="378345" y="156028"/>
                </a:cxn>
                <a:cxn ang="0">
                  <a:pos x="421733" y="57210"/>
                </a:cxn>
                <a:cxn ang="0">
                  <a:pos x="452973" y="52009"/>
                </a:cxn>
                <a:cxn ang="0">
                  <a:pos x="466857" y="57210"/>
                </a:cxn>
                <a:cxn ang="0">
                  <a:pos x="482477" y="64145"/>
                </a:cxn>
                <a:cxn ang="0">
                  <a:pos x="494626" y="78014"/>
                </a:cxn>
                <a:cxn ang="0">
                  <a:pos x="487684" y="60677"/>
                </a:cxn>
                <a:cxn ang="0">
                  <a:pos x="468593" y="50275"/>
                </a:cxn>
                <a:cxn ang="0">
                  <a:pos x="454709" y="43341"/>
                </a:cxn>
                <a:cxn ang="0">
                  <a:pos x="527601" y="24271"/>
                </a:cxn>
                <a:cxn ang="0">
                  <a:pos x="288098" y="91883"/>
                </a:cxn>
                <a:cxn ang="0">
                  <a:pos x="246445" y="119621"/>
                </a:cxn>
                <a:cxn ang="0">
                  <a:pos x="223883" y="133491"/>
                </a:cxn>
                <a:cxn ang="0">
                  <a:pos x="164875" y="178566"/>
                </a:cxn>
                <a:cxn ang="0">
                  <a:pos x="145784" y="194168"/>
                </a:cxn>
                <a:cxn ang="0">
                  <a:pos x="128429" y="209771"/>
                </a:cxn>
                <a:cxn ang="0">
                  <a:pos x="104131" y="232309"/>
                </a:cxn>
                <a:cxn ang="0">
                  <a:pos x="414791" y="41607"/>
                </a:cxn>
                <a:cxn ang="0">
                  <a:pos x="414791" y="38140"/>
                </a:cxn>
                <a:cxn ang="0">
                  <a:pos x="414791" y="41607"/>
                </a:cxn>
                <a:cxn ang="0">
                  <a:pos x="399172" y="43341"/>
                </a:cxn>
                <a:cxn ang="0">
                  <a:pos x="423469" y="45074"/>
                </a:cxn>
                <a:cxn ang="0">
                  <a:pos x="423469" y="45074"/>
                </a:cxn>
                <a:cxn ang="0">
                  <a:pos x="378345" y="52009"/>
                </a:cxn>
                <a:cxn ang="0">
                  <a:pos x="383552" y="50275"/>
                </a:cxn>
                <a:cxn ang="0">
                  <a:pos x="79834" y="272183"/>
                </a:cxn>
              </a:cxnLst>
              <a:rect l="l" t="t" r="r" b="b"/>
              <a:pathLst>
                <a:path w="311" h="315">
                  <a:moveTo>
                    <a:pt x="16" y="186"/>
                  </a:moveTo>
                  <a:cubicBezTo>
                    <a:pt x="24" y="177"/>
                    <a:pt x="31" y="168"/>
                    <a:pt x="39" y="160"/>
                  </a:cubicBezTo>
                  <a:cubicBezTo>
                    <a:pt x="33" y="172"/>
                    <a:pt x="26" y="185"/>
                    <a:pt x="23" y="199"/>
                  </a:cubicBezTo>
                  <a:cubicBezTo>
                    <a:pt x="23" y="200"/>
                    <a:pt x="28" y="199"/>
                    <a:pt x="28" y="198"/>
                  </a:cubicBezTo>
                  <a:cubicBezTo>
                    <a:pt x="30" y="192"/>
                    <a:pt x="32" y="186"/>
                    <a:pt x="34" y="181"/>
                  </a:cubicBezTo>
                  <a:cubicBezTo>
                    <a:pt x="35" y="182"/>
                    <a:pt x="38" y="181"/>
                    <a:pt x="39" y="180"/>
                  </a:cubicBezTo>
                  <a:cubicBezTo>
                    <a:pt x="43" y="173"/>
                    <a:pt x="47" y="167"/>
                    <a:pt x="52" y="161"/>
                  </a:cubicBezTo>
                  <a:cubicBezTo>
                    <a:pt x="53" y="161"/>
                    <a:pt x="53" y="160"/>
                    <a:pt x="53" y="160"/>
                  </a:cubicBezTo>
                  <a:cubicBezTo>
                    <a:pt x="70" y="149"/>
                    <a:pt x="78" y="131"/>
                    <a:pt x="88" y="115"/>
                  </a:cubicBezTo>
                  <a:cubicBezTo>
                    <a:pt x="94" y="110"/>
                    <a:pt x="100" y="105"/>
                    <a:pt x="106" y="100"/>
                  </a:cubicBezTo>
                  <a:cubicBezTo>
                    <a:pt x="100" y="109"/>
                    <a:pt x="94" y="119"/>
                    <a:pt x="86" y="126"/>
                  </a:cubicBezTo>
                  <a:cubicBezTo>
                    <a:pt x="85" y="127"/>
                    <a:pt x="86" y="129"/>
                    <a:pt x="87" y="129"/>
                  </a:cubicBezTo>
                  <a:cubicBezTo>
                    <a:pt x="69" y="150"/>
                    <a:pt x="52" y="172"/>
                    <a:pt x="38" y="196"/>
                  </a:cubicBezTo>
                  <a:cubicBezTo>
                    <a:pt x="18" y="232"/>
                    <a:pt x="10" y="274"/>
                    <a:pt x="1" y="314"/>
                  </a:cubicBezTo>
                  <a:cubicBezTo>
                    <a:pt x="0" y="315"/>
                    <a:pt x="6" y="314"/>
                    <a:pt x="6" y="313"/>
                  </a:cubicBezTo>
                  <a:cubicBezTo>
                    <a:pt x="15" y="274"/>
                    <a:pt x="24" y="236"/>
                    <a:pt x="41" y="200"/>
                  </a:cubicBezTo>
                  <a:cubicBezTo>
                    <a:pt x="59" y="164"/>
                    <a:pt x="88" y="133"/>
                    <a:pt x="114" y="103"/>
                  </a:cubicBezTo>
                  <a:cubicBezTo>
                    <a:pt x="115" y="102"/>
                    <a:pt x="114" y="102"/>
                    <a:pt x="112" y="102"/>
                  </a:cubicBezTo>
                  <a:cubicBezTo>
                    <a:pt x="118" y="96"/>
                    <a:pt x="123" y="89"/>
                    <a:pt x="128" y="83"/>
                  </a:cubicBezTo>
                  <a:cubicBezTo>
                    <a:pt x="135" y="78"/>
                    <a:pt x="143" y="73"/>
                    <a:pt x="150" y="68"/>
                  </a:cubicBezTo>
                  <a:cubicBezTo>
                    <a:pt x="151" y="68"/>
                    <a:pt x="151" y="67"/>
                    <a:pt x="152" y="67"/>
                  </a:cubicBezTo>
                  <a:cubicBezTo>
                    <a:pt x="150" y="69"/>
                    <a:pt x="148" y="71"/>
                    <a:pt x="146" y="73"/>
                  </a:cubicBezTo>
                  <a:cubicBezTo>
                    <a:pt x="145" y="73"/>
                    <a:pt x="143" y="74"/>
                    <a:pt x="143" y="75"/>
                  </a:cubicBezTo>
                  <a:cubicBezTo>
                    <a:pt x="143" y="75"/>
                    <a:pt x="143" y="76"/>
                    <a:pt x="142" y="77"/>
                  </a:cubicBezTo>
                  <a:cubicBezTo>
                    <a:pt x="132" y="87"/>
                    <a:pt x="122" y="98"/>
                    <a:pt x="112" y="109"/>
                  </a:cubicBezTo>
                  <a:cubicBezTo>
                    <a:pt x="109" y="111"/>
                    <a:pt x="115" y="111"/>
                    <a:pt x="116" y="110"/>
                  </a:cubicBezTo>
                  <a:cubicBezTo>
                    <a:pt x="124" y="102"/>
                    <a:pt x="132" y="94"/>
                    <a:pt x="140" y="85"/>
                  </a:cubicBezTo>
                  <a:cubicBezTo>
                    <a:pt x="132" y="105"/>
                    <a:pt x="117" y="121"/>
                    <a:pt x="103" y="137"/>
                  </a:cubicBezTo>
                  <a:cubicBezTo>
                    <a:pt x="83" y="159"/>
                    <a:pt x="73" y="182"/>
                    <a:pt x="65" y="210"/>
                  </a:cubicBezTo>
                  <a:cubicBezTo>
                    <a:pt x="65" y="211"/>
                    <a:pt x="70" y="210"/>
                    <a:pt x="70" y="209"/>
                  </a:cubicBezTo>
                  <a:cubicBezTo>
                    <a:pt x="78" y="182"/>
                    <a:pt x="87" y="160"/>
                    <a:pt x="105" y="139"/>
                  </a:cubicBezTo>
                  <a:cubicBezTo>
                    <a:pt x="122" y="120"/>
                    <a:pt x="140" y="102"/>
                    <a:pt x="147" y="77"/>
                  </a:cubicBezTo>
                  <a:cubicBezTo>
                    <a:pt x="154" y="71"/>
                    <a:pt x="160" y="64"/>
                    <a:pt x="167" y="58"/>
                  </a:cubicBezTo>
                  <a:cubicBezTo>
                    <a:pt x="173" y="54"/>
                    <a:pt x="180" y="50"/>
                    <a:pt x="186" y="46"/>
                  </a:cubicBezTo>
                  <a:cubicBezTo>
                    <a:pt x="174" y="59"/>
                    <a:pt x="161" y="72"/>
                    <a:pt x="155" y="89"/>
                  </a:cubicBezTo>
                  <a:cubicBezTo>
                    <a:pt x="154" y="91"/>
                    <a:pt x="160" y="90"/>
                    <a:pt x="160" y="88"/>
                  </a:cubicBezTo>
                  <a:cubicBezTo>
                    <a:pt x="164" y="77"/>
                    <a:pt x="171" y="68"/>
                    <a:pt x="179" y="59"/>
                  </a:cubicBezTo>
                  <a:cubicBezTo>
                    <a:pt x="165" y="106"/>
                    <a:pt x="146" y="152"/>
                    <a:pt x="117" y="192"/>
                  </a:cubicBezTo>
                  <a:cubicBezTo>
                    <a:pt x="115" y="195"/>
                    <a:pt x="120" y="196"/>
                    <a:pt x="122" y="194"/>
                  </a:cubicBezTo>
                  <a:cubicBezTo>
                    <a:pt x="152" y="152"/>
                    <a:pt x="171" y="104"/>
                    <a:pt x="186" y="55"/>
                  </a:cubicBezTo>
                  <a:cubicBezTo>
                    <a:pt x="186" y="54"/>
                    <a:pt x="186" y="53"/>
                    <a:pt x="185" y="53"/>
                  </a:cubicBezTo>
                  <a:cubicBezTo>
                    <a:pt x="188" y="50"/>
                    <a:pt x="190" y="47"/>
                    <a:pt x="192" y="45"/>
                  </a:cubicBezTo>
                  <a:cubicBezTo>
                    <a:pt x="193" y="44"/>
                    <a:pt x="192" y="44"/>
                    <a:pt x="191" y="44"/>
                  </a:cubicBezTo>
                  <a:cubicBezTo>
                    <a:pt x="197" y="41"/>
                    <a:pt x="203" y="37"/>
                    <a:pt x="209" y="34"/>
                  </a:cubicBezTo>
                  <a:cubicBezTo>
                    <a:pt x="197" y="48"/>
                    <a:pt x="193" y="68"/>
                    <a:pt x="178" y="80"/>
                  </a:cubicBezTo>
                  <a:cubicBezTo>
                    <a:pt x="177" y="81"/>
                    <a:pt x="182" y="80"/>
                    <a:pt x="183" y="79"/>
                  </a:cubicBezTo>
                  <a:cubicBezTo>
                    <a:pt x="194" y="71"/>
                    <a:pt x="199" y="58"/>
                    <a:pt x="205" y="46"/>
                  </a:cubicBezTo>
                  <a:cubicBezTo>
                    <a:pt x="206" y="47"/>
                    <a:pt x="209" y="46"/>
                    <a:pt x="210" y="45"/>
                  </a:cubicBezTo>
                  <a:cubicBezTo>
                    <a:pt x="212" y="44"/>
                    <a:pt x="214" y="42"/>
                    <a:pt x="216" y="40"/>
                  </a:cubicBezTo>
                  <a:cubicBezTo>
                    <a:pt x="215" y="42"/>
                    <a:pt x="213" y="45"/>
                    <a:pt x="211" y="48"/>
                  </a:cubicBezTo>
                  <a:cubicBezTo>
                    <a:pt x="211" y="49"/>
                    <a:pt x="216" y="49"/>
                    <a:pt x="216" y="48"/>
                  </a:cubicBezTo>
                  <a:cubicBezTo>
                    <a:pt x="220" y="43"/>
                    <a:pt x="223" y="38"/>
                    <a:pt x="226" y="32"/>
                  </a:cubicBezTo>
                  <a:cubicBezTo>
                    <a:pt x="227" y="32"/>
                    <a:pt x="227" y="31"/>
                    <a:pt x="227" y="31"/>
                  </a:cubicBezTo>
                  <a:cubicBezTo>
                    <a:pt x="227" y="31"/>
                    <a:pt x="227" y="32"/>
                    <a:pt x="227" y="32"/>
                  </a:cubicBezTo>
                  <a:cubicBezTo>
                    <a:pt x="225" y="37"/>
                    <a:pt x="223" y="43"/>
                    <a:pt x="221" y="48"/>
                  </a:cubicBezTo>
                  <a:cubicBezTo>
                    <a:pt x="220" y="47"/>
                    <a:pt x="217" y="48"/>
                    <a:pt x="217" y="49"/>
                  </a:cubicBezTo>
                  <a:cubicBezTo>
                    <a:pt x="207" y="77"/>
                    <a:pt x="199" y="107"/>
                    <a:pt x="178" y="129"/>
                  </a:cubicBezTo>
                  <a:cubicBezTo>
                    <a:pt x="176" y="131"/>
                    <a:pt x="181" y="132"/>
                    <a:pt x="183" y="130"/>
                  </a:cubicBezTo>
                  <a:cubicBezTo>
                    <a:pt x="201" y="111"/>
                    <a:pt x="210" y="85"/>
                    <a:pt x="218" y="60"/>
                  </a:cubicBezTo>
                  <a:cubicBezTo>
                    <a:pt x="220" y="60"/>
                    <a:pt x="222" y="59"/>
                    <a:pt x="222" y="59"/>
                  </a:cubicBezTo>
                  <a:cubicBezTo>
                    <a:pt x="224" y="55"/>
                    <a:pt x="225" y="51"/>
                    <a:pt x="226" y="47"/>
                  </a:cubicBezTo>
                  <a:cubicBezTo>
                    <a:pt x="228" y="47"/>
                    <a:pt x="230" y="46"/>
                    <a:pt x="230" y="46"/>
                  </a:cubicBezTo>
                  <a:cubicBezTo>
                    <a:pt x="232" y="43"/>
                    <a:pt x="234" y="39"/>
                    <a:pt x="235" y="36"/>
                  </a:cubicBezTo>
                  <a:cubicBezTo>
                    <a:pt x="235" y="36"/>
                    <a:pt x="235" y="36"/>
                    <a:pt x="235" y="36"/>
                  </a:cubicBezTo>
                  <a:cubicBezTo>
                    <a:pt x="235" y="36"/>
                    <a:pt x="236" y="36"/>
                    <a:pt x="237" y="36"/>
                  </a:cubicBezTo>
                  <a:cubicBezTo>
                    <a:pt x="233" y="55"/>
                    <a:pt x="227" y="72"/>
                    <a:pt x="218" y="90"/>
                  </a:cubicBezTo>
                  <a:cubicBezTo>
                    <a:pt x="217" y="93"/>
                    <a:pt x="223" y="92"/>
                    <a:pt x="224" y="90"/>
                  </a:cubicBezTo>
                  <a:cubicBezTo>
                    <a:pt x="232" y="72"/>
                    <a:pt x="239" y="53"/>
                    <a:pt x="243" y="33"/>
                  </a:cubicBezTo>
                  <a:cubicBezTo>
                    <a:pt x="243" y="33"/>
                    <a:pt x="243" y="33"/>
                    <a:pt x="243" y="33"/>
                  </a:cubicBezTo>
                  <a:cubicBezTo>
                    <a:pt x="248" y="28"/>
                    <a:pt x="252" y="23"/>
                    <a:pt x="257" y="19"/>
                  </a:cubicBezTo>
                  <a:cubicBezTo>
                    <a:pt x="256" y="23"/>
                    <a:pt x="256" y="26"/>
                    <a:pt x="256" y="30"/>
                  </a:cubicBezTo>
                  <a:cubicBezTo>
                    <a:pt x="256" y="31"/>
                    <a:pt x="260" y="30"/>
                    <a:pt x="261" y="30"/>
                  </a:cubicBezTo>
                  <a:cubicBezTo>
                    <a:pt x="263" y="28"/>
                    <a:pt x="264" y="27"/>
                    <a:pt x="266" y="25"/>
                  </a:cubicBezTo>
                  <a:cubicBezTo>
                    <a:pt x="266" y="27"/>
                    <a:pt x="265" y="30"/>
                    <a:pt x="264" y="33"/>
                  </a:cubicBezTo>
                  <a:cubicBezTo>
                    <a:pt x="264" y="34"/>
                    <a:pt x="268" y="33"/>
                    <a:pt x="269" y="33"/>
                  </a:cubicBezTo>
                  <a:cubicBezTo>
                    <a:pt x="274" y="30"/>
                    <a:pt x="278" y="26"/>
                    <a:pt x="282" y="22"/>
                  </a:cubicBezTo>
                  <a:cubicBezTo>
                    <a:pt x="281" y="27"/>
                    <a:pt x="278" y="31"/>
                    <a:pt x="275" y="36"/>
                  </a:cubicBezTo>
                  <a:cubicBezTo>
                    <a:pt x="274" y="37"/>
                    <a:pt x="276" y="37"/>
                    <a:pt x="278" y="37"/>
                  </a:cubicBezTo>
                  <a:cubicBezTo>
                    <a:pt x="277" y="43"/>
                    <a:pt x="275" y="49"/>
                    <a:pt x="274" y="56"/>
                  </a:cubicBezTo>
                  <a:cubicBezTo>
                    <a:pt x="274" y="57"/>
                    <a:pt x="279" y="56"/>
                    <a:pt x="279" y="55"/>
                  </a:cubicBezTo>
                  <a:cubicBezTo>
                    <a:pt x="282" y="52"/>
                    <a:pt x="283" y="49"/>
                    <a:pt x="285" y="45"/>
                  </a:cubicBezTo>
                  <a:cubicBezTo>
                    <a:pt x="285" y="45"/>
                    <a:pt x="283" y="45"/>
                    <a:pt x="281" y="45"/>
                  </a:cubicBezTo>
                  <a:cubicBezTo>
                    <a:pt x="282" y="42"/>
                    <a:pt x="283" y="38"/>
                    <a:pt x="283" y="35"/>
                  </a:cubicBezTo>
                  <a:cubicBezTo>
                    <a:pt x="283" y="34"/>
                    <a:pt x="282" y="34"/>
                    <a:pt x="281" y="35"/>
                  </a:cubicBezTo>
                  <a:cubicBezTo>
                    <a:pt x="285" y="29"/>
                    <a:pt x="288" y="23"/>
                    <a:pt x="289" y="15"/>
                  </a:cubicBezTo>
                  <a:cubicBezTo>
                    <a:pt x="289" y="14"/>
                    <a:pt x="284" y="16"/>
                    <a:pt x="284" y="16"/>
                  </a:cubicBezTo>
                  <a:cubicBezTo>
                    <a:pt x="279" y="21"/>
                    <a:pt x="275" y="25"/>
                    <a:pt x="270" y="29"/>
                  </a:cubicBezTo>
                  <a:cubicBezTo>
                    <a:pt x="271" y="25"/>
                    <a:pt x="272" y="22"/>
                    <a:pt x="273" y="18"/>
                  </a:cubicBezTo>
                  <a:cubicBezTo>
                    <a:pt x="274" y="16"/>
                    <a:pt x="269" y="18"/>
                    <a:pt x="268" y="19"/>
                  </a:cubicBezTo>
                  <a:cubicBezTo>
                    <a:pt x="266" y="21"/>
                    <a:pt x="264" y="23"/>
                    <a:pt x="262" y="25"/>
                  </a:cubicBezTo>
                  <a:cubicBezTo>
                    <a:pt x="262" y="22"/>
                    <a:pt x="262" y="18"/>
                    <a:pt x="263" y="15"/>
                  </a:cubicBezTo>
                  <a:cubicBezTo>
                    <a:pt x="263" y="15"/>
                    <a:pt x="263" y="14"/>
                    <a:pt x="262" y="14"/>
                  </a:cubicBezTo>
                  <a:cubicBezTo>
                    <a:pt x="276" y="11"/>
                    <a:pt x="290" y="10"/>
                    <a:pt x="304" y="14"/>
                  </a:cubicBezTo>
                  <a:cubicBezTo>
                    <a:pt x="306" y="14"/>
                    <a:pt x="311" y="11"/>
                    <a:pt x="307" y="10"/>
                  </a:cubicBezTo>
                  <a:cubicBezTo>
                    <a:pt x="260" y="0"/>
                    <a:pt x="210" y="28"/>
                    <a:pt x="170" y="52"/>
                  </a:cubicBezTo>
                  <a:cubicBezTo>
                    <a:pt x="168" y="52"/>
                    <a:pt x="167" y="52"/>
                    <a:pt x="166" y="53"/>
                  </a:cubicBezTo>
                  <a:cubicBezTo>
                    <a:pt x="165" y="54"/>
                    <a:pt x="164" y="55"/>
                    <a:pt x="163" y="56"/>
                  </a:cubicBezTo>
                  <a:cubicBezTo>
                    <a:pt x="161" y="57"/>
                    <a:pt x="160" y="57"/>
                    <a:pt x="159" y="58"/>
                  </a:cubicBezTo>
                  <a:cubicBezTo>
                    <a:pt x="153" y="62"/>
                    <a:pt x="148" y="65"/>
                    <a:pt x="142" y="69"/>
                  </a:cubicBezTo>
                  <a:cubicBezTo>
                    <a:pt x="147" y="64"/>
                    <a:pt x="153" y="59"/>
                    <a:pt x="160" y="55"/>
                  </a:cubicBezTo>
                  <a:cubicBezTo>
                    <a:pt x="162" y="54"/>
                    <a:pt x="156" y="55"/>
                    <a:pt x="155" y="55"/>
                  </a:cubicBezTo>
                  <a:cubicBezTo>
                    <a:pt x="146" y="61"/>
                    <a:pt x="137" y="69"/>
                    <a:pt x="129" y="77"/>
                  </a:cubicBezTo>
                  <a:cubicBezTo>
                    <a:pt x="128" y="77"/>
                    <a:pt x="127" y="77"/>
                    <a:pt x="126" y="77"/>
                  </a:cubicBezTo>
                  <a:cubicBezTo>
                    <a:pt x="121" y="81"/>
                    <a:pt x="117" y="85"/>
                    <a:pt x="114" y="89"/>
                  </a:cubicBezTo>
                  <a:cubicBezTo>
                    <a:pt x="108" y="93"/>
                    <a:pt x="101" y="98"/>
                    <a:pt x="95" y="103"/>
                  </a:cubicBezTo>
                  <a:cubicBezTo>
                    <a:pt x="97" y="100"/>
                    <a:pt x="99" y="98"/>
                    <a:pt x="102" y="95"/>
                  </a:cubicBezTo>
                  <a:cubicBezTo>
                    <a:pt x="104" y="92"/>
                    <a:pt x="99" y="92"/>
                    <a:pt x="97" y="94"/>
                  </a:cubicBezTo>
                  <a:cubicBezTo>
                    <a:pt x="92" y="99"/>
                    <a:pt x="88" y="106"/>
                    <a:pt x="84" y="112"/>
                  </a:cubicBezTo>
                  <a:cubicBezTo>
                    <a:pt x="82" y="114"/>
                    <a:pt x="80" y="116"/>
                    <a:pt x="78" y="117"/>
                  </a:cubicBezTo>
                  <a:cubicBezTo>
                    <a:pt x="77" y="118"/>
                    <a:pt x="76" y="118"/>
                    <a:pt x="75" y="119"/>
                  </a:cubicBezTo>
                  <a:cubicBezTo>
                    <a:pt x="75" y="120"/>
                    <a:pt x="74" y="121"/>
                    <a:pt x="74" y="121"/>
                  </a:cubicBezTo>
                  <a:cubicBezTo>
                    <a:pt x="71" y="124"/>
                    <a:pt x="68" y="127"/>
                    <a:pt x="65" y="129"/>
                  </a:cubicBezTo>
                  <a:cubicBezTo>
                    <a:pt x="63" y="129"/>
                    <a:pt x="60" y="130"/>
                    <a:pt x="60" y="131"/>
                  </a:cubicBezTo>
                  <a:cubicBezTo>
                    <a:pt x="60" y="132"/>
                    <a:pt x="60" y="133"/>
                    <a:pt x="60" y="134"/>
                  </a:cubicBezTo>
                  <a:cubicBezTo>
                    <a:pt x="42" y="150"/>
                    <a:pt x="26" y="167"/>
                    <a:pt x="12" y="185"/>
                  </a:cubicBezTo>
                  <a:cubicBezTo>
                    <a:pt x="10" y="187"/>
                    <a:pt x="15" y="187"/>
                    <a:pt x="16" y="186"/>
                  </a:cubicBezTo>
                  <a:close/>
                  <a:moveTo>
                    <a:pt x="239" y="24"/>
                  </a:moveTo>
                  <a:cubicBezTo>
                    <a:pt x="240" y="23"/>
                    <a:pt x="240" y="23"/>
                    <a:pt x="240" y="23"/>
                  </a:cubicBezTo>
                  <a:cubicBezTo>
                    <a:pt x="240" y="22"/>
                    <a:pt x="239" y="22"/>
                    <a:pt x="239" y="22"/>
                  </a:cubicBezTo>
                  <a:cubicBezTo>
                    <a:pt x="239" y="22"/>
                    <a:pt x="239" y="22"/>
                    <a:pt x="239" y="22"/>
                  </a:cubicBezTo>
                  <a:cubicBezTo>
                    <a:pt x="239" y="22"/>
                    <a:pt x="239" y="22"/>
                    <a:pt x="239" y="22"/>
                  </a:cubicBezTo>
                  <a:cubicBezTo>
                    <a:pt x="240" y="21"/>
                    <a:pt x="241" y="21"/>
                    <a:pt x="242" y="20"/>
                  </a:cubicBezTo>
                  <a:cubicBezTo>
                    <a:pt x="241" y="21"/>
                    <a:pt x="240" y="23"/>
                    <a:pt x="239" y="24"/>
                  </a:cubicBezTo>
                  <a:close/>
                  <a:moveTo>
                    <a:pt x="232" y="24"/>
                  </a:moveTo>
                  <a:cubicBezTo>
                    <a:pt x="232" y="24"/>
                    <a:pt x="232" y="24"/>
                    <a:pt x="232" y="25"/>
                  </a:cubicBezTo>
                  <a:cubicBezTo>
                    <a:pt x="231" y="25"/>
                    <a:pt x="231" y="25"/>
                    <a:pt x="230" y="25"/>
                  </a:cubicBezTo>
                  <a:cubicBezTo>
                    <a:pt x="231" y="24"/>
                    <a:pt x="232" y="24"/>
                    <a:pt x="232" y="24"/>
                  </a:cubicBezTo>
                  <a:cubicBezTo>
                    <a:pt x="232" y="24"/>
                    <a:pt x="232" y="24"/>
                    <a:pt x="232" y="24"/>
                  </a:cubicBezTo>
                  <a:close/>
                  <a:moveTo>
                    <a:pt x="244" y="26"/>
                  </a:moveTo>
                  <a:cubicBezTo>
                    <a:pt x="246" y="24"/>
                    <a:pt x="247" y="21"/>
                    <a:pt x="249" y="18"/>
                  </a:cubicBezTo>
                  <a:cubicBezTo>
                    <a:pt x="251" y="17"/>
                    <a:pt x="254" y="16"/>
                    <a:pt x="256" y="16"/>
                  </a:cubicBezTo>
                  <a:cubicBezTo>
                    <a:pt x="252" y="19"/>
                    <a:pt x="248" y="22"/>
                    <a:pt x="244" y="26"/>
                  </a:cubicBezTo>
                  <a:close/>
                  <a:moveTo>
                    <a:pt x="221" y="29"/>
                  </a:moveTo>
                  <a:cubicBezTo>
                    <a:pt x="216" y="34"/>
                    <a:pt x="211" y="39"/>
                    <a:pt x="206" y="45"/>
                  </a:cubicBezTo>
                  <a:cubicBezTo>
                    <a:pt x="209" y="39"/>
                    <a:pt x="213" y="34"/>
                    <a:pt x="218" y="30"/>
                  </a:cubicBezTo>
                  <a:cubicBezTo>
                    <a:pt x="218" y="30"/>
                    <a:pt x="218" y="30"/>
                    <a:pt x="218" y="30"/>
                  </a:cubicBezTo>
                  <a:cubicBezTo>
                    <a:pt x="219" y="30"/>
                    <a:pt x="219" y="30"/>
                    <a:pt x="220" y="29"/>
                  </a:cubicBezTo>
                  <a:cubicBezTo>
                    <a:pt x="220" y="29"/>
                    <a:pt x="220" y="29"/>
                    <a:pt x="221" y="29"/>
                  </a:cubicBezTo>
                  <a:close/>
                  <a:moveTo>
                    <a:pt x="57" y="142"/>
                  </a:moveTo>
                  <a:cubicBezTo>
                    <a:pt x="52" y="152"/>
                    <a:pt x="45" y="161"/>
                    <a:pt x="39" y="170"/>
                  </a:cubicBezTo>
                  <a:cubicBezTo>
                    <a:pt x="41" y="166"/>
                    <a:pt x="44" y="161"/>
                    <a:pt x="46" y="157"/>
                  </a:cubicBezTo>
                  <a:cubicBezTo>
                    <a:pt x="46" y="156"/>
                    <a:pt x="44" y="156"/>
                    <a:pt x="43" y="157"/>
                  </a:cubicBezTo>
                  <a:cubicBezTo>
                    <a:pt x="47" y="152"/>
                    <a:pt x="52" y="147"/>
                    <a:pt x="57" y="142"/>
                  </a:cubicBezTo>
                  <a:close/>
                </a:path>
              </a:pathLst>
            </a:custGeom>
            <a:solidFill>
              <a:srgbClr val="D9D9D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0" name="Freeform 2129"/>
            <p:cNvSpPr/>
            <p:nvPr/>
          </p:nvSpPr>
          <p:spPr>
            <a:xfrm>
              <a:off x="6724650" y="4249739"/>
              <a:ext cx="61913" cy="320675"/>
            </a:xfrm>
            <a:custGeom>
              <a:cxnLst>
                <a:cxn ang="0">
                  <a:pos x="10318" y="315474"/>
                </a:cxn>
                <a:cxn ang="0">
                  <a:pos x="24077" y="178537"/>
                </a:cxn>
                <a:cxn ang="0">
                  <a:pos x="29236" y="154270"/>
                </a:cxn>
                <a:cxn ang="0">
                  <a:pos x="25797" y="282540"/>
                </a:cxn>
                <a:cxn ang="0">
                  <a:pos x="34396" y="280807"/>
                </a:cxn>
                <a:cxn ang="0">
                  <a:pos x="41275" y="143870"/>
                </a:cxn>
                <a:cxn ang="0">
                  <a:pos x="53313" y="3466"/>
                </a:cxn>
                <a:cxn ang="0">
                  <a:pos x="44714" y="6933"/>
                </a:cxn>
                <a:cxn ang="0">
                  <a:pos x="46434" y="24267"/>
                </a:cxn>
                <a:cxn ang="0">
                  <a:pos x="42995" y="27734"/>
                </a:cxn>
                <a:cxn ang="0">
                  <a:pos x="17198" y="169871"/>
                </a:cxn>
                <a:cxn ang="0">
                  <a:pos x="5159" y="239206"/>
                </a:cxn>
                <a:cxn ang="0">
                  <a:pos x="1719" y="317208"/>
                </a:cxn>
                <a:cxn ang="0">
                  <a:pos x="10318" y="315474"/>
                </a:cxn>
              </a:cxnLst>
              <a:rect l="l" t="t" r="r" b="b"/>
              <a:pathLst>
                <a:path w="36" h="185">
                  <a:moveTo>
                    <a:pt x="6" y="182"/>
                  </a:moveTo>
                  <a:cubicBezTo>
                    <a:pt x="9" y="155"/>
                    <a:pt x="8" y="129"/>
                    <a:pt x="14" y="103"/>
                  </a:cubicBezTo>
                  <a:cubicBezTo>
                    <a:pt x="15" y="98"/>
                    <a:pt x="16" y="93"/>
                    <a:pt x="17" y="89"/>
                  </a:cubicBezTo>
                  <a:cubicBezTo>
                    <a:pt x="14" y="113"/>
                    <a:pt x="20" y="138"/>
                    <a:pt x="15" y="163"/>
                  </a:cubicBezTo>
                  <a:cubicBezTo>
                    <a:pt x="14" y="165"/>
                    <a:pt x="20" y="164"/>
                    <a:pt x="20" y="162"/>
                  </a:cubicBezTo>
                  <a:cubicBezTo>
                    <a:pt x="26" y="136"/>
                    <a:pt x="19" y="109"/>
                    <a:pt x="24" y="83"/>
                  </a:cubicBezTo>
                  <a:cubicBezTo>
                    <a:pt x="28" y="56"/>
                    <a:pt x="36" y="30"/>
                    <a:pt x="31" y="2"/>
                  </a:cubicBezTo>
                  <a:cubicBezTo>
                    <a:pt x="31" y="0"/>
                    <a:pt x="26" y="2"/>
                    <a:pt x="26" y="4"/>
                  </a:cubicBezTo>
                  <a:cubicBezTo>
                    <a:pt x="27" y="7"/>
                    <a:pt x="27" y="11"/>
                    <a:pt x="27" y="14"/>
                  </a:cubicBezTo>
                  <a:cubicBezTo>
                    <a:pt x="26" y="15"/>
                    <a:pt x="25" y="15"/>
                    <a:pt x="25" y="16"/>
                  </a:cubicBezTo>
                  <a:cubicBezTo>
                    <a:pt x="21" y="44"/>
                    <a:pt x="16" y="71"/>
                    <a:pt x="10" y="98"/>
                  </a:cubicBezTo>
                  <a:cubicBezTo>
                    <a:pt x="7" y="112"/>
                    <a:pt x="4" y="124"/>
                    <a:pt x="3" y="138"/>
                  </a:cubicBezTo>
                  <a:cubicBezTo>
                    <a:pt x="2" y="153"/>
                    <a:pt x="2" y="168"/>
                    <a:pt x="1" y="183"/>
                  </a:cubicBezTo>
                  <a:cubicBezTo>
                    <a:pt x="0" y="185"/>
                    <a:pt x="6" y="184"/>
                    <a:pt x="6" y="182"/>
                  </a:cubicBezTo>
                  <a:close/>
                </a:path>
              </a:pathLst>
            </a:custGeom>
            <a:solidFill>
              <a:srgbClr val="D9D9D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1" name="Freeform 2130"/>
            <p:cNvSpPr>
              <a:spLocks noEditPoints="1"/>
            </p:cNvSpPr>
            <p:nvPr/>
          </p:nvSpPr>
          <p:spPr>
            <a:xfrm>
              <a:off x="6510338" y="3678239"/>
              <a:ext cx="1182688" cy="1217613"/>
            </a:xfrm>
            <a:custGeom>
              <a:cxnLst>
                <a:cxn ang="0">
                  <a:pos x="412122" y="783990"/>
                </a:cxn>
                <a:cxn ang="0">
                  <a:pos x="836366" y="607072"/>
                </a:cxn>
                <a:cxn ang="0">
                  <a:pos x="663205" y="664310"/>
                </a:cxn>
                <a:cxn ang="0">
                  <a:pos x="545456" y="620947"/>
                </a:cxn>
                <a:cxn ang="0">
                  <a:pos x="554114" y="598399"/>
                </a:cxn>
                <a:cxn ang="0">
                  <a:pos x="838098" y="555037"/>
                </a:cxn>
                <a:cxn ang="0">
                  <a:pos x="651084" y="535957"/>
                </a:cxn>
                <a:cxn ang="0">
                  <a:pos x="621647" y="516878"/>
                </a:cxn>
                <a:cxn ang="0">
                  <a:pos x="754980" y="440560"/>
                </a:cxn>
                <a:cxn ang="0">
                  <a:pos x="709959" y="414543"/>
                </a:cxn>
                <a:cxn ang="0">
                  <a:pos x="995674" y="348632"/>
                </a:cxn>
                <a:cxn ang="0">
                  <a:pos x="1108228" y="256704"/>
                </a:cxn>
                <a:cxn ang="0">
                  <a:pos x="860608" y="284456"/>
                </a:cxn>
                <a:cxn ang="0">
                  <a:pos x="941994" y="253235"/>
                </a:cxn>
                <a:cxn ang="0">
                  <a:pos x="966237" y="216811"/>
                </a:cxn>
                <a:cxn ang="0">
                  <a:pos x="943726" y="185590"/>
                </a:cxn>
                <a:cxn ang="0">
                  <a:pos x="1104765" y="58972"/>
                </a:cxn>
                <a:cxn ang="0">
                  <a:pos x="1111692" y="12141"/>
                </a:cxn>
                <a:cxn ang="0">
                  <a:pos x="935068" y="163042"/>
                </a:cxn>
                <a:cxn ang="0">
                  <a:pos x="1068401" y="10406"/>
                </a:cxn>
                <a:cxn ang="0">
                  <a:pos x="1014722" y="67645"/>
                </a:cxn>
                <a:cxn ang="0">
                  <a:pos x="290910" y="778786"/>
                </a:cxn>
                <a:cxn ang="0">
                  <a:pos x="363637" y="572382"/>
                </a:cxn>
                <a:cxn ang="0">
                  <a:pos x="410391" y="626151"/>
                </a:cxn>
                <a:cxn ang="0">
                  <a:pos x="394806" y="414543"/>
                </a:cxn>
                <a:cxn ang="0">
                  <a:pos x="303031" y="690327"/>
                </a:cxn>
                <a:cxn ang="0">
                  <a:pos x="303031" y="586258"/>
                </a:cxn>
                <a:cxn ang="0">
                  <a:pos x="287446" y="806538"/>
                </a:cxn>
                <a:cxn ang="0">
                  <a:pos x="13852" y="1210675"/>
                </a:cxn>
                <a:cxn ang="0">
                  <a:pos x="493508" y="804804"/>
                </a:cxn>
                <a:cxn ang="0">
                  <a:pos x="732470" y="353836"/>
                </a:cxn>
                <a:cxn ang="0">
                  <a:pos x="787881" y="315677"/>
                </a:cxn>
                <a:cxn ang="0">
                  <a:pos x="858877" y="241094"/>
                </a:cxn>
                <a:cxn ang="0">
                  <a:pos x="957579" y="168245"/>
                </a:cxn>
                <a:cxn ang="0">
                  <a:pos x="895241" y="201201"/>
                </a:cxn>
                <a:cxn ang="0">
                  <a:pos x="640694" y="464843"/>
                </a:cxn>
                <a:cxn ang="0">
                  <a:pos x="562772" y="529019"/>
                </a:cxn>
                <a:cxn ang="0">
                  <a:pos x="427707" y="704203"/>
                </a:cxn>
                <a:cxn ang="0">
                  <a:pos x="410391" y="770114"/>
                </a:cxn>
                <a:cxn ang="0">
                  <a:pos x="384416" y="759707"/>
                </a:cxn>
                <a:cxn ang="0">
                  <a:pos x="327273" y="832555"/>
                </a:cxn>
                <a:cxn ang="0">
                  <a:pos x="353247" y="773583"/>
                </a:cxn>
                <a:cxn ang="0">
                  <a:pos x="341126" y="829086"/>
                </a:cxn>
                <a:cxn ang="0">
                  <a:pos x="507361" y="704203"/>
                </a:cxn>
                <a:cxn ang="0">
                  <a:pos x="415585" y="744096"/>
                </a:cxn>
                <a:cxn ang="0">
                  <a:pos x="512555" y="650434"/>
                </a:cxn>
                <a:cxn ang="0">
                  <a:pos x="464070" y="667779"/>
                </a:cxn>
                <a:cxn ang="0">
                  <a:pos x="635499" y="544630"/>
                </a:cxn>
                <a:cxn ang="0">
                  <a:pos x="722080" y="541161"/>
                </a:cxn>
                <a:cxn ang="0">
                  <a:pos x="587014" y="537692"/>
                </a:cxn>
                <a:cxn ang="0">
                  <a:pos x="621647" y="508205"/>
                </a:cxn>
                <a:cxn ang="0">
                  <a:pos x="647621" y="449233"/>
                </a:cxn>
                <a:cxn ang="0">
                  <a:pos x="820782" y="310473"/>
                </a:cxn>
                <a:cxn ang="0">
                  <a:pos x="922946" y="216811"/>
                </a:cxn>
                <a:cxn ang="0">
                  <a:pos x="912557" y="178652"/>
                </a:cxn>
                <a:cxn ang="0">
                  <a:pos x="948920" y="140493"/>
                </a:cxn>
                <a:cxn ang="0">
                  <a:pos x="102164" y="1092729"/>
                </a:cxn>
                <a:cxn ang="0">
                  <a:pos x="640694" y="430153"/>
                </a:cxn>
                <a:cxn ang="0">
                  <a:pos x="341126" y="780521"/>
                </a:cxn>
              </a:cxnLst>
              <a:rect l="l" t="t" r="r" b="b"/>
              <a:pathLst>
                <a:path w="683" h="702">
                  <a:moveTo>
                    <a:pt x="210" y="488"/>
                  </a:moveTo>
                  <a:cubicBezTo>
                    <a:pt x="239" y="473"/>
                    <a:pt x="274" y="470"/>
                    <a:pt x="306" y="462"/>
                  </a:cubicBezTo>
                  <a:cubicBezTo>
                    <a:pt x="309" y="461"/>
                    <a:pt x="308" y="458"/>
                    <a:pt x="305" y="459"/>
                  </a:cubicBezTo>
                  <a:cubicBezTo>
                    <a:pt x="305" y="459"/>
                    <a:pt x="304" y="459"/>
                    <a:pt x="304" y="459"/>
                  </a:cubicBezTo>
                  <a:cubicBezTo>
                    <a:pt x="304" y="459"/>
                    <a:pt x="303" y="459"/>
                    <a:pt x="303" y="459"/>
                  </a:cubicBezTo>
                  <a:cubicBezTo>
                    <a:pt x="271" y="461"/>
                    <a:pt x="238" y="464"/>
                    <a:pt x="207" y="475"/>
                  </a:cubicBezTo>
                  <a:cubicBezTo>
                    <a:pt x="210" y="473"/>
                    <a:pt x="212" y="472"/>
                    <a:pt x="214" y="470"/>
                  </a:cubicBezTo>
                  <a:cubicBezTo>
                    <a:pt x="217" y="469"/>
                    <a:pt x="219" y="468"/>
                    <a:pt x="222" y="467"/>
                  </a:cubicBezTo>
                  <a:cubicBezTo>
                    <a:pt x="299" y="442"/>
                    <a:pt x="392" y="461"/>
                    <a:pt x="453" y="397"/>
                  </a:cubicBezTo>
                  <a:cubicBezTo>
                    <a:pt x="455" y="394"/>
                    <a:pt x="450" y="393"/>
                    <a:pt x="448" y="395"/>
                  </a:cubicBezTo>
                  <a:cubicBezTo>
                    <a:pt x="394" y="452"/>
                    <a:pt x="312" y="442"/>
                    <a:pt x="240" y="458"/>
                  </a:cubicBezTo>
                  <a:cubicBezTo>
                    <a:pt x="247" y="455"/>
                    <a:pt x="253" y="451"/>
                    <a:pt x="259" y="448"/>
                  </a:cubicBezTo>
                  <a:cubicBezTo>
                    <a:pt x="262" y="446"/>
                    <a:pt x="259" y="446"/>
                    <a:pt x="258" y="446"/>
                  </a:cubicBezTo>
                  <a:cubicBezTo>
                    <a:pt x="251" y="448"/>
                    <a:pt x="245" y="450"/>
                    <a:pt x="238" y="452"/>
                  </a:cubicBezTo>
                  <a:cubicBezTo>
                    <a:pt x="238" y="452"/>
                    <a:pt x="239" y="452"/>
                    <a:pt x="239" y="452"/>
                  </a:cubicBezTo>
                  <a:cubicBezTo>
                    <a:pt x="241" y="450"/>
                    <a:pt x="236" y="450"/>
                    <a:pt x="235" y="451"/>
                  </a:cubicBezTo>
                  <a:cubicBezTo>
                    <a:pt x="233" y="452"/>
                    <a:pt x="232" y="453"/>
                    <a:pt x="231" y="454"/>
                  </a:cubicBezTo>
                  <a:cubicBezTo>
                    <a:pt x="224" y="456"/>
                    <a:pt x="217" y="458"/>
                    <a:pt x="215" y="460"/>
                  </a:cubicBezTo>
                  <a:cubicBezTo>
                    <a:pt x="219" y="457"/>
                    <a:pt x="223" y="455"/>
                    <a:pt x="227" y="453"/>
                  </a:cubicBezTo>
                  <a:cubicBezTo>
                    <a:pt x="227" y="453"/>
                    <a:pt x="227" y="453"/>
                    <a:pt x="228" y="453"/>
                  </a:cubicBezTo>
                  <a:cubicBezTo>
                    <a:pt x="299" y="426"/>
                    <a:pt x="384" y="439"/>
                    <a:pt x="445" y="387"/>
                  </a:cubicBezTo>
                  <a:cubicBezTo>
                    <a:pt x="451" y="384"/>
                    <a:pt x="457" y="380"/>
                    <a:pt x="463" y="376"/>
                  </a:cubicBezTo>
                  <a:cubicBezTo>
                    <a:pt x="461" y="378"/>
                    <a:pt x="459" y="380"/>
                    <a:pt x="458" y="382"/>
                  </a:cubicBezTo>
                  <a:cubicBezTo>
                    <a:pt x="455" y="385"/>
                    <a:pt x="461" y="386"/>
                    <a:pt x="462" y="384"/>
                  </a:cubicBezTo>
                  <a:cubicBezTo>
                    <a:pt x="472" y="372"/>
                    <a:pt x="481" y="361"/>
                    <a:pt x="491" y="350"/>
                  </a:cubicBezTo>
                  <a:cubicBezTo>
                    <a:pt x="493" y="347"/>
                    <a:pt x="488" y="346"/>
                    <a:pt x="486" y="348"/>
                  </a:cubicBezTo>
                  <a:cubicBezTo>
                    <a:pt x="486" y="349"/>
                    <a:pt x="485" y="349"/>
                    <a:pt x="485" y="350"/>
                  </a:cubicBezTo>
                  <a:cubicBezTo>
                    <a:pt x="484" y="350"/>
                    <a:pt x="484" y="350"/>
                    <a:pt x="483" y="350"/>
                  </a:cubicBezTo>
                  <a:cubicBezTo>
                    <a:pt x="476" y="358"/>
                    <a:pt x="468" y="366"/>
                    <a:pt x="460" y="373"/>
                  </a:cubicBezTo>
                  <a:cubicBezTo>
                    <a:pt x="455" y="377"/>
                    <a:pt x="451" y="380"/>
                    <a:pt x="445" y="383"/>
                  </a:cubicBezTo>
                  <a:cubicBezTo>
                    <a:pt x="445" y="383"/>
                    <a:pt x="444" y="383"/>
                    <a:pt x="444" y="383"/>
                  </a:cubicBezTo>
                  <a:cubicBezTo>
                    <a:pt x="444" y="383"/>
                    <a:pt x="444" y="384"/>
                    <a:pt x="444" y="384"/>
                  </a:cubicBezTo>
                  <a:cubicBezTo>
                    <a:pt x="432" y="389"/>
                    <a:pt x="420" y="390"/>
                    <a:pt x="406" y="390"/>
                  </a:cubicBezTo>
                  <a:cubicBezTo>
                    <a:pt x="382" y="390"/>
                    <a:pt x="358" y="390"/>
                    <a:pt x="334" y="394"/>
                  </a:cubicBezTo>
                  <a:cubicBezTo>
                    <a:pt x="314" y="396"/>
                    <a:pt x="294" y="403"/>
                    <a:pt x="274" y="408"/>
                  </a:cubicBezTo>
                  <a:cubicBezTo>
                    <a:pt x="268" y="410"/>
                    <a:pt x="263" y="412"/>
                    <a:pt x="257" y="413"/>
                  </a:cubicBezTo>
                  <a:cubicBezTo>
                    <a:pt x="271" y="406"/>
                    <a:pt x="284" y="397"/>
                    <a:pt x="295" y="386"/>
                  </a:cubicBezTo>
                  <a:cubicBezTo>
                    <a:pt x="325" y="377"/>
                    <a:pt x="355" y="372"/>
                    <a:pt x="387" y="372"/>
                  </a:cubicBezTo>
                  <a:cubicBezTo>
                    <a:pt x="402" y="372"/>
                    <a:pt x="416" y="373"/>
                    <a:pt x="430" y="372"/>
                  </a:cubicBezTo>
                  <a:cubicBezTo>
                    <a:pt x="419" y="376"/>
                    <a:pt x="407" y="380"/>
                    <a:pt x="395" y="379"/>
                  </a:cubicBezTo>
                  <a:cubicBezTo>
                    <a:pt x="393" y="379"/>
                    <a:pt x="392" y="382"/>
                    <a:pt x="393" y="383"/>
                  </a:cubicBezTo>
                  <a:cubicBezTo>
                    <a:pt x="389" y="383"/>
                    <a:pt x="386" y="383"/>
                    <a:pt x="383" y="383"/>
                  </a:cubicBezTo>
                  <a:cubicBezTo>
                    <a:pt x="382" y="383"/>
                    <a:pt x="377" y="386"/>
                    <a:pt x="381" y="385"/>
                  </a:cubicBezTo>
                  <a:cubicBezTo>
                    <a:pt x="410" y="384"/>
                    <a:pt x="444" y="385"/>
                    <a:pt x="464" y="361"/>
                  </a:cubicBezTo>
                  <a:cubicBezTo>
                    <a:pt x="465" y="361"/>
                    <a:pt x="465" y="360"/>
                    <a:pt x="464" y="360"/>
                  </a:cubicBezTo>
                  <a:cubicBezTo>
                    <a:pt x="467" y="358"/>
                    <a:pt x="470" y="356"/>
                    <a:pt x="473" y="353"/>
                  </a:cubicBezTo>
                  <a:cubicBezTo>
                    <a:pt x="475" y="351"/>
                    <a:pt x="470" y="351"/>
                    <a:pt x="468" y="352"/>
                  </a:cubicBezTo>
                  <a:cubicBezTo>
                    <a:pt x="462" y="358"/>
                    <a:pt x="454" y="363"/>
                    <a:pt x="446" y="365"/>
                  </a:cubicBezTo>
                  <a:cubicBezTo>
                    <a:pt x="446" y="365"/>
                    <a:pt x="445" y="365"/>
                    <a:pt x="444" y="366"/>
                  </a:cubicBezTo>
                  <a:cubicBezTo>
                    <a:pt x="444" y="366"/>
                    <a:pt x="443" y="366"/>
                    <a:pt x="443" y="366"/>
                  </a:cubicBezTo>
                  <a:cubicBezTo>
                    <a:pt x="417" y="374"/>
                    <a:pt x="385" y="368"/>
                    <a:pt x="359" y="370"/>
                  </a:cubicBezTo>
                  <a:cubicBezTo>
                    <a:pt x="340" y="371"/>
                    <a:pt x="321" y="374"/>
                    <a:pt x="303" y="380"/>
                  </a:cubicBezTo>
                  <a:cubicBezTo>
                    <a:pt x="309" y="376"/>
                    <a:pt x="315" y="371"/>
                    <a:pt x="320" y="365"/>
                  </a:cubicBezTo>
                  <a:cubicBezTo>
                    <a:pt x="321" y="364"/>
                    <a:pt x="318" y="364"/>
                    <a:pt x="318" y="364"/>
                  </a:cubicBezTo>
                  <a:cubicBezTo>
                    <a:pt x="314" y="364"/>
                    <a:pt x="311" y="365"/>
                    <a:pt x="307" y="366"/>
                  </a:cubicBezTo>
                  <a:cubicBezTo>
                    <a:pt x="310" y="363"/>
                    <a:pt x="313" y="361"/>
                    <a:pt x="315" y="358"/>
                  </a:cubicBezTo>
                  <a:cubicBezTo>
                    <a:pt x="317" y="356"/>
                    <a:pt x="314" y="356"/>
                    <a:pt x="313" y="356"/>
                  </a:cubicBezTo>
                  <a:cubicBezTo>
                    <a:pt x="343" y="345"/>
                    <a:pt x="375" y="343"/>
                    <a:pt x="407" y="344"/>
                  </a:cubicBezTo>
                  <a:cubicBezTo>
                    <a:pt x="438" y="344"/>
                    <a:pt x="464" y="342"/>
                    <a:pt x="492" y="329"/>
                  </a:cubicBezTo>
                  <a:cubicBezTo>
                    <a:pt x="487" y="337"/>
                    <a:pt x="481" y="344"/>
                    <a:pt x="476" y="351"/>
                  </a:cubicBezTo>
                  <a:cubicBezTo>
                    <a:pt x="476" y="352"/>
                    <a:pt x="481" y="352"/>
                    <a:pt x="482" y="350"/>
                  </a:cubicBezTo>
                  <a:cubicBezTo>
                    <a:pt x="487" y="341"/>
                    <a:pt x="495" y="333"/>
                    <a:pt x="500" y="324"/>
                  </a:cubicBezTo>
                  <a:cubicBezTo>
                    <a:pt x="501" y="324"/>
                    <a:pt x="496" y="324"/>
                    <a:pt x="495" y="325"/>
                  </a:cubicBezTo>
                  <a:cubicBezTo>
                    <a:pt x="495" y="325"/>
                    <a:pt x="495" y="326"/>
                    <a:pt x="494" y="326"/>
                  </a:cubicBezTo>
                  <a:cubicBezTo>
                    <a:pt x="494" y="326"/>
                    <a:pt x="493" y="326"/>
                    <a:pt x="492" y="326"/>
                  </a:cubicBezTo>
                  <a:cubicBezTo>
                    <a:pt x="475" y="334"/>
                    <a:pt x="459" y="339"/>
                    <a:pt x="441" y="340"/>
                  </a:cubicBezTo>
                  <a:cubicBezTo>
                    <a:pt x="421" y="342"/>
                    <a:pt x="401" y="340"/>
                    <a:pt x="381" y="341"/>
                  </a:cubicBezTo>
                  <a:cubicBezTo>
                    <a:pt x="356" y="341"/>
                    <a:pt x="331" y="346"/>
                    <a:pt x="308" y="355"/>
                  </a:cubicBezTo>
                  <a:cubicBezTo>
                    <a:pt x="312" y="352"/>
                    <a:pt x="315" y="349"/>
                    <a:pt x="318" y="346"/>
                  </a:cubicBezTo>
                  <a:cubicBezTo>
                    <a:pt x="319" y="346"/>
                    <a:pt x="319" y="345"/>
                    <a:pt x="320" y="345"/>
                  </a:cubicBezTo>
                  <a:cubicBezTo>
                    <a:pt x="350" y="324"/>
                    <a:pt x="390" y="326"/>
                    <a:pt x="425" y="326"/>
                  </a:cubicBezTo>
                  <a:cubicBezTo>
                    <a:pt x="452" y="326"/>
                    <a:pt x="483" y="332"/>
                    <a:pt x="508" y="317"/>
                  </a:cubicBezTo>
                  <a:cubicBezTo>
                    <a:pt x="511" y="315"/>
                    <a:pt x="506" y="314"/>
                    <a:pt x="504" y="315"/>
                  </a:cubicBezTo>
                  <a:cubicBezTo>
                    <a:pt x="486" y="326"/>
                    <a:pt x="464" y="324"/>
                    <a:pt x="443" y="323"/>
                  </a:cubicBezTo>
                  <a:cubicBezTo>
                    <a:pt x="426" y="322"/>
                    <a:pt x="410" y="323"/>
                    <a:pt x="393" y="324"/>
                  </a:cubicBezTo>
                  <a:cubicBezTo>
                    <a:pt x="369" y="324"/>
                    <a:pt x="344" y="327"/>
                    <a:pt x="323" y="339"/>
                  </a:cubicBezTo>
                  <a:cubicBezTo>
                    <a:pt x="324" y="338"/>
                    <a:pt x="323" y="338"/>
                    <a:pt x="322" y="338"/>
                  </a:cubicBezTo>
                  <a:cubicBezTo>
                    <a:pt x="332" y="332"/>
                    <a:pt x="343" y="327"/>
                    <a:pt x="353" y="321"/>
                  </a:cubicBezTo>
                  <a:cubicBezTo>
                    <a:pt x="377" y="318"/>
                    <a:pt x="401" y="316"/>
                    <a:pt x="425" y="316"/>
                  </a:cubicBezTo>
                  <a:cubicBezTo>
                    <a:pt x="431" y="316"/>
                    <a:pt x="437" y="317"/>
                    <a:pt x="442" y="318"/>
                  </a:cubicBezTo>
                  <a:cubicBezTo>
                    <a:pt x="439" y="318"/>
                    <a:pt x="436" y="318"/>
                    <a:pt x="433" y="318"/>
                  </a:cubicBezTo>
                  <a:cubicBezTo>
                    <a:pt x="432" y="318"/>
                    <a:pt x="427" y="321"/>
                    <a:pt x="431" y="320"/>
                  </a:cubicBezTo>
                  <a:cubicBezTo>
                    <a:pt x="437" y="320"/>
                    <a:pt x="444" y="319"/>
                    <a:pt x="450" y="319"/>
                  </a:cubicBezTo>
                  <a:cubicBezTo>
                    <a:pt x="461" y="320"/>
                    <a:pt x="472" y="322"/>
                    <a:pt x="484" y="320"/>
                  </a:cubicBezTo>
                  <a:cubicBezTo>
                    <a:pt x="486" y="320"/>
                    <a:pt x="488" y="318"/>
                    <a:pt x="486" y="318"/>
                  </a:cubicBezTo>
                  <a:cubicBezTo>
                    <a:pt x="487" y="317"/>
                    <a:pt x="488" y="317"/>
                    <a:pt x="489" y="317"/>
                  </a:cubicBezTo>
                  <a:cubicBezTo>
                    <a:pt x="493" y="316"/>
                    <a:pt x="498" y="315"/>
                    <a:pt x="502" y="314"/>
                  </a:cubicBezTo>
                  <a:cubicBezTo>
                    <a:pt x="504" y="313"/>
                    <a:pt x="504" y="311"/>
                    <a:pt x="503" y="311"/>
                  </a:cubicBezTo>
                  <a:cubicBezTo>
                    <a:pt x="526" y="299"/>
                    <a:pt x="543" y="279"/>
                    <a:pt x="559" y="259"/>
                  </a:cubicBezTo>
                  <a:cubicBezTo>
                    <a:pt x="560" y="257"/>
                    <a:pt x="554" y="257"/>
                    <a:pt x="554" y="259"/>
                  </a:cubicBezTo>
                  <a:cubicBezTo>
                    <a:pt x="539" y="279"/>
                    <a:pt x="521" y="299"/>
                    <a:pt x="498" y="311"/>
                  </a:cubicBezTo>
                  <a:cubicBezTo>
                    <a:pt x="499" y="310"/>
                    <a:pt x="498" y="309"/>
                    <a:pt x="495" y="309"/>
                  </a:cubicBezTo>
                  <a:cubicBezTo>
                    <a:pt x="493" y="310"/>
                    <a:pt x="491" y="310"/>
                    <a:pt x="489" y="311"/>
                  </a:cubicBezTo>
                  <a:cubicBezTo>
                    <a:pt x="501" y="307"/>
                    <a:pt x="512" y="301"/>
                    <a:pt x="522" y="293"/>
                  </a:cubicBezTo>
                  <a:cubicBezTo>
                    <a:pt x="523" y="292"/>
                    <a:pt x="518" y="293"/>
                    <a:pt x="517" y="293"/>
                  </a:cubicBezTo>
                  <a:cubicBezTo>
                    <a:pt x="505" y="303"/>
                    <a:pt x="491" y="309"/>
                    <a:pt x="477" y="313"/>
                  </a:cubicBezTo>
                  <a:cubicBezTo>
                    <a:pt x="468" y="314"/>
                    <a:pt x="460" y="314"/>
                    <a:pt x="451" y="314"/>
                  </a:cubicBezTo>
                  <a:cubicBezTo>
                    <a:pt x="426" y="311"/>
                    <a:pt x="400" y="305"/>
                    <a:pt x="376" y="309"/>
                  </a:cubicBezTo>
                  <a:cubicBezTo>
                    <a:pt x="384" y="305"/>
                    <a:pt x="391" y="300"/>
                    <a:pt x="398" y="295"/>
                  </a:cubicBezTo>
                  <a:cubicBezTo>
                    <a:pt x="401" y="293"/>
                    <a:pt x="396" y="293"/>
                    <a:pt x="395" y="294"/>
                  </a:cubicBezTo>
                  <a:cubicBezTo>
                    <a:pt x="385" y="300"/>
                    <a:pt x="375" y="306"/>
                    <a:pt x="364" y="312"/>
                  </a:cubicBezTo>
                  <a:cubicBezTo>
                    <a:pt x="363" y="313"/>
                    <a:pt x="362" y="313"/>
                    <a:pt x="360" y="314"/>
                  </a:cubicBezTo>
                  <a:cubicBezTo>
                    <a:pt x="351" y="316"/>
                    <a:pt x="342" y="319"/>
                    <a:pt x="333" y="323"/>
                  </a:cubicBezTo>
                  <a:cubicBezTo>
                    <a:pt x="334" y="322"/>
                    <a:pt x="335" y="321"/>
                    <a:pt x="336" y="320"/>
                  </a:cubicBezTo>
                  <a:cubicBezTo>
                    <a:pt x="338" y="320"/>
                    <a:pt x="340" y="320"/>
                    <a:pt x="340" y="319"/>
                  </a:cubicBezTo>
                  <a:cubicBezTo>
                    <a:pt x="353" y="307"/>
                    <a:pt x="368" y="296"/>
                    <a:pt x="387" y="294"/>
                  </a:cubicBezTo>
                  <a:cubicBezTo>
                    <a:pt x="388" y="294"/>
                    <a:pt x="390" y="293"/>
                    <a:pt x="389" y="292"/>
                  </a:cubicBezTo>
                  <a:cubicBezTo>
                    <a:pt x="413" y="287"/>
                    <a:pt x="436" y="288"/>
                    <a:pt x="460" y="286"/>
                  </a:cubicBezTo>
                  <a:cubicBezTo>
                    <a:pt x="462" y="286"/>
                    <a:pt x="464" y="283"/>
                    <a:pt x="460" y="284"/>
                  </a:cubicBezTo>
                  <a:cubicBezTo>
                    <a:pt x="445" y="285"/>
                    <a:pt x="430" y="284"/>
                    <a:pt x="414" y="285"/>
                  </a:cubicBezTo>
                  <a:cubicBezTo>
                    <a:pt x="400" y="286"/>
                    <a:pt x="387" y="290"/>
                    <a:pt x="373" y="295"/>
                  </a:cubicBezTo>
                  <a:cubicBezTo>
                    <a:pt x="368" y="296"/>
                    <a:pt x="364" y="297"/>
                    <a:pt x="359" y="298"/>
                  </a:cubicBezTo>
                  <a:cubicBezTo>
                    <a:pt x="364" y="294"/>
                    <a:pt x="369" y="290"/>
                    <a:pt x="375" y="286"/>
                  </a:cubicBezTo>
                  <a:cubicBezTo>
                    <a:pt x="392" y="280"/>
                    <a:pt x="410" y="277"/>
                    <a:pt x="429" y="275"/>
                  </a:cubicBezTo>
                  <a:cubicBezTo>
                    <a:pt x="432" y="274"/>
                    <a:pt x="433" y="270"/>
                    <a:pt x="429" y="271"/>
                  </a:cubicBezTo>
                  <a:cubicBezTo>
                    <a:pt x="415" y="273"/>
                    <a:pt x="401" y="275"/>
                    <a:pt x="388" y="279"/>
                  </a:cubicBezTo>
                  <a:cubicBezTo>
                    <a:pt x="390" y="277"/>
                    <a:pt x="387" y="275"/>
                    <a:pt x="384" y="276"/>
                  </a:cubicBezTo>
                  <a:cubicBezTo>
                    <a:pt x="380" y="278"/>
                    <a:pt x="375" y="281"/>
                    <a:pt x="371" y="284"/>
                  </a:cubicBezTo>
                  <a:cubicBezTo>
                    <a:pt x="368" y="285"/>
                    <a:pt x="365" y="286"/>
                    <a:pt x="362" y="288"/>
                  </a:cubicBezTo>
                  <a:cubicBezTo>
                    <a:pt x="373" y="279"/>
                    <a:pt x="384" y="271"/>
                    <a:pt x="396" y="262"/>
                  </a:cubicBezTo>
                  <a:cubicBezTo>
                    <a:pt x="396" y="262"/>
                    <a:pt x="396" y="262"/>
                    <a:pt x="396" y="262"/>
                  </a:cubicBezTo>
                  <a:cubicBezTo>
                    <a:pt x="401" y="261"/>
                    <a:pt x="407" y="260"/>
                    <a:pt x="413" y="258"/>
                  </a:cubicBezTo>
                  <a:cubicBezTo>
                    <a:pt x="429" y="256"/>
                    <a:pt x="446" y="256"/>
                    <a:pt x="463" y="257"/>
                  </a:cubicBezTo>
                  <a:cubicBezTo>
                    <a:pt x="491" y="258"/>
                    <a:pt x="519" y="260"/>
                    <a:pt x="545" y="248"/>
                  </a:cubicBezTo>
                  <a:cubicBezTo>
                    <a:pt x="548" y="247"/>
                    <a:pt x="543" y="247"/>
                    <a:pt x="542" y="248"/>
                  </a:cubicBezTo>
                  <a:cubicBezTo>
                    <a:pt x="509" y="262"/>
                    <a:pt x="471" y="255"/>
                    <a:pt x="436" y="254"/>
                  </a:cubicBezTo>
                  <a:cubicBezTo>
                    <a:pt x="438" y="254"/>
                    <a:pt x="439" y="254"/>
                    <a:pt x="441" y="254"/>
                  </a:cubicBezTo>
                  <a:cubicBezTo>
                    <a:pt x="444" y="253"/>
                    <a:pt x="445" y="250"/>
                    <a:pt x="442" y="250"/>
                  </a:cubicBezTo>
                  <a:cubicBezTo>
                    <a:pt x="430" y="252"/>
                    <a:pt x="419" y="254"/>
                    <a:pt x="408" y="256"/>
                  </a:cubicBezTo>
                  <a:cubicBezTo>
                    <a:pt x="398" y="258"/>
                    <a:pt x="389" y="260"/>
                    <a:pt x="380" y="264"/>
                  </a:cubicBezTo>
                  <a:cubicBezTo>
                    <a:pt x="385" y="259"/>
                    <a:pt x="389" y="255"/>
                    <a:pt x="394" y="251"/>
                  </a:cubicBezTo>
                  <a:cubicBezTo>
                    <a:pt x="412" y="249"/>
                    <a:pt x="430" y="250"/>
                    <a:pt x="447" y="247"/>
                  </a:cubicBezTo>
                  <a:cubicBezTo>
                    <a:pt x="450" y="247"/>
                    <a:pt x="451" y="243"/>
                    <a:pt x="447" y="243"/>
                  </a:cubicBezTo>
                  <a:cubicBezTo>
                    <a:pt x="432" y="246"/>
                    <a:pt x="416" y="245"/>
                    <a:pt x="400" y="247"/>
                  </a:cubicBezTo>
                  <a:cubicBezTo>
                    <a:pt x="423" y="239"/>
                    <a:pt x="452" y="242"/>
                    <a:pt x="476" y="242"/>
                  </a:cubicBezTo>
                  <a:cubicBezTo>
                    <a:pt x="511" y="242"/>
                    <a:pt x="544" y="245"/>
                    <a:pt x="576" y="227"/>
                  </a:cubicBezTo>
                  <a:cubicBezTo>
                    <a:pt x="579" y="225"/>
                    <a:pt x="574" y="224"/>
                    <a:pt x="572" y="225"/>
                  </a:cubicBezTo>
                  <a:cubicBezTo>
                    <a:pt x="536" y="246"/>
                    <a:pt x="491" y="239"/>
                    <a:pt x="451" y="238"/>
                  </a:cubicBezTo>
                  <a:cubicBezTo>
                    <a:pt x="437" y="238"/>
                    <a:pt x="420" y="239"/>
                    <a:pt x="405" y="242"/>
                  </a:cubicBezTo>
                  <a:cubicBezTo>
                    <a:pt x="407" y="241"/>
                    <a:pt x="408" y="240"/>
                    <a:pt x="410" y="239"/>
                  </a:cubicBezTo>
                  <a:cubicBezTo>
                    <a:pt x="413" y="237"/>
                    <a:pt x="408" y="236"/>
                    <a:pt x="407" y="237"/>
                  </a:cubicBezTo>
                  <a:cubicBezTo>
                    <a:pt x="403" y="240"/>
                    <a:pt x="399" y="243"/>
                    <a:pt x="396" y="246"/>
                  </a:cubicBezTo>
                  <a:cubicBezTo>
                    <a:pt x="393" y="246"/>
                    <a:pt x="391" y="247"/>
                    <a:pt x="389" y="248"/>
                  </a:cubicBezTo>
                  <a:cubicBezTo>
                    <a:pt x="383" y="249"/>
                    <a:pt x="378" y="251"/>
                    <a:pt x="372" y="253"/>
                  </a:cubicBezTo>
                  <a:cubicBezTo>
                    <a:pt x="378" y="247"/>
                    <a:pt x="384" y="240"/>
                    <a:pt x="390" y="234"/>
                  </a:cubicBezTo>
                  <a:cubicBezTo>
                    <a:pt x="391" y="234"/>
                    <a:pt x="394" y="234"/>
                    <a:pt x="395" y="233"/>
                  </a:cubicBezTo>
                  <a:cubicBezTo>
                    <a:pt x="397" y="232"/>
                    <a:pt x="399" y="230"/>
                    <a:pt x="402" y="228"/>
                  </a:cubicBezTo>
                  <a:cubicBezTo>
                    <a:pt x="402" y="228"/>
                    <a:pt x="406" y="228"/>
                    <a:pt x="406" y="227"/>
                  </a:cubicBezTo>
                  <a:cubicBezTo>
                    <a:pt x="450" y="193"/>
                    <a:pt x="506" y="198"/>
                    <a:pt x="558" y="197"/>
                  </a:cubicBezTo>
                  <a:cubicBezTo>
                    <a:pt x="572" y="196"/>
                    <a:pt x="585" y="194"/>
                    <a:pt x="597" y="187"/>
                  </a:cubicBezTo>
                  <a:cubicBezTo>
                    <a:pt x="601" y="185"/>
                    <a:pt x="606" y="182"/>
                    <a:pt x="609" y="179"/>
                  </a:cubicBezTo>
                  <a:cubicBezTo>
                    <a:pt x="630" y="171"/>
                    <a:pt x="649" y="159"/>
                    <a:pt x="664" y="142"/>
                  </a:cubicBezTo>
                  <a:cubicBezTo>
                    <a:pt x="648" y="172"/>
                    <a:pt x="609" y="195"/>
                    <a:pt x="576" y="199"/>
                  </a:cubicBezTo>
                  <a:cubicBezTo>
                    <a:pt x="574" y="199"/>
                    <a:pt x="571" y="202"/>
                    <a:pt x="575" y="201"/>
                  </a:cubicBezTo>
                  <a:cubicBezTo>
                    <a:pt x="611" y="197"/>
                    <a:pt x="654" y="173"/>
                    <a:pt x="670" y="140"/>
                  </a:cubicBezTo>
                  <a:cubicBezTo>
                    <a:pt x="671" y="139"/>
                    <a:pt x="668" y="139"/>
                    <a:pt x="666" y="139"/>
                  </a:cubicBezTo>
                  <a:cubicBezTo>
                    <a:pt x="671" y="134"/>
                    <a:pt x="675" y="127"/>
                    <a:pt x="678" y="121"/>
                  </a:cubicBezTo>
                  <a:cubicBezTo>
                    <a:pt x="679" y="119"/>
                    <a:pt x="677" y="118"/>
                    <a:pt x="675" y="118"/>
                  </a:cubicBezTo>
                  <a:cubicBezTo>
                    <a:pt x="677" y="115"/>
                    <a:pt x="679" y="112"/>
                    <a:pt x="681" y="109"/>
                  </a:cubicBezTo>
                  <a:cubicBezTo>
                    <a:pt x="683" y="107"/>
                    <a:pt x="677" y="107"/>
                    <a:pt x="676" y="109"/>
                  </a:cubicBezTo>
                  <a:cubicBezTo>
                    <a:pt x="667" y="125"/>
                    <a:pt x="653" y="136"/>
                    <a:pt x="637" y="145"/>
                  </a:cubicBezTo>
                  <a:cubicBezTo>
                    <a:pt x="619" y="156"/>
                    <a:pt x="598" y="170"/>
                    <a:pt x="576" y="171"/>
                  </a:cubicBezTo>
                  <a:cubicBezTo>
                    <a:pt x="574" y="171"/>
                    <a:pt x="570" y="174"/>
                    <a:pt x="574" y="174"/>
                  </a:cubicBezTo>
                  <a:cubicBezTo>
                    <a:pt x="596" y="174"/>
                    <a:pt x="614" y="162"/>
                    <a:pt x="633" y="151"/>
                  </a:cubicBezTo>
                  <a:cubicBezTo>
                    <a:pt x="647" y="144"/>
                    <a:pt x="660" y="135"/>
                    <a:pt x="670" y="124"/>
                  </a:cubicBezTo>
                  <a:cubicBezTo>
                    <a:pt x="660" y="145"/>
                    <a:pt x="641" y="160"/>
                    <a:pt x="620" y="170"/>
                  </a:cubicBezTo>
                  <a:cubicBezTo>
                    <a:pt x="628" y="162"/>
                    <a:pt x="636" y="154"/>
                    <a:pt x="645" y="147"/>
                  </a:cubicBezTo>
                  <a:cubicBezTo>
                    <a:pt x="646" y="147"/>
                    <a:pt x="641" y="147"/>
                    <a:pt x="640" y="148"/>
                  </a:cubicBezTo>
                  <a:cubicBezTo>
                    <a:pt x="630" y="156"/>
                    <a:pt x="620" y="166"/>
                    <a:pt x="610" y="175"/>
                  </a:cubicBezTo>
                  <a:cubicBezTo>
                    <a:pt x="602" y="178"/>
                    <a:pt x="595" y="180"/>
                    <a:pt x="587" y="183"/>
                  </a:cubicBezTo>
                  <a:cubicBezTo>
                    <a:pt x="584" y="184"/>
                    <a:pt x="585" y="187"/>
                    <a:pt x="588" y="186"/>
                  </a:cubicBezTo>
                  <a:cubicBezTo>
                    <a:pt x="592" y="185"/>
                    <a:pt x="595" y="184"/>
                    <a:pt x="599" y="183"/>
                  </a:cubicBezTo>
                  <a:cubicBezTo>
                    <a:pt x="591" y="188"/>
                    <a:pt x="582" y="193"/>
                    <a:pt x="571" y="194"/>
                  </a:cubicBezTo>
                  <a:cubicBezTo>
                    <a:pt x="548" y="197"/>
                    <a:pt x="524" y="194"/>
                    <a:pt x="501" y="196"/>
                  </a:cubicBezTo>
                  <a:cubicBezTo>
                    <a:pt x="468" y="198"/>
                    <a:pt x="437" y="204"/>
                    <a:pt x="410" y="222"/>
                  </a:cubicBezTo>
                  <a:cubicBezTo>
                    <a:pt x="430" y="207"/>
                    <a:pt x="453" y="194"/>
                    <a:pt x="475" y="181"/>
                  </a:cubicBezTo>
                  <a:cubicBezTo>
                    <a:pt x="497" y="174"/>
                    <a:pt x="520" y="170"/>
                    <a:pt x="543" y="172"/>
                  </a:cubicBezTo>
                  <a:cubicBezTo>
                    <a:pt x="545" y="173"/>
                    <a:pt x="549" y="170"/>
                    <a:pt x="546" y="170"/>
                  </a:cubicBezTo>
                  <a:cubicBezTo>
                    <a:pt x="525" y="167"/>
                    <a:pt x="504" y="170"/>
                    <a:pt x="484" y="176"/>
                  </a:cubicBezTo>
                  <a:cubicBezTo>
                    <a:pt x="486" y="174"/>
                    <a:pt x="484" y="174"/>
                    <a:pt x="483" y="174"/>
                  </a:cubicBezTo>
                  <a:cubicBezTo>
                    <a:pt x="488" y="172"/>
                    <a:pt x="492" y="169"/>
                    <a:pt x="497" y="167"/>
                  </a:cubicBezTo>
                  <a:cubicBezTo>
                    <a:pt x="499" y="165"/>
                    <a:pt x="498" y="164"/>
                    <a:pt x="497" y="164"/>
                  </a:cubicBezTo>
                  <a:cubicBezTo>
                    <a:pt x="518" y="160"/>
                    <a:pt x="541" y="159"/>
                    <a:pt x="562" y="157"/>
                  </a:cubicBezTo>
                  <a:cubicBezTo>
                    <a:pt x="565" y="157"/>
                    <a:pt x="567" y="153"/>
                    <a:pt x="563" y="153"/>
                  </a:cubicBezTo>
                  <a:cubicBezTo>
                    <a:pt x="542" y="155"/>
                    <a:pt x="520" y="156"/>
                    <a:pt x="499" y="160"/>
                  </a:cubicBezTo>
                  <a:cubicBezTo>
                    <a:pt x="500" y="159"/>
                    <a:pt x="502" y="158"/>
                    <a:pt x="503" y="158"/>
                  </a:cubicBezTo>
                  <a:cubicBezTo>
                    <a:pt x="504" y="157"/>
                    <a:pt x="503" y="157"/>
                    <a:pt x="502" y="157"/>
                  </a:cubicBezTo>
                  <a:cubicBezTo>
                    <a:pt x="529" y="150"/>
                    <a:pt x="556" y="149"/>
                    <a:pt x="585" y="147"/>
                  </a:cubicBezTo>
                  <a:cubicBezTo>
                    <a:pt x="606" y="145"/>
                    <a:pt x="626" y="140"/>
                    <a:pt x="643" y="128"/>
                  </a:cubicBezTo>
                  <a:cubicBezTo>
                    <a:pt x="624" y="145"/>
                    <a:pt x="599" y="156"/>
                    <a:pt x="572" y="156"/>
                  </a:cubicBezTo>
                  <a:cubicBezTo>
                    <a:pt x="569" y="156"/>
                    <a:pt x="568" y="160"/>
                    <a:pt x="572" y="160"/>
                  </a:cubicBezTo>
                  <a:cubicBezTo>
                    <a:pt x="611" y="160"/>
                    <a:pt x="646" y="138"/>
                    <a:pt x="668" y="106"/>
                  </a:cubicBezTo>
                  <a:cubicBezTo>
                    <a:pt x="669" y="103"/>
                    <a:pt x="664" y="102"/>
                    <a:pt x="663" y="104"/>
                  </a:cubicBezTo>
                  <a:cubicBezTo>
                    <a:pt x="660" y="109"/>
                    <a:pt x="656" y="114"/>
                    <a:pt x="652" y="119"/>
                  </a:cubicBezTo>
                  <a:cubicBezTo>
                    <a:pt x="650" y="118"/>
                    <a:pt x="648" y="119"/>
                    <a:pt x="647" y="120"/>
                  </a:cubicBezTo>
                  <a:cubicBezTo>
                    <a:pt x="620" y="148"/>
                    <a:pt x="580" y="144"/>
                    <a:pt x="544" y="146"/>
                  </a:cubicBezTo>
                  <a:cubicBezTo>
                    <a:pt x="531" y="147"/>
                    <a:pt x="518" y="149"/>
                    <a:pt x="506" y="153"/>
                  </a:cubicBezTo>
                  <a:cubicBezTo>
                    <a:pt x="517" y="147"/>
                    <a:pt x="527" y="141"/>
                    <a:pt x="538" y="134"/>
                  </a:cubicBezTo>
                  <a:cubicBezTo>
                    <a:pt x="541" y="133"/>
                    <a:pt x="536" y="132"/>
                    <a:pt x="534" y="133"/>
                  </a:cubicBezTo>
                  <a:cubicBezTo>
                    <a:pt x="520" y="141"/>
                    <a:pt x="506" y="149"/>
                    <a:pt x="492" y="157"/>
                  </a:cubicBezTo>
                  <a:cubicBezTo>
                    <a:pt x="485" y="160"/>
                    <a:pt x="479" y="162"/>
                    <a:pt x="473" y="165"/>
                  </a:cubicBezTo>
                  <a:cubicBezTo>
                    <a:pt x="472" y="166"/>
                    <a:pt x="471" y="166"/>
                    <a:pt x="470" y="166"/>
                  </a:cubicBezTo>
                  <a:cubicBezTo>
                    <a:pt x="471" y="165"/>
                    <a:pt x="471" y="165"/>
                    <a:pt x="471" y="164"/>
                  </a:cubicBezTo>
                  <a:cubicBezTo>
                    <a:pt x="474" y="162"/>
                    <a:pt x="476" y="160"/>
                    <a:pt x="478" y="157"/>
                  </a:cubicBezTo>
                  <a:cubicBezTo>
                    <a:pt x="481" y="156"/>
                    <a:pt x="483" y="154"/>
                    <a:pt x="486" y="153"/>
                  </a:cubicBezTo>
                  <a:cubicBezTo>
                    <a:pt x="487" y="153"/>
                    <a:pt x="489" y="153"/>
                    <a:pt x="490" y="152"/>
                  </a:cubicBezTo>
                  <a:cubicBezTo>
                    <a:pt x="490" y="151"/>
                    <a:pt x="491" y="151"/>
                    <a:pt x="491" y="150"/>
                  </a:cubicBezTo>
                  <a:cubicBezTo>
                    <a:pt x="509" y="141"/>
                    <a:pt x="527" y="133"/>
                    <a:pt x="544" y="123"/>
                  </a:cubicBezTo>
                  <a:cubicBezTo>
                    <a:pt x="554" y="122"/>
                    <a:pt x="565" y="121"/>
                    <a:pt x="575" y="119"/>
                  </a:cubicBezTo>
                  <a:cubicBezTo>
                    <a:pt x="569" y="121"/>
                    <a:pt x="564" y="123"/>
                    <a:pt x="558" y="125"/>
                  </a:cubicBezTo>
                  <a:cubicBezTo>
                    <a:pt x="555" y="126"/>
                    <a:pt x="556" y="130"/>
                    <a:pt x="559" y="129"/>
                  </a:cubicBezTo>
                  <a:cubicBezTo>
                    <a:pt x="585" y="121"/>
                    <a:pt x="607" y="108"/>
                    <a:pt x="628" y="92"/>
                  </a:cubicBezTo>
                  <a:cubicBezTo>
                    <a:pt x="631" y="90"/>
                    <a:pt x="627" y="88"/>
                    <a:pt x="625" y="89"/>
                  </a:cubicBezTo>
                  <a:cubicBezTo>
                    <a:pt x="611" y="100"/>
                    <a:pt x="597" y="109"/>
                    <a:pt x="581" y="116"/>
                  </a:cubicBezTo>
                  <a:cubicBezTo>
                    <a:pt x="570" y="119"/>
                    <a:pt x="557" y="121"/>
                    <a:pt x="545" y="122"/>
                  </a:cubicBezTo>
                  <a:cubicBezTo>
                    <a:pt x="546" y="121"/>
                    <a:pt x="545" y="121"/>
                    <a:pt x="544" y="120"/>
                  </a:cubicBezTo>
                  <a:cubicBezTo>
                    <a:pt x="568" y="109"/>
                    <a:pt x="590" y="95"/>
                    <a:pt x="611" y="77"/>
                  </a:cubicBezTo>
                  <a:cubicBezTo>
                    <a:pt x="613" y="75"/>
                    <a:pt x="608" y="75"/>
                    <a:pt x="607" y="76"/>
                  </a:cubicBezTo>
                  <a:cubicBezTo>
                    <a:pt x="582" y="97"/>
                    <a:pt x="555" y="114"/>
                    <a:pt x="525" y="124"/>
                  </a:cubicBezTo>
                  <a:cubicBezTo>
                    <a:pt x="520" y="125"/>
                    <a:pt x="515" y="126"/>
                    <a:pt x="510" y="127"/>
                  </a:cubicBezTo>
                  <a:cubicBezTo>
                    <a:pt x="510" y="127"/>
                    <a:pt x="511" y="127"/>
                    <a:pt x="511" y="126"/>
                  </a:cubicBezTo>
                  <a:cubicBezTo>
                    <a:pt x="512" y="127"/>
                    <a:pt x="515" y="126"/>
                    <a:pt x="516" y="126"/>
                  </a:cubicBezTo>
                  <a:cubicBezTo>
                    <a:pt x="523" y="120"/>
                    <a:pt x="531" y="115"/>
                    <a:pt x="538" y="110"/>
                  </a:cubicBezTo>
                  <a:cubicBezTo>
                    <a:pt x="541" y="109"/>
                    <a:pt x="543" y="108"/>
                    <a:pt x="545" y="107"/>
                  </a:cubicBezTo>
                  <a:cubicBezTo>
                    <a:pt x="545" y="107"/>
                    <a:pt x="545" y="107"/>
                    <a:pt x="545" y="107"/>
                  </a:cubicBezTo>
                  <a:cubicBezTo>
                    <a:pt x="544" y="108"/>
                    <a:pt x="547" y="108"/>
                    <a:pt x="548" y="108"/>
                  </a:cubicBezTo>
                  <a:cubicBezTo>
                    <a:pt x="550" y="107"/>
                    <a:pt x="551" y="107"/>
                    <a:pt x="553" y="105"/>
                  </a:cubicBezTo>
                  <a:cubicBezTo>
                    <a:pt x="554" y="104"/>
                    <a:pt x="549" y="105"/>
                    <a:pt x="548" y="106"/>
                  </a:cubicBezTo>
                  <a:cubicBezTo>
                    <a:pt x="548" y="105"/>
                    <a:pt x="548" y="105"/>
                    <a:pt x="548" y="105"/>
                  </a:cubicBezTo>
                  <a:cubicBezTo>
                    <a:pt x="554" y="102"/>
                    <a:pt x="559" y="100"/>
                    <a:pt x="564" y="98"/>
                  </a:cubicBezTo>
                  <a:cubicBezTo>
                    <a:pt x="567" y="96"/>
                    <a:pt x="565" y="95"/>
                    <a:pt x="564" y="95"/>
                  </a:cubicBezTo>
                  <a:cubicBezTo>
                    <a:pt x="569" y="91"/>
                    <a:pt x="573" y="88"/>
                    <a:pt x="578" y="85"/>
                  </a:cubicBezTo>
                  <a:cubicBezTo>
                    <a:pt x="578" y="85"/>
                    <a:pt x="577" y="86"/>
                    <a:pt x="577" y="87"/>
                  </a:cubicBezTo>
                  <a:cubicBezTo>
                    <a:pt x="576" y="88"/>
                    <a:pt x="581" y="87"/>
                    <a:pt x="582" y="86"/>
                  </a:cubicBezTo>
                  <a:cubicBezTo>
                    <a:pt x="587" y="81"/>
                    <a:pt x="593" y="76"/>
                    <a:pt x="598" y="70"/>
                  </a:cubicBezTo>
                  <a:cubicBezTo>
                    <a:pt x="607" y="62"/>
                    <a:pt x="618" y="55"/>
                    <a:pt x="627" y="46"/>
                  </a:cubicBezTo>
                  <a:cubicBezTo>
                    <a:pt x="631" y="43"/>
                    <a:pt x="635" y="39"/>
                    <a:pt x="639" y="35"/>
                  </a:cubicBezTo>
                  <a:cubicBezTo>
                    <a:pt x="640" y="34"/>
                    <a:pt x="639" y="34"/>
                    <a:pt x="638" y="34"/>
                  </a:cubicBezTo>
                  <a:cubicBezTo>
                    <a:pt x="640" y="32"/>
                    <a:pt x="641" y="30"/>
                    <a:pt x="643" y="28"/>
                  </a:cubicBezTo>
                  <a:cubicBezTo>
                    <a:pt x="643" y="27"/>
                    <a:pt x="638" y="28"/>
                    <a:pt x="637" y="29"/>
                  </a:cubicBezTo>
                  <a:cubicBezTo>
                    <a:pt x="637" y="29"/>
                    <a:pt x="636" y="30"/>
                    <a:pt x="635" y="30"/>
                  </a:cubicBezTo>
                  <a:cubicBezTo>
                    <a:pt x="640" y="25"/>
                    <a:pt x="644" y="19"/>
                    <a:pt x="648" y="13"/>
                  </a:cubicBezTo>
                  <a:cubicBezTo>
                    <a:pt x="649" y="11"/>
                    <a:pt x="644" y="12"/>
                    <a:pt x="643" y="13"/>
                  </a:cubicBezTo>
                  <a:cubicBezTo>
                    <a:pt x="629" y="35"/>
                    <a:pt x="610" y="55"/>
                    <a:pt x="587" y="68"/>
                  </a:cubicBezTo>
                  <a:cubicBezTo>
                    <a:pt x="587" y="68"/>
                    <a:pt x="587" y="68"/>
                    <a:pt x="587" y="68"/>
                  </a:cubicBezTo>
                  <a:cubicBezTo>
                    <a:pt x="589" y="65"/>
                    <a:pt x="592" y="63"/>
                    <a:pt x="595" y="60"/>
                  </a:cubicBezTo>
                  <a:cubicBezTo>
                    <a:pt x="595" y="60"/>
                    <a:pt x="595" y="59"/>
                    <a:pt x="594" y="59"/>
                  </a:cubicBezTo>
                  <a:cubicBezTo>
                    <a:pt x="600" y="54"/>
                    <a:pt x="605" y="48"/>
                    <a:pt x="611" y="42"/>
                  </a:cubicBezTo>
                  <a:cubicBezTo>
                    <a:pt x="612" y="41"/>
                    <a:pt x="613" y="39"/>
                    <a:pt x="614" y="38"/>
                  </a:cubicBezTo>
                  <a:cubicBezTo>
                    <a:pt x="623" y="30"/>
                    <a:pt x="630" y="20"/>
                    <a:pt x="637" y="9"/>
                  </a:cubicBezTo>
                  <a:cubicBezTo>
                    <a:pt x="638" y="9"/>
                    <a:pt x="639" y="9"/>
                    <a:pt x="640" y="9"/>
                  </a:cubicBezTo>
                  <a:cubicBezTo>
                    <a:pt x="641" y="9"/>
                    <a:pt x="646" y="7"/>
                    <a:pt x="642" y="7"/>
                  </a:cubicBezTo>
                  <a:cubicBezTo>
                    <a:pt x="641" y="7"/>
                    <a:pt x="639" y="7"/>
                    <a:pt x="638" y="7"/>
                  </a:cubicBezTo>
                  <a:cubicBezTo>
                    <a:pt x="639" y="5"/>
                    <a:pt x="640" y="3"/>
                    <a:pt x="642" y="2"/>
                  </a:cubicBezTo>
                  <a:cubicBezTo>
                    <a:pt x="643" y="0"/>
                    <a:pt x="637" y="0"/>
                    <a:pt x="637" y="2"/>
                  </a:cubicBezTo>
                  <a:cubicBezTo>
                    <a:pt x="635" y="3"/>
                    <a:pt x="634" y="5"/>
                    <a:pt x="633" y="7"/>
                  </a:cubicBezTo>
                  <a:cubicBezTo>
                    <a:pt x="632" y="7"/>
                    <a:pt x="630" y="7"/>
                    <a:pt x="629" y="7"/>
                  </a:cubicBezTo>
                  <a:cubicBezTo>
                    <a:pt x="627" y="7"/>
                    <a:pt x="623" y="9"/>
                    <a:pt x="626" y="9"/>
                  </a:cubicBezTo>
                  <a:cubicBezTo>
                    <a:pt x="628" y="9"/>
                    <a:pt x="630" y="9"/>
                    <a:pt x="632" y="9"/>
                  </a:cubicBezTo>
                  <a:cubicBezTo>
                    <a:pt x="624" y="21"/>
                    <a:pt x="616" y="31"/>
                    <a:pt x="607" y="41"/>
                  </a:cubicBezTo>
                  <a:cubicBezTo>
                    <a:pt x="607" y="41"/>
                    <a:pt x="606" y="41"/>
                    <a:pt x="606" y="41"/>
                  </a:cubicBezTo>
                  <a:cubicBezTo>
                    <a:pt x="606" y="42"/>
                    <a:pt x="605" y="42"/>
                    <a:pt x="605" y="43"/>
                  </a:cubicBezTo>
                  <a:cubicBezTo>
                    <a:pt x="597" y="50"/>
                    <a:pt x="588" y="57"/>
                    <a:pt x="582" y="67"/>
                  </a:cubicBezTo>
                  <a:cubicBezTo>
                    <a:pt x="576" y="73"/>
                    <a:pt x="569" y="79"/>
                    <a:pt x="562" y="84"/>
                  </a:cubicBezTo>
                  <a:cubicBezTo>
                    <a:pt x="561" y="84"/>
                    <a:pt x="560" y="83"/>
                    <a:pt x="559" y="84"/>
                  </a:cubicBezTo>
                  <a:cubicBezTo>
                    <a:pt x="552" y="87"/>
                    <a:pt x="546" y="91"/>
                    <a:pt x="540" y="94"/>
                  </a:cubicBezTo>
                  <a:cubicBezTo>
                    <a:pt x="542" y="92"/>
                    <a:pt x="544" y="89"/>
                    <a:pt x="546" y="87"/>
                  </a:cubicBezTo>
                  <a:cubicBezTo>
                    <a:pt x="548" y="85"/>
                    <a:pt x="550" y="83"/>
                    <a:pt x="552" y="82"/>
                  </a:cubicBezTo>
                  <a:cubicBezTo>
                    <a:pt x="562" y="73"/>
                    <a:pt x="571" y="63"/>
                    <a:pt x="579" y="53"/>
                  </a:cubicBezTo>
                  <a:cubicBezTo>
                    <a:pt x="583" y="50"/>
                    <a:pt x="588" y="47"/>
                    <a:pt x="592" y="43"/>
                  </a:cubicBezTo>
                  <a:cubicBezTo>
                    <a:pt x="594" y="42"/>
                    <a:pt x="592" y="40"/>
                    <a:pt x="590" y="40"/>
                  </a:cubicBezTo>
                  <a:cubicBezTo>
                    <a:pt x="591" y="40"/>
                    <a:pt x="591" y="39"/>
                    <a:pt x="592" y="39"/>
                  </a:cubicBezTo>
                  <a:cubicBezTo>
                    <a:pt x="592" y="39"/>
                    <a:pt x="592" y="39"/>
                    <a:pt x="592" y="39"/>
                  </a:cubicBezTo>
                  <a:cubicBezTo>
                    <a:pt x="592" y="39"/>
                    <a:pt x="592" y="38"/>
                    <a:pt x="592" y="38"/>
                  </a:cubicBezTo>
                  <a:cubicBezTo>
                    <a:pt x="596" y="34"/>
                    <a:pt x="600" y="29"/>
                    <a:pt x="602" y="23"/>
                  </a:cubicBezTo>
                  <a:cubicBezTo>
                    <a:pt x="602" y="24"/>
                    <a:pt x="602" y="25"/>
                    <a:pt x="602" y="25"/>
                  </a:cubicBezTo>
                  <a:cubicBezTo>
                    <a:pt x="602" y="28"/>
                    <a:pt x="607" y="27"/>
                    <a:pt x="608" y="25"/>
                  </a:cubicBezTo>
                  <a:cubicBezTo>
                    <a:pt x="608" y="24"/>
                    <a:pt x="608" y="23"/>
                    <a:pt x="609" y="23"/>
                  </a:cubicBezTo>
                  <a:cubicBezTo>
                    <a:pt x="610" y="23"/>
                    <a:pt x="613" y="22"/>
                    <a:pt x="613" y="21"/>
                  </a:cubicBezTo>
                  <a:cubicBezTo>
                    <a:pt x="615" y="16"/>
                    <a:pt x="616" y="11"/>
                    <a:pt x="617" y="6"/>
                  </a:cubicBezTo>
                  <a:cubicBezTo>
                    <a:pt x="617" y="4"/>
                    <a:pt x="612" y="5"/>
                    <a:pt x="612" y="7"/>
                  </a:cubicBezTo>
                  <a:cubicBezTo>
                    <a:pt x="612" y="7"/>
                    <a:pt x="612" y="8"/>
                    <a:pt x="611" y="8"/>
                  </a:cubicBezTo>
                  <a:cubicBezTo>
                    <a:pt x="610" y="8"/>
                    <a:pt x="609" y="9"/>
                    <a:pt x="609" y="10"/>
                  </a:cubicBezTo>
                  <a:cubicBezTo>
                    <a:pt x="609" y="11"/>
                    <a:pt x="608" y="12"/>
                    <a:pt x="608" y="13"/>
                  </a:cubicBezTo>
                  <a:cubicBezTo>
                    <a:pt x="608" y="12"/>
                    <a:pt x="608" y="12"/>
                    <a:pt x="608" y="12"/>
                  </a:cubicBezTo>
                  <a:cubicBezTo>
                    <a:pt x="608" y="9"/>
                    <a:pt x="602" y="10"/>
                    <a:pt x="602" y="12"/>
                  </a:cubicBezTo>
                  <a:cubicBezTo>
                    <a:pt x="602" y="13"/>
                    <a:pt x="602" y="15"/>
                    <a:pt x="602" y="16"/>
                  </a:cubicBezTo>
                  <a:cubicBezTo>
                    <a:pt x="601" y="16"/>
                    <a:pt x="600" y="16"/>
                    <a:pt x="600" y="17"/>
                  </a:cubicBezTo>
                  <a:cubicBezTo>
                    <a:pt x="598" y="21"/>
                    <a:pt x="596" y="25"/>
                    <a:pt x="594" y="28"/>
                  </a:cubicBezTo>
                  <a:cubicBezTo>
                    <a:pt x="595" y="25"/>
                    <a:pt x="595" y="22"/>
                    <a:pt x="596" y="19"/>
                  </a:cubicBezTo>
                  <a:cubicBezTo>
                    <a:pt x="596" y="16"/>
                    <a:pt x="590" y="17"/>
                    <a:pt x="590" y="20"/>
                  </a:cubicBezTo>
                  <a:cubicBezTo>
                    <a:pt x="589" y="26"/>
                    <a:pt x="588" y="32"/>
                    <a:pt x="587" y="38"/>
                  </a:cubicBezTo>
                  <a:cubicBezTo>
                    <a:pt x="587" y="38"/>
                    <a:pt x="587" y="38"/>
                    <a:pt x="587" y="39"/>
                  </a:cubicBezTo>
                  <a:cubicBezTo>
                    <a:pt x="587" y="39"/>
                    <a:pt x="587" y="39"/>
                    <a:pt x="586" y="39"/>
                  </a:cubicBezTo>
                  <a:cubicBezTo>
                    <a:pt x="583" y="43"/>
                    <a:pt x="580" y="46"/>
                    <a:pt x="577" y="50"/>
                  </a:cubicBezTo>
                  <a:cubicBezTo>
                    <a:pt x="552" y="70"/>
                    <a:pt x="527" y="90"/>
                    <a:pt x="502" y="111"/>
                  </a:cubicBezTo>
                  <a:cubicBezTo>
                    <a:pt x="474" y="136"/>
                    <a:pt x="447" y="163"/>
                    <a:pt x="421" y="190"/>
                  </a:cubicBezTo>
                  <a:cubicBezTo>
                    <a:pt x="366" y="244"/>
                    <a:pt x="314" y="299"/>
                    <a:pt x="262" y="356"/>
                  </a:cubicBezTo>
                  <a:cubicBezTo>
                    <a:pt x="237" y="383"/>
                    <a:pt x="212" y="411"/>
                    <a:pt x="187" y="439"/>
                  </a:cubicBezTo>
                  <a:cubicBezTo>
                    <a:pt x="185" y="441"/>
                    <a:pt x="184" y="444"/>
                    <a:pt x="182" y="446"/>
                  </a:cubicBezTo>
                  <a:cubicBezTo>
                    <a:pt x="181" y="446"/>
                    <a:pt x="181" y="446"/>
                    <a:pt x="181" y="446"/>
                  </a:cubicBezTo>
                  <a:cubicBezTo>
                    <a:pt x="182" y="444"/>
                    <a:pt x="182" y="442"/>
                    <a:pt x="183" y="440"/>
                  </a:cubicBezTo>
                  <a:cubicBezTo>
                    <a:pt x="183" y="438"/>
                    <a:pt x="178" y="440"/>
                    <a:pt x="178" y="441"/>
                  </a:cubicBezTo>
                  <a:cubicBezTo>
                    <a:pt x="178" y="441"/>
                    <a:pt x="178" y="441"/>
                    <a:pt x="178" y="441"/>
                  </a:cubicBezTo>
                  <a:cubicBezTo>
                    <a:pt x="178" y="441"/>
                    <a:pt x="178" y="441"/>
                    <a:pt x="178" y="441"/>
                  </a:cubicBezTo>
                  <a:cubicBezTo>
                    <a:pt x="179" y="439"/>
                    <a:pt x="174" y="440"/>
                    <a:pt x="173" y="441"/>
                  </a:cubicBezTo>
                  <a:cubicBezTo>
                    <a:pt x="171" y="444"/>
                    <a:pt x="169" y="448"/>
                    <a:pt x="167" y="452"/>
                  </a:cubicBezTo>
                  <a:cubicBezTo>
                    <a:pt x="167" y="451"/>
                    <a:pt x="167" y="450"/>
                    <a:pt x="168" y="449"/>
                  </a:cubicBezTo>
                  <a:cubicBezTo>
                    <a:pt x="168" y="449"/>
                    <a:pt x="168" y="449"/>
                    <a:pt x="168" y="449"/>
                  </a:cubicBezTo>
                  <a:cubicBezTo>
                    <a:pt x="168" y="448"/>
                    <a:pt x="168" y="448"/>
                    <a:pt x="168" y="448"/>
                  </a:cubicBezTo>
                  <a:cubicBezTo>
                    <a:pt x="173" y="437"/>
                    <a:pt x="177" y="427"/>
                    <a:pt x="179" y="416"/>
                  </a:cubicBezTo>
                  <a:cubicBezTo>
                    <a:pt x="179" y="415"/>
                    <a:pt x="179" y="415"/>
                    <a:pt x="178" y="415"/>
                  </a:cubicBezTo>
                  <a:cubicBezTo>
                    <a:pt x="183" y="388"/>
                    <a:pt x="184" y="360"/>
                    <a:pt x="196" y="334"/>
                  </a:cubicBezTo>
                  <a:cubicBezTo>
                    <a:pt x="200" y="326"/>
                    <a:pt x="204" y="319"/>
                    <a:pt x="209" y="311"/>
                  </a:cubicBezTo>
                  <a:cubicBezTo>
                    <a:pt x="205" y="320"/>
                    <a:pt x="200" y="330"/>
                    <a:pt x="197" y="339"/>
                  </a:cubicBezTo>
                  <a:cubicBezTo>
                    <a:pt x="184" y="370"/>
                    <a:pt x="180" y="400"/>
                    <a:pt x="180" y="433"/>
                  </a:cubicBezTo>
                  <a:cubicBezTo>
                    <a:pt x="180" y="436"/>
                    <a:pt x="185" y="435"/>
                    <a:pt x="185" y="433"/>
                  </a:cubicBezTo>
                  <a:cubicBezTo>
                    <a:pt x="185" y="401"/>
                    <a:pt x="189" y="374"/>
                    <a:pt x="200" y="344"/>
                  </a:cubicBezTo>
                  <a:cubicBezTo>
                    <a:pt x="211" y="316"/>
                    <a:pt x="224" y="289"/>
                    <a:pt x="243" y="265"/>
                  </a:cubicBezTo>
                  <a:cubicBezTo>
                    <a:pt x="240" y="272"/>
                    <a:pt x="237" y="278"/>
                    <a:pt x="234" y="285"/>
                  </a:cubicBezTo>
                  <a:cubicBezTo>
                    <a:pt x="229" y="292"/>
                    <a:pt x="225" y="300"/>
                    <a:pt x="221" y="308"/>
                  </a:cubicBezTo>
                  <a:cubicBezTo>
                    <a:pt x="218" y="316"/>
                    <a:pt x="214" y="323"/>
                    <a:pt x="210" y="330"/>
                  </a:cubicBezTo>
                  <a:cubicBezTo>
                    <a:pt x="206" y="338"/>
                    <a:pt x="203" y="347"/>
                    <a:pt x="201" y="355"/>
                  </a:cubicBezTo>
                  <a:cubicBezTo>
                    <a:pt x="199" y="359"/>
                    <a:pt x="197" y="362"/>
                    <a:pt x="195" y="366"/>
                  </a:cubicBezTo>
                  <a:cubicBezTo>
                    <a:pt x="195" y="366"/>
                    <a:pt x="196" y="366"/>
                    <a:pt x="197" y="366"/>
                  </a:cubicBezTo>
                  <a:cubicBezTo>
                    <a:pt x="196" y="369"/>
                    <a:pt x="196" y="372"/>
                    <a:pt x="195" y="374"/>
                  </a:cubicBezTo>
                  <a:cubicBezTo>
                    <a:pt x="193" y="381"/>
                    <a:pt x="193" y="387"/>
                    <a:pt x="193" y="393"/>
                  </a:cubicBezTo>
                  <a:cubicBezTo>
                    <a:pt x="193" y="403"/>
                    <a:pt x="202" y="411"/>
                    <a:pt x="195" y="421"/>
                  </a:cubicBezTo>
                  <a:cubicBezTo>
                    <a:pt x="194" y="423"/>
                    <a:pt x="199" y="423"/>
                    <a:pt x="200" y="421"/>
                  </a:cubicBezTo>
                  <a:cubicBezTo>
                    <a:pt x="206" y="411"/>
                    <a:pt x="200" y="402"/>
                    <a:pt x="198" y="392"/>
                  </a:cubicBezTo>
                  <a:cubicBezTo>
                    <a:pt x="197" y="381"/>
                    <a:pt x="200" y="369"/>
                    <a:pt x="204" y="358"/>
                  </a:cubicBezTo>
                  <a:cubicBezTo>
                    <a:pt x="218" y="331"/>
                    <a:pt x="227" y="303"/>
                    <a:pt x="243" y="278"/>
                  </a:cubicBezTo>
                  <a:cubicBezTo>
                    <a:pt x="259" y="254"/>
                    <a:pt x="276" y="233"/>
                    <a:pt x="285" y="205"/>
                  </a:cubicBezTo>
                  <a:cubicBezTo>
                    <a:pt x="294" y="197"/>
                    <a:pt x="302" y="186"/>
                    <a:pt x="312" y="178"/>
                  </a:cubicBezTo>
                  <a:cubicBezTo>
                    <a:pt x="303" y="210"/>
                    <a:pt x="280" y="234"/>
                    <a:pt x="265" y="263"/>
                  </a:cubicBezTo>
                  <a:cubicBezTo>
                    <a:pt x="248" y="293"/>
                    <a:pt x="236" y="327"/>
                    <a:pt x="237" y="361"/>
                  </a:cubicBezTo>
                  <a:cubicBezTo>
                    <a:pt x="237" y="364"/>
                    <a:pt x="243" y="364"/>
                    <a:pt x="243" y="361"/>
                  </a:cubicBezTo>
                  <a:cubicBezTo>
                    <a:pt x="241" y="323"/>
                    <a:pt x="256" y="288"/>
                    <a:pt x="274" y="255"/>
                  </a:cubicBezTo>
                  <a:cubicBezTo>
                    <a:pt x="290" y="228"/>
                    <a:pt x="311" y="206"/>
                    <a:pt x="318" y="175"/>
                  </a:cubicBezTo>
                  <a:cubicBezTo>
                    <a:pt x="318" y="173"/>
                    <a:pt x="317" y="173"/>
                    <a:pt x="316" y="173"/>
                  </a:cubicBezTo>
                  <a:cubicBezTo>
                    <a:pt x="315" y="172"/>
                    <a:pt x="313" y="172"/>
                    <a:pt x="311" y="173"/>
                  </a:cubicBezTo>
                  <a:cubicBezTo>
                    <a:pt x="300" y="181"/>
                    <a:pt x="292" y="193"/>
                    <a:pt x="282" y="203"/>
                  </a:cubicBezTo>
                  <a:cubicBezTo>
                    <a:pt x="281" y="203"/>
                    <a:pt x="280" y="203"/>
                    <a:pt x="280" y="204"/>
                  </a:cubicBezTo>
                  <a:cubicBezTo>
                    <a:pt x="280" y="204"/>
                    <a:pt x="280" y="204"/>
                    <a:pt x="280" y="204"/>
                  </a:cubicBezTo>
                  <a:cubicBezTo>
                    <a:pt x="277" y="207"/>
                    <a:pt x="275" y="209"/>
                    <a:pt x="272" y="210"/>
                  </a:cubicBezTo>
                  <a:cubicBezTo>
                    <a:pt x="272" y="210"/>
                    <a:pt x="271" y="210"/>
                    <a:pt x="271" y="210"/>
                  </a:cubicBezTo>
                  <a:cubicBezTo>
                    <a:pt x="257" y="211"/>
                    <a:pt x="245" y="219"/>
                    <a:pt x="235" y="228"/>
                  </a:cubicBezTo>
                  <a:cubicBezTo>
                    <a:pt x="222" y="238"/>
                    <a:pt x="209" y="253"/>
                    <a:pt x="205" y="270"/>
                  </a:cubicBezTo>
                  <a:cubicBezTo>
                    <a:pt x="205" y="272"/>
                    <a:pt x="210" y="271"/>
                    <a:pt x="210" y="269"/>
                  </a:cubicBezTo>
                  <a:cubicBezTo>
                    <a:pt x="213" y="258"/>
                    <a:pt x="220" y="248"/>
                    <a:pt x="228" y="239"/>
                  </a:cubicBezTo>
                  <a:cubicBezTo>
                    <a:pt x="238" y="228"/>
                    <a:pt x="253" y="214"/>
                    <a:pt x="269" y="213"/>
                  </a:cubicBezTo>
                  <a:cubicBezTo>
                    <a:pt x="269" y="213"/>
                    <a:pt x="270" y="212"/>
                    <a:pt x="271" y="212"/>
                  </a:cubicBezTo>
                  <a:cubicBezTo>
                    <a:pt x="271" y="213"/>
                    <a:pt x="274" y="214"/>
                    <a:pt x="275" y="213"/>
                  </a:cubicBezTo>
                  <a:cubicBezTo>
                    <a:pt x="276" y="212"/>
                    <a:pt x="277" y="212"/>
                    <a:pt x="278" y="211"/>
                  </a:cubicBezTo>
                  <a:cubicBezTo>
                    <a:pt x="271" y="230"/>
                    <a:pt x="260" y="247"/>
                    <a:pt x="248" y="263"/>
                  </a:cubicBezTo>
                  <a:cubicBezTo>
                    <a:pt x="250" y="258"/>
                    <a:pt x="252" y="253"/>
                    <a:pt x="253" y="248"/>
                  </a:cubicBezTo>
                  <a:cubicBezTo>
                    <a:pt x="253" y="246"/>
                    <a:pt x="248" y="247"/>
                    <a:pt x="247" y="249"/>
                  </a:cubicBezTo>
                  <a:cubicBezTo>
                    <a:pt x="246" y="253"/>
                    <a:pt x="245" y="257"/>
                    <a:pt x="244" y="261"/>
                  </a:cubicBezTo>
                  <a:cubicBezTo>
                    <a:pt x="243" y="260"/>
                    <a:pt x="240" y="260"/>
                    <a:pt x="239" y="262"/>
                  </a:cubicBezTo>
                  <a:cubicBezTo>
                    <a:pt x="238" y="263"/>
                    <a:pt x="237" y="265"/>
                    <a:pt x="235" y="267"/>
                  </a:cubicBezTo>
                  <a:cubicBezTo>
                    <a:pt x="235" y="267"/>
                    <a:pt x="235" y="267"/>
                    <a:pt x="235" y="268"/>
                  </a:cubicBezTo>
                  <a:cubicBezTo>
                    <a:pt x="219" y="291"/>
                    <a:pt x="201" y="312"/>
                    <a:pt x="189" y="338"/>
                  </a:cubicBezTo>
                  <a:cubicBezTo>
                    <a:pt x="180" y="358"/>
                    <a:pt x="178" y="379"/>
                    <a:pt x="175" y="400"/>
                  </a:cubicBezTo>
                  <a:cubicBezTo>
                    <a:pt x="175" y="400"/>
                    <a:pt x="175" y="399"/>
                    <a:pt x="175" y="398"/>
                  </a:cubicBezTo>
                  <a:cubicBezTo>
                    <a:pt x="175" y="397"/>
                    <a:pt x="170" y="398"/>
                    <a:pt x="170" y="400"/>
                  </a:cubicBezTo>
                  <a:cubicBezTo>
                    <a:pt x="169" y="416"/>
                    <a:pt x="166" y="433"/>
                    <a:pt x="163" y="449"/>
                  </a:cubicBezTo>
                  <a:cubicBezTo>
                    <a:pt x="163" y="449"/>
                    <a:pt x="163" y="449"/>
                    <a:pt x="163" y="449"/>
                  </a:cubicBezTo>
                  <a:cubicBezTo>
                    <a:pt x="162" y="451"/>
                    <a:pt x="161" y="452"/>
                    <a:pt x="160" y="454"/>
                  </a:cubicBezTo>
                  <a:cubicBezTo>
                    <a:pt x="161" y="448"/>
                    <a:pt x="162" y="441"/>
                    <a:pt x="163" y="435"/>
                  </a:cubicBezTo>
                  <a:cubicBezTo>
                    <a:pt x="163" y="433"/>
                    <a:pt x="164" y="432"/>
                    <a:pt x="165" y="430"/>
                  </a:cubicBezTo>
                  <a:cubicBezTo>
                    <a:pt x="165" y="429"/>
                    <a:pt x="164" y="429"/>
                    <a:pt x="164" y="429"/>
                  </a:cubicBezTo>
                  <a:cubicBezTo>
                    <a:pt x="168" y="397"/>
                    <a:pt x="171" y="365"/>
                    <a:pt x="181" y="336"/>
                  </a:cubicBezTo>
                  <a:cubicBezTo>
                    <a:pt x="191" y="317"/>
                    <a:pt x="205" y="300"/>
                    <a:pt x="217" y="282"/>
                  </a:cubicBezTo>
                  <a:cubicBezTo>
                    <a:pt x="218" y="280"/>
                    <a:pt x="213" y="280"/>
                    <a:pt x="212" y="282"/>
                  </a:cubicBezTo>
                  <a:cubicBezTo>
                    <a:pt x="204" y="293"/>
                    <a:pt x="196" y="304"/>
                    <a:pt x="189" y="315"/>
                  </a:cubicBezTo>
                  <a:cubicBezTo>
                    <a:pt x="196" y="299"/>
                    <a:pt x="206" y="284"/>
                    <a:pt x="219" y="271"/>
                  </a:cubicBezTo>
                  <a:cubicBezTo>
                    <a:pt x="222" y="268"/>
                    <a:pt x="217" y="267"/>
                    <a:pt x="215" y="269"/>
                  </a:cubicBezTo>
                  <a:cubicBezTo>
                    <a:pt x="194" y="290"/>
                    <a:pt x="183" y="313"/>
                    <a:pt x="175" y="338"/>
                  </a:cubicBezTo>
                  <a:cubicBezTo>
                    <a:pt x="172" y="343"/>
                    <a:pt x="170" y="347"/>
                    <a:pt x="168" y="352"/>
                  </a:cubicBezTo>
                  <a:cubicBezTo>
                    <a:pt x="156" y="380"/>
                    <a:pt x="159" y="413"/>
                    <a:pt x="155" y="443"/>
                  </a:cubicBezTo>
                  <a:cubicBezTo>
                    <a:pt x="155" y="444"/>
                    <a:pt x="155" y="444"/>
                    <a:pt x="156" y="445"/>
                  </a:cubicBezTo>
                  <a:cubicBezTo>
                    <a:pt x="154" y="454"/>
                    <a:pt x="153" y="464"/>
                    <a:pt x="150" y="473"/>
                  </a:cubicBezTo>
                  <a:cubicBezTo>
                    <a:pt x="150" y="476"/>
                    <a:pt x="155" y="475"/>
                    <a:pt x="156" y="473"/>
                  </a:cubicBezTo>
                  <a:cubicBezTo>
                    <a:pt x="156" y="473"/>
                    <a:pt x="156" y="472"/>
                    <a:pt x="156" y="472"/>
                  </a:cubicBezTo>
                  <a:cubicBezTo>
                    <a:pt x="158" y="471"/>
                    <a:pt x="159" y="471"/>
                    <a:pt x="159" y="470"/>
                  </a:cubicBezTo>
                  <a:cubicBezTo>
                    <a:pt x="163" y="467"/>
                    <a:pt x="165" y="463"/>
                    <a:pt x="167" y="459"/>
                  </a:cubicBezTo>
                  <a:cubicBezTo>
                    <a:pt x="170" y="456"/>
                    <a:pt x="172" y="454"/>
                    <a:pt x="174" y="451"/>
                  </a:cubicBezTo>
                  <a:cubicBezTo>
                    <a:pt x="173" y="453"/>
                    <a:pt x="172" y="455"/>
                    <a:pt x="171" y="457"/>
                  </a:cubicBezTo>
                  <a:cubicBezTo>
                    <a:pt x="169" y="459"/>
                    <a:pt x="167" y="462"/>
                    <a:pt x="166" y="465"/>
                  </a:cubicBezTo>
                  <a:cubicBezTo>
                    <a:pt x="166" y="465"/>
                    <a:pt x="166" y="465"/>
                    <a:pt x="166" y="465"/>
                  </a:cubicBezTo>
                  <a:cubicBezTo>
                    <a:pt x="166" y="465"/>
                    <a:pt x="166" y="465"/>
                    <a:pt x="166" y="465"/>
                  </a:cubicBezTo>
                  <a:cubicBezTo>
                    <a:pt x="166" y="465"/>
                    <a:pt x="166" y="465"/>
                    <a:pt x="166" y="465"/>
                  </a:cubicBezTo>
                  <a:cubicBezTo>
                    <a:pt x="165" y="465"/>
                    <a:pt x="165" y="465"/>
                    <a:pt x="166" y="466"/>
                  </a:cubicBezTo>
                  <a:cubicBezTo>
                    <a:pt x="149" y="486"/>
                    <a:pt x="134" y="508"/>
                    <a:pt x="118" y="529"/>
                  </a:cubicBezTo>
                  <a:cubicBezTo>
                    <a:pt x="115" y="532"/>
                    <a:pt x="113" y="536"/>
                    <a:pt x="110" y="539"/>
                  </a:cubicBezTo>
                  <a:cubicBezTo>
                    <a:pt x="110" y="539"/>
                    <a:pt x="110" y="539"/>
                    <a:pt x="110" y="539"/>
                  </a:cubicBezTo>
                  <a:cubicBezTo>
                    <a:pt x="106" y="512"/>
                    <a:pt x="97" y="489"/>
                    <a:pt x="103" y="461"/>
                  </a:cubicBezTo>
                  <a:cubicBezTo>
                    <a:pt x="108" y="439"/>
                    <a:pt x="117" y="419"/>
                    <a:pt x="114" y="396"/>
                  </a:cubicBezTo>
                  <a:cubicBezTo>
                    <a:pt x="114" y="395"/>
                    <a:pt x="109" y="396"/>
                    <a:pt x="109" y="398"/>
                  </a:cubicBezTo>
                  <a:cubicBezTo>
                    <a:pt x="112" y="422"/>
                    <a:pt x="101" y="444"/>
                    <a:pt x="97" y="467"/>
                  </a:cubicBezTo>
                  <a:cubicBezTo>
                    <a:pt x="92" y="492"/>
                    <a:pt x="101" y="515"/>
                    <a:pt x="105" y="540"/>
                  </a:cubicBezTo>
                  <a:cubicBezTo>
                    <a:pt x="105" y="541"/>
                    <a:pt x="108" y="541"/>
                    <a:pt x="110" y="540"/>
                  </a:cubicBezTo>
                  <a:cubicBezTo>
                    <a:pt x="92" y="563"/>
                    <a:pt x="76" y="586"/>
                    <a:pt x="61" y="611"/>
                  </a:cubicBezTo>
                  <a:cubicBezTo>
                    <a:pt x="43" y="641"/>
                    <a:pt x="26" y="672"/>
                    <a:pt x="2" y="698"/>
                  </a:cubicBezTo>
                  <a:cubicBezTo>
                    <a:pt x="0" y="701"/>
                    <a:pt x="5" y="702"/>
                    <a:pt x="7" y="700"/>
                  </a:cubicBezTo>
                  <a:cubicBezTo>
                    <a:pt x="7" y="699"/>
                    <a:pt x="8" y="699"/>
                    <a:pt x="8" y="698"/>
                  </a:cubicBezTo>
                  <a:cubicBezTo>
                    <a:pt x="9" y="698"/>
                    <a:pt x="9" y="698"/>
                    <a:pt x="9" y="698"/>
                  </a:cubicBezTo>
                  <a:cubicBezTo>
                    <a:pt x="39" y="679"/>
                    <a:pt x="62" y="654"/>
                    <a:pt x="82" y="625"/>
                  </a:cubicBezTo>
                  <a:cubicBezTo>
                    <a:pt x="103" y="595"/>
                    <a:pt x="119" y="561"/>
                    <a:pt x="140" y="531"/>
                  </a:cubicBezTo>
                  <a:cubicBezTo>
                    <a:pt x="165" y="519"/>
                    <a:pt x="186" y="501"/>
                    <a:pt x="210" y="488"/>
                  </a:cubicBezTo>
                  <a:close/>
                  <a:moveTo>
                    <a:pt x="413" y="381"/>
                  </a:moveTo>
                  <a:cubicBezTo>
                    <a:pt x="425" y="379"/>
                    <a:pt x="436" y="374"/>
                    <a:pt x="447" y="369"/>
                  </a:cubicBezTo>
                  <a:cubicBezTo>
                    <a:pt x="447" y="369"/>
                    <a:pt x="447" y="369"/>
                    <a:pt x="448" y="368"/>
                  </a:cubicBezTo>
                  <a:cubicBezTo>
                    <a:pt x="450" y="368"/>
                    <a:pt x="453" y="367"/>
                    <a:pt x="455" y="365"/>
                  </a:cubicBezTo>
                  <a:cubicBezTo>
                    <a:pt x="444" y="376"/>
                    <a:pt x="428" y="380"/>
                    <a:pt x="413" y="381"/>
                  </a:cubicBezTo>
                  <a:close/>
                  <a:moveTo>
                    <a:pt x="217" y="481"/>
                  </a:moveTo>
                  <a:cubicBezTo>
                    <a:pt x="190" y="492"/>
                    <a:pt x="169" y="512"/>
                    <a:pt x="143" y="525"/>
                  </a:cubicBezTo>
                  <a:cubicBezTo>
                    <a:pt x="148" y="518"/>
                    <a:pt x="153" y="511"/>
                    <a:pt x="158" y="504"/>
                  </a:cubicBezTo>
                  <a:cubicBezTo>
                    <a:pt x="159" y="505"/>
                    <a:pt x="161" y="505"/>
                    <a:pt x="162" y="504"/>
                  </a:cubicBezTo>
                  <a:cubicBezTo>
                    <a:pt x="196" y="475"/>
                    <a:pt x="241" y="467"/>
                    <a:pt x="285" y="464"/>
                  </a:cubicBezTo>
                  <a:cubicBezTo>
                    <a:pt x="262" y="469"/>
                    <a:pt x="239" y="473"/>
                    <a:pt x="217" y="481"/>
                  </a:cubicBezTo>
                  <a:close/>
                  <a:moveTo>
                    <a:pt x="583" y="72"/>
                  </a:moveTo>
                  <a:cubicBezTo>
                    <a:pt x="586" y="71"/>
                    <a:pt x="588" y="70"/>
                    <a:pt x="591" y="69"/>
                  </a:cubicBezTo>
                  <a:cubicBezTo>
                    <a:pt x="588" y="70"/>
                    <a:pt x="586" y="72"/>
                    <a:pt x="584" y="74"/>
                  </a:cubicBezTo>
                  <a:cubicBezTo>
                    <a:pt x="578" y="78"/>
                    <a:pt x="572" y="82"/>
                    <a:pt x="566" y="87"/>
                  </a:cubicBezTo>
                  <a:cubicBezTo>
                    <a:pt x="571" y="82"/>
                    <a:pt x="576" y="77"/>
                    <a:pt x="581" y="73"/>
                  </a:cubicBezTo>
                  <a:cubicBezTo>
                    <a:pt x="582" y="73"/>
                    <a:pt x="583" y="72"/>
                    <a:pt x="583" y="72"/>
                  </a:cubicBezTo>
                  <a:close/>
                  <a:moveTo>
                    <a:pt x="483" y="150"/>
                  </a:moveTo>
                  <a:cubicBezTo>
                    <a:pt x="485" y="148"/>
                    <a:pt x="486" y="146"/>
                    <a:pt x="488" y="145"/>
                  </a:cubicBezTo>
                  <a:cubicBezTo>
                    <a:pt x="487" y="146"/>
                    <a:pt x="487" y="147"/>
                    <a:pt x="486" y="148"/>
                  </a:cubicBezTo>
                  <a:cubicBezTo>
                    <a:pt x="485" y="149"/>
                    <a:pt x="484" y="149"/>
                    <a:pt x="483" y="150"/>
                  </a:cubicBezTo>
                  <a:close/>
                  <a:moveTo>
                    <a:pt x="428" y="200"/>
                  </a:moveTo>
                  <a:cubicBezTo>
                    <a:pt x="430" y="199"/>
                    <a:pt x="432" y="198"/>
                    <a:pt x="434" y="197"/>
                  </a:cubicBezTo>
                  <a:cubicBezTo>
                    <a:pt x="430" y="199"/>
                    <a:pt x="427" y="201"/>
                    <a:pt x="423" y="204"/>
                  </a:cubicBezTo>
                  <a:cubicBezTo>
                    <a:pt x="425" y="202"/>
                    <a:pt x="426" y="201"/>
                    <a:pt x="428" y="200"/>
                  </a:cubicBezTo>
                  <a:close/>
                  <a:moveTo>
                    <a:pt x="454" y="185"/>
                  </a:moveTo>
                  <a:cubicBezTo>
                    <a:pt x="454" y="185"/>
                    <a:pt x="455" y="185"/>
                    <a:pt x="455" y="185"/>
                  </a:cubicBezTo>
                  <a:cubicBezTo>
                    <a:pt x="455" y="185"/>
                    <a:pt x="454" y="185"/>
                    <a:pt x="454" y="185"/>
                  </a:cubicBezTo>
                  <a:cubicBezTo>
                    <a:pt x="454" y="185"/>
                    <a:pt x="454" y="185"/>
                    <a:pt x="454" y="185"/>
                  </a:cubicBezTo>
                  <a:close/>
                  <a:moveTo>
                    <a:pt x="436" y="192"/>
                  </a:moveTo>
                  <a:cubicBezTo>
                    <a:pt x="443" y="186"/>
                    <a:pt x="449" y="180"/>
                    <a:pt x="455" y="174"/>
                  </a:cubicBezTo>
                  <a:cubicBezTo>
                    <a:pt x="456" y="174"/>
                    <a:pt x="456" y="174"/>
                    <a:pt x="456" y="174"/>
                  </a:cubicBezTo>
                  <a:cubicBezTo>
                    <a:pt x="456" y="175"/>
                    <a:pt x="456" y="175"/>
                    <a:pt x="455" y="175"/>
                  </a:cubicBezTo>
                  <a:cubicBezTo>
                    <a:pt x="455" y="177"/>
                    <a:pt x="460" y="175"/>
                    <a:pt x="461" y="175"/>
                  </a:cubicBezTo>
                  <a:cubicBezTo>
                    <a:pt x="461" y="174"/>
                    <a:pt x="462" y="173"/>
                    <a:pt x="463" y="173"/>
                  </a:cubicBezTo>
                  <a:cubicBezTo>
                    <a:pt x="463" y="173"/>
                    <a:pt x="464" y="173"/>
                    <a:pt x="464" y="173"/>
                  </a:cubicBezTo>
                  <a:cubicBezTo>
                    <a:pt x="460" y="175"/>
                    <a:pt x="456" y="178"/>
                    <a:pt x="452" y="180"/>
                  </a:cubicBezTo>
                  <a:cubicBezTo>
                    <a:pt x="449" y="182"/>
                    <a:pt x="453" y="183"/>
                    <a:pt x="455" y="182"/>
                  </a:cubicBezTo>
                  <a:cubicBezTo>
                    <a:pt x="463" y="177"/>
                    <a:pt x="472" y="172"/>
                    <a:pt x="480" y="167"/>
                  </a:cubicBezTo>
                  <a:cubicBezTo>
                    <a:pt x="481" y="167"/>
                    <a:pt x="482" y="167"/>
                    <a:pt x="483" y="167"/>
                  </a:cubicBezTo>
                  <a:cubicBezTo>
                    <a:pt x="467" y="176"/>
                    <a:pt x="452" y="184"/>
                    <a:pt x="436" y="192"/>
                  </a:cubicBezTo>
                  <a:close/>
                  <a:moveTo>
                    <a:pt x="479" y="143"/>
                  </a:moveTo>
                  <a:cubicBezTo>
                    <a:pt x="476" y="146"/>
                    <a:pt x="473" y="149"/>
                    <a:pt x="471" y="152"/>
                  </a:cubicBezTo>
                  <a:cubicBezTo>
                    <a:pt x="469" y="154"/>
                    <a:pt x="467" y="156"/>
                    <a:pt x="465" y="158"/>
                  </a:cubicBezTo>
                  <a:cubicBezTo>
                    <a:pt x="465" y="158"/>
                    <a:pt x="465" y="159"/>
                    <a:pt x="465" y="159"/>
                  </a:cubicBezTo>
                  <a:cubicBezTo>
                    <a:pt x="460" y="163"/>
                    <a:pt x="456" y="168"/>
                    <a:pt x="452" y="172"/>
                  </a:cubicBezTo>
                  <a:cubicBezTo>
                    <a:pt x="451" y="172"/>
                    <a:pt x="450" y="172"/>
                    <a:pt x="449" y="173"/>
                  </a:cubicBezTo>
                  <a:cubicBezTo>
                    <a:pt x="459" y="163"/>
                    <a:pt x="469" y="153"/>
                    <a:pt x="479" y="143"/>
                  </a:cubicBezTo>
                  <a:close/>
                  <a:moveTo>
                    <a:pt x="496" y="139"/>
                  </a:moveTo>
                  <a:cubicBezTo>
                    <a:pt x="496" y="139"/>
                    <a:pt x="495" y="139"/>
                    <a:pt x="495" y="139"/>
                  </a:cubicBezTo>
                  <a:cubicBezTo>
                    <a:pt x="496" y="138"/>
                    <a:pt x="497" y="137"/>
                    <a:pt x="498" y="136"/>
                  </a:cubicBezTo>
                  <a:cubicBezTo>
                    <a:pt x="497" y="137"/>
                    <a:pt x="497" y="138"/>
                    <a:pt x="496" y="139"/>
                  </a:cubicBezTo>
                  <a:close/>
                  <a:moveTo>
                    <a:pt x="468" y="171"/>
                  </a:moveTo>
                  <a:cubicBezTo>
                    <a:pt x="468" y="171"/>
                    <a:pt x="468" y="171"/>
                    <a:pt x="468" y="170"/>
                  </a:cubicBezTo>
                  <a:cubicBezTo>
                    <a:pt x="468" y="170"/>
                    <a:pt x="469" y="170"/>
                    <a:pt x="469" y="170"/>
                  </a:cubicBezTo>
                  <a:cubicBezTo>
                    <a:pt x="469" y="170"/>
                    <a:pt x="468" y="171"/>
                    <a:pt x="468" y="171"/>
                  </a:cubicBezTo>
                  <a:close/>
                  <a:moveTo>
                    <a:pt x="466" y="165"/>
                  </a:moveTo>
                  <a:cubicBezTo>
                    <a:pt x="466" y="165"/>
                    <a:pt x="466" y="165"/>
                    <a:pt x="466" y="164"/>
                  </a:cubicBezTo>
                  <a:cubicBezTo>
                    <a:pt x="467" y="164"/>
                    <a:pt x="467" y="164"/>
                    <a:pt x="467" y="164"/>
                  </a:cubicBezTo>
                  <a:cubicBezTo>
                    <a:pt x="467" y="164"/>
                    <a:pt x="467" y="164"/>
                    <a:pt x="467" y="164"/>
                  </a:cubicBezTo>
                  <a:cubicBezTo>
                    <a:pt x="467" y="164"/>
                    <a:pt x="466" y="165"/>
                    <a:pt x="466" y="165"/>
                  </a:cubicBezTo>
                  <a:close/>
                  <a:moveTo>
                    <a:pt x="501" y="139"/>
                  </a:moveTo>
                  <a:cubicBezTo>
                    <a:pt x="502" y="138"/>
                    <a:pt x="504" y="137"/>
                    <a:pt x="505" y="136"/>
                  </a:cubicBezTo>
                  <a:cubicBezTo>
                    <a:pt x="504" y="137"/>
                    <a:pt x="502" y="138"/>
                    <a:pt x="501" y="139"/>
                  </a:cubicBezTo>
                  <a:close/>
                  <a:moveTo>
                    <a:pt x="527" y="112"/>
                  </a:moveTo>
                  <a:cubicBezTo>
                    <a:pt x="535" y="107"/>
                    <a:pt x="544" y="102"/>
                    <a:pt x="553" y="97"/>
                  </a:cubicBezTo>
                  <a:cubicBezTo>
                    <a:pt x="553" y="97"/>
                    <a:pt x="554" y="97"/>
                    <a:pt x="554" y="97"/>
                  </a:cubicBezTo>
                  <a:cubicBezTo>
                    <a:pt x="554" y="98"/>
                    <a:pt x="553" y="98"/>
                    <a:pt x="553" y="99"/>
                  </a:cubicBezTo>
                  <a:cubicBezTo>
                    <a:pt x="552" y="99"/>
                    <a:pt x="551" y="100"/>
                    <a:pt x="551" y="100"/>
                  </a:cubicBezTo>
                  <a:cubicBezTo>
                    <a:pt x="543" y="104"/>
                    <a:pt x="535" y="108"/>
                    <a:pt x="527" y="112"/>
                  </a:cubicBezTo>
                  <a:close/>
                  <a:moveTo>
                    <a:pt x="569" y="88"/>
                  </a:moveTo>
                  <a:cubicBezTo>
                    <a:pt x="569" y="88"/>
                    <a:pt x="570" y="88"/>
                    <a:pt x="570" y="88"/>
                  </a:cubicBezTo>
                  <a:cubicBezTo>
                    <a:pt x="569" y="88"/>
                    <a:pt x="569" y="88"/>
                    <a:pt x="568" y="89"/>
                  </a:cubicBezTo>
                  <a:cubicBezTo>
                    <a:pt x="569" y="89"/>
                    <a:pt x="569" y="88"/>
                    <a:pt x="569" y="88"/>
                  </a:cubicBezTo>
                  <a:close/>
                  <a:moveTo>
                    <a:pt x="585" y="78"/>
                  </a:moveTo>
                  <a:cubicBezTo>
                    <a:pt x="583" y="80"/>
                    <a:pt x="582" y="81"/>
                    <a:pt x="581" y="82"/>
                  </a:cubicBezTo>
                  <a:cubicBezTo>
                    <a:pt x="580" y="82"/>
                    <a:pt x="579" y="82"/>
                    <a:pt x="578" y="82"/>
                  </a:cubicBezTo>
                  <a:cubicBezTo>
                    <a:pt x="581" y="81"/>
                    <a:pt x="583" y="80"/>
                    <a:pt x="585" y="78"/>
                  </a:cubicBezTo>
                  <a:close/>
                  <a:moveTo>
                    <a:pt x="527" y="109"/>
                  </a:moveTo>
                  <a:cubicBezTo>
                    <a:pt x="523" y="111"/>
                    <a:pt x="520" y="114"/>
                    <a:pt x="517" y="116"/>
                  </a:cubicBezTo>
                  <a:cubicBezTo>
                    <a:pt x="520" y="113"/>
                    <a:pt x="523" y="111"/>
                    <a:pt x="526" y="109"/>
                  </a:cubicBezTo>
                  <a:cubicBezTo>
                    <a:pt x="526" y="109"/>
                    <a:pt x="526" y="109"/>
                    <a:pt x="526" y="109"/>
                  </a:cubicBezTo>
                  <a:cubicBezTo>
                    <a:pt x="526" y="109"/>
                    <a:pt x="526" y="109"/>
                    <a:pt x="527" y="109"/>
                  </a:cubicBezTo>
                  <a:close/>
                  <a:moveTo>
                    <a:pt x="487" y="137"/>
                  </a:moveTo>
                  <a:cubicBezTo>
                    <a:pt x="486" y="137"/>
                    <a:pt x="486" y="137"/>
                    <a:pt x="485" y="137"/>
                  </a:cubicBezTo>
                  <a:cubicBezTo>
                    <a:pt x="486" y="137"/>
                    <a:pt x="487" y="136"/>
                    <a:pt x="488" y="136"/>
                  </a:cubicBezTo>
                  <a:cubicBezTo>
                    <a:pt x="488" y="136"/>
                    <a:pt x="487" y="137"/>
                    <a:pt x="487" y="137"/>
                  </a:cubicBezTo>
                  <a:close/>
                  <a:moveTo>
                    <a:pt x="444" y="178"/>
                  </a:moveTo>
                  <a:cubicBezTo>
                    <a:pt x="444" y="179"/>
                    <a:pt x="444" y="178"/>
                    <a:pt x="445" y="178"/>
                  </a:cubicBezTo>
                  <a:cubicBezTo>
                    <a:pt x="441" y="181"/>
                    <a:pt x="438" y="185"/>
                    <a:pt x="435" y="188"/>
                  </a:cubicBezTo>
                  <a:cubicBezTo>
                    <a:pt x="435" y="187"/>
                    <a:pt x="436" y="187"/>
                    <a:pt x="436" y="186"/>
                  </a:cubicBezTo>
                  <a:cubicBezTo>
                    <a:pt x="438" y="184"/>
                    <a:pt x="441" y="181"/>
                    <a:pt x="444" y="178"/>
                  </a:cubicBezTo>
                  <a:close/>
                  <a:moveTo>
                    <a:pt x="377" y="261"/>
                  </a:moveTo>
                  <a:cubicBezTo>
                    <a:pt x="375" y="263"/>
                    <a:pt x="373" y="265"/>
                    <a:pt x="370" y="268"/>
                  </a:cubicBezTo>
                  <a:cubicBezTo>
                    <a:pt x="369" y="268"/>
                    <a:pt x="368" y="269"/>
                    <a:pt x="366" y="270"/>
                  </a:cubicBezTo>
                  <a:cubicBezTo>
                    <a:pt x="370" y="267"/>
                    <a:pt x="373" y="264"/>
                    <a:pt x="377" y="261"/>
                  </a:cubicBezTo>
                  <a:close/>
                  <a:moveTo>
                    <a:pt x="317" y="325"/>
                  </a:moveTo>
                  <a:cubicBezTo>
                    <a:pt x="317" y="325"/>
                    <a:pt x="318" y="325"/>
                    <a:pt x="318" y="325"/>
                  </a:cubicBezTo>
                  <a:cubicBezTo>
                    <a:pt x="315" y="329"/>
                    <a:pt x="311" y="332"/>
                    <a:pt x="307" y="336"/>
                  </a:cubicBezTo>
                  <a:cubicBezTo>
                    <a:pt x="310" y="332"/>
                    <a:pt x="313" y="328"/>
                    <a:pt x="317" y="325"/>
                  </a:cubicBezTo>
                  <a:close/>
                  <a:moveTo>
                    <a:pt x="337" y="306"/>
                  </a:moveTo>
                  <a:cubicBezTo>
                    <a:pt x="338" y="306"/>
                    <a:pt x="338" y="306"/>
                    <a:pt x="338" y="306"/>
                  </a:cubicBezTo>
                  <a:cubicBezTo>
                    <a:pt x="338" y="306"/>
                    <a:pt x="338" y="306"/>
                    <a:pt x="338" y="305"/>
                  </a:cubicBezTo>
                  <a:cubicBezTo>
                    <a:pt x="338" y="306"/>
                    <a:pt x="338" y="306"/>
                    <a:pt x="337" y="306"/>
                  </a:cubicBezTo>
                  <a:close/>
                  <a:moveTo>
                    <a:pt x="325" y="305"/>
                  </a:moveTo>
                  <a:cubicBezTo>
                    <a:pt x="322" y="309"/>
                    <a:pt x="319" y="312"/>
                    <a:pt x="317" y="315"/>
                  </a:cubicBezTo>
                  <a:cubicBezTo>
                    <a:pt x="317" y="314"/>
                    <a:pt x="317" y="314"/>
                    <a:pt x="318" y="313"/>
                  </a:cubicBezTo>
                  <a:cubicBezTo>
                    <a:pt x="320" y="311"/>
                    <a:pt x="322" y="308"/>
                    <a:pt x="325" y="305"/>
                  </a:cubicBezTo>
                  <a:close/>
                  <a:moveTo>
                    <a:pt x="306" y="326"/>
                  </a:moveTo>
                  <a:cubicBezTo>
                    <a:pt x="306" y="327"/>
                    <a:pt x="307" y="327"/>
                    <a:pt x="308" y="328"/>
                  </a:cubicBezTo>
                  <a:cubicBezTo>
                    <a:pt x="301" y="335"/>
                    <a:pt x="293" y="343"/>
                    <a:pt x="286" y="350"/>
                  </a:cubicBezTo>
                  <a:cubicBezTo>
                    <a:pt x="289" y="347"/>
                    <a:pt x="292" y="344"/>
                    <a:pt x="294" y="341"/>
                  </a:cubicBezTo>
                  <a:cubicBezTo>
                    <a:pt x="294" y="340"/>
                    <a:pt x="294" y="340"/>
                    <a:pt x="295" y="340"/>
                  </a:cubicBezTo>
                  <a:cubicBezTo>
                    <a:pt x="298" y="335"/>
                    <a:pt x="302" y="331"/>
                    <a:pt x="306" y="326"/>
                  </a:cubicBezTo>
                  <a:close/>
                  <a:moveTo>
                    <a:pt x="241" y="418"/>
                  </a:moveTo>
                  <a:cubicBezTo>
                    <a:pt x="240" y="417"/>
                    <a:pt x="237" y="418"/>
                    <a:pt x="237" y="418"/>
                  </a:cubicBezTo>
                  <a:cubicBezTo>
                    <a:pt x="236" y="418"/>
                    <a:pt x="236" y="419"/>
                    <a:pt x="236" y="419"/>
                  </a:cubicBezTo>
                  <a:cubicBezTo>
                    <a:pt x="236" y="418"/>
                    <a:pt x="236" y="418"/>
                    <a:pt x="235" y="418"/>
                  </a:cubicBezTo>
                  <a:cubicBezTo>
                    <a:pt x="236" y="417"/>
                    <a:pt x="237" y="415"/>
                    <a:pt x="238" y="413"/>
                  </a:cubicBezTo>
                  <a:cubicBezTo>
                    <a:pt x="238" y="412"/>
                    <a:pt x="239" y="412"/>
                    <a:pt x="240" y="411"/>
                  </a:cubicBezTo>
                  <a:cubicBezTo>
                    <a:pt x="241" y="411"/>
                    <a:pt x="242" y="411"/>
                    <a:pt x="243" y="410"/>
                  </a:cubicBezTo>
                  <a:cubicBezTo>
                    <a:pt x="244" y="409"/>
                    <a:pt x="246" y="408"/>
                    <a:pt x="247" y="406"/>
                  </a:cubicBezTo>
                  <a:cubicBezTo>
                    <a:pt x="247" y="408"/>
                    <a:pt x="250" y="409"/>
                    <a:pt x="252" y="407"/>
                  </a:cubicBezTo>
                  <a:cubicBezTo>
                    <a:pt x="253" y="407"/>
                    <a:pt x="253" y="406"/>
                    <a:pt x="254" y="405"/>
                  </a:cubicBezTo>
                  <a:cubicBezTo>
                    <a:pt x="255" y="405"/>
                    <a:pt x="256" y="405"/>
                    <a:pt x="257" y="405"/>
                  </a:cubicBezTo>
                  <a:cubicBezTo>
                    <a:pt x="266" y="399"/>
                    <a:pt x="276" y="394"/>
                    <a:pt x="286" y="389"/>
                  </a:cubicBezTo>
                  <a:cubicBezTo>
                    <a:pt x="273" y="401"/>
                    <a:pt x="257" y="410"/>
                    <a:pt x="241" y="418"/>
                  </a:cubicBezTo>
                  <a:cubicBezTo>
                    <a:pt x="241" y="418"/>
                    <a:pt x="241" y="418"/>
                    <a:pt x="241" y="418"/>
                  </a:cubicBezTo>
                  <a:close/>
                  <a:moveTo>
                    <a:pt x="235" y="447"/>
                  </a:moveTo>
                  <a:cubicBezTo>
                    <a:pt x="232" y="448"/>
                    <a:pt x="229" y="449"/>
                    <a:pt x="226" y="451"/>
                  </a:cubicBezTo>
                  <a:cubicBezTo>
                    <a:pt x="224" y="451"/>
                    <a:pt x="224" y="452"/>
                    <a:pt x="224" y="452"/>
                  </a:cubicBezTo>
                  <a:cubicBezTo>
                    <a:pt x="221" y="454"/>
                    <a:pt x="218" y="455"/>
                    <a:pt x="216" y="457"/>
                  </a:cubicBezTo>
                  <a:cubicBezTo>
                    <a:pt x="217" y="455"/>
                    <a:pt x="219" y="453"/>
                    <a:pt x="220" y="452"/>
                  </a:cubicBezTo>
                  <a:cubicBezTo>
                    <a:pt x="220" y="452"/>
                    <a:pt x="220" y="452"/>
                    <a:pt x="220" y="452"/>
                  </a:cubicBezTo>
                  <a:cubicBezTo>
                    <a:pt x="221" y="451"/>
                    <a:pt x="222" y="451"/>
                    <a:pt x="223" y="451"/>
                  </a:cubicBezTo>
                  <a:cubicBezTo>
                    <a:pt x="228" y="449"/>
                    <a:pt x="232" y="446"/>
                    <a:pt x="237" y="444"/>
                  </a:cubicBezTo>
                  <a:cubicBezTo>
                    <a:pt x="241" y="441"/>
                    <a:pt x="244" y="440"/>
                    <a:pt x="248" y="440"/>
                  </a:cubicBezTo>
                  <a:cubicBezTo>
                    <a:pt x="245" y="442"/>
                    <a:pt x="241" y="444"/>
                    <a:pt x="238" y="446"/>
                  </a:cubicBezTo>
                  <a:cubicBezTo>
                    <a:pt x="237" y="446"/>
                    <a:pt x="236" y="447"/>
                    <a:pt x="235" y="447"/>
                  </a:cubicBezTo>
                  <a:close/>
                  <a:moveTo>
                    <a:pt x="188" y="468"/>
                  </a:moveTo>
                  <a:cubicBezTo>
                    <a:pt x="188" y="467"/>
                    <a:pt x="188" y="467"/>
                    <a:pt x="188" y="467"/>
                  </a:cubicBezTo>
                  <a:cubicBezTo>
                    <a:pt x="188" y="468"/>
                    <a:pt x="188" y="468"/>
                    <a:pt x="188" y="468"/>
                  </a:cubicBezTo>
                  <a:cubicBezTo>
                    <a:pt x="188" y="468"/>
                    <a:pt x="188" y="468"/>
                    <a:pt x="188" y="468"/>
                  </a:cubicBezTo>
                  <a:close/>
                  <a:moveTo>
                    <a:pt x="221" y="445"/>
                  </a:moveTo>
                  <a:cubicBezTo>
                    <a:pt x="222" y="444"/>
                    <a:pt x="223" y="443"/>
                    <a:pt x="224" y="442"/>
                  </a:cubicBezTo>
                  <a:cubicBezTo>
                    <a:pt x="225" y="442"/>
                    <a:pt x="225" y="441"/>
                    <a:pt x="226" y="441"/>
                  </a:cubicBezTo>
                  <a:cubicBezTo>
                    <a:pt x="226" y="441"/>
                    <a:pt x="226" y="441"/>
                    <a:pt x="226" y="441"/>
                  </a:cubicBezTo>
                  <a:cubicBezTo>
                    <a:pt x="225" y="442"/>
                    <a:pt x="223" y="444"/>
                    <a:pt x="221" y="445"/>
                  </a:cubicBezTo>
                  <a:close/>
                  <a:moveTo>
                    <a:pt x="222" y="438"/>
                  </a:moveTo>
                  <a:cubicBezTo>
                    <a:pt x="222" y="438"/>
                    <a:pt x="222" y="438"/>
                    <a:pt x="222" y="438"/>
                  </a:cubicBezTo>
                  <a:cubicBezTo>
                    <a:pt x="222" y="438"/>
                    <a:pt x="222" y="438"/>
                    <a:pt x="222" y="438"/>
                  </a:cubicBezTo>
                  <a:cubicBezTo>
                    <a:pt x="222" y="438"/>
                    <a:pt x="222" y="438"/>
                    <a:pt x="222" y="438"/>
                  </a:cubicBezTo>
                  <a:cubicBezTo>
                    <a:pt x="222" y="438"/>
                    <a:pt x="222" y="438"/>
                    <a:pt x="222" y="438"/>
                  </a:cubicBezTo>
                  <a:close/>
                  <a:moveTo>
                    <a:pt x="228" y="422"/>
                  </a:moveTo>
                  <a:cubicBezTo>
                    <a:pt x="228" y="422"/>
                    <a:pt x="227" y="423"/>
                    <a:pt x="227" y="423"/>
                  </a:cubicBezTo>
                  <a:cubicBezTo>
                    <a:pt x="226" y="424"/>
                    <a:pt x="226" y="424"/>
                    <a:pt x="225" y="425"/>
                  </a:cubicBezTo>
                  <a:cubicBezTo>
                    <a:pt x="226" y="424"/>
                    <a:pt x="227" y="423"/>
                    <a:pt x="228" y="422"/>
                  </a:cubicBezTo>
                  <a:close/>
                  <a:moveTo>
                    <a:pt x="182" y="475"/>
                  </a:moveTo>
                  <a:cubicBezTo>
                    <a:pt x="190" y="470"/>
                    <a:pt x="198" y="465"/>
                    <a:pt x="206" y="460"/>
                  </a:cubicBezTo>
                  <a:cubicBezTo>
                    <a:pt x="198" y="467"/>
                    <a:pt x="191" y="473"/>
                    <a:pt x="184" y="479"/>
                  </a:cubicBezTo>
                  <a:cubicBezTo>
                    <a:pt x="182" y="481"/>
                    <a:pt x="180" y="482"/>
                    <a:pt x="178" y="483"/>
                  </a:cubicBezTo>
                  <a:cubicBezTo>
                    <a:pt x="179" y="480"/>
                    <a:pt x="181" y="477"/>
                    <a:pt x="182" y="475"/>
                  </a:cubicBezTo>
                  <a:close/>
                  <a:moveTo>
                    <a:pt x="190" y="479"/>
                  </a:moveTo>
                  <a:cubicBezTo>
                    <a:pt x="189" y="479"/>
                    <a:pt x="189" y="479"/>
                    <a:pt x="189" y="480"/>
                  </a:cubicBezTo>
                  <a:cubicBezTo>
                    <a:pt x="189" y="479"/>
                    <a:pt x="189" y="479"/>
                    <a:pt x="190" y="479"/>
                  </a:cubicBezTo>
                  <a:cubicBezTo>
                    <a:pt x="190" y="479"/>
                    <a:pt x="190" y="479"/>
                    <a:pt x="190" y="479"/>
                  </a:cubicBezTo>
                  <a:close/>
                  <a:moveTo>
                    <a:pt x="226" y="446"/>
                  </a:moveTo>
                  <a:cubicBezTo>
                    <a:pt x="232" y="442"/>
                    <a:pt x="237" y="437"/>
                    <a:pt x="243" y="431"/>
                  </a:cubicBezTo>
                  <a:cubicBezTo>
                    <a:pt x="243" y="431"/>
                    <a:pt x="243" y="431"/>
                    <a:pt x="243" y="431"/>
                  </a:cubicBezTo>
                  <a:cubicBezTo>
                    <a:pt x="244" y="430"/>
                    <a:pt x="245" y="429"/>
                    <a:pt x="247" y="429"/>
                  </a:cubicBezTo>
                  <a:cubicBezTo>
                    <a:pt x="252" y="426"/>
                    <a:pt x="259" y="423"/>
                    <a:pt x="253" y="429"/>
                  </a:cubicBezTo>
                  <a:cubicBezTo>
                    <a:pt x="249" y="434"/>
                    <a:pt x="243" y="437"/>
                    <a:pt x="237" y="440"/>
                  </a:cubicBezTo>
                  <a:cubicBezTo>
                    <a:pt x="233" y="442"/>
                    <a:pt x="229" y="444"/>
                    <a:pt x="226" y="446"/>
                  </a:cubicBezTo>
                  <a:close/>
                  <a:moveTo>
                    <a:pt x="210" y="439"/>
                  </a:moveTo>
                  <a:cubicBezTo>
                    <a:pt x="212" y="437"/>
                    <a:pt x="215" y="435"/>
                    <a:pt x="216" y="434"/>
                  </a:cubicBezTo>
                  <a:cubicBezTo>
                    <a:pt x="218" y="432"/>
                    <a:pt x="220" y="431"/>
                    <a:pt x="222" y="429"/>
                  </a:cubicBezTo>
                  <a:cubicBezTo>
                    <a:pt x="219" y="434"/>
                    <a:pt x="215" y="437"/>
                    <a:pt x="211" y="441"/>
                  </a:cubicBezTo>
                  <a:cubicBezTo>
                    <a:pt x="208" y="443"/>
                    <a:pt x="206" y="445"/>
                    <a:pt x="204" y="446"/>
                  </a:cubicBezTo>
                  <a:cubicBezTo>
                    <a:pt x="204" y="446"/>
                    <a:pt x="204" y="447"/>
                    <a:pt x="204" y="447"/>
                  </a:cubicBezTo>
                  <a:cubicBezTo>
                    <a:pt x="206" y="444"/>
                    <a:pt x="208" y="441"/>
                    <a:pt x="210" y="439"/>
                  </a:cubicBezTo>
                  <a:close/>
                  <a:moveTo>
                    <a:pt x="172" y="486"/>
                  </a:moveTo>
                  <a:cubicBezTo>
                    <a:pt x="173" y="486"/>
                    <a:pt x="175" y="486"/>
                    <a:pt x="175" y="486"/>
                  </a:cubicBezTo>
                  <a:cubicBezTo>
                    <a:pt x="176" y="486"/>
                    <a:pt x="177" y="485"/>
                    <a:pt x="178" y="485"/>
                  </a:cubicBezTo>
                  <a:cubicBezTo>
                    <a:pt x="175" y="488"/>
                    <a:pt x="172" y="491"/>
                    <a:pt x="169" y="494"/>
                  </a:cubicBezTo>
                  <a:cubicBezTo>
                    <a:pt x="168" y="494"/>
                    <a:pt x="168" y="494"/>
                    <a:pt x="168" y="494"/>
                  </a:cubicBezTo>
                  <a:cubicBezTo>
                    <a:pt x="167" y="495"/>
                    <a:pt x="165" y="497"/>
                    <a:pt x="163" y="498"/>
                  </a:cubicBezTo>
                  <a:cubicBezTo>
                    <a:pt x="166" y="494"/>
                    <a:pt x="169" y="490"/>
                    <a:pt x="172" y="486"/>
                  </a:cubicBezTo>
                  <a:close/>
                  <a:moveTo>
                    <a:pt x="194" y="480"/>
                  </a:moveTo>
                  <a:cubicBezTo>
                    <a:pt x="190" y="482"/>
                    <a:pt x="186" y="484"/>
                    <a:pt x="181" y="486"/>
                  </a:cubicBezTo>
                  <a:cubicBezTo>
                    <a:pt x="183" y="485"/>
                    <a:pt x="184" y="484"/>
                    <a:pt x="185" y="483"/>
                  </a:cubicBezTo>
                  <a:cubicBezTo>
                    <a:pt x="186" y="483"/>
                    <a:pt x="188" y="483"/>
                    <a:pt x="189" y="482"/>
                  </a:cubicBezTo>
                  <a:cubicBezTo>
                    <a:pt x="192" y="481"/>
                    <a:pt x="194" y="480"/>
                    <a:pt x="197" y="478"/>
                  </a:cubicBezTo>
                  <a:cubicBezTo>
                    <a:pt x="196" y="479"/>
                    <a:pt x="195" y="479"/>
                    <a:pt x="194" y="480"/>
                  </a:cubicBezTo>
                  <a:close/>
                  <a:moveTo>
                    <a:pt x="228" y="461"/>
                  </a:moveTo>
                  <a:cubicBezTo>
                    <a:pt x="227" y="461"/>
                    <a:pt x="227" y="461"/>
                    <a:pt x="227" y="461"/>
                  </a:cubicBezTo>
                  <a:cubicBezTo>
                    <a:pt x="229" y="459"/>
                    <a:pt x="231" y="458"/>
                    <a:pt x="234" y="456"/>
                  </a:cubicBezTo>
                  <a:cubicBezTo>
                    <a:pt x="240" y="454"/>
                    <a:pt x="247" y="451"/>
                    <a:pt x="253" y="449"/>
                  </a:cubicBezTo>
                  <a:cubicBezTo>
                    <a:pt x="245" y="452"/>
                    <a:pt x="236" y="456"/>
                    <a:pt x="228" y="461"/>
                  </a:cubicBezTo>
                  <a:close/>
                  <a:moveTo>
                    <a:pt x="225" y="459"/>
                  </a:moveTo>
                  <a:cubicBezTo>
                    <a:pt x="223" y="460"/>
                    <a:pt x="221" y="461"/>
                    <a:pt x="219" y="462"/>
                  </a:cubicBezTo>
                  <a:cubicBezTo>
                    <a:pt x="218" y="463"/>
                    <a:pt x="216" y="464"/>
                    <a:pt x="215" y="465"/>
                  </a:cubicBezTo>
                  <a:cubicBezTo>
                    <a:pt x="211" y="466"/>
                    <a:pt x="207" y="468"/>
                    <a:pt x="202" y="469"/>
                  </a:cubicBezTo>
                  <a:cubicBezTo>
                    <a:pt x="205" y="467"/>
                    <a:pt x="207" y="465"/>
                    <a:pt x="209" y="463"/>
                  </a:cubicBezTo>
                  <a:cubicBezTo>
                    <a:pt x="210" y="463"/>
                    <a:pt x="210" y="463"/>
                    <a:pt x="210" y="463"/>
                  </a:cubicBezTo>
                  <a:cubicBezTo>
                    <a:pt x="215" y="462"/>
                    <a:pt x="220" y="460"/>
                    <a:pt x="225" y="459"/>
                  </a:cubicBezTo>
                  <a:close/>
                  <a:moveTo>
                    <a:pt x="293" y="406"/>
                  </a:moveTo>
                  <a:cubicBezTo>
                    <a:pt x="320" y="397"/>
                    <a:pt x="347" y="394"/>
                    <a:pt x="375" y="393"/>
                  </a:cubicBezTo>
                  <a:cubicBezTo>
                    <a:pt x="396" y="392"/>
                    <a:pt x="416" y="395"/>
                    <a:pt x="436" y="390"/>
                  </a:cubicBezTo>
                  <a:cubicBezTo>
                    <a:pt x="382" y="432"/>
                    <a:pt x="310" y="427"/>
                    <a:pt x="246" y="444"/>
                  </a:cubicBezTo>
                  <a:cubicBezTo>
                    <a:pt x="250" y="442"/>
                    <a:pt x="253" y="440"/>
                    <a:pt x="256" y="438"/>
                  </a:cubicBezTo>
                  <a:cubicBezTo>
                    <a:pt x="257" y="437"/>
                    <a:pt x="256" y="437"/>
                    <a:pt x="255" y="437"/>
                  </a:cubicBezTo>
                  <a:cubicBezTo>
                    <a:pt x="251" y="437"/>
                    <a:pt x="247" y="438"/>
                    <a:pt x="244" y="439"/>
                  </a:cubicBezTo>
                  <a:cubicBezTo>
                    <a:pt x="245" y="438"/>
                    <a:pt x="246" y="437"/>
                    <a:pt x="248" y="437"/>
                  </a:cubicBezTo>
                  <a:cubicBezTo>
                    <a:pt x="254" y="433"/>
                    <a:pt x="259" y="429"/>
                    <a:pt x="263" y="423"/>
                  </a:cubicBezTo>
                  <a:cubicBezTo>
                    <a:pt x="264" y="422"/>
                    <a:pt x="262" y="422"/>
                    <a:pt x="261" y="422"/>
                  </a:cubicBezTo>
                  <a:cubicBezTo>
                    <a:pt x="259" y="422"/>
                    <a:pt x="257" y="423"/>
                    <a:pt x="254" y="424"/>
                  </a:cubicBezTo>
                  <a:cubicBezTo>
                    <a:pt x="258" y="421"/>
                    <a:pt x="262" y="418"/>
                    <a:pt x="266" y="416"/>
                  </a:cubicBezTo>
                  <a:cubicBezTo>
                    <a:pt x="268" y="414"/>
                    <a:pt x="262" y="414"/>
                    <a:pt x="261" y="415"/>
                  </a:cubicBezTo>
                  <a:cubicBezTo>
                    <a:pt x="255" y="420"/>
                    <a:pt x="249" y="424"/>
                    <a:pt x="243" y="428"/>
                  </a:cubicBezTo>
                  <a:cubicBezTo>
                    <a:pt x="242" y="429"/>
                    <a:pt x="241" y="429"/>
                    <a:pt x="240" y="429"/>
                  </a:cubicBezTo>
                  <a:cubicBezTo>
                    <a:pt x="244" y="426"/>
                    <a:pt x="248" y="422"/>
                    <a:pt x="252" y="418"/>
                  </a:cubicBezTo>
                  <a:cubicBezTo>
                    <a:pt x="265" y="413"/>
                    <a:pt x="280" y="410"/>
                    <a:pt x="293" y="406"/>
                  </a:cubicBezTo>
                  <a:close/>
                  <a:moveTo>
                    <a:pt x="239" y="421"/>
                  </a:moveTo>
                  <a:cubicBezTo>
                    <a:pt x="240" y="420"/>
                    <a:pt x="240" y="420"/>
                    <a:pt x="240" y="420"/>
                  </a:cubicBezTo>
                  <a:cubicBezTo>
                    <a:pt x="240" y="420"/>
                    <a:pt x="240" y="420"/>
                    <a:pt x="241" y="420"/>
                  </a:cubicBezTo>
                  <a:cubicBezTo>
                    <a:pt x="240" y="420"/>
                    <a:pt x="240" y="420"/>
                    <a:pt x="239" y="421"/>
                  </a:cubicBezTo>
                  <a:close/>
                  <a:moveTo>
                    <a:pt x="306" y="369"/>
                  </a:moveTo>
                  <a:cubicBezTo>
                    <a:pt x="317" y="364"/>
                    <a:pt x="301" y="378"/>
                    <a:pt x="301" y="377"/>
                  </a:cubicBezTo>
                  <a:cubicBezTo>
                    <a:pt x="297" y="380"/>
                    <a:pt x="293" y="382"/>
                    <a:pt x="288" y="384"/>
                  </a:cubicBezTo>
                  <a:cubicBezTo>
                    <a:pt x="281" y="387"/>
                    <a:pt x="274" y="389"/>
                    <a:pt x="268" y="392"/>
                  </a:cubicBezTo>
                  <a:cubicBezTo>
                    <a:pt x="269" y="391"/>
                    <a:pt x="271" y="389"/>
                    <a:pt x="272" y="387"/>
                  </a:cubicBezTo>
                  <a:cubicBezTo>
                    <a:pt x="274" y="386"/>
                    <a:pt x="275" y="385"/>
                    <a:pt x="276" y="384"/>
                  </a:cubicBezTo>
                  <a:cubicBezTo>
                    <a:pt x="276" y="386"/>
                    <a:pt x="279" y="386"/>
                    <a:pt x="281" y="385"/>
                  </a:cubicBezTo>
                  <a:cubicBezTo>
                    <a:pt x="286" y="382"/>
                    <a:pt x="291" y="378"/>
                    <a:pt x="296" y="375"/>
                  </a:cubicBezTo>
                  <a:cubicBezTo>
                    <a:pt x="299" y="373"/>
                    <a:pt x="303" y="371"/>
                    <a:pt x="306" y="369"/>
                  </a:cubicBezTo>
                  <a:close/>
                  <a:moveTo>
                    <a:pt x="291" y="374"/>
                  </a:moveTo>
                  <a:cubicBezTo>
                    <a:pt x="291" y="374"/>
                    <a:pt x="292" y="373"/>
                    <a:pt x="293" y="373"/>
                  </a:cubicBezTo>
                  <a:cubicBezTo>
                    <a:pt x="295" y="371"/>
                    <a:pt x="293" y="370"/>
                    <a:pt x="290" y="370"/>
                  </a:cubicBezTo>
                  <a:cubicBezTo>
                    <a:pt x="292" y="368"/>
                    <a:pt x="293" y="367"/>
                    <a:pt x="295" y="365"/>
                  </a:cubicBezTo>
                  <a:cubicBezTo>
                    <a:pt x="298" y="363"/>
                    <a:pt x="310" y="359"/>
                    <a:pt x="302" y="366"/>
                  </a:cubicBezTo>
                  <a:cubicBezTo>
                    <a:pt x="300" y="368"/>
                    <a:pt x="298" y="369"/>
                    <a:pt x="296" y="371"/>
                  </a:cubicBezTo>
                  <a:cubicBezTo>
                    <a:pt x="294" y="372"/>
                    <a:pt x="293" y="373"/>
                    <a:pt x="291" y="374"/>
                  </a:cubicBezTo>
                  <a:close/>
                  <a:moveTo>
                    <a:pt x="299" y="357"/>
                  </a:moveTo>
                  <a:cubicBezTo>
                    <a:pt x="299" y="356"/>
                    <a:pt x="295" y="357"/>
                    <a:pt x="294" y="357"/>
                  </a:cubicBezTo>
                  <a:cubicBezTo>
                    <a:pt x="292" y="360"/>
                    <a:pt x="289" y="362"/>
                    <a:pt x="287" y="365"/>
                  </a:cubicBezTo>
                  <a:cubicBezTo>
                    <a:pt x="284" y="367"/>
                    <a:pt x="281" y="368"/>
                    <a:pt x="279" y="370"/>
                  </a:cubicBezTo>
                  <a:cubicBezTo>
                    <a:pt x="277" y="372"/>
                    <a:pt x="278" y="372"/>
                    <a:pt x="280" y="372"/>
                  </a:cubicBezTo>
                  <a:cubicBezTo>
                    <a:pt x="276" y="377"/>
                    <a:pt x="272" y="381"/>
                    <a:pt x="268" y="385"/>
                  </a:cubicBezTo>
                  <a:cubicBezTo>
                    <a:pt x="267" y="386"/>
                    <a:pt x="267" y="387"/>
                    <a:pt x="266" y="387"/>
                  </a:cubicBezTo>
                  <a:cubicBezTo>
                    <a:pt x="261" y="390"/>
                    <a:pt x="257" y="393"/>
                    <a:pt x="252" y="396"/>
                  </a:cubicBezTo>
                  <a:cubicBezTo>
                    <a:pt x="262" y="387"/>
                    <a:pt x="271" y="377"/>
                    <a:pt x="278" y="365"/>
                  </a:cubicBezTo>
                  <a:cubicBezTo>
                    <a:pt x="279" y="365"/>
                    <a:pt x="278" y="364"/>
                    <a:pt x="278" y="364"/>
                  </a:cubicBezTo>
                  <a:cubicBezTo>
                    <a:pt x="284" y="358"/>
                    <a:pt x="291" y="352"/>
                    <a:pt x="297" y="345"/>
                  </a:cubicBezTo>
                  <a:cubicBezTo>
                    <a:pt x="296" y="348"/>
                    <a:pt x="300" y="348"/>
                    <a:pt x="301" y="347"/>
                  </a:cubicBezTo>
                  <a:cubicBezTo>
                    <a:pt x="302" y="346"/>
                    <a:pt x="302" y="346"/>
                    <a:pt x="302" y="346"/>
                  </a:cubicBezTo>
                  <a:cubicBezTo>
                    <a:pt x="302" y="347"/>
                    <a:pt x="305" y="347"/>
                    <a:pt x="306" y="347"/>
                  </a:cubicBezTo>
                  <a:cubicBezTo>
                    <a:pt x="310" y="345"/>
                    <a:pt x="313" y="344"/>
                    <a:pt x="316" y="342"/>
                  </a:cubicBezTo>
                  <a:cubicBezTo>
                    <a:pt x="311" y="348"/>
                    <a:pt x="306" y="353"/>
                    <a:pt x="299" y="357"/>
                  </a:cubicBezTo>
                  <a:close/>
                  <a:moveTo>
                    <a:pt x="413" y="314"/>
                  </a:moveTo>
                  <a:cubicBezTo>
                    <a:pt x="394" y="314"/>
                    <a:pt x="376" y="316"/>
                    <a:pt x="358" y="319"/>
                  </a:cubicBezTo>
                  <a:cubicBezTo>
                    <a:pt x="360" y="318"/>
                    <a:pt x="362" y="317"/>
                    <a:pt x="364" y="316"/>
                  </a:cubicBezTo>
                  <a:cubicBezTo>
                    <a:pt x="365" y="315"/>
                    <a:pt x="366" y="315"/>
                    <a:pt x="367" y="314"/>
                  </a:cubicBezTo>
                  <a:cubicBezTo>
                    <a:pt x="392" y="310"/>
                    <a:pt x="417" y="314"/>
                    <a:pt x="443" y="315"/>
                  </a:cubicBezTo>
                  <a:cubicBezTo>
                    <a:pt x="446" y="316"/>
                    <a:pt x="450" y="316"/>
                    <a:pt x="453" y="317"/>
                  </a:cubicBezTo>
                  <a:cubicBezTo>
                    <a:pt x="452" y="317"/>
                    <a:pt x="451" y="317"/>
                    <a:pt x="450" y="317"/>
                  </a:cubicBezTo>
                  <a:cubicBezTo>
                    <a:pt x="437" y="316"/>
                    <a:pt x="425" y="314"/>
                    <a:pt x="413" y="314"/>
                  </a:cubicBezTo>
                  <a:close/>
                  <a:moveTo>
                    <a:pt x="475" y="319"/>
                  </a:moveTo>
                  <a:cubicBezTo>
                    <a:pt x="469" y="319"/>
                    <a:pt x="463" y="318"/>
                    <a:pt x="457" y="318"/>
                  </a:cubicBezTo>
                  <a:cubicBezTo>
                    <a:pt x="458" y="318"/>
                    <a:pt x="460" y="318"/>
                    <a:pt x="461" y="317"/>
                  </a:cubicBezTo>
                  <a:cubicBezTo>
                    <a:pt x="466" y="318"/>
                    <a:pt x="471" y="318"/>
                    <a:pt x="476" y="318"/>
                  </a:cubicBezTo>
                  <a:cubicBezTo>
                    <a:pt x="476" y="318"/>
                    <a:pt x="475" y="318"/>
                    <a:pt x="475" y="319"/>
                  </a:cubicBezTo>
                  <a:close/>
                  <a:moveTo>
                    <a:pt x="496" y="312"/>
                  </a:moveTo>
                  <a:cubicBezTo>
                    <a:pt x="495" y="312"/>
                    <a:pt x="494" y="312"/>
                    <a:pt x="493" y="313"/>
                  </a:cubicBezTo>
                  <a:cubicBezTo>
                    <a:pt x="489" y="314"/>
                    <a:pt x="485" y="314"/>
                    <a:pt x="481" y="315"/>
                  </a:cubicBezTo>
                  <a:cubicBezTo>
                    <a:pt x="486" y="314"/>
                    <a:pt x="491" y="313"/>
                    <a:pt x="496" y="312"/>
                  </a:cubicBezTo>
                  <a:close/>
                  <a:moveTo>
                    <a:pt x="417" y="312"/>
                  </a:moveTo>
                  <a:cubicBezTo>
                    <a:pt x="406" y="311"/>
                    <a:pt x="395" y="310"/>
                    <a:pt x="384" y="311"/>
                  </a:cubicBezTo>
                  <a:cubicBezTo>
                    <a:pt x="394" y="310"/>
                    <a:pt x="406" y="310"/>
                    <a:pt x="417" y="312"/>
                  </a:cubicBezTo>
                  <a:close/>
                  <a:moveTo>
                    <a:pt x="336" y="325"/>
                  </a:moveTo>
                  <a:cubicBezTo>
                    <a:pt x="340" y="322"/>
                    <a:pt x="345" y="320"/>
                    <a:pt x="350" y="319"/>
                  </a:cubicBezTo>
                  <a:cubicBezTo>
                    <a:pt x="350" y="319"/>
                    <a:pt x="350" y="319"/>
                    <a:pt x="350" y="319"/>
                  </a:cubicBezTo>
                  <a:cubicBezTo>
                    <a:pt x="349" y="319"/>
                    <a:pt x="349" y="320"/>
                    <a:pt x="349" y="320"/>
                  </a:cubicBezTo>
                  <a:cubicBezTo>
                    <a:pt x="349" y="320"/>
                    <a:pt x="349" y="320"/>
                    <a:pt x="349" y="320"/>
                  </a:cubicBezTo>
                  <a:cubicBezTo>
                    <a:pt x="348" y="320"/>
                    <a:pt x="347" y="320"/>
                    <a:pt x="346" y="321"/>
                  </a:cubicBezTo>
                  <a:cubicBezTo>
                    <a:pt x="344" y="321"/>
                    <a:pt x="341" y="323"/>
                    <a:pt x="344" y="323"/>
                  </a:cubicBezTo>
                  <a:cubicBezTo>
                    <a:pt x="330" y="330"/>
                    <a:pt x="317" y="336"/>
                    <a:pt x="304" y="344"/>
                  </a:cubicBezTo>
                  <a:cubicBezTo>
                    <a:pt x="314" y="336"/>
                    <a:pt x="324" y="326"/>
                    <a:pt x="331" y="316"/>
                  </a:cubicBezTo>
                  <a:cubicBezTo>
                    <a:pt x="332" y="315"/>
                    <a:pt x="333" y="314"/>
                    <a:pt x="334" y="313"/>
                  </a:cubicBezTo>
                  <a:cubicBezTo>
                    <a:pt x="336" y="313"/>
                    <a:pt x="337" y="313"/>
                    <a:pt x="337" y="312"/>
                  </a:cubicBezTo>
                  <a:cubicBezTo>
                    <a:pt x="338" y="311"/>
                    <a:pt x="339" y="311"/>
                    <a:pt x="339" y="310"/>
                  </a:cubicBezTo>
                  <a:cubicBezTo>
                    <a:pt x="340" y="309"/>
                    <a:pt x="341" y="308"/>
                    <a:pt x="343" y="308"/>
                  </a:cubicBezTo>
                  <a:cubicBezTo>
                    <a:pt x="336" y="314"/>
                    <a:pt x="329" y="321"/>
                    <a:pt x="323" y="328"/>
                  </a:cubicBezTo>
                  <a:cubicBezTo>
                    <a:pt x="320" y="330"/>
                    <a:pt x="325" y="331"/>
                    <a:pt x="327" y="329"/>
                  </a:cubicBezTo>
                  <a:cubicBezTo>
                    <a:pt x="329" y="328"/>
                    <a:pt x="330" y="327"/>
                    <a:pt x="331" y="325"/>
                  </a:cubicBezTo>
                  <a:cubicBezTo>
                    <a:pt x="332" y="326"/>
                    <a:pt x="334" y="326"/>
                    <a:pt x="336" y="325"/>
                  </a:cubicBezTo>
                  <a:close/>
                  <a:moveTo>
                    <a:pt x="363" y="299"/>
                  </a:moveTo>
                  <a:cubicBezTo>
                    <a:pt x="358" y="302"/>
                    <a:pt x="353" y="305"/>
                    <a:pt x="348" y="308"/>
                  </a:cubicBezTo>
                  <a:cubicBezTo>
                    <a:pt x="351" y="306"/>
                    <a:pt x="353" y="304"/>
                    <a:pt x="355" y="301"/>
                  </a:cubicBezTo>
                  <a:cubicBezTo>
                    <a:pt x="358" y="301"/>
                    <a:pt x="360" y="300"/>
                    <a:pt x="363" y="299"/>
                  </a:cubicBezTo>
                  <a:close/>
                  <a:moveTo>
                    <a:pt x="359" y="293"/>
                  </a:moveTo>
                  <a:cubicBezTo>
                    <a:pt x="355" y="296"/>
                    <a:pt x="352" y="298"/>
                    <a:pt x="349" y="301"/>
                  </a:cubicBezTo>
                  <a:cubicBezTo>
                    <a:pt x="348" y="302"/>
                    <a:pt x="346" y="302"/>
                    <a:pt x="345" y="303"/>
                  </a:cubicBezTo>
                  <a:cubicBezTo>
                    <a:pt x="347" y="301"/>
                    <a:pt x="349" y="299"/>
                    <a:pt x="351" y="297"/>
                  </a:cubicBezTo>
                  <a:cubicBezTo>
                    <a:pt x="353" y="296"/>
                    <a:pt x="356" y="294"/>
                    <a:pt x="359" y="293"/>
                  </a:cubicBezTo>
                  <a:close/>
                  <a:moveTo>
                    <a:pt x="350" y="293"/>
                  </a:moveTo>
                  <a:cubicBezTo>
                    <a:pt x="348" y="294"/>
                    <a:pt x="347" y="295"/>
                    <a:pt x="345" y="296"/>
                  </a:cubicBezTo>
                  <a:cubicBezTo>
                    <a:pt x="348" y="293"/>
                    <a:pt x="350" y="288"/>
                    <a:pt x="351" y="284"/>
                  </a:cubicBezTo>
                  <a:cubicBezTo>
                    <a:pt x="351" y="284"/>
                    <a:pt x="351" y="284"/>
                    <a:pt x="351" y="283"/>
                  </a:cubicBezTo>
                  <a:cubicBezTo>
                    <a:pt x="352" y="282"/>
                    <a:pt x="354" y="281"/>
                    <a:pt x="355" y="279"/>
                  </a:cubicBezTo>
                  <a:cubicBezTo>
                    <a:pt x="358" y="277"/>
                    <a:pt x="361" y="276"/>
                    <a:pt x="364" y="274"/>
                  </a:cubicBezTo>
                  <a:cubicBezTo>
                    <a:pt x="362" y="276"/>
                    <a:pt x="360" y="278"/>
                    <a:pt x="358" y="281"/>
                  </a:cubicBezTo>
                  <a:cubicBezTo>
                    <a:pt x="356" y="283"/>
                    <a:pt x="361" y="283"/>
                    <a:pt x="362" y="282"/>
                  </a:cubicBezTo>
                  <a:cubicBezTo>
                    <a:pt x="366" y="278"/>
                    <a:pt x="370" y="273"/>
                    <a:pt x="374" y="270"/>
                  </a:cubicBezTo>
                  <a:cubicBezTo>
                    <a:pt x="378" y="268"/>
                    <a:pt x="383" y="266"/>
                    <a:pt x="387" y="265"/>
                  </a:cubicBezTo>
                  <a:cubicBezTo>
                    <a:pt x="375" y="274"/>
                    <a:pt x="362" y="283"/>
                    <a:pt x="350" y="293"/>
                  </a:cubicBezTo>
                  <a:close/>
                  <a:moveTo>
                    <a:pt x="379" y="255"/>
                  </a:moveTo>
                  <a:cubicBezTo>
                    <a:pt x="377" y="256"/>
                    <a:pt x="376" y="257"/>
                    <a:pt x="374" y="259"/>
                  </a:cubicBezTo>
                  <a:cubicBezTo>
                    <a:pt x="374" y="259"/>
                    <a:pt x="374" y="259"/>
                    <a:pt x="374" y="259"/>
                  </a:cubicBezTo>
                  <a:cubicBezTo>
                    <a:pt x="366" y="265"/>
                    <a:pt x="359" y="271"/>
                    <a:pt x="352" y="277"/>
                  </a:cubicBezTo>
                  <a:cubicBezTo>
                    <a:pt x="350" y="278"/>
                    <a:pt x="349" y="279"/>
                    <a:pt x="348" y="280"/>
                  </a:cubicBezTo>
                  <a:cubicBezTo>
                    <a:pt x="353" y="274"/>
                    <a:pt x="358" y="269"/>
                    <a:pt x="363" y="263"/>
                  </a:cubicBezTo>
                  <a:cubicBezTo>
                    <a:pt x="368" y="259"/>
                    <a:pt x="373" y="257"/>
                    <a:pt x="379" y="255"/>
                  </a:cubicBezTo>
                  <a:close/>
                  <a:moveTo>
                    <a:pt x="394" y="231"/>
                  </a:moveTo>
                  <a:cubicBezTo>
                    <a:pt x="398" y="226"/>
                    <a:pt x="403" y="222"/>
                    <a:pt x="408" y="218"/>
                  </a:cubicBezTo>
                  <a:cubicBezTo>
                    <a:pt x="414" y="213"/>
                    <a:pt x="421" y="209"/>
                    <a:pt x="427" y="205"/>
                  </a:cubicBezTo>
                  <a:cubicBezTo>
                    <a:pt x="426" y="206"/>
                    <a:pt x="427" y="206"/>
                    <a:pt x="427" y="207"/>
                  </a:cubicBezTo>
                  <a:cubicBezTo>
                    <a:pt x="416" y="214"/>
                    <a:pt x="404" y="222"/>
                    <a:pt x="394" y="231"/>
                  </a:cubicBezTo>
                  <a:close/>
                  <a:moveTo>
                    <a:pt x="441" y="198"/>
                  </a:moveTo>
                  <a:cubicBezTo>
                    <a:pt x="446" y="194"/>
                    <a:pt x="452" y="190"/>
                    <a:pt x="458" y="187"/>
                  </a:cubicBezTo>
                  <a:cubicBezTo>
                    <a:pt x="460" y="186"/>
                    <a:pt x="462" y="186"/>
                    <a:pt x="463" y="185"/>
                  </a:cubicBezTo>
                  <a:cubicBezTo>
                    <a:pt x="456" y="189"/>
                    <a:pt x="448" y="194"/>
                    <a:pt x="441" y="198"/>
                  </a:cubicBezTo>
                  <a:close/>
                  <a:moveTo>
                    <a:pt x="474" y="179"/>
                  </a:moveTo>
                  <a:cubicBezTo>
                    <a:pt x="474" y="179"/>
                    <a:pt x="474" y="179"/>
                    <a:pt x="474" y="179"/>
                  </a:cubicBezTo>
                  <a:cubicBezTo>
                    <a:pt x="474" y="179"/>
                    <a:pt x="474" y="179"/>
                    <a:pt x="474" y="179"/>
                  </a:cubicBezTo>
                  <a:cubicBezTo>
                    <a:pt x="474" y="179"/>
                    <a:pt x="474" y="179"/>
                    <a:pt x="474" y="179"/>
                  </a:cubicBezTo>
                  <a:close/>
                  <a:moveTo>
                    <a:pt x="492" y="165"/>
                  </a:moveTo>
                  <a:cubicBezTo>
                    <a:pt x="483" y="171"/>
                    <a:pt x="472" y="176"/>
                    <a:pt x="462" y="181"/>
                  </a:cubicBezTo>
                  <a:cubicBezTo>
                    <a:pt x="471" y="176"/>
                    <a:pt x="480" y="171"/>
                    <a:pt x="489" y="165"/>
                  </a:cubicBezTo>
                  <a:cubicBezTo>
                    <a:pt x="490" y="165"/>
                    <a:pt x="491" y="165"/>
                    <a:pt x="492" y="165"/>
                  </a:cubicBezTo>
                  <a:close/>
                  <a:moveTo>
                    <a:pt x="498" y="158"/>
                  </a:moveTo>
                  <a:cubicBezTo>
                    <a:pt x="496" y="159"/>
                    <a:pt x="495" y="160"/>
                    <a:pt x="493" y="161"/>
                  </a:cubicBezTo>
                  <a:cubicBezTo>
                    <a:pt x="492" y="161"/>
                    <a:pt x="492" y="161"/>
                    <a:pt x="491" y="161"/>
                  </a:cubicBezTo>
                  <a:cubicBezTo>
                    <a:pt x="492" y="161"/>
                    <a:pt x="493" y="160"/>
                    <a:pt x="494" y="159"/>
                  </a:cubicBezTo>
                  <a:cubicBezTo>
                    <a:pt x="496" y="159"/>
                    <a:pt x="497" y="158"/>
                    <a:pt x="498" y="158"/>
                  </a:cubicBezTo>
                  <a:close/>
                  <a:moveTo>
                    <a:pt x="518" y="130"/>
                  </a:moveTo>
                  <a:cubicBezTo>
                    <a:pt x="523" y="129"/>
                    <a:pt x="528" y="127"/>
                    <a:pt x="533" y="125"/>
                  </a:cubicBezTo>
                  <a:cubicBezTo>
                    <a:pt x="525" y="129"/>
                    <a:pt x="517" y="133"/>
                    <a:pt x="509" y="137"/>
                  </a:cubicBezTo>
                  <a:cubicBezTo>
                    <a:pt x="510" y="136"/>
                    <a:pt x="511" y="135"/>
                    <a:pt x="512" y="134"/>
                  </a:cubicBezTo>
                  <a:cubicBezTo>
                    <a:pt x="513" y="133"/>
                    <a:pt x="509" y="133"/>
                    <a:pt x="507" y="134"/>
                  </a:cubicBezTo>
                  <a:cubicBezTo>
                    <a:pt x="509" y="133"/>
                    <a:pt x="510" y="131"/>
                    <a:pt x="511" y="130"/>
                  </a:cubicBezTo>
                  <a:cubicBezTo>
                    <a:pt x="513" y="129"/>
                    <a:pt x="511" y="128"/>
                    <a:pt x="510" y="128"/>
                  </a:cubicBezTo>
                  <a:cubicBezTo>
                    <a:pt x="513" y="127"/>
                    <a:pt x="517" y="127"/>
                    <a:pt x="521" y="126"/>
                  </a:cubicBezTo>
                  <a:cubicBezTo>
                    <a:pt x="520" y="126"/>
                    <a:pt x="518" y="127"/>
                    <a:pt x="517" y="127"/>
                  </a:cubicBezTo>
                  <a:cubicBezTo>
                    <a:pt x="514" y="128"/>
                    <a:pt x="515" y="131"/>
                    <a:pt x="518" y="130"/>
                  </a:cubicBezTo>
                  <a:close/>
                  <a:moveTo>
                    <a:pt x="554" y="91"/>
                  </a:moveTo>
                  <a:cubicBezTo>
                    <a:pt x="547" y="96"/>
                    <a:pt x="541" y="100"/>
                    <a:pt x="533" y="104"/>
                  </a:cubicBezTo>
                  <a:cubicBezTo>
                    <a:pt x="534" y="104"/>
                    <a:pt x="534" y="103"/>
                    <a:pt x="534" y="103"/>
                  </a:cubicBezTo>
                  <a:cubicBezTo>
                    <a:pt x="541" y="98"/>
                    <a:pt x="547" y="94"/>
                    <a:pt x="554" y="91"/>
                  </a:cubicBezTo>
                  <a:close/>
                  <a:moveTo>
                    <a:pt x="531" y="101"/>
                  </a:moveTo>
                  <a:cubicBezTo>
                    <a:pt x="530" y="101"/>
                    <a:pt x="528" y="102"/>
                    <a:pt x="527" y="103"/>
                  </a:cubicBezTo>
                  <a:cubicBezTo>
                    <a:pt x="529" y="102"/>
                    <a:pt x="530" y="101"/>
                    <a:pt x="531" y="99"/>
                  </a:cubicBezTo>
                  <a:cubicBezTo>
                    <a:pt x="531" y="100"/>
                    <a:pt x="531" y="100"/>
                    <a:pt x="531" y="101"/>
                  </a:cubicBezTo>
                  <a:close/>
                  <a:moveTo>
                    <a:pt x="548" y="81"/>
                  </a:moveTo>
                  <a:cubicBezTo>
                    <a:pt x="547" y="81"/>
                    <a:pt x="547" y="81"/>
                    <a:pt x="546" y="81"/>
                  </a:cubicBezTo>
                  <a:cubicBezTo>
                    <a:pt x="545" y="83"/>
                    <a:pt x="543" y="85"/>
                    <a:pt x="542" y="87"/>
                  </a:cubicBezTo>
                  <a:cubicBezTo>
                    <a:pt x="541" y="87"/>
                    <a:pt x="541" y="87"/>
                    <a:pt x="541" y="87"/>
                  </a:cubicBezTo>
                  <a:cubicBezTo>
                    <a:pt x="527" y="99"/>
                    <a:pt x="513" y="110"/>
                    <a:pt x="502" y="124"/>
                  </a:cubicBezTo>
                  <a:cubicBezTo>
                    <a:pt x="501" y="124"/>
                    <a:pt x="501" y="125"/>
                    <a:pt x="501" y="125"/>
                  </a:cubicBezTo>
                  <a:cubicBezTo>
                    <a:pt x="500" y="125"/>
                    <a:pt x="500" y="125"/>
                    <a:pt x="500" y="126"/>
                  </a:cubicBezTo>
                  <a:cubicBezTo>
                    <a:pt x="497" y="128"/>
                    <a:pt x="495" y="130"/>
                    <a:pt x="492" y="132"/>
                  </a:cubicBezTo>
                  <a:cubicBezTo>
                    <a:pt x="491" y="133"/>
                    <a:pt x="490" y="133"/>
                    <a:pt x="488" y="134"/>
                  </a:cubicBezTo>
                  <a:cubicBezTo>
                    <a:pt x="508" y="115"/>
                    <a:pt x="528" y="96"/>
                    <a:pt x="548" y="78"/>
                  </a:cubicBezTo>
                  <a:cubicBezTo>
                    <a:pt x="552" y="75"/>
                    <a:pt x="556" y="72"/>
                    <a:pt x="560" y="69"/>
                  </a:cubicBezTo>
                  <a:cubicBezTo>
                    <a:pt x="556" y="73"/>
                    <a:pt x="552" y="77"/>
                    <a:pt x="548" y="81"/>
                  </a:cubicBezTo>
                  <a:close/>
                  <a:moveTo>
                    <a:pt x="438" y="179"/>
                  </a:moveTo>
                  <a:cubicBezTo>
                    <a:pt x="424" y="192"/>
                    <a:pt x="411" y="206"/>
                    <a:pt x="398" y="220"/>
                  </a:cubicBezTo>
                  <a:cubicBezTo>
                    <a:pt x="396" y="221"/>
                    <a:pt x="394" y="223"/>
                    <a:pt x="392" y="224"/>
                  </a:cubicBezTo>
                  <a:cubicBezTo>
                    <a:pt x="401" y="216"/>
                    <a:pt x="409" y="207"/>
                    <a:pt x="418" y="199"/>
                  </a:cubicBezTo>
                  <a:cubicBezTo>
                    <a:pt x="424" y="192"/>
                    <a:pt x="431" y="185"/>
                    <a:pt x="438" y="179"/>
                  </a:cubicBezTo>
                  <a:close/>
                  <a:moveTo>
                    <a:pt x="34" y="668"/>
                  </a:moveTo>
                  <a:cubicBezTo>
                    <a:pt x="32" y="671"/>
                    <a:pt x="29" y="674"/>
                    <a:pt x="27" y="677"/>
                  </a:cubicBezTo>
                  <a:cubicBezTo>
                    <a:pt x="29" y="674"/>
                    <a:pt x="31" y="671"/>
                    <a:pt x="34" y="668"/>
                  </a:cubicBezTo>
                  <a:close/>
                  <a:moveTo>
                    <a:pt x="59" y="630"/>
                  </a:moveTo>
                  <a:cubicBezTo>
                    <a:pt x="60" y="629"/>
                    <a:pt x="60" y="628"/>
                    <a:pt x="61" y="627"/>
                  </a:cubicBezTo>
                  <a:cubicBezTo>
                    <a:pt x="64" y="621"/>
                    <a:pt x="68" y="615"/>
                    <a:pt x="72" y="609"/>
                  </a:cubicBezTo>
                  <a:cubicBezTo>
                    <a:pt x="70" y="613"/>
                    <a:pt x="68" y="616"/>
                    <a:pt x="66" y="619"/>
                  </a:cubicBezTo>
                  <a:cubicBezTo>
                    <a:pt x="64" y="624"/>
                    <a:pt x="61" y="628"/>
                    <a:pt x="58" y="632"/>
                  </a:cubicBezTo>
                  <a:cubicBezTo>
                    <a:pt x="58" y="631"/>
                    <a:pt x="59" y="631"/>
                    <a:pt x="59" y="630"/>
                  </a:cubicBezTo>
                  <a:close/>
                  <a:moveTo>
                    <a:pt x="107" y="552"/>
                  </a:moveTo>
                  <a:cubicBezTo>
                    <a:pt x="107" y="552"/>
                    <a:pt x="107" y="552"/>
                    <a:pt x="106" y="552"/>
                  </a:cubicBezTo>
                  <a:cubicBezTo>
                    <a:pt x="109" y="548"/>
                    <a:pt x="112" y="544"/>
                    <a:pt x="115" y="541"/>
                  </a:cubicBezTo>
                  <a:cubicBezTo>
                    <a:pt x="112" y="544"/>
                    <a:pt x="110" y="548"/>
                    <a:pt x="107" y="552"/>
                  </a:cubicBezTo>
                  <a:close/>
                  <a:moveTo>
                    <a:pt x="35" y="674"/>
                  </a:moveTo>
                  <a:cubicBezTo>
                    <a:pt x="42" y="666"/>
                    <a:pt x="47" y="657"/>
                    <a:pt x="52" y="647"/>
                  </a:cubicBezTo>
                  <a:cubicBezTo>
                    <a:pt x="59" y="638"/>
                    <a:pt x="66" y="629"/>
                    <a:pt x="72" y="620"/>
                  </a:cubicBezTo>
                  <a:cubicBezTo>
                    <a:pt x="87" y="593"/>
                    <a:pt x="103" y="566"/>
                    <a:pt x="120" y="540"/>
                  </a:cubicBezTo>
                  <a:cubicBezTo>
                    <a:pt x="121" y="538"/>
                    <a:pt x="117" y="539"/>
                    <a:pt x="115" y="540"/>
                  </a:cubicBezTo>
                  <a:cubicBezTo>
                    <a:pt x="115" y="540"/>
                    <a:pt x="116" y="539"/>
                    <a:pt x="116" y="539"/>
                  </a:cubicBezTo>
                  <a:cubicBezTo>
                    <a:pt x="138" y="510"/>
                    <a:pt x="159" y="481"/>
                    <a:pt x="182" y="453"/>
                  </a:cubicBezTo>
                  <a:cubicBezTo>
                    <a:pt x="207" y="423"/>
                    <a:pt x="233" y="394"/>
                    <a:pt x="260" y="365"/>
                  </a:cubicBezTo>
                  <a:cubicBezTo>
                    <a:pt x="296" y="326"/>
                    <a:pt x="332" y="287"/>
                    <a:pt x="369" y="248"/>
                  </a:cubicBezTo>
                  <a:cubicBezTo>
                    <a:pt x="370" y="248"/>
                    <a:pt x="370" y="248"/>
                    <a:pt x="370" y="248"/>
                  </a:cubicBezTo>
                  <a:cubicBezTo>
                    <a:pt x="365" y="253"/>
                    <a:pt x="360" y="259"/>
                    <a:pt x="355" y="264"/>
                  </a:cubicBezTo>
                  <a:cubicBezTo>
                    <a:pt x="355" y="265"/>
                    <a:pt x="355" y="265"/>
                    <a:pt x="354" y="265"/>
                  </a:cubicBezTo>
                  <a:cubicBezTo>
                    <a:pt x="354" y="266"/>
                    <a:pt x="354" y="266"/>
                    <a:pt x="354" y="266"/>
                  </a:cubicBezTo>
                  <a:cubicBezTo>
                    <a:pt x="339" y="283"/>
                    <a:pt x="321" y="297"/>
                    <a:pt x="310" y="317"/>
                  </a:cubicBezTo>
                  <a:cubicBezTo>
                    <a:pt x="304" y="324"/>
                    <a:pt x="298" y="331"/>
                    <a:pt x="291" y="338"/>
                  </a:cubicBezTo>
                  <a:cubicBezTo>
                    <a:pt x="291" y="338"/>
                    <a:pt x="290" y="339"/>
                    <a:pt x="289" y="339"/>
                  </a:cubicBezTo>
                  <a:cubicBezTo>
                    <a:pt x="285" y="344"/>
                    <a:pt x="281" y="349"/>
                    <a:pt x="277" y="354"/>
                  </a:cubicBezTo>
                  <a:cubicBezTo>
                    <a:pt x="259" y="372"/>
                    <a:pt x="237" y="388"/>
                    <a:pt x="227" y="412"/>
                  </a:cubicBezTo>
                  <a:cubicBezTo>
                    <a:pt x="226" y="411"/>
                    <a:pt x="224" y="412"/>
                    <a:pt x="223" y="413"/>
                  </a:cubicBezTo>
                  <a:cubicBezTo>
                    <a:pt x="215" y="422"/>
                    <a:pt x="208" y="432"/>
                    <a:pt x="201" y="441"/>
                  </a:cubicBezTo>
                  <a:cubicBezTo>
                    <a:pt x="200" y="442"/>
                    <a:pt x="201" y="442"/>
                    <a:pt x="201" y="443"/>
                  </a:cubicBezTo>
                  <a:cubicBezTo>
                    <a:pt x="199" y="445"/>
                    <a:pt x="196" y="447"/>
                    <a:pt x="194" y="449"/>
                  </a:cubicBezTo>
                  <a:cubicBezTo>
                    <a:pt x="193" y="450"/>
                    <a:pt x="196" y="450"/>
                    <a:pt x="196" y="450"/>
                  </a:cubicBezTo>
                  <a:cubicBezTo>
                    <a:pt x="196" y="450"/>
                    <a:pt x="197" y="450"/>
                    <a:pt x="197" y="450"/>
                  </a:cubicBezTo>
                  <a:cubicBezTo>
                    <a:pt x="190" y="458"/>
                    <a:pt x="184" y="467"/>
                    <a:pt x="177" y="475"/>
                  </a:cubicBezTo>
                  <a:cubicBezTo>
                    <a:pt x="173" y="477"/>
                    <a:pt x="170" y="480"/>
                    <a:pt x="166" y="482"/>
                  </a:cubicBezTo>
                  <a:cubicBezTo>
                    <a:pt x="164" y="484"/>
                    <a:pt x="169" y="483"/>
                    <a:pt x="170" y="483"/>
                  </a:cubicBezTo>
                  <a:cubicBezTo>
                    <a:pt x="171" y="482"/>
                    <a:pt x="171" y="482"/>
                    <a:pt x="171" y="482"/>
                  </a:cubicBezTo>
                  <a:cubicBezTo>
                    <a:pt x="171" y="482"/>
                    <a:pt x="171" y="483"/>
                    <a:pt x="170" y="483"/>
                  </a:cubicBezTo>
                  <a:cubicBezTo>
                    <a:pt x="159" y="498"/>
                    <a:pt x="148" y="512"/>
                    <a:pt x="138" y="528"/>
                  </a:cubicBezTo>
                  <a:cubicBezTo>
                    <a:pt x="137" y="528"/>
                    <a:pt x="137" y="528"/>
                    <a:pt x="136" y="528"/>
                  </a:cubicBezTo>
                  <a:cubicBezTo>
                    <a:pt x="134" y="529"/>
                    <a:pt x="134" y="530"/>
                    <a:pt x="135" y="531"/>
                  </a:cubicBezTo>
                  <a:cubicBezTo>
                    <a:pt x="121" y="552"/>
                    <a:pt x="108" y="574"/>
                    <a:pt x="95" y="596"/>
                  </a:cubicBezTo>
                  <a:cubicBezTo>
                    <a:pt x="79" y="625"/>
                    <a:pt x="60" y="652"/>
                    <a:pt x="35" y="674"/>
                  </a:cubicBezTo>
                  <a:close/>
                </a:path>
              </a:pathLst>
            </a:custGeom>
            <a:solidFill>
              <a:srgbClr val="D9D9D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2" name="Freeform 2131"/>
            <p:cNvSpPr/>
            <p:nvPr/>
          </p:nvSpPr>
          <p:spPr>
            <a:xfrm>
              <a:off x="6737350" y="4508501"/>
              <a:ext cx="227013" cy="112713"/>
            </a:xfrm>
            <a:custGeom>
              <a:cxnLst>
                <a:cxn ang="0">
                  <a:pos x="216615" y="3468"/>
                </a:cxn>
                <a:cxn ang="0">
                  <a:pos x="5198" y="109244"/>
                </a:cxn>
                <a:cxn ang="0">
                  <a:pos x="12130" y="110978"/>
                </a:cxn>
                <a:cxn ang="0">
                  <a:pos x="220081" y="6936"/>
                </a:cxn>
                <a:cxn ang="0">
                  <a:pos x="216615" y="3468"/>
                </a:cxn>
              </a:cxnLst>
              <a:rect l="l" t="t" r="r" b="b"/>
              <a:pathLst>
                <a:path w="131" h="65">
                  <a:moveTo>
                    <a:pt x="125" y="2"/>
                  </a:moveTo>
                  <a:cubicBezTo>
                    <a:pt x="83" y="21"/>
                    <a:pt x="39" y="34"/>
                    <a:pt x="3" y="63"/>
                  </a:cubicBezTo>
                  <a:cubicBezTo>
                    <a:pt x="0" y="65"/>
                    <a:pt x="6" y="65"/>
                    <a:pt x="7" y="64"/>
                  </a:cubicBezTo>
                  <a:cubicBezTo>
                    <a:pt x="43" y="35"/>
                    <a:pt x="86" y="23"/>
                    <a:pt x="127" y="4"/>
                  </a:cubicBezTo>
                  <a:cubicBezTo>
                    <a:pt x="131" y="2"/>
                    <a:pt x="128" y="0"/>
                    <a:pt x="125" y="2"/>
                  </a:cubicBezTo>
                  <a:close/>
                </a:path>
              </a:pathLst>
            </a:custGeom>
            <a:solidFill>
              <a:srgbClr val="D9D9D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3" name="Freeform 2132"/>
            <p:cNvSpPr/>
            <p:nvPr/>
          </p:nvSpPr>
          <p:spPr>
            <a:xfrm>
              <a:off x="6707188" y="4562476"/>
              <a:ext cx="252413" cy="107950"/>
            </a:xfrm>
            <a:custGeom>
              <a:cxnLst>
                <a:cxn ang="0">
                  <a:pos x="243768" y="1741"/>
                </a:cxn>
                <a:cxn ang="0">
                  <a:pos x="5186" y="100985"/>
                </a:cxn>
                <a:cxn ang="0">
                  <a:pos x="12101" y="104467"/>
                </a:cxn>
                <a:cxn ang="0">
                  <a:pos x="247226" y="6964"/>
                </a:cxn>
                <a:cxn ang="0">
                  <a:pos x="243768" y="1741"/>
                </a:cxn>
              </a:cxnLst>
              <a:rect l="l" t="t" r="r" b="b"/>
              <a:pathLst>
                <a:path w="146" h="62">
                  <a:moveTo>
                    <a:pt x="141" y="1"/>
                  </a:moveTo>
                  <a:cubicBezTo>
                    <a:pt x="95" y="23"/>
                    <a:pt x="43" y="26"/>
                    <a:pt x="3" y="58"/>
                  </a:cubicBezTo>
                  <a:cubicBezTo>
                    <a:pt x="0" y="60"/>
                    <a:pt x="4" y="62"/>
                    <a:pt x="7" y="60"/>
                  </a:cubicBezTo>
                  <a:cubicBezTo>
                    <a:pt x="47" y="28"/>
                    <a:pt x="98" y="26"/>
                    <a:pt x="143" y="4"/>
                  </a:cubicBezTo>
                  <a:cubicBezTo>
                    <a:pt x="146" y="3"/>
                    <a:pt x="143" y="0"/>
                    <a:pt x="141" y="1"/>
                  </a:cubicBezTo>
                  <a:close/>
                </a:path>
              </a:pathLst>
            </a:custGeom>
            <a:solidFill>
              <a:srgbClr val="D9D9D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4" name="Freeform 2133"/>
            <p:cNvSpPr/>
            <p:nvPr/>
          </p:nvSpPr>
          <p:spPr>
            <a:xfrm>
              <a:off x="6705600" y="4648201"/>
              <a:ext cx="239713" cy="44450"/>
            </a:xfrm>
            <a:custGeom>
              <a:cxnLst>
                <a:cxn ang="0">
                  <a:pos x="227553" y="5128"/>
                </a:cxn>
                <a:cxn ang="0">
                  <a:pos x="95537" y="17096"/>
                </a:cxn>
                <a:cxn ang="0">
                  <a:pos x="5211" y="41030"/>
                </a:cxn>
                <a:cxn ang="0">
                  <a:pos x="10422" y="42740"/>
                </a:cxn>
                <a:cxn ang="0">
                  <a:pos x="234501" y="6838"/>
                </a:cxn>
                <a:cxn ang="0">
                  <a:pos x="227553" y="5128"/>
                </a:cxn>
              </a:cxnLst>
              <a:rect l="l" t="t" r="r" b="b"/>
              <a:pathLst>
                <a:path w="138" h="26">
                  <a:moveTo>
                    <a:pt x="131" y="3"/>
                  </a:moveTo>
                  <a:cubicBezTo>
                    <a:pt x="107" y="15"/>
                    <a:pt x="81" y="10"/>
                    <a:pt x="55" y="10"/>
                  </a:cubicBezTo>
                  <a:cubicBezTo>
                    <a:pt x="36" y="9"/>
                    <a:pt x="19" y="14"/>
                    <a:pt x="3" y="24"/>
                  </a:cubicBezTo>
                  <a:cubicBezTo>
                    <a:pt x="0" y="26"/>
                    <a:pt x="4" y="26"/>
                    <a:pt x="6" y="25"/>
                  </a:cubicBezTo>
                  <a:cubicBezTo>
                    <a:pt x="46" y="0"/>
                    <a:pt x="93" y="25"/>
                    <a:pt x="135" y="4"/>
                  </a:cubicBezTo>
                  <a:cubicBezTo>
                    <a:pt x="138" y="2"/>
                    <a:pt x="133" y="2"/>
                    <a:pt x="131" y="3"/>
                  </a:cubicBezTo>
                  <a:close/>
                </a:path>
              </a:pathLst>
            </a:custGeom>
            <a:solidFill>
              <a:srgbClr val="D9D9D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5" name="Freeform 2134"/>
            <p:cNvSpPr/>
            <p:nvPr/>
          </p:nvSpPr>
          <p:spPr>
            <a:xfrm>
              <a:off x="6635750" y="4468814"/>
              <a:ext cx="36513" cy="215900"/>
            </a:xfrm>
            <a:custGeom>
              <a:cxnLst>
                <a:cxn ang="0">
                  <a:pos x="10432" y="210676"/>
                </a:cxn>
                <a:cxn ang="0">
                  <a:pos x="15648" y="113173"/>
                </a:cxn>
                <a:cxn ang="0">
                  <a:pos x="34774" y="5223"/>
                </a:cxn>
                <a:cxn ang="0">
                  <a:pos x="26080" y="5223"/>
                </a:cxn>
                <a:cxn ang="0">
                  <a:pos x="8693" y="106208"/>
                </a:cxn>
                <a:cxn ang="0">
                  <a:pos x="1738" y="212417"/>
                </a:cxn>
                <a:cxn ang="0">
                  <a:pos x="10432" y="210676"/>
                </a:cxn>
              </a:cxnLst>
              <a:rect l="l" t="t" r="r" b="b"/>
              <a:pathLst>
                <a:path w="21" h="124">
                  <a:moveTo>
                    <a:pt x="6" y="121"/>
                  </a:moveTo>
                  <a:cubicBezTo>
                    <a:pt x="9" y="103"/>
                    <a:pt x="8" y="84"/>
                    <a:pt x="9" y="65"/>
                  </a:cubicBezTo>
                  <a:cubicBezTo>
                    <a:pt x="11" y="44"/>
                    <a:pt x="17" y="24"/>
                    <a:pt x="20" y="3"/>
                  </a:cubicBezTo>
                  <a:cubicBezTo>
                    <a:pt x="21" y="0"/>
                    <a:pt x="15" y="1"/>
                    <a:pt x="15" y="3"/>
                  </a:cubicBezTo>
                  <a:cubicBezTo>
                    <a:pt x="12" y="23"/>
                    <a:pt x="7" y="41"/>
                    <a:pt x="5" y="61"/>
                  </a:cubicBezTo>
                  <a:cubicBezTo>
                    <a:pt x="2" y="81"/>
                    <a:pt x="4" y="102"/>
                    <a:pt x="1" y="122"/>
                  </a:cubicBezTo>
                  <a:cubicBezTo>
                    <a:pt x="0" y="124"/>
                    <a:pt x="6" y="124"/>
                    <a:pt x="6" y="121"/>
                  </a:cubicBezTo>
                  <a:close/>
                </a:path>
              </a:pathLst>
            </a:custGeom>
            <a:solidFill>
              <a:srgbClr val="D9D9D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6" name="Freeform 2135"/>
            <p:cNvSpPr/>
            <p:nvPr/>
          </p:nvSpPr>
          <p:spPr>
            <a:xfrm>
              <a:off x="7583488" y="3800476"/>
              <a:ext cx="115888" cy="76200"/>
            </a:xfrm>
            <a:custGeom>
              <a:cxnLst>
                <a:cxn ang="0">
                  <a:pos x="114158" y="1731"/>
                </a:cxn>
                <a:cxn ang="0">
                  <a:pos x="105509" y="3463"/>
                </a:cxn>
                <a:cxn ang="0">
                  <a:pos x="8648" y="67540"/>
                </a:cxn>
                <a:cxn ang="0">
                  <a:pos x="15567" y="67540"/>
                </a:cxn>
                <a:cxn ang="0">
                  <a:pos x="88213" y="29440"/>
                </a:cxn>
                <a:cxn ang="0">
                  <a:pos x="8648" y="71004"/>
                </a:cxn>
                <a:cxn ang="0">
                  <a:pos x="6918" y="74468"/>
                </a:cxn>
                <a:cxn ang="0">
                  <a:pos x="100320" y="20781"/>
                </a:cxn>
                <a:cxn ang="0">
                  <a:pos x="96861" y="20781"/>
                </a:cxn>
                <a:cxn ang="0">
                  <a:pos x="114158" y="1731"/>
                </a:cxn>
              </a:cxnLst>
              <a:rect l="l" t="t" r="r" b="b"/>
              <a:pathLst>
                <a:path w="67" h="44">
                  <a:moveTo>
                    <a:pt x="66" y="1"/>
                  </a:moveTo>
                  <a:cubicBezTo>
                    <a:pt x="67" y="0"/>
                    <a:pt x="62" y="0"/>
                    <a:pt x="61" y="2"/>
                  </a:cubicBezTo>
                  <a:cubicBezTo>
                    <a:pt x="47" y="21"/>
                    <a:pt x="23" y="25"/>
                    <a:pt x="5" y="39"/>
                  </a:cubicBezTo>
                  <a:cubicBezTo>
                    <a:pt x="3" y="41"/>
                    <a:pt x="8" y="40"/>
                    <a:pt x="9" y="39"/>
                  </a:cubicBezTo>
                  <a:cubicBezTo>
                    <a:pt x="23" y="33"/>
                    <a:pt x="37" y="25"/>
                    <a:pt x="51" y="17"/>
                  </a:cubicBezTo>
                  <a:cubicBezTo>
                    <a:pt x="42" y="31"/>
                    <a:pt x="19" y="37"/>
                    <a:pt x="5" y="41"/>
                  </a:cubicBezTo>
                  <a:cubicBezTo>
                    <a:pt x="3" y="41"/>
                    <a:pt x="0" y="44"/>
                    <a:pt x="4" y="43"/>
                  </a:cubicBezTo>
                  <a:cubicBezTo>
                    <a:pt x="21" y="39"/>
                    <a:pt x="51" y="32"/>
                    <a:pt x="58" y="12"/>
                  </a:cubicBezTo>
                  <a:cubicBezTo>
                    <a:pt x="58" y="12"/>
                    <a:pt x="57" y="12"/>
                    <a:pt x="56" y="12"/>
                  </a:cubicBezTo>
                  <a:cubicBezTo>
                    <a:pt x="60" y="9"/>
                    <a:pt x="63" y="5"/>
                    <a:pt x="66" y="1"/>
                  </a:cubicBezTo>
                  <a:close/>
                </a:path>
              </a:pathLst>
            </a:custGeom>
            <a:solidFill>
              <a:srgbClr val="D9D9D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7" name="Freeform 2136"/>
            <p:cNvSpPr/>
            <p:nvPr/>
          </p:nvSpPr>
          <p:spPr>
            <a:xfrm>
              <a:off x="7581900" y="3749676"/>
              <a:ext cx="76200" cy="53975"/>
            </a:xfrm>
            <a:custGeom>
              <a:cxnLst>
                <a:cxn ang="0">
                  <a:pos x="8659" y="48751"/>
                </a:cxn>
                <a:cxn ang="0">
                  <a:pos x="6927" y="52233"/>
                </a:cxn>
                <a:cxn ang="0">
                  <a:pos x="72736" y="1741"/>
                </a:cxn>
                <a:cxn ang="0">
                  <a:pos x="64077" y="3482"/>
                </a:cxn>
                <a:cxn ang="0">
                  <a:pos x="43295" y="24375"/>
                </a:cxn>
                <a:cxn ang="0">
                  <a:pos x="8659" y="48751"/>
                </a:cxn>
              </a:cxnLst>
              <a:rect l="l" t="t" r="r" b="b"/>
              <a:pathLst>
                <a:path w="44" h="31">
                  <a:moveTo>
                    <a:pt x="5" y="28"/>
                  </a:moveTo>
                  <a:cubicBezTo>
                    <a:pt x="3" y="28"/>
                    <a:pt x="0" y="31"/>
                    <a:pt x="4" y="30"/>
                  </a:cubicBezTo>
                  <a:cubicBezTo>
                    <a:pt x="19" y="27"/>
                    <a:pt x="32" y="12"/>
                    <a:pt x="42" y="1"/>
                  </a:cubicBezTo>
                  <a:cubicBezTo>
                    <a:pt x="44" y="0"/>
                    <a:pt x="38" y="1"/>
                    <a:pt x="37" y="2"/>
                  </a:cubicBezTo>
                  <a:cubicBezTo>
                    <a:pt x="33" y="6"/>
                    <a:pt x="29" y="10"/>
                    <a:pt x="25" y="14"/>
                  </a:cubicBezTo>
                  <a:cubicBezTo>
                    <a:pt x="19" y="19"/>
                    <a:pt x="12" y="26"/>
                    <a:pt x="5" y="28"/>
                  </a:cubicBezTo>
                  <a:close/>
                </a:path>
              </a:pathLst>
            </a:custGeom>
            <a:solidFill>
              <a:srgbClr val="D9D9D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8" name="Freeform 2137"/>
            <p:cNvSpPr/>
            <p:nvPr/>
          </p:nvSpPr>
          <p:spPr>
            <a:xfrm>
              <a:off x="7426325" y="3717926"/>
              <a:ext cx="47625" cy="87313"/>
            </a:xfrm>
            <a:custGeom>
              <a:cxnLst>
                <a:cxn ang="0">
                  <a:pos x="37419" y="3492"/>
                </a:cxn>
                <a:cxn ang="0">
                  <a:pos x="18709" y="57626"/>
                </a:cxn>
                <a:cxn ang="0">
                  <a:pos x="17008" y="57626"/>
                </a:cxn>
                <a:cxn ang="0">
                  <a:pos x="1700" y="83820"/>
                </a:cxn>
                <a:cxn ang="0">
                  <a:pos x="10205" y="83820"/>
                </a:cxn>
                <a:cxn ang="0">
                  <a:pos x="47625" y="3492"/>
                </a:cxn>
                <a:cxn ang="0">
                  <a:pos x="37419" y="3492"/>
                </a:cxn>
              </a:cxnLst>
              <a:rect l="l" t="t" r="r" b="b"/>
              <a:pathLst>
                <a:path w="28" h="50">
                  <a:moveTo>
                    <a:pt x="22" y="2"/>
                  </a:moveTo>
                  <a:cubicBezTo>
                    <a:pt x="21" y="13"/>
                    <a:pt x="16" y="23"/>
                    <a:pt x="11" y="33"/>
                  </a:cubicBezTo>
                  <a:cubicBezTo>
                    <a:pt x="11" y="33"/>
                    <a:pt x="11" y="33"/>
                    <a:pt x="10" y="33"/>
                  </a:cubicBezTo>
                  <a:cubicBezTo>
                    <a:pt x="7" y="38"/>
                    <a:pt x="4" y="43"/>
                    <a:pt x="1" y="48"/>
                  </a:cubicBezTo>
                  <a:cubicBezTo>
                    <a:pt x="0" y="50"/>
                    <a:pt x="5" y="50"/>
                    <a:pt x="6" y="48"/>
                  </a:cubicBezTo>
                  <a:cubicBezTo>
                    <a:pt x="16" y="34"/>
                    <a:pt x="25" y="19"/>
                    <a:pt x="28" y="2"/>
                  </a:cubicBezTo>
                  <a:cubicBezTo>
                    <a:pt x="28" y="0"/>
                    <a:pt x="23" y="0"/>
                    <a:pt x="22" y="2"/>
                  </a:cubicBezTo>
                  <a:close/>
                </a:path>
              </a:pathLst>
            </a:custGeom>
            <a:solidFill>
              <a:srgbClr val="D9D9D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9" name="Freeform 2138"/>
            <p:cNvSpPr/>
            <p:nvPr/>
          </p:nvSpPr>
          <p:spPr>
            <a:xfrm>
              <a:off x="7458075" y="3716339"/>
              <a:ext cx="33338" cy="68263"/>
            </a:xfrm>
            <a:custGeom>
              <a:cxnLst>
                <a:cxn ang="0">
                  <a:pos x="10001" y="64762"/>
                </a:cxn>
                <a:cxn ang="0">
                  <a:pos x="20002" y="45508"/>
                </a:cxn>
                <a:cxn ang="0">
                  <a:pos x="18335" y="45508"/>
                </a:cxn>
                <a:cxn ang="0">
                  <a:pos x="31671" y="3500"/>
                </a:cxn>
                <a:cxn ang="0">
                  <a:pos x="23336" y="5251"/>
                </a:cxn>
                <a:cxn ang="0">
                  <a:pos x="1666" y="64762"/>
                </a:cxn>
                <a:cxn ang="0">
                  <a:pos x="10001" y="64762"/>
                </a:cxn>
              </a:cxnLst>
              <a:rect l="l" t="t" r="r" b="b"/>
              <a:pathLst>
                <a:path w="20" h="39">
                  <a:moveTo>
                    <a:pt x="6" y="37"/>
                  </a:moveTo>
                  <a:cubicBezTo>
                    <a:pt x="8" y="33"/>
                    <a:pt x="10" y="30"/>
                    <a:pt x="12" y="26"/>
                  </a:cubicBezTo>
                  <a:cubicBezTo>
                    <a:pt x="12" y="26"/>
                    <a:pt x="12" y="26"/>
                    <a:pt x="11" y="26"/>
                  </a:cubicBezTo>
                  <a:cubicBezTo>
                    <a:pt x="14" y="18"/>
                    <a:pt x="17" y="10"/>
                    <a:pt x="19" y="2"/>
                  </a:cubicBezTo>
                  <a:cubicBezTo>
                    <a:pt x="20" y="0"/>
                    <a:pt x="14" y="1"/>
                    <a:pt x="14" y="3"/>
                  </a:cubicBezTo>
                  <a:cubicBezTo>
                    <a:pt x="11" y="15"/>
                    <a:pt x="6" y="26"/>
                    <a:pt x="1" y="37"/>
                  </a:cubicBezTo>
                  <a:cubicBezTo>
                    <a:pt x="0" y="39"/>
                    <a:pt x="5" y="38"/>
                    <a:pt x="6" y="37"/>
                  </a:cubicBezTo>
                  <a:close/>
                </a:path>
              </a:pathLst>
            </a:custGeom>
            <a:solidFill>
              <a:srgbClr val="D9D9D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0" name="Freeform 2139"/>
            <p:cNvSpPr/>
            <p:nvPr/>
          </p:nvSpPr>
          <p:spPr>
            <a:xfrm>
              <a:off x="7473950" y="3711576"/>
              <a:ext cx="34925" cy="69850"/>
            </a:xfrm>
            <a:custGeom>
              <a:cxnLst>
                <a:cxn ang="0">
                  <a:pos x="24447" y="3492"/>
                </a:cxn>
                <a:cxn ang="0">
                  <a:pos x="0" y="69850"/>
                </a:cxn>
                <a:cxn ang="0">
                  <a:pos x="10477" y="68103"/>
                </a:cxn>
                <a:cxn ang="0">
                  <a:pos x="31432" y="31432"/>
                </a:cxn>
                <a:cxn ang="0">
                  <a:pos x="26193" y="31432"/>
                </a:cxn>
                <a:cxn ang="0">
                  <a:pos x="34925" y="1746"/>
                </a:cxn>
                <a:cxn ang="0">
                  <a:pos x="24447" y="3492"/>
                </a:cxn>
              </a:cxnLst>
              <a:rect l="l" t="t" r="r" b="b"/>
              <a:pathLst>
                <a:path w="20" h="40">
                  <a:moveTo>
                    <a:pt x="14" y="2"/>
                  </a:moveTo>
                  <a:cubicBezTo>
                    <a:pt x="13" y="16"/>
                    <a:pt x="7" y="28"/>
                    <a:pt x="0" y="40"/>
                  </a:cubicBezTo>
                  <a:cubicBezTo>
                    <a:pt x="0" y="40"/>
                    <a:pt x="5" y="40"/>
                    <a:pt x="6" y="39"/>
                  </a:cubicBezTo>
                  <a:cubicBezTo>
                    <a:pt x="9" y="32"/>
                    <a:pt x="13" y="25"/>
                    <a:pt x="18" y="18"/>
                  </a:cubicBezTo>
                  <a:cubicBezTo>
                    <a:pt x="18" y="18"/>
                    <a:pt x="17" y="18"/>
                    <a:pt x="15" y="18"/>
                  </a:cubicBezTo>
                  <a:cubicBezTo>
                    <a:pt x="18" y="12"/>
                    <a:pt x="19" y="7"/>
                    <a:pt x="20" y="1"/>
                  </a:cubicBezTo>
                  <a:cubicBezTo>
                    <a:pt x="20" y="0"/>
                    <a:pt x="14" y="1"/>
                    <a:pt x="14" y="2"/>
                  </a:cubicBezTo>
                  <a:close/>
                </a:path>
              </a:pathLst>
            </a:custGeom>
            <a:solidFill>
              <a:srgbClr val="D9D9D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1" name="Freeform 2140"/>
            <p:cNvSpPr>
              <a:spLocks noEditPoints="1"/>
            </p:cNvSpPr>
            <p:nvPr/>
          </p:nvSpPr>
          <p:spPr>
            <a:xfrm>
              <a:off x="7035800" y="4583114"/>
              <a:ext cx="395288" cy="358775"/>
            </a:xfrm>
            <a:custGeom>
              <a:cxnLst>
                <a:cxn ang="0">
                  <a:pos x="341542" y="294646"/>
                </a:cxn>
                <a:cxn ang="0">
                  <a:pos x="322471" y="247849"/>
                </a:cxn>
                <a:cxn ang="0">
                  <a:pos x="303400" y="71061"/>
                </a:cxn>
                <a:cxn ang="0">
                  <a:pos x="150833" y="6932"/>
                </a:cxn>
                <a:cxn ang="0">
                  <a:pos x="1733" y="81460"/>
                </a:cxn>
                <a:cxn ang="0">
                  <a:pos x="260057" y="126524"/>
                </a:cxn>
                <a:cxn ang="0">
                  <a:pos x="57212" y="121324"/>
                </a:cxn>
                <a:cxn ang="0">
                  <a:pos x="53745" y="117858"/>
                </a:cxn>
                <a:cxn ang="0">
                  <a:pos x="31206" y="150789"/>
                </a:cxn>
                <a:cxn ang="0">
                  <a:pos x="58946" y="317177"/>
                </a:cxn>
                <a:cxn ang="0">
                  <a:pos x="234052" y="343176"/>
                </a:cxn>
                <a:cxn ang="0">
                  <a:pos x="298199" y="337976"/>
                </a:cxn>
                <a:cxn ang="0">
                  <a:pos x="357146" y="298112"/>
                </a:cxn>
                <a:cxn ang="0">
                  <a:pos x="41609" y="166388"/>
                </a:cxn>
                <a:cxn ang="0">
                  <a:pos x="272193" y="315444"/>
                </a:cxn>
                <a:cxn ang="0">
                  <a:pos x="251389" y="136923"/>
                </a:cxn>
                <a:cxn ang="0">
                  <a:pos x="249655" y="131724"/>
                </a:cxn>
                <a:cxn ang="0">
                  <a:pos x="261791" y="135190"/>
                </a:cxn>
                <a:cxn ang="0">
                  <a:pos x="206312" y="173321"/>
                </a:cxn>
                <a:cxn ang="0">
                  <a:pos x="280862" y="315444"/>
                </a:cxn>
                <a:cxn ang="0">
                  <a:pos x="261791" y="164655"/>
                </a:cxn>
                <a:cxn ang="0">
                  <a:pos x="220182" y="171588"/>
                </a:cxn>
                <a:cxn ang="0">
                  <a:pos x="135230" y="171588"/>
                </a:cxn>
                <a:cxn ang="0">
                  <a:pos x="227117" y="181987"/>
                </a:cxn>
                <a:cxn ang="0">
                  <a:pos x="272193" y="157722"/>
                </a:cxn>
                <a:cxn ang="0">
                  <a:pos x="277395" y="145589"/>
                </a:cxn>
                <a:cxn ang="0">
                  <a:pos x="71082" y="192386"/>
                </a:cxn>
                <a:cxn ang="0">
                  <a:pos x="102289" y="268647"/>
                </a:cxn>
                <a:cxn ang="0">
                  <a:pos x="190709" y="173321"/>
                </a:cxn>
                <a:cxn ang="0">
                  <a:pos x="246188" y="227050"/>
                </a:cxn>
                <a:cxn ang="0">
                  <a:pos x="187241" y="299845"/>
                </a:cxn>
                <a:cxn ang="0">
                  <a:pos x="71082" y="190653"/>
                </a:cxn>
                <a:cxn ang="0">
                  <a:pos x="329406" y="305045"/>
                </a:cxn>
                <a:cxn ang="0">
                  <a:pos x="291264" y="150789"/>
                </a:cxn>
                <a:cxn ang="0">
                  <a:pos x="355412" y="284246"/>
                </a:cxn>
                <a:cxn ang="0">
                  <a:pos x="312069" y="301578"/>
                </a:cxn>
                <a:cxn ang="0">
                  <a:pos x="275661" y="103992"/>
                </a:cxn>
                <a:cxn ang="0">
                  <a:pos x="223649" y="76261"/>
                </a:cxn>
                <a:cxn ang="0">
                  <a:pos x="261791" y="48529"/>
                </a:cxn>
                <a:cxn ang="0">
                  <a:pos x="97088" y="71061"/>
                </a:cxn>
                <a:cxn ang="0">
                  <a:pos x="157768" y="48529"/>
                </a:cxn>
                <a:cxn ang="0">
                  <a:pos x="178573" y="38130"/>
                </a:cxn>
                <a:cxn ang="0">
                  <a:pos x="154301" y="24264"/>
                </a:cxn>
                <a:cxn ang="0">
                  <a:pos x="93620" y="25998"/>
                </a:cxn>
                <a:cxn ang="0">
                  <a:pos x="107490" y="19065"/>
                </a:cxn>
                <a:cxn ang="0">
                  <a:pos x="83218" y="36397"/>
                </a:cxn>
                <a:cxn ang="0">
                  <a:pos x="109224" y="34664"/>
                </a:cxn>
                <a:cxn ang="0">
                  <a:pos x="131762" y="25998"/>
                </a:cxn>
                <a:cxn ang="0">
                  <a:pos x="52011" y="31197"/>
                </a:cxn>
                <a:cxn ang="0">
                  <a:pos x="76283" y="71061"/>
                </a:cxn>
                <a:cxn ang="0">
                  <a:pos x="130028" y="13865"/>
                </a:cxn>
                <a:cxn ang="0">
                  <a:pos x="81484" y="81460"/>
                </a:cxn>
                <a:cxn ang="0">
                  <a:pos x="263525" y="10399"/>
                </a:cxn>
                <a:cxn ang="0">
                  <a:pos x="15603" y="76261"/>
                </a:cxn>
                <a:cxn ang="0">
                  <a:pos x="32940" y="20798"/>
                </a:cxn>
                <a:cxn ang="0">
                  <a:pos x="277395" y="97059"/>
                </a:cxn>
                <a:cxn ang="0">
                  <a:pos x="275661" y="128257"/>
                </a:cxn>
                <a:cxn ang="0">
                  <a:pos x="147366" y="154255"/>
                </a:cxn>
                <a:cxn ang="0">
                  <a:pos x="41609" y="161188"/>
                </a:cxn>
                <a:cxn ang="0">
                  <a:pos x="175105" y="324110"/>
                </a:cxn>
                <a:cxn ang="0">
                  <a:pos x="325939" y="322377"/>
                </a:cxn>
              </a:cxnLst>
              <a:rect l="l" t="t" r="r" b="b"/>
              <a:pathLst>
                <a:path w="228" h="206">
                  <a:moveTo>
                    <a:pt x="221" y="163"/>
                  </a:moveTo>
                  <a:cubicBezTo>
                    <a:pt x="221" y="164"/>
                    <a:pt x="221" y="164"/>
                    <a:pt x="221" y="165"/>
                  </a:cubicBezTo>
                  <a:cubicBezTo>
                    <a:pt x="220" y="161"/>
                    <a:pt x="220" y="157"/>
                    <a:pt x="220" y="153"/>
                  </a:cubicBezTo>
                  <a:cubicBezTo>
                    <a:pt x="220" y="151"/>
                    <a:pt x="214" y="153"/>
                    <a:pt x="214" y="155"/>
                  </a:cubicBezTo>
                  <a:cubicBezTo>
                    <a:pt x="215" y="155"/>
                    <a:pt x="215" y="156"/>
                    <a:pt x="215" y="156"/>
                  </a:cubicBezTo>
                  <a:cubicBezTo>
                    <a:pt x="214" y="156"/>
                    <a:pt x="213" y="157"/>
                    <a:pt x="213" y="157"/>
                  </a:cubicBezTo>
                  <a:cubicBezTo>
                    <a:pt x="212" y="160"/>
                    <a:pt x="211" y="162"/>
                    <a:pt x="210" y="165"/>
                  </a:cubicBezTo>
                  <a:cubicBezTo>
                    <a:pt x="210" y="160"/>
                    <a:pt x="210" y="156"/>
                    <a:pt x="209" y="151"/>
                  </a:cubicBezTo>
                  <a:cubicBezTo>
                    <a:pt x="208" y="150"/>
                    <a:pt x="204" y="151"/>
                    <a:pt x="203" y="152"/>
                  </a:cubicBezTo>
                  <a:cubicBezTo>
                    <a:pt x="201" y="158"/>
                    <a:pt x="200" y="164"/>
                    <a:pt x="197" y="170"/>
                  </a:cubicBezTo>
                  <a:cubicBezTo>
                    <a:pt x="197" y="168"/>
                    <a:pt x="197" y="166"/>
                    <a:pt x="197" y="164"/>
                  </a:cubicBezTo>
                  <a:cubicBezTo>
                    <a:pt x="198" y="159"/>
                    <a:pt x="198" y="154"/>
                    <a:pt x="198" y="149"/>
                  </a:cubicBezTo>
                  <a:cubicBezTo>
                    <a:pt x="198" y="148"/>
                    <a:pt x="193" y="149"/>
                    <a:pt x="192" y="151"/>
                  </a:cubicBezTo>
                  <a:cubicBezTo>
                    <a:pt x="192" y="155"/>
                    <a:pt x="191" y="160"/>
                    <a:pt x="191" y="165"/>
                  </a:cubicBezTo>
                  <a:cubicBezTo>
                    <a:pt x="191" y="166"/>
                    <a:pt x="191" y="167"/>
                    <a:pt x="191" y="168"/>
                  </a:cubicBezTo>
                  <a:cubicBezTo>
                    <a:pt x="189" y="161"/>
                    <a:pt x="190" y="153"/>
                    <a:pt x="189" y="147"/>
                  </a:cubicBezTo>
                  <a:cubicBezTo>
                    <a:pt x="189" y="146"/>
                    <a:pt x="187" y="146"/>
                    <a:pt x="186" y="147"/>
                  </a:cubicBezTo>
                  <a:cubicBezTo>
                    <a:pt x="186" y="146"/>
                    <a:pt x="186" y="146"/>
                    <a:pt x="186" y="145"/>
                  </a:cubicBezTo>
                  <a:cubicBezTo>
                    <a:pt x="186" y="145"/>
                    <a:pt x="186" y="145"/>
                    <a:pt x="186" y="145"/>
                  </a:cubicBezTo>
                  <a:cubicBezTo>
                    <a:pt x="186" y="145"/>
                    <a:pt x="186" y="144"/>
                    <a:pt x="186" y="143"/>
                  </a:cubicBezTo>
                  <a:cubicBezTo>
                    <a:pt x="186" y="142"/>
                    <a:pt x="180" y="143"/>
                    <a:pt x="180" y="144"/>
                  </a:cubicBezTo>
                  <a:cubicBezTo>
                    <a:pt x="180" y="146"/>
                    <a:pt x="180" y="147"/>
                    <a:pt x="180" y="148"/>
                  </a:cubicBezTo>
                  <a:cubicBezTo>
                    <a:pt x="180" y="147"/>
                    <a:pt x="179" y="146"/>
                    <a:pt x="179" y="145"/>
                  </a:cubicBezTo>
                  <a:cubicBezTo>
                    <a:pt x="179" y="145"/>
                    <a:pt x="178" y="145"/>
                    <a:pt x="177" y="145"/>
                  </a:cubicBezTo>
                  <a:cubicBezTo>
                    <a:pt x="177" y="143"/>
                    <a:pt x="177" y="141"/>
                    <a:pt x="177" y="138"/>
                  </a:cubicBezTo>
                  <a:cubicBezTo>
                    <a:pt x="176" y="118"/>
                    <a:pt x="174" y="98"/>
                    <a:pt x="173" y="78"/>
                  </a:cubicBezTo>
                  <a:cubicBezTo>
                    <a:pt x="173" y="77"/>
                    <a:pt x="173" y="77"/>
                    <a:pt x="173" y="77"/>
                  </a:cubicBezTo>
                  <a:cubicBezTo>
                    <a:pt x="175" y="79"/>
                    <a:pt x="179" y="78"/>
                    <a:pt x="179" y="76"/>
                  </a:cubicBezTo>
                  <a:cubicBezTo>
                    <a:pt x="175" y="68"/>
                    <a:pt x="169" y="62"/>
                    <a:pt x="165" y="54"/>
                  </a:cubicBezTo>
                  <a:cubicBezTo>
                    <a:pt x="169" y="51"/>
                    <a:pt x="173" y="46"/>
                    <a:pt x="175" y="41"/>
                  </a:cubicBezTo>
                  <a:cubicBezTo>
                    <a:pt x="176" y="39"/>
                    <a:pt x="177" y="38"/>
                    <a:pt x="178" y="36"/>
                  </a:cubicBezTo>
                  <a:cubicBezTo>
                    <a:pt x="180" y="31"/>
                    <a:pt x="180" y="26"/>
                    <a:pt x="179" y="21"/>
                  </a:cubicBezTo>
                  <a:cubicBezTo>
                    <a:pt x="179" y="20"/>
                    <a:pt x="179" y="19"/>
                    <a:pt x="179" y="18"/>
                  </a:cubicBezTo>
                  <a:cubicBezTo>
                    <a:pt x="179" y="18"/>
                    <a:pt x="178" y="18"/>
                    <a:pt x="178" y="18"/>
                  </a:cubicBezTo>
                  <a:cubicBezTo>
                    <a:pt x="175" y="11"/>
                    <a:pt x="168" y="6"/>
                    <a:pt x="160" y="4"/>
                  </a:cubicBezTo>
                  <a:cubicBezTo>
                    <a:pt x="160" y="4"/>
                    <a:pt x="160" y="4"/>
                    <a:pt x="160" y="3"/>
                  </a:cubicBezTo>
                  <a:cubicBezTo>
                    <a:pt x="159" y="3"/>
                    <a:pt x="158" y="3"/>
                    <a:pt x="158" y="3"/>
                  </a:cubicBezTo>
                  <a:cubicBezTo>
                    <a:pt x="157" y="2"/>
                    <a:pt x="157" y="2"/>
                    <a:pt x="156" y="2"/>
                  </a:cubicBezTo>
                  <a:cubicBezTo>
                    <a:pt x="147" y="0"/>
                    <a:pt x="138" y="2"/>
                    <a:pt x="128" y="3"/>
                  </a:cubicBezTo>
                  <a:cubicBezTo>
                    <a:pt x="115" y="4"/>
                    <a:pt x="101" y="4"/>
                    <a:pt x="87" y="4"/>
                  </a:cubicBezTo>
                  <a:cubicBezTo>
                    <a:pt x="64" y="4"/>
                    <a:pt x="40" y="1"/>
                    <a:pt x="18" y="8"/>
                  </a:cubicBezTo>
                  <a:cubicBezTo>
                    <a:pt x="17" y="8"/>
                    <a:pt x="17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1" y="13"/>
                    <a:pt x="7" y="16"/>
                    <a:pt x="5" y="22"/>
                  </a:cubicBezTo>
                  <a:cubicBezTo>
                    <a:pt x="5" y="23"/>
                    <a:pt x="5" y="23"/>
                    <a:pt x="6" y="24"/>
                  </a:cubicBezTo>
                  <a:cubicBezTo>
                    <a:pt x="5" y="24"/>
                    <a:pt x="4" y="25"/>
                    <a:pt x="4" y="26"/>
                  </a:cubicBezTo>
                  <a:cubicBezTo>
                    <a:pt x="2" y="29"/>
                    <a:pt x="2" y="33"/>
                    <a:pt x="2" y="36"/>
                  </a:cubicBezTo>
                  <a:cubicBezTo>
                    <a:pt x="1" y="37"/>
                    <a:pt x="0" y="38"/>
                    <a:pt x="1" y="39"/>
                  </a:cubicBezTo>
                  <a:cubicBezTo>
                    <a:pt x="2" y="41"/>
                    <a:pt x="3" y="43"/>
                    <a:pt x="4" y="45"/>
                  </a:cubicBezTo>
                  <a:cubicBezTo>
                    <a:pt x="2" y="45"/>
                    <a:pt x="1" y="46"/>
                    <a:pt x="1" y="47"/>
                  </a:cubicBezTo>
                  <a:cubicBezTo>
                    <a:pt x="3" y="50"/>
                    <a:pt x="5" y="54"/>
                    <a:pt x="8" y="57"/>
                  </a:cubicBezTo>
                  <a:cubicBezTo>
                    <a:pt x="8" y="57"/>
                    <a:pt x="9" y="57"/>
                    <a:pt x="10" y="57"/>
                  </a:cubicBezTo>
                  <a:cubicBezTo>
                    <a:pt x="18" y="65"/>
                    <a:pt x="33" y="66"/>
                    <a:pt x="45" y="67"/>
                  </a:cubicBezTo>
                  <a:cubicBezTo>
                    <a:pt x="70" y="68"/>
                    <a:pt x="95" y="69"/>
                    <a:pt x="121" y="68"/>
                  </a:cubicBezTo>
                  <a:cubicBezTo>
                    <a:pt x="133" y="68"/>
                    <a:pt x="144" y="66"/>
                    <a:pt x="153" y="62"/>
                  </a:cubicBezTo>
                  <a:cubicBezTo>
                    <a:pt x="153" y="62"/>
                    <a:pt x="154" y="62"/>
                    <a:pt x="154" y="62"/>
                  </a:cubicBezTo>
                  <a:cubicBezTo>
                    <a:pt x="154" y="63"/>
                    <a:pt x="155" y="64"/>
                    <a:pt x="155" y="66"/>
                  </a:cubicBezTo>
                  <a:cubicBezTo>
                    <a:pt x="153" y="65"/>
                    <a:pt x="150" y="66"/>
                    <a:pt x="150" y="68"/>
                  </a:cubicBezTo>
                  <a:cubicBezTo>
                    <a:pt x="151" y="69"/>
                    <a:pt x="151" y="71"/>
                    <a:pt x="151" y="73"/>
                  </a:cubicBezTo>
                  <a:cubicBezTo>
                    <a:pt x="151" y="73"/>
                    <a:pt x="150" y="73"/>
                    <a:pt x="150" y="73"/>
                  </a:cubicBezTo>
                  <a:cubicBezTo>
                    <a:pt x="150" y="70"/>
                    <a:pt x="150" y="68"/>
                    <a:pt x="151" y="65"/>
                  </a:cubicBezTo>
                  <a:cubicBezTo>
                    <a:pt x="151" y="63"/>
                    <a:pt x="146" y="64"/>
                    <a:pt x="145" y="66"/>
                  </a:cubicBezTo>
                  <a:cubicBezTo>
                    <a:pt x="145" y="68"/>
                    <a:pt x="145" y="70"/>
                    <a:pt x="144" y="72"/>
                  </a:cubicBezTo>
                  <a:cubicBezTo>
                    <a:pt x="144" y="72"/>
                    <a:pt x="143" y="72"/>
                    <a:pt x="142" y="72"/>
                  </a:cubicBezTo>
                  <a:cubicBezTo>
                    <a:pt x="142" y="72"/>
                    <a:pt x="142" y="72"/>
                    <a:pt x="142" y="72"/>
                  </a:cubicBezTo>
                  <a:cubicBezTo>
                    <a:pt x="124" y="72"/>
                    <a:pt x="106" y="71"/>
                    <a:pt x="89" y="71"/>
                  </a:cubicBezTo>
                  <a:cubicBezTo>
                    <a:pt x="73" y="71"/>
                    <a:pt x="58" y="69"/>
                    <a:pt x="42" y="71"/>
                  </a:cubicBezTo>
                  <a:cubicBezTo>
                    <a:pt x="42" y="70"/>
                    <a:pt x="42" y="69"/>
                    <a:pt x="42" y="68"/>
                  </a:cubicBezTo>
                  <a:cubicBezTo>
                    <a:pt x="42" y="67"/>
                    <a:pt x="40" y="67"/>
                    <a:pt x="38" y="68"/>
                  </a:cubicBezTo>
                  <a:cubicBezTo>
                    <a:pt x="37" y="67"/>
                    <a:pt x="33" y="68"/>
                    <a:pt x="33" y="70"/>
                  </a:cubicBezTo>
                  <a:cubicBezTo>
                    <a:pt x="33" y="71"/>
                    <a:pt x="34" y="73"/>
                    <a:pt x="34" y="74"/>
                  </a:cubicBezTo>
                  <a:cubicBezTo>
                    <a:pt x="33" y="75"/>
                    <a:pt x="32" y="77"/>
                    <a:pt x="35" y="77"/>
                  </a:cubicBezTo>
                  <a:cubicBezTo>
                    <a:pt x="35" y="77"/>
                    <a:pt x="35" y="77"/>
                    <a:pt x="35" y="77"/>
                  </a:cubicBezTo>
                  <a:cubicBezTo>
                    <a:pt x="36" y="78"/>
                    <a:pt x="37" y="79"/>
                    <a:pt x="37" y="80"/>
                  </a:cubicBezTo>
                  <a:cubicBezTo>
                    <a:pt x="33" y="80"/>
                    <a:pt x="28" y="80"/>
                    <a:pt x="23" y="80"/>
                  </a:cubicBezTo>
                  <a:cubicBezTo>
                    <a:pt x="23" y="79"/>
                    <a:pt x="23" y="79"/>
                    <a:pt x="23" y="79"/>
                  </a:cubicBezTo>
                  <a:cubicBezTo>
                    <a:pt x="24" y="79"/>
                    <a:pt x="24" y="78"/>
                    <a:pt x="24" y="78"/>
                  </a:cubicBezTo>
                  <a:cubicBezTo>
                    <a:pt x="25" y="78"/>
                    <a:pt x="25" y="77"/>
                    <a:pt x="25" y="77"/>
                  </a:cubicBezTo>
                  <a:cubicBezTo>
                    <a:pt x="25" y="77"/>
                    <a:pt x="25" y="76"/>
                    <a:pt x="25" y="76"/>
                  </a:cubicBezTo>
                  <a:cubicBezTo>
                    <a:pt x="27" y="74"/>
                    <a:pt x="30" y="71"/>
                    <a:pt x="31" y="68"/>
                  </a:cubicBezTo>
                  <a:cubicBezTo>
                    <a:pt x="31" y="66"/>
                    <a:pt x="26" y="68"/>
                    <a:pt x="26" y="69"/>
                  </a:cubicBezTo>
                  <a:cubicBezTo>
                    <a:pt x="23" y="71"/>
                    <a:pt x="22" y="74"/>
                    <a:pt x="20" y="77"/>
                  </a:cubicBezTo>
                  <a:cubicBezTo>
                    <a:pt x="19" y="77"/>
                    <a:pt x="18" y="78"/>
                    <a:pt x="18" y="79"/>
                  </a:cubicBezTo>
                  <a:cubicBezTo>
                    <a:pt x="18" y="79"/>
                    <a:pt x="18" y="80"/>
                    <a:pt x="18" y="80"/>
                  </a:cubicBezTo>
                  <a:cubicBezTo>
                    <a:pt x="18" y="80"/>
                    <a:pt x="18" y="80"/>
                    <a:pt x="18" y="80"/>
                  </a:cubicBezTo>
                  <a:cubicBezTo>
                    <a:pt x="18" y="80"/>
                    <a:pt x="18" y="80"/>
                    <a:pt x="18" y="80"/>
                  </a:cubicBezTo>
                  <a:cubicBezTo>
                    <a:pt x="16" y="81"/>
                    <a:pt x="16" y="83"/>
                    <a:pt x="18" y="83"/>
                  </a:cubicBezTo>
                  <a:cubicBezTo>
                    <a:pt x="18" y="83"/>
                    <a:pt x="18" y="83"/>
                    <a:pt x="18" y="83"/>
                  </a:cubicBezTo>
                  <a:cubicBezTo>
                    <a:pt x="18" y="84"/>
                    <a:pt x="18" y="86"/>
                    <a:pt x="18" y="87"/>
                  </a:cubicBezTo>
                  <a:cubicBezTo>
                    <a:pt x="18" y="87"/>
                    <a:pt x="18" y="87"/>
                    <a:pt x="18" y="87"/>
                  </a:cubicBezTo>
                  <a:cubicBezTo>
                    <a:pt x="18" y="87"/>
                    <a:pt x="18" y="88"/>
                    <a:pt x="18" y="88"/>
                  </a:cubicBezTo>
                  <a:cubicBezTo>
                    <a:pt x="18" y="90"/>
                    <a:pt x="18" y="92"/>
                    <a:pt x="18" y="94"/>
                  </a:cubicBezTo>
                  <a:cubicBezTo>
                    <a:pt x="17" y="95"/>
                    <a:pt x="16" y="96"/>
                    <a:pt x="18" y="96"/>
                  </a:cubicBezTo>
                  <a:cubicBezTo>
                    <a:pt x="19" y="100"/>
                    <a:pt x="20" y="105"/>
                    <a:pt x="21" y="109"/>
                  </a:cubicBezTo>
                  <a:cubicBezTo>
                    <a:pt x="22" y="117"/>
                    <a:pt x="21" y="126"/>
                    <a:pt x="21" y="134"/>
                  </a:cubicBezTo>
                  <a:cubicBezTo>
                    <a:pt x="20" y="148"/>
                    <a:pt x="20" y="163"/>
                    <a:pt x="21" y="178"/>
                  </a:cubicBezTo>
                  <a:cubicBezTo>
                    <a:pt x="19" y="178"/>
                    <a:pt x="17" y="181"/>
                    <a:pt x="20" y="181"/>
                  </a:cubicBezTo>
                  <a:cubicBezTo>
                    <a:pt x="21" y="181"/>
                    <a:pt x="21" y="181"/>
                    <a:pt x="22" y="181"/>
                  </a:cubicBezTo>
                  <a:cubicBezTo>
                    <a:pt x="22" y="181"/>
                    <a:pt x="22" y="181"/>
                    <a:pt x="23" y="181"/>
                  </a:cubicBezTo>
                  <a:cubicBezTo>
                    <a:pt x="26" y="182"/>
                    <a:pt x="30" y="182"/>
                    <a:pt x="34" y="183"/>
                  </a:cubicBezTo>
                  <a:cubicBezTo>
                    <a:pt x="29" y="183"/>
                    <a:pt x="24" y="182"/>
                    <a:pt x="19" y="182"/>
                  </a:cubicBezTo>
                  <a:cubicBezTo>
                    <a:pt x="18" y="182"/>
                    <a:pt x="13" y="185"/>
                    <a:pt x="17" y="185"/>
                  </a:cubicBezTo>
                  <a:cubicBezTo>
                    <a:pt x="21" y="185"/>
                    <a:pt x="24" y="185"/>
                    <a:pt x="28" y="185"/>
                  </a:cubicBezTo>
                  <a:cubicBezTo>
                    <a:pt x="27" y="186"/>
                    <a:pt x="27" y="186"/>
                    <a:pt x="26" y="187"/>
                  </a:cubicBezTo>
                  <a:cubicBezTo>
                    <a:pt x="24" y="187"/>
                    <a:pt x="21" y="189"/>
                    <a:pt x="24" y="189"/>
                  </a:cubicBezTo>
                  <a:cubicBezTo>
                    <a:pt x="49" y="192"/>
                    <a:pt x="74" y="191"/>
                    <a:pt x="98" y="190"/>
                  </a:cubicBezTo>
                  <a:cubicBezTo>
                    <a:pt x="116" y="190"/>
                    <a:pt x="134" y="191"/>
                    <a:pt x="152" y="190"/>
                  </a:cubicBezTo>
                  <a:cubicBezTo>
                    <a:pt x="152" y="190"/>
                    <a:pt x="152" y="190"/>
                    <a:pt x="152" y="190"/>
                  </a:cubicBezTo>
                  <a:cubicBezTo>
                    <a:pt x="146" y="191"/>
                    <a:pt x="140" y="193"/>
                    <a:pt x="135" y="195"/>
                  </a:cubicBezTo>
                  <a:cubicBezTo>
                    <a:pt x="132" y="196"/>
                    <a:pt x="132" y="199"/>
                    <a:pt x="135" y="198"/>
                  </a:cubicBezTo>
                  <a:cubicBezTo>
                    <a:pt x="146" y="197"/>
                    <a:pt x="157" y="195"/>
                    <a:pt x="167" y="192"/>
                  </a:cubicBezTo>
                  <a:cubicBezTo>
                    <a:pt x="166" y="193"/>
                    <a:pt x="164" y="194"/>
                    <a:pt x="162" y="195"/>
                  </a:cubicBezTo>
                  <a:cubicBezTo>
                    <a:pt x="162" y="195"/>
                    <a:pt x="162" y="195"/>
                    <a:pt x="161" y="196"/>
                  </a:cubicBezTo>
                  <a:cubicBezTo>
                    <a:pt x="153" y="198"/>
                    <a:pt x="145" y="199"/>
                    <a:pt x="138" y="204"/>
                  </a:cubicBezTo>
                  <a:cubicBezTo>
                    <a:pt x="136" y="205"/>
                    <a:pt x="137" y="207"/>
                    <a:pt x="139" y="207"/>
                  </a:cubicBezTo>
                  <a:cubicBezTo>
                    <a:pt x="152" y="207"/>
                    <a:pt x="164" y="203"/>
                    <a:pt x="176" y="199"/>
                  </a:cubicBezTo>
                  <a:cubicBezTo>
                    <a:pt x="186" y="200"/>
                    <a:pt x="196" y="199"/>
                    <a:pt x="204" y="194"/>
                  </a:cubicBezTo>
                  <a:cubicBezTo>
                    <a:pt x="207" y="192"/>
                    <a:pt x="205" y="191"/>
                    <a:pt x="203" y="191"/>
                  </a:cubicBezTo>
                  <a:cubicBezTo>
                    <a:pt x="194" y="191"/>
                    <a:pt x="185" y="193"/>
                    <a:pt x="177" y="196"/>
                  </a:cubicBezTo>
                  <a:cubicBezTo>
                    <a:pt x="175" y="196"/>
                    <a:pt x="174" y="196"/>
                    <a:pt x="172" y="195"/>
                  </a:cubicBezTo>
                  <a:cubicBezTo>
                    <a:pt x="175" y="195"/>
                    <a:pt x="178" y="193"/>
                    <a:pt x="180" y="192"/>
                  </a:cubicBezTo>
                  <a:cubicBezTo>
                    <a:pt x="192" y="189"/>
                    <a:pt x="205" y="189"/>
                    <a:pt x="215" y="182"/>
                  </a:cubicBezTo>
                  <a:cubicBezTo>
                    <a:pt x="217" y="181"/>
                    <a:pt x="216" y="179"/>
                    <a:pt x="214" y="179"/>
                  </a:cubicBezTo>
                  <a:cubicBezTo>
                    <a:pt x="207" y="180"/>
                    <a:pt x="200" y="181"/>
                    <a:pt x="194" y="182"/>
                  </a:cubicBezTo>
                  <a:cubicBezTo>
                    <a:pt x="194" y="182"/>
                    <a:pt x="194" y="181"/>
                    <a:pt x="194" y="181"/>
                  </a:cubicBezTo>
                  <a:cubicBezTo>
                    <a:pt x="195" y="181"/>
                    <a:pt x="195" y="180"/>
                    <a:pt x="195" y="180"/>
                  </a:cubicBezTo>
                  <a:cubicBezTo>
                    <a:pt x="200" y="178"/>
                    <a:pt x="206" y="177"/>
                    <a:pt x="212" y="175"/>
                  </a:cubicBezTo>
                  <a:cubicBezTo>
                    <a:pt x="215" y="174"/>
                    <a:pt x="214" y="171"/>
                    <a:pt x="211" y="172"/>
                  </a:cubicBezTo>
                  <a:cubicBezTo>
                    <a:pt x="208" y="172"/>
                    <a:pt x="206" y="173"/>
                    <a:pt x="203" y="174"/>
                  </a:cubicBezTo>
                  <a:cubicBezTo>
                    <a:pt x="204" y="173"/>
                    <a:pt x="205" y="173"/>
                    <a:pt x="206" y="172"/>
                  </a:cubicBezTo>
                  <a:cubicBezTo>
                    <a:pt x="207" y="172"/>
                    <a:pt x="207" y="172"/>
                    <a:pt x="208" y="171"/>
                  </a:cubicBezTo>
                  <a:cubicBezTo>
                    <a:pt x="209" y="171"/>
                    <a:pt x="211" y="170"/>
                    <a:pt x="211" y="170"/>
                  </a:cubicBezTo>
                  <a:cubicBezTo>
                    <a:pt x="213" y="168"/>
                    <a:pt x="214" y="167"/>
                    <a:pt x="215" y="165"/>
                  </a:cubicBezTo>
                  <a:cubicBezTo>
                    <a:pt x="215" y="168"/>
                    <a:pt x="216" y="170"/>
                    <a:pt x="217" y="173"/>
                  </a:cubicBezTo>
                  <a:cubicBezTo>
                    <a:pt x="218" y="175"/>
                    <a:pt x="221" y="173"/>
                    <a:pt x="222" y="172"/>
                  </a:cubicBezTo>
                  <a:cubicBezTo>
                    <a:pt x="224" y="169"/>
                    <a:pt x="225" y="166"/>
                    <a:pt x="226" y="164"/>
                  </a:cubicBezTo>
                  <a:cubicBezTo>
                    <a:pt x="228" y="161"/>
                    <a:pt x="222" y="162"/>
                    <a:pt x="221" y="163"/>
                  </a:cubicBezTo>
                  <a:close/>
                  <a:moveTo>
                    <a:pt x="26" y="133"/>
                  </a:moveTo>
                  <a:cubicBezTo>
                    <a:pt x="26" y="124"/>
                    <a:pt x="26" y="116"/>
                    <a:pt x="26" y="108"/>
                  </a:cubicBezTo>
                  <a:cubicBezTo>
                    <a:pt x="26" y="104"/>
                    <a:pt x="25" y="100"/>
                    <a:pt x="24" y="96"/>
                  </a:cubicBezTo>
                  <a:cubicBezTo>
                    <a:pt x="26" y="96"/>
                    <a:pt x="28" y="96"/>
                    <a:pt x="30" y="96"/>
                  </a:cubicBezTo>
                  <a:cubicBezTo>
                    <a:pt x="31" y="107"/>
                    <a:pt x="35" y="118"/>
                    <a:pt x="36" y="129"/>
                  </a:cubicBezTo>
                  <a:cubicBezTo>
                    <a:pt x="37" y="136"/>
                    <a:pt x="37" y="144"/>
                    <a:pt x="38" y="151"/>
                  </a:cubicBezTo>
                  <a:cubicBezTo>
                    <a:pt x="37" y="151"/>
                    <a:pt x="36" y="152"/>
                    <a:pt x="36" y="153"/>
                  </a:cubicBezTo>
                  <a:cubicBezTo>
                    <a:pt x="35" y="160"/>
                    <a:pt x="35" y="167"/>
                    <a:pt x="35" y="175"/>
                  </a:cubicBezTo>
                  <a:cubicBezTo>
                    <a:pt x="35" y="176"/>
                    <a:pt x="36" y="176"/>
                    <a:pt x="36" y="176"/>
                  </a:cubicBezTo>
                  <a:cubicBezTo>
                    <a:pt x="76" y="180"/>
                    <a:pt x="116" y="180"/>
                    <a:pt x="155" y="180"/>
                  </a:cubicBezTo>
                  <a:cubicBezTo>
                    <a:pt x="156" y="180"/>
                    <a:pt x="156" y="181"/>
                    <a:pt x="156" y="182"/>
                  </a:cubicBezTo>
                  <a:cubicBezTo>
                    <a:pt x="156" y="182"/>
                    <a:pt x="157" y="182"/>
                    <a:pt x="157" y="182"/>
                  </a:cubicBezTo>
                  <a:cubicBezTo>
                    <a:pt x="157" y="182"/>
                    <a:pt x="157" y="182"/>
                    <a:pt x="157" y="182"/>
                  </a:cubicBezTo>
                  <a:cubicBezTo>
                    <a:pt x="152" y="182"/>
                    <a:pt x="148" y="182"/>
                    <a:pt x="144" y="182"/>
                  </a:cubicBezTo>
                  <a:cubicBezTo>
                    <a:pt x="130" y="181"/>
                    <a:pt x="115" y="182"/>
                    <a:pt x="101" y="182"/>
                  </a:cubicBezTo>
                  <a:cubicBezTo>
                    <a:pt x="76" y="183"/>
                    <a:pt x="52" y="181"/>
                    <a:pt x="27" y="178"/>
                  </a:cubicBezTo>
                  <a:cubicBezTo>
                    <a:pt x="26" y="163"/>
                    <a:pt x="26" y="148"/>
                    <a:pt x="26" y="133"/>
                  </a:cubicBezTo>
                  <a:close/>
                  <a:moveTo>
                    <a:pt x="105" y="80"/>
                  </a:moveTo>
                  <a:cubicBezTo>
                    <a:pt x="94" y="79"/>
                    <a:pt x="82" y="79"/>
                    <a:pt x="70" y="79"/>
                  </a:cubicBezTo>
                  <a:cubicBezTo>
                    <a:pt x="62" y="79"/>
                    <a:pt x="53" y="79"/>
                    <a:pt x="44" y="79"/>
                  </a:cubicBezTo>
                  <a:cubicBezTo>
                    <a:pt x="44" y="79"/>
                    <a:pt x="44" y="78"/>
                    <a:pt x="44" y="78"/>
                  </a:cubicBezTo>
                  <a:cubicBezTo>
                    <a:pt x="62" y="78"/>
                    <a:pt x="81" y="78"/>
                    <a:pt x="99" y="78"/>
                  </a:cubicBezTo>
                  <a:cubicBezTo>
                    <a:pt x="114" y="79"/>
                    <a:pt x="130" y="80"/>
                    <a:pt x="145" y="79"/>
                  </a:cubicBezTo>
                  <a:cubicBezTo>
                    <a:pt x="145" y="80"/>
                    <a:pt x="145" y="80"/>
                    <a:pt x="146" y="81"/>
                  </a:cubicBezTo>
                  <a:cubicBezTo>
                    <a:pt x="146" y="81"/>
                    <a:pt x="146" y="81"/>
                    <a:pt x="147" y="81"/>
                  </a:cubicBezTo>
                  <a:cubicBezTo>
                    <a:pt x="136" y="82"/>
                    <a:pt x="125" y="82"/>
                    <a:pt x="115" y="81"/>
                  </a:cubicBezTo>
                  <a:cubicBezTo>
                    <a:pt x="115" y="81"/>
                    <a:pt x="115" y="81"/>
                    <a:pt x="115" y="81"/>
                  </a:cubicBezTo>
                  <a:cubicBezTo>
                    <a:pt x="114" y="80"/>
                    <a:pt x="112" y="80"/>
                    <a:pt x="110" y="81"/>
                  </a:cubicBezTo>
                  <a:cubicBezTo>
                    <a:pt x="109" y="81"/>
                    <a:pt x="108" y="81"/>
                    <a:pt x="107" y="81"/>
                  </a:cubicBezTo>
                  <a:cubicBezTo>
                    <a:pt x="107" y="80"/>
                    <a:pt x="107" y="80"/>
                    <a:pt x="105" y="80"/>
                  </a:cubicBezTo>
                  <a:close/>
                  <a:moveTo>
                    <a:pt x="144" y="77"/>
                  </a:moveTo>
                  <a:cubicBezTo>
                    <a:pt x="135" y="77"/>
                    <a:pt x="126" y="77"/>
                    <a:pt x="116" y="76"/>
                  </a:cubicBezTo>
                  <a:cubicBezTo>
                    <a:pt x="126" y="76"/>
                    <a:pt x="135" y="75"/>
                    <a:pt x="144" y="76"/>
                  </a:cubicBezTo>
                  <a:cubicBezTo>
                    <a:pt x="144" y="76"/>
                    <a:pt x="144" y="76"/>
                    <a:pt x="144" y="77"/>
                  </a:cubicBezTo>
                  <a:close/>
                  <a:moveTo>
                    <a:pt x="157" y="79"/>
                  </a:moveTo>
                  <a:cubicBezTo>
                    <a:pt x="157" y="78"/>
                    <a:pt x="157" y="78"/>
                    <a:pt x="157" y="78"/>
                  </a:cubicBezTo>
                  <a:cubicBezTo>
                    <a:pt x="158" y="77"/>
                    <a:pt x="158" y="77"/>
                    <a:pt x="159" y="76"/>
                  </a:cubicBezTo>
                  <a:cubicBezTo>
                    <a:pt x="160" y="78"/>
                    <a:pt x="161" y="79"/>
                    <a:pt x="163" y="81"/>
                  </a:cubicBezTo>
                  <a:cubicBezTo>
                    <a:pt x="162" y="81"/>
                    <a:pt x="162" y="80"/>
                    <a:pt x="161" y="81"/>
                  </a:cubicBezTo>
                  <a:cubicBezTo>
                    <a:pt x="157" y="81"/>
                    <a:pt x="153" y="81"/>
                    <a:pt x="148" y="81"/>
                  </a:cubicBezTo>
                  <a:cubicBezTo>
                    <a:pt x="150" y="81"/>
                    <a:pt x="152" y="80"/>
                    <a:pt x="151" y="79"/>
                  </a:cubicBezTo>
                  <a:cubicBezTo>
                    <a:pt x="151" y="79"/>
                    <a:pt x="151" y="79"/>
                    <a:pt x="151" y="79"/>
                  </a:cubicBezTo>
                  <a:cubicBezTo>
                    <a:pt x="151" y="79"/>
                    <a:pt x="151" y="78"/>
                    <a:pt x="151" y="78"/>
                  </a:cubicBezTo>
                  <a:cubicBezTo>
                    <a:pt x="151" y="79"/>
                    <a:pt x="151" y="79"/>
                    <a:pt x="151" y="80"/>
                  </a:cubicBezTo>
                  <a:cubicBezTo>
                    <a:pt x="151" y="81"/>
                    <a:pt x="157" y="80"/>
                    <a:pt x="157" y="79"/>
                  </a:cubicBezTo>
                  <a:close/>
                  <a:moveTo>
                    <a:pt x="164" y="82"/>
                  </a:moveTo>
                  <a:cubicBezTo>
                    <a:pt x="163" y="82"/>
                    <a:pt x="163" y="82"/>
                    <a:pt x="163" y="82"/>
                  </a:cubicBezTo>
                  <a:cubicBezTo>
                    <a:pt x="163" y="82"/>
                    <a:pt x="163" y="82"/>
                    <a:pt x="163" y="82"/>
                  </a:cubicBezTo>
                  <a:cubicBezTo>
                    <a:pt x="163" y="82"/>
                    <a:pt x="163" y="82"/>
                    <a:pt x="164" y="82"/>
                  </a:cubicBezTo>
                  <a:close/>
                  <a:moveTo>
                    <a:pt x="108" y="148"/>
                  </a:moveTo>
                  <a:cubicBezTo>
                    <a:pt x="108" y="135"/>
                    <a:pt x="112" y="120"/>
                    <a:pt x="114" y="108"/>
                  </a:cubicBezTo>
                  <a:cubicBezTo>
                    <a:pt x="114" y="105"/>
                    <a:pt x="115" y="103"/>
                    <a:pt x="115" y="100"/>
                  </a:cubicBezTo>
                  <a:cubicBezTo>
                    <a:pt x="117" y="100"/>
                    <a:pt x="118" y="100"/>
                    <a:pt x="119" y="100"/>
                  </a:cubicBezTo>
                  <a:cubicBezTo>
                    <a:pt x="114" y="115"/>
                    <a:pt x="115" y="134"/>
                    <a:pt x="108" y="148"/>
                  </a:cubicBezTo>
                  <a:close/>
                  <a:moveTo>
                    <a:pt x="74" y="156"/>
                  </a:moveTo>
                  <a:cubicBezTo>
                    <a:pt x="74" y="147"/>
                    <a:pt x="79" y="137"/>
                    <a:pt x="82" y="130"/>
                  </a:cubicBezTo>
                  <a:cubicBezTo>
                    <a:pt x="85" y="120"/>
                    <a:pt x="88" y="110"/>
                    <a:pt x="88" y="100"/>
                  </a:cubicBezTo>
                  <a:cubicBezTo>
                    <a:pt x="90" y="100"/>
                    <a:pt x="91" y="100"/>
                    <a:pt x="93" y="100"/>
                  </a:cubicBezTo>
                  <a:cubicBezTo>
                    <a:pt x="85" y="118"/>
                    <a:pt x="85" y="139"/>
                    <a:pt x="74" y="156"/>
                  </a:cubicBezTo>
                  <a:close/>
                  <a:moveTo>
                    <a:pt x="164" y="180"/>
                  </a:moveTo>
                  <a:cubicBezTo>
                    <a:pt x="165" y="180"/>
                    <a:pt x="165" y="180"/>
                    <a:pt x="166" y="180"/>
                  </a:cubicBezTo>
                  <a:cubicBezTo>
                    <a:pt x="165" y="181"/>
                    <a:pt x="165" y="181"/>
                    <a:pt x="165" y="182"/>
                  </a:cubicBezTo>
                  <a:cubicBezTo>
                    <a:pt x="164" y="182"/>
                    <a:pt x="163" y="182"/>
                    <a:pt x="162" y="182"/>
                  </a:cubicBezTo>
                  <a:cubicBezTo>
                    <a:pt x="162" y="182"/>
                    <a:pt x="163" y="181"/>
                    <a:pt x="164" y="180"/>
                  </a:cubicBezTo>
                  <a:close/>
                  <a:moveTo>
                    <a:pt x="136" y="134"/>
                  </a:moveTo>
                  <a:cubicBezTo>
                    <a:pt x="136" y="133"/>
                    <a:pt x="136" y="131"/>
                    <a:pt x="136" y="130"/>
                  </a:cubicBezTo>
                  <a:cubicBezTo>
                    <a:pt x="137" y="121"/>
                    <a:pt x="138" y="112"/>
                    <a:pt x="138" y="103"/>
                  </a:cubicBezTo>
                  <a:cubicBezTo>
                    <a:pt x="138" y="103"/>
                    <a:pt x="138" y="102"/>
                    <a:pt x="138" y="102"/>
                  </a:cubicBezTo>
                  <a:cubicBezTo>
                    <a:pt x="138" y="113"/>
                    <a:pt x="139" y="124"/>
                    <a:pt x="136" y="134"/>
                  </a:cubicBezTo>
                  <a:close/>
                  <a:moveTo>
                    <a:pt x="151" y="95"/>
                  </a:moveTo>
                  <a:cubicBezTo>
                    <a:pt x="151" y="95"/>
                    <a:pt x="151" y="95"/>
                    <a:pt x="151" y="95"/>
                  </a:cubicBezTo>
                  <a:cubicBezTo>
                    <a:pt x="151" y="95"/>
                    <a:pt x="151" y="95"/>
                    <a:pt x="151" y="95"/>
                  </a:cubicBezTo>
                  <a:cubicBezTo>
                    <a:pt x="151" y="95"/>
                    <a:pt x="151" y="95"/>
                    <a:pt x="151" y="95"/>
                  </a:cubicBezTo>
                  <a:close/>
                  <a:moveTo>
                    <a:pt x="49" y="97"/>
                  </a:moveTo>
                  <a:cubicBezTo>
                    <a:pt x="49" y="97"/>
                    <a:pt x="50" y="97"/>
                    <a:pt x="51" y="98"/>
                  </a:cubicBezTo>
                  <a:cubicBezTo>
                    <a:pt x="49" y="100"/>
                    <a:pt x="48" y="102"/>
                    <a:pt x="47" y="104"/>
                  </a:cubicBezTo>
                  <a:cubicBezTo>
                    <a:pt x="47" y="102"/>
                    <a:pt x="48" y="100"/>
                    <a:pt x="49" y="97"/>
                  </a:cubicBezTo>
                  <a:close/>
                  <a:moveTo>
                    <a:pt x="127" y="99"/>
                  </a:moveTo>
                  <a:cubicBezTo>
                    <a:pt x="128" y="99"/>
                    <a:pt x="130" y="99"/>
                    <a:pt x="132" y="99"/>
                  </a:cubicBezTo>
                  <a:cubicBezTo>
                    <a:pt x="132" y="100"/>
                    <a:pt x="132" y="100"/>
                    <a:pt x="132" y="101"/>
                  </a:cubicBezTo>
                  <a:cubicBezTo>
                    <a:pt x="131" y="101"/>
                    <a:pt x="131" y="101"/>
                    <a:pt x="130" y="101"/>
                  </a:cubicBezTo>
                  <a:cubicBezTo>
                    <a:pt x="129" y="102"/>
                    <a:pt x="128" y="102"/>
                    <a:pt x="127" y="103"/>
                  </a:cubicBezTo>
                  <a:cubicBezTo>
                    <a:pt x="127" y="102"/>
                    <a:pt x="127" y="101"/>
                    <a:pt x="127" y="99"/>
                  </a:cubicBezTo>
                  <a:close/>
                  <a:moveTo>
                    <a:pt x="56" y="98"/>
                  </a:moveTo>
                  <a:cubicBezTo>
                    <a:pt x="57" y="98"/>
                    <a:pt x="58" y="98"/>
                    <a:pt x="60" y="98"/>
                  </a:cubicBezTo>
                  <a:cubicBezTo>
                    <a:pt x="57" y="105"/>
                    <a:pt x="54" y="115"/>
                    <a:pt x="49" y="121"/>
                  </a:cubicBezTo>
                  <a:cubicBezTo>
                    <a:pt x="49" y="113"/>
                    <a:pt x="54" y="105"/>
                    <a:pt x="56" y="98"/>
                  </a:cubicBezTo>
                  <a:close/>
                  <a:moveTo>
                    <a:pt x="65" y="98"/>
                  </a:moveTo>
                  <a:cubicBezTo>
                    <a:pt x="67" y="98"/>
                    <a:pt x="68" y="99"/>
                    <a:pt x="70" y="99"/>
                  </a:cubicBezTo>
                  <a:cubicBezTo>
                    <a:pt x="66" y="109"/>
                    <a:pt x="62" y="124"/>
                    <a:pt x="55" y="133"/>
                  </a:cubicBezTo>
                  <a:cubicBezTo>
                    <a:pt x="56" y="121"/>
                    <a:pt x="63" y="110"/>
                    <a:pt x="65" y="98"/>
                  </a:cubicBezTo>
                  <a:close/>
                  <a:moveTo>
                    <a:pt x="75" y="99"/>
                  </a:moveTo>
                  <a:cubicBezTo>
                    <a:pt x="76" y="99"/>
                    <a:pt x="77" y="99"/>
                    <a:pt x="78" y="99"/>
                  </a:cubicBezTo>
                  <a:cubicBezTo>
                    <a:pt x="76" y="102"/>
                    <a:pt x="75" y="104"/>
                    <a:pt x="74" y="107"/>
                  </a:cubicBezTo>
                  <a:cubicBezTo>
                    <a:pt x="75" y="104"/>
                    <a:pt x="75" y="102"/>
                    <a:pt x="75" y="99"/>
                  </a:cubicBezTo>
                  <a:close/>
                  <a:moveTo>
                    <a:pt x="101" y="100"/>
                  </a:moveTo>
                  <a:cubicBezTo>
                    <a:pt x="102" y="100"/>
                    <a:pt x="103" y="100"/>
                    <a:pt x="105" y="100"/>
                  </a:cubicBezTo>
                  <a:cubicBezTo>
                    <a:pt x="103" y="107"/>
                    <a:pt x="102" y="114"/>
                    <a:pt x="101" y="121"/>
                  </a:cubicBezTo>
                  <a:cubicBezTo>
                    <a:pt x="99" y="128"/>
                    <a:pt x="98" y="139"/>
                    <a:pt x="94" y="146"/>
                  </a:cubicBezTo>
                  <a:cubicBezTo>
                    <a:pt x="95" y="130"/>
                    <a:pt x="102" y="115"/>
                    <a:pt x="101" y="100"/>
                  </a:cubicBezTo>
                  <a:close/>
                  <a:moveTo>
                    <a:pt x="125" y="152"/>
                  </a:moveTo>
                  <a:cubicBezTo>
                    <a:pt x="124" y="137"/>
                    <a:pt x="128" y="122"/>
                    <a:pt x="127" y="106"/>
                  </a:cubicBezTo>
                  <a:cubicBezTo>
                    <a:pt x="129" y="106"/>
                    <a:pt x="130" y="105"/>
                    <a:pt x="131" y="105"/>
                  </a:cubicBezTo>
                  <a:cubicBezTo>
                    <a:pt x="131" y="111"/>
                    <a:pt x="131" y="117"/>
                    <a:pt x="131" y="123"/>
                  </a:cubicBezTo>
                  <a:cubicBezTo>
                    <a:pt x="131" y="125"/>
                    <a:pt x="130" y="128"/>
                    <a:pt x="130" y="130"/>
                  </a:cubicBezTo>
                  <a:cubicBezTo>
                    <a:pt x="129" y="136"/>
                    <a:pt x="129" y="146"/>
                    <a:pt x="125" y="152"/>
                  </a:cubicBezTo>
                  <a:close/>
                  <a:moveTo>
                    <a:pt x="163" y="174"/>
                  </a:moveTo>
                  <a:cubicBezTo>
                    <a:pt x="163" y="170"/>
                    <a:pt x="163" y="167"/>
                    <a:pt x="163" y="163"/>
                  </a:cubicBezTo>
                  <a:cubicBezTo>
                    <a:pt x="163" y="162"/>
                    <a:pt x="163" y="161"/>
                    <a:pt x="163" y="160"/>
                  </a:cubicBezTo>
                  <a:cubicBezTo>
                    <a:pt x="163" y="165"/>
                    <a:pt x="164" y="169"/>
                    <a:pt x="164" y="174"/>
                  </a:cubicBezTo>
                  <a:cubicBezTo>
                    <a:pt x="164" y="174"/>
                    <a:pt x="163" y="174"/>
                    <a:pt x="163" y="174"/>
                  </a:cubicBezTo>
                  <a:close/>
                  <a:moveTo>
                    <a:pt x="157" y="91"/>
                  </a:moveTo>
                  <a:cubicBezTo>
                    <a:pt x="157" y="91"/>
                    <a:pt x="157" y="91"/>
                    <a:pt x="157" y="91"/>
                  </a:cubicBezTo>
                  <a:cubicBezTo>
                    <a:pt x="157" y="90"/>
                    <a:pt x="156" y="90"/>
                    <a:pt x="156" y="89"/>
                  </a:cubicBezTo>
                  <a:cubicBezTo>
                    <a:pt x="157" y="89"/>
                    <a:pt x="157" y="89"/>
                    <a:pt x="157" y="89"/>
                  </a:cubicBezTo>
                  <a:cubicBezTo>
                    <a:pt x="157" y="90"/>
                    <a:pt x="157" y="90"/>
                    <a:pt x="157" y="91"/>
                  </a:cubicBezTo>
                  <a:close/>
                  <a:moveTo>
                    <a:pt x="161" y="85"/>
                  </a:moveTo>
                  <a:cubicBezTo>
                    <a:pt x="160" y="85"/>
                    <a:pt x="159" y="85"/>
                    <a:pt x="158" y="86"/>
                  </a:cubicBezTo>
                  <a:cubicBezTo>
                    <a:pt x="145" y="89"/>
                    <a:pt x="130" y="89"/>
                    <a:pt x="116" y="89"/>
                  </a:cubicBezTo>
                  <a:cubicBezTo>
                    <a:pt x="116" y="88"/>
                    <a:pt x="116" y="86"/>
                    <a:pt x="116" y="85"/>
                  </a:cubicBezTo>
                  <a:cubicBezTo>
                    <a:pt x="131" y="85"/>
                    <a:pt x="145" y="85"/>
                    <a:pt x="160" y="84"/>
                  </a:cubicBezTo>
                  <a:cubicBezTo>
                    <a:pt x="160" y="84"/>
                    <a:pt x="160" y="84"/>
                    <a:pt x="160" y="84"/>
                  </a:cubicBezTo>
                  <a:cubicBezTo>
                    <a:pt x="160" y="84"/>
                    <a:pt x="160" y="84"/>
                    <a:pt x="160" y="84"/>
                  </a:cubicBezTo>
                  <a:cubicBezTo>
                    <a:pt x="160" y="84"/>
                    <a:pt x="161" y="85"/>
                    <a:pt x="161" y="85"/>
                  </a:cubicBezTo>
                  <a:close/>
                  <a:moveTo>
                    <a:pt x="40" y="96"/>
                  </a:moveTo>
                  <a:cubicBezTo>
                    <a:pt x="41" y="96"/>
                    <a:pt x="42" y="97"/>
                    <a:pt x="43" y="97"/>
                  </a:cubicBezTo>
                  <a:cubicBezTo>
                    <a:pt x="43" y="97"/>
                    <a:pt x="43" y="98"/>
                    <a:pt x="43" y="98"/>
                  </a:cubicBezTo>
                  <a:cubicBezTo>
                    <a:pt x="42" y="98"/>
                    <a:pt x="41" y="99"/>
                    <a:pt x="40" y="99"/>
                  </a:cubicBezTo>
                  <a:cubicBezTo>
                    <a:pt x="38" y="102"/>
                    <a:pt x="38" y="105"/>
                    <a:pt x="38" y="108"/>
                  </a:cubicBezTo>
                  <a:cubicBezTo>
                    <a:pt x="37" y="104"/>
                    <a:pt x="36" y="100"/>
                    <a:pt x="36" y="96"/>
                  </a:cubicBezTo>
                  <a:cubicBezTo>
                    <a:pt x="37" y="96"/>
                    <a:pt x="38" y="96"/>
                    <a:pt x="40" y="96"/>
                  </a:cubicBezTo>
                  <a:close/>
                  <a:moveTo>
                    <a:pt x="41" y="110"/>
                  </a:moveTo>
                  <a:cubicBezTo>
                    <a:pt x="41" y="110"/>
                    <a:pt x="41" y="110"/>
                    <a:pt x="41" y="111"/>
                  </a:cubicBezTo>
                  <a:cubicBezTo>
                    <a:pt x="41" y="113"/>
                    <a:pt x="44" y="112"/>
                    <a:pt x="45" y="112"/>
                  </a:cubicBezTo>
                  <a:cubicBezTo>
                    <a:pt x="46" y="111"/>
                    <a:pt x="46" y="111"/>
                    <a:pt x="46" y="111"/>
                  </a:cubicBezTo>
                  <a:cubicBezTo>
                    <a:pt x="44" y="116"/>
                    <a:pt x="43" y="120"/>
                    <a:pt x="43" y="126"/>
                  </a:cubicBezTo>
                  <a:cubicBezTo>
                    <a:pt x="43" y="127"/>
                    <a:pt x="46" y="127"/>
                    <a:pt x="47" y="126"/>
                  </a:cubicBezTo>
                  <a:cubicBezTo>
                    <a:pt x="49" y="126"/>
                    <a:pt x="50" y="125"/>
                    <a:pt x="52" y="123"/>
                  </a:cubicBezTo>
                  <a:cubicBezTo>
                    <a:pt x="50" y="128"/>
                    <a:pt x="49" y="134"/>
                    <a:pt x="49" y="139"/>
                  </a:cubicBezTo>
                  <a:cubicBezTo>
                    <a:pt x="49" y="141"/>
                    <a:pt x="53" y="141"/>
                    <a:pt x="54" y="140"/>
                  </a:cubicBezTo>
                  <a:cubicBezTo>
                    <a:pt x="55" y="139"/>
                    <a:pt x="57" y="137"/>
                    <a:pt x="58" y="136"/>
                  </a:cubicBezTo>
                  <a:cubicBezTo>
                    <a:pt x="56" y="142"/>
                    <a:pt x="54" y="148"/>
                    <a:pt x="54" y="154"/>
                  </a:cubicBezTo>
                  <a:cubicBezTo>
                    <a:pt x="54" y="157"/>
                    <a:pt x="58" y="155"/>
                    <a:pt x="59" y="155"/>
                  </a:cubicBezTo>
                  <a:cubicBezTo>
                    <a:pt x="73" y="142"/>
                    <a:pt x="75" y="119"/>
                    <a:pt x="82" y="101"/>
                  </a:cubicBezTo>
                  <a:cubicBezTo>
                    <a:pt x="82" y="112"/>
                    <a:pt x="78" y="123"/>
                    <a:pt x="75" y="133"/>
                  </a:cubicBezTo>
                  <a:cubicBezTo>
                    <a:pt x="73" y="142"/>
                    <a:pt x="67" y="153"/>
                    <a:pt x="70" y="163"/>
                  </a:cubicBezTo>
                  <a:cubicBezTo>
                    <a:pt x="70" y="165"/>
                    <a:pt x="74" y="164"/>
                    <a:pt x="75" y="163"/>
                  </a:cubicBezTo>
                  <a:cubicBezTo>
                    <a:pt x="88" y="147"/>
                    <a:pt x="89" y="127"/>
                    <a:pt x="95" y="108"/>
                  </a:cubicBezTo>
                  <a:cubicBezTo>
                    <a:pt x="94" y="123"/>
                    <a:pt x="88" y="138"/>
                    <a:pt x="88" y="153"/>
                  </a:cubicBezTo>
                  <a:cubicBezTo>
                    <a:pt x="88" y="155"/>
                    <a:pt x="91" y="155"/>
                    <a:pt x="93" y="154"/>
                  </a:cubicBezTo>
                  <a:cubicBezTo>
                    <a:pt x="100" y="148"/>
                    <a:pt x="102" y="139"/>
                    <a:pt x="104" y="130"/>
                  </a:cubicBezTo>
                  <a:cubicBezTo>
                    <a:pt x="107" y="120"/>
                    <a:pt x="108" y="110"/>
                    <a:pt x="110" y="100"/>
                  </a:cubicBezTo>
                  <a:cubicBezTo>
                    <a:pt x="110" y="100"/>
                    <a:pt x="110" y="100"/>
                    <a:pt x="110" y="100"/>
                  </a:cubicBezTo>
                  <a:cubicBezTo>
                    <a:pt x="109" y="106"/>
                    <a:pt x="108" y="111"/>
                    <a:pt x="107" y="117"/>
                  </a:cubicBezTo>
                  <a:cubicBezTo>
                    <a:pt x="106" y="130"/>
                    <a:pt x="101" y="144"/>
                    <a:pt x="103" y="157"/>
                  </a:cubicBezTo>
                  <a:cubicBezTo>
                    <a:pt x="103" y="159"/>
                    <a:pt x="107" y="158"/>
                    <a:pt x="108" y="157"/>
                  </a:cubicBezTo>
                  <a:cubicBezTo>
                    <a:pt x="119" y="145"/>
                    <a:pt x="118" y="126"/>
                    <a:pt x="122" y="109"/>
                  </a:cubicBezTo>
                  <a:cubicBezTo>
                    <a:pt x="122" y="126"/>
                    <a:pt x="118" y="142"/>
                    <a:pt x="121" y="158"/>
                  </a:cubicBezTo>
                  <a:cubicBezTo>
                    <a:pt x="121" y="160"/>
                    <a:pt x="124" y="159"/>
                    <a:pt x="125" y="159"/>
                  </a:cubicBezTo>
                  <a:cubicBezTo>
                    <a:pt x="130" y="155"/>
                    <a:pt x="132" y="149"/>
                    <a:pt x="134" y="142"/>
                  </a:cubicBezTo>
                  <a:cubicBezTo>
                    <a:pt x="134" y="143"/>
                    <a:pt x="134" y="143"/>
                    <a:pt x="134" y="143"/>
                  </a:cubicBezTo>
                  <a:cubicBezTo>
                    <a:pt x="135" y="145"/>
                    <a:pt x="138" y="143"/>
                    <a:pt x="139" y="142"/>
                  </a:cubicBezTo>
                  <a:cubicBezTo>
                    <a:pt x="141" y="138"/>
                    <a:pt x="142" y="135"/>
                    <a:pt x="142" y="131"/>
                  </a:cubicBezTo>
                  <a:cubicBezTo>
                    <a:pt x="142" y="131"/>
                    <a:pt x="143" y="131"/>
                    <a:pt x="143" y="131"/>
                  </a:cubicBezTo>
                  <a:cubicBezTo>
                    <a:pt x="146" y="130"/>
                    <a:pt x="147" y="127"/>
                    <a:pt x="143" y="127"/>
                  </a:cubicBezTo>
                  <a:cubicBezTo>
                    <a:pt x="146" y="127"/>
                    <a:pt x="145" y="111"/>
                    <a:pt x="145" y="102"/>
                  </a:cubicBezTo>
                  <a:cubicBezTo>
                    <a:pt x="145" y="102"/>
                    <a:pt x="145" y="102"/>
                    <a:pt x="145" y="102"/>
                  </a:cubicBezTo>
                  <a:cubicBezTo>
                    <a:pt x="145" y="102"/>
                    <a:pt x="145" y="102"/>
                    <a:pt x="145" y="102"/>
                  </a:cubicBezTo>
                  <a:cubicBezTo>
                    <a:pt x="145" y="110"/>
                    <a:pt x="146" y="119"/>
                    <a:pt x="148" y="127"/>
                  </a:cubicBezTo>
                  <a:cubicBezTo>
                    <a:pt x="149" y="128"/>
                    <a:pt x="150" y="128"/>
                    <a:pt x="152" y="128"/>
                  </a:cubicBezTo>
                  <a:cubicBezTo>
                    <a:pt x="152" y="135"/>
                    <a:pt x="152" y="141"/>
                    <a:pt x="152" y="148"/>
                  </a:cubicBezTo>
                  <a:cubicBezTo>
                    <a:pt x="153" y="156"/>
                    <a:pt x="152" y="165"/>
                    <a:pt x="153" y="174"/>
                  </a:cubicBezTo>
                  <a:cubicBezTo>
                    <a:pt x="138" y="173"/>
                    <a:pt x="123" y="173"/>
                    <a:pt x="108" y="173"/>
                  </a:cubicBezTo>
                  <a:cubicBezTo>
                    <a:pt x="97" y="173"/>
                    <a:pt x="84" y="175"/>
                    <a:pt x="72" y="175"/>
                  </a:cubicBezTo>
                  <a:cubicBezTo>
                    <a:pt x="69" y="174"/>
                    <a:pt x="67" y="174"/>
                    <a:pt x="64" y="174"/>
                  </a:cubicBezTo>
                  <a:cubicBezTo>
                    <a:pt x="61" y="174"/>
                    <a:pt x="57" y="173"/>
                    <a:pt x="54" y="173"/>
                  </a:cubicBezTo>
                  <a:cubicBezTo>
                    <a:pt x="63" y="173"/>
                    <a:pt x="73" y="173"/>
                    <a:pt x="82" y="173"/>
                  </a:cubicBezTo>
                  <a:cubicBezTo>
                    <a:pt x="84" y="173"/>
                    <a:pt x="88" y="170"/>
                    <a:pt x="85" y="170"/>
                  </a:cubicBezTo>
                  <a:cubicBezTo>
                    <a:pt x="72" y="170"/>
                    <a:pt x="59" y="170"/>
                    <a:pt x="46" y="170"/>
                  </a:cubicBezTo>
                  <a:cubicBezTo>
                    <a:pt x="45" y="170"/>
                    <a:pt x="45" y="170"/>
                    <a:pt x="44" y="170"/>
                  </a:cubicBezTo>
                  <a:cubicBezTo>
                    <a:pt x="44" y="158"/>
                    <a:pt x="43" y="146"/>
                    <a:pt x="42" y="133"/>
                  </a:cubicBezTo>
                  <a:cubicBezTo>
                    <a:pt x="41" y="125"/>
                    <a:pt x="40" y="118"/>
                    <a:pt x="38" y="110"/>
                  </a:cubicBezTo>
                  <a:cubicBezTo>
                    <a:pt x="39" y="110"/>
                    <a:pt x="40" y="110"/>
                    <a:pt x="41" y="110"/>
                  </a:cubicBezTo>
                  <a:close/>
                  <a:moveTo>
                    <a:pt x="70" y="120"/>
                  </a:moveTo>
                  <a:cubicBezTo>
                    <a:pt x="68" y="128"/>
                    <a:pt x="65" y="138"/>
                    <a:pt x="61" y="146"/>
                  </a:cubicBezTo>
                  <a:cubicBezTo>
                    <a:pt x="62" y="137"/>
                    <a:pt x="66" y="129"/>
                    <a:pt x="70" y="120"/>
                  </a:cubicBezTo>
                  <a:close/>
                  <a:moveTo>
                    <a:pt x="190" y="176"/>
                  </a:moveTo>
                  <a:cubicBezTo>
                    <a:pt x="189" y="177"/>
                    <a:pt x="188" y="177"/>
                    <a:pt x="187" y="178"/>
                  </a:cubicBezTo>
                  <a:cubicBezTo>
                    <a:pt x="186" y="178"/>
                    <a:pt x="185" y="178"/>
                    <a:pt x="184" y="178"/>
                  </a:cubicBezTo>
                  <a:cubicBezTo>
                    <a:pt x="184" y="177"/>
                    <a:pt x="184" y="177"/>
                    <a:pt x="185" y="177"/>
                  </a:cubicBezTo>
                  <a:cubicBezTo>
                    <a:pt x="185" y="177"/>
                    <a:pt x="185" y="177"/>
                    <a:pt x="185" y="177"/>
                  </a:cubicBezTo>
                  <a:cubicBezTo>
                    <a:pt x="185" y="177"/>
                    <a:pt x="185" y="177"/>
                    <a:pt x="185" y="177"/>
                  </a:cubicBezTo>
                  <a:cubicBezTo>
                    <a:pt x="187" y="177"/>
                    <a:pt x="188" y="177"/>
                    <a:pt x="190" y="176"/>
                  </a:cubicBezTo>
                  <a:close/>
                  <a:moveTo>
                    <a:pt x="173" y="171"/>
                  </a:moveTo>
                  <a:cubicBezTo>
                    <a:pt x="172" y="171"/>
                    <a:pt x="171" y="171"/>
                    <a:pt x="170" y="172"/>
                  </a:cubicBezTo>
                  <a:cubicBezTo>
                    <a:pt x="167" y="148"/>
                    <a:pt x="168" y="123"/>
                    <a:pt x="166" y="99"/>
                  </a:cubicBezTo>
                  <a:cubicBezTo>
                    <a:pt x="166" y="97"/>
                    <a:pt x="166" y="96"/>
                    <a:pt x="166" y="94"/>
                  </a:cubicBezTo>
                  <a:cubicBezTo>
                    <a:pt x="167" y="93"/>
                    <a:pt x="167" y="92"/>
                    <a:pt x="166" y="91"/>
                  </a:cubicBezTo>
                  <a:cubicBezTo>
                    <a:pt x="166" y="90"/>
                    <a:pt x="166" y="89"/>
                    <a:pt x="166" y="88"/>
                  </a:cubicBezTo>
                  <a:cubicBezTo>
                    <a:pt x="166" y="88"/>
                    <a:pt x="164" y="88"/>
                    <a:pt x="163" y="88"/>
                  </a:cubicBezTo>
                  <a:cubicBezTo>
                    <a:pt x="163" y="88"/>
                    <a:pt x="163" y="88"/>
                    <a:pt x="163" y="87"/>
                  </a:cubicBezTo>
                  <a:cubicBezTo>
                    <a:pt x="163" y="87"/>
                    <a:pt x="163" y="88"/>
                    <a:pt x="163" y="88"/>
                  </a:cubicBezTo>
                  <a:cubicBezTo>
                    <a:pt x="165" y="88"/>
                    <a:pt x="167" y="87"/>
                    <a:pt x="168" y="87"/>
                  </a:cubicBezTo>
                  <a:cubicBezTo>
                    <a:pt x="168" y="87"/>
                    <a:pt x="168" y="87"/>
                    <a:pt x="168" y="87"/>
                  </a:cubicBezTo>
                  <a:cubicBezTo>
                    <a:pt x="169" y="101"/>
                    <a:pt x="170" y="115"/>
                    <a:pt x="171" y="129"/>
                  </a:cubicBezTo>
                  <a:cubicBezTo>
                    <a:pt x="171" y="137"/>
                    <a:pt x="172" y="146"/>
                    <a:pt x="173" y="155"/>
                  </a:cubicBezTo>
                  <a:cubicBezTo>
                    <a:pt x="172" y="160"/>
                    <a:pt x="172" y="166"/>
                    <a:pt x="173" y="171"/>
                  </a:cubicBezTo>
                  <a:close/>
                  <a:moveTo>
                    <a:pt x="162" y="190"/>
                  </a:moveTo>
                  <a:cubicBezTo>
                    <a:pt x="164" y="190"/>
                    <a:pt x="167" y="189"/>
                    <a:pt x="170" y="189"/>
                  </a:cubicBezTo>
                  <a:cubicBezTo>
                    <a:pt x="166" y="190"/>
                    <a:pt x="163" y="190"/>
                    <a:pt x="160" y="191"/>
                  </a:cubicBezTo>
                  <a:cubicBezTo>
                    <a:pt x="161" y="191"/>
                    <a:pt x="161" y="191"/>
                    <a:pt x="162" y="190"/>
                  </a:cubicBezTo>
                  <a:close/>
                  <a:moveTo>
                    <a:pt x="202" y="170"/>
                  </a:moveTo>
                  <a:cubicBezTo>
                    <a:pt x="203" y="168"/>
                    <a:pt x="204" y="166"/>
                    <a:pt x="205" y="164"/>
                  </a:cubicBezTo>
                  <a:cubicBezTo>
                    <a:pt x="205" y="166"/>
                    <a:pt x="205" y="167"/>
                    <a:pt x="205" y="169"/>
                  </a:cubicBezTo>
                  <a:cubicBezTo>
                    <a:pt x="205" y="169"/>
                    <a:pt x="204" y="169"/>
                    <a:pt x="203" y="170"/>
                  </a:cubicBezTo>
                  <a:cubicBezTo>
                    <a:pt x="203" y="170"/>
                    <a:pt x="203" y="170"/>
                    <a:pt x="202" y="170"/>
                  </a:cubicBezTo>
                  <a:close/>
                  <a:moveTo>
                    <a:pt x="187" y="173"/>
                  </a:moveTo>
                  <a:cubicBezTo>
                    <a:pt x="187" y="173"/>
                    <a:pt x="187" y="173"/>
                    <a:pt x="187" y="173"/>
                  </a:cubicBezTo>
                  <a:cubicBezTo>
                    <a:pt x="187" y="173"/>
                    <a:pt x="187" y="173"/>
                    <a:pt x="187" y="173"/>
                  </a:cubicBezTo>
                  <a:cubicBezTo>
                    <a:pt x="187" y="173"/>
                    <a:pt x="187" y="173"/>
                    <a:pt x="187" y="173"/>
                  </a:cubicBezTo>
                  <a:cubicBezTo>
                    <a:pt x="187" y="173"/>
                    <a:pt x="187" y="173"/>
                    <a:pt x="187" y="173"/>
                  </a:cubicBezTo>
                  <a:close/>
                  <a:moveTo>
                    <a:pt x="180" y="174"/>
                  </a:moveTo>
                  <a:cubicBezTo>
                    <a:pt x="180" y="174"/>
                    <a:pt x="180" y="174"/>
                    <a:pt x="180" y="174"/>
                  </a:cubicBezTo>
                  <a:cubicBezTo>
                    <a:pt x="179" y="173"/>
                    <a:pt x="179" y="172"/>
                    <a:pt x="179" y="171"/>
                  </a:cubicBezTo>
                  <a:cubicBezTo>
                    <a:pt x="178" y="168"/>
                    <a:pt x="178" y="165"/>
                    <a:pt x="178" y="162"/>
                  </a:cubicBezTo>
                  <a:cubicBezTo>
                    <a:pt x="178" y="163"/>
                    <a:pt x="178" y="164"/>
                    <a:pt x="179" y="164"/>
                  </a:cubicBezTo>
                  <a:cubicBezTo>
                    <a:pt x="179" y="167"/>
                    <a:pt x="179" y="171"/>
                    <a:pt x="180" y="174"/>
                  </a:cubicBezTo>
                  <a:close/>
                  <a:moveTo>
                    <a:pt x="173" y="77"/>
                  </a:moveTo>
                  <a:cubicBezTo>
                    <a:pt x="172" y="76"/>
                    <a:pt x="169" y="77"/>
                    <a:pt x="168" y="78"/>
                  </a:cubicBezTo>
                  <a:cubicBezTo>
                    <a:pt x="168" y="78"/>
                    <a:pt x="167" y="77"/>
                    <a:pt x="167" y="77"/>
                  </a:cubicBezTo>
                  <a:cubicBezTo>
                    <a:pt x="169" y="76"/>
                    <a:pt x="171" y="75"/>
                    <a:pt x="170" y="74"/>
                  </a:cubicBezTo>
                  <a:cubicBezTo>
                    <a:pt x="167" y="69"/>
                    <a:pt x="163" y="65"/>
                    <a:pt x="159" y="60"/>
                  </a:cubicBezTo>
                  <a:cubicBezTo>
                    <a:pt x="159" y="60"/>
                    <a:pt x="159" y="60"/>
                    <a:pt x="159" y="60"/>
                  </a:cubicBezTo>
                  <a:cubicBezTo>
                    <a:pt x="159" y="59"/>
                    <a:pt x="159" y="59"/>
                    <a:pt x="158" y="59"/>
                  </a:cubicBezTo>
                  <a:cubicBezTo>
                    <a:pt x="159" y="59"/>
                    <a:pt x="160" y="58"/>
                    <a:pt x="161" y="58"/>
                  </a:cubicBezTo>
                  <a:cubicBezTo>
                    <a:pt x="165" y="64"/>
                    <a:pt x="170" y="70"/>
                    <a:pt x="173" y="77"/>
                  </a:cubicBezTo>
                  <a:close/>
                  <a:moveTo>
                    <a:pt x="151" y="35"/>
                  </a:moveTo>
                  <a:cubicBezTo>
                    <a:pt x="151" y="35"/>
                    <a:pt x="151" y="35"/>
                    <a:pt x="152" y="35"/>
                  </a:cubicBezTo>
                  <a:cubicBezTo>
                    <a:pt x="152" y="36"/>
                    <a:pt x="151" y="36"/>
                    <a:pt x="151" y="37"/>
                  </a:cubicBezTo>
                  <a:cubicBezTo>
                    <a:pt x="151" y="36"/>
                    <a:pt x="149" y="36"/>
                    <a:pt x="149" y="37"/>
                  </a:cubicBezTo>
                  <a:cubicBezTo>
                    <a:pt x="149" y="36"/>
                    <a:pt x="150" y="35"/>
                    <a:pt x="151" y="35"/>
                  </a:cubicBezTo>
                  <a:cubicBezTo>
                    <a:pt x="151" y="35"/>
                    <a:pt x="151" y="35"/>
                    <a:pt x="151" y="35"/>
                  </a:cubicBezTo>
                  <a:close/>
                  <a:moveTo>
                    <a:pt x="129" y="44"/>
                  </a:moveTo>
                  <a:cubicBezTo>
                    <a:pt x="132" y="44"/>
                    <a:pt x="134" y="44"/>
                    <a:pt x="137" y="44"/>
                  </a:cubicBezTo>
                  <a:cubicBezTo>
                    <a:pt x="133" y="45"/>
                    <a:pt x="130" y="44"/>
                    <a:pt x="126" y="44"/>
                  </a:cubicBezTo>
                  <a:cubicBezTo>
                    <a:pt x="127" y="44"/>
                    <a:pt x="128" y="44"/>
                    <a:pt x="129" y="44"/>
                  </a:cubicBezTo>
                  <a:close/>
                  <a:moveTo>
                    <a:pt x="138" y="42"/>
                  </a:moveTo>
                  <a:cubicBezTo>
                    <a:pt x="141" y="41"/>
                    <a:pt x="144" y="39"/>
                    <a:pt x="147" y="37"/>
                  </a:cubicBezTo>
                  <a:cubicBezTo>
                    <a:pt x="147" y="37"/>
                    <a:pt x="147" y="37"/>
                    <a:pt x="147" y="37"/>
                  </a:cubicBezTo>
                  <a:cubicBezTo>
                    <a:pt x="146" y="39"/>
                    <a:pt x="144" y="41"/>
                    <a:pt x="143" y="42"/>
                  </a:cubicBezTo>
                  <a:cubicBezTo>
                    <a:pt x="141" y="42"/>
                    <a:pt x="139" y="42"/>
                    <a:pt x="138" y="42"/>
                  </a:cubicBezTo>
                  <a:close/>
                  <a:moveTo>
                    <a:pt x="147" y="16"/>
                  </a:moveTo>
                  <a:cubicBezTo>
                    <a:pt x="149" y="20"/>
                    <a:pt x="150" y="24"/>
                    <a:pt x="151" y="28"/>
                  </a:cubicBezTo>
                  <a:cubicBezTo>
                    <a:pt x="148" y="33"/>
                    <a:pt x="143" y="37"/>
                    <a:pt x="139" y="38"/>
                  </a:cubicBezTo>
                  <a:cubicBezTo>
                    <a:pt x="136" y="40"/>
                    <a:pt x="132" y="41"/>
                    <a:pt x="128" y="41"/>
                  </a:cubicBezTo>
                  <a:cubicBezTo>
                    <a:pt x="127" y="41"/>
                    <a:pt x="127" y="41"/>
                    <a:pt x="126" y="41"/>
                  </a:cubicBezTo>
                  <a:cubicBezTo>
                    <a:pt x="125" y="41"/>
                    <a:pt x="124" y="42"/>
                    <a:pt x="124" y="42"/>
                  </a:cubicBezTo>
                  <a:cubicBezTo>
                    <a:pt x="121" y="42"/>
                    <a:pt x="119" y="43"/>
                    <a:pt x="116" y="43"/>
                  </a:cubicBezTo>
                  <a:cubicBezTo>
                    <a:pt x="113" y="43"/>
                    <a:pt x="110" y="43"/>
                    <a:pt x="108" y="44"/>
                  </a:cubicBezTo>
                  <a:cubicBezTo>
                    <a:pt x="97" y="44"/>
                    <a:pt x="87" y="43"/>
                    <a:pt x="77" y="43"/>
                  </a:cubicBezTo>
                  <a:cubicBezTo>
                    <a:pt x="70" y="43"/>
                    <a:pt x="63" y="43"/>
                    <a:pt x="56" y="43"/>
                  </a:cubicBezTo>
                  <a:cubicBezTo>
                    <a:pt x="55" y="43"/>
                    <a:pt x="54" y="43"/>
                    <a:pt x="54" y="43"/>
                  </a:cubicBezTo>
                  <a:cubicBezTo>
                    <a:pt x="55" y="43"/>
                    <a:pt x="56" y="42"/>
                    <a:pt x="56" y="41"/>
                  </a:cubicBezTo>
                  <a:cubicBezTo>
                    <a:pt x="57" y="38"/>
                    <a:pt x="58" y="35"/>
                    <a:pt x="58" y="32"/>
                  </a:cubicBezTo>
                  <a:cubicBezTo>
                    <a:pt x="59" y="35"/>
                    <a:pt x="60" y="38"/>
                    <a:pt x="61" y="41"/>
                  </a:cubicBezTo>
                  <a:cubicBezTo>
                    <a:pt x="62" y="43"/>
                    <a:pt x="66" y="41"/>
                    <a:pt x="66" y="40"/>
                  </a:cubicBezTo>
                  <a:cubicBezTo>
                    <a:pt x="69" y="35"/>
                    <a:pt x="70" y="30"/>
                    <a:pt x="71" y="25"/>
                  </a:cubicBezTo>
                  <a:cubicBezTo>
                    <a:pt x="71" y="30"/>
                    <a:pt x="71" y="35"/>
                    <a:pt x="71" y="40"/>
                  </a:cubicBezTo>
                  <a:cubicBezTo>
                    <a:pt x="72" y="42"/>
                    <a:pt x="76" y="41"/>
                    <a:pt x="77" y="40"/>
                  </a:cubicBezTo>
                  <a:cubicBezTo>
                    <a:pt x="79" y="36"/>
                    <a:pt x="80" y="32"/>
                    <a:pt x="81" y="29"/>
                  </a:cubicBezTo>
                  <a:cubicBezTo>
                    <a:pt x="81" y="30"/>
                    <a:pt x="82" y="32"/>
                    <a:pt x="82" y="33"/>
                  </a:cubicBezTo>
                  <a:cubicBezTo>
                    <a:pt x="83" y="36"/>
                    <a:pt x="86" y="35"/>
                    <a:pt x="87" y="34"/>
                  </a:cubicBezTo>
                  <a:cubicBezTo>
                    <a:pt x="89" y="32"/>
                    <a:pt x="90" y="30"/>
                    <a:pt x="91" y="28"/>
                  </a:cubicBezTo>
                  <a:cubicBezTo>
                    <a:pt x="91" y="32"/>
                    <a:pt x="91" y="36"/>
                    <a:pt x="93" y="40"/>
                  </a:cubicBezTo>
                  <a:cubicBezTo>
                    <a:pt x="93" y="42"/>
                    <a:pt x="97" y="40"/>
                    <a:pt x="98" y="39"/>
                  </a:cubicBezTo>
                  <a:cubicBezTo>
                    <a:pt x="100" y="36"/>
                    <a:pt x="102" y="33"/>
                    <a:pt x="104" y="29"/>
                  </a:cubicBezTo>
                  <a:cubicBezTo>
                    <a:pt x="104" y="32"/>
                    <a:pt x="104" y="34"/>
                    <a:pt x="105" y="36"/>
                  </a:cubicBezTo>
                  <a:cubicBezTo>
                    <a:pt x="105" y="38"/>
                    <a:pt x="110" y="36"/>
                    <a:pt x="110" y="35"/>
                  </a:cubicBezTo>
                  <a:cubicBezTo>
                    <a:pt x="111" y="34"/>
                    <a:pt x="111" y="33"/>
                    <a:pt x="111" y="32"/>
                  </a:cubicBezTo>
                  <a:cubicBezTo>
                    <a:pt x="111" y="32"/>
                    <a:pt x="110" y="31"/>
                    <a:pt x="110" y="31"/>
                  </a:cubicBezTo>
                  <a:cubicBezTo>
                    <a:pt x="109" y="28"/>
                    <a:pt x="109" y="24"/>
                    <a:pt x="109" y="20"/>
                  </a:cubicBezTo>
                  <a:cubicBezTo>
                    <a:pt x="109" y="18"/>
                    <a:pt x="103" y="19"/>
                    <a:pt x="103" y="21"/>
                  </a:cubicBezTo>
                  <a:cubicBezTo>
                    <a:pt x="103" y="22"/>
                    <a:pt x="103" y="22"/>
                    <a:pt x="103" y="22"/>
                  </a:cubicBezTo>
                  <a:cubicBezTo>
                    <a:pt x="102" y="23"/>
                    <a:pt x="102" y="23"/>
                    <a:pt x="101" y="24"/>
                  </a:cubicBezTo>
                  <a:cubicBezTo>
                    <a:pt x="100" y="27"/>
                    <a:pt x="98" y="30"/>
                    <a:pt x="97" y="33"/>
                  </a:cubicBezTo>
                  <a:cubicBezTo>
                    <a:pt x="97" y="28"/>
                    <a:pt x="97" y="24"/>
                    <a:pt x="98" y="19"/>
                  </a:cubicBezTo>
                  <a:cubicBezTo>
                    <a:pt x="98" y="17"/>
                    <a:pt x="93" y="18"/>
                    <a:pt x="93" y="20"/>
                  </a:cubicBezTo>
                  <a:cubicBezTo>
                    <a:pt x="92" y="21"/>
                    <a:pt x="92" y="23"/>
                    <a:pt x="92" y="25"/>
                  </a:cubicBezTo>
                  <a:cubicBezTo>
                    <a:pt x="91" y="24"/>
                    <a:pt x="88" y="24"/>
                    <a:pt x="87" y="26"/>
                  </a:cubicBezTo>
                  <a:cubicBezTo>
                    <a:pt x="87" y="26"/>
                    <a:pt x="87" y="26"/>
                    <a:pt x="87" y="26"/>
                  </a:cubicBezTo>
                  <a:cubicBezTo>
                    <a:pt x="86" y="23"/>
                    <a:pt x="86" y="19"/>
                    <a:pt x="86" y="15"/>
                  </a:cubicBezTo>
                  <a:cubicBezTo>
                    <a:pt x="86" y="15"/>
                    <a:pt x="86" y="14"/>
                    <a:pt x="86" y="14"/>
                  </a:cubicBezTo>
                  <a:cubicBezTo>
                    <a:pt x="87" y="14"/>
                    <a:pt x="88" y="14"/>
                    <a:pt x="89" y="14"/>
                  </a:cubicBezTo>
                  <a:cubicBezTo>
                    <a:pt x="90" y="14"/>
                    <a:pt x="91" y="13"/>
                    <a:pt x="92" y="12"/>
                  </a:cubicBezTo>
                  <a:cubicBezTo>
                    <a:pt x="100" y="12"/>
                    <a:pt x="109" y="12"/>
                    <a:pt x="117" y="12"/>
                  </a:cubicBezTo>
                  <a:cubicBezTo>
                    <a:pt x="118" y="12"/>
                    <a:pt x="120" y="12"/>
                    <a:pt x="121" y="11"/>
                  </a:cubicBezTo>
                  <a:cubicBezTo>
                    <a:pt x="130" y="11"/>
                    <a:pt x="140" y="11"/>
                    <a:pt x="147" y="16"/>
                  </a:cubicBezTo>
                  <a:close/>
                  <a:moveTo>
                    <a:pt x="68" y="15"/>
                  </a:moveTo>
                  <a:cubicBezTo>
                    <a:pt x="68" y="15"/>
                    <a:pt x="68" y="16"/>
                    <a:pt x="68" y="16"/>
                  </a:cubicBezTo>
                  <a:cubicBezTo>
                    <a:pt x="66" y="16"/>
                    <a:pt x="64" y="16"/>
                    <a:pt x="62" y="16"/>
                  </a:cubicBezTo>
                  <a:cubicBezTo>
                    <a:pt x="62" y="14"/>
                    <a:pt x="58" y="15"/>
                    <a:pt x="57" y="16"/>
                  </a:cubicBezTo>
                  <a:cubicBezTo>
                    <a:pt x="56" y="16"/>
                    <a:pt x="55" y="16"/>
                    <a:pt x="54" y="17"/>
                  </a:cubicBezTo>
                  <a:cubicBezTo>
                    <a:pt x="54" y="16"/>
                    <a:pt x="54" y="16"/>
                    <a:pt x="54" y="15"/>
                  </a:cubicBezTo>
                  <a:cubicBezTo>
                    <a:pt x="54" y="15"/>
                    <a:pt x="55" y="15"/>
                    <a:pt x="55" y="15"/>
                  </a:cubicBezTo>
                  <a:cubicBezTo>
                    <a:pt x="59" y="15"/>
                    <a:pt x="64" y="15"/>
                    <a:pt x="68" y="15"/>
                  </a:cubicBezTo>
                  <a:close/>
                  <a:moveTo>
                    <a:pt x="48" y="16"/>
                  </a:moveTo>
                  <a:cubicBezTo>
                    <a:pt x="48" y="16"/>
                    <a:pt x="48" y="16"/>
                    <a:pt x="48" y="16"/>
                  </a:cubicBezTo>
                  <a:cubicBezTo>
                    <a:pt x="48" y="16"/>
                    <a:pt x="47" y="16"/>
                    <a:pt x="47" y="16"/>
                  </a:cubicBezTo>
                  <a:cubicBezTo>
                    <a:pt x="47" y="16"/>
                    <a:pt x="48" y="16"/>
                    <a:pt x="48" y="16"/>
                  </a:cubicBezTo>
                  <a:close/>
                  <a:moveTo>
                    <a:pt x="56" y="12"/>
                  </a:moveTo>
                  <a:cubicBezTo>
                    <a:pt x="55" y="12"/>
                    <a:pt x="54" y="12"/>
                    <a:pt x="53" y="12"/>
                  </a:cubicBezTo>
                  <a:cubicBezTo>
                    <a:pt x="53" y="11"/>
                    <a:pt x="53" y="11"/>
                    <a:pt x="53" y="11"/>
                  </a:cubicBezTo>
                  <a:cubicBezTo>
                    <a:pt x="56" y="11"/>
                    <a:pt x="59" y="11"/>
                    <a:pt x="62" y="11"/>
                  </a:cubicBezTo>
                  <a:cubicBezTo>
                    <a:pt x="60" y="11"/>
                    <a:pt x="58" y="11"/>
                    <a:pt x="56" y="12"/>
                  </a:cubicBezTo>
                  <a:close/>
                  <a:moveTo>
                    <a:pt x="50" y="11"/>
                  </a:moveTo>
                  <a:cubicBezTo>
                    <a:pt x="49" y="11"/>
                    <a:pt x="49" y="11"/>
                    <a:pt x="48" y="11"/>
                  </a:cubicBezTo>
                  <a:cubicBezTo>
                    <a:pt x="49" y="11"/>
                    <a:pt x="50" y="11"/>
                    <a:pt x="50" y="11"/>
                  </a:cubicBezTo>
                  <a:cubicBezTo>
                    <a:pt x="50" y="11"/>
                    <a:pt x="50" y="11"/>
                    <a:pt x="50" y="11"/>
                  </a:cubicBezTo>
                  <a:close/>
                  <a:moveTo>
                    <a:pt x="47" y="34"/>
                  </a:moveTo>
                  <a:cubicBezTo>
                    <a:pt x="47" y="33"/>
                    <a:pt x="47" y="32"/>
                    <a:pt x="47" y="31"/>
                  </a:cubicBezTo>
                  <a:cubicBezTo>
                    <a:pt x="47" y="28"/>
                    <a:pt x="47" y="25"/>
                    <a:pt x="48" y="22"/>
                  </a:cubicBezTo>
                  <a:cubicBezTo>
                    <a:pt x="48" y="22"/>
                    <a:pt x="48" y="21"/>
                    <a:pt x="47" y="21"/>
                  </a:cubicBezTo>
                  <a:cubicBezTo>
                    <a:pt x="48" y="21"/>
                    <a:pt x="48" y="21"/>
                    <a:pt x="48" y="21"/>
                  </a:cubicBezTo>
                  <a:cubicBezTo>
                    <a:pt x="48" y="24"/>
                    <a:pt x="48" y="27"/>
                    <a:pt x="48" y="29"/>
                  </a:cubicBezTo>
                  <a:cubicBezTo>
                    <a:pt x="48" y="31"/>
                    <a:pt x="48" y="32"/>
                    <a:pt x="47" y="34"/>
                  </a:cubicBezTo>
                  <a:close/>
                  <a:moveTo>
                    <a:pt x="53" y="30"/>
                  </a:moveTo>
                  <a:cubicBezTo>
                    <a:pt x="53" y="29"/>
                    <a:pt x="53" y="28"/>
                    <a:pt x="53" y="27"/>
                  </a:cubicBezTo>
                  <a:cubicBezTo>
                    <a:pt x="53" y="25"/>
                    <a:pt x="53" y="24"/>
                    <a:pt x="53" y="23"/>
                  </a:cubicBezTo>
                  <a:cubicBezTo>
                    <a:pt x="53" y="22"/>
                    <a:pt x="53" y="21"/>
                    <a:pt x="53" y="21"/>
                  </a:cubicBezTo>
                  <a:cubicBezTo>
                    <a:pt x="54" y="21"/>
                    <a:pt x="55" y="21"/>
                    <a:pt x="55" y="21"/>
                  </a:cubicBezTo>
                  <a:cubicBezTo>
                    <a:pt x="55" y="24"/>
                    <a:pt x="54" y="27"/>
                    <a:pt x="53" y="30"/>
                  </a:cubicBezTo>
                  <a:close/>
                  <a:moveTo>
                    <a:pt x="64" y="33"/>
                  </a:moveTo>
                  <a:cubicBezTo>
                    <a:pt x="63" y="29"/>
                    <a:pt x="63" y="25"/>
                    <a:pt x="63" y="20"/>
                  </a:cubicBezTo>
                  <a:cubicBezTo>
                    <a:pt x="64" y="20"/>
                    <a:pt x="65" y="20"/>
                    <a:pt x="67" y="20"/>
                  </a:cubicBezTo>
                  <a:cubicBezTo>
                    <a:pt x="66" y="24"/>
                    <a:pt x="65" y="29"/>
                    <a:pt x="64" y="33"/>
                  </a:cubicBezTo>
                  <a:close/>
                  <a:moveTo>
                    <a:pt x="77" y="26"/>
                  </a:moveTo>
                  <a:cubicBezTo>
                    <a:pt x="77" y="24"/>
                    <a:pt x="77" y="22"/>
                    <a:pt x="76" y="19"/>
                  </a:cubicBezTo>
                  <a:cubicBezTo>
                    <a:pt x="77" y="19"/>
                    <a:pt x="78" y="19"/>
                    <a:pt x="79" y="19"/>
                  </a:cubicBezTo>
                  <a:cubicBezTo>
                    <a:pt x="79" y="19"/>
                    <a:pt x="79" y="19"/>
                    <a:pt x="79" y="19"/>
                  </a:cubicBezTo>
                  <a:cubicBezTo>
                    <a:pt x="78" y="22"/>
                    <a:pt x="77" y="24"/>
                    <a:pt x="77" y="26"/>
                  </a:cubicBezTo>
                  <a:close/>
                  <a:moveTo>
                    <a:pt x="81" y="15"/>
                  </a:moveTo>
                  <a:cubicBezTo>
                    <a:pt x="79" y="15"/>
                    <a:pt x="78" y="15"/>
                    <a:pt x="76" y="15"/>
                  </a:cubicBezTo>
                  <a:cubicBezTo>
                    <a:pt x="76" y="15"/>
                    <a:pt x="76" y="15"/>
                    <a:pt x="76" y="15"/>
                  </a:cubicBezTo>
                  <a:cubicBezTo>
                    <a:pt x="78" y="14"/>
                    <a:pt x="79" y="14"/>
                    <a:pt x="81" y="14"/>
                  </a:cubicBezTo>
                  <a:cubicBezTo>
                    <a:pt x="81" y="15"/>
                    <a:pt x="81" y="15"/>
                    <a:pt x="81" y="15"/>
                  </a:cubicBezTo>
                  <a:close/>
                  <a:moveTo>
                    <a:pt x="35" y="14"/>
                  </a:moveTo>
                  <a:cubicBezTo>
                    <a:pt x="36" y="14"/>
                    <a:pt x="36" y="14"/>
                    <a:pt x="36" y="14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5" y="16"/>
                    <a:pt x="35" y="16"/>
                    <a:pt x="35" y="17"/>
                  </a:cubicBezTo>
                  <a:cubicBezTo>
                    <a:pt x="35" y="17"/>
                    <a:pt x="34" y="18"/>
                    <a:pt x="35" y="18"/>
                  </a:cubicBezTo>
                  <a:cubicBezTo>
                    <a:pt x="34" y="20"/>
                    <a:pt x="34" y="23"/>
                    <a:pt x="34" y="25"/>
                  </a:cubicBezTo>
                  <a:cubicBezTo>
                    <a:pt x="34" y="23"/>
                    <a:pt x="33" y="20"/>
                    <a:pt x="33" y="18"/>
                  </a:cubicBezTo>
                  <a:cubicBezTo>
                    <a:pt x="33" y="17"/>
                    <a:pt x="31" y="17"/>
                    <a:pt x="30" y="18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3" y="15"/>
                    <a:pt x="34" y="15"/>
                    <a:pt x="35" y="14"/>
                  </a:cubicBezTo>
                  <a:close/>
                  <a:moveTo>
                    <a:pt x="39" y="41"/>
                  </a:moveTo>
                  <a:cubicBezTo>
                    <a:pt x="39" y="41"/>
                    <a:pt x="39" y="41"/>
                    <a:pt x="39" y="41"/>
                  </a:cubicBezTo>
                  <a:cubicBezTo>
                    <a:pt x="40" y="39"/>
                    <a:pt x="40" y="36"/>
                    <a:pt x="41" y="34"/>
                  </a:cubicBezTo>
                  <a:cubicBezTo>
                    <a:pt x="41" y="35"/>
                    <a:pt x="41" y="35"/>
                    <a:pt x="41" y="36"/>
                  </a:cubicBezTo>
                  <a:cubicBezTo>
                    <a:pt x="41" y="37"/>
                    <a:pt x="42" y="37"/>
                    <a:pt x="42" y="37"/>
                  </a:cubicBezTo>
                  <a:cubicBezTo>
                    <a:pt x="43" y="38"/>
                    <a:pt x="44" y="40"/>
                    <a:pt x="44" y="41"/>
                  </a:cubicBezTo>
                  <a:cubicBezTo>
                    <a:pt x="45" y="42"/>
                    <a:pt x="48" y="41"/>
                    <a:pt x="49" y="40"/>
                  </a:cubicBezTo>
                  <a:cubicBezTo>
                    <a:pt x="49" y="40"/>
                    <a:pt x="50" y="40"/>
                    <a:pt x="50" y="40"/>
                  </a:cubicBezTo>
                  <a:cubicBezTo>
                    <a:pt x="50" y="40"/>
                    <a:pt x="50" y="41"/>
                    <a:pt x="51" y="42"/>
                  </a:cubicBezTo>
                  <a:cubicBezTo>
                    <a:pt x="51" y="43"/>
                    <a:pt x="52" y="43"/>
                    <a:pt x="53" y="43"/>
                  </a:cubicBezTo>
                  <a:cubicBezTo>
                    <a:pt x="50" y="43"/>
                    <a:pt x="47" y="43"/>
                    <a:pt x="44" y="43"/>
                  </a:cubicBezTo>
                  <a:cubicBezTo>
                    <a:pt x="42" y="42"/>
                    <a:pt x="41" y="42"/>
                    <a:pt x="39" y="41"/>
                  </a:cubicBezTo>
                  <a:close/>
                  <a:moveTo>
                    <a:pt x="82" y="8"/>
                  </a:moveTo>
                  <a:cubicBezTo>
                    <a:pt x="89" y="8"/>
                    <a:pt x="96" y="8"/>
                    <a:pt x="102" y="8"/>
                  </a:cubicBezTo>
                  <a:cubicBezTo>
                    <a:pt x="97" y="8"/>
                    <a:pt x="91" y="8"/>
                    <a:pt x="85" y="8"/>
                  </a:cubicBezTo>
                  <a:cubicBezTo>
                    <a:pt x="82" y="8"/>
                    <a:pt x="78" y="8"/>
                    <a:pt x="75" y="8"/>
                  </a:cubicBezTo>
                  <a:cubicBezTo>
                    <a:pt x="75" y="8"/>
                    <a:pt x="75" y="8"/>
                    <a:pt x="74" y="8"/>
                  </a:cubicBezTo>
                  <a:cubicBezTo>
                    <a:pt x="63" y="7"/>
                    <a:pt x="51" y="7"/>
                    <a:pt x="40" y="9"/>
                  </a:cubicBezTo>
                  <a:cubicBezTo>
                    <a:pt x="40" y="8"/>
                    <a:pt x="37" y="8"/>
                    <a:pt x="36" y="9"/>
                  </a:cubicBezTo>
                  <a:cubicBezTo>
                    <a:pt x="34" y="10"/>
                    <a:pt x="32" y="11"/>
                    <a:pt x="30" y="12"/>
                  </a:cubicBezTo>
                  <a:cubicBezTo>
                    <a:pt x="29" y="13"/>
                    <a:pt x="28" y="13"/>
                    <a:pt x="26" y="14"/>
                  </a:cubicBezTo>
                  <a:cubicBezTo>
                    <a:pt x="25" y="15"/>
                    <a:pt x="25" y="16"/>
                    <a:pt x="25" y="16"/>
                  </a:cubicBezTo>
                  <a:cubicBezTo>
                    <a:pt x="21" y="19"/>
                    <a:pt x="19" y="23"/>
                    <a:pt x="18" y="28"/>
                  </a:cubicBezTo>
                  <a:cubicBezTo>
                    <a:pt x="18" y="31"/>
                    <a:pt x="19" y="33"/>
                    <a:pt x="21" y="35"/>
                  </a:cubicBezTo>
                  <a:cubicBezTo>
                    <a:pt x="22" y="38"/>
                    <a:pt x="24" y="41"/>
                    <a:pt x="26" y="42"/>
                  </a:cubicBezTo>
                  <a:cubicBezTo>
                    <a:pt x="33" y="46"/>
                    <a:pt x="40" y="47"/>
                    <a:pt x="47" y="47"/>
                  </a:cubicBezTo>
                  <a:cubicBezTo>
                    <a:pt x="65" y="50"/>
                    <a:pt x="83" y="49"/>
                    <a:pt x="100" y="47"/>
                  </a:cubicBezTo>
                  <a:cubicBezTo>
                    <a:pt x="108" y="47"/>
                    <a:pt x="116" y="48"/>
                    <a:pt x="124" y="48"/>
                  </a:cubicBezTo>
                  <a:cubicBezTo>
                    <a:pt x="133" y="49"/>
                    <a:pt x="142" y="48"/>
                    <a:pt x="148" y="43"/>
                  </a:cubicBezTo>
                  <a:cubicBezTo>
                    <a:pt x="149" y="43"/>
                    <a:pt x="151" y="42"/>
                    <a:pt x="152" y="42"/>
                  </a:cubicBezTo>
                  <a:cubicBezTo>
                    <a:pt x="158" y="39"/>
                    <a:pt x="158" y="32"/>
                    <a:pt x="156" y="26"/>
                  </a:cubicBezTo>
                  <a:cubicBezTo>
                    <a:pt x="157" y="24"/>
                    <a:pt x="157" y="23"/>
                    <a:pt x="157" y="22"/>
                  </a:cubicBezTo>
                  <a:cubicBezTo>
                    <a:pt x="157" y="13"/>
                    <a:pt x="148" y="10"/>
                    <a:pt x="138" y="9"/>
                  </a:cubicBezTo>
                  <a:cubicBezTo>
                    <a:pt x="140" y="9"/>
                    <a:pt x="142" y="8"/>
                    <a:pt x="145" y="8"/>
                  </a:cubicBezTo>
                  <a:cubicBezTo>
                    <a:pt x="146" y="8"/>
                    <a:pt x="149" y="6"/>
                    <a:pt x="148" y="5"/>
                  </a:cubicBezTo>
                  <a:cubicBezTo>
                    <a:pt x="150" y="5"/>
                    <a:pt x="151" y="6"/>
                    <a:pt x="152" y="6"/>
                  </a:cubicBezTo>
                  <a:cubicBezTo>
                    <a:pt x="152" y="6"/>
                    <a:pt x="153" y="6"/>
                    <a:pt x="153" y="6"/>
                  </a:cubicBezTo>
                  <a:cubicBezTo>
                    <a:pt x="154" y="6"/>
                    <a:pt x="155" y="6"/>
                    <a:pt x="155" y="7"/>
                  </a:cubicBezTo>
                  <a:cubicBezTo>
                    <a:pt x="156" y="7"/>
                    <a:pt x="157" y="8"/>
                    <a:pt x="157" y="9"/>
                  </a:cubicBezTo>
                  <a:cubicBezTo>
                    <a:pt x="158" y="10"/>
                    <a:pt x="161" y="10"/>
                    <a:pt x="162" y="9"/>
                  </a:cubicBezTo>
                  <a:cubicBezTo>
                    <a:pt x="169" y="12"/>
                    <a:pt x="173" y="18"/>
                    <a:pt x="173" y="25"/>
                  </a:cubicBezTo>
                  <a:cubicBezTo>
                    <a:pt x="173" y="30"/>
                    <a:pt x="173" y="35"/>
                    <a:pt x="171" y="39"/>
                  </a:cubicBezTo>
                  <a:cubicBezTo>
                    <a:pt x="163" y="58"/>
                    <a:pt x="134" y="55"/>
                    <a:pt x="117" y="56"/>
                  </a:cubicBezTo>
                  <a:cubicBezTo>
                    <a:pt x="82" y="57"/>
                    <a:pt x="46" y="57"/>
                    <a:pt x="11" y="47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10" y="46"/>
                    <a:pt x="10" y="45"/>
                    <a:pt x="9" y="44"/>
                  </a:cubicBezTo>
                  <a:cubicBezTo>
                    <a:pt x="9" y="44"/>
                    <a:pt x="10" y="43"/>
                    <a:pt x="10" y="43"/>
                  </a:cubicBezTo>
                  <a:cubicBezTo>
                    <a:pt x="8" y="38"/>
                    <a:pt x="7" y="33"/>
                    <a:pt x="8" y="28"/>
                  </a:cubicBezTo>
                  <a:cubicBezTo>
                    <a:pt x="9" y="25"/>
                    <a:pt x="10" y="23"/>
                    <a:pt x="12" y="21"/>
                  </a:cubicBezTo>
                  <a:cubicBezTo>
                    <a:pt x="13" y="21"/>
                    <a:pt x="14" y="21"/>
                    <a:pt x="15" y="20"/>
                  </a:cubicBezTo>
                  <a:cubicBezTo>
                    <a:pt x="17" y="19"/>
                    <a:pt x="18" y="17"/>
                    <a:pt x="20" y="1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2" y="15"/>
                    <a:pt x="22" y="15"/>
                    <a:pt x="22" y="14"/>
                  </a:cubicBezTo>
                  <a:cubicBezTo>
                    <a:pt x="23" y="14"/>
                    <a:pt x="24" y="13"/>
                    <a:pt x="23" y="12"/>
                  </a:cubicBezTo>
                  <a:cubicBezTo>
                    <a:pt x="22" y="11"/>
                    <a:pt x="20" y="12"/>
                    <a:pt x="19" y="12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40" y="6"/>
                    <a:pt x="61" y="7"/>
                    <a:pt x="82" y="8"/>
                  </a:cubicBezTo>
                  <a:close/>
                  <a:moveTo>
                    <a:pt x="112" y="66"/>
                  </a:moveTo>
                  <a:cubicBezTo>
                    <a:pt x="94" y="66"/>
                    <a:pt x="76" y="65"/>
                    <a:pt x="58" y="64"/>
                  </a:cubicBezTo>
                  <a:cubicBezTo>
                    <a:pt x="43" y="64"/>
                    <a:pt x="21" y="65"/>
                    <a:pt x="12" y="51"/>
                  </a:cubicBezTo>
                  <a:cubicBezTo>
                    <a:pt x="55" y="62"/>
                    <a:pt x="103" y="62"/>
                    <a:pt x="146" y="57"/>
                  </a:cubicBezTo>
                  <a:cubicBezTo>
                    <a:pt x="153" y="56"/>
                    <a:pt x="160" y="54"/>
                    <a:pt x="165" y="51"/>
                  </a:cubicBezTo>
                  <a:cubicBezTo>
                    <a:pt x="164" y="52"/>
                    <a:pt x="164" y="52"/>
                    <a:pt x="163" y="53"/>
                  </a:cubicBezTo>
                  <a:cubicBezTo>
                    <a:pt x="161" y="53"/>
                    <a:pt x="159" y="55"/>
                    <a:pt x="160" y="56"/>
                  </a:cubicBezTo>
                  <a:cubicBezTo>
                    <a:pt x="158" y="57"/>
                    <a:pt x="157" y="58"/>
                    <a:pt x="156" y="58"/>
                  </a:cubicBezTo>
                  <a:cubicBezTo>
                    <a:pt x="156" y="58"/>
                    <a:pt x="156" y="59"/>
                    <a:pt x="156" y="59"/>
                  </a:cubicBezTo>
                  <a:cubicBezTo>
                    <a:pt x="155" y="59"/>
                    <a:pt x="154" y="59"/>
                    <a:pt x="154" y="60"/>
                  </a:cubicBezTo>
                  <a:cubicBezTo>
                    <a:pt x="141" y="66"/>
                    <a:pt x="126" y="65"/>
                    <a:pt x="112" y="66"/>
                  </a:cubicBezTo>
                  <a:close/>
                  <a:moveTo>
                    <a:pt x="159" y="74"/>
                  </a:moveTo>
                  <a:cubicBezTo>
                    <a:pt x="158" y="74"/>
                    <a:pt x="158" y="75"/>
                    <a:pt x="158" y="75"/>
                  </a:cubicBezTo>
                  <a:cubicBezTo>
                    <a:pt x="158" y="75"/>
                    <a:pt x="158" y="75"/>
                    <a:pt x="157" y="75"/>
                  </a:cubicBezTo>
                  <a:cubicBezTo>
                    <a:pt x="157" y="75"/>
                    <a:pt x="157" y="75"/>
                    <a:pt x="157" y="75"/>
                  </a:cubicBezTo>
                  <a:cubicBezTo>
                    <a:pt x="157" y="73"/>
                    <a:pt x="157" y="71"/>
                    <a:pt x="157" y="69"/>
                  </a:cubicBezTo>
                  <a:cubicBezTo>
                    <a:pt x="157" y="71"/>
                    <a:pt x="158" y="72"/>
                    <a:pt x="159" y="74"/>
                  </a:cubicBezTo>
                  <a:close/>
                  <a:moveTo>
                    <a:pt x="151" y="75"/>
                  </a:moveTo>
                  <a:cubicBezTo>
                    <a:pt x="151" y="76"/>
                    <a:pt x="151" y="76"/>
                    <a:pt x="151" y="76"/>
                  </a:cubicBezTo>
                  <a:cubicBezTo>
                    <a:pt x="151" y="76"/>
                    <a:pt x="151" y="76"/>
                    <a:pt x="150" y="76"/>
                  </a:cubicBezTo>
                  <a:cubicBezTo>
                    <a:pt x="150" y="76"/>
                    <a:pt x="150" y="76"/>
                    <a:pt x="150" y="76"/>
                  </a:cubicBezTo>
                  <a:cubicBezTo>
                    <a:pt x="151" y="76"/>
                    <a:pt x="151" y="76"/>
                    <a:pt x="151" y="75"/>
                  </a:cubicBezTo>
                  <a:close/>
                  <a:moveTo>
                    <a:pt x="69" y="83"/>
                  </a:moveTo>
                  <a:cubicBezTo>
                    <a:pt x="83" y="83"/>
                    <a:pt x="96" y="84"/>
                    <a:pt x="109" y="84"/>
                  </a:cubicBezTo>
                  <a:cubicBezTo>
                    <a:pt x="108" y="86"/>
                    <a:pt x="108" y="88"/>
                    <a:pt x="107" y="89"/>
                  </a:cubicBezTo>
                  <a:cubicBezTo>
                    <a:pt x="103" y="89"/>
                    <a:pt x="98" y="89"/>
                    <a:pt x="94" y="89"/>
                  </a:cubicBezTo>
                  <a:cubicBezTo>
                    <a:pt x="91" y="89"/>
                    <a:pt x="88" y="89"/>
                    <a:pt x="85" y="89"/>
                  </a:cubicBezTo>
                  <a:cubicBezTo>
                    <a:pt x="74" y="89"/>
                    <a:pt x="62" y="89"/>
                    <a:pt x="51" y="89"/>
                  </a:cubicBezTo>
                  <a:cubicBezTo>
                    <a:pt x="44" y="88"/>
                    <a:pt x="37" y="86"/>
                    <a:pt x="30" y="84"/>
                  </a:cubicBezTo>
                  <a:cubicBezTo>
                    <a:pt x="28" y="83"/>
                    <a:pt x="23" y="85"/>
                    <a:pt x="25" y="86"/>
                  </a:cubicBezTo>
                  <a:cubicBezTo>
                    <a:pt x="29" y="88"/>
                    <a:pt x="33" y="89"/>
                    <a:pt x="37" y="90"/>
                  </a:cubicBezTo>
                  <a:cubicBezTo>
                    <a:pt x="36" y="90"/>
                    <a:pt x="35" y="90"/>
                    <a:pt x="33" y="89"/>
                  </a:cubicBezTo>
                  <a:cubicBezTo>
                    <a:pt x="33" y="89"/>
                    <a:pt x="33" y="89"/>
                    <a:pt x="32" y="90"/>
                  </a:cubicBezTo>
                  <a:cubicBezTo>
                    <a:pt x="31" y="89"/>
                    <a:pt x="30" y="89"/>
                    <a:pt x="29" y="88"/>
                  </a:cubicBezTo>
                  <a:cubicBezTo>
                    <a:pt x="27" y="87"/>
                    <a:pt x="22" y="90"/>
                    <a:pt x="25" y="91"/>
                  </a:cubicBezTo>
                  <a:cubicBezTo>
                    <a:pt x="26" y="92"/>
                    <a:pt x="28" y="92"/>
                    <a:pt x="29" y="93"/>
                  </a:cubicBezTo>
                  <a:cubicBezTo>
                    <a:pt x="27" y="93"/>
                    <a:pt x="26" y="93"/>
                    <a:pt x="24" y="93"/>
                  </a:cubicBezTo>
                  <a:cubicBezTo>
                    <a:pt x="23" y="91"/>
                    <a:pt x="23" y="89"/>
                    <a:pt x="23" y="87"/>
                  </a:cubicBezTo>
                  <a:cubicBezTo>
                    <a:pt x="23" y="87"/>
                    <a:pt x="24" y="87"/>
                    <a:pt x="24" y="86"/>
                  </a:cubicBezTo>
                  <a:cubicBezTo>
                    <a:pt x="24" y="85"/>
                    <a:pt x="24" y="84"/>
                    <a:pt x="24" y="83"/>
                  </a:cubicBezTo>
                  <a:cubicBezTo>
                    <a:pt x="39" y="84"/>
                    <a:pt x="54" y="83"/>
                    <a:pt x="69" y="83"/>
                  </a:cubicBezTo>
                  <a:close/>
                  <a:moveTo>
                    <a:pt x="101" y="187"/>
                  </a:moveTo>
                  <a:cubicBezTo>
                    <a:pt x="81" y="188"/>
                    <a:pt x="61" y="189"/>
                    <a:pt x="41" y="188"/>
                  </a:cubicBezTo>
                  <a:cubicBezTo>
                    <a:pt x="64" y="188"/>
                    <a:pt x="87" y="187"/>
                    <a:pt x="111" y="186"/>
                  </a:cubicBezTo>
                  <a:cubicBezTo>
                    <a:pt x="126" y="186"/>
                    <a:pt x="142" y="187"/>
                    <a:pt x="158" y="186"/>
                  </a:cubicBezTo>
                  <a:cubicBezTo>
                    <a:pt x="158" y="186"/>
                    <a:pt x="157" y="186"/>
                    <a:pt x="157" y="186"/>
                  </a:cubicBezTo>
                  <a:cubicBezTo>
                    <a:pt x="138" y="188"/>
                    <a:pt x="119" y="187"/>
                    <a:pt x="101" y="187"/>
                  </a:cubicBezTo>
                  <a:close/>
                  <a:moveTo>
                    <a:pt x="179" y="189"/>
                  </a:moveTo>
                  <a:cubicBezTo>
                    <a:pt x="179" y="189"/>
                    <a:pt x="178" y="189"/>
                    <a:pt x="178" y="189"/>
                  </a:cubicBezTo>
                  <a:cubicBezTo>
                    <a:pt x="177" y="190"/>
                    <a:pt x="176" y="190"/>
                    <a:pt x="176" y="190"/>
                  </a:cubicBezTo>
                  <a:cubicBezTo>
                    <a:pt x="177" y="190"/>
                    <a:pt x="178" y="189"/>
                    <a:pt x="179" y="189"/>
                  </a:cubicBezTo>
                  <a:close/>
                  <a:moveTo>
                    <a:pt x="167" y="199"/>
                  </a:moveTo>
                  <a:cubicBezTo>
                    <a:pt x="166" y="199"/>
                    <a:pt x="164" y="200"/>
                    <a:pt x="162" y="200"/>
                  </a:cubicBezTo>
                  <a:cubicBezTo>
                    <a:pt x="158" y="201"/>
                    <a:pt x="138" y="205"/>
                    <a:pt x="152" y="201"/>
                  </a:cubicBezTo>
                  <a:cubicBezTo>
                    <a:pt x="156" y="200"/>
                    <a:pt x="160" y="199"/>
                    <a:pt x="163" y="198"/>
                  </a:cubicBezTo>
                  <a:cubicBezTo>
                    <a:pt x="165" y="198"/>
                    <a:pt x="166" y="198"/>
                    <a:pt x="167" y="199"/>
                  </a:cubicBezTo>
                  <a:close/>
                  <a:moveTo>
                    <a:pt x="188" y="186"/>
                  </a:moveTo>
                  <a:cubicBezTo>
                    <a:pt x="194" y="185"/>
                    <a:pt x="199" y="184"/>
                    <a:pt x="205" y="183"/>
                  </a:cubicBezTo>
                  <a:cubicBezTo>
                    <a:pt x="199" y="186"/>
                    <a:pt x="192" y="187"/>
                    <a:pt x="186" y="188"/>
                  </a:cubicBezTo>
                  <a:cubicBezTo>
                    <a:pt x="187" y="187"/>
                    <a:pt x="188" y="187"/>
                    <a:pt x="188" y="186"/>
                  </a:cubicBezTo>
                  <a:close/>
                </a:path>
              </a:pathLst>
            </a:custGeom>
            <a:solidFill>
              <a:srgbClr val="D9D9D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2" name="Freeform 2141"/>
            <p:cNvSpPr/>
            <p:nvPr/>
          </p:nvSpPr>
          <p:spPr>
            <a:xfrm>
              <a:off x="7426325" y="4841876"/>
              <a:ext cx="23813" cy="38100"/>
            </a:xfrm>
            <a:custGeom>
              <a:cxnLst>
                <a:cxn ang="0">
                  <a:pos x="15308" y="31172"/>
                </a:cxn>
                <a:cxn ang="0">
                  <a:pos x="10205" y="3463"/>
                </a:cxn>
                <a:cxn ang="0">
                  <a:pos x="0" y="5195"/>
                </a:cxn>
                <a:cxn ang="0">
                  <a:pos x="8504" y="36368"/>
                </a:cxn>
                <a:cxn ang="0">
                  <a:pos x="11906" y="38100"/>
                </a:cxn>
                <a:cxn ang="0">
                  <a:pos x="18710" y="34636"/>
                </a:cxn>
                <a:cxn ang="0">
                  <a:pos x="15308" y="31172"/>
                </a:cxn>
              </a:cxnLst>
              <a:rect l="l" t="t" r="r" b="b"/>
              <a:pathLst>
                <a:path w="14" h="22">
                  <a:moveTo>
                    <a:pt x="9" y="18"/>
                  </a:moveTo>
                  <a:cubicBezTo>
                    <a:pt x="7" y="13"/>
                    <a:pt x="6" y="8"/>
                    <a:pt x="6" y="2"/>
                  </a:cubicBezTo>
                  <a:cubicBezTo>
                    <a:pt x="6" y="0"/>
                    <a:pt x="0" y="1"/>
                    <a:pt x="0" y="3"/>
                  </a:cubicBezTo>
                  <a:cubicBezTo>
                    <a:pt x="0" y="10"/>
                    <a:pt x="2" y="16"/>
                    <a:pt x="5" y="21"/>
                  </a:cubicBezTo>
                  <a:cubicBezTo>
                    <a:pt x="5" y="22"/>
                    <a:pt x="6" y="22"/>
                    <a:pt x="7" y="22"/>
                  </a:cubicBezTo>
                  <a:cubicBezTo>
                    <a:pt x="9" y="22"/>
                    <a:pt x="10" y="21"/>
                    <a:pt x="11" y="20"/>
                  </a:cubicBezTo>
                  <a:cubicBezTo>
                    <a:pt x="14" y="19"/>
                    <a:pt x="11" y="18"/>
                    <a:pt x="9" y="18"/>
                  </a:cubicBezTo>
                  <a:close/>
                </a:path>
              </a:pathLst>
            </a:custGeom>
            <a:solidFill>
              <a:srgbClr val="D9D9D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3" name="Freeform 2142"/>
            <p:cNvSpPr/>
            <p:nvPr/>
          </p:nvSpPr>
          <p:spPr>
            <a:xfrm>
              <a:off x="7448550" y="4852989"/>
              <a:ext cx="19050" cy="26988"/>
            </a:xfrm>
            <a:custGeom>
              <a:cxnLst>
                <a:cxn ang="0">
                  <a:pos x="13854" y="13494"/>
                </a:cxn>
                <a:cxn ang="0">
                  <a:pos x="10390" y="13494"/>
                </a:cxn>
                <a:cxn ang="0">
                  <a:pos x="10390" y="5060"/>
                </a:cxn>
                <a:cxn ang="0">
                  <a:pos x="0" y="6747"/>
                </a:cxn>
                <a:cxn ang="0">
                  <a:pos x="1731" y="23614"/>
                </a:cxn>
                <a:cxn ang="0">
                  <a:pos x="8659" y="25301"/>
                </a:cxn>
                <a:cxn ang="0">
                  <a:pos x="17318" y="16867"/>
                </a:cxn>
                <a:cxn ang="0">
                  <a:pos x="13854" y="13494"/>
                </a:cxn>
              </a:cxnLst>
              <a:rect l="l" t="t" r="r" b="b"/>
              <a:pathLst>
                <a:path w="11" h="16">
                  <a:moveTo>
                    <a:pt x="8" y="8"/>
                  </a:moveTo>
                  <a:cubicBezTo>
                    <a:pt x="8" y="8"/>
                    <a:pt x="7" y="8"/>
                    <a:pt x="6" y="8"/>
                  </a:cubicBezTo>
                  <a:cubicBezTo>
                    <a:pt x="6" y="6"/>
                    <a:pt x="6" y="4"/>
                    <a:pt x="6" y="3"/>
                  </a:cubicBezTo>
                  <a:cubicBezTo>
                    <a:pt x="6" y="0"/>
                    <a:pt x="0" y="1"/>
                    <a:pt x="0" y="4"/>
                  </a:cubicBezTo>
                  <a:cubicBezTo>
                    <a:pt x="1" y="7"/>
                    <a:pt x="1" y="11"/>
                    <a:pt x="1" y="14"/>
                  </a:cubicBezTo>
                  <a:cubicBezTo>
                    <a:pt x="2" y="16"/>
                    <a:pt x="4" y="15"/>
                    <a:pt x="5" y="15"/>
                  </a:cubicBezTo>
                  <a:cubicBezTo>
                    <a:pt x="8" y="14"/>
                    <a:pt x="9" y="12"/>
                    <a:pt x="10" y="10"/>
                  </a:cubicBezTo>
                  <a:cubicBezTo>
                    <a:pt x="11" y="9"/>
                    <a:pt x="9" y="8"/>
                    <a:pt x="8" y="8"/>
                  </a:cubicBezTo>
                  <a:close/>
                </a:path>
              </a:pathLst>
            </a:custGeom>
            <a:solidFill>
              <a:srgbClr val="D9D9D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4" name="Freeform 2143"/>
            <p:cNvSpPr/>
            <p:nvPr/>
          </p:nvSpPr>
          <p:spPr>
            <a:xfrm>
              <a:off x="7466013" y="4848226"/>
              <a:ext cx="14288" cy="31750"/>
            </a:xfrm>
            <a:custGeom>
              <a:cxnLst>
                <a:cxn ang="0">
                  <a:pos x="0" y="5291"/>
                </a:cxn>
                <a:cxn ang="0">
                  <a:pos x="3572" y="28222"/>
                </a:cxn>
                <a:cxn ang="0">
                  <a:pos x="14288" y="24694"/>
                </a:cxn>
                <a:cxn ang="0">
                  <a:pos x="10716" y="3527"/>
                </a:cxn>
                <a:cxn ang="0">
                  <a:pos x="0" y="5291"/>
                </a:cxn>
              </a:cxnLst>
              <a:rect l="l" t="t" r="r" b="b"/>
              <a:pathLst>
                <a:path w="8" h="18">
                  <a:moveTo>
                    <a:pt x="0" y="3"/>
                  </a:moveTo>
                  <a:cubicBezTo>
                    <a:pt x="0" y="7"/>
                    <a:pt x="1" y="12"/>
                    <a:pt x="2" y="16"/>
                  </a:cubicBezTo>
                  <a:cubicBezTo>
                    <a:pt x="3" y="18"/>
                    <a:pt x="8" y="16"/>
                    <a:pt x="8" y="14"/>
                  </a:cubicBezTo>
                  <a:cubicBezTo>
                    <a:pt x="6" y="11"/>
                    <a:pt x="6" y="6"/>
                    <a:pt x="6" y="2"/>
                  </a:cubicBezTo>
                  <a:cubicBezTo>
                    <a:pt x="6" y="0"/>
                    <a:pt x="0" y="1"/>
                    <a:pt x="0" y="3"/>
                  </a:cubicBezTo>
                  <a:close/>
                </a:path>
              </a:pathLst>
            </a:custGeom>
            <a:solidFill>
              <a:srgbClr val="D9D9D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5" name="Freeform 2144"/>
            <p:cNvSpPr/>
            <p:nvPr/>
          </p:nvSpPr>
          <p:spPr>
            <a:xfrm>
              <a:off x="7483475" y="4841876"/>
              <a:ext cx="36513" cy="39688"/>
            </a:xfrm>
            <a:custGeom>
              <a:cxnLst>
                <a:cxn ang="0">
                  <a:pos x="26080" y="15530"/>
                </a:cxn>
                <a:cxn ang="0">
                  <a:pos x="24342" y="20706"/>
                </a:cxn>
                <a:cxn ang="0">
                  <a:pos x="20864" y="20706"/>
                </a:cxn>
                <a:cxn ang="0">
                  <a:pos x="20864" y="5176"/>
                </a:cxn>
                <a:cxn ang="0">
                  <a:pos x="12171" y="5176"/>
                </a:cxn>
                <a:cxn ang="0">
                  <a:pos x="12171" y="29334"/>
                </a:cxn>
                <a:cxn ang="0">
                  <a:pos x="12171" y="29334"/>
                </a:cxn>
                <a:cxn ang="0">
                  <a:pos x="3477" y="32785"/>
                </a:cxn>
                <a:cxn ang="0">
                  <a:pos x="1738" y="37962"/>
                </a:cxn>
                <a:cxn ang="0">
                  <a:pos x="8693" y="37962"/>
                </a:cxn>
                <a:cxn ang="0">
                  <a:pos x="34774" y="13804"/>
                </a:cxn>
                <a:cxn ang="0">
                  <a:pos x="26080" y="15530"/>
                </a:cxn>
              </a:cxnLst>
              <a:rect l="l" t="t" r="r" b="b"/>
              <a:pathLst>
                <a:path w="21" h="23">
                  <a:moveTo>
                    <a:pt x="15" y="9"/>
                  </a:moveTo>
                  <a:cubicBezTo>
                    <a:pt x="15" y="10"/>
                    <a:pt x="14" y="11"/>
                    <a:pt x="14" y="12"/>
                  </a:cubicBezTo>
                  <a:cubicBezTo>
                    <a:pt x="13" y="12"/>
                    <a:pt x="13" y="12"/>
                    <a:pt x="12" y="12"/>
                  </a:cubicBezTo>
                  <a:cubicBezTo>
                    <a:pt x="12" y="9"/>
                    <a:pt x="12" y="6"/>
                    <a:pt x="12" y="3"/>
                  </a:cubicBezTo>
                  <a:cubicBezTo>
                    <a:pt x="12" y="0"/>
                    <a:pt x="7" y="1"/>
                    <a:pt x="7" y="3"/>
                  </a:cubicBezTo>
                  <a:cubicBezTo>
                    <a:pt x="7" y="8"/>
                    <a:pt x="7" y="13"/>
                    <a:pt x="7" y="17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5" y="18"/>
                    <a:pt x="4" y="18"/>
                    <a:pt x="2" y="19"/>
                  </a:cubicBezTo>
                  <a:cubicBezTo>
                    <a:pt x="1" y="19"/>
                    <a:pt x="0" y="21"/>
                    <a:pt x="1" y="22"/>
                  </a:cubicBezTo>
                  <a:cubicBezTo>
                    <a:pt x="2" y="23"/>
                    <a:pt x="4" y="23"/>
                    <a:pt x="5" y="22"/>
                  </a:cubicBezTo>
                  <a:cubicBezTo>
                    <a:pt x="12" y="20"/>
                    <a:pt x="20" y="17"/>
                    <a:pt x="20" y="8"/>
                  </a:cubicBezTo>
                  <a:cubicBezTo>
                    <a:pt x="21" y="5"/>
                    <a:pt x="15" y="6"/>
                    <a:pt x="15" y="9"/>
                  </a:cubicBezTo>
                  <a:close/>
                </a:path>
              </a:pathLst>
            </a:custGeom>
            <a:solidFill>
              <a:srgbClr val="D9D9D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6" name="Freeform 2145"/>
            <p:cNvSpPr/>
            <p:nvPr/>
          </p:nvSpPr>
          <p:spPr>
            <a:xfrm>
              <a:off x="7164388" y="4057651"/>
              <a:ext cx="136525" cy="49213"/>
            </a:xfrm>
            <a:custGeom>
              <a:cxnLst>
                <a:cxn ang="0">
                  <a:pos x="129612" y="1757"/>
                </a:cxn>
                <a:cxn ang="0">
                  <a:pos x="5184" y="45697"/>
                </a:cxn>
                <a:cxn ang="0">
                  <a:pos x="12097" y="47455"/>
                </a:cxn>
                <a:cxn ang="0">
                  <a:pos x="127884" y="5272"/>
                </a:cxn>
                <a:cxn ang="0">
                  <a:pos x="129612" y="1757"/>
                </a:cxn>
              </a:cxnLst>
              <a:rect l="l" t="t" r="r" b="b"/>
              <a:pathLst>
                <a:path w="79" h="28">
                  <a:moveTo>
                    <a:pt x="75" y="1"/>
                  </a:moveTo>
                  <a:cubicBezTo>
                    <a:pt x="49" y="4"/>
                    <a:pt x="22" y="7"/>
                    <a:pt x="3" y="26"/>
                  </a:cubicBezTo>
                  <a:cubicBezTo>
                    <a:pt x="0" y="28"/>
                    <a:pt x="6" y="28"/>
                    <a:pt x="7" y="27"/>
                  </a:cubicBezTo>
                  <a:cubicBezTo>
                    <a:pt x="25" y="9"/>
                    <a:pt x="50" y="7"/>
                    <a:pt x="74" y="3"/>
                  </a:cubicBezTo>
                  <a:cubicBezTo>
                    <a:pt x="77" y="3"/>
                    <a:pt x="79" y="0"/>
                    <a:pt x="75" y="1"/>
                  </a:cubicBezTo>
                  <a:close/>
                </a:path>
              </a:pathLst>
            </a:custGeom>
            <a:solidFill>
              <a:srgbClr val="D9D9D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7" name="Freeform 2146"/>
            <p:cNvSpPr/>
            <p:nvPr/>
          </p:nvSpPr>
          <p:spPr>
            <a:xfrm>
              <a:off x="7199313" y="4257676"/>
              <a:ext cx="155575" cy="44450"/>
            </a:xfrm>
            <a:custGeom>
              <a:cxnLst>
                <a:cxn ang="0">
                  <a:pos x="145203" y="3419"/>
                </a:cxn>
                <a:cxn ang="0">
                  <a:pos x="10371" y="41030"/>
                </a:cxn>
                <a:cxn ang="0">
                  <a:pos x="5185" y="44450"/>
                </a:cxn>
                <a:cxn ang="0">
                  <a:pos x="153846" y="1709"/>
                </a:cxn>
                <a:cxn ang="0">
                  <a:pos x="145203" y="3419"/>
                </a:cxn>
              </a:cxnLst>
              <a:rect l="l" t="t" r="r" b="b"/>
              <a:pathLst>
                <a:path w="90" h="26">
                  <a:moveTo>
                    <a:pt x="84" y="2"/>
                  </a:moveTo>
                  <a:cubicBezTo>
                    <a:pt x="62" y="21"/>
                    <a:pt x="33" y="20"/>
                    <a:pt x="6" y="24"/>
                  </a:cubicBezTo>
                  <a:cubicBezTo>
                    <a:pt x="5" y="24"/>
                    <a:pt x="0" y="26"/>
                    <a:pt x="3" y="26"/>
                  </a:cubicBezTo>
                  <a:cubicBezTo>
                    <a:pt x="33" y="22"/>
                    <a:pt x="65" y="22"/>
                    <a:pt x="89" y="1"/>
                  </a:cubicBezTo>
                  <a:cubicBezTo>
                    <a:pt x="90" y="0"/>
                    <a:pt x="85" y="1"/>
                    <a:pt x="84" y="2"/>
                  </a:cubicBezTo>
                  <a:close/>
                </a:path>
              </a:pathLst>
            </a:custGeom>
            <a:solidFill>
              <a:srgbClr val="D9D9D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8" name="Freeform 2147"/>
            <p:cNvSpPr>
              <a:spLocks noEditPoints="1"/>
            </p:cNvSpPr>
            <p:nvPr/>
          </p:nvSpPr>
          <p:spPr>
            <a:xfrm>
              <a:off x="7259638" y="4125914"/>
              <a:ext cx="201613" cy="73025"/>
            </a:xfrm>
            <a:custGeom>
              <a:cxnLst>
                <a:cxn ang="0">
                  <a:pos x="6952" y="73025"/>
                </a:cxn>
                <a:cxn ang="0">
                  <a:pos x="184232" y="17386"/>
                </a:cxn>
                <a:cxn ang="0">
                  <a:pos x="184232" y="17386"/>
                </a:cxn>
                <a:cxn ang="0">
                  <a:pos x="196398" y="6954"/>
                </a:cxn>
                <a:cxn ang="0">
                  <a:pos x="189446" y="3477"/>
                </a:cxn>
                <a:cxn ang="0">
                  <a:pos x="45189" y="57376"/>
                </a:cxn>
                <a:cxn ang="0">
                  <a:pos x="45189" y="64331"/>
                </a:cxn>
                <a:cxn ang="0">
                  <a:pos x="59093" y="64331"/>
                </a:cxn>
                <a:cxn ang="0">
                  <a:pos x="8690" y="67808"/>
                </a:cxn>
                <a:cxn ang="0">
                  <a:pos x="6952" y="73025"/>
                </a:cxn>
                <a:cxn ang="0">
                  <a:pos x="116448" y="53899"/>
                </a:cxn>
                <a:cxn ang="0">
                  <a:pos x="111234" y="55638"/>
                </a:cxn>
                <a:cxn ang="0">
                  <a:pos x="116448" y="53899"/>
                </a:cxn>
                <a:cxn ang="0">
                  <a:pos x="132091" y="48683"/>
                </a:cxn>
                <a:cxn ang="0">
                  <a:pos x="128615" y="50422"/>
                </a:cxn>
                <a:cxn ang="0">
                  <a:pos x="132091" y="48683"/>
                </a:cxn>
                <a:cxn ang="0">
                  <a:pos x="126877" y="50422"/>
                </a:cxn>
                <a:cxn ang="0">
                  <a:pos x="118186" y="53899"/>
                </a:cxn>
                <a:cxn ang="0">
                  <a:pos x="126877" y="50422"/>
                </a:cxn>
              </a:cxnLst>
              <a:rect l="l" t="t" r="r" b="b"/>
              <a:pathLst>
                <a:path w="115" h="42">
                  <a:moveTo>
                    <a:pt x="4" y="42"/>
                  </a:moveTo>
                  <a:cubicBezTo>
                    <a:pt x="39" y="40"/>
                    <a:pt x="82" y="39"/>
                    <a:pt x="106" y="10"/>
                  </a:cubicBezTo>
                  <a:cubicBezTo>
                    <a:pt x="106" y="10"/>
                    <a:pt x="106" y="10"/>
                    <a:pt x="106" y="10"/>
                  </a:cubicBezTo>
                  <a:cubicBezTo>
                    <a:pt x="109" y="8"/>
                    <a:pt x="111" y="6"/>
                    <a:pt x="113" y="4"/>
                  </a:cubicBezTo>
                  <a:cubicBezTo>
                    <a:pt x="116" y="1"/>
                    <a:pt x="110" y="0"/>
                    <a:pt x="109" y="2"/>
                  </a:cubicBezTo>
                  <a:cubicBezTo>
                    <a:pt x="87" y="24"/>
                    <a:pt x="57" y="33"/>
                    <a:pt x="26" y="33"/>
                  </a:cubicBezTo>
                  <a:cubicBezTo>
                    <a:pt x="23" y="33"/>
                    <a:pt x="22" y="37"/>
                    <a:pt x="26" y="37"/>
                  </a:cubicBezTo>
                  <a:cubicBezTo>
                    <a:pt x="29" y="37"/>
                    <a:pt x="31" y="37"/>
                    <a:pt x="34" y="37"/>
                  </a:cubicBezTo>
                  <a:cubicBezTo>
                    <a:pt x="24" y="38"/>
                    <a:pt x="14" y="38"/>
                    <a:pt x="5" y="39"/>
                  </a:cubicBezTo>
                  <a:cubicBezTo>
                    <a:pt x="2" y="39"/>
                    <a:pt x="0" y="42"/>
                    <a:pt x="4" y="42"/>
                  </a:cubicBezTo>
                  <a:close/>
                  <a:moveTo>
                    <a:pt x="67" y="31"/>
                  </a:moveTo>
                  <a:cubicBezTo>
                    <a:pt x="66" y="32"/>
                    <a:pt x="65" y="32"/>
                    <a:pt x="64" y="32"/>
                  </a:cubicBezTo>
                  <a:cubicBezTo>
                    <a:pt x="65" y="32"/>
                    <a:pt x="66" y="32"/>
                    <a:pt x="67" y="31"/>
                  </a:cubicBezTo>
                  <a:close/>
                  <a:moveTo>
                    <a:pt x="76" y="28"/>
                  </a:moveTo>
                  <a:cubicBezTo>
                    <a:pt x="75" y="28"/>
                    <a:pt x="75" y="29"/>
                    <a:pt x="74" y="29"/>
                  </a:cubicBezTo>
                  <a:cubicBezTo>
                    <a:pt x="75" y="29"/>
                    <a:pt x="75" y="28"/>
                    <a:pt x="76" y="28"/>
                  </a:cubicBezTo>
                  <a:close/>
                  <a:moveTo>
                    <a:pt x="73" y="29"/>
                  </a:moveTo>
                  <a:cubicBezTo>
                    <a:pt x="71" y="30"/>
                    <a:pt x="69" y="30"/>
                    <a:pt x="68" y="31"/>
                  </a:cubicBezTo>
                  <a:cubicBezTo>
                    <a:pt x="69" y="30"/>
                    <a:pt x="71" y="30"/>
                    <a:pt x="73" y="29"/>
                  </a:cubicBezTo>
                  <a:close/>
                </a:path>
              </a:pathLst>
            </a:custGeom>
            <a:solidFill>
              <a:srgbClr val="D9D9D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9" name="Freeform 2148"/>
            <p:cNvSpPr>
              <a:spLocks noEditPoints="1"/>
            </p:cNvSpPr>
            <p:nvPr/>
          </p:nvSpPr>
          <p:spPr>
            <a:xfrm>
              <a:off x="7307263" y="3679826"/>
              <a:ext cx="422275" cy="477838"/>
            </a:xfrm>
            <a:custGeom>
              <a:cxnLst>
                <a:cxn ang="0">
                  <a:pos x="372086" y="251950"/>
                </a:cxn>
                <a:cxn ang="0">
                  <a:pos x="372086" y="253688"/>
                </a:cxn>
                <a:cxn ang="0">
                  <a:pos x="337473" y="1737"/>
                </a:cxn>
                <a:cxn ang="0">
                  <a:pos x="327090" y="3475"/>
                </a:cxn>
                <a:cxn ang="0">
                  <a:pos x="373817" y="55602"/>
                </a:cxn>
                <a:cxn ang="0">
                  <a:pos x="372086" y="57340"/>
                </a:cxn>
                <a:cxn ang="0">
                  <a:pos x="256134" y="161596"/>
                </a:cxn>
                <a:cxn ang="0">
                  <a:pos x="263056" y="163333"/>
                </a:cxn>
                <a:cxn ang="0">
                  <a:pos x="387662" y="88617"/>
                </a:cxn>
                <a:cxn ang="0">
                  <a:pos x="387662" y="90354"/>
                </a:cxn>
                <a:cxn ang="0">
                  <a:pos x="385931" y="92092"/>
                </a:cxn>
                <a:cxn ang="0">
                  <a:pos x="382470" y="119893"/>
                </a:cxn>
                <a:cxn ang="0">
                  <a:pos x="391123" y="118156"/>
                </a:cxn>
                <a:cxn ang="0">
                  <a:pos x="392854" y="114681"/>
                </a:cxn>
                <a:cxn ang="0">
                  <a:pos x="347857" y="279752"/>
                </a:cxn>
                <a:cxn ang="0">
                  <a:pos x="207676" y="354468"/>
                </a:cxn>
                <a:cxn ang="0">
                  <a:pos x="209406" y="361419"/>
                </a:cxn>
                <a:cxn ang="0">
                  <a:pos x="332281" y="302341"/>
                </a:cxn>
                <a:cxn ang="0">
                  <a:pos x="155757" y="429185"/>
                </a:cxn>
                <a:cxn ang="0">
                  <a:pos x="152295" y="432660"/>
                </a:cxn>
                <a:cxn ang="0">
                  <a:pos x="70956" y="458724"/>
                </a:cxn>
                <a:cxn ang="0">
                  <a:pos x="69225" y="463937"/>
                </a:cxn>
                <a:cxn ang="0">
                  <a:pos x="124605" y="450036"/>
                </a:cxn>
                <a:cxn ang="0">
                  <a:pos x="10383" y="470887"/>
                </a:cxn>
                <a:cxn ang="0">
                  <a:pos x="6922" y="476100"/>
                </a:cxn>
                <a:cxn ang="0">
                  <a:pos x="157487" y="437873"/>
                </a:cxn>
                <a:cxn ang="0">
                  <a:pos x="159218" y="434398"/>
                </a:cxn>
                <a:cxn ang="0">
                  <a:pos x="160949" y="434398"/>
                </a:cxn>
                <a:cxn ang="0">
                  <a:pos x="160949" y="430922"/>
                </a:cxn>
                <a:cxn ang="0">
                  <a:pos x="351318" y="286702"/>
                </a:cxn>
                <a:cxn ang="0">
                  <a:pos x="380739" y="255426"/>
                </a:cxn>
                <a:cxn ang="0">
                  <a:pos x="372086" y="251950"/>
                </a:cxn>
                <a:cxn ang="0">
                  <a:pos x="289016" y="144220"/>
                </a:cxn>
                <a:cxn ang="0">
                  <a:pos x="377278" y="64290"/>
                </a:cxn>
                <a:cxn ang="0">
                  <a:pos x="385931" y="83404"/>
                </a:cxn>
                <a:cxn ang="0">
                  <a:pos x="289016" y="144220"/>
                </a:cxn>
              </a:cxnLst>
              <a:rect l="l" t="t" r="r" b="b"/>
              <a:pathLst>
                <a:path w="244" h="275">
                  <a:moveTo>
                    <a:pt x="215" y="145"/>
                  </a:moveTo>
                  <a:cubicBezTo>
                    <a:pt x="215" y="146"/>
                    <a:pt x="215" y="146"/>
                    <a:pt x="215" y="146"/>
                  </a:cubicBezTo>
                  <a:cubicBezTo>
                    <a:pt x="242" y="96"/>
                    <a:pt x="244" y="40"/>
                    <a:pt x="195" y="1"/>
                  </a:cubicBezTo>
                  <a:cubicBezTo>
                    <a:pt x="194" y="0"/>
                    <a:pt x="189" y="2"/>
                    <a:pt x="189" y="2"/>
                  </a:cubicBezTo>
                  <a:cubicBezTo>
                    <a:pt x="201" y="12"/>
                    <a:pt x="210" y="22"/>
                    <a:pt x="216" y="32"/>
                  </a:cubicBezTo>
                  <a:cubicBezTo>
                    <a:pt x="215" y="32"/>
                    <a:pt x="215" y="33"/>
                    <a:pt x="215" y="33"/>
                  </a:cubicBezTo>
                  <a:cubicBezTo>
                    <a:pt x="200" y="61"/>
                    <a:pt x="173" y="75"/>
                    <a:pt x="148" y="93"/>
                  </a:cubicBezTo>
                  <a:cubicBezTo>
                    <a:pt x="146" y="95"/>
                    <a:pt x="151" y="94"/>
                    <a:pt x="152" y="94"/>
                  </a:cubicBezTo>
                  <a:cubicBezTo>
                    <a:pt x="177" y="81"/>
                    <a:pt x="203" y="70"/>
                    <a:pt x="224" y="51"/>
                  </a:cubicBezTo>
                  <a:cubicBezTo>
                    <a:pt x="224" y="51"/>
                    <a:pt x="224" y="51"/>
                    <a:pt x="224" y="52"/>
                  </a:cubicBezTo>
                  <a:cubicBezTo>
                    <a:pt x="223" y="52"/>
                    <a:pt x="223" y="52"/>
                    <a:pt x="223" y="53"/>
                  </a:cubicBezTo>
                  <a:cubicBezTo>
                    <a:pt x="224" y="58"/>
                    <a:pt x="223" y="64"/>
                    <a:pt x="221" y="69"/>
                  </a:cubicBezTo>
                  <a:cubicBezTo>
                    <a:pt x="220" y="70"/>
                    <a:pt x="226" y="70"/>
                    <a:pt x="226" y="68"/>
                  </a:cubicBezTo>
                  <a:cubicBezTo>
                    <a:pt x="227" y="67"/>
                    <a:pt x="227" y="66"/>
                    <a:pt x="227" y="66"/>
                  </a:cubicBezTo>
                  <a:cubicBezTo>
                    <a:pt x="231" y="97"/>
                    <a:pt x="220" y="131"/>
                    <a:pt x="201" y="161"/>
                  </a:cubicBezTo>
                  <a:cubicBezTo>
                    <a:pt x="179" y="182"/>
                    <a:pt x="150" y="195"/>
                    <a:pt x="120" y="204"/>
                  </a:cubicBezTo>
                  <a:cubicBezTo>
                    <a:pt x="117" y="205"/>
                    <a:pt x="118" y="209"/>
                    <a:pt x="121" y="208"/>
                  </a:cubicBezTo>
                  <a:cubicBezTo>
                    <a:pt x="146" y="200"/>
                    <a:pt x="171" y="189"/>
                    <a:pt x="192" y="174"/>
                  </a:cubicBezTo>
                  <a:cubicBezTo>
                    <a:pt x="165" y="209"/>
                    <a:pt x="127" y="238"/>
                    <a:pt x="90" y="247"/>
                  </a:cubicBezTo>
                  <a:cubicBezTo>
                    <a:pt x="88" y="248"/>
                    <a:pt x="88" y="249"/>
                    <a:pt x="88" y="249"/>
                  </a:cubicBezTo>
                  <a:cubicBezTo>
                    <a:pt x="73" y="256"/>
                    <a:pt x="58" y="262"/>
                    <a:pt x="41" y="264"/>
                  </a:cubicBezTo>
                  <a:cubicBezTo>
                    <a:pt x="39" y="264"/>
                    <a:pt x="37" y="267"/>
                    <a:pt x="40" y="267"/>
                  </a:cubicBezTo>
                  <a:cubicBezTo>
                    <a:pt x="51" y="265"/>
                    <a:pt x="62" y="262"/>
                    <a:pt x="72" y="259"/>
                  </a:cubicBezTo>
                  <a:cubicBezTo>
                    <a:pt x="51" y="268"/>
                    <a:pt x="29" y="272"/>
                    <a:pt x="6" y="271"/>
                  </a:cubicBezTo>
                  <a:cubicBezTo>
                    <a:pt x="4" y="271"/>
                    <a:pt x="0" y="274"/>
                    <a:pt x="4" y="274"/>
                  </a:cubicBezTo>
                  <a:cubicBezTo>
                    <a:pt x="35" y="275"/>
                    <a:pt x="64" y="268"/>
                    <a:pt x="91" y="252"/>
                  </a:cubicBezTo>
                  <a:cubicBezTo>
                    <a:pt x="92" y="251"/>
                    <a:pt x="92" y="251"/>
                    <a:pt x="92" y="250"/>
                  </a:cubicBezTo>
                  <a:cubicBezTo>
                    <a:pt x="92" y="250"/>
                    <a:pt x="92" y="250"/>
                    <a:pt x="93" y="250"/>
                  </a:cubicBezTo>
                  <a:cubicBezTo>
                    <a:pt x="94" y="249"/>
                    <a:pt x="94" y="249"/>
                    <a:pt x="93" y="248"/>
                  </a:cubicBezTo>
                  <a:cubicBezTo>
                    <a:pt x="133" y="237"/>
                    <a:pt x="175" y="205"/>
                    <a:pt x="203" y="165"/>
                  </a:cubicBezTo>
                  <a:cubicBezTo>
                    <a:pt x="209" y="159"/>
                    <a:pt x="214" y="153"/>
                    <a:pt x="220" y="147"/>
                  </a:cubicBezTo>
                  <a:cubicBezTo>
                    <a:pt x="222" y="144"/>
                    <a:pt x="216" y="144"/>
                    <a:pt x="215" y="145"/>
                  </a:cubicBezTo>
                  <a:close/>
                  <a:moveTo>
                    <a:pt x="167" y="83"/>
                  </a:moveTo>
                  <a:cubicBezTo>
                    <a:pt x="187" y="70"/>
                    <a:pt x="206" y="57"/>
                    <a:pt x="218" y="37"/>
                  </a:cubicBezTo>
                  <a:cubicBezTo>
                    <a:pt x="220" y="40"/>
                    <a:pt x="221" y="44"/>
                    <a:pt x="223" y="48"/>
                  </a:cubicBezTo>
                  <a:cubicBezTo>
                    <a:pt x="207" y="63"/>
                    <a:pt x="187" y="74"/>
                    <a:pt x="167" y="83"/>
                  </a:cubicBezTo>
                  <a:close/>
                </a:path>
              </a:pathLst>
            </a:custGeom>
            <a:solidFill>
              <a:srgbClr val="D9D9D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0" name="Freeform 2149"/>
            <p:cNvSpPr/>
            <p:nvPr/>
          </p:nvSpPr>
          <p:spPr>
            <a:xfrm>
              <a:off x="7432675" y="3798889"/>
              <a:ext cx="138113" cy="82550"/>
            </a:xfrm>
            <a:custGeom>
              <a:cxnLst>
                <a:cxn ang="0">
                  <a:pos x="125875" y="3439"/>
                </a:cxn>
                <a:cxn ang="0">
                  <a:pos x="6993" y="79110"/>
                </a:cxn>
                <a:cxn ang="0">
                  <a:pos x="12237" y="82550"/>
                </a:cxn>
                <a:cxn ang="0">
                  <a:pos x="132868" y="3439"/>
                </a:cxn>
                <a:cxn ang="0">
                  <a:pos x="125875" y="3439"/>
                </a:cxn>
              </a:cxnLst>
              <a:rect l="l" t="t" r="r" b="b"/>
              <a:pathLst>
                <a:path w="79" h="48">
                  <a:moveTo>
                    <a:pt x="72" y="2"/>
                  </a:moveTo>
                  <a:cubicBezTo>
                    <a:pt x="50" y="18"/>
                    <a:pt x="27" y="33"/>
                    <a:pt x="4" y="46"/>
                  </a:cubicBezTo>
                  <a:cubicBezTo>
                    <a:pt x="0" y="48"/>
                    <a:pt x="5" y="48"/>
                    <a:pt x="7" y="48"/>
                  </a:cubicBezTo>
                  <a:cubicBezTo>
                    <a:pt x="31" y="34"/>
                    <a:pt x="54" y="19"/>
                    <a:pt x="76" y="2"/>
                  </a:cubicBezTo>
                  <a:cubicBezTo>
                    <a:pt x="79" y="0"/>
                    <a:pt x="73" y="1"/>
                    <a:pt x="72" y="2"/>
                  </a:cubicBezTo>
                  <a:close/>
                </a:path>
              </a:pathLst>
            </a:custGeom>
            <a:solidFill>
              <a:srgbClr val="D9D9D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ransition/>
  <p:timing/>
  <p:txStyles>
    <p:titleStyle>
      <a:lvl1pPr marL="0" lvl="0" indent="0" algn="ctr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300" b="0" i="0" u="none" kern="1200" baseline="0">
          <a:solidFill>
            <a:srgbClr val="FFFF00"/>
          </a:solidFill>
          <a:latin typeface="方正华隶简体" panose="03000509000000000000" charset="-122"/>
          <a:ea typeface="方正华隶简体" panose="03000509000000000000" charset="-122"/>
          <a:cs typeface="+mj-cs"/>
        </a:defRPr>
      </a:lvl1pPr>
    </p:titleStyle>
    <p:bodyStyle>
      <a:lvl1pPr marL="257175" lvl="0" indent="-257175" algn="l" defTabSz="68580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•"/>
        <a:defRPr sz="2400" b="0" i="0" u="none" kern="1200" baseline="0">
          <a:solidFill>
            <a:schemeClr val="bg1"/>
          </a:solidFill>
          <a:latin typeface="方正华隶简体" panose="03000509000000000000" charset="-122"/>
          <a:ea typeface="方正华隶简体" panose="03000509000000000000" charset="-122"/>
          <a:cs typeface="+mn-cs"/>
        </a:defRPr>
      </a:lvl1pPr>
      <a:lvl2pPr marL="557530" lvl="1" indent="-214630" algn="l" defTabSz="68580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–"/>
        <a:defRPr sz="2400" b="0" i="0" u="none" kern="1200" baseline="0">
          <a:solidFill>
            <a:schemeClr val="bg1"/>
          </a:solidFill>
          <a:latin typeface="方正华隶简体" panose="03000509000000000000" charset="-122"/>
          <a:ea typeface="方正华隶简体" panose="03000509000000000000" charset="-122"/>
          <a:cs typeface="+mn-cs"/>
        </a:defRPr>
      </a:lvl2pPr>
      <a:lvl3pPr marL="857250" lvl="2" indent="-171450" algn="l" defTabSz="68580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•"/>
        <a:defRPr sz="2400" b="0" i="0" u="none" kern="1200" baseline="0">
          <a:solidFill>
            <a:schemeClr val="bg1"/>
          </a:solidFill>
          <a:latin typeface="方正华隶简体" panose="03000509000000000000" charset="-122"/>
          <a:ea typeface="方正华隶简体" panose="03000509000000000000" charset="-122"/>
          <a:cs typeface="+mn-cs"/>
        </a:defRPr>
      </a:lvl3pPr>
      <a:lvl4pPr marL="1200150" lvl="3" indent="-171450" algn="l" defTabSz="68580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–"/>
        <a:defRPr sz="2400" b="0" i="0" u="none" kern="1200" baseline="0">
          <a:solidFill>
            <a:schemeClr val="bg1"/>
          </a:solidFill>
          <a:latin typeface="方正华隶简体" panose="03000509000000000000" charset="-122"/>
          <a:ea typeface="方正华隶简体" panose="03000509000000000000" charset="-122"/>
          <a:cs typeface="+mn-cs"/>
        </a:defRPr>
      </a:lvl4pPr>
      <a:lvl5pPr marL="1543050" lvl="4" indent="-171450" algn="l" defTabSz="68580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»"/>
        <a:defRPr sz="2400" b="0" i="0" u="none" kern="1200" baseline="0">
          <a:solidFill>
            <a:schemeClr val="bg1"/>
          </a:solidFill>
          <a:latin typeface="方正华隶简体" panose="03000509000000000000" charset="-122"/>
          <a:ea typeface="方正华隶简体" panose="03000509000000000000" charset="-122"/>
          <a:cs typeface="+mn-cs"/>
        </a:defRPr>
      </a:lvl5pPr>
      <a:lvl6pPr marL="1886585" lvl="5" indent="-171450" algn="l" defTabSz="68580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»"/>
        <a:defRPr sz="2400" b="0" i="0" u="none" kern="1200" baseline="0">
          <a:solidFill>
            <a:schemeClr val="bg1"/>
          </a:solidFill>
          <a:latin typeface="方正华隶简体" panose="03000509000000000000" charset="-122"/>
          <a:ea typeface="方正华隶简体" panose="03000509000000000000" charset="-122"/>
          <a:cs typeface="+mn-cs"/>
        </a:defRPr>
      </a:lvl6pPr>
      <a:lvl7pPr marL="2229485" lvl="6" indent="-171450" algn="l" defTabSz="68580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»"/>
        <a:defRPr sz="2400" b="0" i="0" u="none" kern="1200" baseline="0">
          <a:solidFill>
            <a:schemeClr val="bg1"/>
          </a:solidFill>
          <a:latin typeface="方正华隶简体" panose="03000509000000000000" charset="-122"/>
          <a:ea typeface="方正华隶简体" panose="03000509000000000000" charset="-122"/>
          <a:cs typeface="+mn-cs"/>
        </a:defRPr>
      </a:lvl7pPr>
      <a:lvl8pPr marL="2572385" lvl="7" indent="-171450" algn="l" defTabSz="68580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»"/>
        <a:defRPr sz="2400" b="0" i="0" u="none" kern="1200" baseline="0">
          <a:solidFill>
            <a:schemeClr val="bg1"/>
          </a:solidFill>
          <a:latin typeface="方正华隶简体" panose="03000509000000000000" charset="-122"/>
          <a:ea typeface="方正华隶简体" panose="03000509000000000000" charset="-122"/>
          <a:cs typeface="+mn-cs"/>
        </a:defRPr>
      </a:lvl8pPr>
      <a:lvl9pPr marL="2915285" lvl="8" indent="-171450" algn="l" defTabSz="68580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»"/>
        <a:defRPr sz="2400" b="0" i="0" u="none" kern="1200" baseline="0">
          <a:solidFill>
            <a:schemeClr val="bg1"/>
          </a:solidFill>
          <a:latin typeface="方正华隶简体" panose="03000509000000000000" charset="-122"/>
          <a:ea typeface="方正华隶简体" panose="03000509000000000000" charset="-122"/>
          <a:cs typeface="+mn-cs"/>
        </a:defRPr>
      </a:lvl9pPr>
    </p:bodyStyle>
    <p:otherStyle>
      <a:lvl1pPr marL="0" lvl="0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3429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6858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0287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3716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17145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058035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2400935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2743835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3074" name="图片 1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0" y="0"/>
            <a:ext cx="9166225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5" name="标题 1025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668338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076" name="文本占位符 1026"/>
          <p:cNvSpPr>
            <a:spLocks noGrp="1"/>
          </p:cNvSpPr>
          <p:nvPr>
            <p:ph type="body" idx="1"/>
          </p:nvPr>
        </p:nvSpPr>
        <p:spPr>
          <a:xfrm>
            <a:off x="328613" y="1200150"/>
            <a:ext cx="8535987" cy="36639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14630"/>
            <a:r>
              <a:rPr lang="zh-CN" altLang="en-US"/>
              <a:t>第二级</a:t>
            </a:r>
            <a:endParaRPr lang="zh-CN" altLang="en-US"/>
          </a:p>
          <a:p>
            <a:pPr lvl="2" indent="-171450"/>
            <a:r>
              <a:rPr lang="zh-CN" altLang="en-US"/>
              <a:t>第三级</a:t>
            </a:r>
            <a:endParaRPr lang="zh-CN" altLang="en-US"/>
          </a:p>
          <a:p>
            <a:pPr lvl="3" indent="-171450"/>
            <a:r>
              <a:rPr lang="zh-CN" altLang="en-US"/>
              <a:t>第四级</a:t>
            </a:r>
            <a:endParaRPr lang="zh-CN" altLang="en-US"/>
          </a:p>
          <a:p>
            <a:pPr lvl="4" indent="-171450"/>
            <a:r>
              <a:rPr lang="zh-CN" altLang="en-US"/>
              <a:t>第五级</a:t>
            </a:r>
            <a:endParaRPr lang="zh-CN" altLang="en-US"/>
          </a:p>
        </p:txBody>
      </p:sp>
      <p:grpSp>
        <p:nvGrpSpPr>
          <p:cNvPr id="3077" name="组合 344"/>
          <p:cNvGrpSpPr/>
          <p:nvPr userDrawn="1"/>
        </p:nvGrpSpPr>
        <p:grpSpPr>
          <a:xfrm>
            <a:off x="8350250" y="4275138"/>
            <a:ext cx="592138" cy="677862"/>
            <a:chOff x="6850996" y="1919824"/>
            <a:chExt cx="5009310" cy="4670508"/>
          </a:xfrm>
        </p:grpSpPr>
        <p:pic>
          <p:nvPicPr>
            <p:cNvPr id="3078" name="图片 345"/>
            <p:cNvPicPr>
              <a:picLocks noChangeAspect="1"/>
            </p:cNvPicPr>
            <p:nvPr/>
          </p:nvPicPr>
          <p:blipFill>
            <a:blip r:embed="rId14"/>
            <a:stretch>
              <a:fillRect/>
            </a:stretch>
          </p:blipFill>
          <p:spPr>
            <a:xfrm>
              <a:off x="7232351" y="1919824"/>
              <a:ext cx="3977118" cy="4595101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079" name="图片 346"/>
            <p:cNvPicPr>
              <a:picLocks noChangeAspect="1"/>
            </p:cNvPicPr>
            <p:nvPr/>
          </p:nvPicPr>
          <p:blipFill>
            <a:blip r:embed="rId15"/>
            <a:stretch>
              <a:fillRect/>
            </a:stretch>
          </p:blipFill>
          <p:spPr>
            <a:xfrm>
              <a:off x="6850996" y="4988068"/>
              <a:ext cx="5009310" cy="1602264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3080" name="组合 237"/>
          <p:cNvGrpSpPr/>
          <p:nvPr userDrawn="1"/>
        </p:nvGrpSpPr>
        <p:grpSpPr>
          <a:xfrm>
            <a:off x="284163" y="311150"/>
            <a:ext cx="701675" cy="577850"/>
            <a:chOff x="6510338" y="3652839"/>
            <a:chExt cx="1219200" cy="1289050"/>
          </a:xfrm>
        </p:grpSpPr>
        <p:sp>
          <p:nvSpPr>
            <p:cNvPr id="3081" name="Freeform 2126"/>
            <p:cNvSpPr/>
            <p:nvPr/>
          </p:nvSpPr>
          <p:spPr>
            <a:xfrm>
              <a:off x="6880225" y="4108451"/>
              <a:ext cx="47625" cy="33338"/>
            </a:xfrm>
            <a:custGeom>
              <a:cxnLst>
                <a:cxn ang="0">
                  <a:pos x="10583" y="33338"/>
                </a:cxn>
                <a:cxn ang="0">
                  <a:pos x="47625" y="1754"/>
                </a:cxn>
                <a:cxn ang="0">
                  <a:pos x="37041" y="3509"/>
                </a:cxn>
                <a:cxn ang="0">
                  <a:pos x="7055" y="31583"/>
                </a:cxn>
                <a:cxn ang="0">
                  <a:pos x="10583" y="33338"/>
                </a:cxn>
              </a:cxnLst>
              <a:rect l="l" t="t" r="r" b="b"/>
              <a:pathLst>
                <a:path w="27" h="19">
                  <a:moveTo>
                    <a:pt x="6" y="19"/>
                  </a:moveTo>
                  <a:cubicBezTo>
                    <a:pt x="15" y="15"/>
                    <a:pt x="21" y="8"/>
                    <a:pt x="27" y="1"/>
                  </a:cubicBezTo>
                  <a:cubicBezTo>
                    <a:pt x="27" y="0"/>
                    <a:pt x="22" y="0"/>
                    <a:pt x="21" y="2"/>
                  </a:cubicBezTo>
                  <a:cubicBezTo>
                    <a:pt x="17" y="7"/>
                    <a:pt x="11" y="15"/>
                    <a:pt x="4" y="18"/>
                  </a:cubicBezTo>
                  <a:cubicBezTo>
                    <a:pt x="0" y="19"/>
                    <a:pt x="4" y="19"/>
                    <a:pt x="6" y="19"/>
                  </a:cubicBezTo>
                  <a:close/>
                </a:path>
              </a:pathLst>
            </a:custGeom>
            <a:solidFill>
              <a:srgbClr val="D9D9D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2" name="Freeform 2127"/>
            <p:cNvSpPr/>
            <p:nvPr/>
          </p:nvSpPr>
          <p:spPr>
            <a:xfrm>
              <a:off x="6931025" y="4044951"/>
              <a:ext cx="11113" cy="9525"/>
            </a:xfrm>
            <a:custGeom>
              <a:cxnLst>
                <a:cxn ang="0">
                  <a:pos x="4762" y="9525"/>
                </a:cxn>
                <a:cxn ang="0">
                  <a:pos x="9525" y="7937"/>
                </a:cxn>
                <a:cxn ang="0">
                  <a:pos x="9525" y="4762"/>
                </a:cxn>
                <a:cxn ang="0">
                  <a:pos x="7937" y="3175"/>
                </a:cxn>
                <a:cxn ang="0">
                  <a:pos x="0" y="4762"/>
                </a:cxn>
                <a:cxn ang="0">
                  <a:pos x="4762" y="9525"/>
                </a:cxn>
              </a:cxnLst>
              <a:rect l="l" t="t" r="r" b="b"/>
              <a:pathLst>
                <a:path w="7" h="6">
                  <a:moveTo>
                    <a:pt x="3" y="6"/>
                  </a:moveTo>
                  <a:cubicBezTo>
                    <a:pt x="4" y="6"/>
                    <a:pt x="5" y="5"/>
                    <a:pt x="6" y="5"/>
                  </a:cubicBezTo>
                  <a:cubicBezTo>
                    <a:pt x="7" y="4"/>
                    <a:pt x="7" y="3"/>
                    <a:pt x="6" y="3"/>
                  </a:cubicBezTo>
                  <a:cubicBezTo>
                    <a:pt x="5" y="3"/>
                    <a:pt x="5" y="2"/>
                    <a:pt x="5" y="2"/>
                  </a:cubicBezTo>
                  <a:cubicBezTo>
                    <a:pt x="5" y="0"/>
                    <a:pt x="0" y="1"/>
                    <a:pt x="0" y="3"/>
                  </a:cubicBezTo>
                  <a:cubicBezTo>
                    <a:pt x="0" y="5"/>
                    <a:pt x="1" y="6"/>
                    <a:pt x="3" y="6"/>
                  </a:cubicBezTo>
                  <a:close/>
                </a:path>
              </a:pathLst>
            </a:custGeom>
            <a:solidFill>
              <a:srgbClr val="D9D9D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3" name="Freeform 2128"/>
            <p:cNvSpPr>
              <a:spLocks noEditPoints="1"/>
            </p:cNvSpPr>
            <p:nvPr/>
          </p:nvSpPr>
          <p:spPr>
            <a:xfrm>
              <a:off x="7034213" y="3652839"/>
              <a:ext cx="539750" cy="546100"/>
            </a:xfrm>
            <a:custGeom>
              <a:cxnLst>
                <a:cxn ang="0">
                  <a:pos x="39917" y="344996"/>
                </a:cxn>
                <a:cxn ang="0">
                  <a:pos x="67685" y="312057"/>
                </a:cxn>
                <a:cxn ang="0">
                  <a:pos x="152726" y="199369"/>
                </a:cxn>
                <a:cxn ang="0">
                  <a:pos x="150991" y="223640"/>
                </a:cxn>
                <a:cxn ang="0">
                  <a:pos x="10413" y="542632"/>
                </a:cxn>
                <a:cxn ang="0">
                  <a:pos x="194379" y="176832"/>
                </a:cxn>
                <a:cxn ang="0">
                  <a:pos x="263800" y="116154"/>
                </a:cxn>
                <a:cxn ang="0">
                  <a:pos x="246445" y="133491"/>
                </a:cxn>
                <a:cxn ang="0">
                  <a:pos x="242974" y="147360"/>
                </a:cxn>
                <a:cxn ang="0">
                  <a:pos x="121487" y="362333"/>
                </a:cxn>
                <a:cxn ang="0">
                  <a:pos x="289833" y="100551"/>
                </a:cxn>
                <a:cxn ang="0">
                  <a:pos x="277684" y="152561"/>
                </a:cxn>
                <a:cxn ang="0">
                  <a:pos x="211734" y="336328"/>
                </a:cxn>
                <a:cxn ang="0">
                  <a:pos x="333221" y="78014"/>
                </a:cxn>
                <a:cxn ang="0">
                  <a:pos x="308924" y="138692"/>
                </a:cxn>
                <a:cxn ang="0">
                  <a:pos x="364461" y="78014"/>
                </a:cxn>
                <a:cxn ang="0">
                  <a:pos x="374874" y="83215"/>
                </a:cxn>
                <a:cxn ang="0">
                  <a:pos x="393965" y="55476"/>
                </a:cxn>
                <a:cxn ang="0">
                  <a:pos x="308924" y="223640"/>
                </a:cxn>
                <a:cxn ang="0">
                  <a:pos x="385287" y="102285"/>
                </a:cxn>
                <a:cxn ang="0">
                  <a:pos x="407849" y="62411"/>
                </a:cxn>
                <a:cxn ang="0">
                  <a:pos x="378345" y="156028"/>
                </a:cxn>
                <a:cxn ang="0">
                  <a:pos x="421733" y="57210"/>
                </a:cxn>
                <a:cxn ang="0">
                  <a:pos x="452973" y="52009"/>
                </a:cxn>
                <a:cxn ang="0">
                  <a:pos x="466857" y="57210"/>
                </a:cxn>
                <a:cxn ang="0">
                  <a:pos x="482477" y="64145"/>
                </a:cxn>
                <a:cxn ang="0">
                  <a:pos x="494626" y="78014"/>
                </a:cxn>
                <a:cxn ang="0">
                  <a:pos x="487684" y="60677"/>
                </a:cxn>
                <a:cxn ang="0">
                  <a:pos x="468593" y="50275"/>
                </a:cxn>
                <a:cxn ang="0">
                  <a:pos x="454709" y="43341"/>
                </a:cxn>
                <a:cxn ang="0">
                  <a:pos x="527601" y="24271"/>
                </a:cxn>
                <a:cxn ang="0">
                  <a:pos x="288098" y="91883"/>
                </a:cxn>
                <a:cxn ang="0">
                  <a:pos x="246445" y="119621"/>
                </a:cxn>
                <a:cxn ang="0">
                  <a:pos x="223883" y="133491"/>
                </a:cxn>
                <a:cxn ang="0">
                  <a:pos x="164875" y="178566"/>
                </a:cxn>
                <a:cxn ang="0">
                  <a:pos x="145784" y="194168"/>
                </a:cxn>
                <a:cxn ang="0">
                  <a:pos x="128429" y="209771"/>
                </a:cxn>
                <a:cxn ang="0">
                  <a:pos x="104131" y="232309"/>
                </a:cxn>
                <a:cxn ang="0">
                  <a:pos x="414791" y="41607"/>
                </a:cxn>
                <a:cxn ang="0">
                  <a:pos x="414791" y="38140"/>
                </a:cxn>
                <a:cxn ang="0">
                  <a:pos x="414791" y="41607"/>
                </a:cxn>
                <a:cxn ang="0">
                  <a:pos x="399172" y="43341"/>
                </a:cxn>
                <a:cxn ang="0">
                  <a:pos x="423469" y="45074"/>
                </a:cxn>
                <a:cxn ang="0">
                  <a:pos x="423469" y="45074"/>
                </a:cxn>
                <a:cxn ang="0">
                  <a:pos x="378345" y="52009"/>
                </a:cxn>
                <a:cxn ang="0">
                  <a:pos x="383552" y="50275"/>
                </a:cxn>
                <a:cxn ang="0">
                  <a:pos x="79834" y="272183"/>
                </a:cxn>
              </a:cxnLst>
              <a:rect l="l" t="t" r="r" b="b"/>
              <a:pathLst>
                <a:path w="311" h="315">
                  <a:moveTo>
                    <a:pt x="16" y="186"/>
                  </a:moveTo>
                  <a:cubicBezTo>
                    <a:pt x="24" y="177"/>
                    <a:pt x="31" y="168"/>
                    <a:pt x="39" y="160"/>
                  </a:cubicBezTo>
                  <a:cubicBezTo>
                    <a:pt x="33" y="172"/>
                    <a:pt x="26" y="185"/>
                    <a:pt x="23" y="199"/>
                  </a:cubicBezTo>
                  <a:cubicBezTo>
                    <a:pt x="23" y="200"/>
                    <a:pt x="28" y="199"/>
                    <a:pt x="28" y="198"/>
                  </a:cubicBezTo>
                  <a:cubicBezTo>
                    <a:pt x="30" y="192"/>
                    <a:pt x="32" y="186"/>
                    <a:pt x="34" y="181"/>
                  </a:cubicBezTo>
                  <a:cubicBezTo>
                    <a:pt x="35" y="182"/>
                    <a:pt x="38" y="181"/>
                    <a:pt x="39" y="180"/>
                  </a:cubicBezTo>
                  <a:cubicBezTo>
                    <a:pt x="43" y="173"/>
                    <a:pt x="47" y="167"/>
                    <a:pt x="52" y="161"/>
                  </a:cubicBezTo>
                  <a:cubicBezTo>
                    <a:pt x="53" y="161"/>
                    <a:pt x="53" y="160"/>
                    <a:pt x="53" y="160"/>
                  </a:cubicBezTo>
                  <a:cubicBezTo>
                    <a:pt x="70" y="149"/>
                    <a:pt x="78" y="131"/>
                    <a:pt x="88" y="115"/>
                  </a:cubicBezTo>
                  <a:cubicBezTo>
                    <a:pt x="94" y="110"/>
                    <a:pt x="100" y="105"/>
                    <a:pt x="106" y="100"/>
                  </a:cubicBezTo>
                  <a:cubicBezTo>
                    <a:pt x="100" y="109"/>
                    <a:pt x="94" y="119"/>
                    <a:pt x="86" y="126"/>
                  </a:cubicBezTo>
                  <a:cubicBezTo>
                    <a:pt x="85" y="127"/>
                    <a:pt x="86" y="129"/>
                    <a:pt x="87" y="129"/>
                  </a:cubicBezTo>
                  <a:cubicBezTo>
                    <a:pt x="69" y="150"/>
                    <a:pt x="52" y="172"/>
                    <a:pt x="38" y="196"/>
                  </a:cubicBezTo>
                  <a:cubicBezTo>
                    <a:pt x="18" y="232"/>
                    <a:pt x="10" y="274"/>
                    <a:pt x="1" y="314"/>
                  </a:cubicBezTo>
                  <a:cubicBezTo>
                    <a:pt x="0" y="315"/>
                    <a:pt x="6" y="314"/>
                    <a:pt x="6" y="313"/>
                  </a:cubicBezTo>
                  <a:cubicBezTo>
                    <a:pt x="15" y="274"/>
                    <a:pt x="24" y="236"/>
                    <a:pt x="41" y="200"/>
                  </a:cubicBezTo>
                  <a:cubicBezTo>
                    <a:pt x="59" y="164"/>
                    <a:pt x="88" y="133"/>
                    <a:pt x="114" y="103"/>
                  </a:cubicBezTo>
                  <a:cubicBezTo>
                    <a:pt x="115" y="102"/>
                    <a:pt x="114" y="102"/>
                    <a:pt x="112" y="102"/>
                  </a:cubicBezTo>
                  <a:cubicBezTo>
                    <a:pt x="118" y="96"/>
                    <a:pt x="123" y="89"/>
                    <a:pt x="128" y="83"/>
                  </a:cubicBezTo>
                  <a:cubicBezTo>
                    <a:pt x="135" y="78"/>
                    <a:pt x="143" y="73"/>
                    <a:pt x="150" y="68"/>
                  </a:cubicBezTo>
                  <a:cubicBezTo>
                    <a:pt x="151" y="68"/>
                    <a:pt x="151" y="67"/>
                    <a:pt x="152" y="67"/>
                  </a:cubicBezTo>
                  <a:cubicBezTo>
                    <a:pt x="150" y="69"/>
                    <a:pt x="148" y="71"/>
                    <a:pt x="146" y="73"/>
                  </a:cubicBezTo>
                  <a:cubicBezTo>
                    <a:pt x="145" y="73"/>
                    <a:pt x="143" y="74"/>
                    <a:pt x="143" y="75"/>
                  </a:cubicBezTo>
                  <a:cubicBezTo>
                    <a:pt x="143" y="75"/>
                    <a:pt x="143" y="76"/>
                    <a:pt x="142" y="77"/>
                  </a:cubicBezTo>
                  <a:cubicBezTo>
                    <a:pt x="132" y="87"/>
                    <a:pt x="122" y="98"/>
                    <a:pt x="112" y="109"/>
                  </a:cubicBezTo>
                  <a:cubicBezTo>
                    <a:pt x="109" y="111"/>
                    <a:pt x="115" y="111"/>
                    <a:pt x="116" y="110"/>
                  </a:cubicBezTo>
                  <a:cubicBezTo>
                    <a:pt x="124" y="102"/>
                    <a:pt x="132" y="94"/>
                    <a:pt x="140" y="85"/>
                  </a:cubicBezTo>
                  <a:cubicBezTo>
                    <a:pt x="132" y="105"/>
                    <a:pt x="117" y="121"/>
                    <a:pt x="103" y="137"/>
                  </a:cubicBezTo>
                  <a:cubicBezTo>
                    <a:pt x="83" y="159"/>
                    <a:pt x="73" y="182"/>
                    <a:pt x="65" y="210"/>
                  </a:cubicBezTo>
                  <a:cubicBezTo>
                    <a:pt x="65" y="211"/>
                    <a:pt x="70" y="210"/>
                    <a:pt x="70" y="209"/>
                  </a:cubicBezTo>
                  <a:cubicBezTo>
                    <a:pt x="78" y="182"/>
                    <a:pt x="87" y="160"/>
                    <a:pt x="105" y="139"/>
                  </a:cubicBezTo>
                  <a:cubicBezTo>
                    <a:pt x="122" y="120"/>
                    <a:pt x="140" y="102"/>
                    <a:pt x="147" y="77"/>
                  </a:cubicBezTo>
                  <a:cubicBezTo>
                    <a:pt x="154" y="71"/>
                    <a:pt x="160" y="64"/>
                    <a:pt x="167" y="58"/>
                  </a:cubicBezTo>
                  <a:cubicBezTo>
                    <a:pt x="173" y="54"/>
                    <a:pt x="180" y="50"/>
                    <a:pt x="186" y="46"/>
                  </a:cubicBezTo>
                  <a:cubicBezTo>
                    <a:pt x="174" y="59"/>
                    <a:pt x="161" y="72"/>
                    <a:pt x="155" y="89"/>
                  </a:cubicBezTo>
                  <a:cubicBezTo>
                    <a:pt x="154" y="91"/>
                    <a:pt x="160" y="90"/>
                    <a:pt x="160" y="88"/>
                  </a:cubicBezTo>
                  <a:cubicBezTo>
                    <a:pt x="164" y="77"/>
                    <a:pt x="171" y="68"/>
                    <a:pt x="179" y="59"/>
                  </a:cubicBezTo>
                  <a:cubicBezTo>
                    <a:pt x="165" y="106"/>
                    <a:pt x="146" y="152"/>
                    <a:pt x="117" y="192"/>
                  </a:cubicBezTo>
                  <a:cubicBezTo>
                    <a:pt x="115" y="195"/>
                    <a:pt x="120" y="196"/>
                    <a:pt x="122" y="194"/>
                  </a:cubicBezTo>
                  <a:cubicBezTo>
                    <a:pt x="152" y="152"/>
                    <a:pt x="171" y="104"/>
                    <a:pt x="186" y="55"/>
                  </a:cubicBezTo>
                  <a:cubicBezTo>
                    <a:pt x="186" y="54"/>
                    <a:pt x="186" y="53"/>
                    <a:pt x="185" y="53"/>
                  </a:cubicBezTo>
                  <a:cubicBezTo>
                    <a:pt x="188" y="50"/>
                    <a:pt x="190" y="47"/>
                    <a:pt x="192" y="45"/>
                  </a:cubicBezTo>
                  <a:cubicBezTo>
                    <a:pt x="193" y="44"/>
                    <a:pt x="192" y="44"/>
                    <a:pt x="191" y="44"/>
                  </a:cubicBezTo>
                  <a:cubicBezTo>
                    <a:pt x="197" y="41"/>
                    <a:pt x="203" y="37"/>
                    <a:pt x="209" y="34"/>
                  </a:cubicBezTo>
                  <a:cubicBezTo>
                    <a:pt x="197" y="48"/>
                    <a:pt x="193" y="68"/>
                    <a:pt x="178" y="80"/>
                  </a:cubicBezTo>
                  <a:cubicBezTo>
                    <a:pt x="177" y="81"/>
                    <a:pt x="182" y="80"/>
                    <a:pt x="183" y="79"/>
                  </a:cubicBezTo>
                  <a:cubicBezTo>
                    <a:pt x="194" y="71"/>
                    <a:pt x="199" y="58"/>
                    <a:pt x="205" y="46"/>
                  </a:cubicBezTo>
                  <a:cubicBezTo>
                    <a:pt x="206" y="47"/>
                    <a:pt x="209" y="46"/>
                    <a:pt x="210" y="45"/>
                  </a:cubicBezTo>
                  <a:cubicBezTo>
                    <a:pt x="212" y="44"/>
                    <a:pt x="214" y="42"/>
                    <a:pt x="216" y="40"/>
                  </a:cubicBezTo>
                  <a:cubicBezTo>
                    <a:pt x="215" y="42"/>
                    <a:pt x="213" y="45"/>
                    <a:pt x="211" y="48"/>
                  </a:cubicBezTo>
                  <a:cubicBezTo>
                    <a:pt x="211" y="49"/>
                    <a:pt x="216" y="49"/>
                    <a:pt x="216" y="48"/>
                  </a:cubicBezTo>
                  <a:cubicBezTo>
                    <a:pt x="220" y="43"/>
                    <a:pt x="223" y="38"/>
                    <a:pt x="226" y="32"/>
                  </a:cubicBezTo>
                  <a:cubicBezTo>
                    <a:pt x="227" y="32"/>
                    <a:pt x="227" y="31"/>
                    <a:pt x="227" y="31"/>
                  </a:cubicBezTo>
                  <a:cubicBezTo>
                    <a:pt x="227" y="31"/>
                    <a:pt x="227" y="32"/>
                    <a:pt x="227" y="32"/>
                  </a:cubicBezTo>
                  <a:cubicBezTo>
                    <a:pt x="225" y="37"/>
                    <a:pt x="223" y="43"/>
                    <a:pt x="221" y="48"/>
                  </a:cubicBezTo>
                  <a:cubicBezTo>
                    <a:pt x="220" y="47"/>
                    <a:pt x="217" y="48"/>
                    <a:pt x="217" y="49"/>
                  </a:cubicBezTo>
                  <a:cubicBezTo>
                    <a:pt x="207" y="77"/>
                    <a:pt x="199" y="107"/>
                    <a:pt x="178" y="129"/>
                  </a:cubicBezTo>
                  <a:cubicBezTo>
                    <a:pt x="176" y="131"/>
                    <a:pt x="181" y="132"/>
                    <a:pt x="183" y="130"/>
                  </a:cubicBezTo>
                  <a:cubicBezTo>
                    <a:pt x="201" y="111"/>
                    <a:pt x="210" y="85"/>
                    <a:pt x="218" y="60"/>
                  </a:cubicBezTo>
                  <a:cubicBezTo>
                    <a:pt x="220" y="60"/>
                    <a:pt x="222" y="59"/>
                    <a:pt x="222" y="59"/>
                  </a:cubicBezTo>
                  <a:cubicBezTo>
                    <a:pt x="224" y="55"/>
                    <a:pt x="225" y="51"/>
                    <a:pt x="226" y="47"/>
                  </a:cubicBezTo>
                  <a:cubicBezTo>
                    <a:pt x="228" y="47"/>
                    <a:pt x="230" y="46"/>
                    <a:pt x="230" y="46"/>
                  </a:cubicBezTo>
                  <a:cubicBezTo>
                    <a:pt x="232" y="43"/>
                    <a:pt x="234" y="39"/>
                    <a:pt x="235" y="36"/>
                  </a:cubicBezTo>
                  <a:cubicBezTo>
                    <a:pt x="235" y="36"/>
                    <a:pt x="235" y="36"/>
                    <a:pt x="235" y="36"/>
                  </a:cubicBezTo>
                  <a:cubicBezTo>
                    <a:pt x="235" y="36"/>
                    <a:pt x="236" y="36"/>
                    <a:pt x="237" y="36"/>
                  </a:cubicBezTo>
                  <a:cubicBezTo>
                    <a:pt x="233" y="55"/>
                    <a:pt x="227" y="72"/>
                    <a:pt x="218" y="90"/>
                  </a:cubicBezTo>
                  <a:cubicBezTo>
                    <a:pt x="217" y="93"/>
                    <a:pt x="223" y="92"/>
                    <a:pt x="224" y="90"/>
                  </a:cubicBezTo>
                  <a:cubicBezTo>
                    <a:pt x="232" y="72"/>
                    <a:pt x="239" y="53"/>
                    <a:pt x="243" y="33"/>
                  </a:cubicBezTo>
                  <a:cubicBezTo>
                    <a:pt x="243" y="33"/>
                    <a:pt x="243" y="33"/>
                    <a:pt x="243" y="33"/>
                  </a:cubicBezTo>
                  <a:cubicBezTo>
                    <a:pt x="248" y="28"/>
                    <a:pt x="252" y="23"/>
                    <a:pt x="257" y="19"/>
                  </a:cubicBezTo>
                  <a:cubicBezTo>
                    <a:pt x="256" y="23"/>
                    <a:pt x="256" y="26"/>
                    <a:pt x="256" y="30"/>
                  </a:cubicBezTo>
                  <a:cubicBezTo>
                    <a:pt x="256" y="31"/>
                    <a:pt x="260" y="30"/>
                    <a:pt x="261" y="30"/>
                  </a:cubicBezTo>
                  <a:cubicBezTo>
                    <a:pt x="263" y="28"/>
                    <a:pt x="264" y="27"/>
                    <a:pt x="266" y="25"/>
                  </a:cubicBezTo>
                  <a:cubicBezTo>
                    <a:pt x="266" y="27"/>
                    <a:pt x="265" y="30"/>
                    <a:pt x="264" y="33"/>
                  </a:cubicBezTo>
                  <a:cubicBezTo>
                    <a:pt x="264" y="34"/>
                    <a:pt x="268" y="33"/>
                    <a:pt x="269" y="33"/>
                  </a:cubicBezTo>
                  <a:cubicBezTo>
                    <a:pt x="274" y="30"/>
                    <a:pt x="278" y="26"/>
                    <a:pt x="282" y="22"/>
                  </a:cubicBezTo>
                  <a:cubicBezTo>
                    <a:pt x="281" y="27"/>
                    <a:pt x="278" y="31"/>
                    <a:pt x="275" y="36"/>
                  </a:cubicBezTo>
                  <a:cubicBezTo>
                    <a:pt x="274" y="37"/>
                    <a:pt x="276" y="37"/>
                    <a:pt x="278" y="37"/>
                  </a:cubicBezTo>
                  <a:cubicBezTo>
                    <a:pt x="277" y="43"/>
                    <a:pt x="275" y="49"/>
                    <a:pt x="274" y="56"/>
                  </a:cubicBezTo>
                  <a:cubicBezTo>
                    <a:pt x="274" y="57"/>
                    <a:pt x="279" y="56"/>
                    <a:pt x="279" y="55"/>
                  </a:cubicBezTo>
                  <a:cubicBezTo>
                    <a:pt x="282" y="52"/>
                    <a:pt x="283" y="49"/>
                    <a:pt x="285" y="45"/>
                  </a:cubicBezTo>
                  <a:cubicBezTo>
                    <a:pt x="285" y="45"/>
                    <a:pt x="283" y="45"/>
                    <a:pt x="281" y="45"/>
                  </a:cubicBezTo>
                  <a:cubicBezTo>
                    <a:pt x="282" y="42"/>
                    <a:pt x="283" y="38"/>
                    <a:pt x="283" y="35"/>
                  </a:cubicBezTo>
                  <a:cubicBezTo>
                    <a:pt x="283" y="34"/>
                    <a:pt x="282" y="34"/>
                    <a:pt x="281" y="35"/>
                  </a:cubicBezTo>
                  <a:cubicBezTo>
                    <a:pt x="285" y="29"/>
                    <a:pt x="288" y="23"/>
                    <a:pt x="289" y="15"/>
                  </a:cubicBezTo>
                  <a:cubicBezTo>
                    <a:pt x="289" y="14"/>
                    <a:pt x="284" y="16"/>
                    <a:pt x="284" y="16"/>
                  </a:cubicBezTo>
                  <a:cubicBezTo>
                    <a:pt x="279" y="21"/>
                    <a:pt x="275" y="25"/>
                    <a:pt x="270" y="29"/>
                  </a:cubicBezTo>
                  <a:cubicBezTo>
                    <a:pt x="271" y="25"/>
                    <a:pt x="272" y="22"/>
                    <a:pt x="273" y="18"/>
                  </a:cubicBezTo>
                  <a:cubicBezTo>
                    <a:pt x="274" y="16"/>
                    <a:pt x="269" y="18"/>
                    <a:pt x="268" y="19"/>
                  </a:cubicBezTo>
                  <a:cubicBezTo>
                    <a:pt x="266" y="21"/>
                    <a:pt x="264" y="23"/>
                    <a:pt x="262" y="25"/>
                  </a:cubicBezTo>
                  <a:cubicBezTo>
                    <a:pt x="262" y="22"/>
                    <a:pt x="262" y="18"/>
                    <a:pt x="263" y="15"/>
                  </a:cubicBezTo>
                  <a:cubicBezTo>
                    <a:pt x="263" y="15"/>
                    <a:pt x="263" y="14"/>
                    <a:pt x="262" y="14"/>
                  </a:cubicBezTo>
                  <a:cubicBezTo>
                    <a:pt x="276" y="11"/>
                    <a:pt x="290" y="10"/>
                    <a:pt x="304" y="14"/>
                  </a:cubicBezTo>
                  <a:cubicBezTo>
                    <a:pt x="306" y="14"/>
                    <a:pt x="311" y="11"/>
                    <a:pt x="307" y="10"/>
                  </a:cubicBezTo>
                  <a:cubicBezTo>
                    <a:pt x="260" y="0"/>
                    <a:pt x="210" y="28"/>
                    <a:pt x="170" y="52"/>
                  </a:cubicBezTo>
                  <a:cubicBezTo>
                    <a:pt x="168" y="52"/>
                    <a:pt x="167" y="52"/>
                    <a:pt x="166" y="53"/>
                  </a:cubicBezTo>
                  <a:cubicBezTo>
                    <a:pt x="165" y="54"/>
                    <a:pt x="164" y="55"/>
                    <a:pt x="163" y="56"/>
                  </a:cubicBezTo>
                  <a:cubicBezTo>
                    <a:pt x="161" y="57"/>
                    <a:pt x="160" y="57"/>
                    <a:pt x="159" y="58"/>
                  </a:cubicBezTo>
                  <a:cubicBezTo>
                    <a:pt x="153" y="62"/>
                    <a:pt x="148" y="65"/>
                    <a:pt x="142" y="69"/>
                  </a:cubicBezTo>
                  <a:cubicBezTo>
                    <a:pt x="147" y="64"/>
                    <a:pt x="153" y="59"/>
                    <a:pt x="160" y="55"/>
                  </a:cubicBezTo>
                  <a:cubicBezTo>
                    <a:pt x="162" y="54"/>
                    <a:pt x="156" y="55"/>
                    <a:pt x="155" y="55"/>
                  </a:cubicBezTo>
                  <a:cubicBezTo>
                    <a:pt x="146" y="61"/>
                    <a:pt x="137" y="69"/>
                    <a:pt x="129" y="77"/>
                  </a:cubicBezTo>
                  <a:cubicBezTo>
                    <a:pt x="128" y="77"/>
                    <a:pt x="127" y="77"/>
                    <a:pt x="126" y="77"/>
                  </a:cubicBezTo>
                  <a:cubicBezTo>
                    <a:pt x="121" y="81"/>
                    <a:pt x="117" y="85"/>
                    <a:pt x="114" y="89"/>
                  </a:cubicBezTo>
                  <a:cubicBezTo>
                    <a:pt x="108" y="93"/>
                    <a:pt x="101" y="98"/>
                    <a:pt x="95" y="103"/>
                  </a:cubicBezTo>
                  <a:cubicBezTo>
                    <a:pt x="97" y="100"/>
                    <a:pt x="99" y="98"/>
                    <a:pt x="102" y="95"/>
                  </a:cubicBezTo>
                  <a:cubicBezTo>
                    <a:pt x="104" y="92"/>
                    <a:pt x="99" y="92"/>
                    <a:pt x="97" y="94"/>
                  </a:cubicBezTo>
                  <a:cubicBezTo>
                    <a:pt x="92" y="99"/>
                    <a:pt x="88" y="106"/>
                    <a:pt x="84" y="112"/>
                  </a:cubicBezTo>
                  <a:cubicBezTo>
                    <a:pt x="82" y="114"/>
                    <a:pt x="80" y="116"/>
                    <a:pt x="78" y="117"/>
                  </a:cubicBezTo>
                  <a:cubicBezTo>
                    <a:pt x="77" y="118"/>
                    <a:pt x="76" y="118"/>
                    <a:pt x="75" y="119"/>
                  </a:cubicBezTo>
                  <a:cubicBezTo>
                    <a:pt x="75" y="120"/>
                    <a:pt x="74" y="121"/>
                    <a:pt x="74" y="121"/>
                  </a:cubicBezTo>
                  <a:cubicBezTo>
                    <a:pt x="71" y="124"/>
                    <a:pt x="68" y="127"/>
                    <a:pt x="65" y="129"/>
                  </a:cubicBezTo>
                  <a:cubicBezTo>
                    <a:pt x="63" y="129"/>
                    <a:pt x="60" y="130"/>
                    <a:pt x="60" y="131"/>
                  </a:cubicBezTo>
                  <a:cubicBezTo>
                    <a:pt x="60" y="132"/>
                    <a:pt x="60" y="133"/>
                    <a:pt x="60" y="134"/>
                  </a:cubicBezTo>
                  <a:cubicBezTo>
                    <a:pt x="42" y="150"/>
                    <a:pt x="26" y="167"/>
                    <a:pt x="12" y="185"/>
                  </a:cubicBezTo>
                  <a:cubicBezTo>
                    <a:pt x="10" y="187"/>
                    <a:pt x="15" y="187"/>
                    <a:pt x="16" y="186"/>
                  </a:cubicBezTo>
                  <a:close/>
                  <a:moveTo>
                    <a:pt x="239" y="24"/>
                  </a:moveTo>
                  <a:cubicBezTo>
                    <a:pt x="240" y="23"/>
                    <a:pt x="240" y="23"/>
                    <a:pt x="240" y="23"/>
                  </a:cubicBezTo>
                  <a:cubicBezTo>
                    <a:pt x="240" y="22"/>
                    <a:pt x="239" y="22"/>
                    <a:pt x="239" y="22"/>
                  </a:cubicBezTo>
                  <a:cubicBezTo>
                    <a:pt x="239" y="22"/>
                    <a:pt x="239" y="22"/>
                    <a:pt x="239" y="22"/>
                  </a:cubicBezTo>
                  <a:cubicBezTo>
                    <a:pt x="239" y="22"/>
                    <a:pt x="239" y="22"/>
                    <a:pt x="239" y="22"/>
                  </a:cubicBezTo>
                  <a:cubicBezTo>
                    <a:pt x="240" y="21"/>
                    <a:pt x="241" y="21"/>
                    <a:pt x="242" y="20"/>
                  </a:cubicBezTo>
                  <a:cubicBezTo>
                    <a:pt x="241" y="21"/>
                    <a:pt x="240" y="23"/>
                    <a:pt x="239" y="24"/>
                  </a:cubicBezTo>
                  <a:close/>
                  <a:moveTo>
                    <a:pt x="232" y="24"/>
                  </a:moveTo>
                  <a:cubicBezTo>
                    <a:pt x="232" y="24"/>
                    <a:pt x="232" y="24"/>
                    <a:pt x="232" y="25"/>
                  </a:cubicBezTo>
                  <a:cubicBezTo>
                    <a:pt x="231" y="25"/>
                    <a:pt x="231" y="25"/>
                    <a:pt x="230" y="25"/>
                  </a:cubicBezTo>
                  <a:cubicBezTo>
                    <a:pt x="231" y="24"/>
                    <a:pt x="232" y="24"/>
                    <a:pt x="232" y="24"/>
                  </a:cubicBezTo>
                  <a:cubicBezTo>
                    <a:pt x="232" y="24"/>
                    <a:pt x="232" y="24"/>
                    <a:pt x="232" y="24"/>
                  </a:cubicBezTo>
                  <a:close/>
                  <a:moveTo>
                    <a:pt x="244" y="26"/>
                  </a:moveTo>
                  <a:cubicBezTo>
                    <a:pt x="246" y="24"/>
                    <a:pt x="247" y="21"/>
                    <a:pt x="249" y="18"/>
                  </a:cubicBezTo>
                  <a:cubicBezTo>
                    <a:pt x="251" y="17"/>
                    <a:pt x="254" y="16"/>
                    <a:pt x="256" y="16"/>
                  </a:cubicBezTo>
                  <a:cubicBezTo>
                    <a:pt x="252" y="19"/>
                    <a:pt x="248" y="22"/>
                    <a:pt x="244" y="26"/>
                  </a:cubicBezTo>
                  <a:close/>
                  <a:moveTo>
                    <a:pt x="221" y="29"/>
                  </a:moveTo>
                  <a:cubicBezTo>
                    <a:pt x="216" y="34"/>
                    <a:pt x="211" y="39"/>
                    <a:pt x="206" y="45"/>
                  </a:cubicBezTo>
                  <a:cubicBezTo>
                    <a:pt x="209" y="39"/>
                    <a:pt x="213" y="34"/>
                    <a:pt x="218" y="30"/>
                  </a:cubicBezTo>
                  <a:cubicBezTo>
                    <a:pt x="218" y="30"/>
                    <a:pt x="218" y="30"/>
                    <a:pt x="218" y="30"/>
                  </a:cubicBezTo>
                  <a:cubicBezTo>
                    <a:pt x="219" y="30"/>
                    <a:pt x="219" y="30"/>
                    <a:pt x="220" y="29"/>
                  </a:cubicBezTo>
                  <a:cubicBezTo>
                    <a:pt x="220" y="29"/>
                    <a:pt x="220" y="29"/>
                    <a:pt x="221" y="29"/>
                  </a:cubicBezTo>
                  <a:close/>
                  <a:moveTo>
                    <a:pt x="57" y="142"/>
                  </a:moveTo>
                  <a:cubicBezTo>
                    <a:pt x="52" y="152"/>
                    <a:pt x="45" y="161"/>
                    <a:pt x="39" y="170"/>
                  </a:cubicBezTo>
                  <a:cubicBezTo>
                    <a:pt x="41" y="166"/>
                    <a:pt x="44" y="161"/>
                    <a:pt x="46" y="157"/>
                  </a:cubicBezTo>
                  <a:cubicBezTo>
                    <a:pt x="46" y="156"/>
                    <a:pt x="44" y="156"/>
                    <a:pt x="43" y="157"/>
                  </a:cubicBezTo>
                  <a:cubicBezTo>
                    <a:pt x="47" y="152"/>
                    <a:pt x="52" y="147"/>
                    <a:pt x="57" y="142"/>
                  </a:cubicBezTo>
                  <a:close/>
                </a:path>
              </a:pathLst>
            </a:custGeom>
            <a:solidFill>
              <a:srgbClr val="D9D9D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4" name="Freeform 2129"/>
            <p:cNvSpPr/>
            <p:nvPr/>
          </p:nvSpPr>
          <p:spPr>
            <a:xfrm>
              <a:off x="6724650" y="4249739"/>
              <a:ext cx="61913" cy="320675"/>
            </a:xfrm>
            <a:custGeom>
              <a:cxnLst>
                <a:cxn ang="0">
                  <a:pos x="10318" y="315474"/>
                </a:cxn>
                <a:cxn ang="0">
                  <a:pos x="24077" y="178537"/>
                </a:cxn>
                <a:cxn ang="0">
                  <a:pos x="29236" y="154270"/>
                </a:cxn>
                <a:cxn ang="0">
                  <a:pos x="25797" y="282540"/>
                </a:cxn>
                <a:cxn ang="0">
                  <a:pos x="34396" y="280807"/>
                </a:cxn>
                <a:cxn ang="0">
                  <a:pos x="41275" y="143870"/>
                </a:cxn>
                <a:cxn ang="0">
                  <a:pos x="53313" y="3466"/>
                </a:cxn>
                <a:cxn ang="0">
                  <a:pos x="44714" y="6933"/>
                </a:cxn>
                <a:cxn ang="0">
                  <a:pos x="46434" y="24267"/>
                </a:cxn>
                <a:cxn ang="0">
                  <a:pos x="42995" y="27734"/>
                </a:cxn>
                <a:cxn ang="0">
                  <a:pos x="17198" y="169871"/>
                </a:cxn>
                <a:cxn ang="0">
                  <a:pos x="5159" y="239206"/>
                </a:cxn>
                <a:cxn ang="0">
                  <a:pos x="1719" y="317208"/>
                </a:cxn>
                <a:cxn ang="0">
                  <a:pos x="10318" y="315474"/>
                </a:cxn>
              </a:cxnLst>
              <a:rect l="l" t="t" r="r" b="b"/>
              <a:pathLst>
                <a:path w="36" h="185">
                  <a:moveTo>
                    <a:pt x="6" y="182"/>
                  </a:moveTo>
                  <a:cubicBezTo>
                    <a:pt x="9" y="155"/>
                    <a:pt x="8" y="129"/>
                    <a:pt x="14" y="103"/>
                  </a:cubicBezTo>
                  <a:cubicBezTo>
                    <a:pt x="15" y="98"/>
                    <a:pt x="16" y="93"/>
                    <a:pt x="17" y="89"/>
                  </a:cubicBezTo>
                  <a:cubicBezTo>
                    <a:pt x="14" y="113"/>
                    <a:pt x="20" y="138"/>
                    <a:pt x="15" y="163"/>
                  </a:cubicBezTo>
                  <a:cubicBezTo>
                    <a:pt x="14" y="165"/>
                    <a:pt x="20" y="164"/>
                    <a:pt x="20" y="162"/>
                  </a:cubicBezTo>
                  <a:cubicBezTo>
                    <a:pt x="26" y="136"/>
                    <a:pt x="19" y="109"/>
                    <a:pt x="24" y="83"/>
                  </a:cubicBezTo>
                  <a:cubicBezTo>
                    <a:pt x="28" y="56"/>
                    <a:pt x="36" y="30"/>
                    <a:pt x="31" y="2"/>
                  </a:cubicBezTo>
                  <a:cubicBezTo>
                    <a:pt x="31" y="0"/>
                    <a:pt x="26" y="2"/>
                    <a:pt x="26" y="4"/>
                  </a:cubicBezTo>
                  <a:cubicBezTo>
                    <a:pt x="27" y="7"/>
                    <a:pt x="27" y="11"/>
                    <a:pt x="27" y="14"/>
                  </a:cubicBezTo>
                  <a:cubicBezTo>
                    <a:pt x="26" y="15"/>
                    <a:pt x="25" y="15"/>
                    <a:pt x="25" y="16"/>
                  </a:cubicBezTo>
                  <a:cubicBezTo>
                    <a:pt x="21" y="44"/>
                    <a:pt x="16" y="71"/>
                    <a:pt x="10" y="98"/>
                  </a:cubicBezTo>
                  <a:cubicBezTo>
                    <a:pt x="7" y="112"/>
                    <a:pt x="4" y="124"/>
                    <a:pt x="3" y="138"/>
                  </a:cubicBezTo>
                  <a:cubicBezTo>
                    <a:pt x="2" y="153"/>
                    <a:pt x="2" y="168"/>
                    <a:pt x="1" y="183"/>
                  </a:cubicBezTo>
                  <a:cubicBezTo>
                    <a:pt x="0" y="185"/>
                    <a:pt x="6" y="184"/>
                    <a:pt x="6" y="182"/>
                  </a:cubicBezTo>
                  <a:close/>
                </a:path>
              </a:pathLst>
            </a:custGeom>
            <a:solidFill>
              <a:srgbClr val="D9D9D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5" name="Freeform 2130"/>
            <p:cNvSpPr>
              <a:spLocks noEditPoints="1"/>
            </p:cNvSpPr>
            <p:nvPr/>
          </p:nvSpPr>
          <p:spPr>
            <a:xfrm>
              <a:off x="6510338" y="3678239"/>
              <a:ext cx="1182688" cy="1217613"/>
            </a:xfrm>
            <a:custGeom>
              <a:cxnLst>
                <a:cxn ang="0">
                  <a:pos x="412122" y="783990"/>
                </a:cxn>
                <a:cxn ang="0">
                  <a:pos x="836366" y="607072"/>
                </a:cxn>
                <a:cxn ang="0">
                  <a:pos x="663205" y="664310"/>
                </a:cxn>
                <a:cxn ang="0">
                  <a:pos x="545456" y="620947"/>
                </a:cxn>
                <a:cxn ang="0">
                  <a:pos x="554114" y="598399"/>
                </a:cxn>
                <a:cxn ang="0">
                  <a:pos x="838098" y="555037"/>
                </a:cxn>
                <a:cxn ang="0">
                  <a:pos x="651084" y="535957"/>
                </a:cxn>
                <a:cxn ang="0">
                  <a:pos x="621647" y="516878"/>
                </a:cxn>
                <a:cxn ang="0">
                  <a:pos x="754980" y="440560"/>
                </a:cxn>
                <a:cxn ang="0">
                  <a:pos x="709959" y="414543"/>
                </a:cxn>
                <a:cxn ang="0">
                  <a:pos x="995674" y="348632"/>
                </a:cxn>
                <a:cxn ang="0">
                  <a:pos x="1108228" y="256704"/>
                </a:cxn>
                <a:cxn ang="0">
                  <a:pos x="860608" y="284456"/>
                </a:cxn>
                <a:cxn ang="0">
                  <a:pos x="941994" y="253235"/>
                </a:cxn>
                <a:cxn ang="0">
                  <a:pos x="966237" y="216811"/>
                </a:cxn>
                <a:cxn ang="0">
                  <a:pos x="943726" y="185590"/>
                </a:cxn>
                <a:cxn ang="0">
                  <a:pos x="1104765" y="58972"/>
                </a:cxn>
                <a:cxn ang="0">
                  <a:pos x="1111692" y="12141"/>
                </a:cxn>
                <a:cxn ang="0">
                  <a:pos x="935068" y="163042"/>
                </a:cxn>
                <a:cxn ang="0">
                  <a:pos x="1068401" y="10406"/>
                </a:cxn>
                <a:cxn ang="0">
                  <a:pos x="1014722" y="67645"/>
                </a:cxn>
                <a:cxn ang="0">
                  <a:pos x="290910" y="778786"/>
                </a:cxn>
                <a:cxn ang="0">
                  <a:pos x="363637" y="572382"/>
                </a:cxn>
                <a:cxn ang="0">
                  <a:pos x="410391" y="626151"/>
                </a:cxn>
                <a:cxn ang="0">
                  <a:pos x="394806" y="414543"/>
                </a:cxn>
                <a:cxn ang="0">
                  <a:pos x="303031" y="690327"/>
                </a:cxn>
                <a:cxn ang="0">
                  <a:pos x="303031" y="586258"/>
                </a:cxn>
                <a:cxn ang="0">
                  <a:pos x="287446" y="806538"/>
                </a:cxn>
                <a:cxn ang="0">
                  <a:pos x="13852" y="1210675"/>
                </a:cxn>
                <a:cxn ang="0">
                  <a:pos x="493508" y="804804"/>
                </a:cxn>
                <a:cxn ang="0">
                  <a:pos x="732470" y="353836"/>
                </a:cxn>
                <a:cxn ang="0">
                  <a:pos x="787881" y="315677"/>
                </a:cxn>
                <a:cxn ang="0">
                  <a:pos x="858877" y="241094"/>
                </a:cxn>
                <a:cxn ang="0">
                  <a:pos x="957579" y="168245"/>
                </a:cxn>
                <a:cxn ang="0">
                  <a:pos x="895241" y="201201"/>
                </a:cxn>
                <a:cxn ang="0">
                  <a:pos x="640694" y="464843"/>
                </a:cxn>
                <a:cxn ang="0">
                  <a:pos x="562772" y="529019"/>
                </a:cxn>
                <a:cxn ang="0">
                  <a:pos x="427707" y="704203"/>
                </a:cxn>
                <a:cxn ang="0">
                  <a:pos x="410391" y="770114"/>
                </a:cxn>
                <a:cxn ang="0">
                  <a:pos x="384416" y="759707"/>
                </a:cxn>
                <a:cxn ang="0">
                  <a:pos x="327273" y="832555"/>
                </a:cxn>
                <a:cxn ang="0">
                  <a:pos x="353247" y="773583"/>
                </a:cxn>
                <a:cxn ang="0">
                  <a:pos x="341126" y="829086"/>
                </a:cxn>
                <a:cxn ang="0">
                  <a:pos x="507361" y="704203"/>
                </a:cxn>
                <a:cxn ang="0">
                  <a:pos x="415585" y="744096"/>
                </a:cxn>
                <a:cxn ang="0">
                  <a:pos x="512555" y="650434"/>
                </a:cxn>
                <a:cxn ang="0">
                  <a:pos x="464070" y="667779"/>
                </a:cxn>
                <a:cxn ang="0">
                  <a:pos x="635499" y="544630"/>
                </a:cxn>
                <a:cxn ang="0">
                  <a:pos x="722080" y="541161"/>
                </a:cxn>
                <a:cxn ang="0">
                  <a:pos x="587014" y="537692"/>
                </a:cxn>
                <a:cxn ang="0">
                  <a:pos x="621647" y="508205"/>
                </a:cxn>
                <a:cxn ang="0">
                  <a:pos x="647621" y="449233"/>
                </a:cxn>
                <a:cxn ang="0">
                  <a:pos x="820782" y="310473"/>
                </a:cxn>
                <a:cxn ang="0">
                  <a:pos x="922946" y="216811"/>
                </a:cxn>
                <a:cxn ang="0">
                  <a:pos x="912557" y="178652"/>
                </a:cxn>
                <a:cxn ang="0">
                  <a:pos x="948920" y="140493"/>
                </a:cxn>
                <a:cxn ang="0">
                  <a:pos x="102164" y="1092729"/>
                </a:cxn>
                <a:cxn ang="0">
                  <a:pos x="640694" y="430153"/>
                </a:cxn>
                <a:cxn ang="0">
                  <a:pos x="341126" y="780521"/>
                </a:cxn>
              </a:cxnLst>
              <a:rect l="l" t="t" r="r" b="b"/>
              <a:pathLst>
                <a:path w="683" h="702">
                  <a:moveTo>
                    <a:pt x="210" y="488"/>
                  </a:moveTo>
                  <a:cubicBezTo>
                    <a:pt x="239" y="473"/>
                    <a:pt x="274" y="470"/>
                    <a:pt x="306" y="462"/>
                  </a:cubicBezTo>
                  <a:cubicBezTo>
                    <a:pt x="309" y="461"/>
                    <a:pt x="308" y="458"/>
                    <a:pt x="305" y="459"/>
                  </a:cubicBezTo>
                  <a:cubicBezTo>
                    <a:pt x="305" y="459"/>
                    <a:pt x="304" y="459"/>
                    <a:pt x="304" y="459"/>
                  </a:cubicBezTo>
                  <a:cubicBezTo>
                    <a:pt x="304" y="459"/>
                    <a:pt x="303" y="459"/>
                    <a:pt x="303" y="459"/>
                  </a:cubicBezTo>
                  <a:cubicBezTo>
                    <a:pt x="271" y="461"/>
                    <a:pt x="238" y="464"/>
                    <a:pt x="207" y="475"/>
                  </a:cubicBezTo>
                  <a:cubicBezTo>
                    <a:pt x="210" y="473"/>
                    <a:pt x="212" y="472"/>
                    <a:pt x="214" y="470"/>
                  </a:cubicBezTo>
                  <a:cubicBezTo>
                    <a:pt x="217" y="469"/>
                    <a:pt x="219" y="468"/>
                    <a:pt x="222" y="467"/>
                  </a:cubicBezTo>
                  <a:cubicBezTo>
                    <a:pt x="299" y="442"/>
                    <a:pt x="392" y="461"/>
                    <a:pt x="453" y="397"/>
                  </a:cubicBezTo>
                  <a:cubicBezTo>
                    <a:pt x="455" y="394"/>
                    <a:pt x="450" y="393"/>
                    <a:pt x="448" y="395"/>
                  </a:cubicBezTo>
                  <a:cubicBezTo>
                    <a:pt x="394" y="452"/>
                    <a:pt x="312" y="442"/>
                    <a:pt x="240" y="458"/>
                  </a:cubicBezTo>
                  <a:cubicBezTo>
                    <a:pt x="247" y="455"/>
                    <a:pt x="253" y="451"/>
                    <a:pt x="259" y="448"/>
                  </a:cubicBezTo>
                  <a:cubicBezTo>
                    <a:pt x="262" y="446"/>
                    <a:pt x="259" y="446"/>
                    <a:pt x="258" y="446"/>
                  </a:cubicBezTo>
                  <a:cubicBezTo>
                    <a:pt x="251" y="448"/>
                    <a:pt x="245" y="450"/>
                    <a:pt x="238" y="452"/>
                  </a:cubicBezTo>
                  <a:cubicBezTo>
                    <a:pt x="238" y="452"/>
                    <a:pt x="239" y="452"/>
                    <a:pt x="239" y="452"/>
                  </a:cubicBezTo>
                  <a:cubicBezTo>
                    <a:pt x="241" y="450"/>
                    <a:pt x="236" y="450"/>
                    <a:pt x="235" y="451"/>
                  </a:cubicBezTo>
                  <a:cubicBezTo>
                    <a:pt x="233" y="452"/>
                    <a:pt x="232" y="453"/>
                    <a:pt x="231" y="454"/>
                  </a:cubicBezTo>
                  <a:cubicBezTo>
                    <a:pt x="224" y="456"/>
                    <a:pt x="217" y="458"/>
                    <a:pt x="215" y="460"/>
                  </a:cubicBezTo>
                  <a:cubicBezTo>
                    <a:pt x="219" y="457"/>
                    <a:pt x="223" y="455"/>
                    <a:pt x="227" y="453"/>
                  </a:cubicBezTo>
                  <a:cubicBezTo>
                    <a:pt x="227" y="453"/>
                    <a:pt x="227" y="453"/>
                    <a:pt x="228" y="453"/>
                  </a:cubicBezTo>
                  <a:cubicBezTo>
                    <a:pt x="299" y="426"/>
                    <a:pt x="384" y="439"/>
                    <a:pt x="445" y="387"/>
                  </a:cubicBezTo>
                  <a:cubicBezTo>
                    <a:pt x="451" y="384"/>
                    <a:pt x="457" y="380"/>
                    <a:pt x="463" y="376"/>
                  </a:cubicBezTo>
                  <a:cubicBezTo>
                    <a:pt x="461" y="378"/>
                    <a:pt x="459" y="380"/>
                    <a:pt x="458" y="382"/>
                  </a:cubicBezTo>
                  <a:cubicBezTo>
                    <a:pt x="455" y="385"/>
                    <a:pt x="461" y="386"/>
                    <a:pt x="462" y="384"/>
                  </a:cubicBezTo>
                  <a:cubicBezTo>
                    <a:pt x="472" y="372"/>
                    <a:pt x="481" y="361"/>
                    <a:pt x="491" y="350"/>
                  </a:cubicBezTo>
                  <a:cubicBezTo>
                    <a:pt x="493" y="347"/>
                    <a:pt x="488" y="346"/>
                    <a:pt x="486" y="348"/>
                  </a:cubicBezTo>
                  <a:cubicBezTo>
                    <a:pt x="486" y="349"/>
                    <a:pt x="485" y="349"/>
                    <a:pt x="485" y="350"/>
                  </a:cubicBezTo>
                  <a:cubicBezTo>
                    <a:pt x="484" y="350"/>
                    <a:pt x="484" y="350"/>
                    <a:pt x="483" y="350"/>
                  </a:cubicBezTo>
                  <a:cubicBezTo>
                    <a:pt x="476" y="358"/>
                    <a:pt x="468" y="366"/>
                    <a:pt x="460" y="373"/>
                  </a:cubicBezTo>
                  <a:cubicBezTo>
                    <a:pt x="455" y="377"/>
                    <a:pt x="451" y="380"/>
                    <a:pt x="445" y="383"/>
                  </a:cubicBezTo>
                  <a:cubicBezTo>
                    <a:pt x="445" y="383"/>
                    <a:pt x="444" y="383"/>
                    <a:pt x="444" y="383"/>
                  </a:cubicBezTo>
                  <a:cubicBezTo>
                    <a:pt x="444" y="383"/>
                    <a:pt x="444" y="384"/>
                    <a:pt x="444" y="384"/>
                  </a:cubicBezTo>
                  <a:cubicBezTo>
                    <a:pt x="432" y="389"/>
                    <a:pt x="420" y="390"/>
                    <a:pt x="406" y="390"/>
                  </a:cubicBezTo>
                  <a:cubicBezTo>
                    <a:pt x="382" y="390"/>
                    <a:pt x="358" y="390"/>
                    <a:pt x="334" y="394"/>
                  </a:cubicBezTo>
                  <a:cubicBezTo>
                    <a:pt x="314" y="396"/>
                    <a:pt x="294" y="403"/>
                    <a:pt x="274" y="408"/>
                  </a:cubicBezTo>
                  <a:cubicBezTo>
                    <a:pt x="268" y="410"/>
                    <a:pt x="263" y="412"/>
                    <a:pt x="257" y="413"/>
                  </a:cubicBezTo>
                  <a:cubicBezTo>
                    <a:pt x="271" y="406"/>
                    <a:pt x="284" y="397"/>
                    <a:pt x="295" y="386"/>
                  </a:cubicBezTo>
                  <a:cubicBezTo>
                    <a:pt x="325" y="377"/>
                    <a:pt x="355" y="372"/>
                    <a:pt x="387" y="372"/>
                  </a:cubicBezTo>
                  <a:cubicBezTo>
                    <a:pt x="402" y="372"/>
                    <a:pt x="416" y="373"/>
                    <a:pt x="430" y="372"/>
                  </a:cubicBezTo>
                  <a:cubicBezTo>
                    <a:pt x="419" y="376"/>
                    <a:pt x="407" y="380"/>
                    <a:pt x="395" y="379"/>
                  </a:cubicBezTo>
                  <a:cubicBezTo>
                    <a:pt x="393" y="379"/>
                    <a:pt x="392" y="382"/>
                    <a:pt x="393" y="383"/>
                  </a:cubicBezTo>
                  <a:cubicBezTo>
                    <a:pt x="389" y="383"/>
                    <a:pt x="386" y="383"/>
                    <a:pt x="383" y="383"/>
                  </a:cubicBezTo>
                  <a:cubicBezTo>
                    <a:pt x="382" y="383"/>
                    <a:pt x="377" y="386"/>
                    <a:pt x="381" y="385"/>
                  </a:cubicBezTo>
                  <a:cubicBezTo>
                    <a:pt x="410" y="384"/>
                    <a:pt x="444" y="385"/>
                    <a:pt x="464" y="361"/>
                  </a:cubicBezTo>
                  <a:cubicBezTo>
                    <a:pt x="465" y="361"/>
                    <a:pt x="465" y="360"/>
                    <a:pt x="464" y="360"/>
                  </a:cubicBezTo>
                  <a:cubicBezTo>
                    <a:pt x="467" y="358"/>
                    <a:pt x="470" y="356"/>
                    <a:pt x="473" y="353"/>
                  </a:cubicBezTo>
                  <a:cubicBezTo>
                    <a:pt x="475" y="351"/>
                    <a:pt x="470" y="351"/>
                    <a:pt x="468" y="352"/>
                  </a:cubicBezTo>
                  <a:cubicBezTo>
                    <a:pt x="462" y="358"/>
                    <a:pt x="454" y="363"/>
                    <a:pt x="446" y="365"/>
                  </a:cubicBezTo>
                  <a:cubicBezTo>
                    <a:pt x="446" y="365"/>
                    <a:pt x="445" y="365"/>
                    <a:pt x="444" y="366"/>
                  </a:cubicBezTo>
                  <a:cubicBezTo>
                    <a:pt x="444" y="366"/>
                    <a:pt x="443" y="366"/>
                    <a:pt x="443" y="366"/>
                  </a:cubicBezTo>
                  <a:cubicBezTo>
                    <a:pt x="417" y="374"/>
                    <a:pt x="385" y="368"/>
                    <a:pt x="359" y="370"/>
                  </a:cubicBezTo>
                  <a:cubicBezTo>
                    <a:pt x="340" y="371"/>
                    <a:pt x="321" y="374"/>
                    <a:pt x="303" y="380"/>
                  </a:cubicBezTo>
                  <a:cubicBezTo>
                    <a:pt x="309" y="376"/>
                    <a:pt x="315" y="371"/>
                    <a:pt x="320" y="365"/>
                  </a:cubicBezTo>
                  <a:cubicBezTo>
                    <a:pt x="321" y="364"/>
                    <a:pt x="318" y="364"/>
                    <a:pt x="318" y="364"/>
                  </a:cubicBezTo>
                  <a:cubicBezTo>
                    <a:pt x="314" y="364"/>
                    <a:pt x="311" y="365"/>
                    <a:pt x="307" y="366"/>
                  </a:cubicBezTo>
                  <a:cubicBezTo>
                    <a:pt x="310" y="363"/>
                    <a:pt x="313" y="361"/>
                    <a:pt x="315" y="358"/>
                  </a:cubicBezTo>
                  <a:cubicBezTo>
                    <a:pt x="317" y="356"/>
                    <a:pt x="314" y="356"/>
                    <a:pt x="313" y="356"/>
                  </a:cubicBezTo>
                  <a:cubicBezTo>
                    <a:pt x="343" y="345"/>
                    <a:pt x="375" y="343"/>
                    <a:pt x="407" y="344"/>
                  </a:cubicBezTo>
                  <a:cubicBezTo>
                    <a:pt x="438" y="344"/>
                    <a:pt x="464" y="342"/>
                    <a:pt x="492" y="329"/>
                  </a:cubicBezTo>
                  <a:cubicBezTo>
                    <a:pt x="487" y="337"/>
                    <a:pt x="481" y="344"/>
                    <a:pt x="476" y="351"/>
                  </a:cubicBezTo>
                  <a:cubicBezTo>
                    <a:pt x="476" y="352"/>
                    <a:pt x="481" y="352"/>
                    <a:pt x="482" y="350"/>
                  </a:cubicBezTo>
                  <a:cubicBezTo>
                    <a:pt x="487" y="341"/>
                    <a:pt x="495" y="333"/>
                    <a:pt x="500" y="324"/>
                  </a:cubicBezTo>
                  <a:cubicBezTo>
                    <a:pt x="501" y="324"/>
                    <a:pt x="496" y="324"/>
                    <a:pt x="495" y="325"/>
                  </a:cubicBezTo>
                  <a:cubicBezTo>
                    <a:pt x="495" y="325"/>
                    <a:pt x="495" y="326"/>
                    <a:pt x="494" y="326"/>
                  </a:cubicBezTo>
                  <a:cubicBezTo>
                    <a:pt x="494" y="326"/>
                    <a:pt x="493" y="326"/>
                    <a:pt x="492" y="326"/>
                  </a:cubicBezTo>
                  <a:cubicBezTo>
                    <a:pt x="475" y="334"/>
                    <a:pt x="459" y="339"/>
                    <a:pt x="441" y="340"/>
                  </a:cubicBezTo>
                  <a:cubicBezTo>
                    <a:pt x="421" y="342"/>
                    <a:pt x="401" y="340"/>
                    <a:pt x="381" y="341"/>
                  </a:cubicBezTo>
                  <a:cubicBezTo>
                    <a:pt x="356" y="341"/>
                    <a:pt x="331" y="346"/>
                    <a:pt x="308" y="355"/>
                  </a:cubicBezTo>
                  <a:cubicBezTo>
                    <a:pt x="312" y="352"/>
                    <a:pt x="315" y="349"/>
                    <a:pt x="318" y="346"/>
                  </a:cubicBezTo>
                  <a:cubicBezTo>
                    <a:pt x="319" y="346"/>
                    <a:pt x="319" y="345"/>
                    <a:pt x="320" y="345"/>
                  </a:cubicBezTo>
                  <a:cubicBezTo>
                    <a:pt x="350" y="324"/>
                    <a:pt x="390" y="326"/>
                    <a:pt x="425" y="326"/>
                  </a:cubicBezTo>
                  <a:cubicBezTo>
                    <a:pt x="452" y="326"/>
                    <a:pt x="483" y="332"/>
                    <a:pt x="508" y="317"/>
                  </a:cubicBezTo>
                  <a:cubicBezTo>
                    <a:pt x="511" y="315"/>
                    <a:pt x="506" y="314"/>
                    <a:pt x="504" y="315"/>
                  </a:cubicBezTo>
                  <a:cubicBezTo>
                    <a:pt x="486" y="326"/>
                    <a:pt x="464" y="324"/>
                    <a:pt x="443" y="323"/>
                  </a:cubicBezTo>
                  <a:cubicBezTo>
                    <a:pt x="426" y="322"/>
                    <a:pt x="410" y="323"/>
                    <a:pt x="393" y="324"/>
                  </a:cubicBezTo>
                  <a:cubicBezTo>
                    <a:pt x="369" y="324"/>
                    <a:pt x="344" y="327"/>
                    <a:pt x="323" y="339"/>
                  </a:cubicBezTo>
                  <a:cubicBezTo>
                    <a:pt x="324" y="338"/>
                    <a:pt x="323" y="338"/>
                    <a:pt x="322" y="338"/>
                  </a:cubicBezTo>
                  <a:cubicBezTo>
                    <a:pt x="332" y="332"/>
                    <a:pt x="343" y="327"/>
                    <a:pt x="353" y="321"/>
                  </a:cubicBezTo>
                  <a:cubicBezTo>
                    <a:pt x="377" y="318"/>
                    <a:pt x="401" y="316"/>
                    <a:pt x="425" y="316"/>
                  </a:cubicBezTo>
                  <a:cubicBezTo>
                    <a:pt x="431" y="316"/>
                    <a:pt x="437" y="317"/>
                    <a:pt x="442" y="318"/>
                  </a:cubicBezTo>
                  <a:cubicBezTo>
                    <a:pt x="439" y="318"/>
                    <a:pt x="436" y="318"/>
                    <a:pt x="433" y="318"/>
                  </a:cubicBezTo>
                  <a:cubicBezTo>
                    <a:pt x="432" y="318"/>
                    <a:pt x="427" y="321"/>
                    <a:pt x="431" y="320"/>
                  </a:cubicBezTo>
                  <a:cubicBezTo>
                    <a:pt x="437" y="320"/>
                    <a:pt x="444" y="319"/>
                    <a:pt x="450" y="319"/>
                  </a:cubicBezTo>
                  <a:cubicBezTo>
                    <a:pt x="461" y="320"/>
                    <a:pt x="472" y="322"/>
                    <a:pt x="484" y="320"/>
                  </a:cubicBezTo>
                  <a:cubicBezTo>
                    <a:pt x="486" y="320"/>
                    <a:pt x="488" y="318"/>
                    <a:pt x="486" y="318"/>
                  </a:cubicBezTo>
                  <a:cubicBezTo>
                    <a:pt x="487" y="317"/>
                    <a:pt x="488" y="317"/>
                    <a:pt x="489" y="317"/>
                  </a:cubicBezTo>
                  <a:cubicBezTo>
                    <a:pt x="493" y="316"/>
                    <a:pt x="498" y="315"/>
                    <a:pt x="502" y="314"/>
                  </a:cubicBezTo>
                  <a:cubicBezTo>
                    <a:pt x="504" y="313"/>
                    <a:pt x="504" y="311"/>
                    <a:pt x="503" y="311"/>
                  </a:cubicBezTo>
                  <a:cubicBezTo>
                    <a:pt x="526" y="299"/>
                    <a:pt x="543" y="279"/>
                    <a:pt x="559" y="259"/>
                  </a:cubicBezTo>
                  <a:cubicBezTo>
                    <a:pt x="560" y="257"/>
                    <a:pt x="554" y="257"/>
                    <a:pt x="554" y="259"/>
                  </a:cubicBezTo>
                  <a:cubicBezTo>
                    <a:pt x="539" y="279"/>
                    <a:pt x="521" y="299"/>
                    <a:pt x="498" y="311"/>
                  </a:cubicBezTo>
                  <a:cubicBezTo>
                    <a:pt x="499" y="310"/>
                    <a:pt x="498" y="309"/>
                    <a:pt x="495" y="309"/>
                  </a:cubicBezTo>
                  <a:cubicBezTo>
                    <a:pt x="493" y="310"/>
                    <a:pt x="491" y="310"/>
                    <a:pt x="489" y="311"/>
                  </a:cubicBezTo>
                  <a:cubicBezTo>
                    <a:pt x="501" y="307"/>
                    <a:pt x="512" y="301"/>
                    <a:pt x="522" y="293"/>
                  </a:cubicBezTo>
                  <a:cubicBezTo>
                    <a:pt x="523" y="292"/>
                    <a:pt x="518" y="293"/>
                    <a:pt x="517" y="293"/>
                  </a:cubicBezTo>
                  <a:cubicBezTo>
                    <a:pt x="505" y="303"/>
                    <a:pt x="491" y="309"/>
                    <a:pt x="477" y="313"/>
                  </a:cubicBezTo>
                  <a:cubicBezTo>
                    <a:pt x="468" y="314"/>
                    <a:pt x="460" y="314"/>
                    <a:pt x="451" y="314"/>
                  </a:cubicBezTo>
                  <a:cubicBezTo>
                    <a:pt x="426" y="311"/>
                    <a:pt x="400" y="305"/>
                    <a:pt x="376" y="309"/>
                  </a:cubicBezTo>
                  <a:cubicBezTo>
                    <a:pt x="384" y="305"/>
                    <a:pt x="391" y="300"/>
                    <a:pt x="398" y="295"/>
                  </a:cubicBezTo>
                  <a:cubicBezTo>
                    <a:pt x="401" y="293"/>
                    <a:pt x="396" y="293"/>
                    <a:pt x="395" y="294"/>
                  </a:cubicBezTo>
                  <a:cubicBezTo>
                    <a:pt x="385" y="300"/>
                    <a:pt x="375" y="306"/>
                    <a:pt x="364" y="312"/>
                  </a:cubicBezTo>
                  <a:cubicBezTo>
                    <a:pt x="363" y="313"/>
                    <a:pt x="362" y="313"/>
                    <a:pt x="360" y="314"/>
                  </a:cubicBezTo>
                  <a:cubicBezTo>
                    <a:pt x="351" y="316"/>
                    <a:pt x="342" y="319"/>
                    <a:pt x="333" y="323"/>
                  </a:cubicBezTo>
                  <a:cubicBezTo>
                    <a:pt x="334" y="322"/>
                    <a:pt x="335" y="321"/>
                    <a:pt x="336" y="320"/>
                  </a:cubicBezTo>
                  <a:cubicBezTo>
                    <a:pt x="338" y="320"/>
                    <a:pt x="340" y="320"/>
                    <a:pt x="340" y="319"/>
                  </a:cubicBezTo>
                  <a:cubicBezTo>
                    <a:pt x="353" y="307"/>
                    <a:pt x="368" y="296"/>
                    <a:pt x="387" y="294"/>
                  </a:cubicBezTo>
                  <a:cubicBezTo>
                    <a:pt x="388" y="294"/>
                    <a:pt x="390" y="293"/>
                    <a:pt x="389" y="292"/>
                  </a:cubicBezTo>
                  <a:cubicBezTo>
                    <a:pt x="413" y="287"/>
                    <a:pt x="436" y="288"/>
                    <a:pt x="460" y="286"/>
                  </a:cubicBezTo>
                  <a:cubicBezTo>
                    <a:pt x="462" y="286"/>
                    <a:pt x="464" y="283"/>
                    <a:pt x="460" y="284"/>
                  </a:cubicBezTo>
                  <a:cubicBezTo>
                    <a:pt x="445" y="285"/>
                    <a:pt x="430" y="284"/>
                    <a:pt x="414" y="285"/>
                  </a:cubicBezTo>
                  <a:cubicBezTo>
                    <a:pt x="400" y="286"/>
                    <a:pt x="387" y="290"/>
                    <a:pt x="373" y="295"/>
                  </a:cubicBezTo>
                  <a:cubicBezTo>
                    <a:pt x="368" y="296"/>
                    <a:pt x="364" y="297"/>
                    <a:pt x="359" y="298"/>
                  </a:cubicBezTo>
                  <a:cubicBezTo>
                    <a:pt x="364" y="294"/>
                    <a:pt x="369" y="290"/>
                    <a:pt x="375" y="286"/>
                  </a:cubicBezTo>
                  <a:cubicBezTo>
                    <a:pt x="392" y="280"/>
                    <a:pt x="410" y="277"/>
                    <a:pt x="429" y="275"/>
                  </a:cubicBezTo>
                  <a:cubicBezTo>
                    <a:pt x="432" y="274"/>
                    <a:pt x="433" y="270"/>
                    <a:pt x="429" y="271"/>
                  </a:cubicBezTo>
                  <a:cubicBezTo>
                    <a:pt x="415" y="273"/>
                    <a:pt x="401" y="275"/>
                    <a:pt x="388" y="279"/>
                  </a:cubicBezTo>
                  <a:cubicBezTo>
                    <a:pt x="390" y="277"/>
                    <a:pt x="387" y="275"/>
                    <a:pt x="384" y="276"/>
                  </a:cubicBezTo>
                  <a:cubicBezTo>
                    <a:pt x="380" y="278"/>
                    <a:pt x="375" y="281"/>
                    <a:pt x="371" y="284"/>
                  </a:cubicBezTo>
                  <a:cubicBezTo>
                    <a:pt x="368" y="285"/>
                    <a:pt x="365" y="286"/>
                    <a:pt x="362" y="288"/>
                  </a:cubicBezTo>
                  <a:cubicBezTo>
                    <a:pt x="373" y="279"/>
                    <a:pt x="384" y="271"/>
                    <a:pt x="396" y="262"/>
                  </a:cubicBezTo>
                  <a:cubicBezTo>
                    <a:pt x="396" y="262"/>
                    <a:pt x="396" y="262"/>
                    <a:pt x="396" y="262"/>
                  </a:cubicBezTo>
                  <a:cubicBezTo>
                    <a:pt x="401" y="261"/>
                    <a:pt x="407" y="260"/>
                    <a:pt x="413" y="258"/>
                  </a:cubicBezTo>
                  <a:cubicBezTo>
                    <a:pt x="429" y="256"/>
                    <a:pt x="446" y="256"/>
                    <a:pt x="463" y="257"/>
                  </a:cubicBezTo>
                  <a:cubicBezTo>
                    <a:pt x="491" y="258"/>
                    <a:pt x="519" y="260"/>
                    <a:pt x="545" y="248"/>
                  </a:cubicBezTo>
                  <a:cubicBezTo>
                    <a:pt x="548" y="247"/>
                    <a:pt x="543" y="247"/>
                    <a:pt x="542" y="248"/>
                  </a:cubicBezTo>
                  <a:cubicBezTo>
                    <a:pt x="509" y="262"/>
                    <a:pt x="471" y="255"/>
                    <a:pt x="436" y="254"/>
                  </a:cubicBezTo>
                  <a:cubicBezTo>
                    <a:pt x="438" y="254"/>
                    <a:pt x="439" y="254"/>
                    <a:pt x="441" y="254"/>
                  </a:cubicBezTo>
                  <a:cubicBezTo>
                    <a:pt x="444" y="253"/>
                    <a:pt x="445" y="250"/>
                    <a:pt x="442" y="250"/>
                  </a:cubicBezTo>
                  <a:cubicBezTo>
                    <a:pt x="430" y="252"/>
                    <a:pt x="419" y="254"/>
                    <a:pt x="408" y="256"/>
                  </a:cubicBezTo>
                  <a:cubicBezTo>
                    <a:pt x="398" y="258"/>
                    <a:pt x="389" y="260"/>
                    <a:pt x="380" y="264"/>
                  </a:cubicBezTo>
                  <a:cubicBezTo>
                    <a:pt x="385" y="259"/>
                    <a:pt x="389" y="255"/>
                    <a:pt x="394" y="251"/>
                  </a:cubicBezTo>
                  <a:cubicBezTo>
                    <a:pt x="412" y="249"/>
                    <a:pt x="430" y="250"/>
                    <a:pt x="447" y="247"/>
                  </a:cubicBezTo>
                  <a:cubicBezTo>
                    <a:pt x="450" y="247"/>
                    <a:pt x="451" y="243"/>
                    <a:pt x="447" y="243"/>
                  </a:cubicBezTo>
                  <a:cubicBezTo>
                    <a:pt x="432" y="246"/>
                    <a:pt x="416" y="245"/>
                    <a:pt x="400" y="247"/>
                  </a:cubicBezTo>
                  <a:cubicBezTo>
                    <a:pt x="423" y="239"/>
                    <a:pt x="452" y="242"/>
                    <a:pt x="476" y="242"/>
                  </a:cubicBezTo>
                  <a:cubicBezTo>
                    <a:pt x="511" y="242"/>
                    <a:pt x="544" y="245"/>
                    <a:pt x="576" y="227"/>
                  </a:cubicBezTo>
                  <a:cubicBezTo>
                    <a:pt x="579" y="225"/>
                    <a:pt x="574" y="224"/>
                    <a:pt x="572" y="225"/>
                  </a:cubicBezTo>
                  <a:cubicBezTo>
                    <a:pt x="536" y="246"/>
                    <a:pt x="491" y="239"/>
                    <a:pt x="451" y="238"/>
                  </a:cubicBezTo>
                  <a:cubicBezTo>
                    <a:pt x="437" y="238"/>
                    <a:pt x="420" y="239"/>
                    <a:pt x="405" y="242"/>
                  </a:cubicBezTo>
                  <a:cubicBezTo>
                    <a:pt x="407" y="241"/>
                    <a:pt x="408" y="240"/>
                    <a:pt x="410" y="239"/>
                  </a:cubicBezTo>
                  <a:cubicBezTo>
                    <a:pt x="413" y="237"/>
                    <a:pt x="408" y="236"/>
                    <a:pt x="407" y="237"/>
                  </a:cubicBezTo>
                  <a:cubicBezTo>
                    <a:pt x="403" y="240"/>
                    <a:pt x="399" y="243"/>
                    <a:pt x="396" y="246"/>
                  </a:cubicBezTo>
                  <a:cubicBezTo>
                    <a:pt x="393" y="246"/>
                    <a:pt x="391" y="247"/>
                    <a:pt x="389" y="248"/>
                  </a:cubicBezTo>
                  <a:cubicBezTo>
                    <a:pt x="383" y="249"/>
                    <a:pt x="378" y="251"/>
                    <a:pt x="372" y="253"/>
                  </a:cubicBezTo>
                  <a:cubicBezTo>
                    <a:pt x="378" y="247"/>
                    <a:pt x="384" y="240"/>
                    <a:pt x="390" y="234"/>
                  </a:cubicBezTo>
                  <a:cubicBezTo>
                    <a:pt x="391" y="234"/>
                    <a:pt x="394" y="234"/>
                    <a:pt x="395" y="233"/>
                  </a:cubicBezTo>
                  <a:cubicBezTo>
                    <a:pt x="397" y="232"/>
                    <a:pt x="399" y="230"/>
                    <a:pt x="402" y="228"/>
                  </a:cubicBezTo>
                  <a:cubicBezTo>
                    <a:pt x="402" y="228"/>
                    <a:pt x="406" y="228"/>
                    <a:pt x="406" y="227"/>
                  </a:cubicBezTo>
                  <a:cubicBezTo>
                    <a:pt x="450" y="193"/>
                    <a:pt x="506" y="198"/>
                    <a:pt x="558" y="197"/>
                  </a:cubicBezTo>
                  <a:cubicBezTo>
                    <a:pt x="572" y="196"/>
                    <a:pt x="585" y="194"/>
                    <a:pt x="597" y="187"/>
                  </a:cubicBezTo>
                  <a:cubicBezTo>
                    <a:pt x="601" y="185"/>
                    <a:pt x="606" y="182"/>
                    <a:pt x="609" y="179"/>
                  </a:cubicBezTo>
                  <a:cubicBezTo>
                    <a:pt x="630" y="171"/>
                    <a:pt x="649" y="159"/>
                    <a:pt x="664" y="142"/>
                  </a:cubicBezTo>
                  <a:cubicBezTo>
                    <a:pt x="648" y="172"/>
                    <a:pt x="609" y="195"/>
                    <a:pt x="576" y="199"/>
                  </a:cubicBezTo>
                  <a:cubicBezTo>
                    <a:pt x="574" y="199"/>
                    <a:pt x="571" y="202"/>
                    <a:pt x="575" y="201"/>
                  </a:cubicBezTo>
                  <a:cubicBezTo>
                    <a:pt x="611" y="197"/>
                    <a:pt x="654" y="173"/>
                    <a:pt x="670" y="140"/>
                  </a:cubicBezTo>
                  <a:cubicBezTo>
                    <a:pt x="671" y="139"/>
                    <a:pt x="668" y="139"/>
                    <a:pt x="666" y="139"/>
                  </a:cubicBezTo>
                  <a:cubicBezTo>
                    <a:pt x="671" y="134"/>
                    <a:pt x="675" y="127"/>
                    <a:pt x="678" y="121"/>
                  </a:cubicBezTo>
                  <a:cubicBezTo>
                    <a:pt x="679" y="119"/>
                    <a:pt x="677" y="118"/>
                    <a:pt x="675" y="118"/>
                  </a:cubicBezTo>
                  <a:cubicBezTo>
                    <a:pt x="677" y="115"/>
                    <a:pt x="679" y="112"/>
                    <a:pt x="681" y="109"/>
                  </a:cubicBezTo>
                  <a:cubicBezTo>
                    <a:pt x="683" y="107"/>
                    <a:pt x="677" y="107"/>
                    <a:pt x="676" y="109"/>
                  </a:cubicBezTo>
                  <a:cubicBezTo>
                    <a:pt x="667" y="125"/>
                    <a:pt x="653" y="136"/>
                    <a:pt x="637" y="145"/>
                  </a:cubicBezTo>
                  <a:cubicBezTo>
                    <a:pt x="619" y="156"/>
                    <a:pt x="598" y="170"/>
                    <a:pt x="576" y="171"/>
                  </a:cubicBezTo>
                  <a:cubicBezTo>
                    <a:pt x="574" y="171"/>
                    <a:pt x="570" y="174"/>
                    <a:pt x="574" y="174"/>
                  </a:cubicBezTo>
                  <a:cubicBezTo>
                    <a:pt x="596" y="174"/>
                    <a:pt x="614" y="162"/>
                    <a:pt x="633" y="151"/>
                  </a:cubicBezTo>
                  <a:cubicBezTo>
                    <a:pt x="647" y="144"/>
                    <a:pt x="660" y="135"/>
                    <a:pt x="670" y="124"/>
                  </a:cubicBezTo>
                  <a:cubicBezTo>
                    <a:pt x="660" y="145"/>
                    <a:pt x="641" y="160"/>
                    <a:pt x="620" y="170"/>
                  </a:cubicBezTo>
                  <a:cubicBezTo>
                    <a:pt x="628" y="162"/>
                    <a:pt x="636" y="154"/>
                    <a:pt x="645" y="147"/>
                  </a:cubicBezTo>
                  <a:cubicBezTo>
                    <a:pt x="646" y="147"/>
                    <a:pt x="641" y="147"/>
                    <a:pt x="640" y="148"/>
                  </a:cubicBezTo>
                  <a:cubicBezTo>
                    <a:pt x="630" y="156"/>
                    <a:pt x="620" y="166"/>
                    <a:pt x="610" y="175"/>
                  </a:cubicBezTo>
                  <a:cubicBezTo>
                    <a:pt x="602" y="178"/>
                    <a:pt x="595" y="180"/>
                    <a:pt x="587" y="183"/>
                  </a:cubicBezTo>
                  <a:cubicBezTo>
                    <a:pt x="584" y="184"/>
                    <a:pt x="585" y="187"/>
                    <a:pt x="588" y="186"/>
                  </a:cubicBezTo>
                  <a:cubicBezTo>
                    <a:pt x="592" y="185"/>
                    <a:pt x="595" y="184"/>
                    <a:pt x="599" y="183"/>
                  </a:cubicBezTo>
                  <a:cubicBezTo>
                    <a:pt x="591" y="188"/>
                    <a:pt x="582" y="193"/>
                    <a:pt x="571" y="194"/>
                  </a:cubicBezTo>
                  <a:cubicBezTo>
                    <a:pt x="548" y="197"/>
                    <a:pt x="524" y="194"/>
                    <a:pt x="501" y="196"/>
                  </a:cubicBezTo>
                  <a:cubicBezTo>
                    <a:pt x="468" y="198"/>
                    <a:pt x="437" y="204"/>
                    <a:pt x="410" y="222"/>
                  </a:cubicBezTo>
                  <a:cubicBezTo>
                    <a:pt x="430" y="207"/>
                    <a:pt x="453" y="194"/>
                    <a:pt x="475" y="181"/>
                  </a:cubicBezTo>
                  <a:cubicBezTo>
                    <a:pt x="497" y="174"/>
                    <a:pt x="520" y="170"/>
                    <a:pt x="543" y="172"/>
                  </a:cubicBezTo>
                  <a:cubicBezTo>
                    <a:pt x="545" y="173"/>
                    <a:pt x="549" y="170"/>
                    <a:pt x="546" y="170"/>
                  </a:cubicBezTo>
                  <a:cubicBezTo>
                    <a:pt x="525" y="167"/>
                    <a:pt x="504" y="170"/>
                    <a:pt x="484" y="176"/>
                  </a:cubicBezTo>
                  <a:cubicBezTo>
                    <a:pt x="486" y="174"/>
                    <a:pt x="484" y="174"/>
                    <a:pt x="483" y="174"/>
                  </a:cubicBezTo>
                  <a:cubicBezTo>
                    <a:pt x="488" y="172"/>
                    <a:pt x="492" y="169"/>
                    <a:pt x="497" y="167"/>
                  </a:cubicBezTo>
                  <a:cubicBezTo>
                    <a:pt x="499" y="165"/>
                    <a:pt x="498" y="164"/>
                    <a:pt x="497" y="164"/>
                  </a:cubicBezTo>
                  <a:cubicBezTo>
                    <a:pt x="518" y="160"/>
                    <a:pt x="541" y="159"/>
                    <a:pt x="562" y="157"/>
                  </a:cubicBezTo>
                  <a:cubicBezTo>
                    <a:pt x="565" y="157"/>
                    <a:pt x="567" y="153"/>
                    <a:pt x="563" y="153"/>
                  </a:cubicBezTo>
                  <a:cubicBezTo>
                    <a:pt x="542" y="155"/>
                    <a:pt x="520" y="156"/>
                    <a:pt x="499" y="160"/>
                  </a:cubicBezTo>
                  <a:cubicBezTo>
                    <a:pt x="500" y="159"/>
                    <a:pt x="502" y="158"/>
                    <a:pt x="503" y="158"/>
                  </a:cubicBezTo>
                  <a:cubicBezTo>
                    <a:pt x="504" y="157"/>
                    <a:pt x="503" y="157"/>
                    <a:pt x="502" y="157"/>
                  </a:cubicBezTo>
                  <a:cubicBezTo>
                    <a:pt x="529" y="150"/>
                    <a:pt x="556" y="149"/>
                    <a:pt x="585" y="147"/>
                  </a:cubicBezTo>
                  <a:cubicBezTo>
                    <a:pt x="606" y="145"/>
                    <a:pt x="626" y="140"/>
                    <a:pt x="643" y="128"/>
                  </a:cubicBezTo>
                  <a:cubicBezTo>
                    <a:pt x="624" y="145"/>
                    <a:pt x="599" y="156"/>
                    <a:pt x="572" y="156"/>
                  </a:cubicBezTo>
                  <a:cubicBezTo>
                    <a:pt x="569" y="156"/>
                    <a:pt x="568" y="160"/>
                    <a:pt x="572" y="160"/>
                  </a:cubicBezTo>
                  <a:cubicBezTo>
                    <a:pt x="611" y="160"/>
                    <a:pt x="646" y="138"/>
                    <a:pt x="668" y="106"/>
                  </a:cubicBezTo>
                  <a:cubicBezTo>
                    <a:pt x="669" y="103"/>
                    <a:pt x="664" y="102"/>
                    <a:pt x="663" y="104"/>
                  </a:cubicBezTo>
                  <a:cubicBezTo>
                    <a:pt x="660" y="109"/>
                    <a:pt x="656" y="114"/>
                    <a:pt x="652" y="119"/>
                  </a:cubicBezTo>
                  <a:cubicBezTo>
                    <a:pt x="650" y="118"/>
                    <a:pt x="648" y="119"/>
                    <a:pt x="647" y="120"/>
                  </a:cubicBezTo>
                  <a:cubicBezTo>
                    <a:pt x="620" y="148"/>
                    <a:pt x="580" y="144"/>
                    <a:pt x="544" y="146"/>
                  </a:cubicBezTo>
                  <a:cubicBezTo>
                    <a:pt x="531" y="147"/>
                    <a:pt x="518" y="149"/>
                    <a:pt x="506" y="153"/>
                  </a:cubicBezTo>
                  <a:cubicBezTo>
                    <a:pt x="517" y="147"/>
                    <a:pt x="527" y="141"/>
                    <a:pt x="538" y="134"/>
                  </a:cubicBezTo>
                  <a:cubicBezTo>
                    <a:pt x="541" y="133"/>
                    <a:pt x="536" y="132"/>
                    <a:pt x="534" y="133"/>
                  </a:cubicBezTo>
                  <a:cubicBezTo>
                    <a:pt x="520" y="141"/>
                    <a:pt x="506" y="149"/>
                    <a:pt x="492" y="157"/>
                  </a:cubicBezTo>
                  <a:cubicBezTo>
                    <a:pt x="485" y="160"/>
                    <a:pt x="479" y="162"/>
                    <a:pt x="473" y="165"/>
                  </a:cubicBezTo>
                  <a:cubicBezTo>
                    <a:pt x="472" y="166"/>
                    <a:pt x="471" y="166"/>
                    <a:pt x="470" y="166"/>
                  </a:cubicBezTo>
                  <a:cubicBezTo>
                    <a:pt x="471" y="165"/>
                    <a:pt x="471" y="165"/>
                    <a:pt x="471" y="164"/>
                  </a:cubicBezTo>
                  <a:cubicBezTo>
                    <a:pt x="474" y="162"/>
                    <a:pt x="476" y="160"/>
                    <a:pt x="478" y="157"/>
                  </a:cubicBezTo>
                  <a:cubicBezTo>
                    <a:pt x="481" y="156"/>
                    <a:pt x="483" y="154"/>
                    <a:pt x="486" y="153"/>
                  </a:cubicBezTo>
                  <a:cubicBezTo>
                    <a:pt x="487" y="153"/>
                    <a:pt x="489" y="153"/>
                    <a:pt x="490" y="152"/>
                  </a:cubicBezTo>
                  <a:cubicBezTo>
                    <a:pt x="490" y="151"/>
                    <a:pt x="491" y="151"/>
                    <a:pt x="491" y="150"/>
                  </a:cubicBezTo>
                  <a:cubicBezTo>
                    <a:pt x="509" y="141"/>
                    <a:pt x="527" y="133"/>
                    <a:pt x="544" y="123"/>
                  </a:cubicBezTo>
                  <a:cubicBezTo>
                    <a:pt x="554" y="122"/>
                    <a:pt x="565" y="121"/>
                    <a:pt x="575" y="119"/>
                  </a:cubicBezTo>
                  <a:cubicBezTo>
                    <a:pt x="569" y="121"/>
                    <a:pt x="564" y="123"/>
                    <a:pt x="558" y="125"/>
                  </a:cubicBezTo>
                  <a:cubicBezTo>
                    <a:pt x="555" y="126"/>
                    <a:pt x="556" y="130"/>
                    <a:pt x="559" y="129"/>
                  </a:cubicBezTo>
                  <a:cubicBezTo>
                    <a:pt x="585" y="121"/>
                    <a:pt x="607" y="108"/>
                    <a:pt x="628" y="92"/>
                  </a:cubicBezTo>
                  <a:cubicBezTo>
                    <a:pt x="631" y="90"/>
                    <a:pt x="627" y="88"/>
                    <a:pt x="625" y="89"/>
                  </a:cubicBezTo>
                  <a:cubicBezTo>
                    <a:pt x="611" y="100"/>
                    <a:pt x="597" y="109"/>
                    <a:pt x="581" y="116"/>
                  </a:cubicBezTo>
                  <a:cubicBezTo>
                    <a:pt x="570" y="119"/>
                    <a:pt x="557" y="121"/>
                    <a:pt x="545" y="122"/>
                  </a:cubicBezTo>
                  <a:cubicBezTo>
                    <a:pt x="546" y="121"/>
                    <a:pt x="545" y="121"/>
                    <a:pt x="544" y="120"/>
                  </a:cubicBezTo>
                  <a:cubicBezTo>
                    <a:pt x="568" y="109"/>
                    <a:pt x="590" y="95"/>
                    <a:pt x="611" y="77"/>
                  </a:cubicBezTo>
                  <a:cubicBezTo>
                    <a:pt x="613" y="75"/>
                    <a:pt x="608" y="75"/>
                    <a:pt x="607" y="76"/>
                  </a:cubicBezTo>
                  <a:cubicBezTo>
                    <a:pt x="582" y="97"/>
                    <a:pt x="555" y="114"/>
                    <a:pt x="525" y="124"/>
                  </a:cubicBezTo>
                  <a:cubicBezTo>
                    <a:pt x="520" y="125"/>
                    <a:pt x="515" y="126"/>
                    <a:pt x="510" y="127"/>
                  </a:cubicBezTo>
                  <a:cubicBezTo>
                    <a:pt x="510" y="127"/>
                    <a:pt x="511" y="127"/>
                    <a:pt x="511" y="126"/>
                  </a:cubicBezTo>
                  <a:cubicBezTo>
                    <a:pt x="512" y="127"/>
                    <a:pt x="515" y="126"/>
                    <a:pt x="516" y="126"/>
                  </a:cubicBezTo>
                  <a:cubicBezTo>
                    <a:pt x="523" y="120"/>
                    <a:pt x="531" y="115"/>
                    <a:pt x="538" y="110"/>
                  </a:cubicBezTo>
                  <a:cubicBezTo>
                    <a:pt x="541" y="109"/>
                    <a:pt x="543" y="108"/>
                    <a:pt x="545" y="107"/>
                  </a:cubicBezTo>
                  <a:cubicBezTo>
                    <a:pt x="545" y="107"/>
                    <a:pt x="545" y="107"/>
                    <a:pt x="545" y="107"/>
                  </a:cubicBezTo>
                  <a:cubicBezTo>
                    <a:pt x="544" y="108"/>
                    <a:pt x="547" y="108"/>
                    <a:pt x="548" y="108"/>
                  </a:cubicBezTo>
                  <a:cubicBezTo>
                    <a:pt x="550" y="107"/>
                    <a:pt x="551" y="107"/>
                    <a:pt x="553" y="105"/>
                  </a:cubicBezTo>
                  <a:cubicBezTo>
                    <a:pt x="554" y="104"/>
                    <a:pt x="549" y="105"/>
                    <a:pt x="548" y="106"/>
                  </a:cubicBezTo>
                  <a:cubicBezTo>
                    <a:pt x="548" y="105"/>
                    <a:pt x="548" y="105"/>
                    <a:pt x="548" y="105"/>
                  </a:cubicBezTo>
                  <a:cubicBezTo>
                    <a:pt x="554" y="102"/>
                    <a:pt x="559" y="100"/>
                    <a:pt x="564" y="98"/>
                  </a:cubicBezTo>
                  <a:cubicBezTo>
                    <a:pt x="567" y="96"/>
                    <a:pt x="565" y="95"/>
                    <a:pt x="564" y="95"/>
                  </a:cubicBezTo>
                  <a:cubicBezTo>
                    <a:pt x="569" y="91"/>
                    <a:pt x="573" y="88"/>
                    <a:pt x="578" y="85"/>
                  </a:cubicBezTo>
                  <a:cubicBezTo>
                    <a:pt x="578" y="85"/>
                    <a:pt x="577" y="86"/>
                    <a:pt x="577" y="87"/>
                  </a:cubicBezTo>
                  <a:cubicBezTo>
                    <a:pt x="576" y="88"/>
                    <a:pt x="581" y="87"/>
                    <a:pt x="582" y="86"/>
                  </a:cubicBezTo>
                  <a:cubicBezTo>
                    <a:pt x="587" y="81"/>
                    <a:pt x="593" y="76"/>
                    <a:pt x="598" y="70"/>
                  </a:cubicBezTo>
                  <a:cubicBezTo>
                    <a:pt x="607" y="62"/>
                    <a:pt x="618" y="55"/>
                    <a:pt x="627" y="46"/>
                  </a:cubicBezTo>
                  <a:cubicBezTo>
                    <a:pt x="631" y="43"/>
                    <a:pt x="635" y="39"/>
                    <a:pt x="639" y="35"/>
                  </a:cubicBezTo>
                  <a:cubicBezTo>
                    <a:pt x="640" y="34"/>
                    <a:pt x="639" y="34"/>
                    <a:pt x="638" y="34"/>
                  </a:cubicBezTo>
                  <a:cubicBezTo>
                    <a:pt x="640" y="32"/>
                    <a:pt x="641" y="30"/>
                    <a:pt x="643" y="28"/>
                  </a:cubicBezTo>
                  <a:cubicBezTo>
                    <a:pt x="643" y="27"/>
                    <a:pt x="638" y="28"/>
                    <a:pt x="637" y="29"/>
                  </a:cubicBezTo>
                  <a:cubicBezTo>
                    <a:pt x="637" y="29"/>
                    <a:pt x="636" y="30"/>
                    <a:pt x="635" y="30"/>
                  </a:cubicBezTo>
                  <a:cubicBezTo>
                    <a:pt x="640" y="25"/>
                    <a:pt x="644" y="19"/>
                    <a:pt x="648" y="13"/>
                  </a:cubicBezTo>
                  <a:cubicBezTo>
                    <a:pt x="649" y="11"/>
                    <a:pt x="644" y="12"/>
                    <a:pt x="643" y="13"/>
                  </a:cubicBezTo>
                  <a:cubicBezTo>
                    <a:pt x="629" y="35"/>
                    <a:pt x="610" y="55"/>
                    <a:pt x="587" y="68"/>
                  </a:cubicBezTo>
                  <a:cubicBezTo>
                    <a:pt x="587" y="68"/>
                    <a:pt x="587" y="68"/>
                    <a:pt x="587" y="68"/>
                  </a:cubicBezTo>
                  <a:cubicBezTo>
                    <a:pt x="589" y="65"/>
                    <a:pt x="592" y="63"/>
                    <a:pt x="595" y="60"/>
                  </a:cubicBezTo>
                  <a:cubicBezTo>
                    <a:pt x="595" y="60"/>
                    <a:pt x="595" y="59"/>
                    <a:pt x="594" y="59"/>
                  </a:cubicBezTo>
                  <a:cubicBezTo>
                    <a:pt x="600" y="54"/>
                    <a:pt x="605" y="48"/>
                    <a:pt x="611" y="42"/>
                  </a:cubicBezTo>
                  <a:cubicBezTo>
                    <a:pt x="612" y="41"/>
                    <a:pt x="613" y="39"/>
                    <a:pt x="614" y="38"/>
                  </a:cubicBezTo>
                  <a:cubicBezTo>
                    <a:pt x="623" y="30"/>
                    <a:pt x="630" y="20"/>
                    <a:pt x="637" y="9"/>
                  </a:cubicBezTo>
                  <a:cubicBezTo>
                    <a:pt x="638" y="9"/>
                    <a:pt x="639" y="9"/>
                    <a:pt x="640" y="9"/>
                  </a:cubicBezTo>
                  <a:cubicBezTo>
                    <a:pt x="641" y="9"/>
                    <a:pt x="646" y="7"/>
                    <a:pt x="642" y="7"/>
                  </a:cubicBezTo>
                  <a:cubicBezTo>
                    <a:pt x="641" y="7"/>
                    <a:pt x="639" y="7"/>
                    <a:pt x="638" y="7"/>
                  </a:cubicBezTo>
                  <a:cubicBezTo>
                    <a:pt x="639" y="5"/>
                    <a:pt x="640" y="3"/>
                    <a:pt x="642" y="2"/>
                  </a:cubicBezTo>
                  <a:cubicBezTo>
                    <a:pt x="643" y="0"/>
                    <a:pt x="637" y="0"/>
                    <a:pt x="637" y="2"/>
                  </a:cubicBezTo>
                  <a:cubicBezTo>
                    <a:pt x="635" y="3"/>
                    <a:pt x="634" y="5"/>
                    <a:pt x="633" y="7"/>
                  </a:cubicBezTo>
                  <a:cubicBezTo>
                    <a:pt x="632" y="7"/>
                    <a:pt x="630" y="7"/>
                    <a:pt x="629" y="7"/>
                  </a:cubicBezTo>
                  <a:cubicBezTo>
                    <a:pt x="627" y="7"/>
                    <a:pt x="623" y="9"/>
                    <a:pt x="626" y="9"/>
                  </a:cubicBezTo>
                  <a:cubicBezTo>
                    <a:pt x="628" y="9"/>
                    <a:pt x="630" y="9"/>
                    <a:pt x="632" y="9"/>
                  </a:cubicBezTo>
                  <a:cubicBezTo>
                    <a:pt x="624" y="21"/>
                    <a:pt x="616" y="31"/>
                    <a:pt x="607" y="41"/>
                  </a:cubicBezTo>
                  <a:cubicBezTo>
                    <a:pt x="607" y="41"/>
                    <a:pt x="606" y="41"/>
                    <a:pt x="606" y="41"/>
                  </a:cubicBezTo>
                  <a:cubicBezTo>
                    <a:pt x="606" y="42"/>
                    <a:pt x="605" y="42"/>
                    <a:pt x="605" y="43"/>
                  </a:cubicBezTo>
                  <a:cubicBezTo>
                    <a:pt x="597" y="50"/>
                    <a:pt x="588" y="57"/>
                    <a:pt x="582" y="67"/>
                  </a:cubicBezTo>
                  <a:cubicBezTo>
                    <a:pt x="576" y="73"/>
                    <a:pt x="569" y="79"/>
                    <a:pt x="562" y="84"/>
                  </a:cubicBezTo>
                  <a:cubicBezTo>
                    <a:pt x="561" y="84"/>
                    <a:pt x="560" y="83"/>
                    <a:pt x="559" y="84"/>
                  </a:cubicBezTo>
                  <a:cubicBezTo>
                    <a:pt x="552" y="87"/>
                    <a:pt x="546" y="91"/>
                    <a:pt x="540" y="94"/>
                  </a:cubicBezTo>
                  <a:cubicBezTo>
                    <a:pt x="542" y="92"/>
                    <a:pt x="544" y="89"/>
                    <a:pt x="546" y="87"/>
                  </a:cubicBezTo>
                  <a:cubicBezTo>
                    <a:pt x="548" y="85"/>
                    <a:pt x="550" y="83"/>
                    <a:pt x="552" y="82"/>
                  </a:cubicBezTo>
                  <a:cubicBezTo>
                    <a:pt x="562" y="73"/>
                    <a:pt x="571" y="63"/>
                    <a:pt x="579" y="53"/>
                  </a:cubicBezTo>
                  <a:cubicBezTo>
                    <a:pt x="583" y="50"/>
                    <a:pt x="588" y="47"/>
                    <a:pt x="592" y="43"/>
                  </a:cubicBezTo>
                  <a:cubicBezTo>
                    <a:pt x="594" y="42"/>
                    <a:pt x="592" y="40"/>
                    <a:pt x="590" y="40"/>
                  </a:cubicBezTo>
                  <a:cubicBezTo>
                    <a:pt x="591" y="40"/>
                    <a:pt x="591" y="39"/>
                    <a:pt x="592" y="39"/>
                  </a:cubicBezTo>
                  <a:cubicBezTo>
                    <a:pt x="592" y="39"/>
                    <a:pt x="592" y="39"/>
                    <a:pt x="592" y="39"/>
                  </a:cubicBezTo>
                  <a:cubicBezTo>
                    <a:pt x="592" y="39"/>
                    <a:pt x="592" y="38"/>
                    <a:pt x="592" y="38"/>
                  </a:cubicBezTo>
                  <a:cubicBezTo>
                    <a:pt x="596" y="34"/>
                    <a:pt x="600" y="29"/>
                    <a:pt x="602" y="23"/>
                  </a:cubicBezTo>
                  <a:cubicBezTo>
                    <a:pt x="602" y="24"/>
                    <a:pt x="602" y="25"/>
                    <a:pt x="602" y="25"/>
                  </a:cubicBezTo>
                  <a:cubicBezTo>
                    <a:pt x="602" y="28"/>
                    <a:pt x="607" y="27"/>
                    <a:pt x="608" y="25"/>
                  </a:cubicBezTo>
                  <a:cubicBezTo>
                    <a:pt x="608" y="24"/>
                    <a:pt x="608" y="23"/>
                    <a:pt x="609" y="23"/>
                  </a:cubicBezTo>
                  <a:cubicBezTo>
                    <a:pt x="610" y="23"/>
                    <a:pt x="613" y="22"/>
                    <a:pt x="613" y="21"/>
                  </a:cubicBezTo>
                  <a:cubicBezTo>
                    <a:pt x="615" y="16"/>
                    <a:pt x="616" y="11"/>
                    <a:pt x="617" y="6"/>
                  </a:cubicBezTo>
                  <a:cubicBezTo>
                    <a:pt x="617" y="4"/>
                    <a:pt x="612" y="5"/>
                    <a:pt x="612" y="7"/>
                  </a:cubicBezTo>
                  <a:cubicBezTo>
                    <a:pt x="612" y="7"/>
                    <a:pt x="612" y="8"/>
                    <a:pt x="611" y="8"/>
                  </a:cubicBezTo>
                  <a:cubicBezTo>
                    <a:pt x="610" y="8"/>
                    <a:pt x="609" y="9"/>
                    <a:pt x="609" y="10"/>
                  </a:cubicBezTo>
                  <a:cubicBezTo>
                    <a:pt x="609" y="11"/>
                    <a:pt x="608" y="12"/>
                    <a:pt x="608" y="13"/>
                  </a:cubicBezTo>
                  <a:cubicBezTo>
                    <a:pt x="608" y="12"/>
                    <a:pt x="608" y="12"/>
                    <a:pt x="608" y="12"/>
                  </a:cubicBezTo>
                  <a:cubicBezTo>
                    <a:pt x="608" y="9"/>
                    <a:pt x="602" y="10"/>
                    <a:pt x="602" y="12"/>
                  </a:cubicBezTo>
                  <a:cubicBezTo>
                    <a:pt x="602" y="13"/>
                    <a:pt x="602" y="15"/>
                    <a:pt x="602" y="16"/>
                  </a:cubicBezTo>
                  <a:cubicBezTo>
                    <a:pt x="601" y="16"/>
                    <a:pt x="600" y="16"/>
                    <a:pt x="600" y="17"/>
                  </a:cubicBezTo>
                  <a:cubicBezTo>
                    <a:pt x="598" y="21"/>
                    <a:pt x="596" y="25"/>
                    <a:pt x="594" y="28"/>
                  </a:cubicBezTo>
                  <a:cubicBezTo>
                    <a:pt x="595" y="25"/>
                    <a:pt x="595" y="22"/>
                    <a:pt x="596" y="19"/>
                  </a:cubicBezTo>
                  <a:cubicBezTo>
                    <a:pt x="596" y="16"/>
                    <a:pt x="590" y="17"/>
                    <a:pt x="590" y="20"/>
                  </a:cubicBezTo>
                  <a:cubicBezTo>
                    <a:pt x="589" y="26"/>
                    <a:pt x="588" y="32"/>
                    <a:pt x="587" y="38"/>
                  </a:cubicBezTo>
                  <a:cubicBezTo>
                    <a:pt x="587" y="38"/>
                    <a:pt x="587" y="38"/>
                    <a:pt x="587" y="39"/>
                  </a:cubicBezTo>
                  <a:cubicBezTo>
                    <a:pt x="587" y="39"/>
                    <a:pt x="587" y="39"/>
                    <a:pt x="586" y="39"/>
                  </a:cubicBezTo>
                  <a:cubicBezTo>
                    <a:pt x="583" y="43"/>
                    <a:pt x="580" y="46"/>
                    <a:pt x="577" y="50"/>
                  </a:cubicBezTo>
                  <a:cubicBezTo>
                    <a:pt x="552" y="70"/>
                    <a:pt x="527" y="90"/>
                    <a:pt x="502" y="111"/>
                  </a:cubicBezTo>
                  <a:cubicBezTo>
                    <a:pt x="474" y="136"/>
                    <a:pt x="447" y="163"/>
                    <a:pt x="421" y="190"/>
                  </a:cubicBezTo>
                  <a:cubicBezTo>
                    <a:pt x="366" y="244"/>
                    <a:pt x="314" y="299"/>
                    <a:pt x="262" y="356"/>
                  </a:cubicBezTo>
                  <a:cubicBezTo>
                    <a:pt x="237" y="383"/>
                    <a:pt x="212" y="411"/>
                    <a:pt x="187" y="439"/>
                  </a:cubicBezTo>
                  <a:cubicBezTo>
                    <a:pt x="185" y="441"/>
                    <a:pt x="184" y="444"/>
                    <a:pt x="182" y="446"/>
                  </a:cubicBezTo>
                  <a:cubicBezTo>
                    <a:pt x="181" y="446"/>
                    <a:pt x="181" y="446"/>
                    <a:pt x="181" y="446"/>
                  </a:cubicBezTo>
                  <a:cubicBezTo>
                    <a:pt x="182" y="444"/>
                    <a:pt x="182" y="442"/>
                    <a:pt x="183" y="440"/>
                  </a:cubicBezTo>
                  <a:cubicBezTo>
                    <a:pt x="183" y="438"/>
                    <a:pt x="178" y="440"/>
                    <a:pt x="178" y="441"/>
                  </a:cubicBezTo>
                  <a:cubicBezTo>
                    <a:pt x="178" y="441"/>
                    <a:pt x="178" y="441"/>
                    <a:pt x="178" y="441"/>
                  </a:cubicBezTo>
                  <a:cubicBezTo>
                    <a:pt x="178" y="441"/>
                    <a:pt x="178" y="441"/>
                    <a:pt x="178" y="441"/>
                  </a:cubicBezTo>
                  <a:cubicBezTo>
                    <a:pt x="179" y="439"/>
                    <a:pt x="174" y="440"/>
                    <a:pt x="173" y="441"/>
                  </a:cubicBezTo>
                  <a:cubicBezTo>
                    <a:pt x="171" y="444"/>
                    <a:pt x="169" y="448"/>
                    <a:pt x="167" y="452"/>
                  </a:cubicBezTo>
                  <a:cubicBezTo>
                    <a:pt x="167" y="451"/>
                    <a:pt x="167" y="450"/>
                    <a:pt x="168" y="449"/>
                  </a:cubicBezTo>
                  <a:cubicBezTo>
                    <a:pt x="168" y="449"/>
                    <a:pt x="168" y="449"/>
                    <a:pt x="168" y="449"/>
                  </a:cubicBezTo>
                  <a:cubicBezTo>
                    <a:pt x="168" y="448"/>
                    <a:pt x="168" y="448"/>
                    <a:pt x="168" y="448"/>
                  </a:cubicBezTo>
                  <a:cubicBezTo>
                    <a:pt x="173" y="437"/>
                    <a:pt x="177" y="427"/>
                    <a:pt x="179" y="416"/>
                  </a:cubicBezTo>
                  <a:cubicBezTo>
                    <a:pt x="179" y="415"/>
                    <a:pt x="179" y="415"/>
                    <a:pt x="178" y="415"/>
                  </a:cubicBezTo>
                  <a:cubicBezTo>
                    <a:pt x="183" y="388"/>
                    <a:pt x="184" y="360"/>
                    <a:pt x="196" y="334"/>
                  </a:cubicBezTo>
                  <a:cubicBezTo>
                    <a:pt x="200" y="326"/>
                    <a:pt x="204" y="319"/>
                    <a:pt x="209" y="311"/>
                  </a:cubicBezTo>
                  <a:cubicBezTo>
                    <a:pt x="205" y="320"/>
                    <a:pt x="200" y="330"/>
                    <a:pt x="197" y="339"/>
                  </a:cubicBezTo>
                  <a:cubicBezTo>
                    <a:pt x="184" y="370"/>
                    <a:pt x="180" y="400"/>
                    <a:pt x="180" y="433"/>
                  </a:cubicBezTo>
                  <a:cubicBezTo>
                    <a:pt x="180" y="436"/>
                    <a:pt x="185" y="435"/>
                    <a:pt x="185" y="433"/>
                  </a:cubicBezTo>
                  <a:cubicBezTo>
                    <a:pt x="185" y="401"/>
                    <a:pt x="189" y="374"/>
                    <a:pt x="200" y="344"/>
                  </a:cubicBezTo>
                  <a:cubicBezTo>
                    <a:pt x="211" y="316"/>
                    <a:pt x="224" y="289"/>
                    <a:pt x="243" y="265"/>
                  </a:cubicBezTo>
                  <a:cubicBezTo>
                    <a:pt x="240" y="272"/>
                    <a:pt x="237" y="278"/>
                    <a:pt x="234" y="285"/>
                  </a:cubicBezTo>
                  <a:cubicBezTo>
                    <a:pt x="229" y="292"/>
                    <a:pt x="225" y="300"/>
                    <a:pt x="221" y="308"/>
                  </a:cubicBezTo>
                  <a:cubicBezTo>
                    <a:pt x="218" y="316"/>
                    <a:pt x="214" y="323"/>
                    <a:pt x="210" y="330"/>
                  </a:cubicBezTo>
                  <a:cubicBezTo>
                    <a:pt x="206" y="338"/>
                    <a:pt x="203" y="347"/>
                    <a:pt x="201" y="355"/>
                  </a:cubicBezTo>
                  <a:cubicBezTo>
                    <a:pt x="199" y="359"/>
                    <a:pt x="197" y="362"/>
                    <a:pt x="195" y="366"/>
                  </a:cubicBezTo>
                  <a:cubicBezTo>
                    <a:pt x="195" y="366"/>
                    <a:pt x="196" y="366"/>
                    <a:pt x="197" y="366"/>
                  </a:cubicBezTo>
                  <a:cubicBezTo>
                    <a:pt x="196" y="369"/>
                    <a:pt x="196" y="372"/>
                    <a:pt x="195" y="374"/>
                  </a:cubicBezTo>
                  <a:cubicBezTo>
                    <a:pt x="193" y="381"/>
                    <a:pt x="193" y="387"/>
                    <a:pt x="193" y="393"/>
                  </a:cubicBezTo>
                  <a:cubicBezTo>
                    <a:pt x="193" y="403"/>
                    <a:pt x="202" y="411"/>
                    <a:pt x="195" y="421"/>
                  </a:cubicBezTo>
                  <a:cubicBezTo>
                    <a:pt x="194" y="423"/>
                    <a:pt x="199" y="423"/>
                    <a:pt x="200" y="421"/>
                  </a:cubicBezTo>
                  <a:cubicBezTo>
                    <a:pt x="206" y="411"/>
                    <a:pt x="200" y="402"/>
                    <a:pt x="198" y="392"/>
                  </a:cubicBezTo>
                  <a:cubicBezTo>
                    <a:pt x="197" y="381"/>
                    <a:pt x="200" y="369"/>
                    <a:pt x="204" y="358"/>
                  </a:cubicBezTo>
                  <a:cubicBezTo>
                    <a:pt x="218" y="331"/>
                    <a:pt x="227" y="303"/>
                    <a:pt x="243" y="278"/>
                  </a:cubicBezTo>
                  <a:cubicBezTo>
                    <a:pt x="259" y="254"/>
                    <a:pt x="276" y="233"/>
                    <a:pt x="285" y="205"/>
                  </a:cubicBezTo>
                  <a:cubicBezTo>
                    <a:pt x="294" y="197"/>
                    <a:pt x="302" y="186"/>
                    <a:pt x="312" y="178"/>
                  </a:cubicBezTo>
                  <a:cubicBezTo>
                    <a:pt x="303" y="210"/>
                    <a:pt x="280" y="234"/>
                    <a:pt x="265" y="263"/>
                  </a:cubicBezTo>
                  <a:cubicBezTo>
                    <a:pt x="248" y="293"/>
                    <a:pt x="236" y="327"/>
                    <a:pt x="237" y="361"/>
                  </a:cubicBezTo>
                  <a:cubicBezTo>
                    <a:pt x="237" y="364"/>
                    <a:pt x="243" y="364"/>
                    <a:pt x="243" y="361"/>
                  </a:cubicBezTo>
                  <a:cubicBezTo>
                    <a:pt x="241" y="323"/>
                    <a:pt x="256" y="288"/>
                    <a:pt x="274" y="255"/>
                  </a:cubicBezTo>
                  <a:cubicBezTo>
                    <a:pt x="290" y="228"/>
                    <a:pt x="311" y="206"/>
                    <a:pt x="318" y="175"/>
                  </a:cubicBezTo>
                  <a:cubicBezTo>
                    <a:pt x="318" y="173"/>
                    <a:pt x="317" y="173"/>
                    <a:pt x="316" y="173"/>
                  </a:cubicBezTo>
                  <a:cubicBezTo>
                    <a:pt x="315" y="172"/>
                    <a:pt x="313" y="172"/>
                    <a:pt x="311" y="173"/>
                  </a:cubicBezTo>
                  <a:cubicBezTo>
                    <a:pt x="300" y="181"/>
                    <a:pt x="292" y="193"/>
                    <a:pt x="282" y="203"/>
                  </a:cubicBezTo>
                  <a:cubicBezTo>
                    <a:pt x="281" y="203"/>
                    <a:pt x="280" y="203"/>
                    <a:pt x="280" y="204"/>
                  </a:cubicBezTo>
                  <a:cubicBezTo>
                    <a:pt x="280" y="204"/>
                    <a:pt x="280" y="204"/>
                    <a:pt x="280" y="204"/>
                  </a:cubicBezTo>
                  <a:cubicBezTo>
                    <a:pt x="277" y="207"/>
                    <a:pt x="275" y="209"/>
                    <a:pt x="272" y="210"/>
                  </a:cubicBezTo>
                  <a:cubicBezTo>
                    <a:pt x="272" y="210"/>
                    <a:pt x="271" y="210"/>
                    <a:pt x="271" y="210"/>
                  </a:cubicBezTo>
                  <a:cubicBezTo>
                    <a:pt x="257" y="211"/>
                    <a:pt x="245" y="219"/>
                    <a:pt x="235" y="228"/>
                  </a:cubicBezTo>
                  <a:cubicBezTo>
                    <a:pt x="222" y="238"/>
                    <a:pt x="209" y="253"/>
                    <a:pt x="205" y="270"/>
                  </a:cubicBezTo>
                  <a:cubicBezTo>
                    <a:pt x="205" y="272"/>
                    <a:pt x="210" y="271"/>
                    <a:pt x="210" y="269"/>
                  </a:cubicBezTo>
                  <a:cubicBezTo>
                    <a:pt x="213" y="258"/>
                    <a:pt x="220" y="248"/>
                    <a:pt x="228" y="239"/>
                  </a:cubicBezTo>
                  <a:cubicBezTo>
                    <a:pt x="238" y="228"/>
                    <a:pt x="253" y="214"/>
                    <a:pt x="269" y="213"/>
                  </a:cubicBezTo>
                  <a:cubicBezTo>
                    <a:pt x="269" y="213"/>
                    <a:pt x="270" y="212"/>
                    <a:pt x="271" y="212"/>
                  </a:cubicBezTo>
                  <a:cubicBezTo>
                    <a:pt x="271" y="213"/>
                    <a:pt x="274" y="214"/>
                    <a:pt x="275" y="213"/>
                  </a:cubicBezTo>
                  <a:cubicBezTo>
                    <a:pt x="276" y="212"/>
                    <a:pt x="277" y="212"/>
                    <a:pt x="278" y="211"/>
                  </a:cubicBezTo>
                  <a:cubicBezTo>
                    <a:pt x="271" y="230"/>
                    <a:pt x="260" y="247"/>
                    <a:pt x="248" y="263"/>
                  </a:cubicBezTo>
                  <a:cubicBezTo>
                    <a:pt x="250" y="258"/>
                    <a:pt x="252" y="253"/>
                    <a:pt x="253" y="248"/>
                  </a:cubicBezTo>
                  <a:cubicBezTo>
                    <a:pt x="253" y="246"/>
                    <a:pt x="248" y="247"/>
                    <a:pt x="247" y="249"/>
                  </a:cubicBezTo>
                  <a:cubicBezTo>
                    <a:pt x="246" y="253"/>
                    <a:pt x="245" y="257"/>
                    <a:pt x="244" y="261"/>
                  </a:cubicBezTo>
                  <a:cubicBezTo>
                    <a:pt x="243" y="260"/>
                    <a:pt x="240" y="260"/>
                    <a:pt x="239" y="262"/>
                  </a:cubicBezTo>
                  <a:cubicBezTo>
                    <a:pt x="238" y="263"/>
                    <a:pt x="237" y="265"/>
                    <a:pt x="235" y="267"/>
                  </a:cubicBezTo>
                  <a:cubicBezTo>
                    <a:pt x="235" y="267"/>
                    <a:pt x="235" y="267"/>
                    <a:pt x="235" y="268"/>
                  </a:cubicBezTo>
                  <a:cubicBezTo>
                    <a:pt x="219" y="291"/>
                    <a:pt x="201" y="312"/>
                    <a:pt x="189" y="338"/>
                  </a:cubicBezTo>
                  <a:cubicBezTo>
                    <a:pt x="180" y="358"/>
                    <a:pt x="178" y="379"/>
                    <a:pt x="175" y="400"/>
                  </a:cubicBezTo>
                  <a:cubicBezTo>
                    <a:pt x="175" y="400"/>
                    <a:pt x="175" y="399"/>
                    <a:pt x="175" y="398"/>
                  </a:cubicBezTo>
                  <a:cubicBezTo>
                    <a:pt x="175" y="397"/>
                    <a:pt x="170" y="398"/>
                    <a:pt x="170" y="400"/>
                  </a:cubicBezTo>
                  <a:cubicBezTo>
                    <a:pt x="169" y="416"/>
                    <a:pt x="166" y="433"/>
                    <a:pt x="163" y="449"/>
                  </a:cubicBezTo>
                  <a:cubicBezTo>
                    <a:pt x="163" y="449"/>
                    <a:pt x="163" y="449"/>
                    <a:pt x="163" y="449"/>
                  </a:cubicBezTo>
                  <a:cubicBezTo>
                    <a:pt x="162" y="451"/>
                    <a:pt x="161" y="452"/>
                    <a:pt x="160" y="454"/>
                  </a:cubicBezTo>
                  <a:cubicBezTo>
                    <a:pt x="161" y="448"/>
                    <a:pt x="162" y="441"/>
                    <a:pt x="163" y="435"/>
                  </a:cubicBezTo>
                  <a:cubicBezTo>
                    <a:pt x="163" y="433"/>
                    <a:pt x="164" y="432"/>
                    <a:pt x="165" y="430"/>
                  </a:cubicBezTo>
                  <a:cubicBezTo>
                    <a:pt x="165" y="429"/>
                    <a:pt x="164" y="429"/>
                    <a:pt x="164" y="429"/>
                  </a:cubicBezTo>
                  <a:cubicBezTo>
                    <a:pt x="168" y="397"/>
                    <a:pt x="171" y="365"/>
                    <a:pt x="181" y="336"/>
                  </a:cubicBezTo>
                  <a:cubicBezTo>
                    <a:pt x="191" y="317"/>
                    <a:pt x="205" y="300"/>
                    <a:pt x="217" y="282"/>
                  </a:cubicBezTo>
                  <a:cubicBezTo>
                    <a:pt x="218" y="280"/>
                    <a:pt x="213" y="280"/>
                    <a:pt x="212" y="282"/>
                  </a:cubicBezTo>
                  <a:cubicBezTo>
                    <a:pt x="204" y="293"/>
                    <a:pt x="196" y="304"/>
                    <a:pt x="189" y="315"/>
                  </a:cubicBezTo>
                  <a:cubicBezTo>
                    <a:pt x="196" y="299"/>
                    <a:pt x="206" y="284"/>
                    <a:pt x="219" y="271"/>
                  </a:cubicBezTo>
                  <a:cubicBezTo>
                    <a:pt x="222" y="268"/>
                    <a:pt x="217" y="267"/>
                    <a:pt x="215" y="269"/>
                  </a:cubicBezTo>
                  <a:cubicBezTo>
                    <a:pt x="194" y="290"/>
                    <a:pt x="183" y="313"/>
                    <a:pt x="175" y="338"/>
                  </a:cubicBezTo>
                  <a:cubicBezTo>
                    <a:pt x="172" y="343"/>
                    <a:pt x="170" y="347"/>
                    <a:pt x="168" y="352"/>
                  </a:cubicBezTo>
                  <a:cubicBezTo>
                    <a:pt x="156" y="380"/>
                    <a:pt x="159" y="413"/>
                    <a:pt x="155" y="443"/>
                  </a:cubicBezTo>
                  <a:cubicBezTo>
                    <a:pt x="155" y="444"/>
                    <a:pt x="155" y="444"/>
                    <a:pt x="156" y="445"/>
                  </a:cubicBezTo>
                  <a:cubicBezTo>
                    <a:pt x="154" y="454"/>
                    <a:pt x="153" y="464"/>
                    <a:pt x="150" y="473"/>
                  </a:cubicBezTo>
                  <a:cubicBezTo>
                    <a:pt x="150" y="476"/>
                    <a:pt x="155" y="475"/>
                    <a:pt x="156" y="473"/>
                  </a:cubicBezTo>
                  <a:cubicBezTo>
                    <a:pt x="156" y="473"/>
                    <a:pt x="156" y="472"/>
                    <a:pt x="156" y="472"/>
                  </a:cubicBezTo>
                  <a:cubicBezTo>
                    <a:pt x="158" y="471"/>
                    <a:pt x="159" y="471"/>
                    <a:pt x="159" y="470"/>
                  </a:cubicBezTo>
                  <a:cubicBezTo>
                    <a:pt x="163" y="467"/>
                    <a:pt x="165" y="463"/>
                    <a:pt x="167" y="459"/>
                  </a:cubicBezTo>
                  <a:cubicBezTo>
                    <a:pt x="170" y="456"/>
                    <a:pt x="172" y="454"/>
                    <a:pt x="174" y="451"/>
                  </a:cubicBezTo>
                  <a:cubicBezTo>
                    <a:pt x="173" y="453"/>
                    <a:pt x="172" y="455"/>
                    <a:pt x="171" y="457"/>
                  </a:cubicBezTo>
                  <a:cubicBezTo>
                    <a:pt x="169" y="459"/>
                    <a:pt x="167" y="462"/>
                    <a:pt x="166" y="465"/>
                  </a:cubicBezTo>
                  <a:cubicBezTo>
                    <a:pt x="166" y="465"/>
                    <a:pt x="166" y="465"/>
                    <a:pt x="166" y="465"/>
                  </a:cubicBezTo>
                  <a:cubicBezTo>
                    <a:pt x="166" y="465"/>
                    <a:pt x="166" y="465"/>
                    <a:pt x="166" y="465"/>
                  </a:cubicBezTo>
                  <a:cubicBezTo>
                    <a:pt x="166" y="465"/>
                    <a:pt x="166" y="465"/>
                    <a:pt x="166" y="465"/>
                  </a:cubicBezTo>
                  <a:cubicBezTo>
                    <a:pt x="165" y="465"/>
                    <a:pt x="165" y="465"/>
                    <a:pt x="166" y="466"/>
                  </a:cubicBezTo>
                  <a:cubicBezTo>
                    <a:pt x="149" y="486"/>
                    <a:pt x="134" y="508"/>
                    <a:pt x="118" y="529"/>
                  </a:cubicBezTo>
                  <a:cubicBezTo>
                    <a:pt x="115" y="532"/>
                    <a:pt x="113" y="536"/>
                    <a:pt x="110" y="539"/>
                  </a:cubicBezTo>
                  <a:cubicBezTo>
                    <a:pt x="110" y="539"/>
                    <a:pt x="110" y="539"/>
                    <a:pt x="110" y="539"/>
                  </a:cubicBezTo>
                  <a:cubicBezTo>
                    <a:pt x="106" y="512"/>
                    <a:pt x="97" y="489"/>
                    <a:pt x="103" y="461"/>
                  </a:cubicBezTo>
                  <a:cubicBezTo>
                    <a:pt x="108" y="439"/>
                    <a:pt x="117" y="419"/>
                    <a:pt x="114" y="396"/>
                  </a:cubicBezTo>
                  <a:cubicBezTo>
                    <a:pt x="114" y="395"/>
                    <a:pt x="109" y="396"/>
                    <a:pt x="109" y="398"/>
                  </a:cubicBezTo>
                  <a:cubicBezTo>
                    <a:pt x="112" y="422"/>
                    <a:pt x="101" y="444"/>
                    <a:pt x="97" y="467"/>
                  </a:cubicBezTo>
                  <a:cubicBezTo>
                    <a:pt x="92" y="492"/>
                    <a:pt x="101" y="515"/>
                    <a:pt x="105" y="540"/>
                  </a:cubicBezTo>
                  <a:cubicBezTo>
                    <a:pt x="105" y="541"/>
                    <a:pt x="108" y="541"/>
                    <a:pt x="110" y="540"/>
                  </a:cubicBezTo>
                  <a:cubicBezTo>
                    <a:pt x="92" y="563"/>
                    <a:pt x="76" y="586"/>
                    <a:pt x="61" y="611"/>
                  </a:cubicBezTo>
                  <a:cubicBezTo>
                    <a:pt x="43" y="641"/>
                    <a:pt x="26" y="672"/>
                    <a:pt x="2" y="698"/>
                  </a:cubicBezTo>
                  <a:cubicBezTo>
                    <a:pt x="0" y="701"/>
                    <a:pt x="5" y="702"/>
                    <a:pt x="7" y="700"/>
                  </a:cubicBezTo>
                  <a:cubicBezTo>
                    <a:pt x="7" y="699"/>
                    <a:pt x="8" y="699"/>
                    <a:pt x="8" y="698"/>
                  </a:cubicBezTo>
                  <a:cubicBezTo>
                    <a:pt x="9" y="698"/>
                    <a:pt x="9" y="698"/>
                    <a:pt x="9" y="698"/>
                  </a:cubicBezTo>
                  <a:cubicBezTo>
                    <a:pt x="39" y="679"/>
                    <a:pt x="62" y="654"/>
                    <a:pt x="82" y="625"/>
                  </a:cubicBezTo>
                  <a:cubicBezTo>
                    <a:pt x="103" y="595"/>
                    <a:pt x="119" y="561"/>
                    <a:pt x="140" y="531"/>
                  </a:cubicBezTo>
                  <a:cubicBezTo>
                    <a:pt x="165" y="519"/>
                    <a:pt x="186" y="501"/>
                    <a:pt x="210" y="488"/>
                  </a:cubicBezTo>
                  <a:close/>
                  <a:moveTo>
                    <a:pt x="413" y="381"/>
                  </a:moveTo>
                  <a:cubicBezTo>
                    <a:pt x="425" y="379"/>
                    <a:pt x="436" y="374"/>
                    <a:pt x="447" y="369"/>
                  </a:cubicBezTo>
                  <a:cubicBezTo>
                    <a:pt x="447" y="369"/>
                    <a:pt x="447" y="369"/>
                    <a:pt x="448" y="368"/>
                  </a:cubicBezTo>
                  <a:cubicBezTo>
                    <a:pt x="450" y="368"/>
                    <a:pt x="453" y="367"/>
                    <a:pt x="455" y="365"/>
                  </a:cubicBezTo>
                  <a:cubicBezTo>
                    <a:pt x="444" y="376"/>
                    <a:pt x="428" y="380"/>
                    <a:pt x="413" y="381"/>
                  </a:cubicBezTo>
                  <a:close/>
                  <a:moveTo>
                    <a:pt x="217" y="481"/>
                  </a:moveTo>
                  <a:cubicBezTo>
                    <a:pt x="190" y="492"/>
                    <a:pt x="169" y="512"/>
                    <a:pt x="143" y="525"/>
                  </a:cubicBezTo>
                  <a:cubicBezTo>
                    <a:pt x="148" y="518"/>
                    <a:pt x="153" y="511"/>
                    <a:pt x="158" y="504"/>
                  </a:cubicBezTo>
                  <a:cubicBezTo>
                    <a:pt x="159" y="505"/>
                    <a:pt x="161" y="505"/>
                    <a:pt x="162" y="504"/>
                  </a:cubicBezTo>
                  <a:cubicBezTo>
                    <a:pt x="196" y="475"/>
                    <a:pt x="241" y="467"/>
                    <a:pt x="285" y="464"/>
                  </a:cubicBezTo>
                  <a:cubicBezTo>
                    <a:pt x="262" y="469"/>
                    <a:pt x="239" y="473"/>
                    <a:pt x="217" y="481"/>
                  </a:cubicBezTo>
                  <a:close/>
                  <a:moveTo>
                    <a:pt x="583" y="72"/>
                  </a:moveTo>
                  <a:cubicBezTo>
                    <a:pt x="586" y="71"/>
                    <a:pt x="588" y="70"/>
                    <a:pt x="591" y="69"/>
                  </a:cubicBezTo>
                  <a:cubicBezTo>
                    <a:pt x="588" y="70"/>
                    <a:pt x="586" y="72"/>
                    <a:pt x="584" y="74"/>
                  </a:cubicBezTo>
                  <a:cubicBezTo>
                    <a:pt x="578" y="78"/>
                    <a:pt x="572" y="82"/>
                    <a:pt x="566" y="87"/>
                  </a:cubicBezTo>
                  <a:cubicBezTo>
                    <a:pt x="571" y="82"/>
                    <a:pt x="576" y="77"/>
                    <a:pt x="581" y="73"/>
                  </a:cubicBezTo>
                  <a:cubicBezTo>
                    <a:pt x="582" y="73"/>
                    <a:pt x="583" y="72"/>
                    <a:pt x="583" y="72"/>
                  </a:cubicBezTo>
                  <a:close/>
                  <a:moveTo>
                    <a:pt x="483" y="150"/>
                  </a:moveTo>
                  <a:cubicBezTo>
                    <a:pt x="485" y="148"/>
                    <a:pt x="486" y="146"/>
                    <a:pt x="488" y="145"/>
                  </a:cubicBezTo>
                  <a:cubicBezTo>
                    <a:pt x="487" y="146"/>
                    <a:pt x="487" y="147"/>
                    <a:pt x="486" y="148"/>
                  </a:cubicBezTo>
                  <a:cubicBezTo>
                    <a:pt x="485" y="149"/>
                    <a:pt x="484" y="149"/>
                    <a:pt x="483" y="150"/>
                  </a:cubicBezTo>
                  <a:close/>
                  <a:moveTo>
                    <a:pt x="428" y="200"/>
                  </a:moveTo>
                  <a:cubicBezTo>
                    <a:pt x="430" y="199"/>
                    <a:pt x="432" y="198"/>
                    <a:pt x="434" y="197"/>
                  </a:cubicBezTo>
                  <a:cubicBezTo>
                    <a:pt x="430" y="199"/>
                    <a:pt x="427" y="201"/>
                    <a:pt x="423" y="204"/>
                  </a:cubicBezTo>
                  <a:cubicBezTo>
                    <a:pt x="425" y="202"/>
                    <a:pt x="426" y="201"/>
                    <a:pt x="428" y="200"/>
                  </a:cubicBezTo>
                  <a:close/>
                  <a:moveTo>
                    <a:pt x="454" y="185"/>
                  </a:moveTo>
                  <a:cubicBezTo>
                    <a:pt x="454" y="185"/>
                    <a:pt x="455" y="185"/>
                    <a:pt x="455" y="185"/>
                  </a:cubicBezTo>
                  <a:cubicBezTo>
                    <a:pt x="455" y="185"/>
                    <a:pt x="454" y="185"/>
                    <a:pt x="454" y="185"/>
                  </a:cubicBezTo>
                  <a:cubicBezTo>
                    <a:pt x="454" y="185"/>
                    <a:pt x="454" y="185"/>
                    <a:pt x="454" y="185"/>
                  </a:cubicBezTo>
                  <a:close/>
                  <a:moveTo>
                    <a:pt x="436" y="192"/>
                  </a:moveTo>
                  <a:cubicBezTo>
                    <a:pt x="443" y="186"/>
                    <a:pt x="449" y="180"/>
                    <a:pt x="455" y="174"/>
                  </a:cubicBezTo>
                  <a:cubicBezTo>
                    <a:pt x="456" y="174"/>
                    <a:pt x="456" y="174"/>
                    <a:pt x="456" y="174"/>
                  </a:cubicBezTo>
                  <a:cubicBezTo>
                    <a:pt x="456" y="175"/>
                    <a:pt x="456" y="175"/>
                    <a:pt x="455" y="175"/>
                  </a:cubicBezTo>
                  <a:cubicBezTo>
                    <a:pt x="455" y="177"/>
                    <a:pt x="460" y="175"/>
                    <a:pt x="461" y="175"/>
                  </a:cubicBezTo>
                  <a:cubicBezTo>
                    <a:pt x="461" y="174"/>
                    <a:pt x="462" y="173"/>
                    <a:pt x="463" y="173"/>
                  </a:cubicBezTo>
                  <a:cubicBezTo>
                    <a:pt x="463" y="173"/>
                    <a:pt x="464" y="173"/>
                    <a:pt x="464" y="173"/>
                  </a:cubicBezTo>
                  <a:cubicBezTo>
                    <a:pt x="460" y="175"/>
                    <a:pt x="456" y="178"/>
                    <a:pt x="452" y="180"/>
                  </a:cubicBezTo>
                  <a:cubicBezTo>
                    <a:pt x="449" y="182"/>
                    <a:pt x="453" y="183"/>
                    <a:pt x="455" y="182"/>
                  </a:cubicBezTo>
                  <a:cubicBezTo>
                    <a:pt x="463" y="177"/>
                    <a:pt x="472" y="172"/>
                    <a:pt x="480" y="167"/>
                  </a:cubicBezTo>
                  <a:cubicBezTo>
                    <a:pt x="481" y="167"/>
                    <a:pt x="482" y="167"/>
                    <a:pt x="483" y="167"/>
                  </a:cubicBezTo>
                  <a:cubicBezTo>
                    <a:pt x="467" y="176"/>
                    <a:pt x="452" y="184"/>
                    <a:pt x="436" y="192"/>
                  </a:cubicBezTo>
                  <a:close/>
                  <a:moveTo>
                    <a:pt x="479" y="143"/>
                  </a:moveTo>
                  <a:cubicBezTo>
                    <a:pt x="476" y="146"/>
                    <a:pt x="473" y="149"/>
                    <a:pt x="471" y="152"/>
                  </a:cubicBezTo>
                  <a:cubicBezTo>
                    <a:pt x="469" y="154"/>
                    <a:pt x="467" y="156"/>
                    <a:pt x="465" y="158"/>
                  </a:cubicBezTo>
                  <a:cubicBezTo>
                    <a:pt x="465" y="158"/>
                    <a:pt x="465" y="159"/>
                    <a:pt x="465" y="159"/>
                  </a:cubicBezTo>
                  <a:cubicBezTo>
                    <a:pt x="460" y="163"/>
                    <a:pt x="456" y="168"/>
                    <a:pt x="452" y="172"/>
                  </a:cubicBezTo>
                  <a:cubicBezTo>
                    <a:pt x="451" y="172"/>
                    <a:pt x="450" y="172"/>
                    <a:pt x="449" y="173"/>
                  </a:cubicBezTo>
                  <a:cubicBezTo>
                    <a:pt x="459" y="163"/>
                    <a:pt x="469" y="153"/>
                    <a:pt x="479" y="143"/>
                  </a:cubicBezTo>
                  <a:close/>
                  <a:moveTo>
                    <a:pt x="496" y="139"/>
                  </a:moveTo>
                  <a:cubicBezTo>
                    <a:pt x="496" y="139"/>
                    <a:pt x="495" y="139"/>
                    <a:pt x="495" y="139"/>
                  </a:cubicBezTo>
                  <a:cubicBezTo>
                    <a:pt x="496" y="138"/>
                    <a:pt x="497" y="137"/>
                    <a:pt x="498" y="136"/>
                  </a:cubicBezTo>
                  <a:cubicBezTo>
                    <a:pt x="497" y="137"/>
                    <a:pt x="497" y="138"/>
                    <a:pt x="496" y="139"/>
                  </a:cubicBezTo>
                  <a:close/>
                  <a:moveTo>
                    <a:pt x="468" y="171"/>
                  </a:moveTo>
                  <a:cubicBezTo>
                    <a:pt x="468" y="171"/>
                    <a:pt x="468" y="171"/>
                    <a:pt x="468" y="170"/>
                  </a:cubicBezTo>
                  <a:cubicBezTo>
                    <a:pt x="468" y="170"/>
                    <a:pt x="469" y="170"/>
                    <a:pt x="469" y="170"/>
                  </a:cubicBezTo>
                  <a:cubicBezTo>
                    <a:pt x="469" y="170"/>
                    <a:pt x="468" y="171"/>
                    <a:pt x="468" y="171"/>
                  </a:cubicBezTo>
                  <a:close/>
                  <a:moveTo>
                    <a:pt x="466" y="165"/>
                  </a:moveTo>
                  <a:cubicBezTo>
                    <a:pt x="466" y="165"/>
                    <a:pt x="466" y="165"/>
                    <a:pt x="466" y="164"/>
                  </a:cubicBezTo>
                  <a:cubicBezTo>
                    <a:pt x="467" y="164"/>
                    <a:pt x="467" y="164"/>
                    <a:pt x="467" y="164"/>
                  </a:cubicBezTo>
                  <a:cubicBezTo>
                    <a:pt x="467" y="164"/>
                    <a:pt x="467" y="164"/>
                    <a:pt x="467" y="164"/>
                  </a:cubicBezTo>
                  <a:cubicBezTo>
                    <a:pt x="467" y="164"/>
                    <a:pt x="466" y="165"/>
                    <a:pt x="466" y="165"/>
                  </a:cubicBezTo>
                  <a:close/>
                  <a:moveTo>
                    <a:pt x="501" y="139"/>
                  </a:moveTo>
                  <a:cubicBezTo>
                    <a:pt x="502" y="138"/>
                    <a:pt x="504" y="137"/>
                    <a:pt x="505" y="136"/>
                  </a:cubicBezTo>
                  <a:cubicBezTo>
                    <a:pt x="504" y="137"/>
                    <a:pt x="502" y="138"/>
                    <a:pt x="501" y="139"/>
                  </a:cubicBezTo>
                  <a:close/>
                  <a:moveTo>
                    <a:pt x="527" y="112"/>
                  </a:moveTo>
                  <a:cubicBezTo>
                    <a:pt x="535" y="107"/>
                    <a:pt x="544" y="102"/>
                    <a:pt x="553" y="97"/>
                  </a:cubicBezTo>
                  <a:cubicBezTo>
                    <a:pt x="553" y="97"/>
                    <a:pt x="554" y="97"/>
                    <a:pt x="554" y="97"/>
                  </a:cubicBezTo>
                  <a:cubicBezTo>
                    <a:pt x="554" y="98"/>
                    <a:pt x="553" y="98"/>
                    <a:pt x="553" y="99"/>
                  </a:cubicBezTo>
                  <a:cubicBezTo>
                    <a:pt x="552" y="99"/>
                    <a:pt x="551" y="100"/>
                    <a:pt x="551" y="100"/>
                  </a:cubicBezTo>
                  <a:cubicBezTo>
                    <a:pt x="543" y="104"/>
                    <a:pt x="535" y="108"/>
                    <a:pt x="527" y="112"/>
                  </a:cubicBezTo>
                  <a:close/>
                  <a:moveTo>
                    <a:pt x="569" y="88"/>
                  </a:moveTo>
                  <a:cubicBezTo>
                    <a:pt x="569" y="88"/>
                    <a:pt x="570" y="88"/>
                    <a:pt x="570" y="88"/>
                  </a:cubicBezTo>
                  <a:cubicBezTo>
                    <a:pt x="569" y="88"/>
                    <a:pt x="569" y="88"/>
                    <a:pt x="568" y="89"/>
                  </a:cubicBezTo>
                  <a:cubicBezTo>
                    <a:pt x="569" y="89"/>
                    <a:pt x="569" y="88"/>
                    <a:pt x="569" y="88"/>
                  </a:cubicBezTo>
                  <a:close/>
                  <a:moveTo>
                    <a:pt x="585" y="78"/>
                  </a:moveTo>
                  <a:cubicBezTo>
                    <a:pt x="583" y="80"/>
                    <a:pt x="582" y="81"/>
                    <a:pt x="581" y="82"/>
                  </a:cubicBezTo>
                  <a:cubicBezTo>
                    <a:pt x="580" y="82"/>
                    <a:pt x="579" y="82"/>
                    <a:pt x="578" y="82"/>
                  </a:cubicBezTo>
                  <a:cubicBezTo>
                    <a:pt x="581" y="81"/>
                    <a:pt x="583" y="80"/>
                    <a:pt x="585" y="78"/>
                  </a:cubicBezTo>
                  <a:close/>
                  <a:moveTo>
                    <a:pt x="527" y="109"/>
                  </a:moveTo>
                  <a:cubicBezTo>
                    <a:pt x="523" y="111"/>
                    <a:pt x="520" y="114"/>
                    <a:pt x="517" y="116"/>
                  </a:cubicBezTo>
                  <a:cubicBezTo>
                    <a:pt x="520" y="113"/>
                    <a:pt x="523" y="111"/>
                    <a:pt x="526" y="109"/>
                  </a:cubicBezTo>
                  <a:cubicBezTo>
                    <a:pt x="526" y="109"/>
                    <a:pt x="526" y="109"/>
                    <a:pt x="526" y="109"/>
                  </a:cubicBezTo>
                  <a:cubicBezTo>
                    <a:pt x="526" y="109"/>
                    <a:pt x="526" y="109"/>
                    <a:pt x="527" y="109"/>
                  </a:cubicBezTo>
                  <a:close/>
                  <a:moveTo>
                    <a:pt x="487" y="137"/>
                  </a:moveTo>
                  <a:cubicBezTo>
                    <a:pt x="486" y="137"/>
                    <a:pt x="486" y="137"/>
                    <a:pt x="485" y="137"/>
                  </a:cubicBezTo>
                  <a:cubicBezTo>
                    <a:pt x="486" y="137"/>
                    <a:pt x="487" y="136"/>
                    <a:pt x="488" y="136"/>
                  </a:cubicBezTo>
                  <a:cubicBezTo>
                    <a:pt x="488" y="136"/>
                    <a:pt x="487" y="137"/>
                    <a:pt x="487" y="137"/>
                  </a:cubicBezTo>
                  <a:close/>
                  <a:moveTo>
                    <a:pt x="444" y="178"/>
                  </a:moveTo>
                  <a:cubicBezTo>
                    <a:pt x="444" y="179"/>
                    <a:pt x="444" y="178"/>
                    <a:pt x="445" y="178"/>
                  </a:cubicBezTo>
                  <a:cubicBezTo>
                    <a:pt x="441" y="181"/>
                    <a:pt x="438" y="185"/>
                    <a:pt x="435" y="188"/>
                  </a:cubicBezTo>
                  <a:cubicBezTo>
                    <a:pt x="435" y="187"/>
                    <a:pt x="436" y="187"/>
                    <a:pt x="436" y="186"/>
                  </a:cubicBezTo>
                  <a:cubicBezTo>
                    <a:pt x="438" y="184"/>
                    <a:pt x="441" y="181"/>
                    <a:pt x="444" y="178"/>
                  </a:cubicBezTo>
                  <a:close/>
                  <a:moveTo>
                    <a:pt x="377" y="261"/>
                  </a:moveTo>
                  <a:cubicBezTo>
                    <a:pt x="375" y="263"/>
                    <a:pt x="373" y="265"/>
                    <a:pt x="370" y="268"/>
                  </a:cubicBezTo>
                  <a:cubicBezTo>
                    <a:pt x="369" y="268"/>
                    <a:pt x="368" y="269"/>
                    <a:pt x="366" y="270"/>
                  </a:cubicBezTo>
                  <a:cubicBezTo>
                    <a:pt x="370" y="267"/>
                    <a:pt x="373" y="264"/>
                    <a:pt x="377" y="261"/>
                  </a:cubicBezTo>
                  <a:close/>
                  <a:moveTo>
                    <a:pt x="317" y="325"/>
                  </a:moveTo>
                  <a:cubicBezTo>
                    <a:pt x="317" y="325"/>
                    <a:pt x="318" y="325"/>
                    <a:pt x="318" y="325"/>
                  </a:cubicBezTo>
                  <a:cubicBezTo>
                    <a:pt x="315" y="329"/>
                    <a:pt x="311" y="332"/>
                    <a:pt x="307" y="336"/>
                  </a:cubicBezTo>
                  <a:cubicBezTo>
                    <a:pt x="310" y="332"/>
                    <a:pt x="313" y="328"/>
                    <a:pt x="317" y="325"/>
                  </a:cubicBezTo>
                  <a:close/>
                  <a:moveTo>
                    <a:pt x="337" y="306"/>
                  </a:moveTo>
                  <a:cubicBezTo>
                    <a:pt x="338" y="306"/>
                    <a:pt x="338" y="306"/>
                    <a:pt x="338" y="306"/>
                  </a:cubicBezTo>
                  <a:cubicBezTo>
                    <a:pt x="338" y="306"/>
                    <a:pt x="338" y="306"/>
                    <a:pt x="338" y="305"/>
                  </a:cubicBezTo>
                  <a:cubicBezTo>
                    <a:pt x="338" y="306"/>
                    <a:pt x="338" y="306"/>
                    <a:pt x="337" y="306"/>
                  </a:cubicBezTo>
                  <a:close/>
                  <a:moveTo>
                    <a:pt x="325" y="305"/>
                  </a:moveTo>
                  <a:cubicBezTo>
                    <a:pt x="322" y="309"/>
                    <a:pt x="319" y="312"/>
                    <a:pt x="317" y="315"/>
                  </a:cubicBezTo>
                  <a:cubicBezTo>
                    <a:pt x="317" y="314"/>
                    <a:pt x="317" y="314"/>
                    <a:pt x="318" y="313"/>
                  </a:cubicBezTo>
                  <a:cubicBezTo>
                    <a:pt x="320" y="311"/>
                    <a:pt x="322" y="308"/>
                    <a:pt x="325" y="305"/>
                  </a:cubicBezTo>
                  <a:close/>
                  <a:moveTo>
                    <a:pt x="306" y="326"/>
                  </a:moveTo>
                  <a:cubicBezTo>
                    <a:pt x="306" y="327"/>
                    <a:pt x="307" y="327"/>
                    <a:pt x="308" y="328"/>
                  </a:cubicBezTo>
                  <a:cubicBezTo>
                    <a:pt x="301" y="335"/>
                    <a:pt x="293" y="343"/>
                    <a:pt x="286" y="350"/>
                  </a:cubicBezTo>
                  <a:cubicBezTo>
                    <a:pt x="289" y="347"/>
                    <a:pt x="292" y="344"/>
                    <a:pt x="294" y="341"/>
                  </a:cubicBezTo>
                  <a:cubicBezTo>
                    <a:pt x="294" y="340"/>
                    <a:pt x="294" y="340"/>
                    <a:pt x="295" y="340"/>
                  </a:cubicBezTo>
                  <a:cubicBezTo>
                    <a:pt x="298" y="335"/>
                    <a:pt x="302" y="331"/>
                    <a:pt x="306" y="326"/>
                  </a:cubicBezTo>
                  <a:close/>
                  <a:moveTo>
                    <a:pt x="241" y="418"/>
                  </a:moveTo>
                  <a:cubicBezTo>
                    <a:pt x="240" y="417"/>
                    <a:pt x="237" y="418"/>
                    <a:pt x="237" y="418"/>
                  </a:cubicBezTo>
                  <a:cubicBezTo>
                    <a:pt x="236" y="418"/>
                    <a:pt x="236" y="419"/>
                    <a:pt x="236" y="419"/>
                  </a:cubicBezTo>
                  <a:cubicBezTo>
                    <a:pt x="236" y="418"/>
                    <a:pt x="236" y="418"/>
                    <a:pt x="235" y="418"/>
                  </a:cubicBezTo>
                  <a:cubicBezTo>
                    <a:pt x="236" y="417"/>
                    <a:pt x="237" y="415"/>
                    <a:pt x="238" y="413"/>
                  </a:cubicBezTo>
                  <a:cubicBezTo>
                    <a:pt x="238" y="412"/>
                    <a:pt x="239" y="412"/>
                    <a:pt x="240" y="411"/>
                  </a:cubicBezTo>
                  <a:cubicBezTo>
                    <a:pt x="241" y="411"/>
                    <a:pt x="242" y="411"/>
                    <a:pt x="243" y="410"/>
                  </a:cubicBezTo>
                  <a:cubicBezTo>
                    <a:pt x="244" y="409"/>
                    <a:pt x="246" y="408"/>
                    <a:pt x="247" y="406"/>
                  </a:cubicBezTo>
                  <a:cubicBezTo>
                    <a:pt x="247" y="408"/>
                    <a:pt x="250" y="409"/>
                    <a:pt x="252" y="407"/>
                  </a:cubicBezTo>
                  <a:cubicBezTo>
                    <a:pt x="253" y="407"/>
                    <a:pt x="253" y="406"/>
                    <a:pt x="254" y="405"/>
                  </a:cubicBezTo>
                  <a:cubicBezTo>
                    <a:pt x="255" y="405"/>
                    <a:pt x="256" y="405"/>
                    <a:pt x="257" y="405"/>
                  </a:cubicBezTo>
                  <a:cubicBezTo>
                    <a:pt x="266" y="399"/>
                    <a:pt x="276" y="394"/>
                    <a:pt x="286" y="389"/>
                  </a:cubicBezTo>
                  <a:cubicBezTo>
                    <a:pt x="273" y="401"/>
                    <a:pt x="257" y="410"/>
                    <a:pt x="241" y="418"/>
                  </a:cubicBezTo>
                  <a:cubicBezTo>
                    <a:pt x="241" y="418"/>
                    <a:pt x="241" y="418"/>
                    <a:pt x="241" y="418"/>
                  </a:cubicBezTo>
                  <a:close/>
                  <a:moveTo>
                    <a:pt x="235" y="447"/>
                  </a:moveTo>
                  <a:cubicBezTo>
                    <a:pt x="232" y="448"/>
                    <a:pt x="229" y="449"/>
                    <a:pt x="226" y="451"/>
                  </a:cubicBezTo>
                  <a:cubicBezTo>
                    <a:pt x="224" y="451"/>
                    <a:pt x="224" y="452"/>
                    <a:pt x="224" y="452"/>
                  </a:cubicBezTo>
                  <a:cubicBezTo>
                    <a:pt x="221" y="454"/>
                    <a:pt x="218" y="455"/>
                    <a:pt x="216" y="457"/>
                  </a:cubicBezTo>
                  <a:cubicBezTo>
                    <a:pt x="217" y="455"/>
                    <a:pt x="219" y="453"/>
                    <a:pt x="220" y="452"/>
                  </a:cubicBezTo>
                  <a:cubicBezTo>
                    <a:pt x="220" y="452"/>
                    <a:pt x="220" y="452"/>
                    <a:pt x="220" y="452"/>
                  </a:cubicBezTo>
                  <a:cubicBezTo>
                    <a:pt x="221" y="451"/>
                    <a:pt x="222" y="451"/>
                    <a:pt x="223" y="451"/>
                  </a:cubicBezTo>
                  <a:cubicBezTo>
                    <a:pt x="228" y="449"/>
                    <a:pt x="232" y="446"/>
                    <a:pt x="237" y="444"/>
                  </a:cubicBezTo>
                  <a:cubicBezTo>
                    <a:pt x="241" y="441"/>
                    <a:pt x="244" y="440"/>
                    <a:pt x="248" y="440"/>
                  </a:cubicBezTo>
                  <a:cubicBezTo>
                    <a:pt x="245" y="442"/>
                    <a:pt x="241" y="444"/>
                    <a:pt x="238" y="446"/>
                  </a:cubicBezTo>
                  <a:cubicBezTo>
                    <a:pt x="237" y="446"/>
                    <a:pt x="236" y="447"/>
                    <a:pt x="235" y="447"/>
                  </a:cubicBezTo>
                  <a:close/>
                  <a:moveTo>
                    <a:pt x="188" y="468"/>
                  </a:moveTo>
                  <a:cubicBezTo>
                    <a:pt x="188" y="467"/>
                    <a:pt x="188" y="467"/>
                    <a:pt x="188" y="467"/>
                  </a:cubicBezTo>
                  <a:cubicBezTo>
                    <a:pt x="188" y="468"/>
                    <a:pt x="188" y="468"/>
                    <a:pt x="188" y="468"/>
                  </a:cubicBezTo>
                  <a:cubicBezTo>
                    <a:pt x="188" y="468"/>
                    <a:pt x="188" y="468"/>
                    <a:pt x="188" y="468"/>
                  </a:cubicBezTo>
                  <a:close/>
                  <a:moveTo>
                    <a:pt x="221" y="445"/>
                  </a:moveTo>
                  <a:cubicBezTo>
                    <a:pt x="222" y="444"/>
                    <a:pt x="223" y="443"/>
                    <a:pt x="224" y="442"/>
                  </a:cubicBezTo>
                  <a:cubicBezTo>
                    <a:pt x="225" y="442"/>
                    <a:pt x="225" y="441"/>
                    <a:pt x="226" y="441"/>
                  </a:cubicBezTo>
                  <a:cubicBezTo>
                    <a:pt x="226" y="441"/>
                    <a:pt x="226" y="441"/>
                    <a:pt x="226" y="441"/>
                  </a:cubicBezTo>
                  <a:cubicBezTo>
                    <a:pt x="225" y="442"/>
                    <a:pt x="223" y="444"/>
                    <a:pt x="221" y="445"/>
                  </a:cubicBezTo>
                  <a:close/>
                  <a:moveTo>
                    <a:pt x="222" y="438"/>
                  </a:moveTo>
                  <a:cubicBezTo>
                    <a:pt x="222" y="438"/>
                    <a:pt x="222" y="438"/>
                    <a:pt x="222" y="438"/>
                  </a:cubicBezTo>
                  <a:cubicBezTo>
                    <a:pt x="222" y="438"/>
                    <a:pt x="222" y="438"/>
                    <a:pt x="222" y="438"/>
                  </a:cubicBezTo>
                  <a:cubicBezTo>
                    <a:pt x="222" y="438"/>
                    <a:pt x="222" y="438"/>
                    <a:pt x="222" y="438"/>
                  </a:cubicBezTo>
                  <a:cubicBezTo>
                    <a:pt x="222" y="438"/>
                    <a:pt x="222" y="438"/>
                    <a:pt x="222" y="438"/>
                  </a:cubicBezTo>
                  <a:close/>
                  <a:moveTo>
                    <a:pt x="228" y="422"/>
                  </a:moveTo>
                  <a:cubicBezTo>
                    <a:pt x="228" y="422"/>
                    <a:pt x="227" y="423"/>
                    <a:pt x="227" y="423"/>
                  </a:cubicBezTo>
                  <a:cubicBezTo>
                    <a:pt x="226" y="424"/>
                    <a:pt x="226" y="424"/>
                    <a:pt x="225" y="425"/>
                  </a:cubicBezTo>
                  <a:cubicBezTo>
                    <a:pt x="226" y="424"/>
                    <a:pt x="227" y="423"/>
                    <a:pt x="228" y="422"/>
                  </a:cubicBezTo>
                  <a:close/>
                  <a:moveTo>
                    <a:pt x="182" y="475"/>
                  </a:moveTo>
                  <a:cubicBezTo>
                    <a:pt x="190" y="470"/>
                    <a:pt x="198" y="465"/>
                    <a:pt x="206" y="460"/>
                  </a:cubicBezTo>
                  <a:cubicBezTo>
                    <a:pt x="198" y="467"/>
                    <a:pt x="191" y="473"/>
                    <a:pt x="184" y="479"/>
                  </a:cubicBezTo>
                  <a:cubicBezTo>
                    <a:pt x="182" y="481"/>
                    <a:pt x="180" y="482"/>
                    <a:pt x="178" y="483"/>
                  </a:cubicBezTo>
                  <a:cubicBezTo>
                    <a:pt x="179" y="480"/>
                    <a:pt x="181" y="477"/>
                    <a:pt x="182" y="475"/>
                  </a:cubicBezTo>
                  <a:close/>
                  <a:moveTo>
                    <a:pt x="190" y="479"/>
                  </a:moveTo>
                  <a:cubicBezTo>
                    <a:pt x="189" y="479"/>
                    <a:pt x="189" y="479"/>
                    <a:pt x="189" y="480"/>
                  </a:cubicBezTo>
                  <a:cubicBezTo>
                    <a:pt x="189" y="479"/>
                    <a:pt x="189" y="479"/>
                    <a:pt x="190" y="479"/>
                  </a:cubicBezTo>
                  <a:cubicBezTo>
                    <a:pt x="190" y="479"/>
                    <a:pt x="190" y="479"/>
                    <a:pt x="190" y="479"/>
                  </a:cubicBezTo>
                  <a:close/>
                  <a:moveTo>
                    <a:pt x="226" y="446"/>
                  </a:moveTo>
                  <a:cubicBezTo>
                    <a:pt x="232" y="442"/>
                    <a:pt x="237" y="437"/>
                    <a:pt x="243" y="431"/>
                  </a:cubicBezTo>
                  <a:cubicBezTo>
                    <a:pt x="243" y="431"/>
                    <a:pt x="243" y="431"/>
                    <a:pt x="243" y="431"/>
                  </a:cubicBezTo>
                  <a:cubicBezTo>
                    <a:pt x="244" y="430"/>
                    <a:pt x="245" y="429"/>
                    <a:pt x="247" y="429"/>
                  </a:cubicBezTo>
                  <a:cubicBezTo>
                    <a:pt x="252" y="426"/>
                    <a:pt x="259" y="423"/>
                    <a:pt x="253" y="429"/>
                  </a:cubicBezTo>
                  <a:cubicBezTo>
                    <a:pt x="249" y="434"/>
                    <a:pt x="243" y="437"/>
                    <a:pt x="237" y="440"/>
                  </a:cubicBezTo>
                  <a:cubicBezTo>
                    <a:pt x="233" y="442"/>
                    <a:pt x="229" y="444"/>
                    <a:pt x="226" y="446"/>
                  </a:cubicBezTo>
                  <a:close/>
                  <a:moveTo>
                    <a:pt x="210" y="439"/>
                  </a:moveTo>
                  <a:cubicBezTo>
                    <a:pt x="212" y="437"/>
                    <a:pt x="215" y="435"/>
                    <a:pt x="216" y="434"/>
                  </a:cubicBezTo>
                  <a:cubicBezTo>
                    <a:pt x="218" y="432"/>
                    <a:pt x="220" y="431"/>
                    <a:pt x="222" y="429"/>
                  </a:cubicBezTo>
                  <a:cubicBezTo>
                    <a:pt x="219" y="434"/>
                    <a:pt x="215" y="437"/>
                    <a:pt x="211" y="441"/>
                  </a:cubicBezTo>
                  <a:cubicBezTo>
                    <a:pt x="208" y="443"/>
                    <a:pt x="206" y="445"/>
                    <a:pt x="204" y="446"/>
                  </a:cubicBezTo>
                  <a:cubicBezTo>
                    <a:pt x="204" y="446"/>
                    <a:pt x="204" y="447"/>
                    <a:pt x="204" y="447"/>
                  </a:cubicBezTo>
                  <a:cubicBezTo>
                    <a:pt x="206" y="444"/>
                    <a:pt x="208" y="441"/>
                    <a:pt x="210" y="439"/>
                  </a:cubicBezTo>
                  <a:close/>
                  <a:moveTo>
                    <a:pt x="172" y="486"/>
                  </a:moveTo>
                  <a:cubicBezTo>
                    <a:pt x="173" y="486"/>
                    <a:pt x="175" y="486"/>
                    <a:pt x="175" y="486"/>
                  </a:cubicBezTo>
                  <a:cubicBezTo>
                    <a:pt x="176" y="486"/>
                    <a:pt x="177" y="485"/>
                    <a:pt x="178" y="485"/>
                  </a:cubicBezTo>
                  <a:cubicBezTo>
                    <a:pt x="175" y="488"/>
                    <a:pt x="172" y="491"/>
                    <a:pt x="169" y="494"/>
                  </a:cubicBezTo>
                  <a:cubicBezTo>
                    <a:pt x="168" y="494"/>
                    <a:pt x="168" y="494"/>
                    <a:pt x="168" y="494"/>
                  </a:cubicBezTo>
                  <a:cubicBezTo>
                    <a:pt x="167" y="495"/>
                    <a:pt x="165" y="497"/>
                    <a:pt x="163" y="498"/>
                  </a:cubicBezTo>
                  <a:cubicBezTo>
                    <a:pt x="166" y="494"/>
                    <a:pt x="169" y="490"/>
                    <a:pt x="172" y="486"/>
                  </a:cubicBezTo>
                  <a:close/>
                  <a:moveTo>
                    <a:pt x="194" y="480"/>
                  </a:moveTo>
                  <a:cubicBezTo>
                    <a:pt x="190" y="482"/>
                    <a:pt x="186" y="484"/>
                    <a:pt x="181" y="486"/>
                  </a:cubicBezTo>
                  <a:cubicBezTo>
                    <a:pt x="183" y="485"/>
                    <a:pt x="184" y="484"/>
                    <a:pt x="185" y="483"/>
                  </a:cubicBezTo>
                  <a:cubicBezTo>
                    <a:pt x="186" y="483"/>
                    <a:pt x="188" y="483"/>
                    <a:pt x="189" y="482"/>
                  </a:cubicBezTo>
                  <a:cubicBezTo>
                    <a:pt x="192" y="481"/>
                    <a:pt x="194" y="480"/>
                    <a:pt x="197" y="478"/>
                  </a:cubicBezTo>
                  <a:cubicBezTo>
                    <a:pt x="196" y="479"/>
                    <a:pt x="195" y="479"/>
                    <a:pt x="194" y="480"/>
                  </a:cubicBezTo>
                  <a:close/>
                  <a:moveTo>
                    <a:pt x="228" y="461"/>
                  </a:moveTo>
                  <a:cubicBezTo>
                    <a:pt x="227" y="461"/>
                    <a:pt x="227" y="461"/>
                    <a:pt x="227" y="461"/>
                  </a:cubicBezTo>
                  <a:cubicBezTo>
                    <a:pt x="229" y="459"/>
                    <a:pt x="231" y="458"/>
                    <a:pt x="234" y="456"/>
                  </a:cubicBezTo>
                  <a:cubicBezTo>
                    <a:pt x="240" y="454"/>
                    <a:pt x="247" y="451"/>
                    <a:pt x="253" y="449"/>
                  </a:cubicBezTo>
                  <a:cubicBezTo>
                    <a:pt x="245" y="452"/>
                    <a:pt x="236" y="456"/>
                    <a:pt x="228" y="461"/>
                  </a:cubicBezTo>
                  <a:close/>
                  <a:moveTo>
                    <a:pt x="225" y="459"/>
                  </a:moveTo>
                  <a:cubicBezTo>
                    <a:pt x="223" y="460"/>
                    <a:pt x="221" y="461"/>
                    <a:pt x="219" y="462"/>
                  </a:cubicBezTo>
                  <a:cubicBezTo>
                    <a:pt x="218" y="463"/>
                    <a:pt x="216" y="464"/>
                    <a:pt x="215" y="465"/>
                  </a:cubicBezTo>
                  <a:cubicBezTo>
                    <a:pt x="211" y="466"/>
                    <a:pt x="207" y="468"/>
                    <a:pt x="202" y="469"/>
                  </a:cubicBezTo>
                  <a:cubicBezTo>
                    <a:pt x="205" y="467"/>
                    <a:pt x="207" y="465"/>
                    <a:pt x="209" y="463"/>
                  </a:cubicBezTo>
                  <a:cubicBezTo>
                    <a:pt x="210" y="463"/>
                    <a:pt x="210" y="463"/>
                    <a:pt x="210" y="463"/>
                  </a:cubicBezTo>
                  <a:cubicBezTo>
                    <a:pt x="215" y="462"/>
                    <a:pt x="220" y="460"/>
                    <a:pt x="225" y="459"/>
                  </a:cubicBezTo>
                  <a:close/>
                  <a:moveTo>
                    <a:pt x="293" y="406"/>
                  </a:moveTo>
                  <a:cubicBezTo>
                    <a:pt x="320" y="397"/>
                    <a:pt x="347" y="394"/>
                    <a:pt x="375" y="393"/>
                  </a:cubicBezTo>
                  <a:cubicBezTo>
                    <a:pt x="396" y="392"/>
                    <a:pt x="416" y="395"/>
                    <a:pt x="436" y="390"/>
                  </a:cubicBezTo>
                  <a:cubicBezTo>
                    <a:pt x="382" y="432"/>
                    <a:pt x="310" y="427"/>
                    <a:pt x="246" y="444"/>
                  </a:cubicBezTo>
                  <a:cubicBezTo>
                    <a:pt x="250" y="442"/>
                    <a:pt x="253" y="440"/>
                    <a:pt x="256" y="438"/>
                  </a:cubicBezTo>
                  <a:cubicBezTo>
                    <a:pt x="257" y="437"/>
                    <a:pt x="256" y="437"/>
                    <a:pt x="255" y="437"/>
                  </a:cubicBezTo>
                  <a:cubicBezTo>
                    <a:pt x="251" y="437"/>
                    <a:pt x="247" y="438"/>
                    <a:pt x="244" y="439"/>
                  </a:cubicBezTo>
                  <a:cubicBezTo>
                    <a:pt x="245" y="438"/>
                    <a:pt x="246" y="437"/>
                    <a:pt x="248" y="437"/>
                  </a:cubicBezTo>
                  <a:cubicBezTo>
                    <a:pt x="254" y="433"/>
                    <a:pt x="259" y="429"/>
                    <a:pt x="263" y="423"/>
                  </a:cubicBezTo>
                  <a:cubicBezTo>
                    <a:pt x="264" y="422"/>
                    <a:pt x="262" y="422"/>
                    <a:pt x="261" y="422"/>
                  </a:cubicBezTo>
                  <a:cubicBezTo>
                    <a:pt x="259" y="422"/>
                    <a:pt x="257" y="423"/>
                    <a:pt x="254" y="424"/>
                  </a:cubicBezTo>
                  <a:cubicBezTo>
                    <a:pt x="258" y="421"/>
                    <a:pt x="262" y="418"/>
                    <a:pt x="266" y="416"/>
                  </a:cubicBezTo>
                  <a:cubicBezTo>
                    <a:pt x="268" y="414"/>
                    <a:pt x="262" y="414"/>
                    <a:pt x="261" y="415"/>
                  </a:cubicBezTo>
                  <a:cubicBezTo>
                    <a:pt x="255" y="420"/>
                    <a:pt x="249" y="424"/>
                    <a:pt x="243" y="428"/>
                  </a:cubicBezTo>
                  <a:cubicBezTo>
                    <a:pt x="242" y="429"/>
                    <a:pt x="241" y="429"/>
                    <a:pt x="240" y="429"/>
                  </a:cubicBezTo>
                  <a:cubicBezTo>
                    <a:pt x="244" y="426"/>
                    <a:pt x="248" y="422"/>
                    <a:pt x="252" y="418"/>
                  </a:cubicBezTo>
                  <a:cubicBezTo>
                    <a:pt x="265" y="413"/>
                    <a:pt x="280" y="410"/>
                    <a:pt x="293" y="406"/>
                  </a:cubicBezTo>
                  <a:close/>
                  <a:moveTo>
                    <a:pt x="239" y="421"/>
                  </a:moveTo>
                  <a:cubicBezTo>
                    <a:pt x="240" y="420"/>
                    <a:pt x="240" y="420"/>
                    <a:pt x="240" y="420"/>
                  </a:cubicBezTo>
                  <a:cubicBezTo>
                    <a:pt x="240" y="420"/>
                    <a:pt x="240" y="420"/>
                    <a:pt x="241" y="420"/>
                  </a:cubicBezTo>
                  <a:cubicBezTo>
                    <a:pt x="240" y="420"/>
                    <a:pt x="240" y="420"/>
                    <a:pt x="239" y="421"/>
                  </a:cubicBezTo>
                  <a:close/>
                  <a:moveTo>
                    <a:pt x="306" y="369"/>
                  </a:moveTo>
                  <a:cubicBezTo>
                    <a:pt x="317" y="364"/>
                    <a:pt x="301" y="378"/>
                    <a:pt x="301" y="377"/>
                  </a:cubicBezTo>
                  <a:cubicBezTo>
                    <a:pt x="297" y="380"/>
                    <a:pt x="293" y="382"/>
                    <a:pt x="288" y="384"/>
                  </a:cubicBezTo>
                  <a:cubicBezTo>
                    <a:pt x="281" y="387"/>
                    <a:pt x="274" y="389"/>
                    <a:pt x="268" y="392"/>
                  </a:cubicBezTo>
                  <a:cubicBezTo>
                    <a:pt x="269" y="391"/>
                    <a:pt x="271" y="389"/>
                    <a:pt x="272" y="387"/>
                  </a:cubicBezTo>
                  <a:cubicBezTo>
                    <a:pt x="274" y="386"/>
                    <a:pt x="275" y="385"/>
                    <a:pt x="276" y="384"/>
                  </a:cubicBezTo>
                  <a:cubicBezTo>
                    <a:pt x="276" y="386"/>
                    <a:pt x="279" y="386"/>
                    <a:pt x="281" y="385"/>
                  </a:cubicBezTo>
                  <a:cubicBezTo>
                    <a:pt x="286" y="382"/>
                    <a:pt x="291" y="378"/>
                    <a:pt x="296" y="375"/>
                  </a:cubicBezTo>
                  <a:cubicBezTo>
                    <a:pt x="299" y="373"/>
                    <a:pt x="303" y="371"/>
                    <a:pt x="306" y="369"/>
                  </a:cubicBezTo>
                  <a:close/>
                  <a:moveTo>
                    <a:pt x="291" y="374"/>
                  </a:moveTo>
                  <a:cubicBezTo>
                    <a:pt x="291" y="374"/>
                    <a:pt x="292" y="373"/>
                    <a:pt x="293" y="373"/>
                  </a:cubicBezTo>
                  <a:cubicBezTo>
                    <a:pt x="295" y="371"/>
                    <a:pt x="293" y="370"/>
                    <a:pt x="290" y="370"/>
                  </a:cubicBezTo>
                  <a:cubicBezTo>
                    <a:pt x="292" y="368"/>
                    <a:pt x="293" y="367"/>
                    <a:pt x="295" y="365"/>
                  </a:cubicBezTo>
                  <a:cubicBezTo>
                    <a:pt x="298" y="363"/>
                    <a:pt x="310" y="359"/>
                    <a:pt x="302" y="366"/>
                  </a:cubicBezTo>
                  <a:cubicBezTo>
                    <a:pt x="300" y="368"/>
                    <a:pt x="298" y="369"/>
                    <a:pt x="296" y="371"/>
                  </a:cubicBezTo>
                  <a:cubicBezTo>
                    <a:pt x="294" y="372"/>
                    <a:pt x="293" y="373"/>
                    <a:pt x="291" y="374"/>
                  </a:cubicBezTo>
                  <a:close/>
                  <a:moveTo>
                    <a:pt x="299" y="357"/>
                  </a:moveTo>
                  <a:cubicBezTo>
                    <a:pt x="299" y="356"/>
                    <a:pt x="295" y="357"/>
                    <a:pt x="294" y="357"/>
                  </a:cubicBezTo>
                  <a:cubicBezTo>
                    <a:pt x="292" y="360"/>
                    <a:pt x="289" y="362"/>
                    <a:pt x="287" y="365"/>
                  </a:cubicBezTo>
                  <a:cubicBezTo>
                    <a:pt x="284" y="367"/>
                    <a:pt x="281" y="368"/>
                    <a:pt x="279" y="370"/>
                  </a:cubicBezTo>
                  <a:cubicBezTo>
                    <a:pt x="277" y="372"/>
                    <a:pt x="278" y="372"/>
                    <a:pt x="280" y="372"/>
                  </a:cubicBezTo>
                  <a:cubicBezTo>
                    <a:pt x="276" y="377"/>
                    <a:pt x="272" y="381"/>
                    <a:pt x="268" y="385"/>
                  </a:cubicBezTo>
                  <a:cubicBezTo>
                    <a:pt x="267" y="386"/>
                    <a:pt x="267" y="387"/>
                    <a:pt x="266" y="387"/>
                  </a:cubicBezTo>
                  <a:cubicBezTo>
                    <a:pt x="261" y="390"/>
                    <a:pt x="257" y="393"/>
                    <a:pt x="252" y="396"/>
                  </a:cubicBezTo>
                  <a:cubicBezTo>
                    <a:pt x="262" y="387"/>
                    <a:pt x="271" y="377"/>
                    <a:pt x="278" y="365"/>
                  </a:cubicBezTo>
                  <a:cubicBezTo>
                    <a:pt x="279" y="365"/>
                    <a:pt x="278" y="364"/>
                    <a:pt x="278" y="364"/>
                  </a:cubicBezTo>
                  <a:cubicBezTo>
                    <a:pt x="284" y="358"/>
                    <a:pt x="291" y="352"/>
                    <a:pt x="297" y="345"/>
                  </a:cubicBezTo>
                  <a:cubicBezTo>
                    <a:pt x="296" y="348"/>
                    <a:pt x="300" y="348"/>
                    <a:pt x="301" y="347"/>
                  </a:cubicBezTo>
                  <a:cubicBezTo>
                    <a:pt x="302" y="346"/>
                    <a:pt x="302" y="346"/>
                    <a:pt x="302" y="346"/>
                  </a:cubicBezTo>
                  <a:cubicBezTo>
                    <a:pt x="302" y="347"/>
                    <a:pt x="305" y="347"/>
                    <a:pt x="306" y="347"/>
                  </a:cubicBezTo>
                  <a:cubicBezTo>
                    <a:pt x="310" y="345"/>
                    <a:pt x="313" y="344"/>
                    <a:pt x="316" y="342"/>
                  </a:cubicBezTo>
                  <a:cubicBezTo>
                    <a:pt x="311" y="348"/>
                    <a:pt x="306" y="353"/>
                    <a:pt x="299" y="357"/>
                  </a:cubicBezTo>
                  <a:close/>
                  <a:moveTo>
                    <a:pt x="413" y="314"/>
                  </a:moveTo>
                  <a:cubicBezTo>
                    <a:pt x="394" y="314"/>
                    <a:pt x="376" y="316"/>
                    <a:pt x="358" y="319"/>
                  </a:cubicBezTo>
                  <a:cubicBezTo>
                    <a:pt x="360" y="318"/>
                    <a:pt x="362" y="317"/>
                    <a:pt x="364" y="316"/>
                  </a:cubicBezTo>
                  <a:cubicBezTo>
                    <a:pt x="365" y="315"/>
                    <a:pt x="366" y="315"/>
                    <a:pt x="367" y="314"/>
                  </a:cubicBezTo>
                  <a:cubicBezTo>
                    <a:pt x="392" y="310"/>
                    <a:pt x="417" y="314"/>
                    <a:pt x="443" y="315"/>
                  </a:cubicBezTo>
                  <a:cubicBezTo>
                    <a:pt x="446" y="316"/>
                    <a:pt x="450" y="316"/>
                    <a:pt x="453" y="317"/>
                  </a:cubicBezTo>
                  <a:cubicBezTo>
                    <a:pt x="452" y="317"/>
                    <a:pt x="451" y="317"/>
                    <a:pt x="450" y="317"/>
                  </a:cubicBezTo>
                  <a:cubicBezTo>
                    <a:pt x="437" y="316"/>
                    <a:pt x="425" y="314"/>
                    <a:pt x="413" y="314"/>
                  </a:cubicBezTo>
                  <a:close/>
                  <a:moveTo>
                    <a:pt x="475" y="319"/>
                  </a:moveTo>
                  <a:cubicBezTo>
                    <a:pt x="469" y="319"/>
                    <a:pt x="463" y="318"/>
                    <a:pt x="457" y="318"/>
                  </a:cubicBezTo>
                  <a:cubicBezTo>
                    <a:pt x="458" y="318"/>
                    <a:pt x="460" y="318"/>
                    <a:pt x="461" y="317"/>
                  </a:cubicBezTo>
                  <a:cubicBezTo>
                    <a:pt x="466" y="318"/>
                    <a:pt x="471" y="318"/>
                    <a:pt x="476" y="318"/>
                  </a:cubicBezTo>
                  <a:cubicBezTo>
                    <a:pt x="476" y="318"/>
                    <a:pt x="475" y="318"/>
                    <a:pt x="475" y="319"/>
                  </a:cubicBezTo>
                  <a:close/>
                  <a:moveTo>
                    <a:pt x="496" y="312"/>
                  </a:moveTo>
                  <a:cubicBezTo>
                    <a:pt x="495" y="312"/>
                    <a:pt x="494" y="312"/>
                    <a:pt x="493" y="313"/>
                  </a:cubicBezTo>
                  <a:cubicBezTo>
                    <a:pt x="489" y="314"/>
                    <a:pt x="485" y="314"/>
                    <a:pt x="481" y="315"/>
                  </a:cubicBezTo>
                  <a:cubicBezTo>
                    <a:pt x="486" y="314"/>
                    <a:pt x="491" y="313"/>
                    <a:pt x="496" y="312"/>
                  </a:cubicBezTo>
                  <a:close/>
                  <a:moveTo>
                    <a:pt x="417" y="312"/>
                  </a:moveTo>
                  <a:cubicBezTo>
                    <a:pt x="406" y="311"/>
                    <a:pt x="395" y="310"/>
                    <a:pt x="384" y="311"/>
                  </a:cubicBezTo>
                  <a:cubicBezTo>
                    <a:pt x="394" y="310"/>
                    <a:pt x="406" y="310"/>
                    <a:pt x="417" y="312"/>
                  </a:cubicBezTo>
                  <a:close/>
                  <a:moveTo>
                    <a:pt x="336" y="325"/>
                  </a:moveTo>
                  <a:cubicBezTo>
                    <a:pt x="340" y="322"/>
                    <a:pt x="345" y="320"/>
                    <a:pt x="350" y="319"/>
                  </a:cubicBezTo>
                  <a:cubicBezTo>
                    <a:pt x="350" y="319"/>
                    <a:pt x="350" y="319"/>
                    <a:pt x="350" y="319"/>
                  </a:cubicBezTo>
                  <a:cubicBezTo>
                    <a:pt x="349" y="319"/>
                    <a:pt x="349" y="320"/>
                    <a:pt x="349" y="320"/>
                  </a:cubicBezTo>
                  <a:cubicBezTo>
                    <a:pt x="349" y="320"/>
                    <a:pt x="349" y="320"/>
                    <a:pt x="349" y="320"/>
                  </a:cubicBezTo>
                  <a:cubicBezTo>
                    <a:pt x="348" y="320"/>
                    <a:pt x="347" y="320"/>
                    <a:pt x="346" y="321"/>
                  </a:cubicBezTo>
                  <a:cubicBezTo>
                    <a:pt x="344" y="321"/>
                    <a:pt x="341" y="323"/>
                    <a:pt x="344" y="323"/>
                  </a:cubicBezTo>
                  <a:cubicBezTo>
                    <a:pt x="330" y="330"/>
                    <a:pt x="317" y="336"/>
                    <a:pt x="304" y="344"/>
                  </a:cubicBezTo>
                  <a:cubicBezTo>
                    <a:pt x="314" y="336"/>
                    <a:pt x="324" y="326"/>
                    <a:pt x="331" y="316"/>
                  </a:cubicBezTo>
                  <a:cubicBezTo>
                    <a:pt x="332" y="315"/>
                    <a:pt x="333" y="314"/>
                    <a:pt x="334" y="313"/>
                  </a:cubicBezTo>
                  <a:cubicBezTo>
                    <a:pt x="336" y="313"/>
                    <a:pt x="337" y="313"/>
                    <a:pt x="337" y="312"/>
                  </a:cubicBezTo>
                  <a:cubicBezTo>
                    <a:pt x="338" y="311"/>
                    <a:pt x="339" y="311"/>
                    <a:pt x="339" y="310"/>
                  </a:cubicBezTo>
                  <a:cubicBezTo>
                    <a:pt x="340" y="309"/>
                    <a:pt x="341" y="308"/>
                    <a:pt x="343" y="308"/>
                  </a:cubicBezTo>
                  <a:cubicBezTo>
                    <a:pt x="336" y="314"/>
                    <a:pt x="329" y="321"/>
                    <a:pt x="323" y="328"/>
                  </a:cubicBezTo>
                  <a:cubicBezTo>
                    <a:pt x="320" y="330"/>
                    <a:pt x="325" y="331"/>
                    <a:pt x="327" y="329"/>
                  </a:cubicBezTo>
                  <a:cubicBezTo>
                    <a:pt x="329" y="328"/>
                    <a:pt x="330" y="327"/>
                    <a:pt x="331" y="325"/>
                  </a:cubicBezTo>
                  <a:cubicBezTo>
                    <a:pt x="332" y="326"/>
                    <a:pt x="334" y="326"/>
                    <a:pt x="336" y="325"/>
                  </a:cubicBezTo>
                  <a:close/>
                  <a:moveTo>
                    <a:pt x="363" y="299"/>
                  </a:moveTo>
                  <a:cubicBezTo>
                    <a:pt x="358" y="302"/>
                    <a:pt x="353" y="305"/>
                    <a:pt x="348" y="308"/>
                  </a:cubicBezTo>
                  <a:cubicBezTo>
                    <a:pt x="351" y="306"/>
                    <a:pt x="353" y="304"/>
                    <a:pt x="355" y="301"/>
                  </a:cubicBezTo>
                  <a:cubicBezTo>
                    <a:pt x="358" y="301"/>
                    <a:pt x="360" y="300"/>
                    <a:pt x="363" y="299"/>
                  </a:cubicBezTo>
                  <a:close/>
                  <a:moveTo>
                    <a:pt x="359" y="293"/>
                  </a:moveTo>
                  <a:cubicBezTo>
                    <a:pt x="355" y="296"/>
                    <a:pt x="352" y="298"/>
                    <a:pt x="349" y="301"/>
                  </a:cubicBezTo>
                  <a:cubicBezTo>
                    <a:pt x="348" y="302"/>
                    <a:pt x="346" y="302"/>
                    <a:pt x="345" y="303"/>
                  </a:cubicBezTo>
                  <a:cubicBezTo>
                    <a:pt x="347" y="301"/>
                    <a:pt x="349" y="299"/>
                    <a:pt x="351" y="297"/>
                  </a:cubicBezTo>
                  <a:cubicBezTo>
                    <a:pt x="353" y="296"/>
                    <a:pt x="356" y="294"/>
                    <a:pt x="359" y="293"/>
                  </a:cubicBezTo>
                  <a:close/>
                  <a:moveTo>
                    <a:pt x="350" y="293"/>
                  </a:moveTo>
                  <a:cubicBezTo>
                    <a:pt x="348" y="294"/>
                    <a:pt x="347" y="295"/>
                    <a:pt x="345" y="296"/>
                  </a:cubicBezTo>
                  <a:cubicBezTo>
                    <a:pt x="348" y="293"/>
                    <a:pt x="350" y="288"/>
                    <a:pt x="351" y="284"/>
                  </a:cubicBezTo>
                  <a:cubicBezTo>
                    <a:pt x="351" y="284"/>
                    <a:pt x="351" y="284"/>
                    <a:pt x="351" y="283"/>
                  </a:cubicBezTo>
                  <a:cubicBezTo>
                    <a:pt x="352" y="282"/>
                    <a:pt x="354" y="281"/>
                    <a:pt x="355" y="279"/>
                  </a:cubicBezTo>
                  <a:cubicBezTo>
                    <a:pt x="358" y="277"/>
                    <a:pt x="361" y="276"/>
                    <a:pt x="364" y="274"/>
                  </a:cubicBezTo>
                  <a:cubicBezTo>
                    <a:pt x="362" y="276"/>
                    <a:pt x="360" y="278"/>
                    <a:pt x="358" y="281"/>
                  </a:cubicBezTo>
                  <a:cubicBezTo>
                    <a:pt x="356" y="283"/>
                    <a:pt x="361" y="283"/>
                    <a:pt x="362" y="282"/>
                  </a:cubicBezTo>
                  <a:cubicBezTo>
                    <a:pt x="366" y="278"/>
                    <a:pt x="370" y="273"/>
                    <a:pt x="374" y="270"/>
                  </a:cubicBezTo>
                  <a:cubicBezTo>
                    <a:pt x="378" y="268"/>
                    <a:pt x="383" y="266"/>
                    <a:pt x="387" y="265"/>
                  </a:cubicBezTo>
                  <a:cubicBezTo>
                    <a:pt x="375" y="274"/>
                    <a:pt x="362" y="283"/>
                    <a:pt x="350" y="293"/>
                  </a:cubicBezTo>
                  <a:close/>
                  <a:moveTo>
                    <a:pt x="379" y="255"/>
                  </a:moveTo>
                  <a:cubicBezTo>
                    <a:pt x="377" y="256"/>
                    <a:pt x="376" y="257"/>
                    <a:pt x="374" y="259"/>
                  </a:cubicBezTo>
                  <a:cubicBezTo>
                    <a:pt x="374" y="259"/>
                    <a:pt x="374" y="259"/>
                    <a:pt x="374" y="259"/>
                  </a:cubicBezTo>
                  <a:cubicBezTo>
                    <a:pt x="366" y="265"/>
                    <a:pt x="359" y="271"/>
                    <a:pt x="352" y="277"/>
                  </a:cubicBezTo>
                  <a:cubicBezTo>
                    <a:pt x="350" y="278"/>
                    <a:pt x="349" y="279"/>
                    <a:pt x="348" y="280"/>
                  </a:cubicBezTo>
                  <a:cubicBezTo>
                    <a:pt x="353" y="274"/>
                    <a:pt x="358" y="269"/>
                    <a:pt x="363" y="263"/>
                  </a:cubicBezTo>
                  <a:cubicBezTo>
                    <a:pt x="368" y="259"/>
                    <a:pt x="373" y="257"/>
                    <a:pt x="379" y="255"/>
                  </a:cubicBezTo>
                  <a:close/>
                  <a:moveTo>
                    <a:pt x="394" y="231"/>
                  </a:moveTo>
                  <a:cubicBezTo>
                    <a:pt x="398" y="226"/>
                    <a:pt x="403" y="222"/>
                    <a:pt x="408" y="218"/>
                  </a:cubicBezTo>
                  <a:cubicBezTo>
                    <a:pt x="414" y="213"/>
                    <a:pt x="421" y="209"/>
                    <a:pt x="427" y="205"/>
                  </a:cubicBezTo>
                  <a:cubicBezTo>
                    <a:pt x="426" y="206"/>
                    <a:pt x="427" y="206"/>
                    <a:pt x="427" y="207"/>
                  </a:cubicBezTo>
                  <a:cubicBezTo>
                    <a:pt x="416" y="214"/>
                    <a:pt x="404" y="222"/>
                    <a:pt x="394" y="231"/>
                  </a:cubicBezTo>
                  <a:close/>
                  <a:moveTo>
                    <a:pt x="441" y="198"/>
                  </a:moveTo>
                  <a:cubicBezTo>
                    <a:pt x="446" y="194"/>
                    <a:pt x="452" y="190"/>
                    <a:pt x="458" y="187"/>
                  </a:cubicBezTo>
                  <a:cubicBezTo>
                    <a:pt x="460" y="186"/>
                    <a:pt x="462" y="186"/>
                    <a:pt x="463" y="185"/>
                  </a:cubicBezTo>
                  <a:cubicBezTo>
                    <a:pt x="456" y="189"/>
                    <a:pt x="448" y="194"/>
                    <a:pt x="441" y="198"/>
                  </a:cubicBezTo>
                  <a:close/>
                  <a:moveTo>
                    <a:pt x="474" y="179"/>
                  </a:moveTo>
                  <a:cubicBezTo>
                    <a:pt x="474" y="179"/>
                    <a:pt x="474" y="179"/>
                    <a:pt x="474" y="179"/>
                  </a:cubicBezTo>
                  <a:cubicBezTo>
                    <a:pt x="474" y="179"/>
                    <a:pt x="474" y="179"/>
                    <a:pt x="474" y="179"/>
                  </a:cubicBezTo>
                  <a:cubicBezTo>
                    <a:pt x="474" y="179"/>
                    <a:pt x="474" y="179"/>
                    <a:pt x="474" y="179"/>
                  </a:cubicBezTo>
                  <a:close/>
                  <a:moveTo>
                    <a:pt x="492" y="165"/>
                  </a:moveTo>
                  <a:cubicBezTo>
                    <a:pt x="483" y="171"/>
                    <a:pt x="472" y="176"/>
                    <a:pt x="462" y="181"/>
                  </a:cubicBezTo>
                  <a:cubicBezTo>
                    <a:pt x="471" y="176"/>
                    <a:pt x="480" y="171"/>
                    <a:pt x="489" y="165"/>
                  </a:cubicBezTo>
                  <a:cubicBezTo>
                    <a:pt x="490" y="165"/>
                    <a:pt x="491" y="165"/>
                    <a:pt x="492" y="165"/>
                  </a:cubicBezTo>
                  <a:close/>
                  <a:moveTo>
                    <a:pt x="498" y="158"/>
                  </a:moveTo>
                  <a:cubicBezTo>
                    <a:pt x="496" y="159"/>
                    <a:pt x="495" y="160"/>
                    <a:pt x="493" y="161"/>
                  </a:cubicBezTo>
                  <a:cubicBezTo>
                    <a:pt x="492" y="161"/>
                    <a:pt x="492" y="161"/>
                    <a:pt x="491" y="161"/>
                  </a:cubicBezTo>
                  <a:cubicBezTo>
                    <a:pt x="492" y="161"/>
                    <a:pt x="493" y="160"/>
                    <a:pt x="494" y="159"/>
                  </a:cubicBezTo>
                  <a:cubicBezTo>
                    <a:pt x="496" y="159"/>
                    <a:pt x="497" y="158"/>
                    <a:pt x="498" y="158"/>
                  </a:cubicBezTo>
                  <a:close/>
                  <a:moveTo>
                    <a:pt x="518" y="130"/>
                  </a:moveTo>
                  <a:cubicBezTo>
                    <a:pt x="523" y="129"/>
                    <a:pt x="528" y="127"/>
                    <a:pt x="533" y="125"/>
                  </a:cubicBezTo>
                  <a:cubicBezTo>
                    <a:pt x="525" y="129"/>
                    <a:pt x="517" y="133"/>
                    <a:pt x="509" y="137"/>
                  </a:cubicBezTo>
                  <a:cubicBezTo>
                    <a:pt x="510" y="136"/>
                    <a:pt x="511" y="135"/>
                    <a:pt x="512" y="134"/>
                  </a:cubicBezTo>
                  <a:cubicBezTo>
                    <a:pt x="513" y="133"/>
                    <a:pt x="509" y="133"/>
                    <a:pt x="507" y="134"/>
                  </a:cubicBezTo>
                  <a:cubicBezTo>
                    <a:pt x="509" y="133"/>
                    <a:pt x="510" y="131"/>
                    <a:pt x="511" y="130"/>
                  </a:cubicBezTo>
                  <a:cubicBezTo>
                    <a:pt x="513" y="129"/>
                    <a:pt x="511" y="128"/>
                    <a:pt x="510" y="128"/>
                  </a:cubicBezTo>
                  <a:cubicBezTo>
                    <a:pt x="513" y="127"/>
                    <a:pt x="517" y="127"/>
                    <a:pt x="521" y="126"/>
                  </a:cubicBezTo>
                  <a:cubicBezTo>
                    <a:pt x="520" y="126"/>
                    <a:pt x="518" y="127"/>
                    <a:pt x="517" y="127"/>
                  </a:cubicBezTo>
                  <a:cubicBezTo>
                    <a:pt x="514" y="128"/>
                    <a:pt x="515" y="131"/>
                    <a:pt x="518" y="130"/>
                  </a:cubicBezTo>
                  <a:close/>
                  <a:moveTo>
                    <a:pt x="554" y="91"/>
                  </a:moveTo>
                  <a:cubicBezTo>
                    <a:pt x="547" y="96"/>
                    <a:pt x="541" y="100"/>
                    <a:pt x="533" y="104"/>
                  </a:cubicBezTo>
                  <a:cubicBezTo>
                    <a:pt x="534" y="104"/>
                    <a:pt x="534" y="103"/>
                    <a:pt x="534" y="103"/>
                  </a:cubicBezTo>
                  <a:cubicBezTo>
                    <a:pt x="541" y="98"/>
                    <a:pt x="547" y="94"/>
                    <a:pt x="554" y="91"/>
                  </a:cubicBezTo>
                  <a:close/>
                  <a:moveTo>
                    <a:pt x="531" y="101"/>
                  </a:moveTo>
                  <a:cubicBezTo>
                    <a:pt x="530" y="101"/>
                    <a:pt x="528" y="102"/>
                    <a:pt x="527" y="103"/>
                  </a:cubicBezTo>
                  <a:cubicBezTo>
                    <a:pt x="529" y="102"/>
                    <a:pt x="530" y="101"/>
                    <a:pt x="531" y="99"/>
                  </a:cubicBezTo>
                  <a:cubicBezTo>
                    <a:pt x="531" y="100"/>
                    <a:pt x="531" y="100"/>
                    <a:pt x="531" y="101"/>
                  </a:cubicBezTo>
                  <a:close/>
                  <a:moveTo>
                    <a:pt x="548" y="81"/>
                  </a:moveTo>
                  <a:cubicBezTo>
                    <a:pt x="547" y="81"/>
                    <a:pt x="547" y="81"/>
                    <a:pt x="546" y="81"/>
                  </a:cubicBezTo>
                  <a:cubicBezTo>
                    <a:pt x="545" y="83"/>
                    <a:pt x="543" y="85"/>
                    <a:pt x="542" y="87"/>
                  </a:cubicBezTo>
                  <a:cubicBezTo>
                    <a:pt x="541" y="87"/>
                    <a:pt x="541" y="87"/>
                    <a:pt x="541" y="87"/>
                  </a:cubicBezTo>
                  <a:cubicBezTo>
                    <a:pt x="527" y="99"/>
                    <a:pt x="513" y="110"/>
                    <a:pt x="502" y="124"/>
                  </a:cubicBezTo>
                  <a:cubicBezTo>
                    <a:pt x="501" y="124"/>
                    <a:pt x="501" y="125"/>
                    <a:pt x="501" y="125"/>
                  </a:cubicBezTo>
                  <a:cubicBezTo>
                    <a:pt x="500" y="125"/>
                    <a:pt x="500" y="125"/>
                    <a:pt x="500" y="126"/>
                  </a:cubicBezTo>
                  <a:cubicBezTo>
                    <a:pt x="497" y="128"/>
                    <a:pt x="495" y="130"/>
                    <a:pt x="492" y="132"/>
                  </a:cubicBezTo>
                  <a:cubicBezTo>
                    <a:pt x="491" y="133"/>
                    <a:pt x="490" y="133"/>
                    <a:pt x="488" y="134"/>
                  </a:cubicBezTo>
                  <a:cubicBezTo>
                    <a:pt x="508" y="115"/>
                    <a:pt x="528" y="96"/>
                    <a:pt x="548" y="78"/>
                  </a:cubicBezTo>
                  <a:cubicBezTo>
                    <a:pt x="552" y="75"/>
                    <a:pt x="556" y="72"/>
                    <a:pt x="560" y="69"/>
                  </a:cubicBezTo>
                  <a:cubicBezTo>
                    <a:pt x="556" y="73"/>
                    <a:pt x="552" y="77"/>
                    <a:pt x="548" y="81"/>
                  </a:cubicBezTo>
                  <a:close/>
                  <a:moveTo>
                    <a:pt x="438" y="179"/>
                  </a:moveTo>
                  <a:cubicBezTo>
                    <a:pt x="424" y="192"/>
                    <a:pt x="411" y="206"/>
                    <a:pt x="398" y="220"/>
                  </a:cubicBezTo>
                  <a:cubicBezTo>
                    <a:pt x="396" y="221"/>
                    <a:pt x="394" y="223"/>
                    <a:pt x="392" y="224"/>
                  </a:cubicBezTo>
                  <a:cubicBezTo>
                    <a:pt x="401" y="216"/>
                    <a:pt x="409" y="207"/>
                    <a:pt x="418" y="199"/>
                  </a:cubicBezTo>
                  <a:cubicBezTo>
                    <a:pt x="424" y="192"/>
                    <a:pt x="431" y="185"/>
                    <a:pt x="438" y="179"/>
                  </a:cubicBezTo>
                  <a:close/>
                  <a:moveTo>
                    <a:pt x="34" y="668"/>
                  </a:moveTo>
                  <a:cubicBezTo>
                    <a:pt x="32" y="671"/>
                    <a:pt x="29" y="674"/>
                    <a:pt x="27" y="677"/>
                  </a:cubicBezTo>
                  <a:cubicBezTo>
                    <a:pt x="29" y="674"/>
                    <a:pt x="31" y="671"/>
                    <a:pt x="34" y="668"/>
                  </a:cubicBezTo>
                  <a:close/>
                  <a:moveTo>
                    <a:pt x="59" y="630"/>
                  </a:moveTo>
                  <a:cubicBezTo>
                    <a:pt x="60" y="629"/>
                    <a:pt x="60" y="628"/>
                    <a:pt x="61" y="627"/>
                  </a:cubicBezTo>
                  <a:cubicBezTo>
                    <a:pt x="64" y="621"/>
                    <a:pt x="68" y="615"/>
                    <a:pt x="72" y="609"/>
                  </a:cubicBezTo>
                  <a:cubicBezTo>
                    <a:pt x="70" y="613"/>
                    <a:pt x="68" y="616"/>
                    <a:pt x="66" y="619"/>
                  </a:cubicBezTo>
                  <a:cubicBezTo>
                    <a:pt x="64" y="624"/>
                    <a:pt x="61" y="628"/>
                    <a:pt x="58" y="632"/>
                  </a:cubicBezTo>
                  <a:cubicBezTo>
                    <a:pt x="58" y="631"/>
                    <a:pt x="59" y="631"/>
                    <a:pt x="59" y="630"/>
                  </a:cubicBezTo>
                  <a:close/>
                  <a:moveTo>
                    <a:pt x="107" y="552"/>
                  </a:moveTo>
                  <a:cubicBezTo>
                    <a:pt x="107" y="552"/>
                    <a:pt x="107" y="552"/>
                    <a:pt x="106" y="552"/>
                  </a:cubicBezTo>
                  <a:cubicBezTo>
                    <a:pt x="109" y="548"/>
                    <a:pt x="112" y="544"/>
                    <a:pt x="115" y="541"/>
                  </a:cubicBezTo>
                  <a:cubicBezTo>
                    <a:pt x="112" y="544"/>
                    <a:pt x="110" y="548"/>
                    <a:pt x="107" y="552"/>
                  </a:cubicBezTo>
                  <a:close/>
                  <a:moveTo>
                    <a:pt x="35" y="674"/>
                  </a:moveTo>
                  <a:cubicBezTo>
                    <a:pt x="42" y="666"/>
                    <a:pt x="47" y="657"/>
                    <a:pt x="52" y="647"/>
                  </a:cubicBezTo>
                  <a:cubicBezTo>
                    <a:pt x="59" y="638"/>
                    <a:pt x="66" y="629"/>
                    <a:pt x="72" y="620"/>
                  </a:cubicBezTo>
                  <a:cubicBezTo>
                    <a:pt x="87" y="593"/>
                    <a:pt x="103" y="566"/>
                    <a:pt x="120" y="540"/>
                  </a:cubicBezTo>
                  <a:cubicBezTo>
                    <a:pt x="121" y="538"/>
                    <a:pt x="117" y="539"/>
                    <a:pt x="115" y="540"/>
                  </a:cubicBezTo>
                  <a:cubicBezTo>
                    <a:pt x="115" y="540"/>
                    <a:pt x="116" y="539"/>
                    <a:pt x="116" y="539"/>
                  </a:cubicBezTo>
                  <a:cubicBezTo>
                    <a:pt x="138" y="510"/>
                    <a:pt x="159" y="481"/>
                    <a:pt x="182" y="453"/>
                  </a:cubicBezTo>
                  <a:cubicBezTo>
                    <a:pt x="207" y="423"/>
                    <a:pt x="233" y="394"/>
                    <a:pt x="260" y="365"/>
                  </a:cubicBezTo>
                  <a:cubicBezTo>
                    <a:pt x="296" y="326"/>
                    <a:pt x="332" y="287"/>
                    <a:pt x="369" y="248"/>
                  </a:cubicBezTo>
                  <a:cubicBezTo>
                    <a:pt x="370" y="248"/>
                    <a:pt x="370" y="248"/>
                    <a:pt x="370" y="248"/>
                  </a:cubicBezTo>
                  <a:cubicBezTo>
                    <a:pt x="365" y="253"/>
                    <a:pt x="360" y="259"/>
                    <a:pt x="355" y="264"/>
                  </a:cubicBezTo>
                  <a:cubicBezTo>
                    <a:pt x="355" y="265"/>
                    <a:pt x="355" y="265"/>
                    <a:pt x="354" y="265"/>
                  </a:cubicBezTo>
                  <a:cubicBezTo>
                    <a:pt x="354" y="266"/>
                    <a:pt x="354" y="266"/>
                    <a:pt x="354" y="266"/>
                  </a:cubicBezTo>
                  <a:cubicBezTo>
                    <a:pt x="339" y="283"/>
                    <a:pt x="321" y="297"/>
                    <a:pt x="310" y="317"/>
                  </a:cubicBezTo>
                  <a:cubicBezTo>
                    <a:pt x="304" y="324"/>
                    <a:pt x="298" y="331"/>
                    <a:pt x="291" y="338"/>
                  </a:cubicBezTo>
                  <a:cubicBezTo>
                    <a:pt x="291" y="338"/>
                    <a:pt x="290" y="339"/>
                    <a:pt x="289" y="339"/>
                  </a:cubicBezTo>
                  <a:cubicBezTo>
                    <a:pt x="285" y="344"/>
                    <a:pt x="281" y="349"/>
                    <a:pt x="277" y="354"/>
                  </a:cubicBezTo>
                  <a:cubicBezTo>
                    <a:pt x="259" y="372"/>
                    <a:pt x="237" y="388"/>
                    <a:pt x="227" y="412"/>
                  </a:cubicBezTo>
                  <a:cubicBezTo>
                    <a:pt x="226" y="411"/>
                    <a:pt x="224" y="412"/>
                    <a:pt x="223" y="413"/>
                  </a:cubicBezTo>
                  <a:cubicBezTo>
                    <a:pt x="215" y="422"/>
                    <a:pt x="208" y="432"/>
                    <a:pt x="201" y="441"/>
                  </a:cubicBezTo>
                  <a:cubicBezTo>
                    <a:pt x="200" y="442"/>
                    <a:pt x="201" y="442"/>
                    <a:pt x="201" y="443"/>
                  </a:cubicBezTo>
                  <a:cubicBezTo>
                    <a:pt x="199" y="445"/>
                    <a:pt x="196" y="447"/>
                    <a:pt x="194" y="449"/>
                  </a:cubicBezTo>
                  <a:cubicBezTo>
                    <a:pt x="193" y="450"/>
                    <a:pt x="196" y="450"/>
                    <a:pt x="196" y="450"/>
                  </a:cubicBezTo>
                  <a:cubicBezTo>
                    <a:pt x="196" y="450"/>
                    <a:pt x="197" y="450"/>
                    <a:pt x="197" y="450"/>
                  </a:cubicBezTo>
                  <a:cubicBezTo>
                    <a:pt x="190" y="458"/>
                    <a:pt x="184" y="467"/>
                    <a:pt x="177" y="475"/>
                  </a:cubicBezTo>
                  <a:cubicBezTo>
                    <a:pt x="173" y="477"/>
                    <a:pt x="170" y="480"/>
                    <a:pt x="166" y="482"/>
                  </a:cubicBezTo>
                  <a:cubicBezTo>
                    <a:pt x="164" y="484"/>
                    <a:pt x="169" y="483"/>
                    <a:pt x="170" y="483"/>
                  </a:cubicBezTo>
                  <a:cubicBezTo>
                    <a:pt x="171" y="482"/>
                    <a:pt x="171" y="482"/>
                    <a:pt x="171" y="482"/>
                  </a:cubicBezTo>
                  <a:cubicBezTo>
                    <a:pt x="171" y="482"/>
                    <a:pt x="171" y="483"/>
                    <a:pt x="170" y="483"/>
                  </a:cubicBezTo>
                  <a:cubicBezTo>
                    <a:pt x="159" y="498"/>
                    <a:pt x="148" y="512"/>
                    <a:pt x="138" y="528"/>
                  </a:cubicBezTo>
                  <a:cubicBezTo>
                    <a:pt x="137" y="528"/>
                    <a:pt x="137" y="528"/>
                    <a:pt x="136" y="528"/>
                  </a:cubicBezTo>
                  <a:cubicBezTo>
                    <a:pt x="134" y="529"/>
                    <a:pt x="134" y="530"/>
                    <a:pt x="135" y="531"/>
                  </a:cubicBezTo>
                  <a:cubicBezTo>
                    <a:pt x="121" y="552"/>
                    <a:pt x="108" y="574"/>
                    <a:pt x="95" y="596"/>
                  </a:cubicBezTo>
                  <a:cubicBezTo>
                    <a:pt x="79" y="625"/>
                    <a:pt x="60" y="652"/>
                    <a:pt x="35" y="674"/>
                  </a:cubicBezTo>
                  <a:close/>
                </a:path>
              </a:pathLst>
            </a:custGeom>
            <a:solidFill>
              <a:srgbClr val="D9D9D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6" name="Freeform 2131"/>
            <p:cNvSpPr/>
            <p:nvPr/>
          </p:nvSpPr>
          <p:spPr>
            <a:xfrm>
              <a:off x="6737350" y="4508501"/>
              <a:ext cx="227013" cy="112713"/>
            </a:xfrm>
            <a:custGeom>
              <a:cxnLst>
                <a:cxn ang="0">
                  <a:pos x="216615" y="3468"/>
                </a:cxn>
                <a:cxn ang="0">
                  <a:pos x="5198" y="109244"/>
                </a:cxn>
                <a:cxn ang="0">
                  <a:pos x="12130" y="110978"/>
                </a:cxn>
                <a:cxn ang="0">
                  <a:pos x="220081" y="6936"/>
                </a:cxn>
                <a:cxn ang="0">
                  <a:pos x="216615" y="3468"/>
                </a:cxn>
              </a:cxnLst>
              <a:rect l="l" t="t" r="r" b="b"/>
              <a:pathLst>
                <a:path w="131" h="65">
                  <a:moveTo>
                    <a:pt x="125" y="2"/>
                  </a:moveTo>
                  <a:cubicBezTo>
                    <a:pt x="83" y="21"/>
                    <a:pt x="39" y="34"/>
                    <a:pt x="3" y="63"/>
                  </a:cubicBezTo>
                  <a:cubicBezTo>
                    <a:pt x="0" y="65"/>
                    <a:pt x="6" y="65"/>
                    <a:pt x="7" y="64"/>
                  </a:cubicBezTo>
                  <a:cubicBezTo>
                    <a:pt x="43" y="35"/>
                    <a:pt x="86" y="23"/>
                    <a:pt x="127" y="4"/>
                  </a:cubicBezTo>
                  <a:cubicBezTo>
                    <a:pt x="131" y="2"/>
                    <a:pt x="128" y="0"/>
                    <a:pt x="125" y="2"/>
                  </a:cubicBezTo>
                  <a:close/>
                </a:path>
              </a:pathLst>
            </a:custGeom>
            <a:solidFill>
              <a:srgbClr val="D9D9D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7" name="Freeform 2132"/>
            <p:cNvSpPr/>
            <p:nvPr/>
          </p:nvSpPr>
          <p:spPr>
            <a:xfrm>
              <a:off x="6707188" y="4562476"/>
              <a:ext cx="252413" cy="107950"/>
            </a:xfrm>
            <a:custGeom>
              <a:cxnLst>
                <a:cxn ang="0">
                  <a:pos x="243768" y="1741"/>
                </a:cxn>
                <a:cxn ang="0">
                  <a:pos x="5186" y="100985"/>
                </a:cxn>
                <a:cxn ang="0">
                  <a:pos x="12101" y="104467"/>
                </a:cxn>
                <a:cxn ang="0">
                  <a:pos x="247226" y="6964"/>
                </a:cxn>
                <a:cxn ang="0">
                  <a:pos x="243768" y="1741"/>
                </a:cxn>
              </a:cxnLst>
              <a:rect l="l" t="t" r="r" b="b"/>
              <a:pathLst>
                <a:path w="146" h="62">
                  <a:moveTo>
                    <a:pt x="141" y="1"/>
                  </a:moveTo>
                  <a:cubicBezTo>
                    <a:pt x="95" y="23"/>
                    <a:pt x="43" y="26"/>
                    <a:pt x="3" y="58"/>
                  </a:cubicBezTo>
                  <a:cubicBezTo>
                    <a:pt x="0" y="60"/>
                    <a:pt x="4" y="62"/>
                    <a:pt x="7" y="60"/>
                  </a:cubicBezTo>
                  <a:cubicBezTo>
                    <a:pt x="47" y="28"/>
                    <a:pt x="98" y="26"/>
                    <a:pt x="143" y="4"/>
                  </a:cubicBezTo>
                  <a:cubicBezTo>
                    <a:pt x="146" y="3"/>
                    <a:pt x="143" y="0"/>
                    <a:pt x="141" y="1"/>
                  </a:cubicBezTo>
                  <a:close/>
                </a:path>
              </a:pathLst>
            </a:custGeom>
            <a:solidFill>
              <a:srgbClr val="D9D9D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8" name="Freeform 2133"/>
            <p:cNvSpPr/>
            <p:nvPr/>
          </p:nvSpPr>
          <p:spPr>
            <a:xfrm>
              <a:off x="6705600" y="4648201"/>
              <a:ext cx="239713" cy="44450"/>
            </a:xfrm>
            <a:custGeom>
              <a:cxnLst>
                <a:cxn ang="0">
                  <a:pos x="227553" y="5128"/>
                </a:cxn>
                <a:cxn ang="0">
                  <a:pos x="95537" y="17096"/>
                </a:cxn>
                <a:cxn ang="0">
                  <a:pos x="5211" y="41030"/>
                </a:cxn>
                <a:cxn ang="0">
                  <a:pos x="10422" y="42740"/>
                </a:cxn>
                <a:cxn ang="0">
                  <a:pos x="234501" y="6838"/>
                </a:cxn>
                <a:cxn ang="0">
                  <a:pos x="227553" y="5128"/>
                </a:cxn>
              </a:cxnLst>
              <a:rect l="l" t="t" r="r" b="b"/>
              <a:pathLst>
                <a:path w="138" h="26">
                  <a:moveTo>
                    <a:pt x="131" y="3"/>
                  </a:moveTo>
                  <a:cubicBezTo>
                    <a:pt x="107" y="15"/>
                    <a:pt x="81" y="10"/>
                    <a:pt x="55" y="10"/>
                  </a:cubicBezTo>
                  <a:cubicBezTo>
                    <a:pt x="36" y="9"/>
                    <a:pt x="19" y="14"/>
                    <a:pt x="3" y="24"/>
                  </a:cubicBezTo>
                  <a:cubicBezTo>
                    <a:pt x="0" y="26"/>
                    <a:pt x="4" y="26"/>
                    <a:pt x="6" y="25"/>
                  </a:cubicBezTo>
                  <a:cubicBezTo>
                    <a:pt x="46" y="0"/>
                    <a:pt x="93" y="25"/>
                    <a:pt x="135" y="4"/>
                  </a:cubicBezTo>
                  <a:cubicBezTo>
                    <a:pt x="138" y="2"/>
                    <a:pt x="133" y="2"/>
                    <a:pt x="131" y="3"/>
                  </a:cubicBezTo>
                  <a:close/>
                </a:path>
              </a:pathLst>
            </a:custGeom>
            <a:solidFill>
              <a:srgbClr val="D9D9D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9" name="Freeform 2134"/>
            <p:cNvSpPr/>
            <p:nvPr/>
          </p:nvSpPr>
          <p:spPr>
            <a:xfrm>
              <a:off x="6635750" y="4468814"/>
              <a:ext cx="36513" cy="215900"/>
            </a:xfrm>
            <a:custGeom>
              <a:cxnLst>
                <a:cxn ang="0">
                  <a:pos x="10432" y="210676"/>
                </a:cxn>
                <a:cxn ang="0">
                  <a:pos x="15648" y="113173"/>
                </a:cxn>
                <a:cxn ang="0">
                  <a:pos x="34774" y="5223"/>
                </a:cxn>
                <a:cxn ang="0">
                  <a:pos x="26080" y="5223"/>
                </a:cxn>
                <a:cxn ang="0">
                  <a:pos x="8693" y="106208"/>
                </a:cxn>
                <a:cxn ang="0">
                  <a:pos x="1738" y="212417"/>
                </a:cxn>
                <a:cxn ang="0">
                  <a:pos x="10432" y="210676"/>
                </a:cxn>
              </a:cxnLst>
              <a:rect l="l" t="t" r="r" b="b"/>
              <a:pathLst>
                <a:path w="21" h="124">
                  <a:moveTo>
                    <a:pt x="6" y="121"/>
                  </a:moveTo>
                  <a:cubicBezTo>
                    <a:pt x="9" y="103"/>
                    <a:pt x="8" y="84"/>
                    <a:pt x="9" y="65"/>
                  </a:cubicBezTo>
                  <a:cubicBezTo>
                    <a:pt x="11" y="44"/>
                    <a:pt x="17" y="24"/>
                    <a:pt x="20" y="3"/>
                  </a:cubicBezTo>
                  <a:cubicBezTo>
                    <a:pt x="21" y="0"/>
                    <a:pt x="15" y="1"/>
                    <a:pt x="15" y="3"/>
                  </a:cubicBezTo>
                  <a:cubicBezTo>
                    <a:pt x="12" y="23"/>
                    <a:pt x="7" y="41"/>
                    <a:pt x="5" y="61"/>
                  </a:cubicBezTo>
                  <a:cubicBezTo>
                    <a:pt x="2" y="81"/>
                    <a:pt x="4" y="102"/>
                    <a:pt x="1" y="122"/>
                  </a:cubicBezTo>
                  <a:cubicBezTo>
                    <a:pt x="0" y="124"/>
                    <a:pt x="6" y="124"/>
                    <a:pt x="6" y="121"/>
                  </a:cubicBezTo>
                  <a:close/>
                </a:path>
              </a:pathLst>
            </a:custGeom>
            <a:solidFill>
              <a:srgbClr val="D9D9D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0" name="Freeform 2135"/>
            <p:cNvSpPr/>
            <p:nvPr/>
          </p:nvSpPr>
          <p:spPr>
            <a:xfrm>
              <a:off x="7583488" y="3800476"/>
              <a:ext cx="115888" cy="76200"/>
            </a:xfrm>
            <a:custGeom>
              <a:cxnLst>
                <a:cxn ang="0">
                  <a:pos x="114158" y="1731"/>
                </a:cxn>
                <a:cxn ang="0">
                  <a:pos x="105509" y="3463"/>
                </a:cxn>
                <a:cxn ang="0">
                  <a:pos x="8648" y="67540"/>
                </a:cxn>
                <a:cxn ang="0">
                  <a:pos x="15567" y="67540"/>
                </a:cxn>
                <a:cxn ang="0">
                  <a:pos x="88213" y="29440"/>
                </a:cxn>
                <a:cxn ang="0">
                  <a:pos x="8648" y="71004"/>
                </a:cxn>
                <a:cxn ang="0">
                  <a:pos x="6918" y="74468"/>
                </a:cxn>
                <a:cxn ang="0">
                  <a:pos x="100320" y="20781"/>
                </a:cxn>
                <a:cxn ang="0">
                  <a:pos x="96861" y="20781"/>
                </a:cxn>
                <a:cxn ang="0">
                  <a:pos x="114158" y="1731"/>
                </a:cxn>
              </a:cxnLst>
              <a:rect l="l" t="t" r="r" b="b"/>
              <a:pathLst>
                <a:path w="67" h="44">
                  <a:moveTo>
                    <a:pt x="66" y="1"/>
                  </a:moveTo>
                  <a:cubicBezTo>
                    <a:pt x="67" y="0"/>
                    <a:pt x="62" y="0"/>
                    <a:pt x="61" y="2"/>
                  </a:cubicBezTo>
                  <a:cubicBezTo>
                    <a:pt x="47" y="21"/>
                    <a:pt x="23" y="25"/>
                    <a:pt x="5" y="39"/>
                  </a:cubicBezTo>
                  <a:cubicBezTo>
                    <a:pt x="3" y="41"/>
                    <a:pt x="8" y="40"/>
                    <a:pt x="9" y="39"/>
                  </a:cubicBezTo>
                  <a:cubicBezTo>
                    <a:pt x="23" y="33"/>
                    <a:pt x="37" y="25"/>
                    <a:pt x="51" y="17"/>
                  </a:cubicBezTo>
                  <a:cubicBezTo>
                    <a:pt x="42" y="31"/>
                    <a:pt x="19" y="37"/>
                    <a:pt x="5" y="41"/>
                  </a:cubicBezTo>
                  <a:cubicBezTo>
                    <a:pt x="3" y="41"/>
                    <a:pt x="0" y="44"/>
                    <a:pt x="4" y="43"/>
                  </a:cubicBezTo>
                  <a:cubicBezTo>
                    <a:pt x="21" y="39"/>
                    <a:pt x="51" y="32"/>
                    <a:pt x="58" y="12"/>
                  </a:cubicBezTo>
                  <a:cubicBezTo>
                    <a:pt x="58" y="12"/>
                    <a:pt x="57" y="12"/>
                    <a:pt x="56" y="12"/>
                  </a:cubicBezTo>
                  <a:cubicBezTo>
                    <a:pt x="60" y="9"/>
                    <a:pt x="63" y="5"/>
                    <a:pt x="66" y="1"/>
                  </a:cubicBezTo>
                  <a:close/>
                </a:path>
              </a:pathLst>
            </a:custGeom>
            <a:solidFill>
              <a:srgbClr val="D9D9D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1" name="Freeform 2136"/>
            <p:cNvSpPr/>
            <p:nvPr/>
          </p:nvSpPr>
          <p:spPr>
            <a:xfrm>
              <a:off x="7581900" y="3749676"/>
              <a:ext cx="76200" cy="53975"/>
            </a:xfrm>
            <a:custGeom>
              <a:cxnLst>
                <a:cxn ang="0">
                  <a:pos x="8659" y="48751"/>
                </a:cxn>
                <a:cxn ang="0">
                  <a:pos x="6927" y="52233"/>
                </a:cxn>
                <a:cxn ang="0">
                  <a:pos x="72736" y="1741"/>
                </a:cxn>
                <a:cxn ang="0">
                  <a:pos x="64077" y="3482"/>
                </a:cxn>
                <a:cxn ang="0">
                  <a:pos x="43295" y="24375"/>
                </a:cxn>
                <a:cxn ang="0">
                  <a:pos x="8659" y="48751"/>
                </a:cxn>
              </a:cxnLst>
              <a:rect l="l" t="t" r="r" b="b"/>
              <a:pathLst>
                <a:path w="44" h="31">
                  <a:moveTo>
                    <a:pt x="5" y="28"/>
                  </a:moveTo>
                  <a:cubicBezTo>
                    <a:pt x="3" y="28"/>
                    <a:pt x="0" y="31"/>
                    <a:pt x="4" y="30"/>
                  </a:cubicBezTo>
                  <a:cubicBezTo>
                    <a:pt x="19" y="27"/>
                    <a:pt x="32" y="12"/>
                    <a:pt x="42" y="1"/>
                  </a:cubicBezTo>
                  <a:cubicBezTo>
                    <a:pt x="44" y="0"/>
                    <a:pt x="38" y="1"/>
                    <a:pt x="37" y="2"/>
                  </a:cubicBezTo>
                  <a:cubicBezTo>
                    <a:pt x="33" y="6"/>
                    <a:pt x="29" y="10"/>
                    <a:pt x="25" y="14"/>
                  </a:cubicBezTo>
                  <a:cubicBezTo>
                    <a:pt x="19" y="19"/>
                    <a:pt x="12" y="26"/>
                    <a:pt x="5" y="28"/>
                  </a:cubicBezTo>
                  <a:close/>
                </a:path>
              </a:pathLst>
            </a:custGeom>
            <a:solidFill>
              <a:srgbClr val="D9D9D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2" name="Freeform 2137"/>
            <p:cNvSpPr/>
            <p:nvPr/>
          </p:nvSpPr>
          <p:spPr>
            <a:xfrm>
              <a:off x="7426325" y="3717926"/>
              <a:ext cx="47625" cy="87313"/>
            </a:xfrm>
            <a:custGeom>
              <a:cxnLst>
                <a:cxn ang="0">
                  <a:pos x="37419" y="3492"/>
                </a:cxn>
                <a:cxn ang="0">
                  <a:pos x="18709" y="57626"/>
                </a:cxn>
                <a:cxn ang="0">
                  <a:pos x="17008" y="57626"/>
                </a:cxn>
                <a:cxn ang="0">
                  <a:pos x="1700" y="83820"/>
                </a:cxn>
                <a:cxn ang="0">
                  <a:pos x="10205" y="83820"/>
                </a:cxn>
                <a:cxn ang="0">
                  <a:pos x="47625" y="3492"/>
                </a:cxn>
                <a:cxn ang="0">
                  <a:pos x="37419" y="3492"/>
                </a:cxn>
              </a:cxnLst>
              <a:rect l="l" t="t" r="r" b="b"/>
              <a:pathLst>
                <a:path w="28" h="50">
                  <a:moveTo>
                    <a:pt x="22" y="2"/>
                  </a:moveTo>
                  <a:cubicBezTo>
                    <a:pt x="21" y="13"/>
                    <a:pt x="16" y="23"/>
                    <a:pt x="11" y="33"/>
                  </a:cubicBezTo>
                  <a:cubicBezTo>
                    <a:pt x="11" y="33"/>
                    <a:pt x="11" y="33"/>
                    <a:pt x="10" y="33"/>
                  </a:cubicBezTo>
                  <a:cubicBezTo>
                    <a:pt x="7" y="38"/>
                    <a:pt x="4" y="43"/>
                    <a:pt x="1" y="48"/>
                  </a:cubicBezTo>
                  <a:cubicBezTo>
                    <a:pt x="0" y="50"/>
                    <a:pt x="5" y="50"/>
                    <a:pt x="6" y="48"/>
                  </a:cubicBezTo>
                  <a:cubicBezTo>
                    <a:pt x="16" y="34"/>
                    <a:pt x="25" y="19"/>
                    <a:pt x="28" y="2"/>
                  </a:cubicBezTo>
                  <a:cubicBezTo>
                    <a:pt x="28" y="0"/>
                    <a:pt x="23" y="0"/>
                    <a:pt x="22" y="2"/>
                  </a:cubicBezTo>
                  <a:close/>
                </a:path>
              </a:pathLst>
            </a:custGeom>
            <a:solidFill>
              <a:srgbClr val="D9D9D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3" name="Freeform 2138"/>
            <p:cNvSpPr/>
            <p:nvPr/>
          </p:nvSpPr>
          <p:spPr>
            <a:xfrm>
              <a:off x="7458075" y="3716339"/>
              <a:ext cx="33338" cy="68263"/>
            </a:xfrm>
            <a:custGeom>
              <a:cxnLst>
                <a:cxn ang="0">
                  <a:pos x="10001" y="64762"/>
                </a:cxn>
                <a:cxn ang="0">
                  <a:pos x="20002" y="45508"/>
                </a:cxn>
                <a:cxn ang="0">
                  <a:pos x="18335" y="45508"/>
                </a:cxn>
                <a:cxn ang="0">
                  <a:pos x="31671" y="3500"/>
                </a:cxn>
                <a:cxn ang="0">
                  <a:pos x="23336" y="5251"/>
                </a:cxn>
                <a:cxn ang="0">
                  <a:pos x="1666" y="64762"/>
                </a:cxn>
                <a:cxn ang="0">
                  <a:pos x="10001" y="64762"/>
                </a:cxn>
              </a:cxnLst>
              <a:rect l="l" t="t" r="r" b="b"/>
              <a:pathLst>
                <a:path w="20" h="39">
                  <a:moveTo>
                    <a:pt x="6" y="37"/>
                  </a:moveTo>
                  <a:cubicBezTo>
                    <a:pt x="8" y="33"/>
                    <a:pt x="10" y="30"/>
                    <a:pt x="12" y="26"/>
                  </a:cubicBezTo>
                  <a:cubicBezTo>
                    <a:pt x="12" y="26"/>
                    <a:pt x="12" y="26"/>
                    <a:pt x="11" y="26"/>
                  </a:cubicBezTo>
                  <a:cubicBezTo>
                    <a:pt x="14" y="18"/>
                    <a:pt x="17" y="10"/>
                    <a:pt x="19" y="2"/>
                  </a:cubicBezTo>
                  <a:cubicBezTo>
                    <a:pt x="20" y="0"/>
                    <a:pt x="14" y="1"/>
                    <a:pt x="14" y="3"/>
                  </a:cubicBezTo>
                  <a:cubicBezTo>
                    <a:pt x="11" y="15"/>
                    <a:pt x="6" y="26"/>
                    <a:pt x="1" y="37"/>
                  </a:cubicBezTo>
                  <a:cubicBezTo>
                    <a:pt x="0" y="39"/>
                    <a:pt x="5" y="38"/>
                    <a:pt x="6" y="37"/>
                  </a:cubicBezTo>
                  <a:close/>
                </a:path>
              </a:pathLst>
            </a:custGeom>
            <a:solidFill>
              <a:srgbClr val="D9D9D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4" name="Freeform 2139"/>
            <p:cNvSpPr/>
            <p:nvPr/>
          </p:nvSpPr>
          <p:spPr>
            <a:xfrm>
              <a:off x="7473950" y="3711576"/>
              <a:ext cx="34925" cy="69850"/>
            </a:xfrm>
            <a:custGeom>
              <a:cxnLst>
                <a:cxn ang="0">
                  <a:pos x="24447" y="3492"/>
                </a:cxn>
                <a:cxn ang="0">
                  <a:pos x="0" y="69850"/>
                </a:cxn>
                <a:cxn ang="0">
                  <a:pos x="10477" y="68103"/>
                </a:cxn>
                <a:cxn ang="0">
                  <a:pos x="31432" y="31432"/>
                </a:cxn>
                <a:cxn ang="0">
                  <a:pos x="26193" y="31432"/>
                </a:cxn>
                <a:cxn ang="0">
                  <a:pos x="34925" y="1746"/>
                </a:cxn>
                <a:cxn ang="0">
                  <a:pos x="24447" y="3492"/>
                </a:cxn>
              </a:cxnLst>
              <a:rect l="l" t="t" r="r" b="b"/>
              <a:pathLst>
                <a:path w="20" h="40">
                  <a:moveTo>
                    <a:pt x="14" y="2"/>
                  </a:moveTo>
                  <a:cubicBezTo>
                    <a:pt x="13" y="16"/>
                    <a:pt x="7" y="28"/>
                    <a:pt x="0" y="40"/>
                  </a:cubicBezTo>
                  <a:cubicBezTo>
                    <a:pt x="0" y="40"/>
                    <a:pt x="5" y="40"/>
                    <a:pt x="6" y="39"/>
                  </a:cubicBezTo>
                  <a:cubicBezTo>
                    <a:pt x="9" y="32"/>
                    <a:pt x="13" y="25"/>
                    <a:pt x="18" y="18"/>
                  </a:cubicBezTo>
                  <a:cubicBezTo>
                    <a:pt x="18" y="18"/>
                    <a:pt x="17" y="18"/>
                    <a:pt x="15" y="18"/>
                  </a:cubicBezTo>
                  <a:cubicBezTo>
                    <a:pt x="18" y="12"/>
                    <a:pt x="19" y="7"/>
                    <a:pt x="20" y="1"/>
                  </a:cubicBezTo>
                  <a:cubicBezTo>
                    <a:pt x="20" y="0"/>
                    <a:pt x="14" y="1"/>
                    <a:pt x="14" y="2"/>
                  </a:cubicBezTo>
                  <a:close/>
                </a:path>
              </a:pathLst>
            </a:custGeom>
            <a:solidFill>
              <a:srgbClr val="D9D9D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5" name="Freeform 2140"/>
            <p:cNvSpPr>
              <a:spLocks noEditPoints="1"/>
            </p:cNvSpPr>
            <p:nvPr/>
          </p:nvSpPr>
          <p:spPr>
            <a:xfrm>
              <a:off x="7035800" y="4583114"/>
              <a:ext cx="395288" cy="358775"/>
            </a:xfrm>
            <a:custGeom>
              <a:cxnLst>
                <a:cxn ang="0">
                  <a:pos x="341542" y="294646"/>
                </a:cxn>
                <a:cxn ang="0">
                  <a:pos x="322471" y="247849"/>
                </a:cxn>
                <a:cxn ang="0">
                  <a:pos x="303400" y="71061"/>
                </a:cxn>
                <a:cxn ang="0">
                  <a:pos x="150833" y="6932"/>
                </a:cxn>
                <a:cxn ang="0">
                  <a:pos x="1733" y="81460"/>
                </a:cxn>
                <a:cxn ang="0">
                  <a:pos x="260057" y="126524"/>
                </a:cxn>
                <a:cxn ang="0">
                  <a:pos x="57212" y="121324"/>
                </a:cxn>
                <a:cxn ang="0">
                  <a:pos x="53745" y="117858"/>
                </a:cxn>
                <a:cxn ang="0">
                  <a:pos x="31206" y="150789"/>
                </a:cxn>
                <a:cxn ang="0">
                  <a:pos x="58946" y="317177"/>
                </a:cxn>
                <a:cxn ang="0">
                  <a:pos x="234052" y="343176"/>
                </a:cxn>
                <a:cxn ang="0">
                  <a:pos x="298199" y="337976"/>
                </a:cxn>
                <a:cxn ang="0">
                  <a:pos x="357146" y="298112"/>
                </a:cxn>
                <a:cxn ang="0">
                  <a:pos x="41609" y="166388"/>
                </a:cxn>
                <a:cxn ang="0">
                  <a:pos x="272193" y="315444"/>
                </a:cxn>
                <a:cxn ang="0">
                  <a:pos x="251389" y="136923"/>
                </a:cxn>
                <a:cxn ang="0">
                  <a:pos x="249655" y="131724"/>
                </a:cxn>
                <a:cxn ang="0">
                  <a:pos x="261791" y="135190"/>
                </a:cxn>
                <a:cxn ang="0">
                  <a:pos x="206312" y="173321"/>
                </a:cxn>
                <a:cxn ang="0">
                  <a:pos x="280862" y="315444"/>
                </a:cxn>
                <a:cxn ang="0">
                  <a:pos x="261791" y="164655"/>
                </a:cxn>
                <a:cxn ang="0">
                  <a:pos x="220182" y="171588"/>
                </a:cxn>
                <a:cxn ang="0">
                  <a:pos x="135230" y="171588"/>
                </a:cxn>
                <a:cxn ang="0">
                  <a:pos x="227117" y="181987"/>
                </a:cxn>
                <a:cxn ang="0">
                  <a:pos x="272193" y="157722"/>
                </a:cxn>
                <a:cxn ang="0">
                  <a:pos x="277395" y="145589"/>
                </a:cxn>
                <a:cxn ang="0">
                  <a:pos x="71082" y="192386"/>
                </a:cxn>
                <a:cxn ang="0">
                  <a:pos x="102289" y="268647"/>
                </a:cxn>
                <a:cxn ang="0">
                  <a:pos x="190709" y="173321"/>
                </a:cxn>
                <a:cxn ang="0">
                  <a:pos x="246188" y="227050"/>
                </a:cxn>
                <a:cxn ang="0">
                  <a:pos x="187241" y="299845"/>
                </a:cxn>
                <a:cxn ang="0">
                  <a:pos x="71082" y="190653"/>
                </a:cxn>
                <a:cxn ang="0">
                  <a:pos x="329406" y="305045"/>
                </a:cxn>
                <a:cxn ang="0">
                  <a:pos x="291264" y="150789"/>
                </a:cxn>
                <a:cxn ang="0">
                  <a:pos x="355412" y="284246"/>
                </a:cxn>
                <a:cxn ang="0">
                  <a:pos x="312069" y="301578"/>
                </a:cxn>
                <a:cxn ang="0">
                  <a:pos x="275661" y="103992"/>
                </a:cxn>
                <a:cxn ang="0">
                  <a:pos x="223649" y="76261"/>
                </a:cxn>
                <a:cxn ang="0">
                  <a:pos x="261791" y="48529"/>
                </a:cxn>
                <a:cxn ang="0">
                  <a:pos x="97088" y="71061"/>
                </a:cxn>
                <a:cxn ang="0">
                  <a:pos x="157768" y="48529"/>
                </a:cxn>
                <a:cxn ang="0">
                  <a:pos x="178573" y="38130"/>
                </a:cxn>
                <a:cxn ang="0">
                  <a:pos x="154301" y="24264"/>
                </a:cxn>
                <a:cxn ang="0">
                  <a:pos x="93620" y="25998"/>
                </a:cxn>
                <a:cxn ang="0">
                  <a:pos x="107490" y="19065"/>
                </a:cxn>
                <a:cxn ang="0">
                  <a:pos x="83218" y="36397"/>
                </a:cxn>
                <a:cxn ang="0">
                  <a:pos x="109224" y="34664"/>
                </a:cxn>
                <a:cxn ang="0">
                  <a:pos x="131762" y="25998"/>
                </a:cxn>
                <a:cxn ang="0">
                  <a:pos x="52011" y="31197"/>
                </a:cxn>
                <a:cxn ang="0">
                  <a:pos x="76283" y="71061"/>
                </a:cxn>
                <a:cxn ang="0">
                  <a:pos x="130028" y="13865"/>
                </a:cxn>
                <a:cxn ang="0">
                  <a:pos x="81484" y="81460"/>
                </a:cxn>
                <a:cxn ang="0">
                  <a:pos x="263525" y="10399"/>
                </a:cxn>
                <a:cxn ang="0">
                  <a:pos x="15603" y="76261"/>
                </a:cxn>
                <a:cxn ang="0">
                  <a:pos x="32940" y="20798"/>
                </a:cxn>
                <a:cxn ang="0">
                  <a:pos x="277395" y="97059"/>
                </a:cxn>
                <a:cxn ang="0">
                  <a:pos x="275661" y="128257"/>
                </a:cxn>
                <a:cxn ang="0">
                  <a:pos x="147366" y="154255"/>
                </a:cxn>
                <a:cxn ang="0">
                  <a:pos x="41609" y="161188"/>
                </a:cxn>
                <a:cxn ang="0">
                  <a:pos x="175105" y="324110"/>
                </a:cxn>
                <a:cxn ang="0">
                  <a:pos x="325939" y="322377"/>
                </a:cxn>
              </a:cxnLst>
              <a:rect l="l" t="t" r="r" b="b"/>
              <a:pathLst>
                <a:path w="228" h="206">
                  <a:moveTo>
                    <a:pt x="221" y="163"/>
                  </a:moveTo>
                  <a:cubicBezTo>
                    <a:pt x="221" y="164"/>
                    <a:pt x="221" y="164"/>
                    <a:pt x="221" y="165"/>
                  </a:cubicBezTo>
                  <a:cubicBezTo>
                    <a:pt x="220" y="161"/>
                    <a:pt x="220" y="157"/>
                    <a:pt x="220" y="153"/>
                  </a:cubicBezTo>
                  <a:cubicBezTo>
                    <a:pt x="220" y="151"/>
                    <a:pt x="214" y="153"/>
                    <a:pt x="214" y="155"/>
                  </a:cubicBezTo>
                  <a:cubicBezTo>
                    <a:pt x="215" y="155"/>
                    <a:pt x="215" y="156"/>
                    <a:pt x="215" y="156"/>
                  </a:cubicBezTo>
                  <a:cubicBezTo>
                    <a:pt x="214" y="156"/>
                    <a:pt x="213" y="157"/>
                    <a:pt x="213" y="157"/>
                  </a:cubicBezTo>
                  <a:cubicBezTo>
                    <a:pt x="212" y="160"/>
                    <a:pt x="211" y="162"/>
                    <a:pt x="210" y="165"/>
                  </a:cubicBezTo>
                  <a:cubicBezTo>
                    <a:pt x="210" y="160"/>
                    <a:pt x="210" y="156"/>
                    <a:pt x="209" y="151"/>
                  </a:cubicBezTo>
                  <a:cubicBezTo>
                    <a:pt x="208" y="150"/>
                    <a:pt x="204" y="151"/>
                    <a:pt x="203" y="152"/>
                  </a:cubicBezTo>
                  <a:cubicBezTo>
                    <a:pt x="201" y="158"/>
                    <a:pt x="200" y="164"/>
                    <a:pt x="197" y="170"/>
                  </a:cubicBezTo>
                  <a:cubicBezTo>
                    <a:pt x="197" y="168"/>
                    <a:pt x="197" y="166"/>
                    <a:pt x="197" y="164"/>
                  </a:cubicBezTo>
                  <a:cubicBezTo>
                    <a:pt x="198" y="159"/>
                    <a:pt x="198" y="154"/>
                    <a:pt x="198" y="149"/>
                  </a:cubicBezTo>
                  <a:cubicBezTo>
                    <a:pt x="198" y="148"/>
                    <a:pt x="193" y="149"/>
                    <a:pt x="192" y="151"/>
                  </a:cubicBezTo>
                  <a:cubicBezTo>
                    <a:pt x="192" y="155"/>
                    <a:pt x="191" y="160"/>
                    <a:pt x="191" y="165"/>
                  </a:cubicBezTo>
                  <a:cubicBezTo>
                    <a:pt x="191" y="166"/>
                    <a:pt x="191" y="167"/>
                    <a:pt x="191" y="168"/>
                  </a:cubicBezTo>
                  <a:cubicBezTo>
                    <a:pt x="189" y="161"/>
                    <a:pt x="190" y="153"/>
                    <a:pt x="189" y="147"/>
                  </a:cubicBezTo>
                  <a:cubicBezTo>
                    <a:pt x="189" y="146"/>
                    <a:pt x="187" y="146"/>
                    <a:pt x="186" y="147"/>
                  </a:cubicBezTo>
                  <a:cubicBezTo>
                    <a:pt x="186" y="146"/>
                    <a:pt x="186" y="146"/>
                    <a:pt x="186" y="145"/>
                  </a:cubicBezTo>
                  <a:cubicBezTo>
                    <a:pt x="186" y="145"/>
                    <a:pt x="186" y="145"/>
                    <a:pt x="186" y="145"/>
                  </a:cubicBezTo>
                  <a:cubicBezTo>
                    <a:pt x="186" y="145"/>
                    <a:pt x="186" y="144"/>
                    <a:pt x="186" y="143"/>
                  </a:cubicBezTo>
                  <a:cubicBezTo>
                    <a:pt x="186" y="142"/>
                    <a:pt x="180" y="143"/>
                    <a:pt x="180" y="144"/>
                  </a:cubicBezTo>
                  <a:cubicBezTo>
                    <a:pt x="180" y="146"/>
                    <a:pt x="180" y="147"/>
                    <a:pt x="180" y="148"/>
                  </a:cubicBezTo>
                  <a:cubicBezTo>
                    <a:pt x="180" y="147"/>
                    <a:pt x="179" y="146"/>
                    <a:pt x="179" y="145"/>
                  </a:cubicBezTo>
                  <a:cubicBezTo>
                    <a:pt x="179" y="145"/>
                    <a:pt x="178" y="145"/>
                    <a:pt x="177" y="145"/>
                  </a:cubicBezTo>
                  <a:cubicBezTo>
                    <a:pt x="177" y="143"/>
                    <a:pt x="177" y="141"/>
                    <a:pt x="177" y="138"/>
                  </a:cubicBezTo>
                  <a:cubicBezTo>
                    <a:pt x="176" y="118"/>
                    <a:pt x="174" y="98"/>
                    <a:pt x="173" y="78"/>
                  </a:cubicBezTo>
                  <a:cubicBezTo>
                    <a:pt x="173" y="77"/>
                    <a:pt x="173" y="77"/>
                    <a:pt x="173" y="77"/>
                  </a:cubicBezTo>
                  <a:cubicBezTo>
                    <a:pt x="175" y="79"/>
                    <a:pt x="179" y="78"/>
                    <a:pt x="179" y="76"/>
                  </a:cubicBezTo>
                  <a:cubicBezTo>
                    <a:pt x="175" y="68"/>
                    <a:pt x="169" y="62"/>
                    <a:pt x="165" y="54"/>
                  </a:cubicBezTo>
                  <a:cubicBezTo>
                    <a:pt x="169" y="51"/>
                    <a:pt x="173" y="46"/>
                    <a:pt x="175" y="41"/>
                  </a:cubicBezTo>
                  <a:cubicBezTo>
                    <a:pt x="176" y="39"/>
                    <a:pt x="177" y="38"/>
                    <a:pt x="178" y="36"/>
                  </a:cubicBezTo>
                  <a:cubicBezTo>
                    <a:pt x="180" y="31"/>
                    <a:pt x="180" y="26"/>
                    <a:pt x="179" y="21"/>
                  </a:cubicBezTo>
                  <a:cubicBezTo>
                    <a:pt x="179" y="20"/>
                    <a:pt x="179" y="19"/>
                    <a:pt x="179" y="18"/>
                  </a:cubicBezTo>
                  <a:cubicBezTo>
                    <a:pt x="179" y="18"/>
                    <a:pt x="178" y="18"/>
                    <a:pt x="178" y="18"/>
                  </a:cubicBezTo>
                  <a:cubicBezTo>
                    <a:pt x="175" y="11"/>
                    <a:pt x="168" y="6"/>
                    <a:pt x="160" y="4"/>
                  </a:cubicBezTo>
                  <a:cubicBezTo>
                    <a:pt x="160" y="4"/>
                    <a:pt x="160" y="4"/>
                    <a:pt x="160" y="3"/>
                  </a:cubicBezTo>
                  <a:cubicBezTo>
                    <a:pt x="159" y="3"/>
                    <a:pt x="158" y="3"/>
                    <a:pt x="158" y="3"/>
                  </a:cubicBezTo>
                  <a:cubicBezTo>
                    <a:pt x="157" y="2"/>
                    <a:pt x="157" y="2"/>
                    <a:pt x="156" y="2"/>
                  </a:cubicBezTo>
                  <a:cubicBezTo>
                    <a:pt x="147" y="0"/>
                    <a:pt x="138" y="2"/>
                    <a:pt x="128" y="3"/>
                  </a:cubicBezTo>
                  <a:cubicBezTo>
                    <a:pt x="115" y="4"/>
                    <a:pt x="101" y="4"/>
                    <a:pt x="87" y="4"/>
                  </a:cubicBezTo>
                  <a:cubicBezTo>
                    <a:pt x="64" y="4"/>
                    <a:pt x="40" y="1"/>
                    <a:pt x="18" y="8"/>
                  </a:cubicBezTo>
                  <a:cubicBezTo>
                    <a:pt x="17" y="8"/>
                    <a:pt x="17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1" y="13"/>
                    <a:pt x="7" y="16"/>
                    <a:pt x="5" y="22"/>
                  </a:cubicBezTo>
                  <a:cubicBezTo>
                    <a:pt x="5" y="23"/>
                    <a:pt x="5" y="23"/>
                    <a:pt x="6" y="24"/>
                  </a:cubicBezTo>
                  <a:cubicBezTo>
                    <a:pt x="5" y="24"/>
                    <a:pt x="4" y="25"/>
                    <a:pt x="4" y="26"/>
                  </a:cubicBezTo>
                  <a:cubicBezTo>
                    <a:pt x="2" y="29"/>
                    <a:pt x="2" y="33"/>
                    <a:pt x="2" y="36"/>
                  </a:cubicBezTo>
                  <a:cubicBezTo>
                    <a:pt x="1" y="37"/>
                    <a:pt x="0" y="38"/>
                    <a:pt x="1" y="39"/>
                  </a:cubicBezTo>
                  <a:cubicBezTo>
                    <a:pt x="2" y="41"/>
                    <a:pt x="3" y="43"/>
                    <a:pt x="4" y="45"/>
                  </a:cubicBezTo>
                  <a:cubicBezTo>
                    <a:pt x="2" y="45"/>
                    <a:pt x="1" y="46"/>
                    <a:pt x="1" y="47"/>
                  </a:cubicBezTo>
                  <a:cubicBezTo>
                    <a:pt x="3" y="50"/>
                    <a:pt x="5" y="54"/>
                    <a:pt x="8" y="57"/>
                  </a:cubicBezTo>
                  <a:cubicBezTo>
                    <a:pt x="8" y="57"/>
                    <a:pt x="9" y="57"/>
                    <a:pt x="10" y="57"/>
                  </a:cubicBezTo>
                  <a:cubicBezTo>
                    <a:pt x="18" y="65"/>
                    <a:pt x="33" y="66"/>
                    <a:pt x="45" y="67"/>
                  </a:cubicBezTo>
                  <a:cubicBezTo>
                    <a:pt x="70" y="68"/>
                    <a:pt x="95" y="69"/>
                    <a:pt x="121" y="68"/>
                  </a:cubicBezTo>
                  <a:cubicBezTo>
                    <a:pt x="133" y="68"/>
                    <a:pt x="144" y="66"/>
                    <a:pt x="153" y="62"/>
                  </a:cubicBezTo>
                  <a:cubicBezTo>
                    <a:pt x="153" y="62"/>
                    <a:pt x="154" y="62"/>
                    <a:pt x="154" y="62"/>
                  </a:cubicBezTo>
                  <a:cubicBezTo>
                    <a:pt x="154" y="63"/>
                    <a:pt x="155" y="64"/>
                    <a:pt x="155" y="66"/>
                  </a:cubicBezTo>
                  <a:cubicBezTo>
                    <a:pt x="153" y="65"/>
                    <a:pt x="150" y="66"/>
                    <a:pt x="150" y="68"/>
                  </a:cubicBezTo>
                  <a:cubicBezTo>
                    <a:pt x="151" y="69"/>
                    <a:pt x="151" y="71"/>
                    <a:pt x="151" y="73"/>
                  </a:cubicBezTo>
                  <a:cubicBezTo>
                    <a:pt x="151" y="73"/>
                    <a:pt x="150" y="73"/>
                    <a:pt x="150" y="73"/>
                  </a:cubicBezTo>
                  <a:cubicBezTo>
                    <a:pt x="150" y="70"/>
                    <a:pt x="150" y="68"/>
                    <a:pt x="151" y="65"/>
                  </a:cubicBezTo>
                  <a:cubicBezTo>
                    <a:pt x="151" y="63"/>
                    <a:pt x="146" y="64"/>
                    <a:pt x="145" y="66"/>
                  </a:cubicBezTo>
                  <a:cubicBezTo>
                    <a:pt x="145" y="68"/>
                    <a:pt x="145" y="70"/>
                    <a:pt x="144" y="72"/>
                  </a:cubicBezTo>
                  <a:cubicBezTo>
                    <a:pt x="144" y="72"/>
                    <a:pt x="143" y="72"/>
                    <a:pt x="142" y="72"/>
                  </a:cubicBezTo>
                  <a:cubicBezTo>
                    <a:pt x="142" y="72"/>
                    <a:pt x="142" y="72"/>
                    <a:pt x="142" y="72"/>
                  </a:cubicBezTo>
                  <a:cubicBezTo>
                    <a:pt x="124" y="72"/>
                    <a:pt x="106" y="71"/>
                    <a:pt x="89" y="71"/>
                  </a:cubicBezTo>
                  <a:cubicBezTo>
                    <a:pt x="73" y="71"/>
                    <a:pt x="58" y="69"/>
                    <a:pt x="42" y="71"/>
                  </a:cubicBezTo>
                  <a:cubicBezTo>
                    <a:pt x="42" y="70"/>
                    <a:pt x="42" y="69"/>
                    <a:pt x="42" y="68"/>
                  </a:cubicBezTo>
                  <a:cubicBezTo>
                    <a:pt x="42" y="67"/>
                    <a:pt x="40" y="67"/>
                    <a:pt x="38" y="68"/>
                  </a:cubicBezTo>
                  <a:cubicBezTo>
                    <a:pt x="37" y="67"/>
                    <a:pt x="33" y="68"/>
                    <a:pt x="33" y="70"/>
                  </a:cubicBezTo>
                  <a:cubicBezTo>
                    <a:pt x="33" y="71"/>
                    <a:pt x="34" y="73"/>
                    <a:pt x="34" y="74"/>
                  </a:cubicBezTo>
                  <a:cubicBezTo>
                    <a:pt x="33" y="75"/>
                    <a:pt x="32" y="77"/>
                    <a:pt x="35" y="77"/>
                  </a:cubicBezTo>
                  <a:cubicBezTo>
                    <a:pt x="35" y="77"/>
                    <a:pt x="35" y="77"/>
                    <a:pt x="35" y="77"/>
                  </a:cubicBezTo>
                  <a:cubicBezTo>
                    <a:pt x="36" y="78"/>
                    <a:pt x="37" y="79"/>
                    <a:pt x="37" y="80"/>
                  </a:cubicBezTo>
                  <a:cubicBezTo>
                    <a:pt x="33" y="80"/>
                    <a:pt x="28" y="80"/>
                    <a:pt x="23" y="80"/>
                  </a:cubicBezTo>
                  <a:cubicBezTo>
                    <a:pt x="23" y="79"/>
                    <a:pt x="23" y="79"/>
                    <a:pt x="23" y="79"/>
                  </a:cubicBezTo>
                  <a:cubicBezTo>
                    <a:pt x="24" y="79"/>
                    <a:pt x="24" y="78"/>
                    <a:pt x="24" y="78"/>
                  </a:cubicBezTo>
                  <a:cubicBezTo>
                    <a:pt x="25" y="78"/>
                    <a:pt x="25" y="77"/>
                    <a:pt x="25" y="77"/>
                  </a:cubicBezTo>
                  <a:cubicBezTo>
                    <a:pt x="25" y="77"/>
                    <a:pt x="25" y="76"/>
                    <a:pt x="25" y="76"/>
                  </a:cubicBezTo>
                  <a:cubicBezTo>
                    <a:pt x="27" y="74"/>
                    <a:pt x="30" y="71"/>
                    <a:pt x="31" y="68"/>
                  </a:cubicBezTo>
                  <a:cubicBezTo>
                    <a:pt x="31" y="66"/>
                    <a:pt x="26" y="68"/>
                    <a:pt x="26" y="69"/>
                  </a:cubicBezTo>
                  <a:cubicBezTo>
                    <a:pt x="23" y="71"/>
                    <a:pt x="22" y="74"/>
                    <a:pt x="20" y="77"/>
                  </a:cubicBezTo>
                  <a:cubicBezTo>
                    <a:pt x="19" y="77"/>
                    <a:pt x="18" y="78"/>
                    <a:pt x="18" y="79"/>
                  </a:cubicBezTo>
                  <a:cubicBezTo>
                    <a:pt x="18" y="79"/>
                    <a:pt x="18" y="80"/>
                    <a:pt x="18" y="80"/>
                  </a:cubicBezTo>
                  <a:cubicBezTo>
                    <a:pt x="18" y="80"/>
                    <a:pt x="18" y="80"/>
                    <a:pt x="18" y="80"/>
                  </a:cubicBezTo>
                  <a:cubicBezTo>
                    <a:pt x="18" y="80"/>
                    <a:pt x="18" y="80"/>
                    <a:pt x="18" y="80"/>
                  </a:cubicBezTo>
                  <a:cubicBezTo>
                    <a:pt x="16" y="81"/>
                    <a:pt x="16" y="83"/>
                    <a:pt x="18" y="83"/>
                  </a:cubicBezTo>
                  <a:cubicBezTo>
                    <a:pt x="18" y="83"/>
                    <a:pt x="18" y="83"/>
                    <a:pt x="18" y="83"/>
                  </a:cubicBezTo>
                  <a:cubicBezTo>
                    <a:pt x="18" y="84"/>
                    <a:pt x="18" y="86"/>
                    <a:pt x="18" y="87"/>
                  </a:cubicBezTo>
                  <a:cubicBezTo>
                    <a:pt x="18" y="87"/>
                    <a:pt x="18" y="87"/>
                    <a:pt x="18" y="87"/>
                  </a:cubicBezTo>
                  <a:cubicBezTo>
                    <a:pt x="18" y="87"/>
                    <a:pt x="18" y="88"/>
                    <a:pt x="18" y="88"/>
                  </a:cubicBezTo>
                  <a:cubicBezTo>
                    <a:pt x="18" y="90"/>
                    <a:pt x="18" y="92"/>
                    <a:pt x="18" y="94"/>
                  </a:cubicBezTo>
                  <a:cubicBezTo>
                    <a:pt x="17" y="95"/>
                    <a:pt x="16" y="96"/>
                    <a:pt x="18" y="96"/>
                  </a:cubicBezTo>
                  <a:cubicBezTo>
                    <a:pt x="19" y="100"/>
                    <a:pt x="20" y="105"/>
                    <a:pt x="21" y="109"/>
                  </a:cubicBezTo>
                  <a:cubicBezTo>
                    <a:pt x="22" y="117"/>
                    <a:pt x="21" y="126"/>
                    <a:pt x="21" y="134"/>
                  </a:cubicBezTo>
                  <a:cubicBezTo>
                    <a:pt x="20" y="148"/>
                    <a:pt x="20" y="163"/>
                    <a:pt x="21" y="178"/>
                  </a:cubicBezTo>
                  <a:cubicBezTo>
                    <a:pt x="19" y="178"/>
                    <a:pt x="17" y="181"/>
                    <a:pt x="20" y="181"/>
                  </a:cubicBezTo>
                  <a:cubicBezTo>
                    <a:pt x="21" y="181"/>
                    <a:pt x="21" y="181"/>
                    <a:pt x="22" y="181"/>
                  </a:cubicBezTo>
                  <a:cubicBezTo>
                    <a:pt x="22" y="181"/>
                    <a:pt x="22" y="181"/>
                    <a:pt x="23" y="181"/>
                  </a:cubicBezTo>
                  <a:cubicBezTo>
                    <a:pt x="26" y="182"/>
                    <a:pt x="30" y="182"/>
                    <a:pt x="34" y="183"/>
                  </a:cubicBezTo>
                  <a:cubicBezTo>
                    <a:pt x="29" y="183"/>
                    <a:pt x="24" y="182"/>
                    <a:pt x="19" y="182"/>
                  </a:cubicBezTo>
                  <a:cubicBezTo>
                    <a:pt x="18" y="182"/>
                    <a:pt x="13" y="185"/>
                    <a:pt x="17" y="185"/>
                  </a:cubicBezTo>
                  <a:cubicBezTo>
                    <a:pt x="21" y="185"/>
                    <a:pt x="24" y="185"/>
                    <a:pt x="28" y="185"/>
                  </a:cubicBezTo>
                  <a:cubicBezTo>
                    <a:pt x="27" y="186"/>
                    <a:pt x="27" y="186"/>
                    <a:pt x="26" y="187"/>
                  </a:cubicBezTo>
                  <a:cubicBezTo>
                    <a:pt x="24" y="187"/>
                    <a:pt x="21" y="189"/>
                    <a:pt x="24" y="189"/>
                  </a:cubicBezTo>
                  <a:cubicBezTo>
                    <a:pt x="49" y="192"/>
                    <a:pt x="74" y="191"/>
                    <a:pt x="98" y="190"/>
                  </a:cubicBezTo>
                  <a:cubicBezTo>
                    <a:pt x="116" y="190"/>
                    <a:pt x="134" y="191"/>
                    <a:pt x="152" y="190"/>
                  </a:cubicBezTo>
                  <a:cubicBezTo>
                    <a:pt x="152" y="190"/>
                    <a:pt x="152" y="190"/>
                    <a:pt x="152" y="190"/>
                  </a:cubicBezTo>
                  <a:cubicBezTo>
                    <a:pt x="146" y="191"/>
                    <a:pt x="140" y="193"/>
                    <a:pt x="135" y="195"/>
                  </a:cubicBezTo>
                  <a:cubicBezTo>
                    <a:pt x="132" y="196"/>
                    <a:pt x="132" y="199"/>
                    <a:pt x="135" y="198"/>
                  </a:cubicBezTo>
                  <a:cubicBezTo>
                    <a:pt x="146" y="197"/>
                    <a:pt x="157" y="195"/>
                    <a:pt x="167" y="192"/>
                  </a:cubicBezTo>
                  <a:cubicBezTo>
                    <a:pt x="166" y="193"/>
                    <a:pt x="164" y="194"/>
                    <a:pt x="162" y="195"/>
                  </a:cubicBezTo>
                  <a:cubicBezTo>
                    <a:pt x="162" y="195"/>
                    <a:pt x="162" y="195"/>
                    <a:pt x="161" y="196"/>
                  </a:cubicBezTo>
                  <a:cubicBezTo>
                    <a:pt x="153" y="198"/>
                    <a:pt x="145" y="199"/>
                    <a:pt x="138" y="204"/>
                  </a:cubicBezTo>
                  <a:cubicBezTo>
                    <a:pt x="136" y="205"/>
                    <a:pt x="137" y="207"/>
                    <a:pt x="139" y="207"/>
                  </a:cubicBezTo>
                  <a:cubicBezTo>
                    <a:pt x="152" y="207"/>
                    <a:pt x="164" y="203"/>
                    <a:pt x="176" y="199"/>
                  </a:cubicBezTo>
                  <a:cubicBezTo>
                    <a:pt x="186" y="200"/>
                    <a:pt x="196" y="199"/>
                    <a:pt x="204" y="194"/>
                  </a:cubicBezTo>
                  <a:cubicBezTo>
                    <a:pt x="207" y="192"/>
                    <a:pt x="205" y="191"/>
                    <a:pt x="203" y="191"/>
                  </a:cubicBezTo>
                  <a:cubicBezTo>
                    <a:pt x="194" y="191"/>
                    <a:pt x="185" y="193"/>
                    <a:pt x="177" y="196"/>
                  </a:cubicBezTo>
                  <a:cubicBezTo>
                    <a:pt x="175" y="196"/>
                    <a:pt x="174" y="196"/>
                    <a:pt x="172" y="195"/>
                  </a:cubicBezTo>
                  <a:cubicBezTo>
                    <a:pt x="175" y="195"/>
                    <a:pt x="178" y="193"/>
                    <a:pt x="180" y="192"/>
                  </a:cubicBezTo>
                  <a:cubicBezTo>
                    <a:pt x="192" y="189"/>
                    <a:pt x="205" y="189"/>
                    <a:pt x="215" y="182"/>
                  </a:cubicBezTo>
                  <a:cubicBezTo>
                    <a:pt x="217" y="181"/>
                    <a:pt x="216" y="179"/>
                    <a:pt x="214" y="179"/>
                  </a:cubicBezTo>
                  <a:cubicBezTo>
                    <a:pt x="207" y="180"/>
                    <a:pt x="200" y="181"/>
                    <a:pt x="194" y="182"/>
                  </a:cubicBezTo>
                  <a:cubicBezTo>
                    <a:pt x="194" y="182"/>
                    <a:pt x="194" y="181"/>
                    <a:pt x="194" y="181"/>
                  </a:cubicBezTo>
                  <a:cubicBezTo>
                    <a:pt x="195" y="181"/>
                    <a:pt x="195" y="180"/>
                    <a:pt x="195" y="180"/>
                  </a:cubicBezTo>
                  <a:cubicBezTo>
                    <a:pt x="200" y="178"/>
                    <a:pt x="206" y="177"/>
                    <a:pt x="212" y="175"/>
                  </a:cubicBezTo>
                  <a:cubicBezTo>
                    <a:pt x="215" y="174"/>
                    <a:pt x="214" y="171"/>
                    <a:pt x="211" y="172"/>
                  </a:cubicBezTo>
                  <a:cubicBezTo>
                    <a:pt x="208" y="172"/>
                    <a:pt x="206" y="173"/>
                    <a:pt x="203" y="174"/>
                  </a:cubicBezTo>
                  <a:cubicBezTo>
                    <a:pt x="204" y="173"/>
                    <a:pt x="205" y="173"/>
                    <a:pt x="206" y="172"/>
                  </a:cubicBezTo>
                  <a:cubicBezTo>
                    <a:pt x="207" y="172"/>
                    <a:pt x="207" y="172"/>
                    <a:pt x="208" y="171"/>
                  </a:cubicBezTo>
                  <a:cubicBezTo>
                    <a:pt x="209" y="171"/>
                    <a:pt x="211" y="170"/>
                    <a:pt x="211" y="170"/>
                  </a:cubicBezTo>
                  <a:cubicBezTo>
                    <a:pt x="213" y="168"/>
                    <a:pt x="214" y="167"/>
                    <a:pt x="215" y="165"/>
                  </a:cubicBezTo>
                  <a:cubicBezTo>
                    <a:pt x="215" y="168"/>
                    <a:pt x="216" y="170"/>
                    <a:pt x="217" y="173"/>
                  </a:cubicBezTo>
                  <a:cubicBezTo>
                    <a:pt x="218" y="175"/>
                    <a:pt x="221" y="173"/>
                    <a:pt x="222" y="172"/>
                  </a:cubicBezTo>
                  <a:cubicBezTo>
                    <a:pt x="224" y="169"/>
                    <a:pt x="225" y="166"/>
                    <a:pt x="226" y="164"/>
                  </a:cubicBezTo>
                  <a:cubicBezTo>
                    <a:pt x="228" y="161"/>
                    <a:pt x="222" y="162"/>
                    <a:pt x="221" y="163"/>
                  </a:cubicBezTo>
                  <a:close/>
                  <a:moveTo>
                    <a:pt x="26" y="133"/>
                  </a:moveTo>
                  <a:cubicBezTo>
                    <a:pt x="26" y="124"/>
                    <a:pt x="26" y="116"/>
                    <a:pt x="26" y="108"/>
                  </a:cubicBezTo>
                  <a:cubicBezTo>
                    <a:pt x="26" y="104"/>
                    <a:pt x="25" y="100"/>
                    <a:pt x="24" y="96"/>
                  </a:cubicBezTo>
                  <a:cubicBezTo>
                    <a:pt x="26" y="96"/>
                    <a:pt x="28" y="96"/>
                    <a:pt x="30" y="96"/>
                  </a:cubicBezTo>
                  <a:cubicBezTo>
                    <a:pt x="31" y="107"/>
                    <a:pt x="35" y="118"/>
                    <a:pt x="36" y="129"/>
                  </a:cubicBezTo>
                  <a:cubicBezTo>
                    <a:pt x="37" y="136"/>
                    <a:pt x="37" y="144"/>
                    <a:pt x="38" y="151"/>
                  </a:cubicBezTo>
                  <a:cubicBezTo>
                    <a:pt x="37" y="151"/>
                    <a:pt x="36" y="152"/>
                    <a:pt x="36" y="153"/>
                  </a:cubicBezTo>
                  <a:cubicBezTo>
                    <a:pt x="35" y="160"/>
                    <a:pt x="35" y="167"/>
                    <a:pt x="35" y="175"/>
                  </a:cubicBezTo>
                  <a:cubicBezTo>
                    <a:pt x="35" y="176"/>
                    <a:pt x="36" y="176"/>
                    <a:pt x="36" y="176"/>
                  </a:cubicBezTo>
                  <a:cubicBezTo>
                    <a:pt x="76" y="180"/>
                    <a:pt x="116" y="180"/>
                    <a:pt x="155" y="180"/>
                  </a:cubicBezTo>
                  <a:cubicBezTo>
                    <a:pt x="156" y="180"/>
                    <a:pt x="156" y="181"/>
                    <a:pt x="156" y="182"/>
                  </a:cubicBezTo>
                  <a:cubicBezTo>
                    <a:pt x="156" y="182"/>
                    <a:pt x="157" y="182"/>
                    <a:pt x="157" y="182"/>
                  </a:cubicBezTo>
                  <a:cubicBezTo>
                    <a:pt x="157" y="182"/>
                    <a:pt x="157" y="182"/>
                    <a:pt x="157" y="182"/>
                  </a:cubicBezTo>
                  <a:cubicBezTo>
                    <a:pt x="152" y="182"/>
                    <a:pt x="148" y="182"/>
                    <a:pt x="144" y="182"/>
                  </a:cubicBezTo>
                  <a:cubicBezTo>
                    <a:pt x="130" y="181"/>
                    <a:pt x="115" y="182"/>
                    <a:pt x="101" y="182"/>
                  </a:cubicBezTo>
                  <a:cubicBezTo>
                    <a:pt x="76" y="183"/>
                    <a:pt x="52" y="181"/>
                    <a:pt x="27" y="178"/>
                  </a:cubicBezTo>
                  <a:cubicBezTo>
                    <a:pt x="26" y="163"/>
                    <a:pt x="26" y="148"/>
                    <a:pt x="26" y="133"/>
                  </a:cubicBezTo>
                  <a:close/>
                  <a:moveTo>
                    <a:pt x="105" y="80"/>
                  </a:moveTo>
                  <a:cubicBezTo>
                    <a:pt x="94" y="79"/>
                    <a:pt x="82" y="79"/>
                    <a:pt x="70" y="79"/>
                  </a:cubicBezTo>
                  <a:cubicBezTo>
                    <a:pt x="62" y="79"/>
                    <a:pt x="53" y="79"/>
                    <a:pt x="44" y="79"/>
                  </a:cubicBezTo>
                  <a:cubicBezTo>
                    <a:pt x="44" y="79"/>
                    <a:pt x="44" y="78"/>
                    <a:pt x="44" y="78"/>
                  </a:cubicBezTo>
                  <a:cubicBezTo>
                    <a:pt x="62" y="78"/>
                    <a:pt x="81" y="78"/>
                    <a:pt x="99" y="78"/>
                  </a:cubicBezTo>
                  <a:cubicBezTo>
                    <a:pt x="114" y="79"/>
                    <a:pt x="130" y="80"/>
                    <a:pt x="145" y="79"/>
                  </a:cubicBezTo>
                  <a:cubicBezTo>
                    <a:pt x="145" y="80"/>
                    <a:pt x="145" y="80"/>
                    <a:pt x="146" y="81"/>
                  </a:cubicBezTo>
                  <a:cubicBezTo>
                    <a:pt x="146" y="81"/>
                    <a:pt x="146" y="81"/>
                    <a:pt x="147" y="81"/>
                  </a:cubicBezTo>
                  <a:cubicBezTo>
                    <a:pt x="136" y="82"/>
                    <a:pt x="125" y="82"/>
                    <a:pt x="115" y="81"/>
                  </a:cubicBezTo>
                  <a:cubicBezTo>
                    <a:pt x="115" y="81"/>
                    <a:pt x="115" y="81"/>
                    <a:pt x="115" y="81"/>
                  </a:cubicBezTo>
                  <a:cubicBezTo>
                    <a:pt x="114" y="80"/>
                    <a:pt x="112" y="80"/>
                    <a:pt x="110" y="81"/>
                  </a:cubicBezTo>
                  <a:cubicBezTo>
                    <a:pt x="109" y="81"/>
                    <a:pt x="108" y="81"/>
                    <a:pt x="107" y="81"/>
                  </a:cubicBezTo>
                  <a:cubicBezTo>
                    <a:pt x="107" y="80"/>
                    <a:pt x="107" y="80"/>
                    <a:pt x="105" y="80"/>
                  </a:cubicBezTo>
                  <a:close/>
                  <a:moveTo>
                    <a:pt x="144" y="77"/>
                  </a:moveTo>
                  <a:cubicBezTo>
                    <a:pt x="135" y="77"/>
                    <a:pt x="126" y="77"/>
                    <a:pt x="116" y="76"/>
                  </a:cubicBezTo>
                  <a:cubicBezTo>
                    <a:pt x="126" y="76"/>
                    <a:pt x="135" y="75"/>
                    <a:pt x="144" y="76"/>
                  </a:cubicBezTo>
                  <a:cubicBezTo>
                    <a:pt x="144" y="76"/>
                    <a:pt x="144" y="76"/>
                    <a:pt x="144" y="77"/>
                  </a:cubicBezTo>
                  <a:close/>
                  <a:moveTo>
                    <a:pt x="157" y="79"/>
                  </a:moveTo>
                  <a:cubicBezTo>
                    <a:pt x="157" y="78"/>
                    <a:pt x="157" y="78"/>
                    <a:pt x="157" y="78"/>
                  </a:cubicBezTo>
                  <a:cubicBezTo>
                    <a:pt x="158" y="77"/>
                    <a:pt x="158" y="77"/>
                    <a:pt x="159" y="76"/>
                  </a:cubicBezTo>
                  <a:cubicBezTo>
                    <a:pt x="160" y="78"/>
                    <a:pt x="161" y="79"/>
                    <a:pt x="163" y="81"/>
                  </a:cubicBezTo>
                  <a:cubicBezTo>
                    <a:pt x="162" y="81"/>
                    <a:pt x="162" y="80"/>
                    <a:pt x="161" y="81"/>
                  </a:cubicBezTo>
                  <a:cubicBezTo>
                    <a:pt x="157" y="81"/>
                    <a:pt x="153" y="81"/>
                    <a:pt x="148" y="81"/>
                  </a:cubicBezTo>
                  <a:cubicBezTo>
                    <a:pt x="150" y="81"/>
                    <a:pt x="152" y="80"/>
                    <a:pt x="151" y="79"/>
                  </a:cubicBezTo>
                  <a:cubicBezTo>
                    <a:pt x="151" y="79"/>
                    <a:pt x="151" y="79"/>
                    <a:pt x="151" y="79"/>
                  </a:cubicBezTo>
                  <a:cubicBezTo>
                    <a:pt x="151" y="79"/>
                    <a:pt x="151" y="78"/>
                    <a:pt x="151" y="78"/>
                  </a:cubicBezTo>
                  <a:cubicBezTo>
                    <a:pt x="151" y="79"/>
                    <a:pt x="151" y="79"/>
                    <a:pt x="151" y="80"/>
                  </a:cubicBezTo>
                  <a:cubicBezTo>
                    <a:pt x="151" y="81"/>
                    <a:pt x="157" y="80"/>
                    <a:pt x="157" y="79"/>
                  </a:cubicBezTo>
                  <a:close/>
                  <a:moveTo>
                    <a:pt x="164" y="82"/>
                  </a:moveTo>
                  <a:cubicBezTo>
                    <a:pt x="163" y="82"/>
                    <a:pt x="163" y="82"/>
                    <a:pt x="163" y="82"/>
                  </a:cubicBezTo>
                  <a:cubicBezTo>
                    <a:pt x="163" y="82"/>
                    <a:pt x="163" y="82"/>
                    <a:pt x="163" y="82"/>
                  </a:cubicBezTo>
                  <a:cubicBezTo>
                    <a:pt x="163" y="82"/>
                    <a:pt x="163" y="82"/>
                    <a:pt x="164" y="82"/>
                  </a:cubicBezTo>
                  <a:close/>
                  <a:moveTo>
                    <a:pt x="108" y="148"/>
                  </a:moveTo>
                  <a:cubicBezTo>
                    <a:pt x="108" y="135"/>
                    <a:pt x="112" y="120"/>
                    <a:pt x="114" y="108"/>
                  </a:cubicBezTo>
                  <a:cubicBezTo>
                    <a:pt x="114" y="105"/>
                    <a:pt x="115" y="103"/>
                    <a:pt x="115" y="100"/>
                  </a:cubicBezTo>
                  <a:cubicBezTo>
                    <a:pt x="117" y="100"/>
                    <a:pt x="118" y="100"/>
                    <a:pt x="119" y="100"/>
                  </a:cubicBezTo>
                  <a:cubicBezTo>
                    <a:pt x="114" y="115"/>
                    <a:pt x="115" y="134"/>
                    <a:pt x="108" y="148"/>
                  </a:cubicBezTo>
                  <a:close/>
                  <a:moveTo>
                    <a:pt x="74" y="156"/>
                  </a:moveTo>
                  <a:cubicBezTo>
                    <a:pt x="74" y="147"/>
                    <a:pt x="79" y="137"/>
                    <a:pt x="82" y="130"/>
                  </a:cubicBezTo>
                  <a:cubicBezTo>
                    <a:pt x="85" y="120"/>
                    <a:pt x="88" y="110"/>
                    <a:pt x="88" y="100"/>
                  </a:cubicBezTo>
                  <a:cubicBezTo>
                    <a:pt x="90" y="100"/>
                    <a:pt x="91" y="100"/>
                    <a:pt x="93" y="100"/>
                  </a:cubicBezTo>
                  <a:cubicBezTo>
                    <a:pt x="85" y="118"/>
                    <a:pt x="85" y="139"/>
                    <a:pt x="74" y="156"/>
                  </a:cubicBezTo>
                  <a:close/>
                  <a:moveTo>
                    <a:pt x="164" y="180"/>
                  </a:moveTo>
                  <a:cubicBezTo>
                    <a:pt x="165" y="180"/>
                    <a:pt x="165" y="180"/>
                    <a:pt x="166" y="180"/>
                  </a:cubicBezTo>
                  <a:cubicBezTo>
                    <a:pt x="165" y="181"/>
                    <a:pt x="165" y="181"/>
                    <a:pt x="165" y="182"/>
                  </a:cubicBezTo>
                  <a:cubicBezTo>
                    <a:pt x="164" y="182"/>
                    <a:pt x="163" y="182"/>
                    <a:pt x="162" y="182"/>
                  </a:cubicBezTo>
                  <a:cubicBezTo>
                    <a:pt x="162" y="182"/>
                    <a:pt x="163" y="181"/>
                    <a:pt x="164" y="180"/>
                  </a:cubicBezTo>
                  <a:close/>
                  <a:moveTo>
                    <a:pt x="136" y="134"/>
                  </a:moveTo>
                  <a:cubicBezTo>
                    <a:pt x="136" y="133"/>
                    <a:pt x="136" y="131"/>
                    <a:pt x="136" y="130"/>
                  </a:cubicBezTo>
                  <a:cubicBezTo>
                    <a:pt x="137" y="121"/>
                    <a:pt x="138" y="112"/>
                    <a:pt x="138" y="103"/>
                  </a:cubicBezTo>
                  <a:cubicBezTo>
                    <a:pt x="138" y="103"/>
                    <a:pt x="138" y="102"/>
                    <a:pt x="138" y="102"/>
                  </a:cubicBezTo>
                  <a:cubicBezTo>
                    <a:pt x="138" y="113"/>
                    <a:pt x="139" y="124"/>
                    <a:pt x="136" y="134"/>
                  </a:cubicBezTo>
                  <a:close/>
                  <a:moveTo>
                    <a:pt x="151" y="95"/>
                  </a:moveTo>
                  <a:cubicBezTo>
                    <a:pt x="151" y="95"/>
                    <a:pt x="151" y="95"/>
                    <a:pt x="151" y="95"/>
                  </a:cubicBezTo>
                  <a:cubicBezTo>
                    <a:pt x="151" y="95"/>
                    <a:pt x="151" y="95"/>
                    <a:pt x="151" y="95"/>
                  </a:cubicBezTo>
                  <a:cubicBezTo>
                    <a:pt x="151" y="95"/>
                    <a:pt x="151" y="95"/>
                    <a:pt x="151" y="95"/>
                  </a:cubicBezTo>
                  <a:close/>
                  <a:moveTo>
                    <a:pt x="49" y="97"/>
                  </a:moveTo>
                  <a:cubicBezTo>
                    <a:pt x="49" y="97"/>
                    <a:pt x="50" y="97"/>
                    <a:pt x="51" y="98"/>
                  </a:cubicBezTo>
                  <a:cubicBezTo>
                    <a:pt x="49" y="100"/>
                    <a:pt x="48" y="102"/>
                    <a:pt x="47" y="104"/>
                  </a:cubicBezTo>
                  <a:cubicBezTo>
                    <a:pt x="47" y="102"/>
                    <a:pt x="48" y="100"/>
                    <a:pt x="49" y="97"/>
                  </a:cubicBezTo>
                  <a:close/>
                  <a:moveTo>
                    <a:pt x="127" y="99"/>
                  </a:moveTo>
                  <a:cubicBezTo>
                    <a:pt x="128" y="99"/>
                    <a:pt x="130" y="99"/>
                    <a:pt x="132" y="99"/>
                  </a:cubicBezTo>
                  <a:cubicBezTo>
                    <a:pt x="132" y="100"/>
                    <a:pt x="132" y="100"/>
                    <a:pt x="132" y="101"/>
                  </a:cubicBezTo>
                  <a:cubicBezTo>
                    <a:pt x="131" y="101"/>
                    <a:pt x="131" y="101"/>
                    <a:pt x="130" y="101"/>
                  </a:cubicBezTo>
                  <a:cubicBezTo>
                    <a:pt x="129" y="102"/>
                    <a:pt x="128" y="102"/>
                    <a:pt x="127" y="103"/>
                  </a:cubicBezTo>
                  <a:cubicBezTo>
                    <a:pt x="127" y="102"/>
                    <a:pt x="127" y="101"/>
                    <a:pt x="127" y="99"/>
                  </a:cubicBezTo>
                  <a:close/>
                  <a:moveTo>
                    <a:pt x="56" y="98"/>
                  </a:moveTo>
                  <a:cubicBezTo>
                    <a:pt x="57" y="98"/>
                    <a:pt x="58" y="98"/>
                    <a:pt x="60" y="98"/>
                  </a:cubicBezTo>
                  <a:cubicBezTo>
                    <a:pt x="57" y="105"/>
                    <a:pt x="54" y="115"/>
                    <a:pt x="49" y="121"/>
                  </a:cubicBezTo>
                  <a:cubicBezTo>
                    <a:pt x="49" y="113"/>
                    <a:pt x="54" y="105"/>
                    <a:pt x="56" y="98"/>
                  </a:cubicBezTo>
                  <a:close/>
                  <a:moveTo>
                    <a:pt x="65" y="98"/>
                  </a:moveTo>
                  <a:cubicBezTo>
                    <a:pt x="67" y="98"/>
                    <a:pt x="68" y="99"/>
                    <a:pt x="70" y="99"/>
                  </a:cubicBezTo>
                  <a:cubicBezTo>
                    <a:pt x="66" y="109"/>
                    <a:pt x="62" y="124"/>
                    <a:pt x="55" y="133"/>
                  </a:cubicBezTo>
                  <a:cubicBezTo>
                    <a:pt x="56" y="121"/>
                    <a:pt x="63" y="110"/>
                    <a:pt x="65" y="98"/>
                  </a:cubicBezTo>
                  <a:close/>
                  <a:moveTo>
                    <a:pt x="75" y="99"/>
                  </a:moveTo>
                  <a:cubicBezTo>
                    <a:pt x="76" y="99"/>
                    <a:pt x="77" y="99"/>
                    <a:pt x="78" y="99"/>
                  </a:cubicBezTo>
                  <a:cubicBezTo>
                    <a:pt x="76" y="102"/>
                    <a:pt x="75" y="104"/>
                    <a:pt x="74" y="107"/>
                  </a:cubicBezTo>
                  <a:cubicBezTo>
                    <a:pt x="75" y="104"/>
                    <a:pt x="75" y="102"/>
                    <a:pt x="75" y="99"/>
                  </a:cubicBezTo>
                  <a:close/>
                  <a:moveTo>
                    <a:pt x="101" y="100"/>
                  </a:moveTo>
                  <a:cubicBezTo>
                    <a:pt x="102" y="100"/>
                    <a:pt x="103" y="100"/>
                    <a:pt x="105" y="100"/>
                  </a:cubicBezTo>
                  <a:cubicBezTo>
                    <a:pt x="103" y="107"/>
                    <a:pt x="102" y="114"/>
                    <a:pt x="101" y="121"/>
                  </a:cubicBezTo>
                  <a:cubicBezTo>
                    <a:pt x="99" y="128"/>
                    <a:pt x="98" y="139"/>
                    <a:pt x="94" y="146"/>
                  </a:cubicBezTo>
                  <a:cubicBezTo>
                    <a:pt x="95" y="130"/>
                    <a:pt x="102" y="115"/>
                    <a:pt x="101" y="100"/>
                  </a:cubicBezTo>
                  <a:close/>
                  <a:moveTo>
                    <a:pt x="125" y="152"/>
                  </a:moveTo>
                  <a:cubicBezTo>
                    <a:pt x="124" y="137"/>
                    <a:pt x="128" y="122"/>
                    <a:pt x="127" y="106"/>
                  </a:cubicBezTo>
                  <a:cubicBezTo>
                    <a:pt x="129" y="106"/>
                    <a:pt x="130" y="105"/>
                    <a:pt x="131" y="105"/>
                  </a:cubicBezTo>
                  <a:cubicBezTo>
                    <a:pt x="131" y="111"/>
                    <a:pt x="131" y="117"/>
                    <a:pt x="131" y="123"/>
                  </a:cubicBezTo>
                  <a:cubicBezTo>
                    <a:pt x="131" y="125"/>
                    <a:pt x="130" y="128"/>
                    <a:pt x="130" y="130"/>
                  </a:cubicBezTo>
                  <a:cubicBezTo>
                    <a:pt x="129" y="136"/>
                    <a:pt x="129" y="146"/>
                    <a:pt x="125" y="152"/>
                  </a:cubicBezTo>
                  <a:close/>
                  <a:moveTo>
                    <a:pt x="163" y="174"/>
                  </a:moveTo>
                  <a:cubicBezTo>
                    <a:pt x="163" y="170"/>
                    <a:pt x="163" y="167"/>
                    <a:pt x="163" y="163"/>
                  </a:cubicBezTo>
                  <a:cubicBezTo>
                    <a:pt x="163" y="162"/>
                    <a:pt x="163" y="161"/>
                    <a:pt x="163" y="160"/>
                  </a:cubicBezTo>
                  <a:cubicBezTo>
                    <a:pt x="163" y="165"/>
                    <a:pt x="164" y="169"/>
                    <a:pt x="164" y="174"/>
                  </a:cubicBezTo>
                  <a:cubicBezTo>
                    <a:pt x="164" y="174"/>
                    <a:pt x="163" y="174"/>
                    <a:pt x="163" y="174"/>
                  </a:cubicBezTo>
                  <a:close/>
                  <a:moveTo>
                    <a:pt x="157" y="91"/>
                  </a:moveTo>
                  <a:cubicBezTo>
                    <a:pt x="157" y="91"/>
                    <a:pt x="157" y="91"/>
                    <a:pt x="157" y="91"/>
                  </a:cubicBezTo>
                  <a:cubicBezTo>
                    <a:pt x="157" y="90"/>
                    <a:pt x="156" y="90"/>
                    <a:pt x="156" y="89"/>
                  </a:cubicBezTo>
                  <a:cubicBezTo>
                    <a:pt x="157" y="89"/>
                    <a:pt x="157" y="89"/>
                    <a:pt x="157" y="89"/>
                  </a:cubicBezTo>
                  <a:cubicBezTo>
                    <a:pt x="157" y="90"/>
                    <a:pt x="157" y="90"/>
                    <a:pt x="157" y="91"/>
                  </a:cubicBezTo>
                  <a:close/>
                  <a:moveTo>
                    <a:pt x="161" y="85"/>
                  </a:moveTo>
                  <a:cubicBezTo>
                    <a:pt x="160" y="85"/>
                    <a:pt x="159" y="85"/>
                    <a:pt x="158" y="86"/>
                  </a:cubicBezTo>
                  <a:cubicBezTo>
                    <a:pt x="145" y="89"/>
                    <a:pt x="130" y="89"/>
                    <a:pt x="116" y="89"/>
                  </a:cubicBezTo>
                  <a:cubicBezTo>
                    <a:pt x="116" y="88"/>
                    <a:pt x="116" y="86"/>
                    <a:pt x="116" y="85"/>
                  </a:cubicBezTo>
                  <a:cubicBezTo>
                    <a:pt x="131" y="85"/>
                    <a:pt x="145" y="85"/>
                    <a:pt x="160" y="84"/>
                  </a:cubicBezTo>
                  <a:cubicBezTo>
                    <a:pt x="160" y="84"/>
                    <a:pt x="160" y="84"/>
                    <a:pt x="160" y="84"/>
                  </a:cubicBezTo>
                  <a:cubicBezTo>
                    <a:pt x="160" y="84"/>
                    <a:pt x="160" y="84"/>
                    <a:pt x="160" y="84"/>
                  </a:cubicBezTo>
                  <a:cubicBezTo>
                    <a:pt x="160" y="84"/>
                    <a:pt x="161" y="85"/>
                    <a:pt x="161" y="85"/>
                  </a:cubicBezTo>
                  <a:close/>
                  <a:moveTo>
                    <a:pt x="40" y="96"/>
                  </a:moveTo>
                  <a:cubicBezTo>
                    <a:pt x="41" y="96"/>
                    <a:pt x="42" y="97"/>
                    <a:pt x="43" y="97"/>
                  </a:cubicBezTo>
                  <a:cubicBezTo>
                    <a:pt x="43" y="97"/>
                    <a:pt x="43" y="98"/>
                    <a:pt x="43" y="98"/>
                  </a:cubicBezTo>
                  <a:cubicBezTo>
                    <a:pt x="42" y="98"/>
                    <a:pt x="41" y="99"/>
                    <a:pt x="40" y="99"/>
                  </a:cubicBezTo>
                  <a:cubicBezTo>
                    <a:pt x="38" y="102"/>
                    <a:pt x="38" y="105"/>
                    <a:pt x="38" y="108"/>
                  </a:cubicBezTo>
                  <a:cubicBezTo>
                    <a:pt x="37" y="104"/>
                    <a:pt x="36" y="100"/>
                    <a:pt x="36" y="96"/>
                  </a:cubicBezTo>
                  <a:cubicBezTo>
                    <a:pt x="37" y="96"/>
                    <a:pt x="38" y="96"/>
                    <a:pt x="40" y="96"/>
                  </a:cubicBezTo>
                  <a:close/>
                  <a:moveTo>
                    <a:pt x="41" y="110"/>
                  </a:moveTo>
                  <a:cubicBezTo>
                    <a:pt x="41" y="110"/>
                    <a:pt x="41" y="110"/>
                    <a:pt x="41" y="111"/>
                  </a:cubicBezTo>
                  <a:cubicBezTo>
                    <a:pt x="41" y="113"/>
                    <a:pt x="44" y="112"/>
                    <a:pt x="45" y="112"/>
                  </a:cubicBezTo>
                  <a:cubicBezTo>
                    <a:pt x="46" y="111"/>
                    <a:pt x="46" y="111"/>
                    <a:pt x="46" y="111"/>
                  </a:cubicBezTo>
                  <a:cubicBezTo>
                    <a:pt x="44" y="116"/>
                    <a:pt x="43" y="120"/>
                    <a:pt x="43" y="126"/>
                  </a:cubicBezTo>
                  <a:cubicBezTo>
                    <a:pt x="43" y="127"/>
                    <a:pt x="46" y="127"/>
                    <a:pt x="47" y="126"/>
                  </a:cubicBezTo>
                  <a:cubicBezTo>
                    <a:pt x="49" y="126"/>
                    <a:pt x="50" y="125"/>
                    <a:pt x="52" y="123"/>
                  </a:cubicBezTo>
                  <a:cubicBezTo>
                    <a:pt x="50" y="128"/>
                    <a:pt x="49" y="134"/>
                    <a:pt x="49" y="139"/>
                  </a:cubicBezTo>
                  <a:cubicBezTo>
                    <a:pt x="49" y="141"/>
                    <a:pt x="53" y="141"/>
                    <a:pt x="54" y="140"/>
                  </a:cubicBezTo>
                  <a:cubicBezTo>
                    <a:pt x="55" y="139"/>
                    <a:pt x="57" y="137"/>
                    <a:pt x="58" y="136"/>
                  </a:cubicBezTo>
                  <a:cubicBezTo>
                    <a:pt x="56" y="142"/>
                    <a:pt x="54" y="148"/>
                    <a:pt x="54" y="154"/>
                  </a:cubicBezTo>
                  <a:cubicBezTo>
                    <a:pt x="54" y="157"/>
                    <a:pt x="58" y="155"/>
                    <a:pt x="59" y="155"/>
                  </a:cubicBezTo>
                  <a:cubicBezTo>
                    <a:pt x="73" y="142"/>
                    <a:pt x="75" y="119"/>
                    <a:pt x="82" y="101"/>
                  </a:cubicBezTo>
                  <a:cubicBezTo>
                    <a:pt x="82" y="112"/>
                    <a:pt x="78" y="123"/>
                    <a:pt x="75" y="133"/>
                  </a:cubicBezTo>
                  <a:cubicBezTo>
                    <a:pt x="73" y="142"/>
                    <a:pt x="67" y="153"/>
                    <a:pt x="70" y="163"/>
                  </a:cubicBezTo>
                  <a:cubicBezTo>
                    <a:pt x="70" y="165"/>
                    <a:pt x="74" y="164"/>
                    <a:pt x="75" y="163"/>
                  </a:cubicBezTo>
                  <a:cubicBezTo>
                    <a:pt x="88" y="147"/>
                    <a:pt x="89" y="127"/>
                    <a:pt x="95" y="108"/>
                  </a:cubicBezTo>
                  <a:cubicBezTo>
                    <a:pt x="94" y="123"/>
                    <a:pt x="88" y="138"/>
                    <a:pt x="88" y="153"/>
                  </a:cubicBezTo>
                  <a:cubicBezTo>
                    <a:pt x="88" y="155"/>
                    <a:pt x="91" y="155"/>
                    <a:pt x="93" y="154"/>
                  </a:cubicBezTo>
                  <a:cubicBezTo>
                    <a:pt x="100" y="148"/>
                    <a:pt x="102" y="139"/>
                    <a:pt x="104" y="130"/>
                  </a:cubicBezTo>
                  <a:cubicBezTo>
                    <a:pt x="107" y="120"/>
                    <a:pt x="108" y="110"/>
                    <a:pt x="110" y="100"/>
                  </a:cubicBezTo>
                  <a:cubicBezTo>
                    <a:pt x="110" y="100"/>
                    <a:pt x="110" y="100"/>
                    <a:pt x="110" y="100"/>
                  </a:cubicBezTo>
                  <a:cubicBezTo>
                    <a:pt x="109" y="106"/>
                    <a:pt x="108" y="111"/>
                    <a:pt x="107" y="117"/>
                  </a:cubicBezTo>
                  <a:cubicBezTo>
                    <a:pt x="106" y="130"/>
                    <a:pt x="101" y="144"/>
                    <a:pt x="103" y="157"/>
                  </a:cubicBezTo>
                  <a:cubicBezTo>
                    <a:pt x="103" y="159"/>
                    <a:pt x="107" y="158"/>
                    <a:pt x="108" y="157"/>
                  </a:cubicBezTo>
                  <a:cubicBezTo>
                    <a:pt x="119" y="145"/>
                    <a:pt x="118" y="126"/>
                    <a:pt x="122" y="109"/>
                  </a:cubicBezTo>
                  <a:cubicBezTo>
                    <a:pt x="122" y="126"/>
                    <a:pt x="118" y="142"/>
                    <a:pt x="121" y="158"/>
                  </a:cubicBezTo>
                  <a:cubicBezTo>
                    <a:pt x="121" y="160"/>
                    <a:pt x="124" y="159"/>
                    <a:pt x="125" y="159"/>
                  </a:cubicBezTo>
                  <a:cubicBezTo>
                    <a:pt x="130" y="155"/>
                    <a:pt x="132" y="149"/>
                    <a:pt x="134" y="142"/>
                  </a:cubicBezTo>
                  <a:cubicBezTo>
                    <a:pt x="134" y="143"/>
                    <a:pt x="134" y="143"/>
                    <a:pt x="134" y="143"/>
                  </a:cubicBezTo>
                  <a:cubicBezTo>
                    <a:pt x="135" y="145"/>
                    <a:pt x="138" y="143"/>
                    <a:pt x="139" y="142"/>
                  </a:cubicBezTo>
                  <a:cubicBezTo>
                    <a:pt x="141" y="138"/>
                    <a:pt x="142" y="135"/>
                    <a:pt x="142" y="131"/>
                  </a:cubicBezTo>
                  <a:cubicBezTo>
                    <a:pt x="142" y="131"/>
                    <a:pt x="143" y="131"/>
                    <a:pt x="143" y="131"/>
                  </a:cubicBezTo>
                  <a:cubicBezTo>
                    <a:pt x="146" y="130"/>
                    <a:pt x="147" y="127"/>
                    <a:pt x="143" y="127"/>
                  </a:cubicBezTo>
                  <a:cubicBezTo>
                    <a:pt x="146" y="127"/>
                    <a:pt x="145" y="111"/>
                    <a:pt x="145" y="102"/>
                  </a:cubicBezTo>
                  <a:cubicBezTo>
                    <a:pt x="145" y="102"/>
                    <a:pt x="145" y="102"/>
                    <a:pt x="145" y="102"/>
                  </a:cubicBezTo>
                  <a:cubicBezTo>
                    <a:pt x="145" y="102"/>
                    <a:pt x="145" y="102"/>
                    <a:pt x="145" y="102"/>
                  </a:cubicBezTo>
                  <a:cubicBezTo>
                    <a:pt x="145" y="110"/>
                    <a:pt x="146" y="119"/>
                    <a:pt x="148" y="127"/>
                  </a:cubicBezTo>
                  <a:cubicBezTo>
                    <a:pt x="149" y="128"/>
                    <a:pt x="150" y="128"/>
                    <a:pt x="152" y="128"/>
                  </a:cubicBezTo>
                  <a:cubicBezTo>
                    <a:pt x="152" y="135"/>
                    <a:pt x="152" y="141"/>
                    <a:pt x="152" y="148"/>
                  </a:cubicBezTo>
                  <a:cubicBezTo>
                    <a:pt x="153" y="156"/>
                    <a:pt x="152" y="165"/>
                    <a:pt x="153" y="174"/>
                  </a:cubicBezTo>
                  <a:cubicBezTo>
                    <a:pt x="138" y="173"/>
                    <a:pt x="123" y="173"/>
                    <a:pt x="108" y="173"/>
                  </a:cubicBezTo>
                  <a:cubicBezTo>
                    <a:pt x="97" y="173"/>
                    <a:pt x="84" y="175"/>
                    <a:pt x="72" y="175"/>
                  </a:cubicBezTo>
                  <a:cubicBezTo>
                    <a:pt x="69" y="174"/>
                    <a:pt x="67" y="174"/>
                    <a:pt x="64" y="174"/>
                  </a:cubicBezTo>
                  <a:cubicBezTo>
                    <a:pt x="61" y="174"/>
                    <a:pt x="57" y="173"/>
                    <a:pt x="54" y="173"/>
                  </a:cubicBezTo>
                  <a:cubicBezTo>
                    <a:pt x="63" y="173"/>
                    <a:pt x="73" y="173"/>
                    <a:pt x="82" y="173"/>
                  </a:cubicBezTo>
                  <a:cubicBezTo>
                    <a:pt x="84" y="173"/>
                    <a:pt x="88" y="170"/>
                    <a:pt x="85" y="170"/>
                  </a:cubicBezTo>
                  <a:cubicBezTo>
                    <a:pt x="72" y="170"/>
                    <a:pt x="59" y="170"/>
                    <a:pt x="46" y="170"/>
                  </a:cubicBezTo>
                  <a:cubicBezTo>
                    <a:pt x="45" y="170"/>
                    <a:pt x="45" y="170"/>
                    <a:pt x="44" y="170"/>
                  </a:cubicBezTo>
                  <a:cubicBezTo>
                    <a:pt x="44" y="158"/>
                    <a:pt x="43" y="146"/>
                    <a:pt x="42" y="133"/>
                  </a:cubicBezTo>
                  <a:cubicBezTo>
                    <a:pt x="41" y="125"/>
                    <a:pt x="40" y="118"/>
                    <a:pt x="38" y="110"/>
                  </a:cubicBezTo>
                  <a:cubicBezTo>
                    <a:pt x="39" y="110"/>
                    <a:pt x="40" y="110"/>
                    <a:pt x="41" y="110"/>
                  </a:cubicBezTo>
                  <a:close/>
                  <a:moveTo>
                    <a:pt x="70" y="120"/>
                  </a:moveTo>
                  <a:cubicBezTo>
                    <a:pt x="68" y="128"/>
                    <a:pt x="65" y="138"/>
                    <a:pt x="61" y="146"/>
                  </a:cubicBezTo>
                  <a:cubicBezTo>
                    <a:pt x="62" y="137"/>
                    <a:pt x="66" y="129"/>
                    <a:pt x="70" y="120"/>
                  </a:cubicBezTo>
                  <a:close/>
                  <a:moveTo>
                    <a:pt x="190" y="176"/>
                  </a:moveTo>
                  <a:cubicBezTo>
                    <a:pt x="189" y="177"/>
                    <a:pt x="188" y="177"/>
                    <a:pt x="187" y="178"/>
                  </a:cubicBezTo>
                  <a:cubicBezTo>
                    <a:pt x="186" y="178"/>
                    <a:pt x="185" y="178"/>
                    <a:pt x="184" y="178"/>
                  </a:cubicBezTo>
                  <a:cubicBezTo>
                    <a:pt x="184" y="177"/>
                    <a:pt x="184" y="177"/>
                    <a:pt x="185" y="177"/>
                  </a:cubicBezTo>
                  <a:cubicBezTo>
                    <a:pt x="185" y="177"/>
                    <a:pt x="185" y="177"/>
                    <a:pt x="185" y="177"/>
                  </a:cubicBezTo>
                  <a:cubicBezTo>
                    <a:pt x="185" y="177"/>
                    <a:pt x="185" y="177"/>
                    <a:pt x="185" y="177"/>
                  </a:cubicBezTo>
                  <a:cubicBezTo>
                    <a:pt x="187" y="177"/>
                    <a:pt x="188" y="177"/>
                    <a:pt x="190" y="176"/>
                  </a:cubicBezTo>
                  <a:close/>
                  <a:moveTo>
                    <a:pt x="173" y="171"/>
                  </a:moveTo>
                  <a:cubicBezTo>
                    <a:pt x="172" y="171"/>
                    <a:pt x="171" y="171"/>
                    <a:pt x="170" y="172"/>
                  </a:cubicBezTo>
                  <a:cubicBezTo>
                    <a:pt x="167" y="148"/>
                    <a:pt x="168" y="123"/>
                    <a:pt x="166" y="99"/>
                  </a:cubicBezTo>
                  <a:cubicBezTo>
                    <a:pt x="166" y="97"/>
                    <a:pt x="166" y="96"/>
                    <a:pt x="166" y="94"/>
                  </a:cubicBezTo>
                  <a:cubicBezTo>
                    <a:pt x="167" y="93"/>
                    <a:pt x="167" y="92"/>
                    <a:pt x="166" y="91"/>
                  </a:cubicBezTo>
                  <a:cubicBezTo>
                    <a:pt x="166" y="90"/>
                    <a:pt x="166" y="89"/>
                    <a:pt x="166" y="88"/>
                  </a:cubicBezTo>
                  <a:cubicBezTo>
                    <a:pt x="166" y="88"/>
                    <a:pt x="164" y="88"/>
                    <a:pt x="163" y="88"/>
                  </a:cubicBezTo>
                  <a:cubicBezTo>
                    <a:pt x="163" y="88"/>
                    <a:pt x="163" y="88"/>
                    <a:pt x="163" y="87"/>
                  </a:cubicBezTo>
                  <a:cubicBezTo>
                    <a:pt x="163" y="87"/>
                    <a:pt x="163" y="88"/>
                    <a:pt x="163" y="88"/>
                  </a:cubicBezTo>
                  <a:cubicBezTo>
                    <a:pt x="165" y="88"/>
                    <a:pt x="167" y="87"/>
                    <a:pt x="168" y="87"/>
                  </a:cubicBezTo>
                  <a:cubicBezTo>
                    <a:pt x="168" y="87"/>
                    <a:pt x="168" y="87"/>
                    <a:pt x="168" y="87"/>
                  </a:cubicBezTo>
                  <a:cubicBezTo>
                    <a:pt x="169" y="101"/>
                    <a:pt x="170" y="115"/>
                    <a:pt x="171" y="129"/>
                  </a:cubicBezTo>
                  <a:cubicBezTo>
                    <a:pt x="171" y="137"/>
                    <a:pt x="172" y="146"/>
                    <a:pt x="173" y="155"/>
                  </a:cubicBezTo>
                  <a:cubicBezTo>
                    <a:pt x="172" y="160"/>
                    <a:pt x="172" y="166"/>
                    <a:pt x="173" y="171"/>
                  </a:cubicBezTo>
                  <a:close/>
                  <a:moveTo>
                    <a:pt x="162" y="190"/>
                  </a:moveTo>
                  <a:cubicBezTo>
                    <a:pt x="164" y="190"/>
                    <a:pt x="167" y="189"/>
                    <a:pt x="170" y="189"/>
                  </a:cubicBezTo>
                  <a:cubicBezTo>
                    <a:pt x="166" y="190"/>
                    <a:pt x="163" y="190"/>
                    <a:pt x="160" y="191"/>
                  </a:cubicBezTo>
                  <a:cubicBezTo>
                    <a:pt x="161" y="191"/>
                    <a:pt x="161" y="191"/>
                    <a:pt x="162" y="190"/>
                  </a:cubicBezTo>
                  <a:close/>
                  <a:moveTo>
                    <a:pt x="202" y="170"/>
                  </a:moveTo>
                  <a:cubicBezTo>
                    <a:pt x="203" y="168"/>
                    <a:pt x="204" y="166"/>
                    <a:pt x="205" y="164"/>
                  </a:cubicBezTo>
                  <a:cubicBezTo>
                    <a:pt x="205" y="166"/>
                    <a:pt x="205" y="167"/>
                    <a:pt x="205" y="169"/>
                  </a:cubicBezTo>
                  <a:cubicBezTo>
                    <a:pt x="205" y="169"/>
                    <a:pt x="204" y="169"/>
                    <a:pt x="203" y="170"/>
                  </a:cubicBezTo>
                  <a:cubicBezTo>
                    <a:pt x="203" y="170"/>
                    <a:pt x="203" y="170"/>
                    <a:pt x="202" y="170"/>
                  </a:cubicBezTo>
                  <a:close/>
                  <a:moveTo>
                    <a:pt x="187" y="173"/>
                  </a:moveTo>
                  <a:cubicBezTo>
                    <a:pt x="187" y="173"/>
                    <a:pt x="187" y="173"/>
                    <a:pt x="187" y="173"/>
                  </a:cubicBezTo>
                  <a:cubicBezTo>
                    <a:pt x="187" y="173"/>
                    <a:pt x="187" y="173"/>
                    <a:pt x="187" y="173"/>
                  </a:cubicBezTo>
                  <a:cubicBezTo>
                    <a:pt x="187" y="173"/>
                    <a:pt x="187" y="173"/>
                    <a:pt x="187" y="173"/>
                  </a:cubicBezTo>
                  <a:cubicBezTo>
                    <a:pt x="187" y="173"/>
                    <a:pt x="187" y="173"/>
                    <a:pt x="187" y="173"/>
                  </a:cubicBezTo>
                  <a:close/>
                  <a:moveTo>
                    <a:pt x="180" y="174"/>
                  </a:moveTo>
                  <a:cubicBezTo>
                    <a:pt x="180" y="174"/>
                    <a:pt x="180" y="174"/>
                    <a:pt x="180" y="174"/>
                  </a:cubicBezTo>
                  <a:cubicBezTo>
                    <a:pt x="179" y="173"/>
                    <a:pt x="179" y="172"/>
                    <a:pt x="179" y="171"/>
                  </a:cubicBezTo>
                  <a:cubicBezTo>
                    <a:pt x="178" y="168"/>
                    <a:pt x="178" y="165"/>
                    <a:pt x="178" y="162"/>
                  </a:cubicBezTo>
                  <a:cubicBezTo>
                    <a:pt x="178" y="163"/>
                    <a:pt x="178" y="164"/>
                    <a:pt x="179" y="164"/>
                  </a:cubicBezTo>
                  <a:cubicBezTo>
                    <a:pt x="179" y="167"/>
                    <a:pt x="179" y="171"/>
                    <a:pt x="180" y="174"/>
                  </a:cubicBezTo>
                  <a:close/>
                  <a:moveTo>
                    <a:pt x="173" y="77"/>
                  </a:moveTo>
                  <a:cubicBezTo>
                    <a:pt x="172" y="76"/>
                    <a:pt x="169" y="77"/>
                    <a:pt x="168" y="78"/>
                  </a:cubicBezTo>
                  <a:cubicBezTo>
                    <a:pt x="168" y="78"/>
                    <a:pt x="167" y="77"/>
                    <a:pt x="167" y="77"/>
                  </a:cubicBezTo>
                  <a:cubicBezTo>
                    <a:pt x="169" y="76"/>
                    <a:pt x="171" y="75"/>
                    <a:pt x="170" y="74"/>
                  </a:cubicBezTo>
                  <a:cubicBezTo>
                    <a:pt x="167" y="69"/>
                    <a:pt x="163" y="65"/>
                    <a:pt x="159" y="60"/>
                  </a:cubicBezTo>
                  <a:cubicBezTo>
                    <a:pt x="159" y="60"/>
                    <a:pt x="159" y="60"/>
                    <a:pt x="159" y="60"/>
                  </a:cubicBezTo>
                  <a:cubicBezTo>
                    <a:pt x="159" y="59"/>
                    <a:pt x="159" y="59"/>
                    <a:pt x="158" y="59"/>
                  </a:cubicBezTo>
                  <a:cubicBezTo>
                    <a:pt x="159" y="59"/>
                    <a:pt x="160" y="58"/>
                    <a:pt x="161" y="58"/>
                  </a:cubicBezTo>
                  <a:cubicBezTo>
                    <a:pt x="165" y="64"/>
                    <a:pt x="170" y="70"/>
                    <a:pt x="173" y="77"/>
                  </a:cubicBezTo>
                  <a:close/>
                  <a:moveTo>
                    <a:pt x="151" y="35"/>
                  </a:moveTo>
                  <a:cubicBezTo>
                    <a:pt x="151" y="35"/>
                    <a:pt x="151" y="35"/>
                    <a:pt x="152" y="35"/>
                  </a:cubicBezTo>
                  <a:cubicBezTo>
                    <a:pt x="152" y="36"/>
                    <a:pt x="151" y="36"/>
                    <a:pt x="151" y="37"/>
                  </a:cubicBezTo>
                  <a:cubicBezTo>
                    <a:pt x="151" y="36"/>
                    <a:pt x="149" y="36"/>
                    <a:pt x="149" y="37"/>
                  </a:cubicBezTo>
                  <a:cubicBezTo>
                    <a:pt x="149" y="36"/>
                    <a:pt x="150" y="35"/>
                    <a:pt x="151" y="35"/>
                  </a:cubicBezTo>
                  <a:cubicBezTo>
                    <a:pt x="151" y="35"/>
                    <a:pt x="151" y="35"/>
                    <a:pt x="151" y="35"/>
                  </a:cubicBezTo>
                  <a:close/>
                  <a:moveTo>
                    <a:pt x="129" y="44"/>
                  </a:moveTo>
                  <a:cubicBezTo>
                    <a:pt x="132" y="44"/>
                    <a:pt x="134" y="44"/>
                    <a:pt x="137" y="44"/>
                  </a:cubicBezTo>
                  <a:cubicBezTo>
                    <a:pt x="133" y="45"/>
                    <a:pt x="130" y="44"/>
                    <a:pt x="126" y="44"/>
                  </a:cubicBezTo>
                  <a:cubicBezTo>
                    <a:pt x="127" y="44"/>
                    <a:pt x="128" y="44"/>
                    <a:pt x="129" y="44"/>
                  </a:cubicBezTo>
                  <a:close/>
                  <a:moveTo>
                    <a:pt x="138" y="42"/>
                  </a:moveTo>
                  <a:cubicBezTo>
                    <a:pt x="141" y="41"/>
                    <a:pt x="144" y="39"/>
                    <a:pt x="147" y="37"/>
                  </a:cubicBezTo>
                  <a:cubicBezTo>
                    <a:pt x="147" y="37"/>
                    <a:pt x="147" y="37"/>
                    <a:pt x="147" y="37"/>
                  </a:cubicBezTo>
                  <a:cubicBezTo>
                    <a:pt x="146" y="39"/>
                    <a:pt x="144" y="41"/>
                    <a:pt x="143" y="42"/>
                  </a:cubicBezTo>
                  <a:cubicBezTo>
                    <a:pt x="141" y="42"/>
                    <a:pt x="139" y="42"/>
                    <a:pt x="138" y="42"/>
                  </a:cubicBezTo>
                  <a:close/>
                  <a:moveTo>
                    <a:pt x="147" y="16"/>
                  </a:moveTo>
                  <a:cubicBezTo>
                    <a:pt x="149" y="20"/>
                    <a:pt x="150" y="24"/>
                    <a:pt x="151" y="28"/>
                  </a:cubicBezTo>
                  <a:cubicBezTo>
                    <a:pt x="148" y="33"/>
                    <a:pt x="143" y="37"/>
                    <a:pt x="139" y="38"/>
                  </a:cubicBezTo>
                  <a:cubicBezTo>
                    <a:pt x="136" y="40"/>
                    <a:pt x="132" y="41"/>
                    <a:pt x="128" y="41"/>
                  </a:cubicBezTo>
                  <a:cubicBezTo>
                    <a:pt x="127" y="41"/>
                    <a:pt x="127" y="41"/>
                    <a:pt x="126" y="41"/>
                  </a:cubicBezTo>
                  <a:cubicBezTo>
                    <a:pt x="125" y="41"/>
                    <a:pt x="124" y="42"/>
                    <a:pt x="124" y="42"/>
                  </a:cubicBezTo>
                  <a:cubicBezTo>
                    <a:pt x="121" y="42"/>
                    <a:pt x="119" y="43"/>
                    <a:pt x="116" y="43"/>
                  </a:cubicBezTo>
                  <a:cubicBezTo>
                    <a:pt x="113" y="43"/>
                    <a:pt x="110" y="43"/>
                    <a:pt x="108" y="44"/>
                  </a:cubicBezTo>
                  <a:cubicBezTo>
                    <a:pt x="97" y="44"/>
                    <a:pt x="87" y="43"/>
                    <a:pt x="77" y="43"/>
                  </a:cubicBezTo>
                  <a:cubicBezTo>
                    <a:pt x="70" y="43"/>
                    <a:pt x="63" y="43"/>
                    <a:pt x="56" y="43"/>
                  </a:cubicBezTo>
                  <a:cubicBezTo>
                    <a:pt x="55" y="43"/>
                    <a:pt x="54" y="43"/>
                    <a:pt x="54" y="43"/>
                  </a:cubicBezTo>
                  <a:cubicBezTo>
                    <a:pt x="55" y="43"/>
                    <a:pt x="56" y="42"/>
                    <a:pt x="56" y="41"/>
                  </a:cubicBezTo>
                  <a:cubicBezTo>
                    <a:pt x="57" y="38"/>
                    <a:pt x="58" y="35"/>
                    <a:pt x="58" y="32"/>
                  </a:cubicBezTo>
                  <a:cubicBezTo>
                    <a:pt x="59" y="35"/>
                    <a:pt x="60" y="38"/>
                    <a:pt x="61" y="41"/>
                  </a:cubicBezTo>
                  <a:cubicBezTo>
                    <a:pt x="62" y="43"/>
                    <a:pt x="66" y="41"/>
                    <a:pt x="66" y="40"/>
                  </a:cubicBezTo>
                  <a:cubicBezTo>
                    <a:pt x="69" y="35"/>
                    <a:pt x="70" y="30"/>
                    <a:pt x="71" y="25"/>
                  </a:cubicBezTo>
                  <a:cubicBezTo>
                    <a:pt x="71" y="30"/>
                    <a:pt x="71" y="35"/>
                    <a:pt x="71" y="40"/>
                  </a:cubicBezTo>
                  <a:cubicBezTo>
                    <a:pt x="72" y="42"/>
                    <a:pt x="76" y="41"/>
                    <a:pt x="77" y="40"/>
                  </a:cubicBezTo>
                  <a:cubicBezTo>
                    <a:pt x="79" y="36"/>
                    <a:pt x="80" y="32"/>
                    <a:pt x="81" y="29"/>
                  </a:cubicBezTo>
                  <a:cubicBezTo>
                    <a:pt x="81" y="30"/>
                    <a:pt x="82" y="32"/>
                    <a:pt x="82" y="33"/>
                  </a:cubicBezTo>
                  <a:cubicBezTo>
                    <a:pt x="83" y="36"/>
                    <a:pt x="86" y="35"/>
                    <a:pt x="87" y="34"/>
                  </a:cubicBezTo>
                  <a:cubicBezTo>
                    <a:pt x="89" y="32"/>
                    <a:pt x="90" y="30"/>
                    <a:pt x="91" y="28"/>
                  </a:cubicBezTo>
                  <a:cubicBezTo>
                    <a:pt x="91" y="32"/>
                    <a:pt x="91" y="36"/>
                    <a:pt x="93" y="40"/>
                  </a:cubicBezTo>
                  <a:cubicBezTo>
                    <a:pt x="93" y="42"/>
                    <a:pt x="97" y="40"/>
                    <a:pt x="98" y="39"/>
                  </a:cubicBezTo>
                  <a:cubicBezTo>
                    <a:pt x="100" y="36"/>
                    <a:pt x="102" y="33"/>
                    <a:pt x="104" y="29"/>
                  </a:cubicBezTo>
                  <a:cubicBezTo>
                    <a:pt x="104" y="32"/>
                    <a:pt x="104" y="34"/>
                    <a:pt x="105" y="36"/>
                  </a:cubicBezTo>
                  <a:cubicBezTo>
                    <a:pt x="105" y="38"/>
                    <a:pt x="110" y="36"/>
                    <a:pt x="110" y="35"/>
                  </a:cubicBezTo>
                  <a:cubicBezTo>
                    <a:pt x="111" y="34"/>
                    <a:pt x="111" y="33"/>
                    <a:pt x="111" y="32"/>
                  </a:cubicBezTo>
                  <a:cubicBezTo>
                    <a:pt x="111" y="32"/>
                    <a:pt x="110" y="31"/>
                    <a:pt x="110" y="31"/>
                  </a:cubicBezTo>
                  <a:cubicBezTo>
                    <a:pt x="109" y="28"/>
                    <a:pt x="109" y="24"/>
                    <a:pt x="109" y="20"/>
                  </a:cubicBezTo>
                  <a:cubicBezTo>
                    <a:pt x="109" y="18"/>
                    <a:pt x="103" y="19"/>
                    <a:pt x="103" y="21"/>
                  </a:cubicBezTo>
                  <a:cubicBezTo>
                    <a:pt x="103" y="22"/>
                    <a:pt x="103" y="22"/>
                    <a:pt x="103" y="22"/>
                  </a:cubicBezTo>
                  <a:cubicBezTo>
                    <a:pt x="102" y="23"/>
                    <a:pt x="102" y="23"/>
                    <a:pt x="101" y="24"/>
                  </a:cubicBezTo>
                  <a:cubicBezTo>
                    <a:pt x="100" y="27"/>
                    <a:pt x="98" y="30"/>
                    <a:pt x="97" y="33"/>
                  </a:cubicBezTo>
                  <a:cubicBezTo>
                    <a:pt x="97" y="28"/>
                    <a:pt x="97" y="24"/>
                    <a:pt x="98" y="19"/>
                  </a:cubicBezTo>
                  <a:cubicBezTo>
                    <a:pt x="98" y="17"/>
                    <a:pt x="93" y="18"/>
                    <a:pt x="93" y="20"/>
                  </a:cubicBezTo>
                  <a:cubicBezTo>
                    <a:pt x="92" y="21"/>
                    <a:pt x="92" y="23"/>
                    <a:pt x="92" y="25"/>
                  </a:cubicBezTo>
                  <a:cubicBezTo>
                    <a:pt x="91" y="24"/>
                    <a:pt x="88" y="24"/>
                    <a:pt x="87" y="26"/>
                  </a:cubicBezTo>
                  <a:cubicBezTo>
                    <a:pt x="87" y="26"/>
                    <a:pt x="87" y="26"/>
                    <a:pt x="87" y="26"/>
                  </a:cubicBezTo>
                  <a:cubicBezTo>
                    <a:pt x="86" y="23"/>
                    <a:pt x="86" y="19"/>
                    <a:pt x="86" y="15"/>
                  </a:cubicBezTo>
                  <a:cubicBezTo>
                    <a:pt x="86" y="15"/>
                    <a:pt x="86" y="14"/>
                    <a:pt x="86" y="14"/>
                  </a:cubicBezTo>
                  <a:cubicBezTo>
                    <a:pt x="87" y="14"/>
                    <a:pt x="88" y="14"/>
                    <a:pt x="89" y="14"/>
                  </a:cubicBezTo>
                  <a:cubicBezTo>
                    <a:pt x="90" y="14"/>
                    <a:pt x="91" y="13"/>
                    <a:pt x="92" y="12"/>
                  </a:cubicBezTo>
                  <a:cubicBezTo>
                    <a:pt x="100" y="12"/>
                    <a:pt x="109" y="12"/>
                    <a:pt x="117" y="12"/>
                  </a:cubicBezTo>
                  <a:cubicBezTo>
                    <a:pt x="118" y="12"/>
                    <a:pt x="120" y="12"/>
                    <a:pt x="121" y="11"/>
                  </a:cubicBezTo>
                  <a:cubicBezTo>
                    <a:pt x="130" y="11"/>
                    <a:pt x="140" y="11"/>
                    <a:pt x="147" y="16"/>
                  </a:cubicBezTo>
                  <a:close/>
                  <a:moveTo>
                    <a:pt x="68" y="15"/>
                  </a:moveTo>
                  <a:cubicBezTo>
                    <a:pt x="68" y="15"/>
                    <a:pt x="68" y="16"/>
                    <a:pt x="68" y="16"/>
                  </a:cubicBezTo>
                  <a:cubicBezTo>
                    <a:pt x="66" y="16"/>
                    <a:pt x="64" y="16"/>
                    <a:pt x="62" y="16"/>
                  </a:cubicBezTo>
                  <a:cubicBezTo>
                    <a:pt x="62" y="14"/>
                    <a:pt x="58" y="15"/>
                    <a:pt x="57" y="16"/>
                  </a:cubicBezTo>
                  <a:cubicBezTo>
                    <a:pt x="56" y="16"/>
                    <a:pt x="55" y="16"/>
                    <a:pt x="54" y="17"/>
                  </a:cubicBezTo>
                  <a:cubicBezTo>
                    <a:pt x="54" y="16"/>
                    <a:pt x="54" y="16"/>
                    <a:pt x="54" y="15"/>
                  </a:cubicBezTo>
                  <a:cubicBezTo>
                    <a:pt x="54" y="15"/>
                    <a:pt x="55" y="15"/>
                    <a:pt x="55" y="15"/>
                  </a:cubicBezTo>
                  <a:cubicBezTo>
                    <a:pt x="59" y="15"/>
                    <a:pt x="64" y="15"/>
                    <a:pt x="68" y="15"/>
                  </a:cubicBezTo>
                  <a:close/>
                  <a:moveTo>
                    <a:pt x="48" y="16"/>
                  </a:moveTo>
                  <a:cubicBezTo>
                    <a:pt x="48" y="16"/>
                    <a:pt x="48" y="16"/>
                    <a:pt x="48" y="16"/>
                  </a:cubicBezTo>
                  <a:cubicBezTo>
                    <a:pt x="48" y="16"/>
                    <a:pt x="47" y="16"/>
                    <a:pt x="47" y="16"/>
                  </a:cubicBezTo>
                  <a:cubicBezTo>
                    <a:pt x="47" y="16"/>
                    <a:pt x="48" y="16"/>
                    <a:pt x="48" y="16"/>
                  </a:cubicBezTo>
                  <a:close/>
                  <a:moveTo>
                    <a:pt x="56" y="12"/>
                  </a:moveTo>
                  <a:cubicBezTo>
                    <a:pt x="55" y="12"/>
                    <a:pt x="54" y="12"/>
                    <a:pt x="53" y="12"/>
                  </a:cubicBezTo>
                  <a:cubicBezTo>
                    <a:pt x="53" y="11"/>
                    <a:pt x="53" y="11"/>
                    <a:pt x="53" y="11"/>
                  </a:cubicBezTo>
                  <a:cubicBezTo>
                    <a:pt x="56" y="11"/>
                    <a:pt x="59" y="11"/>
                    <a:pt x="62" y="11"/>
                  </a:cubicBezTo>
                  <a:cubicBezTo>
                    <a:pt x="60" y="11"/>
                    <a:pt x="58" y="11"/>
                    <a:pt x="56" y="12"/>
                  </a:cubicBezTo>
                  <a:close/>
                  <a:moveTo>
                    <a:pt x="50" y="11"/>
                  </a:moveTo>
                  <a:cubicBezTo>
                    <a:pt x="49" y="11"/>
                    <a:pt x="49" y="11"/>
                    <a:pt x="48" y="11"/>
                  </a:cubicBezTo>
                  <a:cubicBezTo>
                    <a:pt x="49" y="11"/>
                    <a:pt x="50" y="11"/>
                    <a:pt x="50" y="11"/>
                  </a:cubicBezTo>
                  <a:cubicBezTo>
                    <a:pt x="50" y="11"/>
                    <a:pt x="50" y="11"/>
                    <a:pt x="50" y="11"/>
                  </a:cubicBezTo>
                  <a:close/>
                  <a:moveTo>
                    <a:pt x="47" y="34"/>
                  </a:moveTo>
                  <a:cubicBezTo>
                    <a:pt x="47" y="33"/>
                    <a:pt x="47" y="32"/>
                    <a:pt x="47" y="31"/>
                  </a:cubicBezTo>
                  <a:cubicBezTo>
                    <a:pt x="47" y="28"/>
                    <a:pt x="47" y="25"/>
                    <a:pt x="48" y="22"/>
                  </a:cubicBezTo>
                  <a:cubicBezTo>
                    <a:pt x="48" y="22"/>
                    <a:pt x="48" y="21"/>
                    <a:pt x="47" y="21"/>
                  </a:cubicBezTo>
                  <a:cubicBezTo>
                    <a:pt x="48" y="21"/>
                    <a:pt x="48" y="21"/>
                    <a:pt x="48" y="21"/>
                  </a:cubicBezTo>
                  <a:cubicBezTo>
                    <a:pt x="48" y="24"/>
                    <a:pt x="48" y="27"/>
                    <a:pt x="48" y="29"/>
                  </a:cubicBezTo>
                  <a:cubicBezTo>
                    <a:pt x="48" y="31"/>
                    <a:pt x="48" y="32"/>
                    <a:pt x="47" y="34"/>
                  </a:cubicBezTo>
                  <a:close/>
                  <a:moveTo>
                    <a:pt x="53" y="30"/>
                  </a:moveTo>
                  <a:cubicBezTo>
                    <a:pt x="53" y="29"/>
                    <a:pt x="53" y="28"/>
                    <a:pt x="53" y="27"/>
                  </a:cubicBezTo>
                  <a:cubicBezTo>
                    <a:pt x="53" y="25"/>
                    <a:pt x="53" y="24"/>
                    <a:pt x="53" y="23"/>
                  </a:cubicBezTo>
                  <a:cubicBezTo>
                    <a:pt x="53" y="22"/>
                    <a:pt x="53" y="21"/>
                    <a:pt x="53" y="21"/>
                  </a:cubicBezTo>
                  <a:cubicBezTo>
                    <a:pt x="54" y="21"/>
                    <a:pt x="55" y="21"/>
                    <a:pt x="55" y="21"/>
                  </a:cubicBezTo>
                  <a:cubicBezTo>
                    <a:pt x="55" y="24"/>
                    <a:pt x="54" y="27"/>
                    <a:pt x="53" y="30"/>
                  </a:cubicBezTo>
                  <a:close/>
                  <a:moveTo>
                    <a:pt x="64" y="33"/>
                  </a:moveTo>
                  <a:cubicBezTo>
                    <a:pt x="63" y="29"/>
                    <a:pt x="63" y="25"/>
                    <a:pt x="63" y="20"/>
                  </a:cubicBezTo>
                  <a:cubicBezTo>
                    <a:pt x="64" y="20"/>
                    <a:pt x="65" y="20"/>
                    <a:pt x="67" y="20"/>
                  </a:cubicBezTo>
                  <a:cubicBezTo>
                    <a:pt x="66" y="24"/>
                    <a:pt x="65" y="29"/>
                    <a:pt x="64" y="33"/>
                  </a:cubicBezTo>
                  <a:close/>
                  <a:moveTo>
                    <a:pt x="77" y="26"/>
                  </a:moveTo>
                  <a:cubicBezTo>
                    <a:pt x="77" y="24"/>
                    <a:pt x="77" y="22"/>
                    <a:pt x="76" y="19"/>
                  </a:cubicBezTo>
                  <a:cubicBezTo>
                    <a:pt x="77" y="19"/>
                    <a:pt x="78" y="19"/>
                    <a:pt x="79" y="19"/>
                  </a:cubicBezTo>
                  <a:cubicBezTo>
                    <a:pt x="79" y="19"/>
                    <a:pt x="79" y="19"/>
                    <a:pt x="79" y="19"/>
                  </a:cubicBezTo>
                  <a:cubicBezTo>
                    <a:pt x="78" y="22"/>
                    <a:pt x="77" y="24"/>
                    <a:pt x="77" y="26"/>
                  </a:cubicBezTo>
                  <a:close/>
                  <a:moveTo>
                    <a:pt x="81" y="15"/>
                  </a:moveTo>
                  <a:cubicBezTo>
                    <a:pt x="79" y="15"/>
                    <a:pt x="78" y="15"/>
                    <a:pt x="76" y="15"/>
                  </a:cubicBezTo>
                  <a:cubicBezTo>
                    <a:pt x="76" y="15"/>
                    <a:pt x="76" y="15"/>
                    <a:pt x="76" y="15"/>
                  </a:cubicBezTo>
                  <a:cubicBezTo>
                    <a:pt x="78" y="14"/>
                    <a:pt x="79" y="14"/>
                    <a:pt x="81" y="14"/>
                  </a:cubicBezTo>
                  <a:cubicBezTo>
                    <a:pt x="81" y="15"/>
                    <a:pt x="81" y="15"/>
                    <a:pt x="81" y="15"/>
                  </a:cubicBezTo>
                  <a:close/>
                  <a:moveTo>
                    <a:pt x="35" y="14"/>
                  </a:moveTo>
                  <a:cubicBezTo>
                    <a:pt x="36" y="14"/>
                    <a:pt x="36" y="14"/>
                    <a:pt x="36" y="14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5" y="16"/>
                    <a:pt x="35" y="16"/>
                    <a:pt x="35" y="17"/>
                  </a:cubicBezTo>
                  <a:cubicBezTo>
                    <a:pt x="35" y="17"/>
                    <a:pt x="34" y="18"/>
                    <a:pt x="35" y="18"/>
                  </a:cubicBezTo>
                  <a:cubicBezTo>
                    <a:pt x="34" y="20"/>
                    <a:pt x="34" y="23"/>
                    <a:pt x="34" y="25"/>
                  </a:cubicBezTo>
                  <a:cubicBezTo>
                    <a:pt x="34" y="23"/>
                    <a:pt x="33" y="20"/>
                    <a:pt x="33" y="18"/>
                  </a:cubicBezTo>
                  <a:cubicBezTo>
                    <a:pt x="33" y="17"/>
                    <a:pt x="31" y="17"/>
                    <a:pt x="30" y="18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3" y="15"/>
                    <a:pt x="34" y="15"/>
                    <a:pt x="35" y="14"/>
                  </a:cubicBezTo>
                  <a:close/>
                  <a:moveTo>
                    <a:pt x="39" y="41"/>
                  </a:moveTo>
                  <a:cubicBezTo>
                    <a:pt x="39" y="41"/>
                    <a:pt x="39" y="41"/>
                    <a:pt x="39" y="41"/>
                  </a:cubicBezTo>
                  <a:cubicBezTo>
                    <a:pt x="40" y="39"/>
                    <a:pt x="40" y="36"/>
                    <a:pt x="41" y="34"/>
                  </a:cubicBezTo>
                  <a:cubicBezTo>
                    <a:pt x="41" y="35"/>
                    <a:pt x="41" y="35"/>
                    <a:pt x="41" y="36"/>
                  </a:cubicBezTo>
                  <a:cubicBezTo>
                    <a:pt x="41" y="37"/>
                    <a:pt x="42" y="37"/>
                    <a:pt x="42" y="37"/>
                  </a:cubicBezTo>
                  <a:cubicBezTo>
                    <a:pt x="43" y="38"/>
                    <a:pt x="44" y="40"/>
                    <a:pt x="44" y="41"/>
                  </a:cubicBezTo>
                  <a:cubicBezTo>
                    <a:pt x="45" y="42"/>
                    <a:pt x="48" y="41"/>
                    <a:pt x="49" y="40"/>
                  </a:cubicBezTo>
                  <a:cubicBezTo>
                    <a:pt x="49" y="40"/>
                    <a:pt x="50" y="40"/>
                    <a:pt x="50" y="40"/>
                  </a:cubicBezTo>
                  <a:cubicBezTo>
                    <a:pt x="50" y="40"/>
                    <a:pt x="50" y="41"/>
                    <a:pt x="51" y="42"/>
                  </a:cubicBezTo>
                  <a:cubicBezTo>
                    <a:pt x="51" y="43"/>
                    <a:pt x="52" y="43"/>
                    <a:pt x="53" y="43"/>
                  </a:cubicBezTo>
                  <a:cubicBezTo>
                    <a:pt x="50" y="43"/>
                    <a:pt x="47" y="43"/>
                    <a:pt x="44" y="43"/>
                  </a:cubicBezTo>
                  <a:cubicBezTo>
                    <a:pt x="42" y="42"/>
                    <a:pt x="41" y="42"/>
                    <a:pt x="39" y="41"/>
                  </a:cubicBezTo>
                  <a:close/>
                  <a:moveTo>
                    <a:pt x="82" y="8"/>
                  </a:moveTo>
                  <a:cubicBezTo>
                    <a:pt x="89" y="8"/>
                    <a:pt x="96" y="8"/>
                    <a:pt x="102" y="8"/>
                  </a:cubicBezTo>
                  <a:cubicBezTo>
                    <a:pt x="97" y="8"/>
                    <a:pt x="91" y="8"/>
                    <a:pt x="85" y="8"/>
                  </a:cubicBezTo>
                  <a:cubicBezTo>
                    <a:pt x="82" y="8"/>
                    <a:pt x="78" y="8"/>
                    <a:pt x="75" y="8"/>
                  </a:cubicBezTo>
                  <a:cubicBezTo>
                    <a:pt x="75" y="8"/>
                    <a:pt x="75" y="8"/>
                    <a:pt x="74" y="8"/>
                  </a:cubicBezTo>
                  <a:cubicBezTo>
                    <a:pt x="63" y="7"/>
                    <a:pt x="51" y="7"/>
                    <a:pt x="40" y="9"/>
                  </a:cubicBezTo>
                  <a:cubicBezTo>
                    <a:pt x="40" y="8"/>
                    <a:pt x="37" y="8"/>
                    <a:pt x="36" y="9"/>
                  </a:cubicBezTo>
                  <a:cubicBezTo>
                    <a:pt x="34" y="10"/>
                    <a:pt x="32" y="11"/>
                    <a:pt x="30" y="12"/>
                  </a:cubicBezTo>
                  <a:cubicBezTo>
                    <a:pt x="29" y="13"/>
                    <a:pt x="28" y="13"/>
                    <a:pt x="26" y="14"/>
                  </a:cubicBezTo>
                  <a:cubicBezTo>
                    <a:pt x="25" y="15"/>
                    <a:pt x="25" y="16"/>
                    <a:pt x="25" y="16"/>
                  </a:cubicBezTo>
                  <a:cubicBezTo>
                    <a:pt x="21" y="19"/>
                    <a:pt x="19" y="23"/>
                    <a:pt x="18" y="28"/>
                  </a:cubicBezTo>
                  <a:cubicBezTo>
                    <a:pt x="18" y="31"/>
                    <a:pt x="19" y="33"/>
                    <a:pt x="21" y="35"/>
                  </a:cubicBezTo>
                  <a:cubicBezTo>
                    <a:pt x="22" y="38"/>
                    <a:pt x="24" y="41"/>
                    <a:pt x="26" y="42"/>
                  </a:cubicBezTo>
                  <a:cubicBezTo>
                    <a:pt x="33" y="46"/>
                    <a:pt x="40" y="47"/>
                    <a:pt x="47" y="47"/>
                  </a:cubicBezTo>
                  <a:cubicBezTo>
                    <a:pt x="65" y="50"/>
                    <a:pt x="83" y="49"/>
                    <a:pt x="100" y="47"/>
                  </a:cubicBezTo>
                  <a:cubicBezTo>
                    <a:pt x="108" y="47"/>
                    <a:pt x="116" y="48"/>
                    <a:pt x="124" y="48"/>
                  </a:cubicBezTo>
                  <a:cubicBezTo>
                    <a:pt x="133" y="49"/>
                    <a:pt x="142" y="48"/>
                    <a:pt x="148" y="43"/>
                  </a:cubicBezTo>
                  <a:cubicBezTo>
                    <a:pt x="149" y="43"/>
                    <a:pt x="151" y="42"/>
                    <a:pt x="152" y="42"/>
                  </a:cubicBezTo>
                  <a:cubicBezTo>
                    <a:pt x="158" y="39"/>
                    <a:pt x="158" y="32"/>
                    <a:pt x="156" y="26"/>
                  </a:cubicBezTo>
                  <a:cubicBezTo>
                    <a:pt x="157" y="24"/>
                    <a:pt x="157" y="23"/>
                    <a:pt x="157" y="22"/>
                  </a:cubicBezTo>
                  <a:cubicBezTo>
                    <a:pt x="157" y="13"/>
                    <a:pt x="148" y="10"/>
                    <a:pt x="138" y="9"/>
                  </a:cubicBezTo>
                  <a:cubicBezTo>
                    <a:pt x="140" y="9"/>
                    <a:pt x="142" y="8"/>
                    <a:pt x="145" y="8"/>
                  </a:cubicBezTo>
                  <a:cubicBezTo>
                    <a:pt x="146" y="8"/>
                    <a:pt x="149" y="6"/>
                    <a:pt x="148" y="5"/>
                  </a:cubicBezTo>
                  <a:cubicBezTo>
                    <a:pt x="150" y="5"/>
                    <a:pt x="151" y="6"/>
                    <a:pt x="152" y="6"/>
                  </a:cubicBezTo>
                  <a:cubicBezTo>
                    <a:pt x="152" y="6"/>
                    <a:pt x="153" y="6"/>
                    <a:pt x="153" y="6"/>
                  </a:cubicBezTo>
                  <a:cubicBezTo>
                    <a:pt x="154" y="6"/>
                    <a:pt x="155" y="6"/>
                    <a:pt x="155" y="7"/>
                  </a:cubicBezTo>
                  <a:cubicBezTo>
                    <a:pt x="156" y="7"/>
                    <a:pt x="157" y="8"/>
                    <a:pt x="157" y="9"/>
                  </a:cubicBezTo>
                  <a:cubicBezTo>
                    <a:pt x="158" y="10"/>
                    <a:pt x="161" y="10"/>
                    <a:pt x="162" y="9"/>
                  </a:cubicBezTo>
                  <a:cubicBezTo>
                    <a:pt x="169" y="12"/>
                    <a:pt x="173" y="18"/>
                    <a:pt x="173" y="25"/>
                  </a:cubicBezTo>
                  <a:cubicBezTo>
                    <a:pt x="173" y="30"/>
                    <a:pt x="173" y="35"/>
                    <a:pt x="171" y="39"/>
                  </a:cubicBezTo>
                  <a:cubicBezTo>
                    <a:pt x="163" y="58"/>
                    <a:pt x="134" y="55"/>
                    <a:pt x="117" y="56"/>
                  </a:cubicBezTo>
                  <a:cubicBezTo>
                    <a:pt x="82" y="57"/>
                    <a:pt x="46" y="57"/>
                    <a:pt x="11" y="47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10" y="46"/>
                    <a:pt x="10" y="45"/>
                    <a:pt x="9" y="44"/>
                  </a:cubicBezTo>
                  <a:cubicBezTo>
                    <a:pt x="9" y="44"/>
                    <a:pt x="10" y="43"/>
                    <a:pt x="10" y="43"/>
                  </a:cubicBezTo>
                  <a:cubicBezTo>
                    <a:pt x="8" y="38"/>
                    <a:pt x="7" y="33"/>
                    <a:pt x="8" y="28"/>
                  </a:cubicBezTo>
                  <a:cubicBezTo>
                    <a:pt x="9" y="25"/>
                    <a:pt x="10" y="23"/>
                    <a:pt x="12" y="21"/>
                  </a:cubicBezTo>
                  <a:cubicBezTo>
                    <a:pt x="13" y="21"/>
                    <a:pt x="14" y="21"/>
                    <a:pt x="15" y="20"/>
                  </a:cubicBezTo>
                  <a:cubicBezTo>
                    <a:pt x="17" y="19"/>
                    <a:pt x="18" y="17"/>
                    <a:pt x="20" y="1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2" y="15"/>
                    <a:pt x="22" y="15"/>
                    <a:pt x="22" y="14"/>
                  </a:cubicBezTo>
                  <a:cubicBezTo>
                    <a:pt x="23" y="14"/>
                    <a:pt x="24" y="13"/>
                    <a:pt x="23" y="12"/>
                  </a:cubicBezTo>
                  <a:cubicBezTo>
                    <a:pt x="22" y="11"/>
                    <a:pt x="20" y="12"/>
                    <a:pt x="19" y="12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40" y="6"/>
                    <a:pt x="61" y="7"/>
                    <a:pt x="82" y="8"/>
                  </a:cubicBezTo>
                  <a:close/>
                  <a:moveTo>
                    <a:pt x="112" y="66"/>
                  </a:moveTo>
                  <a:cubicBezTo>
                    <a:pt x="94" y="66"/>
                    <a:pt x="76" y="65"/>
                    <a:pt x="58" y="64"/>
                  </a:cubicBezTo>
                  <a:cubicBezTo>
                    <a:pt x="43" y="64"/>
                    <a:pt x="21" y="65"/>
                    <a:pt x="12" y="51"/>
                  </a:cubicBezTo>
                  <a:cubicBezTo>
                    <a:pt x="55" y="62"/>
                    <a:pt x="103" y="62"/>
                    <a:pt x="146" y="57"/>
                  </a:cubicBezTo>
                  <a:cubicBezTo>
                    <a:pt x="153" y="56"/>
                    <a:pt x="160" y="54"/>
                    <a:pt x="165" y="51"/>
                  </a:cubicBezTo>
                  <a:cubicBezTo>
                    <a:pt x="164" y="52"/>
                    <a:pt x="164" y="52"/>
                    <a:pt x="163" y="53"/>
                  </a:cubicBezTo>
                  <a:cubicBezTo>
                    <a:pt x="161" y="53"/>
                    <a:pt x="159" y="55"/>
                    <a:pt x="160" y="56"/>
                  </a:cubicBezTo>
                  <a:cubicBezTo>
                    <a:pt x="158" y="57"/>
                    <a:pt x="157" y="58"/>
                    <a:pt x="156" y="58"/>
                  </a:cubicBezTo>
                  <a:cubicBezTo>
                    <a:pt x="156" y="58"/>
                    <a:pt x="156" y="59"/>
                    <a:pt x="156" y="59"/>
                  </a:cubicBezTo>
                  <a:cubicBezTo>
                    <a:pt x="155" y="59"/>
                    <a:pt x="154" y="59"/>
                    <a:pt x="154" y="60"/>
                  </a:cubicBezTo>
                  <a:cubicBezTo>
                    <a:pt x="141" y="66"/>
                    <a:pt x="126" y="65"/>
                    <a:pt x="112" y="66"/>
                  </a:cubicBezTo>
                  <a:close/>
                  <a:moveTo>
                    <a:pt x="159" y="74"/>
                  </a:moveTo>
                  <a:cubicBezTo>
                    <a:pt x="158" y="74"/>
                    <a:pt x="158" y="75"/>
                    <a:pt x="158" y="75"/>
                  </a:cubicBezTo>
                  <a:cubicBezTo>
                    <a:pt x="158" y="75"/>
                    <a:pt x="158" y="75"/>
                    <a:pt x="157" y="75"/>
                  </a:cubicBezTo>
                  <a:cubicBezTo>
                    <a:pt x="157" y="75"/>
                    <a:pt x="157" y="75"/>
                    <a:pt x="157" y="75"/>
                  </a:cubicBezTo>
                  <a:cubicBezTo>
                    <a:pt x="157" y="73"/>
                    <a:pt x="157" y="71"/>
                    <a:pt x="157" y="69"/>
                  </a:cubicBezTo>
                  <a:cubicBezTo>
                    <a:pt x="157" y="71"/>
                    <a:pt x="158" y="72"/>
                    <a:pt x="159" y="74"/>
                  </a:cubicBezTo>
                  <a:close/>
                  <a:moveTo>
                    <a:pt x="151" y="75"/>
                  </a:moveTo>
                  <a:cubicBezTo>
                    <a:pt x="151" y="76"/>
                    <a:pt x="151" y="76"/>
                    <a:pt x="151" y="76"/>
                  </a:cubicBezTo>
                  <a:cubicBezTo>
                    <a:pt x="151" y="76"/>
                    <a:pt x="151" y="76"/>
                    <a:pt x="150" y="76"/>
                  </a:cubicBezTo>
                  <a:cubicBezTo>
                    <a:pt x="150" y="76"/>
                    <a:pt x="150" y="76"/>
                    <a:pt x="150" y="76"/>
                  </a:cubicBezTo>
                  <a:cubicBezTo>
                    <a:pt x="151" y="76"/>
                    <a:pt x="151" y="76"/>
                    <a:pt x="151" y="75"/>
                  </a:cubicBezTo>
                  <a:close/>
                  <a:moveTo>
                    <a:pt x="69" y="83"/>
                  </a:moveTo>
                  <a:cubicBezTo>
                    <a:pt x="83" y="83"/>
                    <a:pt x="96" y="84"/>
                    <a:pt x="109" y="84"/>
                  </a:cubicBezTo>
                  <a:cubicBezTo>
                    <a:pt x="108" y="86"/>
                    <a:pt x="108" y="88"/>
                    <a:pt x="107" y="89"/>
                  </a:cubicBezTo>
                  <a:cubicBezTo>
                    <a:pt x="103" y="89"/>
                    <a:pt x="98" y="89"/>
                    <a:pt x="94" y="89"/>
                  </a:cubicBezTo>
                  <a:cubicBezTo>
                    <a:pt x="91" y="89"/>
                    <a:pt x="88" y="89"/>
                    <a:pt x="85" y="89"/>
                  </a:cubicBezTo>
                  <a:cubicBezTo>
                    <a:pt x="74" y="89"/>
                    <a:pt x="62" y="89"/>
                    <a:pt x="51" y="89"/>
                  </a:cubicBezTo>
                  <a:cubicBezTo>
                    <a:pt x="44" y="88"/>
                    <a:pt x="37" y="86"/>
                    <a:pt x="30" y="84"/>
                  </a:cubicBezTo>
                  <a:cubicBezTo>
                    <a:pt x="28" y="83"/>
                    <a:pt x="23" y="85"/>
                    <a:pt x="25" y="86"/>
                  </a:cubicBezTo>
                  <a:cubicBezTo>
                    <a:pt x="29" y="88"/>
                    <a:pt x="33" y="89"/>
                    <a:pt x="37" y="90"/>
                  </a:cubicBezTo>
                  <a:cubicBezTo>
                    <a:pt x="36" y="90"/>
                    <a:pt x="35" y="90"/>
                    <a:pt x="33" y="89"/>
                  </a:cubicBezTo>
                  <a:cubicBezTo>
                    <a:pt x="33" y="89"/>
                    <a:pt x="33" y="89"/>
                    <a:pt x="32" y="90"/>
                  </a:cubicBezTo>
                  <a:cubicBezTo>
                    <a:pt x="31" y="89"/>
                    <a:pt x="30" y="89"/>
                    <a:pt x="29" y="88"/>
                  </a:cubicBezTo>
                  <a:cubicBezTo>
                    <a:pt x="27" y="87"/>
                    <a:pt x="22" y="90"/>
                    <a:pt x="25" y="91"/>
                  </a:cubicBezTo>
                  <a:cubicBezTo>
                    <a:pt x="26" y="92"/>
                    <a:pt x="28" y="92"/>
                    <a:pt x="29" y="93"/>
                  </a:cubicBezTo>
                  <a:cubicBezTo>
                    <a:pt x="27" y="93"/>
                    <a:pt x="26" y="93"/>
                    <a:pt x="24" y="93"/>
                  </a:cubicBezTo>
                  <a:cubicBezTo>
                    <a:pt x="23" y="91"/>
                    <a:pt x="23" y="89"/>
                    <a:pt x="23" y="87"/>
                  </a:cubicBezTo>
                  <a:cubicBezTo>
                    <a:pt x="23" y="87"/>
                    <a:pt x="24" y="87"/>
                    <a:pt x="24" y="86"/>
                  </a:cubicBezTo>
                  <a:cubicBezTo>
                    <a:pt x="24" y="85"/>
                    <a:pt x="24" y="84"/>
                    <a:pt x="24" y="83"/>
                  </a:cubicBezTo>
                  <a:cubicBezTo>
                    <a:pt x="39" y="84"/>
                    <a:pt x="54" y="83"/>
                    <a:pt x="69" y="83"/>
                  </a:cubicBezTo>
                  <a:close/>
                  <a:moveTo>
                    <a:pt x="101" y="187"/>
                  </a:moveTo>
                  <a:cubicBezTo>
                    <a:pt x="81" y="188"/>
                    <a:pt x="61" y="189"/>
                    <a:pt x="41" y="188"/>
                  </a:cubicBezTo>
                  <a:cubicBezTo>
                    <a:pt x="64" y="188"/>
                    <a:pt x="87" y="187"/>
                    <a:pt x="111" y="186"/>
                  </a:cubicBezTo>
                  <a:cubicBezTo>
                    <a:pt x="126" y="186"/>
                    <a:pt x="142" y="187"/>
                    <a:pt x="158" y="186"/>
                  </a:cubicBezTo>
                  <a:cubicBezTo>
                    <a:pt x="158" y="186"/>
                    <a:pt x="157" y="186"/>
                    <a:pt x="157" y="186"/>
                  </a:cubicBezTo>
                  <a:cubicBezTo>
                    <a:pt x="138" y="188"/>
                    <a:pt x="119" y="187"/>
                    <a:pt x="101" y="187"/>
                  </a:cubicBezTo>
                  <a:close/>
                  <a:moveTo>
                    <a:pt x="179" y="189"/>
                  </a:moveTo>
                  <a:cubicBezTo>
                    <a:pt x="179" y="189"/>
                    <a:pt x="178" y="189"/>
                    <a:pt x="178" y="189"/>
                  </a:cubicBezTo>
                  <a:cubicBezTo>
                    <a:pt x="177" y="190"/>
                    <a:pt x="176" y="190"/>
                    <a:pt x="176" y="190"/>
                  </a:cubicBezTo>
                  <a:cubicBezTo>
                    <a:pt x="177" y="190"/>
                    <a:pt x="178" y="189"/>
                    <a:pt x="179" y="189"/>
                  </a:cubicBezTo>
                  <a:close/>
                  <a:moveTo>
                    <a:pt x="167" y="199"/>
                  </a:moveTo>
                  <a:cubicBezTo>
                    <a:pt x="166" y="199"/>
                    <a:pt x="164" y="200"/>
                    <a:pt x="162" y="200"/>
                  </a:cubicBezTo>
                  <a:cubicBezTo>
                    <a:pt x="158" y="201"/>
                    <a:pt x="138" y="205"/>
                    <a:pt x="152" y="201"/>
                  </a:cubicBezTo>
                  <a:cubicBezTo>
                    <a:pt x="156" y="200"/>
                    <a:pt x="160" y="199"/>
                    <a:pt x="163" y="198"/>
                  </a:cubicBezTo>
                  <a:cubicBezTo>
                    <a:pt x="165" y="198"/>
                    <a:pt x="166" y="198"/>
                    <a:pt x="167" y="199"/>
                  </a:cubicBezTo>
                  <a:close/>
                  <a:moveTo>
                    <a:pt x="188" y="186"/>
                  </a:moveTo>
                  <a:cubicBezTo>
                    <a:pt x="194" y="185"/>
                    <a:pt x="199" y="184"/>
                    <a:pt x="205" y="183"/>
                  </a:cubicBezTo>
                  <a:cubicBezTo>
                    <a:pt x="199" y="186"/>
                    <a:pt x="192" y="187"/>
                    <a:pt x="186" y="188"/>
                  </a:cubicBezTo>
                  <a:cubicBezTo>
                    <a:pt x="187" y="187"/>
                    <a:pt x="188" y="187"/>
                    <a:pt x="188" y="186"/>
                  </a:cubicBezTo>
                  <a:close/>
                </a:path>
              </a:pathLst>
            </a:custGeom>
            <a:solidFill>
              <a:srgbClr val="D9D9D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6" name="Freeform 2141"/>
            <p:cNvSpPr/>
            <p:nvPr/>
          </p:nvSpPr>
          <p:spPr>
            <a:xfrm>
              <a:off x="7426325" y="4841876"/>
              <a:ext cx="23813" cy="38100"/>
            </a:xfrm>
            <a:custGeom>
              <a:cxnLst>
                <a:cxn ang="0">
                  <a:pos x="15308" y="31172"/>
                </a:cxn>
                <a:cxn ang="0">
                  <a:pos x="10205" y="3463"/>
                </a:cxn>
                <a:cxn ang="0">
                  <a:pos x="0" y="5195"/>
                </a:cxn>
                <a:cxn ang="0">
                  <a:pos x="8504" y="36368"/>
                </a:cxn>
                <a:cxn ang="0">
                  <a:pos x="11906" y="38100"/>
                </a:cxn>
                <a:cxn ang="0">
                  <a:pos x="18710" y="34636"/>
                </a:cxn>
                <a:cxn ang="0">
                  <a:pos x="15308" y="31172"/>
                </a:cxn>
              </a:cxnLst>
              <a:rect l="l" t="t" r="r" b="b"/>
              <a:pathLst>
                <a:path w="14" h="22">
                  <a:moveTo>
                    <a:pt x="9" y="18"/>
                  </a:moveTo>
                  <a:cubicBezTo>
                    <a:pt x="7" y="13"/>
                    <a:pt x="6" y="8"/>
                    <a:pt x="6" y="2"/>
                  </a:cubicBezTo>
                  <a:cubicBezTo>
                    <a:pt x="6" y="0"/>
                    <a:pt x="0" y="1"/>
                    <a:pt x="0" y="3"/>
                  </a:cubicBezTo>
                  <a:cubicBezTo>
                    <a:pt x="0" y="10"/>
                    <a:pt x="2" y="16"/>
                    <a:pt x="5" y="21"/>
                  </a:cubicBezTo>
                  <a:cubicBezTo>
                    <a:pt x="5" y="22"/>
                    <a:pt x="6" y="22"/>
                    <a:pt x="7" y="22"/>
                  </a:cubicBezTo>
                  <a:cubicBezTo>
                    <a:pt x="9" y="22"/>
                    <a:pt x="10" y="21"/>
                    <a:pt x="11" y="20"/>
                  </a:cubicBezTo>
                  <a:cubicBezTo>
                    <a:pt x="14" y="19"/>
                    <a:pt x="11" y="18"/>
                    <a:pt x="9" y="18"/>
                  </a:cubicBezTo>
                  <a:close/>
                </a:path>
              </a:pathLst>
            </a:custGeom>
            <a:solidFill>
              <a:srgbClr val="D9D9D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7" name="Freeform 2142"/>
            <p:cNvSpPr/>
            <p:nvPr/>
          </p:nvSpPr>
          <p:spPr>
            <a:xfrm>
              <a:off x="7448550" y="4852989"/>
              <a:ext cx="19050" cy="26988"/>
            </a:xfrm>
            <a:custGeom>
              <a:cxnLst>
                <a:cxn ang="0">
                  <a:pos x="13854" y="13494"/>
                </a:cxn>
                <a:cxn ang="0">
                  <a:pos x="10390" y="13494"/>
                </a:cxn>
                <a:cxn ang="0">
                  <a:pos x="10390" y="5060"/>
                </a:cxn>
                <a:cxn ang="0">
                  <a:pos x="0" y="6747"/>
                </a:cxn>
                <a:cxn ang="0">
                  <a:pos x="1731" y="23614"/>
                </a:cxn>
                <a:cxn ang="0">
                  <a:pos x="8659" y="25301"/>
                </a:cxn>
                <a:cxn ang="0">
                  <a:pos x="17318" y="16867"/>
                </a:cxn>
                <a:cxn ang="0">
                  <a:pos x="13854" y="13494"/>
                </a:cxn>
              </a:cxnLst>
              <a:rect l="l" t="t" r="r" b="b"/>
              <a:pathLst>
                <a:path w="11" h="16">
                  <a:moveTo>
                    <a:pt x="8" y="8"/>
                  </a:moveTo>
                  <a:cubicBezTo>
                    <a:pt x="8" y="8"/>
                    <a:pt x="7" y="8"/>
                    <a:pt x="6" y="8"/>
                  </a:cubicBezTo>
                  <a:cubicBezTo>
                    <a:pt x="6" y="6"/>
                    <a:pt x="6" y="4"/>
                    <a:pt x="6" y="3"/>
                  </a:cubicBezTo>
                  <a:cubicBezTo>
                    <a:pt x="6" y="0"/>
                    <a:pt x="0" y="1"/>
                    <a:pt x="0" y="4"/>
                  </a:cubicBezTo>
                  <a:cubicBezTo>
                    <a:pt x="1" y="7"/>
                    <a:pt x="1" y="11"/>
                    <a:pt x="1" y="14"/>
                  </a:cubicBezTo>
                  <a:cubicBezTo>
                    <a:pt x="2" y="16"/>
                    <a:pt x="4" y="15"/>
                    <a:pt x="5" y="15"/>
                  </a:cubicBezTo>
                  <a:cubicBezTo>
                    <a:pt x="8" y="14"/>
                    <a:pt x="9" y="12"/>
                    <a:pt x="10" y="10"/>
                  </a:cubicBezTo>
                  <a:cubicBezTo>
                    <a:pt x="11" y="9"/>
                    <a:pt x="9" y="8"/>
                    <a:pt x="8" y="8"/>
                  </a:cubicBezTo>
                  <a:close/>
                </a:path>
              </a:pathLst>
            </a:custGeom>
            <a:solidFill>
              <a:srgbClr val="D9D9D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8" name="Freeform 2143"/>
            <p:cNvSpPr/>
            <p:nvPr/>
          </p:nvSpPr>
          <p:spPr>
            <a:xfrm>
              <a:off x="7466013" y="4848226"/>
              <a:ext cx="14288" cy="31750"/>
            </a:xfrm>
            <a:custGeom>
              <a:cxnLst>
                <a:cxn ang="0">
                  <a:pos x="0" y="5291"/>
                </a:cxn>
                <a:cxn ang="0">
                  <a:pos x="3572" y="28222"/>
                </a:cxn>
                <a:cxn ang="0">
                  <a:pos x="14288" y="24694"/>
                </a:cxn>
                <a:cxn ang="0">
                  <a:pos x="10716" y="3527"/>
                </a:cxn>
                <a:cxn ang="0">
                  <a:pos x="0" y="5291"/>
                </a:cxn>
              </a:cxnLst>
              <a:rect l="l" t="t" r="r" b="b"/>
              <a:pathLst>
                <a:path w="8" h="18">
                  <a:moveTo>
                    <a:pt x="0" y="3"/>
                  </a:moveTo>
                  <a:cubicBezTo>
                    <a:pt x="0" y="7"/>
                    <a:pt x="1" y="12"/>
                    <a:pt x="2" y="16"/>
                  </a:cubicBezTo>
                  <a:cubicBezTo>
                    <a:pt x="3" y="18"/>
                    <a:pt x="8" y="16"/>
                    <a:pt x="8" y="14"/>
                  </a:cubicBezTo>
                  <a:cubicBezTo>
                    <a:pt x="6" y="11"/>
                    <a:pt x="6" y="6"/>
                    <a:pt x="6" y="2"/>
                  </a:cubicBezTo>
                  <a:cubicBezTo>
                    <a:pt x="6" y="0"/>
                    <a:pt x="0" y="1"/>
                    <a:pt x="0" y="3"/>
                  </a:cubicBezTo>
                  <a:close/>
                </a:path>
              </a:pathLst>
            </a:custGeom>
            <a:solidFill>
              <a:srgbClr val="D9D9D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9" name="Freeform 2144"/>
            <p:cNvSpPr/>
            <p:nvPr/>
          </p:nvSpPr>
          <p:spPr>
            <a:xfrm>
              <a:off x="7483475" y="4841876"/>
              <a:ext cx="36513" cy="39688"/>
            </a:xfrm>
            <a:custGeom>
              <a:cxnLst>
                <a:cxn ang="0">
                  <a:pos x="26080" y="15530"/>
                </a:cxn>
                <a:cxn ang="0">
                  <a:pos x="24342" y="20706"/>
                </a:cxn>
                <a:cxn ang="0">
                  <a:pos x="20864" y="20706"/>
                </a:cxn>
                <a:cxn ang="0">
                  <a:pos x="20864" y="5176"/>
                </a:cxn>
                <a:cxn ang="0">
                  <a:pos x="12171" y="5176"/>
                </a:cxn>
                <a:cxn ang="0">
                  <a:pos x="12171" y="29334"/>
                </a:cxn>
                <a:cxn ang="0">
                  <a:pos x="12171" y="29334"/>
                </a:cxn>
                <a:cxn ang="0">
                  <a:pos x="3477" y="32785"/>
                </a:cxn>
                <a:cxn ang="0">
                  <a:pos x="1738" y="37962"/>
                </a:cxn>
                <a:cxn ang="0">
                  <a:pos x="8693" y="37962"/>
                </a:cxn>
                <a:cxn ang="0">
                  <a:pos x="34774" y="13804"/>
                </a:cxn>
                <a:cxn ang="0">
                  <a:pos x="26080" y="15530"/>
                </a:cxn>
              </a:cxnLst>
              <a:rect l="l" t="t" r="r" b="b"/>
              <a:pathLst>
                <a:path w="21" h="23">
                  <a:moveTo>
                    <a:pt x="15" y="9"/>
                  </a:moveTo>
                  <a:cubicBezTo>
                    <a:pt x="15" y="10"/>
                    <a:pt x="14" y="11"/>
                    <a:pt x="14" y="12"/>
                  </a:cubicBezTo>
                  <a:cubicBezTo>
                    <a:pt x="13" y="12"/>
                    <a:pt x="13" y="12"/>
                    <a:pt x="12" y="12"/>
                  </a:cubicBezTo>
                  <a:cubicBezTo>
                    <a:pt x="12" y="9"/>
                    <a:pt x="12" y="6"/>
                    <a:pt x="12" y="3"/>
                  </a:cubicBezTo>
                  <a:cubicBezTo>
                    <a:pt x="12" y="0"/>
                    <a:pt x="7" y="1"/>
                    <a:pt x="7" y="3"/>
                  </a:cubicBezTo>
                  <a:cubicBezTo>
                    <a:pt x="7" y="8"/>
                    <a:pt x="7" y="13"/>
                    <a:pt x="7" y="17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5" y="18"/>
                    <a:pt x="4" y="18"/>
                    <a:pt x="2" y="19"/>
                  </a:cubicBezTo>
                  <a:cubicBezTo>
                    <a:pt x="1" y="19"/>
                    <a:pt x="0" y="21"/>
                    <a:pt x="1" y="22"/>
                  </a:cubicBezTo>
                  <a:cubicBezTo>
                    <a:pt x="2" y="23"/>
                    <a:pt x="4" y="23"/>
                    <a:pt x="5" y="22"/>
                  </a:cubicBezTo>
                  <a:cubicBezTo>
                    <a:pt x="12" y="20"/>
                    <a:pt x="20" y="17"/>
                    <a:pt x="20" y="8"/>
                  </a:cubicBezTo>
                  <a:cubicBezTo>
                    <a:pt x="21" y="5"/>
                    <a:pt x="15" y="6"/>
                    <a:pt x="15" y="9"/>
                  </a:cubicBezTo>
                  <a:close/>
                </a:path>
              </a:pathLst>
            </a:custGeom>
            <a:solidFill>
              <a:srgbClr val="D9D9D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0" name="Freeform 2145"/>
            <p:cNvSpPr/>
            <p:nvPr/>
          </p:nvSpPr>
          <p:spPr>
            <a:xfrm>
              <a:off x="7164388" y="4057651"/>
              <a:ext cx="136525" cy="49213"/>
            </a:xfrm>
            <a:custGeom>
              <a:cxnLst>
                <a:cxn ang="0">
                  <a:pos x="129612" y="1757"/>
                </a:cxn>
                <a:cxn ang="0">
                  <a:pos x="5184" y="45697"/>
                </a:cxn>
                <a:cxn ang="0">
                  <a:pos x="12097" y="47455"/>
                </a:cxn>
                <a:cxn ang="0">
                  <a:pos x="127884" y="5272"/>
                </a:cxn>
                <a:cxn ang="0">
                  <a:pos x="129612" y="1757"/>
                </a:cxn>
              </a:cxnLst>
              <a:rect l="l" t="t" r="r" b="b"/>
              <a:pathLst>
                <a:path w="79" h="28">
                  <a:moveTo>
                    <a:pt x="75" y="1"/>
                  </a:moveTo>
                  <a:cubicBezTo>
                    <a:pt x="49" y="4"/>
                    <a:pt x="22" y="7"/>
                    <a:pt x="3" y="26"/>
                  </a:cubicBezTo>
                  <a:cubicBezTo>
                    <a:pt x="0" y="28"/>
                    <a:pt x="6" y="28"/>
                    <a:pt x="7" y="27"/>
                  </a:cubicBezTo>
                  <a:cubicBezTo>
                    <a:pt x="25" y="9"/>
                    <a:pt x="50" y="7"/>
                    <a:pt x="74" y="3"/>
                  </a:cubicBezTo>
                  <a:cubicBezTo>
                    <a:pt x="77" y="3"/>
                    <a:pt x="79" y="0"/>
                    <a:pt x="75" y="1"/>
                  </a:cubicBezTo>
                  <a:close/>
                </a:path>
              </a:pathLst>
            </a:custGeom>
            <a:solidFill>
              <a:srgbClr val="D9D9D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1" name="Freeform 2146"/>
            <p:cNvSpPr/>
            <p:nvPr/>
          </p:nvSpPr>
          <p:spPr>
            <a:xfrm>
              <a:off x="7199313" y="4257676"/>
              <a:ext cx="155575" cy="44450"/>
            </a:xfrm>
            <a:custGeom>
              <a:cxnLst>
                <a:cxn ang="0">
                  <a:pos x="145203" y="3419"/>
                </a:cxn>
                <a:cxn ang="0">
                  <a:pos x="10371" y="41030"/>
                </a:cxn>
                <a:cxn ang="0">
                  <a:pos x="5185" y="44450"/>
                </a:cxn>
                <a:cxn ang="0">
                  <a:pos x="153846" y="1709"/>
                </a:cxn>
                <a:cxn ang="0">
                  <a:pos x="145203" y="3419"/>
                </a:cxn>
              </a:cxnLst>
              <a:rect l="l" t="t" r="r" b="b"/>
              <a:pathLst>
                <a:path w="90" h="26">
                  <a:moveTo>
                    <a:pt x="84" y="2"/>
                  </a:moveTo>
                  <a:cubicBezTo>
                    <a:pt x="62" y="21"/>
                    <a:pt x="33" y="20"/>
                    <a:pt x="6" y="24"/>
                  </a:cubicBezTo>
                  <a:cubicBezTo>
                    <a:pt x="5" y="24"/>
                    <a:pt x="0" y="26"/>
                    <a:pt x="3" y="26"/>
                  </a:cubicBezTo>
                  <a:cubicBezTo>
                    <a:pt x="33" y="22"/>
                    <a:pt x="65" y="22"/>
                    <a:pt x="89" y="1"/>
                  </a:cubicBezTo>
                  <a:cubicBezTo>
                    <a:pt x="90" y="0"/>
                    <a:pt x="85" y="1"/>
                    <a:pt x="84" y="2"/>
                  </a:cubicBezTo>
                  <a:close/>
                </a:path>
              </a:pathLst>
            </a:custGeom>
            <a:solidFill>
              <a:srgbClr val="D9D9D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2" name="Freeform 2147"/>
            <p:cNvSpPr>
              <a:spLocks noEditPoints="1"/>
            </p:cNvSpPr>
            <p:nvPr/>
          </p:nvSpPr>
          <p:spPr>
            <a:xfrm>
              <a:off x="7259638" y="4125914"/>
              <a:ext cx="201613" cy="73025"/>
            </a:xfrm>
            <a:custGeom>
              <a:cxnLst>
                <a:cxn ang="0">
                  <a:pos x="6952" y="73025"/>
                </a:cxn>
                <a:cxn ang="0">
                  <a:pos x="184232" y="17386"/>
                </a:cxn>
                <a:cxn ang="0">
                  <a:pos x="184232" y="17386"/>
                </a:cxn>
                <a:cxn ang="0">
                  <a:pos x="196398" y="6954"/>
                </a:cxn>
                <a:cxn ang="0">
                  <a:pos x="189446" y="3477"/>
                </a:cxn>
                <a:cxn ang="0">
                  <a:pos x="45189" y="57376"/>
                </a:cxn>
                <a:cxn ang="0">
                  <a:pos x="45189" y="64331"/>
                </a:cxn>
                <a:cxn ang="0">
                  <a:pos x="59093" y="64331"/>
                </a:cxn>
                <a:cxn ang="0">
                  <a:pos x="8690" y="67808"/>
                </a:cxn>
                <a:cxn ang="0">
                  <a:pos x="6952" y="73025"/>
                </a:cxn>
                <a:cxn ang="0">
                  <a:pos x="116448" y="53899"/>
                </a:cxn>
                <a:cxn ang="0">
                  <a:pos x="111234" y="55638"/>
                </a:cxn>
                <a:cxn ang="0">
                  <a:pos x="116448" y="53899"/>
                </a:cxn>
                <a:cxn ang="0">
                  <a:pos x="132091" y="48683"/>
                </a:cxn>
                <a:cxn ang="0">
                  <a:pos x="128615" y="50422"/>
                </a:cxn>
                <a:cxn ang="0">
                  <a:pos x="132091" y="48683"/>
                </a:cxn>
                <a:cxn ang="0">
                  <a:pos x="126877" y="50422"/>
                </a:cxn>
                <a:cxn ang="0">
                  <a:pos x="118186" y="53899"/>
                </a:cxn>
                <a:cxn ang="0">
                  <a:pos x="126877" y="50422"/>
                </a:cxn>
              </a:cxnLst>
              <a:rect l="l" t="t" r="r" b="b"/>
              <a:pathLst>
                <a:path w="115" h="42">
                  <a:moveTo>
                    <a:pt x="4" y="42"/>
                  </a:moveTo>
                  <a:cubicBezTo>
                    <a:pt x="39" y="40"/>
                    <a:pt x="82" y="39"/>
                    <a:pt x="106" y="10"/>
                  </a:cubicBezTo>
                  <a:cubicBezTo>
                    <a:pt x="106" y="10"/>
                    <a:pt x="106" y="10"/>
                    <a:pt x="106" y="10"/>
                  </a:cubicBezTo>
                  <a:cubicBezTo>
                    <a:pt x="109" y="8"/>
                    <a:pt x="111" y="6"/>
                    <a:pt x="113" y="4"/>
                  </a:cubicBezTo>
                  <a:cubicBezTo>
                    <a:pt x="116" y="1"/>
                    <a:pt x="110" y="0"/>
                    <a:pt x="109" y="2"/>
                  </a:cubicBezTo>
                  <a:cubicBezTo>
                    <a:pt x="87" y="24"/>
                    <a:pt x="57" y="33"/>
                    <a:pt x="26" y="33"/>
                  </a:cubicBezTo>
                  <a:cubicBezTo>
                    <a:pt x="23" y="33"/>
                    <a:pt x="22" y="37"/>
                    <a:pt x="26" y="37"/>
                  </a:cubicBezTo>
                  <a:cubicBezTo>
                    <a:pt x="29" y="37"/>
                    <a:pt x="31" y="37"/>
                    <a:pt x="34" y="37"/>
                  </a:cubicBezTo>
                  <a:cubicBezTo>
                    <a:pt x="24" y="38"/>
                    <a:pt x="14" y="38"/>
                    <a:pt x="5" y="39"/>
                  </a:cubicBezTo>
                  <a:cubicBezTo>
                    <a:pt x="2" y="39"/>
                    <a:pt x="0" y="42"/>
                    <a:pt x="4" y="42"/>
                  </a:cubicBezTo>
                  <a:close/>
                  <a:moveTo>
                    <a:pt x="67" y="31"/>
                  </a:moveTo>
                  <a:cubicBezTo>
                    <a:pt x="66" y="32"/>
                    <a:pt x="65" y="32"/>
                    <a:pt x="64" y="32"/>
                  </a:cubicBezTo>
                  <a:cubicBezTo>
                    <a:pt x="65" y="32"/>
                    <a:pt x="66" y="32"/>
                    <a:pt x="67" y="31"/>
                  </a:cubicBezTo>
                  <a:close/>
                  <a:moveTo>
                    <a:pt x="76" y="28"/>
                  </a:moveTo>
                  <a:cubicBezTo>
                    <a:pt x="75" y="28"/>
                    <a:pt x="75" y="29"/>
                    <a:pt x="74" y="29"/>
                  </a:cubicBezTo>
                  <a:cubicBezTo>
                    <a:pt x="75" y="29"/>
                    <a:pt x="75" y="28"/>
                    <a:pt x="76" y="28"/>
                  </a:cubicBezTo>
                  <a:close/>
                  <a:moveTo>
                    <a:pt x="73" y="29"/>
                  </a:moveTo>
                  <a:cubicBezTo>
                    <a:pt x="71" y="30"/>
                    <a:pt x="69" y="30"/>
                    <a:pt x="68" y="31"/>
                  </a:cubicBezTo>
                  <a:cubicBezTo>
                    <a:pt x="69" y="30"/>
                    <a:pt x="71" y="30"/>
                    <a:pt x="73" y="29"/>
                  </a:cubicBezTo>
                  <a:close/>
                </a:path>
              </a:pathLst>
            </a:custGeom>
            <a:solidFill>
              <a:srgbClr val="D9D9D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3" name="Freeform 2148"/>
            <p:cNvSpPr>
              <a:spLocks noEditPoints="1"/>
            </p:cNvSpPr>
            <p:nvPr/>
          </p:nvSpPr>
          <p:spPr>
            <a:xfrm>
              <a:off x="7307263" y="3679826"/>
              <a:ext cx="422275" cy="477838"/>
            </a:xfrm>
            <a:custGeom>
              <a:cxnLst>
                <a:cxn ang="0">
                  <a:pos x="372086" y="251950"/>
                </a:cxn>
                <a:cxn ang="0">
                  <a:pos x="372086" y="253688"/>
                </a:cxn>
                <a:cxn ang="0">
                  <a:pos x="337473" y="1737"/>
                </a:cxn>
                <a:cxn ang="0">
                  <a:pos x="327090" y="3475"/>
                </a:cxn>
                <a:cxn ang="0">
                  <a:pos x="373817" y="55602"/>
                </a:cxn>
                <a:cxn ang="0">
                  <a:pos x="372086" y="57340"/>
                </a:cxn>
                <a:cxn ang="0">
                  <a:pos x="256134" y="161596"/>
                </a:cxn>
                <a:cxn ang="0">
                  <a:pos x="263056" y="163333"/>
                </a:cxn>
                <a:cxn ang="0">
                  <a:pos x="387662" y="88617"/>
                </a:cxn>
                <a:cxn ang="0">
                  <a:pos x="387662" y="90354"/>
                </a:cxn>
                <a:cxn ang="0">
                  <a:pos x="385931" y="92092"/>
                </a:cxn>
                <a:cxn ang="0">
                  <a:pos x="382470" y="119893"/>
                </a:cxn>
                <a:cxn ang="0">
                  <a:pos x="391123" y="118156"/>
                </a:cxn>
                <a:cxn ang="0">
                  <a:pos x="392854" y="114681"/>
                </a:cxn>
                <a:cxn ang="0">
                  <a:pos x="347857" y="279752"/>
                </a:cxn>
                <a:cxn ang="0">
                  <a:pos x="207676" y="354468"/>
                </a:cxn>
                <a:cxn ang="0">
                  <a:pos x="209406" y="361419"/>
                </a:cxn>
                <a:cxn ang="0">
                  <a:pos x="332281" y="302341"/>
                </a:cxn>
                <a:cxn ang="0">
                  <a:pos x="155757" y="429185"/>
                </a:cxn>
                <a:cxn ang="0">
                  <a:pos x="152295" y="432660"/>
                </a:cxn>
                <a:cxn ang="0">
                  <a:pos x="70956" y="458724"/>
                </a:cxn>
                <a:cxn ang="0">
                  <a:pos x="69225" y="463937"/>
                </a:cxn>
                <a:cxn ang="0">
                  <a:pos x="124605" y="450036"/>
                </a:cxn>
                <a:cxn ang="0">
                  <a:pos x="10383" y="470887"/>
                </a:cxn>
                <a:cxn ang="0">
                  <a:pos x="6922" y="476100"/>
                </a:cxn>
                <a:cxn ang="0">
                  <a:pos x="157487" y="437873"/>
                </a:cxn>
                <a:cxn ang="0">
                  <a:pos x="159218" y="434398"/>
                </a:cxn>
                <a:cxn ang="0">
                  <a:pos x="160949" y="434398"/>
                </a:cxn>
                <a:cxn ang="0">
                  <a:pos x="160949" y="430922"/>
                </a:cxn>
                <a:cxn ang="0">
                  <a:pos x="351318" y="286702"/>
                </a:cxn>
                <a:cxn ang="0">
                  <a:pos x="380739" y="255426"/>
                </a:cxn>
                <a:cxn ang="0">
                  <a:pos x="372086" y="251950"/>
                </a:cxn>
                <a:cxn ang="0">
                  <a:pos x="289016" y="144220"/>
                </a:cxn>
                <a:cxn ang="0">
                  <a:pos x="377278" y="64290"/>
                </a:cxn>
                <a:cxn ang="0">
                  <a:pos x="385931" y="83404"/>
                </a:cxn>
                <a:cxn ang="0">
                  <a:pos x="289016" y="144220"/>
                </a:cxn>
              </a:cxnLst>
              <a:rect l="l" t="t" r="r" b="b"/>
              <a:pathLst>
                <a:path w="244" h="275">
                  <a:moveTo>
                    <a:pt x="215" y="145"/>
                  </a:moveTo>
                  <a:cubicBezTo>
                    <a:pt x="215" y="146"/>
                    <a:pt x="215" y="146"/>
                    <a:pt x="215" y="146"/>
                  </a:cubicBezTo>
                  <a:cubicBezTo>
                    <a:pt x="242" y="96"/>
                    <a:pt x="244" y="40"/>
                    <a:pt x="195" y="1"/>
                  </a:cubicBezTo>
                  <a:cubicBezTo>
                    <a:pt x="194" y="0"/>
                    <a:pt x="189" y="2"/>
                    <a:pt x="189" y="2"/>
                  </a:cubicBezTo>
                  <a:cubicBezTo>
                    <a:pt x="201" y="12"/>
                    <a:pt x="210" y="22"/>
                    <a:pt x="216" y="32"/>
                  </a:cubicBezTo>
                  <a:cubicBezTo>
                    <a:pt x="215" y="32"/>
                    <a:pt x="215" y="33"/>
                    <a:pt x="215" y="33"/>
                  </a:cubicBezTo>
                  <a:cubicBezTo>
                    <a:pt x="200" y="61"/>
                    <a:pt x="173" y="75"/>
                    <a:pt x="148" y="93"/>
                  </a:cubicBezTo>
                  <a:cubicBezTo>
                    <a:pt x="146" y="95"/>
                    <a:pt x="151" y="94"/>
                    <a:pt x="152" y="94"/>
                  </a:cubicBezTo>
                  <a:cubicBezTo>
                    <a:pt x="177" y="81"/>
                    <a:pt x="203" y="70"/>
                    <a:pt x="224" y="51"/>
                  </a:cubicBezTo>
                  <a:cubicBezTo>
                    <a:pt x="224" y="51"/>
                    <a:pt x="224" y="51"/>
                    <a:pt x="224" y="52"/>
                  </a:cubicBezTo>
                  <a:cubicBezTo>
                    <a:pt x="223" y="52"/>
                    <a:pt x="223" y="52"/>
                    <a:pt x="223" y="53"/>
                  </a:cubicBezTo>
                  <a:cubicBezTo>
                    <a:pt x="224" y="58"/>
                    <a:pt x="223" y="64"/>
                    <a:pt x="221" y="69"/>
                  </a:cubicBezTo>
                  <a:cubicBezTo>
                    <a:pt x="220" y="70"/>
                    <a:pt x="226" y="70"/>
                    <a:pt x="226" y="68"/>
                  </a:cubicBezTo>
                  <a:cubicBezTo>
                    <a:pt x="227" y="67"/>
                    <a:pt x="227" y="66"/>
                    <a:pt x="227" y="66"/>
                  </a:cubicBezTo>
                  <a:cubicBezTo>
                    <a:pt x="231" y="97"/>
                    <a:pt x="220" y="131"/>
                    <a:pt x="201" y="161"/>
                  </a:cubicBezTo>
                  <a:cubicBezTo>
                    <a:pt x="179" y="182"/>
                    <a:pt x="150" y="195"/>
                    <a:pt x="120" y="204"/>
                  </a:cubicBezTo>
                  <a:cubicBezTo>
                    <a:pt x="117" y="205"/>
                    <a:pt x="118" y="209"/>
                    <a:pt x="121" y="208"/>
                  </a:cubicBezTo>
                  <a:cubicBezTo>
                    <a:pt x="146" y="200"/>
                    <a:pt x="171" y="189"/>
                    <a:pt x="192" y="174"/>
                  </a:cubicBezTo>
                  <a:cubicBezTo>
                    <a:pt x="165" y="209"/>
                    <a:pt x="127" y="238"/>
                    <a:pt x="90" y="247"/>
                  </a:cubicBezTo>
                  <a:cubicBezTo>
                    <a:pt x="88" y="248"/>
                    <a:pt x="88" y="249"/>
                    <a:pt x="88" y="249"/>
                  </a:cubicBezTo>
                  <a:cubicBezTo>
                    <a:pt x="73" y="256"/>
                    <a:pt x="58" y="262"/>
                    <a:pt x="41" y="264"/>
                  </a:cubicBezTo>
                  <a:cubicBezTo>
                    <a:pt x="39" y="264"/>
                    <a:pt x="37" y="267"/>
                    <a:pt x="40" y="267"/>
                  </a:cubicBezTo>
                  <a:cubicBezTo>
                    <a:pt x="51" y="265"/>
                    <a:pt x="62" y="262"/>
                    <a:pt x="72" y="259"/>
                  </a:cubicBezTo>
                  <a:cubicBezTo>
                    <a:pt x="51" y="268"/>
                    <a:pt x="29" y="272"/>
                    <a:pt x="6" y="271"/>
                  </a:cubicBezTo>
                  <a:cubicBezTo>
                    <a:pt x="4" y="271"/>
                    <a:pt x="0" y="274"/>
                    <a:pt x="4" y="274"/>
                  </a:cubicBezTo>
                  <a:cubicBezTo>
                    <a:pt x="35" y="275"/>
                    <a:pt x="64" y="268"/>
                    <a:pt x="91" y="252"/>
                  </a:cubicBezTo>
                  <a:cubicBezTo>
                    <a:pt x="92" y="251"/>
                    <a:pt x="92" y="251"/>
                    <a:pt x="92" y="250"/>
                  </a:cubicBezTo>
                  <a:cubicBezTo>
                    <a:pt x="92" y="250"/>
                    <a:pt x="92" y="250"/>
                    <a:pt x="93" y="250"/>
                  </a:cubicBezTo>
                  <a:cubicBezTo>
                    <a:pt x="94" y="249"/>
                    <a:pt x="94" y="249"/>
                    <a:pt x="93" y="248"/>
                  </a:cubicBezTo>
                  <a:cubicBezTo>
                    <a:pt x="133" y="237"/>
                    <a:pt x="175" y="205"/>
                    <a:pt x="203" y="165"/>
                  </a:cubicBezTo>
                  <a:cubicBezTo>
                    <a:pt x="209" y="159"/>
                    <a:pt x="214" y="153"/>
                    <a:pt x="220" y="147"/>
                  </a:cubicBezTo>
                  <a:cubicBezTo>
                    <a:pt x="222" y="144"/>
                    <a:pt x="216" y="144"/>
                    <a:pt x="215" y="145"/>
                  </a:cubicBezTo>
                  <a:close/>
                  <a:moveTo>
                    <a:pt x="167" y="83"/>
                  </a:moveTo>
                  <a:cubicBezTo>
                    <a:pt x="187" y="70"/>
                    <a:pt x="206" y="57"/>
                    <a:pt x="218" y="37"/>
                  </a:cubicBezTo>
                  <a:cubicBezTo>
                    <a:pt x="220" y="40"/>
                    <a:pt x="221" y="44"/>
                    <a:pt x="223" y="48"/>
                  </a:cubicBezTo>
                  <a:cubicBezTo>
                    <a:pt x="207" y="63"/>
                    <a:pt x="187" y="74"/>
                    <a:pt x="167" y="83"/>
                  </a:cubicBezTo>
                  <a:close/>
                </a:path>
              </a:pathLst>
            </a:custGeom>
            <a:solidFill>
              <a:srgbClr val="D9D9D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4" name="Freeform 2149"/>
            <p:cNvSpPr/>
            <p:nvPr/>
          </p:nvSpPr>
          <p:spPr>
            <a:xfrm>
              <a:off x="7432675" y="3798889"/>
              <a:ext cx="138113" cy="82550"/>
            </a:xfrm>
            <a:custGeom>
              <a:cxnLst>
                <a:cxn ang="0">
                  <a:pos x="125875" y="3439"/>
                </a:cxn>
                <a:cxn ang="0">
                  <a:pos x="6993" y="79110"/>
                </a:cxn>
                <a:cxn ang="0">
                  <a:pos x="12237" y="82550"/>
                </a:cxn>
                <a:cxn ang="0">
                  <a:pos x="132868" y="3439"/>
                </a:cxn>
                <a:cxn ang="0">
                  <a:pos x="125875" y="3439"/>
                </a:cxn>
              </a:cxnLst>
              <a:rect l="l" t="t" r="r" b="b"/>
              <a:pathLst>
                <a:path w="79" h="48">
                  <a:moveTo>
                    <a:pt x="72" y="2"/>
                  </a:moveTo>
                  <a:cubicBezTo>
                    <a:pt x="50" y="18"/>
                    <a:pt x="27" y="33"/>
                    <a:pt x="4" y="46"/>
                  </a:cubicBezTo>
                  <a:cubicBezTo>
                    <a:pt x="0" y="48"/>
                    <a:pt x="5" y="48"/>
                    <a:pt x="7" y="48"/>
                  </a:cubicBezTo>
                  <a:cubicBezTo>
                    <a:pt x="31" y="34"/>
                    <a:pt x="54" y="19"/>
                    <a:pt x="76" y="2"/>
                  </a:cubicBezTo>
                  <a:cubicBezTo>
                    <a:pt x="79" y="0"/>
                    <a:pt x="73" y="1"/>
                    <a:pt x="72" y="2"/>
                  </a:cubicBezTo>
                  <a:close/>
                </a:path>
              </a:pathLst>
            </a:custGeom>
            <a:solidFill>
              <a:srgbClr val="D9D9D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</p:sldLayoutIdLst>
  <p:transition/>
  <p:timing/>
  <p:txStyles>
    <p:titleStyle>
      <a:lvl1pPr marL="0" lvl="0" indent="0" algn="ctr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300" b="0" i="0" u="none" kern="1200" baseline="0">
          <a:solidFill>
            <a:srgbClr val="FFFF00"/>
          </a:solidFill>
          <a:latin typeface="方正华隶简体" panose="03000509000000000000" charset="-122"/>
          <a:ea typeface="方正华隶简体" panose="03000509000000000000" charset="-122"/>
          <a:cs typeface="+mj-cs"/>
        </a:defRPr>
      </a:lvl1pPr>
    </p:titleStyle>
    <p:bodyStyle>
      <a:lvl1pPr marL="257175" lvl="0" indent="-257175" algn="l" defTabSz="68580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•"/>
        <a:defRPr sz="2400" b="0" i="0" u="none" kern="1200" baseline="0">
          <a:solidFill>
            <a:schemeClr val="bg1"/>
          </a:solidFill>
          <a:latin typeface="方正华隶简体" panose="03000509000000000000" charset="-122"/>
          <a:ea typeface="方正华隶简体" panose="03000509000000000000" charset="-122"/>
          <a:cs typeface="+mn-cs"/>
        </a:defRPr>
      </a:lvl1pPr>
      <a:lvl2pPr marL="557530" lvl="1" indent="-214630" algn="l" defTabSz="68580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–"/>
        <a:defRPr sz="2400" b="0" i="0" u="none" kern="1200" baseline="0">
          <a:solidFill>
            <a:schemeClr val="bg1"/>
          </a:solidFill>
          <a:latin typeface="方正华隶简体" panose="03000509000000000000" charset="-122"/>
          <a:ea typeface="方正华隶简体" panose="03000509000000000000" charset="-122"/>
          <a:cs typeface="+mn-cs"/>
        </a:defRPr>
      </a:lvl2pPr>
      <a:lvl3pPr marL="857250" lvl="2" indent="-171450" algn="l" defTabSz="68580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•"/>
        <a:defRPr sz="2400" b="0" i="0" u="none" kern="1200" baseline="0">
          <a:solidFill>
            <a:schemeClr val="bg1"/>
          </a:solidFill>
          <a:latin typeface="方正华隶简体" panose="03000509000000000000" charset="-122"/>
          <a:ea typeface="方正华隶简体" panose="03000509000000000000" charset="-122"/>
          <a:cs typeface="+mn-cs"/>
        </a:defRPr>
      </a:lvl3pPr>
      <a:lvl4pPr marL="1200150" lvl="3" indent="-171450" algn="l" defTabSz="68580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–"/>
        <a:defRPr sz="2400" b="0" i="0" u="none" kern="1200" baseline="0">
          <a:solidFill>
            <a:schemeClr val="bg1"/>
          </a:solidFill>
          <a:latin typeface="方正华隶简体" panose="03000509000000000000" charset="-122"/>
          <a:ea typeface="方正华隶简体" panose="03000509000000000000" charset="-122"/>
          <a:cs typeface="+mn-cs"/>
        </a:defRPr>
      </a:lvl4pPr>
      <a:lvl5pPr marL="1543050" lvl="4" indent="-171450" algn="l" defTabSz="68580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»"/>
        <a:defRPr sz="2400" b="0" i="0" u="none" kern="1200" baseline="0">
          <a:solidFill>
            <a:schemeClr val="bg1"/>
          </a:solidFill>
          <a:latin typeface="方正华隶简体" panose="03000509000000000000" charset="-122"/>
          <a:ea typeface="方正华隶简体" panose="03000509000000000000" charset="-122"/>
          <a:cs typeface="+mn-cs"/>
        </a:defRPr>
      </a:lvl5pPr>
      <a:lvl6pPr marL="1886585" lvl="5" indent="-171450" algn="l" defTabSz="68580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»"/>
        <a:defRPr sz="2400" b="0" i="0" u="none" kern="1200" baseline="0">
          <a:solidFill>
            <a:schemeClr val="bg1"/>
          </a:solidFill>
          <a:latin typeface="方正华隶简体" panose="03000509000000000000" charset="-122"/>
          <a:ea typeface="方正华隶简体" panose="03000509000000000000" charset="-122"/>
          <a:cs typeface="+mn-cs"/>
        </a:defRPr>
      </a:lvl6pPr>
      <a:lvl7pPr marL="2229485" lvl="6" indent="-171450" algn="l" defTabSz="68580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»"/>
        <a:defRPr sz="2400" b="0" i="0" u="none" kern="1200" baseline="0">
          <a:solidFill>
            <a:schemeClr val="bg1"/>
          </a:solidFill>
          <a:latin typeface="方正华隶简体" panose="03000509000000000000" charset="-122"/>
          <a:ea typeface="方正华隶简体" panose="03000509000000000000" charset="-122"/>
          <a:cs typeface="+mn-cs"/>
        </a:defRPr>
      </a:lvl7pPr>
      <a:lvl8pPr marL="2572385" lvl="7" indent="-171450" algn="l" defTabSz="68580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»"/>
        <a:defRPr sz="2400" b="0" i="0" u="none" kern="1200" baseline="0">
          <a:solidFill>
            <a:schemeClr val="bg1"/>
          </a:solidFill>
          <a:latin typeface="方正华隶简体" panose="03000509000000000000" charset="-122"/>
          <a:ea typeface="方正华隶简体" panose="03000509000000000000" charset="-122"/>
          <a:cs typeface="+mn-cs"/>
        </a:defRPr>
      </a:lvl8pPr>
      <a:lvl9pPr marL="2915285" lvl="8" indent="-171450" algn="l" defTabSz="68580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»"/>
        <a:defRPr sz="2400" b="0" i="0" u="none" kern="1200" baseline="0">
          <a:solidFill>
            <a:schemeClr val="bg1"/>
          </a:solidFill>
          <a:latin typeface="方正华隶简体" panose="03000509000000000000" charset="-122"/>
          <a:ea typeface="方正华隶简体" panose="03000509000000000000" charset="-122"/>
          <a:cs typeface="+mn-cs"/>
        </a:defRPr>
      </a:lvl9pPr>
    </p:bodyStyle>
    <p:otherStyle>
      <a:lvl1pPr marL="0" lvl="0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3429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6858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0287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3716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17145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058035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2400935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2743835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4098" name="图片 1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0" y="0"/>
            <a:ext cx="9166225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9" name="标题 1025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668338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4100" name="文本占位符 1026"/>
          <p:cNvSpPr>
            <a:spLocks noGrp="1"/>
          </p:cNvSpPr>
          <p:nvPr>
            <p:ph type="body" idx="1"/>
          </p:nvPr>
        </p:nvSpPr>
        <p:spPr>
          <a:xfrm>
            <a:off x="328613" y="1200150"/>
            <a:ext cx="8535987" cy="36639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14630"/>
            <a:r>
              <a:rPr lang="zh-CN" altLang="en-US"/>
              <a:t>第二级</a:t>
            </a:r>
            <a:endParaRPr lang="zh-CN" altLang="en-US"/>
          </a:p>
          <a:p>
            <a:pPr lvl="2" indent="-171450"/>
            <a:r>
              <a:rPr lang="zh-CN" altLang="en-US"/>
              <a:t>第三级</a:t>
            </a:r>
            <a:endParaRPr lang="zh-CN" altLang="en-US"/>
          </a:p>
          <a:p>
            <a:pPr lvl="3" indent="-171450"/>
            <a:r>
              <a:rPr lang="zh-CN" altLang="en-US"/>
              <a:t>第四级</a:t>
            </a:r>
            <a:endParaRPr lang="zh-CN" altLang="en-US"/>
          </a:p>
          <a:p>
            <a:pPr lvl="4" indent="-171450"/>
            <a:r>
              <a:rPr lang="zh-CN" altLang="en-US"/>
              <a:t>第五级</a:t>
            </a:r>
            <a:endParaRPr lang="zh-CN" altLang="en-US"/>
          </a:p>
        </p:txBody>
      </p:sp>
      <p:grpSp>
        <p:nvGrpSpPr>
          <p:cNvPr id="4101" name="组合 344"/>
          <p:cNvGrpSpPr/>
          <p:nvPr userDrawn="1"/>
        </p:nvGrpSpPr>
        <p:grpSpPr>
          <a:xfrm>
            <a:off x="8350250" y="4275138"/>
            <a:ext cx="592138" cy="677862"/>
            <a:chOff x="6850996" y="1919824"/>
            <a:chExt cx="5009310" cy="4670508"/>
          </a:xfrm>
        </p:grpSpPr>
        <p:pic>
          <p:nvPicPr>
            <p:cNvPr id="4102" name="图片 34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7232351" y="1919824"/>
              <a:ext cx="3977118" cy="4595101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103" name="图片 346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6850996" y="4988068"/>
              <a:ext cx="5009310" cy="1602264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4104" name="组合 237"/>
          <p:cNvGrpSpPr/>
          <p:nvPr userDrawn="1"/>
        </p:nvGrpSpPr>
        <p:grpSpPr>
          <a:xfrm>
            <a:off x="284163" y="311150"/>
            <a:ext cx="701675" cy="577850"/>
            <a:chOff x="6510338" y="3652839"/>
            <a:chExt cx="1219200" cy="1289050"/>
          </a:xfrm>
        </p:grpSpPr>
        <p:sp>
          <p:nvSpPr>
            <p:cNvPr id="4105" name="Freeform 2126"/>
            <p:cNvSpPr/>
            <p:nvPr/>
          </p:nvSpPr>
          <p:spPr>
            <a:xfrm>
              <a:off x="6880225" y="4108451"/>
              <a:ext cx="47625" cy="33338"/>
            </a:xfrm>
            <a:custGeom>
              <a:cxnLst>
                <a:cxn ang="0">
                  <a:pos x="10583" y="33338"/>
                </a:cxn>
                <a:cxn ang="0">
                  <a:pos x="47625" y="1754"/>
                </a:cxn>
                <a:cxn ang="0">
                  <a:pos x="37041" y="3509"/>
                </a:cxn>
                <a:cxn ang="0">
                  <a:pos x="7055" y="31583"/>
                </a:cxn>
                <a:cxn ang="0">
                  <a:pos x="10583" y="33338"/>
                </a:cxn>
              </a:cxnLst>
              <a:rect l="l" t="t" r="r" b="b"/>
              <a:pathLst>
                <a:path w="27" h="19">
                  <a:moveTo>
                    <a:pt x="6" y="19"/>
                  </a:moveTo>
                  <a:cubicBezTo>
                    <a:pt x="15" y="15"/>
                    <a:pt x="21" y="8"/>
                    <a:pt x="27" y="1"/>
                  </a:cubicBezTo>
                  <a:cubicBezTo>
                    <a:pt x="27" y="0"/>
                    <a:pt x="22" y="0"/>
                    <a:pt x="21" y="2"/>
                  </a:cubicBezTo>
                  <a:cubicBezTo>
                    <a:pt x="17" y="7"/>
                    <a:pt x="11" y="15"/>
                    <a:pt x="4" y="18"/>
                  </a:cubicBezTo>
                  <a:cubicBezTo>
                    <a:pt x="0" y="19"/>
                    <a:pt x="4" y="19"/>
                    <a:pt x="6" y="19"/>
                  </a:cubicBezTo>
                  <a:close/>
                </a:path>
              </a:pathLst>
            </a:custGeom>
            <a:solidFill>
              <a:srgbClr val="D9D9D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6" name="Freeform 2127"/>
            <p:cNvSpPr/>
            <p:nvPr/>
          </p:nvSpPr>
          <p:spPr>
            <a:xfrm>
              <a:off x="6931025" y="4044951"/>
              <a:ext cx="11113" cy="9525"/>
            </a:xfrm>
            <a:custGeom>
              <a:cxnLst>
                <a:cxn ang="0">
                  <a:pos x="4762" y="9525"/>
                </a:cxn>
                <a:cxn ang="0">
                  <a:pos x="9525" y="7937"/>
                </a:cxn>
                <a:cxn ang="0">
                  <a:pos x="9525" y="4762"/>
                </a:cxn>
                <a:cxn ang="0">
                  <a:pos x="7937" y="3175"/>
                </a:cxn>
                <a:cxn ang="0">
                  <a:pos x="0" y="4762"/>
                </a:cxn>
                <a:cxn ang="0">
                  <a:pos x="4762" y="9525"/>
                </a:cxn>
              </a:cxnLst>
              <a:rect l="l" t="t" r="r" b="b"/>
              <a:pathLst>
                <a:path w="7" h="6">
                  <a:moveTo>
                    <a:pt x="3" y="6"/>
                  </a:moveTo>
                  <a:cubicBezTo>
                    <a:pt x="4" y="6"/>
                    <a:pt x="5" y="5"/>
                    <a:pt x="6" y="5"/>
                  </a:cubicBezTo>
                  <a:cubicBezTo>
                    <a:pt x="7" y="4"/>
                    <a:pt x="7" y="3"/>
                    <a:pt x="6" y="3"/>
                  </a:cubicBezTo>
                  <a:cubicBezTo>
                    <a:pt x="5" y="3"/>
                    <a:pt x="5" y="2"/>
                    <a:pt x="5" y="2"/>
                  </a:cubicBezTo>
                  <a:cubicBezTo>
                    <a:pt x="5" y="0"/>
                    <a:pt x="0" y="1"/>
                    <a:pt x="0" y="3"/>
                  </a:cubicBezTo>
                  <a:cubicBezTo>
                    <a:pt x="0" y="5"/>
                    <a:pt x="1" y="6"/>
                    <a:pt x="3" y="6"/>
                  </a:cubicBezTo>
                  <a:close/>
                </a:path>
              </a:pathLst>
            </a:custGeom>
            <a:solidFill>
              <a:srgbClr val="D9D9D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7" name="Freeform 2128"/>
            <p:cNvSpPr>
              <a:spLocks noEditPoints="1"/>
            </p:cNvSpPr>
            <p:nvPr/>
          </p:nvSpPr>
          <p:spPr>
            <a:xfrm>
              <a:off x="7034213" y="3652839"/>
              <a:ext cx="539750" cy="546100"/>
            </a:xfrm>
            <a:custGeom>
              <a:cxnLst>
                <a:cxn ang="0">
                  <a:pos x="39917" y="344996"/>
                </a:cxn>
                <a:cxn ang="0">
                  <a:pos x="67685" y="312057"/>
                </a:cxn>
                <a:cxn ang="0">
                  <a:pos x="152726" y="199369"/>
                </a:cxn>
                <a:cxn ang="0">
                  <a:pos x="150991" y="223640"/>
                </a:cxn>
                <a:cxn ang="0">
                  <a:pos x="10413" y="542632"/>
                </a:cxn>
                <a:cxn ang="0">
                  <a:pos x="194379" y="176832"/>
                </a:cxn>
                <a:cxn ang="0">
                  <a:pos x="263800" y="116154"/>
                </a:cxn>
                <a:cxn ang="0">
                  <a:pos x="246445" y="133491"/>
                </a:cxn>
                <a:cxn ang="0">
                  <a:pos x="242974" y="147360"/>
                </a:cxn>
                <a:cxn ang="0">
                  <a:pos x="121487" y="362333"/>
                </a:cxn>
                <a:cxn ang="0">
                  <a:pos x="289833" y="100551"/>
                </a:cxn>
                <a:cxn ang="0">
                  <a:pos x="277684" y="152561"/>
                </a:cxn>
                <a:cxn ang="0">
                  <a:pos x="211734" y="336328"/>
                </a:cxn>
                <a:cxn ang="0">
                  <a:pos x="333221" y="78014"/>
                </a:cxn>
                <a:cxn ang="0">
                  <a:pos x="308924" y="138692"/>
                </a:cxn>
                <a:cxn ang="0">
                  <a:pos x="364461" y="78014"/>
                </a:cxn>
                <a:cxn ang="0">
                  <a:pos x="374874" y="83215"/>
                </a:cxn>
                <a:cxn ang="0">
                  <a:pos x="393965" y="55476"/>
                </a:cxn>
                <a:cxn ang="0">
                  <a:pos x="308924" y="223640"/>
                </a:cxn>
                <a:cxn ang="0">
                  <a:pos x="385287" y="102285"/>
                </a:cxn>
                <a:cxn ang="0">
                  <a:pos x="407849" y="62411"/>
                </a:cxn>
                <a:cxn ang="0">
                  <a:pos x="378345" y="156028"/>
                </a:cxn>
                <a:cxn ang="0">
                  <a:pos x="421733" y="57210"/>
                </a:cxn>
                <a:cxn ang="0">
                  <a:pos x="452973" y="52009"/>
                </a:cxn>
                <a:cxn ang="0">
                  <a:pos x="466857" y="57210"/>
                </a:cxn>
                <a:cxn ang="0">
                  <a:pos x="482477" y="64145"/>
                </a:cxn>
                <a:cxn ang="0">
                  <a:pos x="494626" y="78014"/>
                </a:cxn>
                <a:cxn ang="0">
                  <a:pos x="487684" y="60677"/>
                </a:cxn>
                <a:cxn ang="0">
                  <a:pos x="468593" y="50275"/>
                </a:cxn>
                <a:cxn ang="0">
                  <a:pos x="454709" y="43341"/>
                </a:cxn>
                <a:cxn ang="0">
                  <a:pos x="527601" y="24271"/>
                </a:cxn>
                <a:cxn ang="0">
                  <a:pos x="288098" y="91883"/>
                </a:cxn>
                <a:cxn ang="0">
                  <a:pos x="246445" y="119621"/>
                </a:cxn>
                <a:cxn ang="0">
                  <a:pos x="223883" y="133491"/>
                </a:cxn>
                <a:cxn ang="0">
                  <a:pos x="164875" y="178566"/>
                </a:cxn>
                <a:cxn ang="0">
                  <a:pos x="145784" y="194168"/>
                </a:cxn>
                <a:cxn ang="0">
                  <a:pos x="128429" y="209771"/>
                </a:cxn>
                <a:cxn ang="0">
                  <a:pos x="104131" y="232309"/>
                </a:cxn>
                <a:cxn ang="0">
                  <a:pos x="414791" y="41607"/>
                </a:cxn>
                <a:cxn ang="0">
                  <a:pos x="414791" y="38140"/>
                </a:cxn>
                <a:cxn ang="0">
                  <a:pos x="414791" y="41607"/>
                </a:cxn>
                <a:cxn ang="0">
                  <a:pos x="399172" y="43341"/>
                </a:cxn>
                <a:cxn ang="0">
                  <a:pos x="423469" y="45074"/>
                </a:cxn>
                <a:cxn ang="0">
                  <a:pos x="423469" y="45074"/>
                </a:cxn>
                <a:cxn ang="0">
                  <a:pos x="378345" y="52009"/>
                </a:cxn>
                <a:cxn ang="0">
                  <a:pos x="383552" y="50275"/>
                </a:cxn>
                <a:cxn ang="0">
                  <a:pos x="79834" y="272183"/>
                </a:cxn>
              </a:cxnLst>
              <a:rect l="l" t="t" r="r" b="b"/>
              <a:pathLst>
                <a:path w="311" h="315">
                  <a:moveTo>
                    <a:pt x="16" y="186"/>
                  </a:moveTo>
                  <a:cubicBezTo>
                    <a:pt x="24" y="177"/>
                    <a:pt x="31" y="168"/>
                    <a:pt x="39" y="160"/>
                  </a:cubicBezTo>
                  <a:cubicBezTo>
                    <a:pt x="33" y="172"/>
                    <a:pt x="26" y="185"/>
                    <a:pt x="23" y="199"/>
                  </a:cubicBezTo>
                  <a:cubicBezTo>
                    <a:pt x="23" y="200"/>
                    <a:pt x="28" y="199"/>
                    <a:pt x="28" y="198"/>
                  </a:cubicBezTo>
                  <a:cubicBezTo>
                    <a:pt x="30" y="192"/>
                    <a:pt x="32" y="186"/>
                    <a:pt x="34" y="181"/>
                  </a:cubicBezTo>
                  <a:cubicBezTo>
                    <a:pt x="35" y="182"/>
                    <a:pt x="38" y="181"/>
                    <a:pt x="39" y="180"/>
                  </a:cubicBezTo>
                  <a:cubicBezTo>
                    <a:pt x="43" y="173"/>
                    <a:pt x="47" y="167"/>
                    <a:pt x="52" y="161"/>
                  </a:cubicBezTo>
                  <a:cubicBezTo>
                    <a:pt x="53" y="161"/>
                    <a:pt x="53" y="160"/>
                    <a:pt x="53" y="160"/>
                  </a:cubicBezTo>
                  <a:cubicBezTo>
                    <a:pt x="70" y="149"/>
                    <a:pt x="78" y="131"/>
                    <a:pt x="88" y="115"/>
                  </a:cubicBezTo>
                  <a:cubicBezTo>
                    <a:pt x="94" y="110"/>
                    <a:pt x="100" y="105"/>
                    <a:pt x="106" y="100"/>
                  </a:cubicBezTo>
                  <a:cubicBezTo>
                    <a:pt x="100" y="109"/>
                    <a:pt x="94" y="119"/>
                    <a:pt x="86" y="126"/>
                  </a:cubicBezTo>
                  <a:cubicBezTo>
                    <a:pt x="85" y="127"/>
                    <a:pt x="86" y="129"/>
                    <a:pt x="87" y="129"/>
                  </a:cubicBezTo>
                  <a:cubicBezTo>
                    <a:pt x="69" y="150"/>
                    <a:pt x="52" y="172"/>
                    <a:pt x="38" y="196"/>
                  </a:cubicBezTo>
                  <a:cubicBezTo>
                    <a:pt x="18" y="232"/>
                    <a:pt x="10" y="274"/>
                    <a:pt x="1" y="314"/>
                  </a:cubicBezTo>
                  <a:cubicBezTo>
                    <a:pt x="0" y="315"/>
                    <a:pt x="6" y="314"/>
                    <a:pt x="6" y="313"/>
                  </a:cubicBezTo>
                  <a:cubicBezTo>
                    <a:pt x="15" y="274"/>
                    <a:pt x="24" y="236"/>
                    <a:pt x="41" y="200"/>
                  </a:cubicBezTo>
                  <a:cubicBezTo>
                    <a:pt x="59" y="164"/>
                    <a:pt x="88" y="133"/>
                    <a:pt x="114" y="103"/>
                  </a:cubicBezTo>
                  <a:cubicBezTo>
                    <a:pt x="115" y="102"/>
                    <a:pt x="114" y="102"/>
                    <a:pt x="112" y="102"/>
                  </a:cubicBezTo>
                  <a:cubicBezTo>
                    <a:pt x="118" y="96"/>
                    <a:pt x="123" y="89"/>
                    <a:pt x="128" y="83"/>
                  </a:cubicBezTo>
                  <a:cubicBezTo>
                    <a:pt x="135" y="78"/>
                    <a:pt x="143" y="73"/>
                    <a:pt x="150" y="68"/>
                  </a:cubicBezTo>
                  <a:cubicBezTo>
                    <a:pt x="151" y="68"/>
                    <a:pt x="151" y="67"/>
                    <a:pt x="152" y="67"/>
                  </a:cubicBezTo>
                  <a:cubicBezTo>
                    <a:pt x="150" y="69"/>
                    <a:pt x="148" y="71"/>
                    <a:pt x="146" y="73"/>
                  </a:cubicBezTo>
                  <a:cubicBezTo>
                    <a:pt x="145" y="73"/>
                    <a:pt x="143" y="74"/>
                    <a:pt x="143" y="75"/>
                  </a:cubicBezTo>
                  <a:cubicBezTo>
                    <a:pt x="143" y="75"/>
                    <a:pt x="143" y="76"/>
                    <a:pt x="142" y="77"/>
                  </a:cubicBezTo>
                  <a:cubicBezTo>
                    <a:pt x="132" y="87"/>
                    <a:pt x="122" y="98"/>
                    <a:pt x="112" y="109"/>
                  </a:cubicBezTo>
                  <a:cubicBezTo>
                    <a:pt x="109" y="111"/>
                    <a:pt x="115" y="111"/>
                    <a:pt x="116" y="110"/>
                  </a:cubicBezTo>
                  <a:cubicBezTo>
                    <a:pt x="124" y="102"/>
                    <a:pt x="132" y="94"/>
                    <a:pt x="140" y="85"/>
                  </a:cubicBezTo>
                  <a:cubicBezTo>
                    <a:pt x="132" y="105"/>
                    <a:pt x="117" y="121"/>
                    <a:pt x="103" y="137"/>
                  </a:cubicBezTo>
                  <a:cubicBezTo>
                    <a:pt x="83" y="159"/>
                    <a:pt x="73" y="182"/>
                    <a:pt x="65" y="210"/>
                  </a:cubicBezTo>
                  <a:cubicBezTo>
                    <a:pt x="65" y="211"/>
                    <a:pt x="70" y="210"/>
                    <a:pt x="70" y="209"/>
                  </a:cubicBezTo>
                  <a:cubicBezTo>
                    <a:pt x="78" y="182"/>
                    <a:pt x="87" y="160"/>
                    <a:pt x="105" y="139"/>
                  </a:cubicBezTo>
                  <a:cubicBezTo>
                    <a:pt x="122" y="120"/>
                    <a:pt x="140" y="102"/>
                    <a:pt x="147" y="77"/>
                  </a:cubicBezTo>
                  <a:cubicBezTo>
                    <a:pt x="154" y="71"/>
                    <a:pt x="160" y="64"/>
                    <a:pt x="167" y="58"/>
                  </a:cubicBezTo>
                  <a:cubicBezTo>
                    <a:pt x="173" y="54"/>
                    <a:pt x="180" y="50"/>
                    <a:pt x="186" y="46"/>
                  </a:cubicBezTo>
                  <a:cubicBezTo>
                    <a:pt x="174" y="59"/>
                    <a:pt x="161" y="72"/>
                    <a:pt x="155" y="89"/>
                  </a:cubicBezTo>
                  <a:cubicBezTo>
                    <a:pt x="154" y="91"/>
                    <a:pt x="160" y="90"/>
                    <a:pt x="160" y="88"/>
                  </a:cubicBezTo>
                  <a:cubicBezTo>
                    <a:pt x="164" y="77"/>
                    <a:pt x="171" y="68"/>
                    <a:pt x="179" y="59"/>
                  </a:cubicBezTo>
                  <a:cubicBezTo>
                    <a:pt x="165" y="106"/>
                    <a:pt x="146" y="152"/>
                    <a:pt x="117" y="192"/>
                  </a:cubicBezTo>
                  <a:cubicBezTo>
                    <a:pt x="115" y="195"/>
                    <a:pt x="120" y="196"/>
                    <a:pt x="122" y="194"/>
                  </a:cubicBezTo>
                  <a:cubicBezTo>
                    <a:pt x="152" y="152"/>
                    <a:pt x="171" y="104"/>
                    <a:pt x="186" y="55"/>
                  </a:cubicBezTo>
                  <a:cubicBezTo>
                    <a:pt x="186" y="54"/>
                    <a:pt x="186" y="53"/>
                    <a:pt x="185" y="53"/>
                  </a:cubicBezTo>
                  <a:cubicBezTo>
                    <a:pt x="188" y="50"/>
                    <a:pt x="190" y="47"/>
                    <a:pt x="192" y="45"/>
                  </a:cubicBezTo>
                  <a:cubicBezTo>
                    <a:pt x="193" y="44"/>
                    <a:pt x="192" y="44"/>
                    <a:pt x="191" y="44"/>
                  </a:cubicBezTo>
                  <a:cubicBezTo>
                    <a:pt x="197" y="41"/>
                    <a:pt x="203" y="37"/>
                    <a:pt x="209" y="34"/>
                  </a:cubicBezTo>
                  <a:cubicBezTo>
                    <a:pt x="197" y="48"/>
                    <a:pt x="193" y="68"/>
                    <a:pt x="178" y="80"/>
                  </a:cubicBezTo>
                  <a:cubicBezTo>
                    <a:pt x="177" y="81"/>
                    <a:pt x="182" y="80"/>
                    <a:pt x="183" y="79"/>
                  </a:cubicBezTo>
                  <a:cubicBezTo>
                    <a:pt x="194" y="71"/>
                    <a:pt x="199" y="58"/>
                    <a:pt x="205" y="46"/>
                  </a:cubicBezTo>
                  <a:cubicBezTo>
                    <a:pt x="206" y="47"/>
                    <a:pt x="209" y="46"/>
                    <a:pt x="210" y="45"/>
                  </a:cubicBezTo>
                  <a:cubicBezTo>
                    <a:pt x="212" y="44"/>
                    <a:pt x="214" y="42"/>
                    <a:pt x="216" y="40"/>
                  </a:cubicBezTo>
                  <a:cubicBezTo>
                    <a:pt x="215" y="42"/>
                    <a:pt x="213" y="45"/>
                    <a:pt x="211" y="48"/>
                  </a:cubicBezTo>
                  <a:cubicBezTo>
                    <a:pt x="211" y="49"/>
                    <a:pt x="216" y="49"/>
                    <a:pt x="216" y="48"/>
                  </a:cubicBezTo>
                  <a:cubicBezTo>
                    <a:pt x="220" y="43"/>
                    <a:pt x="223" y="38"/>
                    <a:pt x="226" y="32"/>
                  </a:cubicBezTo>
                  <a:cubicBezTo>
                    <a:pt x="227" y="32"/>
                    <a:pt x="227" y="31"/>
                    <a:pt x="227" y="31"/>
                  </a:cubicBezTo>
                  <a:cubicBezTo>
                    <a:pt x="227" y="31"/>
                    <a:pt x="227" y="32"/>
                    <a:pt x="227" y="32"/>
                  </a:cubicBezTo>
                  <a:cubicBezTo>
                    <a:pt x="225" y="37"/>
                    <a:pt x="223" y="43"/>
                    <a:pt x="221" y="48"/>
                  </a:cubicBezTo>
                  <a:cubicBezTo>
                    <a:pt x="220" y="47"/>
                    <a:pt x="217" y="48"/>
                    <a:pt x="217" y="49"/>
                  </a:cubicBezTo>
                  <a:cubicBezTo>
                    <a:pt x="207" y="77"/>
                    <a:pt x="199" y="107"/>
                    <a:pt x="178" y="129"/>
                  </a:cubicBezTo>
                  <a:cubicBezTo>
                    <a:pt x="176" y="131"/>
                    <a:pt x="181" y="132"/>
                    <a:pt x="183" y="130"/>
                  </a:cubicBezTo>
                  <a:cubicBezTo>
                    <a:pt x="201" y="111"/>
                    <a:pt x="210" y="85"/>
                    <a:pt x="218" y="60"/>
                  </a:cubicBezTo>
                  <a:cubicBezTo>
                    <a:pt x="220" y="60"/>
                    <a:pt x="222" y="59"/>
                    <a:pt x="222" y="59"/>
                  </a:cubicBezTo>
                  <a:cubicBezTo>
                    <a:pt x="224" y="55"/>
                    <a:pt x="225" y="51"/>
                    <a:pt x="226" y="47"/>
                  </a:cubicBezTo>
                  <a:cubicBezTo>
                    <a:pt x="228" y="47"/>
                    <a:pt x="230" y="46"/>
                    <a:pt x="230" y="46"/>
                  </a:cubicBezTo>
                  <a:cubicBezTo>
                    <a:pt x="232" y="43"/>
                    <a:pt x="234" y="39"/>
                    <a:pt x="235" y="36"/>
                  </a:cubicBezTo>
                  <a:cubicBezTo>
                    <a:pt x="235" y="36"/>
                    <a:pt x="235" y="36"/>
                    <a:pt x="235" y="36"/>
                  </a:cubicBezTo>
                  <a:cubicBezTo>
                    <a:pt x="235" y="36"/>
                    <a:pt x="236" y="36"/>
                    <a:pt x="237" y="36"/>
                  </a:cubicBezTo>
                  <a:cubicBezTo>
                    <a:pt x="233" y="55"/>
                    <a:pt x="227" y="72"/>
                    <a:pt x="218" y="90"/>
                  </a:cubicBezTo>
                  <a:cubicBezTo>
                    <a:pt x="217" y="93"/>
                    <a:pt x="223" y="92"/>
                    <a:pt x="224" y="90"/>
                  </a:cubicBezTo>
                  <a:cubicBezTo>
                    <a:pt x="232" y="72"/>
                    <a:pt x="239" y="53"/>
                    <a:pt x="243" y="33"/>
                  </a:cubicBezTo>
                  <a:cubicBezTo>
                    <a:pt x="243" y="33"/>
                    <a:pt x="243" y="33"/>
                    <a:pt x="243" y="33"/>
                  </a:cubicBezTo>
                  <a:cubicBezTo>
                    <a:pt x="248" y="28"/>
                    <a:pt x="252" y="23"/>
                    <a:pt x="257" y="19"/>
                  </a:cubicBezTo>
                  <a:cubicBezTo>
                    <a:pt x="256" y="23"/>
                    <a:pt x="256" y="26"/>
                    <a:pt x="256" y="30"/>
                  </a:cubicBezTo>
                  <a:cubicBezTo>
                    <a:pt x="256" y="31"/>
                    <a:pt x="260" y="30"/>
                    <a:pt x="261" y="30"/>
                  </a:cubicBezTo>
                  <a:cubicBezTo>
                    <a:pt x="263" y="28"/>
                    <a:pt x="264" y="27"/>
                    <a:pt x="266" y="25"/>
                  </a:cubicBezTo>
                  <a:cubicBezTo>
                    <a:pt x="266" y="27"/>
                    <a:pt x="265" y="30"/>
                    <a:pt x="264" y="33"/>
                  </a:cubicBezTo>
                  <a:cubicBezTo>
                    <a:pt x="264" y="34"/>
                    <a:pt x="268" y="33"/>
                    <a:pt x="269" y="33"/>
                  </a:cubicBezTo>
                  <a:cubicBezTo>
                    <a:pt x="274" y="30"/>
                    <a:pt x="278" y="26"/>
                    <a:pt x="282" y="22"/>
                  </a:cubicBezTo>
                  <a:cubicBezTo>
                    <a:pt x="281" y="27"/>
                    <a:pt x="278" y="31"/>
                    <a:pt x="275" y="36"/>
                  </a:cubicBezTo>
                  <a:cubicBezTo>
                    <a:pt x="274" y="37"/>
                    <a:pt x="276" y="37"/>
                    <a:pt x="278" y="37"/>
                  </a:cubicBezTo>
                  <a:cubicBezTo>
                    <a:pt x="277" y="43"/>
                    <a:pt x="275" y="49"/>
                    <a:pt x="274" y="56"/>
                  </a:cubicBezTo>
                  <a:cubicBezTo>
                    <a:pt x="274" y="57"/>
                    <a:pt x="279" y="56"/>
                    <a:pt x="279" y="55"/>
                  </a:cubicBezTo>
                  <a:cubicBezTo>
                    <a:pt x="282" y="52"/>
                    <a:pt x="283" y="49"/>
                    <a:pt x="285" y="45"/>
                  </a:cubicBezTo>
                  <a:cubicBezTo>
                    <a:pt x="285" y="45"/>
                    <a:pt x="283" y="45"/>
                    <a:pt x="281" y="45"/>
                  </a:cubicBezTo>
                  <a:cubicBezTo>
                    <a:pt x="282" y="42"/>
                    <a:pt x="283" y="38"/>
                    <a:pt x="283" y="35"/>
                  </a:cubicBezTo>
                  <a:cubicBezTo>
                    <a:pt x="283" y="34"/>
                    <a:pt x="282" y="34"/>
                    <a:pt x="281" y="35"/>
                  </a:cubicBezTo>
                  <a:cubicBezTo>
                    <a:pt x="285" y="29"/>
                    <a:pt x="288" y="23"/>
                    <a:pt x="289" y="15"/>
                  </a:cubicBezTo>
                  <a:cubicBezTo>
                    <a:pt x="289" y="14"/>
                    <a:pt x="284" y="16"/>
                    <a:pt x="284" y="16"/>
                  </a:cubicBezTo>
                  <a:cubicBezTo>
                    <a:pt x="279" y="21"/>
                    <a:pt x="275" y="25"/>
                    <a:pt x="270" y="29"/>
                  </a:cubicBezTo>
                  <a:cubicBezTo>
                    <a:pt x="271" y="25"/>
                    <a:pt x="272" y="22"/>
                    <a:pt x="273" y="18"/>
                  </a:cubicBezTo>
                  <a:cubicBezTo>
                    <a:pt x="274" y="16"/>
                    <a:pt x="269" y="18"/>
                    <a:pt x="268" y="19"/>
                  </a:cubicBezTo>
                  <a:cubicBezTo>
                    <a:pt x="266" y="21"/>
                    <a:pt x="264" y="23"/>
                    <a:pt x="262" y="25"/>
                  </a:cubicBezTo>
                  <a:cubicBezTo>
                    <a:pt x="262" y="22"/>
                    <a:pt x="262" y="18"/>
                    <a:pt x="263" y="15"/>
                  </a:cubicBezTo>
                  <a:cubicBezTo>
                    <a:pt x="263" y="15"/>
                    <a:pt x="263" y="14"/>
                    <a:pt x="262" y="14"/>
                  </a:cubicBezTo>
                  <a:cubicBezTo>
                    <a:pt x="276" y="11"/>
                    <a:pt x="290" y="10"/>
                    <a:pt x="304" y="14"/>
                  </a:cubicBezTo>
                  <a:cubicBezTo>
                    <a:pt x="306" y="14"/>
                    <a:pt x="311" y="11"/>
                    <a:pt x="307" y="10"/>
                  </a:cubicBezTo>
                  <a:cubicBezTo>
                    <a:pt x="260" y="0"/>
                    <a:pt x="210" y="28"/>
                    <a:pt x="170" y="52"/>
                  </a:cubicBezTo>
                  <a:cubicBezTo>
                    <a:pt x="168" y="52"/>
                    <a:pt x="167" y="52"/>
                    <a:pt x="166" y="53"/>
                  </a:cubicBezTo>
                  <a:cubicBezTo>
                    <a:pt x="165" y="54"/>
                    <a:pt x="164" y="55"/>
                    <a:pt x="163" y="56"/>
                  </a:cubicBezTo>
                  <a:cubicBezTo>
                    <a:pt x="161" y="57"/>
                    <a:pt x="160" y="57"/>
                    <a:pt x="159" y="58"/>
                  </a:cubicBezTo>
                  <a:cubicBezTo>
                    <a:pt x="153" y="62"/>
                    <a:pt x="148" y="65"/>
                    <a:pt x="142" y="69"/>
                  </a:cubicBezTo>
                  <a:cubicBezTo>
                    <a:pt x="147" y="64"/>
                    <a:pt x="153" y="59"/>
                    <a:pt x="160" y="55"/>
                  </a:cubicBezTo>
                  <a:cubicBezTo>
                    <a:pt x="162" y="54"/>
                    <a:pt x="156" y="55"/>
                    <a:pt x="155" y="55"/>
                  </a:cubicBezTo>
                  <a:cubicBezTo>
                    <a:pt x="146" y="61"/>
                    <a:pt x="137" y="69"/>
                    <a:pt x="129" y="77"/>
                  </a:cubicBezTo>
                  <a:cubicBezTo>
                    <a:pt x="128" y="77"/>
                    <a:pt x="127" y="77"/>
                    <a:pt x="126" y="77"/>
                  </a:cubicBezTo>
                  <a:cubicBezTo>
                    <a:pt x="121" y="81"/>
                    <a:pt x="117" y="85"/>
                    <a:pt x="114" y="89"/>
                  </a:cubicBezTo>
                  <a:cubicBezTo>
                    <a:pt x="108" y="93"/>
                    <a:pt x="101" y="98"/>
                    <a:pt x="95" y="103"/>
                  </a:cubicBezTo>
                  <a:cubicBezTo>
                    <a:pt x="97" y="100"/>
                    <a:pt x="99" y="98"/>
                    <a:pt x="102" y="95"/>
                  </a:cubicBezTo>
                  <a:cubicBezTo>
                    <a:pt x="104" y="92"/>
                    <a:pt x="99" y="92"/>
                    <a:pt x="97" y="94"/>
                  </a:cubicBezTo>
                  <a:cubicBezTo>
                    <a:pt x="92" y="99"/>
                    <a:pt x="88" y="106"/>
                    <a:pt x="84" y="112"/>
                  </a:cubicBezTo>
                  <a:cubicBezTo>
                    <a:pt x="82" y="114"/>
                    <a:pt x="80" y="116"/>
                    <a:pt x="78" y="117"/>
                  </a:cubicBezTo>
                  <a:cubicBezTo>
                    <a:pt x="77" y="118"/>
                    <a:pt x="76" y="118"/>
                    <a:pt x="75" y="119"/>
                  </a:cubicBezTo>
                  <a:cubicBezTo>
                    <a:pt x="75" y="120"/>
                    <a:pt x="74" y="121"/>
                    <a:pt x="74" y="121"/>
                  </a:cubicBezTo>
                  <a:cubicBezTo>
                    <a:pt x="71" y="124"/>
                    <a:pt x="68" y="127"/>
                    <a:pt x="65" y="129"/>
                  </a:cubicBezTo>
                  <a:cubicBezTo>
                    <a:pt x="63" y="129"/>
                    <a:pt x="60" y="130"/>
                    <a:pt x="60" y="131"/>
                  </a:cubicBezTo>
                  <a:cubicBezTo>
                    <a:pt x="60" y="132"/>
                    <a:pt x="60" y="133"/>
                    <a:pt x="60" y="134"/>
                  </a:cubicBezTo>
                  <a:cubicBezTo>
                    <a:pt x="42" y="150"/>
                    <a:pt x="26" y="167"/>
                    <a:pt x="12" y="185"/>
                  </a:cubicBezTo>
                  <a:cubicBezTo>
                    <a:pt x="10" y="187"/>
                    <a:pt x="15" y="187"/>
                    <a:pt x="16" y="186"/>
                  </a:cubicBezTo>
                  <a:close/>
                  <a:moveTo>
                    <a:pt x="239" y="24"/>
                  </a:moveTo>
                  <a:cubicBezTo>
                    <a:pt x="240" y="23"/>
                    <a:pt x="240" y="23"/>
                    <a:pt x="240" y="23"/>
                  </a:cubicBezTo>
                  <a:cubicBezTo>
                    <a:pt x="240" y="22"/>
                    <a:pt x="239" y="22"/>
                    <a:pt x="239" y="22"/>
                  </a:cubicBezTo>
                  <a:cubicBezTo>
                    <a:pt x="239" y="22"/>
                    <a:pt x="239" y="22"/>
                    <a:pt x="239" y="22"/>
                  </a:cubicBezTo>
                  <a:cubicBezTo>
                    <a:pt x="239" y="22"/>
                    <a:pt x="239" y="22"/>
                    <a:pt x="239" y="22"/>
                  </a:cubicBezTo>
                  <a:cubicBezTo>
                    <a:pt x="240" y="21"/>
                    <a:pt x="241" y="21"/>
                    <a:pt x="242" y="20"/>
                  </a:cubicBezTo>
                  <a:cubicBezTo>
                    <a:pt x="241" y="21"/>
                    <a:pt x="240" y="23"/>
                    <a:pt x="239" y="24"/>
                  </a:cubicBezTo>
                  <a:close/>
                  <a:moveTo>
                    <a:pt x="232" y="24"/>
                  </a:moveTo>
                  <a:cubicBezTo>
                    <a:pt x="232" y="24"/>
                    <a:pt x="232" y="24"/>
                    <a:pt x="232" y="25"/>
                  </a:cubicBezTo>
                  <a:cubicBezTo>
                    <a:pt x="231" y="25"/>
                    <a:pt x="231" y="25"/>
                    <a:pt x="230" y="25"/>
                  </a:cubicBezTo>
                  <a:cubicBezTo>
                    <a:pt x="231" y="24"/>
                    <a:pt x="232" y="24"/>
                    <a:pt x="232" y="24"/>
                  </a:cubicBezTo>
                  <a:cubicBezTo>
                    <a:pt x="232" y="24"/>
                    <a:pt x="232" y="24"/>
                    <a:pt x="232" y="24"/>
                  </a:cubicBezTo>
                  <a:close/>
                  <a:moveTo>
                    <a:pt x="244" y="26"/>
                  </a:moveTo>
                  <a:cubicBezTo>
                    <a:pt x="246" y="24"/>
                    <a:pt x="247" y="21"/>
                    <a:pt x="249" y="18"/>
                  </a:cubicBezTo>
                  <a:cubicBezTo>
                    <a:pt x="251" y="17"/>
                    <a:pt x="254" y="16"/>
                    <a:pt x="256" y="16"/>
                  </a:cubicBezTo>
                  <a:cubicBezTo>
                    <a:pt x="252" y="19"/>
                    <a:pt x="248" y="22"/>
                    <a:pt x="244" y="26"/>
                  </a:cubicBezTo>
                  <a:close/>
                  <a:moveTo>
                    <a:pt x="221" y="29"/>
                  </a:moveTo>
                  <a:cubicBezTo>
                    <a:pt x="216" y="34"/>
                    <a:pt x="211" y="39"/>
                    <a:pt x="206" y="45"/>
                  </a:cubicBezTo>
                  <a:cubicBezTo>
                    <a:pt x="209" y="39"/>
                    <a:pt x="213" y="34"/>
                    <a:pt x="218" y="30"/>
                  </a:cubicBezTo>
                  <a:cubicBezTo>
                    <a:pt x="218" y="30"/>
                    <a:pt x="218" y="30"/>
                    <a:pt x="218" y="30"/>
                  </a:cubicBezTo>
                  <a:cubicBezTo>
                    <a:pt x="219" y="30"/>
                    <a:pt x="219" y="30"/>
                    <a:pt x="220" y="29"/>
                  </a:cubicBezTo>
                  <a:cubicBezTo>
                    <a:pt x="220" y="29"/>
                    <a:pt x="220" y="29"/>
                    <a:pt x="221" y="29"/>
                  </a:cubicBezTo>
                  <a:close/>
                  <a:moveTo>
                    <a:pt x="57" y="142"/>
                  </a:moveTo>
                  <a:cubicBezTo>
                    <a:pt x="52" y="152"/>
                    <a:pt x="45" y="161"/>
                    <a:pt x="39" y="170"/>
                  </a:cubicBezTo>
                  <a:cubicBezTo>
                    <a:pt x="41" y="166"/>
                    <a:pt x="44" y="161"/>
                    <a:pt x="46" y="157"/>
                  </a:cubicBezTo>
                  <a:cubicBezTo>
                    <a:pt x="46" y="156"/>
                    <a:pt x="44" y="156"/>
                    <a:pt x="43" y="157"/>
                  </a:cubicBezTo>
                  <a:cubicBezTo>
                    <a:pt x="47" y="152"/>
                    <a:pt x="52" y="147"/>
                    <a:pt x="57" y="142"/>
                  </a:cubicBezTo>
                  <a:close/>
                </a:path>
              </a:pathLst>
            </a:custGeom>
            <a:solidFill>
              <a:srgbClr val="D9D9D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8" name="Freeform 2129"/>
            <p:cNvSpPr/>
            <p:nvPr/>
          </p:nvSpPr>
          <p:spPr>
            <a:xfrm>
              <a:off x="6724650" y="4249739"/>
              <a:ext cx="61913" cy="320675"/>
            </a:xfrm>
            <a:custGeom>
              <a:cxnLst>
                <a:cxn ang="0">
                  <a:pos x="10318" y="315474"/>
                </a:cxn>
                <a:cxn ang="0">
                  <a:pos x="24077" y="178537"/>
                </a:cxn>
                <a:cxn ang="0">
                  <a:pos x="29236" y="154270"/>
                </a:cxn>
                <a:cxn ang="0">
                  <a:pos x="25797" y="282540"/>
                </a:cxn>
                <a:cxn ang="0">
                  <a:pos x="34396" y="280807"/>
                </a:cxn>
                <a:cxn ang="0">
                  <a:pos x="41275" y="143870"/>
                </a:cxn>
                <a:cxn ang="0">
                  <a:pos x="53313" y="3466"/>
                </a:cxn>
                <a:cxn ang="0">
                  <a:pos x="44714" y="6933"/>
                </a:cxn>
                <a:cxn ang="0">
                  <a:pos x="46434" y="24267"/>
                </a:cxn>
                <a:cxn ang="0">
                  <a:pos x="42995" y="27734"/>
                </a:cxn>
                <a:cxn ang="0">
                  <a:pos x="17198" y="169871"/>
                </a:cxn>
                <a:cxn ang="0">
                  <a:pos x="5159" y="239206"/>
                </a:cxn>
                <a:cxn ang="0">
                  <a:pos x="1719" y="317208"/>
                </a:cxn>
                <a:cxn ang="0">
                  <a:pos x="10318" y="315474"/>
                </a:cxn>
              </a:cxnLst>
              <a:rect l="l" t="t" r="r" b="b"/>
              <a:pathLst>
                <a:path w="36" h="185">
                  <a:moveTo>
                    <a:pt x="6" y="182"/>
                  </a:moveTo>
                  <a:cubicBezTo>
                    <a:pt x="9" y="155"/>
                    <a:pt x="8" y="129"/>
                    <a:pt x="14" y="103"/>
                  </a:cubicBezTo>
                  <a:cubicBezTo>
                    <a:pt x="15" y="98"/>
                    <a:pt x="16" y="93"/>
                    <a:pt x="17" y="89"/>
                  </a:cubicBezTo>
                  <a:cubicBezTo>
                    <a:pt x="14" y="113"/>
                    <a:pt x="20" y="138"/>
                    <a:pt x="15" y="163"/>
                  </a:cubicBezTo>
                  <a:cubicBezTo>
                    <a:pt x="14" y="165"/>
                    <a:pt x="20" y="164"/>
                    <a:pt x="20" y="162"/>
                  </a:cubicBezTo>
                  <a:cubicBezTo>
                    <a:pt x="26" y="136"/>
                    <a:pt x="19" y="109"/>
                    <a:pt x="24" y="83"/>
                  </a:cubicBezTo>
                  <a:cubicBezTo>
                    <a:pt x="28" y="56"/>
                    <a:pt x="36" y="30"/>
                    <a:pt x="31" y="2"/>
                  </a:cubicBezTo>
                  <a:cubicBezTo>
                    <a:pt x="31" y="0"/>
                    <a:pt x="26" y="2"/>
                    <a:pt x="26" y="4"/>
                  </a:cubicBezTo>
                  <a:cubicBezTo>
                    <a:pt x="27" y="7"/>
                    <a:pt x="27" y="11"/>
                    <a:pt x="27" y="14"/>
                  </a:cubicBezTo>
                  <a:cubicBezTo>
                    <a:pt x="26" y="15"/>
                    <a:pt x="25" y="15"/>
                    <a:pt x="25" y="16"/>
                  </a:cubicBezTo>
                  <a:cubicBezTo>
                    <a:pt x="21" y="44"/>
                    <a:pt x="16" y="71"/>
                    <a:pt x="10" y="98"/>
                  </a:cubicBezTo>
                  <a:cubicBezTo>
                    <a:pt x="7" y="112"/>
                    <a:pt x="4" y="124"/>
                    <a:pt x="3" y="138"/>
                  </a:cubicBezTo>
                  <a:cubicBezTo>
                    <a:pt x="2" y="153"/>
                    <a:pt x="2" y="168"/>
                    <a:pt x="1" y="183"/>
                  </a:cubicBezTo>
                  <a:cubicBezTo>
                    <a:pt x="0" y="185"/>
                    <a:pt x="6" y="184"/>
                    <a:pt x="6" y="182"/>
                  </a:cubicBezTo>
                  <a:close/>
                </a:path>
              </a:pathLst>
            </a:custGeom>
            <a:solidFill>
              <a:srgbClr val="D9D9D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9" name="Freeform 2130"/>
            <p:cNvSpPr>
              <a:spLocks noEditPoints="1"/>
            </p:cNvSpPr>
            <p:nvPr/>
          </p:nvSpPr>
          <p:spPr>
            <a:xfrm>
              <a:off x="6510338" y="3678239"/>
              <a:ext cx="1182688" cy="1217613"/>
            </a:xfrm>
            <a:custGeom>
              <a:cxnLst>
                <a:cxn ang="0">
                  <a:pos x="412122" y="783990"/>
                </a:cxn>
                <a:cxn ang="0">
                  <a:pos x="836366" y="607072"/>
                </a:cxn>
                <a:cxn ang="0">
                  <a:pos x="663205" y="664310"/>
                </a:cxn>
                <a:cxn ang="0">
                  <a:pos x="545456" y="620947"/>
                </a:cxn>
                <a:cxn ang="0">
                  <a:pos x="554114" y="598399"/>
                </a:cxn>
                <a:cxn ang="0">
                  <a:pos x="838098" y="555037"/>
                </a:cxn>
                <a:cxn ang="0">
                  <a:pos x="651084" y="535957"/>
                </a:cxn>
                <a:cxn ang="0">
                  <a:pos x="621647" y="516878"/>
                </a:cxn>
                <a:cxn ang="0">
                  <a:pos x="754980" y="440560"/>
                </a:cxn>
                <a:cxn ang="0">
                  <a:pos x="709959" y="414543"/>
                </a:cxn>
                <a:cxn ang="0">
                  <a:pos x="995674" y="348632"/>
                </a:cxn>
                <a:cxn ang="0">
                  <a:pos x="1108228" y="256704"/>
                </a:cxn>
                <a:cxn ang="0">
                  <a:pos x="860608" y="284456"/>
                </a:cxn>
                <a:cxn ang="0">
                  <a:pos x="941994" y="253235"/>
                </a:cxn>
                <a:cxn ang="0">
                  <a:pos x="966237" y="216811"/>
                </a:cxn>
                <a:cxn ang="0">
                  <a:pos x="943726" y="185590"/>
                </a:cxn>
                <a:cxn ang="0">
                  <a:pos x="1104765" y="58972"/>
                </a:cxn>
                <a:cxn ang="0">
                  <a:pos x="1111692" y="12141"/>
                </a:cxn>
                <a:cxn ang="0">
                  <a:pos x="935068" y="163042"/>
                </a:cxn>
                <a:cxn ang="0">
                  <a:pos x="1068401" y="10406"/>
                </a:cxn>
                <a:cxn ang="0">
                  <a:pos x="1014722" y="67645"/>
                </a:cxn>
                <a:cxn ang="0">
                  <a:pos x="290910" y="778786"/>
                </a:cxn>
                <a:cxn ang="0">
                  <a:pos x="363637" y="572382"/>
                </a:cxn>
                <a:cxn ang="0">
                  <a:pos x="410391" y="626151"/>
                </a:cxn>
                <a:cxn ang="0">
                  <a:pos x="394806" y="414543"/>
                </a:cxn>
                <a:cxn ang="0">
                  <a:pos x="303031" y="690327"/>
                </a:cxn>
                <a:cxn ang="0">
                  <a:pos x="303031" y="586258"/>
                </a:cxn>
                <a:cxn ang="0">
                  <a:pos x="287446" y="806538"/>
                </a:cxn>
                <a:cxn ang="0">
                  <a:pos x="13852" y="1210675"/>
                </a:cxn>
                <a:cxn ang="0">
                  <a:pos x="493508" y="804804"/>
                </a:cxn>
                <a:cxn ang="0">
                  <a:pos x="732470" y="353836"/>
                </a:cxn>
                <a:cxn ang="0">
                  <a:pos x="787881" y="315677"/>
                </a:cxn>
                <a:cxn ang="0">
                  <a:pos x="858877" y="241094"/>
                </a:cxn>
                <a:cxn ang="0">
                  <a:pos x="957579" y="168245"/>
                </a:cxn>
                <a:cxn ang="0">
                  <a:pos x="895241" y="201201"/>
                </a:cxn>
                <a:cxn ang="0">
                  <a:pos x="640694" y="464843"/>
                </a:cxn>
                <a:cxn ang="0">
                  <a:pos x="562772" y="529019"/>
                </a:cxn>
                <a:cxn ang="0">
                  <a:pos x="427707" y="704203"/>
                </a:cxn>
                <a:cxn ang="0">
                  <a:pos x="410391" y="770114"/>
                </a:cxn>
                <a:cxn ang="0">
                  <a:pos x="384416" y="759707"/>
                </a:cxn>
                <a:cxn ang="0">
                  <a:pos x="327273" y="832555"/>
                </a:cxn>
                <a:cxn ang="0">
                  <a:pos x="353247" y="773583"/>
                </a:cxn>
                <a:cxn ang="0">
                  <a:pos x="341126" y="829086"/>
                </a:cxn>
                <a:cxn ang="0">
                  <a:pos x="507361" y="704203"/>
                </a:cxn>
                <a:cxn ang="0">
                  <a:pos x="415585" y="744096"/>
                </a:cxn>
                <a:cxn ang="0">
                  <a:pos x="512555" y="650434"/>
                </a:cxn>
                <a:cxn ang="0">
                  <a:pos x="464070" y="667779"/>
                </a:cxn>
                <a:cxn ang="0">
                  <a:pos x="635499" y="544630"/>
                </a:cxn>
                <a:cxn ang="0">
                  <a:pos x="722080" y="541161"/>
                </a:cxn>
                <a:cxn ang="0">
                  <a:pos x="587014" y="537692"/>
                </a:cxn>
                <a:cxn ang="0">
                  <a:pos x="621647" y="508205"/>
                </a:cxn>
                <a:cxn ang="0">
                  <a:pos x="647621" y="449233"/>
                </a:cxn>
                <a:cxn ang="0">
                  <a:pos x="820782" y="310473"/>
                </a:cxn>
                <a:cxn ang="0">
                  <a:pos x="922946" y="216811"/>
                </a:cxn>
                <a:cxn ang="0">
                  <a:pos x="912557" y="178652"/>
                </a:cxn>
                <a:cxn ang="0">
                  <a:pos x="948920" y="140493"/>
                </a:cxn>
                <a:cxn ang="0">
                  <a:pos x="102164" y="1092729"/>
                </a:cxn>
                <a:cxn ang="0">
                  <a:pos x="640694" y="430153"/>
                </a:cxn>
                <a:cxn ang="0">
                  <a:pos x="341126" y="780521"/>
                </a:cxn>
              </a:cxnLst>
              <a:rect l="l" t="t" r="r" b="b"/>
              <a:pathLst>
                <a:path w="683" h="702">
                  <a:moveTo>
                    <a:pt x="210" y="488"/>
                  </a:moveTo>
                  <a:cubicBezTo>
                    <a:pt x="239" y="473"/>
                    <a:pt x="274" y="470"/>
                    <a:pt x="306" y="462"/>
                  </a:cubicBezTo>
                  <a:cubicBezTo>
                    <a:pt x="309" y="461"/>
                    <a:pt x="308" y="458"/>
                    <a:pt x="305" y="459"/>
                  </a:cubicBezTo>
                  <a:cubicBezTo>
                    <a:pt x="305" y="459"/>
                    <a:pt x="304" y="459"/>
                    <a:pt x="304" y="459"/>
                  </a:cubicBezTo>
                  <a:cubicBezTo>
                    <a:pt x="304" y="459"/>
                    <a:pt x="303" y="459"/>
                    <a:pt x="303" y="459"/>
                  </a:cubicBezTo>
                  <a:cubicBezTo>
                    <a:pt x="271" y="461"/>
                    <a:pt x="238" y="464"/>
                    <a:pt x="207" y="475"/>
                  </a:cubicBezTo>
                  <a:cubicBezTo>
                    <a:pt x="210" y="473"/>
                    <a:pt x="212" y="472"/>
                    <a:pt x="214" y="470"/>
                  </a:cubicBezTo>
                  <a:cubicBezTo>
                    <a:pt x="217" y="469"/>
                    <a:pt x="219" y="468"/>
                    <a:pt x="222" y="467"/>
                  </a:cubicBezTo>
                  <a:cubicBezTo>
                    <a:pt x="299" y="442"/>
                    <a:pt x="392" y="461"/>
                    <a:pt x="453" y="397"/>
                  </a:cubicBezTo>
                  <a:cubicBezTo>
                    <a:pt x="455" y="394"/>
                    <a:pt x="450" y="393"/>
                    <a:pt x="448" y="395"/>
                  </a:cubicBezTo>
                  <a:cubicBezTo>
                    <a:pt x="394" y="452"/>
                    <a:pt x="312" y="442"/>
                    <a:pt x="240" y="458"/>
                  </a:cubicBezTo>
                  <a:cubicBezTo>
                    <a:pt x="247" y="455"/>
                    <a:pt x="253" y="451"/>
                    <a:pt x="259" y="448"/>
                  </a:cubicBezTo>
                  <a:cubicBezTo>
                    <a:pt x="262" y="446"/>
                    <a:pt x="259" y="446"/>
                    <a:pt x="258" y="446"/>
                  </a:cubicBezTo>
                  <a:cubicBezTo>
                    <a:pt x="251" y="448"/>
                    <a:pt x="245" y="450"/>
                    <a:pt x="238" y="452"/>
                  </a:cubicBezTo>
                  <a:cubicBezTo>
                    <a:pt x="238" y="452"/>
                    <a:pt x="239" y="452"/>
                    <a:pt x="239" y="452"/>
                  </a:cubicBezTo>
                  <a:cubicBezTo>
                    <a:pt x="241" y="450"/>
                    <a:pt x="236" y="450"/>
                    <a:pt x="235" y="451"/>
                  </a:cubicBezTo>
                  <a:cubicBezTo>
                    <a:pt x="233" y="452"/>
                    <a:pt x="232" y="453"/>
                    <a:pt x="231" y="454"/>
                  </a:cubicBezTo>
                  <a:cubicBezTo>
                    <a:pt x="224" y="456"/>
                    <a:pt x="217" y="458"/>
                    <a:pt x="215" y="460"/>
                  </a:cubicBezTo>
                  <a:cubicBezTo>
                    <a:pt x="219" y="457"/>
                    <a:pt x="223" y="455"/>
                    <a:pt x="227" y="453"/>
                  </a:cubicBezTo>
                  <a:cubicBezTo>
                    <a:pt x="227" y="453"/>
                    <a:pt x="227" y="453"/>
                    <a:pt x="228" y="453"/>
                  </a:cubicBezTo>
                  <a:cubicBezTo>
                    <a:pt x="299" y="426"/>
                    <a:pt x="384" y="439"/>
                    <a:pt x="445" y="387"/>
                  </a:cubicBezTo>
                  <a:cubicBezTo>
                    <a:pt x="451" y="384"/>
                    <a:pt x="457" y="380"/>
                    <a:pt x="463" y="376"/>
                  </a:cubicBezTo>
                  <a:cubicBezTo>
                    <a:pt x="461" y="378"/>
                    <a:pt x="459" y="380"/>
                    <a:pt x="458" y="382"/>
                  </a:cubicBezTo>
                  <a:cubicBezTo>
                    <a:pt x="455" y="385"/>
                    <a:pt x="461" y="386"/>
                    <a:pt x="462" y="384"/>
                  </a:cubicBezTo>
                  <a:cubicBezTo>
                    <a:pt x="472" y="372"/>
                    <a:pt x="481" y="361"/>
                    <a:pt x="491" y="350"/>
                  </a:cubicBezTo>
                  <a:cubicBezTo>
                    <a:pt x="493" y="347"/>
                    <a:pt x="488" y="346"/>
                    <a:pt x="486" y="348"/>
                  </a:cubicBezTo>
                  <a:cubicBezTo>
                    <a:pt x="486" y="349"/>
                    <a:pt x="485" y="349"/>
                    <a:pt x="485" y="350"/>
                  </a:cubicBezTo>
                  <a:cubicBezTo>
                    <a:pt x="484" y="350"/>
                    <a:pt x="484" y="350"/>
                    <a:pt x="483" y="350"/>
                  </a:cubicBezTo>
                  <a:cubicBezTo>
                    <a:pt x="476" y="358"/>
                    <a:pt x="468" y="366"/>
                    <a:pt x="460" y="373"/>
                  </a:cubicBezTo>
                  <a:cubicBezTo>
                    <a:pt x="455" y="377"/>
                    <a:pt x="451" y="380"/>
                    <a:pt x="445" y="383"/>
                  </a:cubicBezTo>
                  <a:cubicBezTo>
                    <a:pt x="445" y="383"/>
                    <a:pt x="444" y="383"/>
                    <a:pt x="444" y="383"/>
                  </a:cubicBezTo>
                  <a:cubicBezTo>
                    <a:pt x="444" y="383"/>
                    <a:pt x="444" y="384"/>
                    <a:pt x="444" y="384"/>
                  </a:cubicBezTo>
                  <a:cubicBezTo>
                    <a:pt x="432" y="389"/>
                    <a:pt x="420" y="390"/>
                    <a:pt x="406" y="390"/>
                  </a:cubicBezTo>
                  <a:cubicBezTo>
                    <a:pt x="382" y="390"/>
                    <a:pt x="358" y="390"/>
                    <a:pt x="334" y="394"/>
                  </a:cubicBezTo>
                  <a:cubicBezTo>
                    <a:pt x="314" y="396"/>
                    <a:pt x="294" y="403"/>
                    <a:pt x="274" y="408"/>
                  </a:cubicBezTo>
                  <a:cubicBezTo>
                    <a:pt x="268" y="410"/>
                    <a:pt x="263" y="412"/>
                    <a:pt x="257" y="413"/>
                  </a:cubicBezTo>
                  <a:cubicBezTo>
                    <a:pt x="271" y="406"/>
                    <a:pt x="284" y="397"/>
                    <a:pt x="295" y="386"/>
                  </a:cubicBezTo>
                  <a:cubicBezTo>
                    <a:pt x="325" y="377"/>
                    <a:pt x="355" y="372"/>
                    <a:pt x="387" y="372"/>
                  </a:cubicBezTo>
                  <a:cubicBezTo>
                    <a:pt x="402" y="372"/>
                    <a:pt x="416" y="373"/>
                    <a:pt x="430" y="372"/>
                  </a:cubicBezTo>
                  <a:cubicBezTo>
                    <a:pt x="419" y="376"/>
                    <a:pt x="407" y="380"/>
                    <a:pt x="395" y="379"/>
                  </a:cubicBezTo>
                  <a:cubicBezTo>
                    <a:pt x="393" y="379"/>
                    <a:pt x="392" y="382"/>
                    <a:pt x="393" y="383"/>
                  </a:cubicBezTo>
                  <a:cubicBezTo>
                    <a:pt x="389" y="383"/>
                    <a:pt x="386" y="383"/>
                    <a:pt x="383" y="383"/>
                  </a:cubicBezTo>
                  <a:cubicBezTo>
                    <a:pt x="382" y="383"/>
                    <a:pt x="377" y="386"/>
                    <a:pt x="381" y="385"/>
                  </a:cubicBezTo>
                  <a:cubicBezTo>
                    <a:pt x="410" y="384"/>
                    <a:pt x="444" y="385"/>
                    <a:pt x="464" y="361"/>
                  </a:cubicBezTo>
                  <a:cubicBezTo>
                    <a:pt x="465" y="361"/>
                    <a:pt x="465" y="360"/>
                    <a:pt x="464" y="360"/>
                  </a:cubicBezTo>
                  <a:cubicBezTo>
                    <a:pt x="467" y="358"/>
                    <a:pt x="470" y="356"/>
                    <a:pt x="473" y="353"/>
                  </a:cubicBezTo>
                  <a:cubicBezTo>
                    <a:pt x="475" y="351"/>
                    <a:pt x="470" y="351"/>
                    <a:pt x="468" y="352"/>
                  </a:cubicBezTo>
                  <a:cubicBezTo>
                    <a:pt x="462" y="358"/>
                    <a:pt x="454" y="363"/>
                    <a:pt x="446" y="365"/>
                  </a:cubicBezTo>
                  <a:cubicBezTo>
                    <a:pt x="446" y="365"/>
                    <a:pt x="445" y="365"/>
                    <a:pt x="444" y="366"/>
                  </a:cubicBezTo>
                  <a:cubicBezTo>
                    <a:pt x="444" y="366"/>
                    <a:pt x="443" y="366"/>
                    <a:pt x="443" y="366"/>
                  </a:cubicBezTo>
                  <a:cubicBezTo>
                    <a:pt x="417" y="374"/>
                    <a:pt x="385" y="368"/>
                    <a:pt x="359" y="370"/>
                  </a:cubicBezTo>
                  <a:cubicBezTo>
                    <a:pt x="340" y="371"/>
                    <a:pt x="321" y="374"/>
                    <a:pt x="303" y="380"/>
                  </a:cubicBezTo>
                  <a:cubicBezTo>
                    <a:pt x="309" y="376"/>
                    <a:pt x="315" y="371"/>
                    <a:pt x="320" y="365"/>
                  </a:cubicBezTo>
                  <a:cubicBezTo>
                    <a:pt x="321" y="364"/>
                    <a:pt x="318" y="364"/>
                    <a:pt x="318" y="364"/>
                  </a:cubicBezTo>
                  <a:cubicBezTo>
                    <a:pt x="314" y="364"/>
                    <a:pt x="311" y="365"/>
                    <a:pt x="307" y="366"/>
                  </a:cubicBezTo>
                  <a:cubicBezTo>
                    <a:pt x="310" y="363"/>
                    <a:pt x="313" y="361"/>
                    <a:pt x="315" y="358"/>
                  </a:cubicBezTo>
                  <a:cubicBezTo>
                    <a:pt x="317" y="356"/>
                    <a:pt x="314" y="356"/>
                    <a:pt x="313" y="356"/>
                  </a:cubicBezTo>
                  <a:cubicBezTo>
                    <a:pt x="343" y="345"/>
                    <a:pt x="375" y="343"/>
                    <a:pt x="407" y="344"/>
                  </a:cubicBezTo>
                  <a:cubicBezTo>
                    <a:pt x="438" y="344"/>
                    <a:pt x="464" y="342"/>
                    <a:pt x="492" y="329"/>
                  </a:cubicBezTo>
                  <a:cubicBezTo>
                    <a:pt x="487" y="337"/>
                    <a:pt x="481" y="344"/>
                    <a:pt x="476" y="351"/>
                  </a:cubicBezTo>
                  <a:cubicBezTo>
                    <a:pt x="476" y="352"/>
                    <a:pt x="481" y="352"/>
                    <a:pt x="482" y="350"/>
                  </a:cubicBezTo>
                  <a:cubicBezTo>
                    <a:pt x="487" y="341"/>
                    <a:pt x="495" y="333"/>
                    <a:pt x="500" y="324"/>
                  </a:cubicBezTo>
                  <a:cubicBezTo>
                    <a:pt x="501" y="324"/>
                    <a:pt x="496" y="324"/>
                    <a:pt x="495" y="325"/>
                  </a:cubicBezTo>
                  <a:cubicBezTo>
                    <a:pt x="495" y="325"/>
                    <a:pt x="495" y="326"/>
                    <a:pt x="494" y="326"/>
                  </a:cubicBezTo>
                  <a:cubicBezTo>
                    <a:pt x="494" y="326"/>
                    <a:pt x="493" y="326"/>
                    <a:pt x="492" y="326"/>
                  </a:cubicBezTo>
                  <a:cubicBezTo>
                    <a:pt x="475" y="334"/>
                    <a:pt x="459" y="339"/>
                    <a:pt x="441" y="340"/>
                  </a:cubicBezTo>
                  <a:cubicBezTo>
                    <a:pt x="421" y="342"/>
                    <a:pt x="401" y="340"/>
                    <a:pt x="381" y="341"/>
                  </a:cubicBezTo>
                  <a:cubicBezTo>
                    <a:pt x="356" y="341"/>
                    <a:pt x="331" y="346"/>
                    <a:pt x="308" y="355"/>
                  </a:cubicBezTo>
                  <a:cubicBezTo>
                    <a:pt x="312" y="352"/>
                    <a:pt x="315" y="349"/>
                    <a:pt x="318" y="346"/>
                  </a:cubicBezTo>
                  <a:cubicBezTo>
                    <a:pt x="319" y="346"/>
                    <a:pt x="319" y="345"/>
                    <a:pt x="320" y="345"/>
                  </a:cubicBezTo>
                  <a:cubicBezTo>
                    <a:pt x="350" y="324"/>
                    <a:pt x="390" y="326"/>
                    <a:pt x="425" y="326"/>
                  </a:cubicBezTo>
                  <a:cubicBezTo>
                    <a:pt x="452" y="326"/>
                    <a:pt x="483" y="332"/>
                    <a:pt x="508" y="317"/>
                  </a:cubicBezTo>
                  <a:cubicBezTo>
                    <a:pt x="511" y="315"/>
                    <a:pt x="506" y="314"/>
                    <a:pt x="504" y="315"/>
                  </a:cubicBezTo>
                  <a:cubicBezTo>
                    <a:pt x="486" y="326"/>
                    <a:pt x="464" y="324"/>
                    <a:pt x="443" y="323"/>
                  </a:cubicBezTo>
                  <a:cubicBezTo>
                    <a:pt x="426" y="322"/>
                    <a:pt x="410" y="323"/>
                    <a:pt x="393" y="324"/>
                  </a:cubicBezTo>
                  <a:cubicBezTo>
                    <a:pt x="369" y="324"/>
                    <a:pt x="344" y="327"/>
                    <a:pt x="323" y="339"/>
                  </a:cubicBezTo>
                  <a:cubicBezTo>
                    <a:pt x="324" y="338"/>
                    <a:pt x="323" y="338"/>
                    <a:pt x="322" y="338"/>
                  </a:cubicBezTo>
                  <a:cubicBezTo>
                    <a:pt x="332" y="332"/>
                    <a:pt x="343" y="327"/>
                    <a:pt x="353" y="321"/>
                  </a:cubicBezTo>
                  <a:cubicBezTo>
                    <a:pt x="377" y="318"/>
                    <a:pt x="401" y="316"/>
                    <a:pt x="425" y="316"/>
                  </a:cubicBezTo>
                  <a:cubicBezTo>
                    <a:pt x="431" y="316"/>
                    <a:pt x="437" y="317"/>
                    <a:pt x="442" y="318"/>
                  </a:cubicBezTo>
                  <a:cubicBezTo>
                    <a:pt x="439" y="318"/>
                    <a:pt x="436" y="318"/>
                    <a:pt x="433" y="318"/>
                  </a:cubicBezTo>
                  <a:cubicBezTo>
                    <a:pt x="432" y="318"/>
                    <a:pt x="427" y="321"/>
                    <a:pt x="431" y="320"/>
                  </a:cubicBezTo>
                  <a:cubicBezTo>
                    <a:pt x="437" y="320"/>
                    <a:pt x="444" y="319"/>
                    <a:pt x="450" y="319"/>
                  </a:cubicBezTo>
                  <a:cubicBezTo>
                    <a:pt x="461" y="320"/>
                    <a:pt x="472" y="322"/>
                    <a:pt x="484" y="320"/>
                  </a:cubicBezTo>
                  <a:cubicBezTo>
                    <a:pt x="486" y="320"/>
                    <a:pt x="488" y="318"/>
                    <a:pt x="486" y="318"/>
                  </a:cubicBezTo>
                  <a:cubicBezTo>
                    <a:pt x="487" y="317"/>
                    <a:pt x="488" y="317"/>
                    <a:pt x="489" y="317"/>
                  </a:cubicBezTo>
                  <a:cubicBezTo>
                    <a:pt x="493" y="316"/>
                    <a:pt x="498" y="315"/>
                    <a:pt x="502" y="314"/>
                  </a:cubicBezTo>
                  <a:cubicBezTo>
                    <a:pt x="504" y="313"/>
                    <a:pt x="504" y="311"/>
                    <a:pt x="503" y="311"/>
                  </a:cubicBezTo>
                  <a:cubicBezTo>
                    <a:pt x="526" y="299"/>
                    <a:pt x="543" y="279"/>
                    <a:pt x="559" y="259"/>
                  </a:cubicBezTo>
                  <a:cubicBezTo>
                    <a:pt x="560" y="257"/>
                    <a:pt x="554" y="257"/>
                    <a:pt x="554" y="259"/>
                  </a:cubicBezTo>
                  <a:cubicBezTo>
                    <a:pt x="539" y="279"/>
                    <a:pt x="521" y="299"/>
                    <a:pt x="498" y="311"/>
                  </a:cubicBezTo>
                  <a:cubicBezTo>
                    <a:pt x="499" y="310"/>
                    <a:pt x="498" y="309"/>
                    <a:pt x="495" y="309"/>
                  </a:cubicBezTo>
                  <a:cubicBezTo>
                    <a:pt x="493" y="310"/>
                    <a:pt x="491" y="310"/>
                    <a:pt x="489" y="311"/>
                  </a:cubicBezTo>
                  <a:cubicBezTo>
                    <a:pt x="501" y="307"/>
                    <a:pt x="512" y="301"/>
                    <a:pt x="522" y="293"/>
                  </a:cubicBezTo>
                  <a:cubicBezTo>
                    <a:pt x="523" y="292"/>
                    <a:pt x="518" y="293"/>
                    <a:pt x="517" y="293"/>
                  </a:cubicBezTo>
                  <a:cubicBezTo>
                    <a:pt x="505" y="303"/>
                    <a:pt x="491" y="309"/>
                    <a:pt x="477" y="313"/>
                  </a:cubicBezTo>
                  <a:cubicBezTo>
                    <a:pt x="468" y="314"/>
                    <a:pt x="460" y="314"/>
                    <a:pt x="451" y="314"/>
                  </a:cubicBezTo>
                  <a:cubicBezTo>
                    <a:pt x="426" y="311"/>
                    <a:pt x="400" y="305"/>
                    <a:pt x="376" y="309"/>
                  </a:cubicBezTo>
                  <a:cubicBezTo>
                    <a:pt x="384" y="305"/>
                    <a:pt x="391" y="300"/>
                    <a:pt x="398" y="295"/>
                  </a:cubicBezTo>
                  <a:cubicBezTo>
                    <a:pt x="401" y="293"/>
                    <a:pt x="396" y="293"/>
                    <a:pt x="395" y="294"/>
                  </a:cubicBezTo>
                  <a:cubicBezTo>
                    <a:pt x="385" y="300"/>
                    <a:pt x="375" y="306"/>
                    <a:pt x="364" y="312"/>
                  </a:cubicBezTo>
                  <a:cubicBezTo>
                    <a:pt x="363" y="313"/>
                    <a:pt x="362" y="313"/>
                    <a:pt x="360" y="314"/>
                  </a:cubicBezTo>
                  <a:cubicBezTo>
                    <a:pt x="351" y="316"/>
                    <a:pt x="342" y="319"/>
                    <a:pt x="333" y="323"/>
                  </a:cubicBezTo>
                  <a:cubicBezTo>
                    <a:pt x="334" y="322"/>
                    <a:pt x="335" y="321"/>
                    <a:pt x="336" y="320"/>
                  </a:cubicBezTo>
                  <a:cubicBezTo>
                    <a:pt x="338" y="320"/>
                    <a:pt x="340" y="320"/>
                    <a:pt x="340" y="319"/>
                  </a:cubicBezTo>
                  <a:cubicBezTo>
                    <a:pt x="353" y="307"/>
                    <a:pt x="368" y="296"/>
                    <a:pt x="387" y="294"/>
                  </a:cubicBezTo>
                  <a:cubicBezTo>
                    <a:pt x="388" y="294"/>
                    <a:pt x="390" y="293"/>
                    <a:pt x="389" y="292"/>
                  </a:cubicBezTo>
                  <a:cubicBezTo>
                    <a:pt x="413" y="287"/>
                    <a:pt x="436" y="288"/>
                    <a:pt x="460" y="286"/>
                  </a:cubicBezTo>
                  <a:cubicBezTo>
                    <a:pt x="462" y="286"/>
                    <a:pt x="464" y="283"/>
                    <a:pt x="460" y="284"/>
                  </a:cubicBezTo>
                  <a:cubicBezTo>
                    <a:pt x="445" y="285"/>
                    <a:pt x="430" y="284"/>
                    <a:pt x="414" y="285"/>
                  </a:cubicBezTo>
                  <a:cubicBezTo>
                    <a:pt x="400" y="286"/>
                    <a:pt x="387" y="290"/>
                    <a:pt x="373" y="295"/>
                  </a:cubicBezTo>
                  <a:cubicBezTo>
                    <a:pt x="368" y="296"/>
                    <a:pt x="364" y="297"/>
                    <a:pt x="359" y="298"/>
                  </a:cubicBezTo>
                  <a:cubicBezTo>
                    <a:pt x="364" y="294"/>
                    <a:pt x="369" y="290"/>
                    <a:pt x="375" y="286"/>
                  </a:cubicBezTo>
                  <a:cubicBezTo>
                    <a:pt x="392" y="280"/>
                    <a:pt x="410" y="277"/>
                    <a:pt x="429" y="275"/>
                  </a:cubicBezTo>
                  <a:cubicBezTo>
                    <a:pt x="432" y="274"/>
                    <a:pt x="433" y="270"/>
                    <a:pt x="429" y="271"/>
                  </a:cubicBezTo>
                  <a:cubicBezTo>
                    <a:pt x="415" y="273"/>
                    <a:pt x="401" y="275"/>
                    <a:pt x="388" y="279"/>
                  </a:cubicBezTo>
                  <a:cubicBezTo>
                    <a:pt x="390" y="277"/>
                    <a:pt x="387" y="275"/>
                    <a:pt x="384" y="276"/>
                  </a:cubicBezTo>
                  <a:cubicBezTo>
                    <a:pt x="380" y="278"/>
                    <a:pt x="375" y="281"/>
                    <a:pt x="371" y="284"/>
                  </a:cubicBezTo>
                  <a:cubicBezTo>
                    <a:pt x="368" y="285"/>
                    <a:pt x="365" y="286"/>
                    <a:pt x="362" y="288"/>
                  </a:cubicBezTo>
                  <a:cubicBezTo>
                    <a:pt x="373" y="279"/>
                    <a:pt x="384" y="271"/>
                    <a:pt x="396" y="262"/>
                  </a:cubicBezTo>
                  <a:cubicBezTo>
                    <a:pt x="396" y="262"/>
                    <a:pt x="396" y="262"/>
                    <a:pt x="396" y="262"/>
                  </a:cubicBezTo>
                  <a:cubicBezTo>
                    <a:pt x="401" y="261"/>
                    <a:pt x="407" y="260"/>
                    <a:pt x="413" y="258"/>
                  </a:cubicBezTo>
                  <a:cubicBezTo>
                    <a:pt x="429" y="256"/>
                    <a:pt x="446" y="256"/>
                    <a:pt x="463" y="257"/>
                  </a:cubicBezTo>
                  <a:cubicBezTo>
                    <a:pt x="491" y="258"/>
                    <a:pt x="519" y="260"/>
                    <a:pt x="545" y="248"/>
                  </a:cubicBezTo>
                  <a:cubicBezTo>
                    <a:pt x="548" y="247"/>
                    <a:pt x="543" y="247"/>
                    <a:pt x="542" y="248"/>
                  </a:cubicBezTo>
                  <a:cubicBezTo>
                    <a:pt x="509" y="262"/>
                    <a:pt x="471" y="255"/>
                    <a:pt x="436" y="254"/>
                  </a:cubicBezTo>
                  <a:cubicBezTo>
                    <a:pt x="438" y="254"/>
                    <a:pt x="439" y="254"/>
                    <a:pt x="441" y="254"/>
                  </a:cubicBezTo>
                  <a:cubicBezTo>
                    <a:pt x="444" y="253"/>
                    <a:pt x="445" y="250"/>
                    <a:pt x="442" y="250"/>
                  </a:cubicBezTo>
                  <a:cubicBezTo>
                    <a:pt x="430" y="252"/>
                    <a:pt x="419" y="254"/>
                    <a:pt x="408" y="256"/>
                  </a:cubicBezTo>
                  <a:cubicBezTo>
                    <a:pt x="398" y="258"/>
                    <a:pt x="389" y="260"/>
                    <a:pt x="380" y="264"/>
                  </a:cubicBezTo>
                  <a:cubicBezTo>
                    <a:pt x="385" y="259"/>
                    <a:pt x="389" y="255"/>
                    <a:pt x="394" y="251"/>
                  </a:cubicBezTo>
                  <a:cubicBezTo>
                    <a:pt x="412" y="249"/>
                    <a:pt x="430" y="250"/>
                    <a:pt x="447" y="247"/>
                  </a:cubicBezTo>
                  <a:cubicBezTo>
                    <a:pt x="450" y="247"/>
                    <a:pt x="451" y="243"/>
                    <a:pt x="447" y="243"/>
                  </a:cubicBezTo>
                  <a:cubicBezTo>
                    <a:pt x="432" y="246"/>
                    <a:pt x="416" y="245"/>
                    <a:pt x="400" y="247"/>
                  </a:cubicBezTo>
                  <a:cubicBezTo>
                    <a:pt x="423" y="239"/>
                    <a:pt x="452" y="242"/>
                    <a:pt x="476" y="242"/>
                  </a:cubicBezTo>
                  <a:cubicBezTo>
                    <a:pt x="511" y="242"/>
                    <a:pt x="544" y="245"/>
                    <a:pt x="576" y="227"/>
                  </a:cubicBezTo>
                  <a:cubicBezTo>
                    <a:pt x="579" y="225"/>
                    <a:pt x="574" y="224"/>
                    <a:pt x="572" y="225"/>
                  </a:cubicBezTo>
                  <a:cubicBezTo>
                    <a:pt x="536" y="246"/>
                    <a:pt x="491" y="239"/>
                    <a:pt x="451" y="238"/>
                  </a:cubicBezTo>
                  <a:cubicBezTo>
                    <a:pt x="437" y="238"/>
                    <a:pt x="420" y="239"/>
                    <a:pt x="405" y="242"/>
                  </a:cubicBezTo>
                  <a:cubicBezTo>
                    <a:pt x="407" y="241"/>
                    <a:pt x="408" y="240"/>
                    <a:pt x="410" y="239"/>
                  </a:cubicBezTo>
                  <a:cubicBezTo>
                    <a:pt x="413" y="237"/>
                    <a:pt x="408" y="236"/>
                    <a:pt x="407" y="237"/>
                  </a:cubicBezTo>
                  <a:cubicBezTo>
                    <a:pt x="403" y="240"/>
                    <a:pt x="399" y="243"/>
                    <a:pt x="396" y="246"/>
                  </a:cubicBezTo>
                  <a:cubicBezTo>
                    <a:pt x="393" y="246"/>
                    <a:pt x="391" y="247"/>
                    <a:pt x="389" y="248"/>
                  </a:cubicBezTo>
                  <a:cubicBezTo>
                    <a:pt x="383" y="249"/>
                    <a:pt x="378" y="251"/>
                    <a:pt x="372" y="253"/>
                  </a:cubicBezTo>
                  <a:cubicBezTo>
                    <a:pt x="378" y="247"/>
                    <a:pt x="384" y="240"/>
                    <a:pt x="390" y="234"/>
                  </a:cubicBezTo>
                  <a:cubicBezTo>
                    <a:pt x="391" y="234"/>
                    <a:pt x="394" y="234"/>
                    <a:pt x="395" y="233"/>
                  </a:cubicBezTo>
                  <a:cubicBezTo>
                    <a:pt x="397" y="232"/>
                    <a:pt x="399" y="230"/>
                    <a:pt x="402" y="228"/>
                  </a:cubicBezTo>
                  <a:cubicBezTo>
                    <a:pt x="402" y="228"/>
                    <a:pt x="406" y="228"/>
                    <a:pt x="406" y="227"/>
                  </a:cubicBezTo>
                  <a:cubicBezTo>
                    <a:pt x="450" y="193"/>
                    <a:pt x="506" y="198"/>
                    <a:pt x="558" y="197"/>
                  </a:cubicBezTo>
                  <a:cubicBezTo>
                    <a:pt x="572" y="196"/>
                    <a:pt x="585" y="194"/>
                    <a:pt x="597" y="187"/>
                  </a:cubicBezTo>
                  <a:cubicBezTo>
                    <a:pt x="601" y="185"/>
                    <a:pt x="606" y="182"/>
                    <a:pt x="609" y="179"/>
                  </a:cubicBezTo>
                  <a:cubicBezTo>
                    <a:pt x="630" y="171"/>
                    <a:pt x="649" y="159"/>
                    <a:pt x="664" y="142"/>
                  </a:cubicBezTo>
                  <a:cubicBezTo>
                    <a:pt x="648" y="172"/>
                    <a:pt x="609" y="195"/>
                    <a:pt x="576" y="199"/>
                  </a:cubicBezTo>
                  <a:cubicBezTo>
                    <a:pt x="574" y="199"/>
                    <a:pt x="571" y="202"/>
                    <a:pt x="575" y="201"/>
                  </a:cubicBezTo>
                  <a:cubicBezTo>
                    <a:pt x="611" y="197"/>
                    <a:pt x="654" y="173"/>
                    <a:pt x="670" y="140"/>
                  </a:cubicBezTo>
                  <a:cubicBezTo>
                    <a:pt x="671" y="139"/>
                    <a:pt x="668" y="139"/>
                    <a:pt x="666" y="139"/>
                  </a:cubicBezTo>
                  <a:cubicBezTo>
                    <a:pt x="671" y="134"/>
                    <a:pt x="675" y="127"/>
                    <a:pt x="678" y="121"/>
                  </a:cubicBezTo>
                  <a:cubicBezTo>
                    <a:pt x="679" y="119"/>
                    <a:pt x="677" y="118"/>
                    <a:pt x="675" y="118"/>
                  </a:cubicBezTo>
                  <a:cubicBezTo>
                    <a:pt x="677" y="115"/>
                    <a:pt x="679" y="112"/>
                    <a:pt x="681" y="109"/>
                  </a:cubicBezTo>
                  <a:cubicBezTo>
                    <a:pt x="683" y="107"/>
                    <a:pt x="677" y="107"/>
                    <a:pt x="676" y="109"/>
                  </a:cubicBezTo>
                  <a:cubicBezTo>
                    <a:pt x="667" y="125"/>
                    <a:pt x="653" y="136"/>
                    <a:pt x="637" y="145"/>
                  </a:cubicBezTo>
                  <a:cubicBezTo>
                    <a:pt x="619" y="156"/>
                    <a:pt x="598" y="170"/>
                    <a:pt x="576" y="171"/>
                  </a:cubicBezTo>
                  <a:cubicBezTo>
                    <a:pt x="574" y="171"/>
                    <a:pt x="570" y="174"/>
                    <a:pt x="574" y="174"/>
                  </a:cubicBezTo>
                  <a:cubicBezTo>
                    <a:pt x="596" y="174"/>
                    <a:pt x="614" y="162"/>
                    <a:pt x="633" y="151"/>
                  </a:cubicBezTo>
                  <a:cubicBezTo>
                    <a:pt x="647" y="144"/>
                    <a:pt x="660" y="135"/>
                    <a:pt x="670" y="124"/>
                  </a:cubicBezTo>
                  <a:cubicBezTo>
                    <a:pt x="660" y="145"/>
                    <a:pt x="641" y="160"/>
                    <a:pt x="620" y="170"/>
                  </a:cubicBezTo>
                  <a:cubicBezTo>
                    <a:pt x="628" y="162"/>
                    <a:pt x="636" y="154"/>
                    <a:pt x="645" y="147"/>
                  </a:cubicBezTo>
                  <a:cubicBezTo>
                    <a:pt x="646" y="147"/>
                    <a:pt x="641" y="147"/>
                    <a:pt x="640" y="148"/>
                  </a:cubicBezTo>
                  <a:cubicBezTo>
                    <a:pt x="630" y="156"/>
                    <a:pt x="620" y="166"/>
                    <a:pt x="610" y="175"/>
                  </a:cubicBezTo>
                  <a:cubicBezTo>
                    <a:pt x="602" y="178"/>
                    <a:pt x="595" y="180"/>
                    <a:pt x="587" y="183"/>
                  </a:cubicBezTo>
                  <a:cubicBezTo>
                    <a:pt x="584" y="184"/>
                    <a:pt x="585" y="187"/>
                    <a:pt x="588" y="186"/>
                  </a:cubicBezTo>
                  <a:cubicBezTo>
                    <a:pt x="592" y="185"/>
                    <a:pt x="595" y="184"/>
                    <a:pt x="599" y="183"/>
                  </a:cubicBezTo>
                  <a:cubicBezTo>
                    <a:pt x="591" y="188"/>
                    <a:pt x="582" y="193"/>
                    <a:pt x="571" y="194"/>
                  </a:cubicBezTo>
                  <a:cubicBezTo>
                    <a:pt x="548" y="197"/>
                    <a:pt x="524" y="194"/>
                    <a:pt x="501" y="196"/>
                  </a:cubicBezTo>
                  <a:cubicBezTo>
                    <a:pt x="468" y="198"/>
                    <a:pt x="437" y="204"/>
                    <a:pt x="410" y="222"/>
                  </a:cubicBezTo>
                  <a:cubicBezTo>
                    <a:pt x="430" y="207"/>
                    <a:pt x="453" y="194"/>
                    <a:pt x="475" y="181"/>
                  </a:cubicBezTo>
                  <a:cubicBezTo>
                    <a:pt x="497" y="174"/>
                    <a:pt x="520" y="170"/>
                    <a:pt x="543" y="172"/>
                  </a:cubicBezTo>
                  <a:cubicBezTo>
                    <a:pt x="545" y="173"/>
                    <a:pt x="549" y="170"/>
                    <a:pt x="546" y="170"/>
                  </a:cubicBezTo>
                  <a:cubicBezTo>
                    <a:pt x="525" y="167"/>
                    <a:pt x="504" y="170"/>
                    <a:pt x="484" y="176"/>
                  </a:cubicBezTo>
                  <a:cubicBezTo>
                    <a:pt x="486" y="174"/>
                    <a:pt x="484" y="174"/>
                    <a:pt x="483" y="174"/>
                  </a:cubicBezTo>
                  <a:cubicBezTo>
                    <a:pt x="488" y="172"/>
                    <a:pt x="492" y="169"/>
                    <a:pt x="497" y="167"/>
                  </a:cubicBezTo>
                  <a:cubicBezTo>
                    <a:pt x="499" y="165"/>
                    <a:pt x="498" y="164"/>
                    <a:pt x="497" y="164"/>
                  </a:cubicBezTo>
                  <a:cubicBezTo>
                    <a:pt x="518" y="160"/>
                    <a:pt x="541" y="159"/>
                    <a:pt x="562" y="157"/>
                  </a:cubicBezTo>
                  <a:cubicBezTo>
                    <a:pt x="565" y="157"/>
                    <a:pt x="567" y="153"/>
                    <a:pt x="563" y="153"/>
                  </a:cubicBezTo>
                  <a:cubicBezTo>
                    <a:pt x="542" y="155"/>
                    <a:pt x="520" y="156"/>
                    <a:pt x="499" y="160"/>
                  </a:cubicBezTo>
                  <a:cubicBezTo>
                    <a:pt x="500" y="159"/>
                    <a:pt x="502" y="158"/>
                    <a:pt x="503" y="158"/>
                  </a:cubicBezTo>
                  <a:cubicBezTo>
                    <a:pt x="504" y="157"/>
                    <a:pt x="503" y="157"/>
                    <a:pt x="502" y="157"/>
                  </a:cubicBezTo>
                  <a:cubicBezTo>
                    <a:pt x="529" y="150"/>
                    <a:pt x="556" y="149"/>
                    <a:pt x="585" y="147"/>
                  </a:cubicBezTo>
                  <a:cubicBezTo>
                    <a:pt x="606" y="145"/>
                    <a:pt x="626" y="140"/>
                    <a:pt x="643" y="128"/>
                  </a:cubicBezTo>
                  <a:cubicBezTo>
                    <a:pt x="624" y="145"/>
                    <a:pt x="599" y="156"/>
                    <a:pt x="572" y="156"/>
                  </a:cubicBezTo>
                  <a:cubicBezTo>
                    <a:pt x="569" y="156"/>
                    <a:pt x="568" y="160"/>
                    <a:pt x="572" y="160"/>
                  </a:cubicBezTo>
                  <a:cubicBezTo>
                    <a:pt x="611" y="160"/>
                    <a:pt x="646" y="138"/>
                    <a:pt x="668" y="106"/>
                  </a:cubicBezTo>
                  <a:cubicBezTo>
                    <a:pt x="669" y="103"/>
                    <a:pt x="664" y="102"/>
                    <a:pt x="663" y="104"/>
                  </a:cubicBezTo>
                  <a:cubicBezTo>
                    <a:pt x="660" y="109"/>
                    <a:pt x="656" y="114"/>
                    <a:pt x="652" y="119"/>
                  </a:cubicBezTo>
                  <a:cubicBezTo>
                    <a:pt x="650" y="118"/>
                    <a:pt x="648" y="119"/>
                    <a:pt x="647" y="120"/>
                  </a:cubicBezTo>
                  <a:cubicBezTo>
                    <a:pt x="620" y="148"/>
                    <a:pt x="580" y="144"/>
                    <a:pt x="544" y="146"/>
                  </a:cubicBezTo>
                  <a:cubicBezTo>
                    <a:pt x="531" y="147"/>
                    <a:pt x="518" y="149"/>
                    <a:pt x="506" y="153"/>
                  </a:cubicBezTo>
                  <a:cubicBezTo>
                    <a:pt x="517" y="147"/>
                    <a:pt x="527" y="141"/>
                    <a:pt x="538" y="134"/>
                  </a:cubicBezTo>
                  <a:cubicBezTo>
                    <a:pt x="541" y="133"/>
                    <a:pt x="536" y="132"/>
                    <a:pt x="534" y="133"/>
                  </a:cubicBezTo>
                  <a:cubicBezTo>
                    <a:pt x="520" y="141"/>
                    <a:pt x="506" y="149"/>
                    <a:pt x="492" y="157"/>
                  </a:cubicBezTo>
                  <a:cubicBezTo>
                    <a:pt x="485" y="160"/>
                    <a:pt x="479" y="162"/>
                    <a:pt x="473" y="165"/>
                  </a:cubicBezTo>
                  <a:cubicBezTo>
                    <a:pt x="472" y="166"/>
                    <a:pt x="471" y="166"/>
                    <a:pt x="470" y="166"/>
                  </a:cubicBezTo>
                  <a:cubicBezTo>
                    <a:pt x="471" y="165"/>
                    <a:pt x="471" y="165"/>
                    <a:pt x="471" y="164"/>
                  </a:cubicBezTo>
                  <a:cubicBezTo>
                    <a:pt x="474" y="162"/>
                    <a:pt x="476" y="160"/>
                    <a:pt x="478" y="157"/>
                  </a:cubicBezTo>
                  <a:cubicBezTo>
                    <a:pt x="481" y="156"/>
                    <a:pt x="483" y="154"/>
                    <a:pt x="486" y="153"/>
                  </a:cubicBezTo>
                  <a:cubicBezTo>
                    <a:pt x="487" y="153"/>
                    <a:pt x="489" y="153"/>
                    <a:pt x="490" y="152"/>
                  </a:cubicBezTo>
                  <a:cubicBezTo>
                    <a:pt x="490" y="151"/>
                    <a:pt x="491" y="151"/>
                    <a:pt x="491" y="150"/>
                  </a:cubicBezTo>
                  <a:cubicBezTo>
                    <a:pt x="509" y="141"/>
                    <a:pt x="527" y="133"/>
                    <a:pt x="544" y="123"/>
                  </a:cubicBezTo>
                  <a:cubicBezTo>
                    <a:pt x="554" y="122"/>
                    <a:pt x="565" y="121"/>
                    <a:pt x="575" y="119"/>
                  </a:cubicBezTo>
                  <a:cubicBezTo>
                    <a:pt x="569" y="121"/>
                    <a:pt x="564" y="123"/>
                    <a:pt x="558" y="125"/>
                  </a:cubicBezTo>
                  <a:cubicBezTo>
                    <a:pt x="555" y="126"/>
                    <a:pt x="556" y="130"/>
                    <a:pt x="559" y="129"/>
                  </a:cubicBezTo>
                  <a:cubicBezTo>
                    <a:pt x="585" y="121"/>
                    <a:pt x="607" y="108"/>
                    <a:pt x="628" y="92"/>
                  </a:cubicBezTo>
                  <a:cubicBezTo>
                    <a:pt x="631" y="90"/>
                    <a:pt x="627" y="88"/>
                    <a:pt x="625" y="89"/>
                  </a:cubicBezTo>
                  <a:cubicBezTo>
                    <a:pt x="611" y="100"/>
                    <a:pt x="597" y="109"/>
                    <a:pt x="581" y="116"/>
                  </a:cubicBezTo>
                  <a:cubicBezTo>
                    <a:pt x="570" y="119"/>
                    <a:pt x="557" y="121"/>
                    <a:pt x="545" y="122"/>
                  </a:cubicBezTo>
                  <a:cubicBezTo>
                    <a:pt x="546" y="121"/>
                    <a:pt x="545" y="121"/>
                    <a:pt x="544" y="120"/>
                  </a:cubicBezTo>
                  <a:cubicBezTo>
                    <a:pt x="568" y="109"/>
                    <a:pt x="590" y="95"/>
                    <a:pt x="611" y="77"/>
                  </a:cubicBezTo>
                  <a:cubicBezTo>
                    <a:pt x="613" y="75"/>
                    <a:pt x="608" y="75"/>
                    <a:pt x="607" y="76"/>
                  </a:cubicBezTo>
                  <a:cubicBezTo>
                    <a:pt x="582" y="97"/>
                    <a:pt x="555" y="114"/>
                    <a:pt x="525" y="124"/>
                  </a:cubicBezTo>
                  <a:cubicBezTo>
                    <a:pt x="520" y="125"/>
                    <a:pt x="515" y="126"/>
                    <a:pt x="510" y="127"/>
                  </a:cubicBezTo>
                  <a:cubicBezTo>
                    <a:pt x="510" y="127"/>
                    <a:pt x="511" y="127"/>
                    <a:pt x="511" y="126"/>
                  </a:cubicBezTo>
                  <a:cubicBezTo>
                    <a:pt x="512" y="127"/>
                    <a:pt x="515" y="126"/>
                    <a:pt x="516" y="126"/>
                  </a:cubicBezTo>
                  <a:cubicBezTo>
                    <a:pt x="523" y="120"/>
                    <a:pt x="531" y="115"/>
                    <a:pt x="538" y="110"/>
                  </a:cubicBezTo>
                  <a:cubicBezTo>
                    <a:pt x="541" y="109"/>
                    <a:pt x="543" y="108"/>
                    <a:pt x="545" y="107"/>
                  </a:cubicBezTo>
                  <a:cubicBezTo>
                    <a:pt x="545" y="107"/>
                    <a:pt x="545" y="107"/>
                    <a:pt x="545" y="107"/>
                  </a:cubicBezTo>
                  <a:cubicBezTo>
                    <a:pt x="544" y="108"/>
                    <a:pt x="547" y="108"/>
                    <a:pt x="548" y="108"/>
                  </a:cubicBezTo>
                  <a:cubicBezTo>
                    <a:pt x="550" y="107"/>
                    <a:pt x="551" y="107"/>
                    <a:pt x="553" y="105"/>
                  </a:cubicBezTo>
                  <a:cubicBezTo>
                    <a:pt x="554" y="104"/>
                    <a:pt x="549" y="105"/>
                    <a:pt x="548" y="106"/>
                  </a:cubicBezTo>
                  <a:cubicBezTo>
                    <a:pt x="548" y="105"/>
                    <a:pt x="548" y="105"/>
                    <a:pt x="548" y="105"/>
                  </a:cubicBezTo>
                  <a:cubicBezTo>
                    <a:pt x="554" y="102"/>
                    <a:pt x="559" y="100"/>
                    <a:pt x="564" y="98"/>
                  </a:cubicBezTo>
                  <a:cubicBezTo>
                    <a:pt x="567" y="96"/>
                    <a:pt x="565" y="95"/>
                    <a:pt x="564" y="95"/>
                  </a:cubicBezTo>
                  <a:cubicBezTo>
                    <a:pt x="569" y="91"/>
                    <a:pt x="573" y="88"/>
                    <a:pt x="578" y="85"/>
                  </a:cubicBezTo>
                  <a:cubicBezTo>
                    <a:pt x="578" y="85"/>
                    <a:pt x="577" y="86"/>
                    <a:pt x="577" y="87"/>
                  </a:cubicBezTo>
                  <a:cubicBezTo>
                    <a:pt x="576" y="88"/>
                    <a:pt x="581" y="87"/>
                    <a:pt x="582" y="86"/>
                  </a:cubicBezTo>
                  <a:cubicBezTo>
                    <a:pt x="587" y="81"/>
                    <a:pt x="593" y="76"/>
                    <a:pt x="598" y="70"/>
                  </a:cubicBezTo>
                  <a:cubicBezTo>
                    <a:pt x="607" y="62"/>
                    <a:pt x="618" y="55"/>
                    <a:pt x="627" y="46"/>
                  </a:cubicBezTo>
                  <a:cubicBezTo>
                    <a:pt x="631" y="43"/>
                    <a:pt x="635" y="39"/>
                    <a:pt x="639" y="35"/>
                  </a:cubicBezTo>
                  <a:cubicBezTo>
                    <a:pt x="640" y="34"/>
                    <a:pt x="639" y="34"/>
                    <a:pt x="638" y="34"/>
                  </a:cubicBezTo>
                  <a:cubicBezTo>
                    <a:pt x="640" y="32"/>
                    <a:pt x="641" y="30"/>
                    <a:pt x="643" y="28"/>
                  </a:cubicBezTo>
                  <a:cubicBezTo>
                    <a:pt x="643" y="27"/>
                    <a:pt x="638" y="28"/>
                    <a:pt x="637" y="29"/>
                  </a:cubicBezTo>
                  <a:cubicBezTo>
                    <a:pt x="637" y="29"/>
                    <a:pt x="636" y="30"/>
                    <a:pt x="635" y="30"/>
                  </a:cubicBezTo>
                  <a:cubicBezTo>
                    <a:pt x="640" y="25"/>
                    <a:pt x="644" y="19"/>
                    <a:pt x="648" y="13"/>
                  </a:cubicBezTo>
                  <a:cubicBezTo>
                    <a:pt x="649" y="11"/>
                    <a:pt x="644" y="12"/>
                    <a:pt x="643" y="13"/>
                  </a:cubicBezTo>
                  <a:cubicBezTo>
                    <a:pt x="629" y="35"/>
                    <a:pt x="610" y="55"/>
                    <a:pt x="587" y="68"/>
                  </a:cubicBezTo>
                  <a:cubicBezTo>
                    <a:pt x="587" y="68"/>
                    <a:pt x="587" y="68"/>
                    <a:pt x="587" y="68"/>
                  </a:cubicBezTo>
                  <a:cubicBezTo>
                    <a:pt x="589" y="65"/>
                    <a:pt x="592" y="63"/>
                    <a:pt x="595" y="60"/>
                  </a:cubicBezTo>
                  <a:cubicBezTo>
                    <a:pt x="595" y="60"/>
                    <a:pt x="595" y="59"/>
                    <a:pt x="594" y="59"/>
                  </a:cubicBezTo>
                  <a:cubicBezTo>
                    <a:pt x="600" y="54"/>
                    <a:pt x="605" y="48"/>
                    <a:pt x="611" y="42"/>
                  </a:cubicBezTo>
                  <a:cubicBezTo>
                    <a:pt x="612" y="41"/>
                    <a:pt x="613" y="39"/>
                    <a:pt x="614" y="38"/>
                  </a:cubicBezTo>
                  <a:cubicBezTo>
                    <a:pt x="623" y="30"/>
                    <a:pt x="630" y="20"/>
                    <a:pt x="637" y="9"/>
                  </a:cubicBezTo>
                  <a:cubicBezTo>
                    <a:pt x="638" y="9"/>
                    <a:pt x="639" y="9"/>
                    <a:pt x="640" y="9"/>
                  </a:cubicBezTo>
                  <a:cubicBezTo>
                    <a:pt x="641" y="9"/>
                    <a:pt x="646" y="7"/>
                    <a:pt x="642" y="7"/>
                  </a:cubicBezTo>
                  <a:cubicBezTo>
                    <a:pt x="641" y="7"/>
                    <a:pt x="639" y="7"/>
                    <a:pt x="638" y="7"/>
                  </a:cubicBezTo>
                  <a:cubicBezTo>
                    <a:pt x="639" y="5"/>
                    <a:pt x="640" y="3"/>
                    <a:pt x="642" y="2"/>
                  </a:cubicBezTo>
                  <a:cubicBezTo>
                    <a:pt x="643" y="0"/>
                    <a:pt x="637" y="0"/>
                    <a:pt x="637" y="2"/>
                  </a:cubicBezTo>
                  <a:cubicBezTo>
                    <a:pt x="635" y="3"/>
                    <a:pt x="634" y="5"/>
                    <a:pt x="633" y="7"/>
                  </a:cubicBezTo>
                  <a:cubicBezTo>
                    <a:pt x="632" y="7"/>
                    <a:pt x="630" y="7"/>
                    <a:pt x="629" y="7"/>
                  </a:cubicBezTo>
                  <a:cubicBezTo>
                    <a:pt x="627" y="7"/>
                    <a:pt x="623" y="9"/>
                    <a:pt x="626" y="9"/>
                  </a:cubicBezTo>
                  <a:cubicBezTo>
                    <a:pt x="628" y="9"/>
                    <a:pt x="630" y="9"/>
                    <a:pt x="632" y="9"/>
                  </a:cubicBezTo>
                  <a:cubicBezTo>
                    <a:pt x="624" y="21"/>
                    <a:pt x="616" y="31"/>
                    <a:pt x="607" y="41"/>
                  </a:cubicBezTo>
                  <a:cubicBezTo>
                    <a:pt x="607" y="41"/>
                    <a:pt x="606" y="41"/>
                    <a:pt x="606" y="41"/>
                  </a:cubicBezTo>
                  <a:cubicBezTo>
                    <a:pt x="606" y="42"/>
                    <a:pt x="605" y="42"/>
                    <a:pt x="605" y="43"/>
                  </a:cubicBezTo>
                  <a:cubicBezTo>
                    <a:pt x="597" y="50"/>
                    <a:pt x="588" y="57"/>
                    <a:pt x="582" y="67"/>
                  </a:cubicBezTo>
                  <a:cubicBezTo>
                    <a:pt x="576" y="73"/>
                    <a:pt x="569" y="79"/>
                    <a:pt x="562" y="84"/>
                  </a:cubicBezTo>
                  <a:cubicBezTo>
                    <a:pt x="561" y="84"/>
                    <a:pt x="560" y="83"/>
                    <a:pt x="559" y="84"/>
                  </a:cubicBezTo>
                  <a:cubicBezTo>
                    <a:pt x="552" y="87"/>
                    <a:pt x="546" y="91"/>
                    <a:pt x="540" y="94"/>
                  </a:cubicBezTo>
                  <a:cubicBezTo>
                    <a:pt x="542" y="92"/>
                    <a:pt x="544" y="89"/>
                    <a:pt x="546" y="87"/>
                  </a:cubicBezTo>
                  <a:cubicBezTo>
                    <a:pt x="548" y="85"/>
                    <a:pt x="550" y="83"/>
                    <a:pt x="552" y="82"/>
                  </a:cubicBezTo>
                  <a:cubicBezTo>
                    <a:pt x="562" y="73"/>
                    <a:pt x="571" y="63"/>
                    <a:pt x="579" y="53"/>
                  </a:cubicBezTo>
                  <a:cubicBezTo>
                    <a:pt x="583" y="50"/>
                    <a:pt x="588" y="47"/>
                    <a:pt x="592" y="43"/>
                  </a:cubicBezTo>
                  <a:cubicBezTo>
                    <a:pt x="594" y="42"/>
                    <a:pt x="592" y="40"/>
                    <a:pt x="590" y="40"/>
                  </a:cubicBezTo>
                  <a:cubicBezTo>
                    <a:pt x="591" y="40"/>
                    <a:pt x="591" y="39"/>
                    <a:pt x="592" y="39"/>
                  </a:cubicBezTo>
                  <a:cubicBezTo>
                    <a:pt x="592" y="39"/>
                    <a:pt x="592" y="39"/>
                    <a:pt x="592" y="39"/>
                  </a:cubicBezTo>
                  <a:cubicBezTo>
                    <a:pt x="592" y="39"/>
                    <a:pt x="592" y="38"/>
                    <a:pt x="592" y="38"/>
                  </a:cubicBezTo>
                  <a:cubicBezTo>
                    <a:pt x="596" y="34"/>
                    <a:pt x="600" y="29"/>
                    <a:pt x="602" y="23"/>
                  </a:cubicBezTo>
                  <a:cubicBezTo>
                    <a:pt x="602" y="24"/>
                    <a:pt x="602" y="25"/>
                    <a:pt x="602" y="25"/>
                  </a:cubicBezTo>
                  <a:cubicBezTo>
                    <a:pt x="602" y="28"/>
                    <a:pt x="607" y="27"/>
                    <a:pt x="608" y="25"/>
                  </a:cubicBezTo>
                  <a:cubicBezTo>
                    <a:pt x="608" y="24"/>
                    <a:pt x="608" y="23"/>
                    <a:pt x="609" y="23"/>
                  </a:cubicBezTo>
                  <a:cubicBezTo>
                    <a:pt x="610" y="23"/>
                    <a:pt x="613" y="22"/>
                    <a:pt x="613" y="21"/>
                  </a:cubicBezTo>
                  <a:cubicBezTo>
                    <a:pt x="615" y="16"/>
                    <a:pt x="616" y="11"/>
                    <a:pt x="617" y="6"/>
                  </a:cubicBezTo>
                  <a:cubicBezTo>
                    <a:pt x="617" y="4"/>
                    <a:pt x="612" y="5"/>
                    <a:pt x="612" y="7"/>
                  </a:cubicBezTo>
                  <a:cubicBezTo>
                    <a:pt x="612" y="7"/>
                    <a:pt x="612" y="8"/>
                    <a:pt x="611" y="8"/>
                  </a:cubicBezTo>
                  <a:cubicBezTo>
                    <a:pt x="610" y="8"/>
                    <a:pt x="609" y="9"/>
                    <a:pt x="609" y="10"/>
                  </a:cubicBezTo>
                  <a:cubicBezTo>
                    <a:pt x="609" y="11"/>
                    <a:pt x="608" y="12"/>
                    <a:pt x="608" y="13"/>
                  </a:cubicBezTo>
                  <a:cubicBezTo>
                    <a:pt x="608" y="12"/>
                    <a:pt x="608" y="12"/>
                    <a:pt x="608" y="12"/>
                  </a:cubicBezTo>
                  <a:cubicBezTo>
                    <a:pt x="608" y="9"/>
                    <a:pt x="602" y="10"/>
                    <a:pt x="602" y="12"/>
                  </a:cubicBezTo>
                  <a:cubicBezTo>
                    <a:pt x="602" y="13"/>
                    <a:pt x="602" y="15"/>
                    <a:pt x="602" y="16"/>
                  </a:cubicBezTo>
                  <a:cubicBezTo>
                    <a:pt x="601" y="16"/>
                    <a:pt x="600" y="16"/>
                    <a:pt x="600" y="17"/>
                  </a:cubicBezTo>
                  <a:cubicBezTo>
                    <a:pt x="598" y="21"/>
                    <a:pt x="596" y="25"/>
                    <a:pt x="594" y="28"/>
                  </a:cubicBezTo>
                  <a:cubicBezTo>
                    <a:pt x="595" y="25"/>
                    <a:pt x="595" y="22"/>
                    <a:pt x="596" y="19"/>
                  </a:cubicBezTo>
                  <a:cubicBezTo>
                    <a:pt x="596" y="16"/>
                    <a:pt x="590" y="17"/>
                    <a:pt x="590" y="20"/>
                  </a:cubicBezTo>
                  <a:cubicBezTo>
                    <a:pt x="589" y="26"/>
                    <a:pt x="588" y="32"/>
                    <a:pt x="587" y="38"/>
                  </a:cubicBezTo>
                  <a:cubicBezTo>
                    <a:pt x="587" y="38"/>
                    <a:pt x="587" y="38"/>
                    <a:pt x="587" y="39"/>
                  </a:cubicBezTo>
                  <a:cubicBezTo>
                    <a:pt x="587" y="39"/>
                    <a:pt x="587" y="39"/>
                    <a:pt x="586" y="39"/>
                  </a:cubicBezTo>
                  <a:cubicBezTo>
                    <a:pt x="583" y="43"/>
                    <a:pt x="580" y="46"/>
                    <a:pt x="577" y="50"/>
                  </a:cubicBezTo>
                  <a:cubicBezTo>
                    <a:pt x="552" y="70"/>
                    <a:pt x="527" y="90"/>
                    <a:pt x="502" y="111"/>
                  </a:cubicBezTo>
                  <a:cubicBezTo>
                    <a:pt x="474" y="136"/>
                    <a:pt x="447" y="163"/>
                    <a:pt x="421" y="190"/>
                  </a:cubicBezTo>
                  <a:cubicBezTo>
                    <a:pt x="366" y="244"/>
                    <a:pt x="314" y="299"/>
                    <a:pt x="262" y="356"/>
                  </a:cubicBezTo>
                  <a:cubicBezTo>
                    <a:pt x="237" y="383"/>
                    <a:pt x="212" y="411"/>
                    <a:pt x="187" y="439"/>
                  </a:cubicBezTo>
                  <a:cubicBezTo>
                    <a:pt x="185" y="441"/>
                    <a:pt x="184" y="444"/>
                    <a:pt x="182" y="446"/>
                  </a:cubicBezTo>
                  <a:cubicBezTo>
                    <a:pt x="181" y="446"/>
                    <a:pt x="181" y="446"/>
                    <a:pt x="181" y="446"/>
                  </a:cubicBezTo>
                  <a:cubicBezTo>
                    <a:pt x="182" y="444"/>
                    <a:pt x="182" y="442"/>
                    <a:pt x="183" y="440"/>
                  </a:cubicBezTo>
                  <a:cubicBezTo>
                    <a:pt x="183" y="438"/>
                    <a:pt x="178" y="440"/>
                    <a:pt x="178" y="441"/>
                  </a:cubicBezTo>
                  <a:cubicBezTo>
                    <a:pt x="178" y="441"/>
                    <a:pt x="178" y="441"/>
                    <a:pt x="178" y="441"/>
                  </a:cubicBezTo>
                  <a:cubicBezTo>
                    <a:pt x="178" y="441"/>
                    <a:pt x="178" y="441"/>
                    <a:pt x="178" y="441"/>
                  </a:cubicBezTo>
                  <a:cubicBezTo>
                    <a:pt x="179" y="439"/>
                    <a:pt x="174" y="440"/>
                    <a:pt x="173" y="441"/>
                  </a:cubicBezTo>
                  <a:cubicBezTo>
                    <a:pt x="171" y="444"/>
                    <a:pt x="169" y="448"/>
                    <a:pt x="167" y="452"/>
                  </a:cubicBezTo>
                  <a:cubicBezTo>
                    <a:pt x="167" y="451"/>
                    <a:pt x="167" y="450"/>
                    <a:pt x="168" y="449"/>
                  </a:cubicBezTo>
                  <a:cubicBezTo>
                    <a:pt x="168" y="449"/>
                    <a:pt x="168" y="449"/>
                    <a:pt x="168" y="449"/>
                  </a:cubicBezTo>
                  <a:cubicBezTo>
                    <a:pt x="168" y="448"/>
                    <a:pt x="168" y="448"/>
                    <a:pt x="168" y="448"/>
                  </a:cubicBezTo>
                  <a:cubicBezTo>
                    <a:pt x="173" y="437"/>
                    <a:pt x="177" y="427"/>
                    <a:pt x="179" y="416"/>
                  </a:cubicBezTo>
                  <a:cubicBezTo>
                    <a:pt x="179" y="415"/>
                    <a:pt x="179" y="415"/>
                    <a:pt x="178" y="415"/>
                  </a:cubicBezTo>
                  <a:cubicBezTo>
                    <a:pt x="183" y="388"/>
                    <a:pt x="184" y="360"/>
                    <a:pt x="196" y="334"/>
                  </a:cubicBezTo>
                  <a:cubicBezTo>
                    <a:pt x="200" y="326"/>
                    <a:pt x="204" y="319"/>
                    <a:pt x="209" y="311"/>
                  </a:cubicBezTo>
                  <a:cubicBezTo>
                    <a:pt x="205" y="320"/>
                    <a:pt x="200" y="330"/>
                    <a:pt x="197" y="339"/>
                  </a:cubicBezTo>
                  <a:cubicBezTo>
                    <a:pt x="184" y="370"/>
                    <a:pt x="180" y="400"/>
                    <a:pt x="180" y="433"/>
                  </a:cubicBezTo>
                  <a:cubicBezTo>
                    <a:pt x="180" y="436"/>
                    <a:pt x="185" y="435"/>
                    <a:pt x="185" y="433"/>
                  </a:cubicBezTo>
                  <a:cubicBezTo>
                    <a:pt x="185" y="401"/>
                    <a:pt x="189" y="374"/>
                    <a:pt x="200" y="344"/>
                  </a:cubicBezTo>
                  <a:cubicBezTo>
                    <a:pt x="211" y="316"/>
                    <a:pt x="224" y="289"/>
                    <a:pt x="243" y="265"/>
                  </a:cubicBezTo>
                  <a:cubicBezTo>
                    <a:pt x="240" y="272"/>
                    <a:pt x="237" y="278"/>
                    <a:pt x="234" y="285"/>
                  </a:cubicBezTo>
                  <a:cubicBezTo>
                    <a:pt x="229" y="292"/>
                    <a:pt x="225" y="300"/>
                    <a:pt x="221" y="308"/>
                  </a:cubicBezTo>
                  <a:cubicBezTo>
                    <a:pt x="218" y="316"/>
                    <a:pt x="214" y="323"/>
                    <a:pt x="210" y="330"/>
                  </a:cubicBezTo>
                  <a:cubicBezTo>
                    <a:pt x="206" y="338"/>
                    <a:pt x="203" y="347"/>
                    <a:pt x="201" y="355"/>
                  </a:cubicBezTo>
                  <a:cubicBezTo>
                    <a:pt x="199" y="359"/>
                    <a:pt x="197" y="362"/>
                    <a:pt x="195" y="366"/>
                  </a:cubicBezTo>
                  <a:cubicBezTo>
                    <a:pt x="195" y="366"/>
                    <a:pt x="196" y="366"/>
                    <a:pt x="197" y="366"/>
                  </a:cubicBezTo>
                  <a:cubicBezTo>
                    <a:pt x="196" y="369"/>
                    <a:pt x="196" y="372"/>
                    <a:pt x="195" y="374"/>
                  </a:cubicBezTo>
                  <a:cubicBezTo>
                    <a:pt x="193" y="381"/>
                    <a:pt x="193" y="387"/>
                    <a:pt x="193" y="393"/>
                  </a:cubicBezTo>
                  <a:cubicBezTo>
                    <a:pt x="193" y="403"/>
                    <a:pt x="202" y="411"/>
                    <a:pt x="195" y="421"/>
                  </a:cubicBezTo>
                  <a:cubicBezTo>
                    <a:pt x="194" y="423"/>
                    <a:pt x="199" y="423"/>
                    <a:pt x="200" y="421"/>
                  </a:cubicBezTo>
                  <a:cubicBezTo>
                    <a:pt x="206" y="411"/>
                    <a:pt x="200" y="402"/>
                    <a:pt x="198" y="392"/>
                  </a:cubicBezTo>
                  <a:cubicBezTo>
                    <a:pt x="197" y="381"/>
                    <a:pt x="200" y="369"/>
                    <a:pt x="204" y="358"/>
                  </a:cubicBezTo>
                  <a:cubicBezTo>
                    <a:pt x="218" y="331"/>
                    <a:pt x="227" y="303"/>
                    <a:pt x="243" y="278"/>
                  </a:cubicBezTo>
                  <a:cubicBezTo>
                    <a:pt x="259" y="254"/>
                    <a:pt x="276" y="233"/>
                    <a:pt x="285" y="205"/>
                  </a:cubicBezTo>
                  <a:cubicBezTo>
                    <a:pt x="294" y="197"/>
                    <a:pt x="302" y="186"/>
                    <a:pt x="312" y="178"/>
                  </a:cubicBezTo>
                  <a:cubicBezTo>
                    <a:pt x="303" y="210"/>
                    <a:pt x="280" y="234"/>
                    <a:pt x="265" y="263"/>
                  </a:cubicBezTo>
                  <a:cubicBezTo>
                    <a:pt x="248" y="293"/>
                    <a:pt x="236" y="327"/>
                    <a:pt x="237" y="361"/>
                  </a:cubicBezTo>
                  <a:cubicBezTo>
                    <a:pt x="237" y="364"/>
                    <a:pt x="243" y="364"/>
                    <a:pt x="243" y="361"/>
                  </a:cubicBezTo>
                  <a:cubicBezTo>
                    <a:pt x="241" y="323"/>
                    <a:pt x="256" y="288"/>
                    <a:pt x="274" y="255"/>
                  </a:cubicBezTo>
                  <a:cubicBezTo>
                    <a:pt x="290" y="228"/>
                    <a:pt x="311" y="206"/>
                    <a:pt x="318" y="175"/>
                  </a:cubicBezTo>
                  <a:cubicBezTo>
                    <a:pt x="318" y="173"/>
                    <a:pt x="317" y="173"/>
                    <a:pt x="316" y="173"/>
                  </a:cubicBezTo>
                  <a:cubicBezTo>
                    <a:pt x="315" y="172"/>
                    <a:pt x="313" y="172"/>
                    <a:pt x="311" y="173"/>
                  </a:cubicBezTo>
                  <a:cubicBezTo>
                    <a:pt x="300" y="181"/>
                    <a:pt x="292" y="193"/>
                    <a:pt x="282" y="203"/>
                  </a:cubicBezTo>
                  <a:cubicBezTo>
                    <a:pt x="281" y="203"/>
                    <a:pt x="280" y="203"/>
                    <a:pt x="280" y="204"/>
                  </a:cubicBezTo>
                  <a:cubicBezTo>
                    <a:pt x="280" y="204"/>
                    <a:pt x="280" y="204"/>
                    <a:pt x="280" y="204"/>
                  </a:cubicBezTo>
                  <a:cubicBezTo>
                    <a:pt x="277" y="207"/>
                    <a:pt x="275" y="209"/>
                    <a:pt x="272" y="210"/>
                  </a:cubicBezTo>
                  <a:cubicBezTo>
                    <a:pt x="272" y="210"/>
                    <a:pt x="271" y="210"/>
                    <a:pt x="271" y="210"/>
                  </a:cubicBezTo>
                  <a:cubicBezTo>
                    <a:pt x="257" y="211"/>
                    <a:pt x="245" y="219"/>
                    <a:pt x="235" y="228"/>
                  </a:cubicBezTo>
                  <a:cubicBezTo>
                    <a:pt x="222" y="238"/>
                    <a:pt x="209" y="253"/>
                    <a:pt x="205" y="270"/>
                  </a:cubicBezTo>
                  <a:cubicBezTo>
                    <a:pt x="205" y="272"/>
                    <a:pt x="210" y="271"/>
                    <a:pt x="210" y="269"/>
                  </a:cubicBezTo>
                  <a:cubicBezTo>
                    <a:pt x="213" y="258"/>
                    <a:pt x="220" y="248"/>
                    <a:pt x="228" y="239"/>
                  </a:cubicBezTo>
                  <a:cubicBezTo>
                    <a:pt x="238" y="228"/>
                    <a:pt x="253" y="214"/>
                    <a:pt x="269" y="213"/>
                  </a:cubicBezTo>
                  <a:cubicBezTo>
                    <a:pt x="269" y="213"/>
                    <a:pt x="270" y="212"/>
                    <a:pt x="271" y="212"/>
                  </a:cubicBezTo>
                  <a:cubicBezTo>
                    <a:pt x="271" y="213"/>
                    <a:pt x="274" y="214"/>
                    <a:pt x="275" y="213"/>
                  </a:cubicBezTo>
                  <a:cubicBezTo>
                    <a:pt x="276" y="212"/>
                    <a:pt x="277" y="212"/>
                    <a:pt x="278" y="211"/>
                  </a:cubicBezTo>
                  <a:cubicBezTo>
                    <a:pt x="271" y="230"/>
                    <a:pt x="260" y="247"/>
                    <a:pt x="248" y="263"/>
                  </a:cubicBezTo>
                  <a:cubicBezTo>
                    <a:pt x="250" y="258"/>
                    <a:pt x="252" y="253"/>
                    <a:pt x="253" y="248"/>
                  </a:cubicBezTo>
                  <a:cubicBezTo>
                    <a:pt x="253" y="246"/>
                    <a:pt x="248" y="247"/>
                    <a:pt x="247" y="249"/>
                  </a:cubicBezTo>
                  <a:cubicBezTo>
                    <a:pt x="246" y="253"/>
                    <a:pt x="245" y="257"/>
                    <a:pt x="244" y="261"/>
                  </a:cubicBezTo>
                  <a:cubicBezTo>
                    <a:pt x="243" y="260"/>
                    <a:pt x="240" y="260"/>
                    <a:pt x="239" y="262"/>
                  </a:cubicBezTo>
                  <a:cubicBezTo>
                    <a:pt x="238" y="263"/>
                    <a:pt x="237" y="265"/>
                    <a:pt x="235" y="267"/>
                  </a:cubicBezTo>
                  <a:cubicBezTo>
                    <a:pt x="235" y="267"/>
                    <a:pt x="235" y="267"/>
                    <a:pt x="235" y="268"/>
                  </a:cubicBezTo>
                  <a:cubicBezTo>
                    <a:pt x="219" y="291"/>
                    <a:pt x="201" y="312"/>
                    <a:pt x="189" y="338"/>
                  </a:cubicBezTo>
                  <a:cubicBezTo>
                    <a:pt x="180" y="358"/>
                    <a:pt x="178" y="379"/>
                    <a:pt x="175" y="400"/>
                  </a:cubicBezTo>
                  <a:cubicBezTo>
                    <a:pt x="175" y="400"/>
                    <a:pt x="175" y="399"/>
                    <a:pt x="175" y="398"/>
                  </a:cubicBezTo>
                  <a:cubicBezTo>
                    <a:pt x="175" y="397"/>
                    <a:pt x="170" y="398"/>
                    <a:pt x="170" y="400"/>
                  </a:cubicBezTo>
                  <a:cubicBezTo>
                    <a:pt x="169" y="416"/>
                    <a:pt x="166" y="433"/>
                    <a:pt x="163" y="449"/>
                  </a:cubicBezTo>
                  <a:cubicBezTo>
                    <a:pt x="163" y="449"/>
                    <a:pt x="163" y="449"/>
                    <a:pt x="163" y="449"/>
                  </a:cubicBezTo>
                  <a:cubicBezTo>
                    <a:pt x="162" y="451"/>
                    <a:pt x="161" y="452"/>
                    <a:pt x="160" y="454"/>
                  </a:cubicBezTo>
                  <a:cubicBezTo>
                    <a:pt x="161" y="448"/>
                    <a:pt x="162" y="441"/>
                    <a:pt x="163" y="435"/>
                  </a:cubicBezTo>
                  <a:cubicBezTo>
                    <a:pt x="163" y="433"/>
                    <a:pt x="164" y="432"/>
                    <a:pt x="165" y="430"/>
                  </a:cubicBezTo>
                  <a:cubicBezTo>
                    <a:pt x="165" y="429"/>
                    <a:pt x="164" y="429"/>
                    <a:pt x="164" y="429"/>
                  </a:cubicBezTo>
                  <a:cubicBezTo>
                    <a:pt x="168" y="397"/>
                    <a:pt x="171" y="365"/>
                    <a:pt x="181" y="336"/>
                  </a:cubicBezTo>
                  <a:cubicBezTo>
                    <a:pt x="191" y="317"/>
                    <a:pt x="205" y="300"/>
                    <a:pt x="217" y="282"/>
                  </a:cubicBezTo>
                  <a:cubicBezTo>
                    <a:pt x="218" y="280"/>
                    <a:pt x="213" y="280"/>
                    <a:pt x="212" y="282"/>
                  </a:cubicBezTo>
                  <a:cubicBezTo>
                    <a:pt x="204" y="293"/>
                    <a:pt x="196" y="304"/>
                    <a:pt x="189" y="315"/>
                  </a:cubicBezTo>
                  <a:cubicBezTo>
                    <a:pt x="196" y="299"/>
                    <a:pt x="206" y="284"/>
                    <a:pt x="219" y="271"/>
                  </a:cubicBezTo>
                  <a:cubicBezTo>
                    <a:pt x="222" y="268"/>
                    <a:pt x="217" y="267"/>
                    <a:pt x="215" y="269"/>
                  </a:cubicBezTo>
                  <a:cubicBezTo>
                    <a:pt x="194" y="290"/>
                    <a:pt x="183" y="313"/>
                    <a:pt x="175" y="338"/>
                  </a:cubicBezTo>
                  <a:cubicBezTo>
                    <a:pt x="172" y="343"/>
                    <a:pt x="170" y="347"/>
                    <a:pt x="168" y="352"/>
                  </a:cubicBezTo>
                  <a:cubicBezTo>
                    <a:pt x="156" y="380"/>
                    <a:pt x="159" y="413"/>
                    <a:pt x="155" y="443"/>
                  </a:cubicBezTo>
                  <a:cubicBezTo>
                    <a:pt x="155" y="444"/>
                    <a:pt x="155" y="444"/>
                    <a:pt x="156" y="445"/>
                  </a:cubicBezTo>
                  <a:cubicBezTo>
                    <a:pt x="154" y="454"/>
                    <a:pt x="153" y="464"/>
                    <a:pt x="150" y="473"/>
                  </a:cubicBezTo>
                  <a:cubicBezTo>
                    <a:pt x="150" y="476"/>
                    <a:pt x="155" y="475"/>
                    <a:pt x="156" y="473"/>
                  </a:cubicBezTo>
                  <a:cubicBezTo>
                    <a:pt x="156" y="473"/>
                    <a:pt x="156" y="472"/>
                    <a:pt x="156" y="472"/>
                  </a:cubicBezTo>
                  <a:cubicBezTo>
                    <a:pt x="158" y="471"/>
                    <a:pt x="159" y="471"/>
                    <a:pt x="159" y="470"/>
                  </a:cubicBezTo>
                  <a:cubicBezTo>
                    <a:pt x="163" y="467"/>
                    <a:pt x="165" y="463"/>
                    <a:pt x="167" y="459"/>
                  </a:cubicBezTo>
                  <a:cubicBezTo>
                    <a:pt x="170" y="456"/>
                    <a:pt x="172" y="454"/>
                    <a:pt x="174" y="451"/>
                  </a:cubicBezTo>
                  <a:cubicBezTo>
                    <a:pt x="173" y="453"/>
                    <a:pt x="172" y="455"/>
                    <a:pt x="171" y="457"/>
                  </a:cubicBezTo>
                  <a:cubicBezTo>
                    <a:pt x="169" y="459"/>
                    <a:pt x="167" y="462"/>
                    <a:pt x="166" y="465"/>
                  </a:cubicBezTo>
                  <a:cubicBezTo>
                    <a:pt x="166" y="465"/>
                    <a:pt x="166" y="465"/>
                    <a:pt x="166" y="465"/>
                  </a:cubicBezTo>
                  <a:cubicBezTo>
                    <a:pt x="166" y="465"/>
                    <a:pt x="166" y="465"/>
                    <a:pt x="166" y="465"/>
                  </a:cubicBezTo>
                  <a:cubicBezTo>
                    <a:pt x="166" y="465"/>
                    <a:pt x="166" y="465"/>
                    <a:pt x="166" y="465"/>
                  </a:cubicBezTo>
                  <a:cubicBezTo>
                    <a:pt x="165" y="465"/>
                    <a:pt x="165" y="465"/>
                    <a:pt x="166" y="466"/>
                  </a:cubicBezTo>
                  <a:cubicBezTo>
                    <a:pt x="149" y="486"/>
                    <a:pt x="134" y="508"/>
                    <a:pt x="118" y="529"/>
                  </a:cubicBezTo>
                  <a:cubicBezTo>
                    <a:pt x="115" y="532"/>
                    <a:pt x="113" y="536"/>
                    <a:pt x="110" y="539"/>
                  </a:cubicBezTo>
                  <a:cubicBezTo>
                    <a:pt x="110" y="539"/>
                    <a:pt x="110" y="539"/>
                    <a:pt x="110" y="539"/>
                  </a:cubicBezTo>
                  <a:cubicBezTo>
                    <a:pt x="106" y="512"/>
                    <a:pt x="97" y="489"/>
                    <a:pt x="103" y="461"/>
                  </a:cubicBezTo>
                  <a:cubicBezTo>
                    <a:pt x="108" y="439"/>
                    <a:pt x="117" y="419"/>
                    <a:pt x="114" y="396"/>
                  </a:cubicBezTo>
                  <a:cubicBezTo>
                    <a:pt x="114" y="395"/>
                    <a:pt x="109" y="396"/>
                    <a:pt x="109" y="398"/>
                  </a:cubicBezTo>
                  <a:cubicBezTo>
                    <a:pt x="112" y="422"/>
                    <a:pt x="101" y="444"/>
                    <a:pt x="97" y="467"/>
                  </a:cubicBezTo>
                  <a:cubicBezTo>
                    <a:pt x="92" y="492"/>
                    <a:pt x="101" y="515"/>
                    <a:pt x="105" y="540"/>
                  </a:cubicBezTo>
                  <a:cubicBezTo>
                    <a:pt x="105" y="541"/>
                    <a:pt x="108" y="541"/>
                    <a:pt x="110" y="540"/>
                  </a:cubicBezTo>
                  <a:cubicBezTo>
                    <a:pt x="92" y="563"/>
                    <a:pt x="76" y="586"/>
                    <a:pt x="61" y="611"/>
                  </a:cubicBezTo>
                  <a:cubicBezTo>
                    <a:pt x="43" y="641"/>
                    <a:pt x="26" y="672"/>
                    <a:pt x="2" y="698"/>
                  </a:cubicBezTo>
                  <a:cubicBezTo>
                    <a:pt x="0" y="701"/>
                    <a:pt x="5" y="702"/>
                    <a:pt x="7" y="700"/>
                  </a:cubicBezTo>
                  <a:cubicBezTo>
                    <a:pt x="7" y="699"/>
                    <a:pt x="8" y="699"/>
                    <a:pt x="8" y="698"/>
                  </a:cubicBezTo>
                  <a:cubicBezTo>
                    <a:pt x="9" y="698"/>
                    <a:pt x="9" y="698"/>
                    <a:pt x="9" y="698"/>
                  </a:cubicBezTo>
                  <a:cubicBezTo>
                    <a:pt x="39" y="679"/>
                    <a:pt x="62" y="654"/>
                    <a:pt x="82" y="625"/>
                  </a:cubicBezTo>
                  <a:cubicBezTo>
                    <a:pt x="103" y="595"/>
                    <a:pt x="119" y="561"/>
                    <a:pt x="140" y="531"/>
                  </a:cubicBezTo>
                  <a:cubicBezTo>
                    <a:pt x="165" y="519"/>
                    <a:pt x="186" y="501"/>
                    <a:pt x="210" y="488"/>
                  </a:cubicBezTo>
                  <a:close/>
                  <a:moveTo>
                    <a:pt x="413" y="381"/>
                  </a:moveTo>
                  <a:cubicBezTo>
                    <a:pt x="425" y="379"/>
                    <a:pt x="436" y="374"/>
                    <a:pt x="447" y="369"/>
                  </a:cubicBezTo>
                  <a:cubicBezTo>
                    <a:pt x="447" y="369"/>
                    <a:pt x="447" y="369"/>
                    <a:pt x="448" y="368"/>
                  </a:cubicBezTo>
                  <a:cubicBezTo>
                    <a:pt x="450" y="368"/>
                    <a:pt x="453" y="367"/>
                    <a:pt x="455" y="365"/>
                  </a:cubicBezTo>
                  <a:cubicBezTo>
                    <a:pt x="444" y="376"/>
                    <a:pt x="428" y="380"/>
                    <a:pt x="413" y="381"/>
                  </a:cubicBezTo>
                  <a:close/>
                  <a:moveTo>
                    <a:pt x="217" y="481"/>
                  </a:moveTo>
                  <a:cubicBezTo>
                    <a:pt x="190" y="492"/>
                    <a:pt x="169" y="512"/>
                    <a:pt x="143" y="525"/>
                  </a:cubicBezTo>
                  <a:cubicBezTo>
                    <a:pt x="148" y="518"/>
                    <a:pt x="153" y="511"/>
                    <a:pt x="158" y="504"/>
                  </a:cubicBezTo>
                  <a:cubicBezTo>
                    <a:pt x="159" y="505"/>
                    <a:pt x="161" y="505"/>
                    <a:pt x="162" y="504"/>
                  </a:cubicBezTo>
                  <a:cubicBezTo>
                    <a:pt x="196" y="475"/>
                    <a:pt x="241" y="467"/>
                    <a:pt x="285" y="464"/>
                  </a:cubicBezTo>
                  <a:cubicBezTo>
                    <a:pt x="262" y="469"/>
                    <a:pt x="239" y="473"/>
                    <a:pt x="217" y="481"/>
                  </a:cubicBezTo>
                  <a:close/>
                  <a:moveTo>
                    <a:pt x="583" y="72"/>
                  </a:moveTo>
                  <a:cubicBezTo>
                    <a:pt x="586" y="71"/>
                    <a:pt x="588" y="70"/>
                    <a:pt x="591" y="69"/>
                  </a:cubicBezTo>
                  <a:cubicBezTo>
                    <a:pt x="588" y="70"/>
                    <a:pt x="586" y="72"/>
                    <a:pt x="584" y="74"/>
                  </a:cubicBezTo>
                  <a:cubicBezTo>
                    <a:pt x="578" y="78"/>
                    <a:pt x="572" y="82"/>
                    <a:pt x="566" y="87"/>
                  </a:cubicBezTo>
                  <a:cubicBezTo>
                    <a:pt x="571" y="82"/>
                    <a:pt x="576" y="77"/>
                    <a:pt x="581" y="73"/>
                  </a:cubicBezTo>
                  <a:cubicBezTo>
                    <a:pt x="582" y="73"/>
                    <a:pt x="583" y="72"/>
                    <a:pt x="583" y="72"/>
                  </a:cubicBezTo>
                  <a:close/>
                  <a:moveTo>
                    <a:pt x="483" y="150"/>
                  </a:moveTo>
                  <a:cubicBezTo>
                    <a:pt x="485" y="148"/>
                    <a:pt x="486" y="146"/>
                    <a:pt x="488" y="145"/>
                  </a:cubicBezTo>
                  <a:cubicBezTo>
                    <a:pt x="487" y="146"/>
                    <a:pt x="487" y="147"/>
                    <a:pt x="486" y="148"/>
                  </a:cubicBezTo>
                  <a:cubicBezTo>
                    <a:pt x="485" y="149"/>
                    <a:pt x="484" y="149"/>
                    <a:pt x="483" y="150"/>
                  </a:cubicBezTo>
                  <a:close/>
                  <a:moveTo>
                    <a:pt x="428" y="200"/>
                  </a:moveTo>
                  <a:cubicBezTo>
                    <a:pt x="430" y="199"/>
                    <a:pt x="432" y="198"/>
                    <a:pt x="434" y="197"/>
                  </a:cubicBezTo>
                  <a:cubicBezTo>
                    <a:pt x="430" y="199"/>
                    <a:pt x="427" y="201"/>
                    <a:pt x="423" y="204"/>
                  </a:cubicBezTo>
                  <a:cubicBezTo>
                    <a:pt x="425" y="202"/>
                    <a:pt x="426" y="201"/>
                    <a:pt x="428" y="200"/>
                  </a:cubicBezTo>
                  <a:close/>
                  <a:moveTo>
                    <a:pt x="454" y="185"/>
                  </a:moveTo>
                  <a:cubicBezTo>
                    <a:pt x="454" y="185"/>
                    <a:pt x="455" y="185"/>
                    <a:pt x="455" y="185"/>
                  </a:cubicBezTo>
                  <a:cubicBezTo>
                    <a:pt x="455" y="185"/>
                    <a:pt x="454" y="185"/>
                    <a:pt x="454" y="185"/>
                  </a:cubicBezTo>
                  <a:cubicBezTo>
                    <a:pt x="454" y="185"/>
                    <a:pt x="454" y="185"/>
                    <a:pt x="454" y="185"/>
                  </a:cubicBezTo>
                  <a:close/>
                  <a:moveTo>
                    <a:pt x="436" y="192"/>
                  </a:moveTo>
                  <a:cubicBezTo>
                    <a:pt x="443" y="186"/>
                    <a:pt x="449" y="180"/>
                    <a:pt x="455" y="174"/>
                  </a:cubicBezTo>
                  <a:cubicBezTo>
                    <a:pt x="456" y="174"/>
                    <a:pt x="456" y="174"/>
                    <a:pt x="456" y="174"/>
                  </a:cubicBezTo>
                  <a:cubicBezTo>
                    <a:pt x="456" y="175"/>
                    <a:pt x="456" y="175"/>
                    <a:pt x="455" y="175"/>
                  </a:cubicBezTo>
                  <a:cubicBezTo>
                    <a:pt x="455" y="177"/>
                    <a:pt x="460" y="175"/>
                    <a:pt x="461" y="175"/>
                  </a:cubicBezTo>
                  <a:cubicBezTo>
                    <a:pt x="461" y="174"/>
                    <a:pt x="462" y="173"/>
                    <a:pt x="463" y="173"/>
                  </a:cubicBezTo>
                  <a:cubicBezTo>
                    <a:pt x="463" y="173"/>
                    <a:pt x="464" y="173"/>
                    <a:pt x="464" y="173"/>
                  </a:cubicBezTo>
                  <a:cubicBezTo>
                    <a:pt x="460" y="175"/>
                    <a:pt x="456" y="178"/>
                    <a:pt x="452" y="180"/>
                  </a:cubicBezTo>
                  <a:cubicBezTo>
                    <a:pt x="449" y="182"/>
                    <a:pt x="453" y="183"/>
                    <a:pt x="455" y="182"/>
                  </a:cubicBezTo>
                  <a:cubicBezTo>
                    <a:pt x="463" y="177"/>
                    <a:pt x="472" y="172"/>
                    <a:pt x="480" y="167"/>
                  </a:cubicBezTo>
                  <a:cubicBezTo>
                    <a:pt x="481" y="167"/>
                    <a:pt x="482" y="167"/>
                    <a:pt x="483" y="167"/>
                  </a:cubicBezTo>
                  <a:cubicBezTo>
                    <a:pt x="467" y="176"/>
                    <a:pt x="452" y="184"/>
                    <a:pt x="436" y="192"/>
                  </a:cubicBezTo>
                  <a:close/>
                  <a:moveTo>
                    <a:pt x="479" y="143"/>
                  </a:moveTo>
                  <a:cubicBezTo>
                    <a:pt x="476" y="146"/>
                    <a:pt x="473" y="149"/>
                    <a:pt x="471" y="152"/>
                  </a:cubicBezTo>
                  <a:cubicBezTo>
                    <a:pt x="469" y="154"/>
                    <a:pt x="467" y="156"/>
                    <a:pt x="465" y="158"/>
                  </a:cubicBezTo>
                  <a:cubicBezTo>
                    <a:pt x="465" y="158"/>
                    <a:pt x="465" y="159"/>
                    <a:pt x="465" y="159"/>
                  </a:cubicBezTo>
                  <a:cubicBezTo>
                    <a:pt x="460" y="163"/>
                    <a:pt x="456" y="168"/>
                    <a:pt x="452" y="172"/>
                  </a:cubicBezTo>
                  <a:cubicBezTo>
                    <a:pt x="451" y="172"/>
                    <a:pt x="450" y="172"/>
                    <a:pt x="449" y="173"/>
                  </a:cubicBezTo>
                  <a:cubicBezTo>
                    <a:pt x="459" y="163"/>
                    <a:pt x="469" y="153"/>
                    <a:pt x="479" y="143"/>
                  </a:cubicBezTo>
                  <a:close/>
                  <a:moveTo>
                    <a:pt x="496" y="139"/>
                  </a:moveTo>
                  <a:cubicBezTo>
                    <a:pt x="496" y="139"/>
                    <a:pt x="495" y="139"/>
                    <a:pt x="495" y="139"/>
                  </a:cubicBezTo>
                  <a:cubicBezTo>
                    <a:pt x="496" y="138"/>
                    <a:pt x="497" y="137"/>
                    <a:pt x="498" y="136"/>
                  </a:cubicBezTo>
                  <a:cubicBezTo>
                    <a:pt x="497" y="137"/>
                    <a:pt x="497" y="138"/>
                    <a:pt x="496" y="139"/>
                  </a:cubicBezTo>
                  <a:close/>
                  <a:moveTo>
                    <a:pt x="468" y="171"/>
                  </a:moveTo>
                  <a:cubicBezTo>
                    <a:pt x="468" y="171"/>
                    <a:pt x="468" y="171"/>
                    <a:pt x="468" y="170"/>
                  </a:cubicBezTo>
                  <a:cubicBezTo>
                    <a:pt x="468" y="170"/>
                    <a:pt x="469" y="170"/>
                    <a:pt x="469" y="170"/>
                  </a:cubicBezTo>
                  <a:cubicBezTo>
                    <a:pt x="469" y="170"/>
                    <a:pt x="468" y="171"/>
                    <a:pt x="468" y="171"/>
                  </a:cubicBezTo>
                  <a:close/>
                  <a:moveTo>
                    <a:pt x="466" y="165"/>
                  </a:moveTo>
                  <a:cubicBezTo>
                    <a:pt x="466" y="165"/>
                    <a:pt x="466" y="165"/>
                    <a:pt x="466" y="164"/>
                  </a:cubicBezTo>
                  <a:cubicBezTo>
                    <a:pt x="467" y="164"/>
                    <a:pt x="467" y="164"/>
                    <a:pt x="467" y="164"/>
                  </a:cubicBezTo>
                  <a:cubicBezTo>
                    <a:pt x="467" y="164"/>
                    <a:pt x="467" y="164"/>
                    <a:pt x="467" y="164"/>
                  </a:cubicBezTo>
                  <a:cubicBezTo>
                    <a:pt x="467" y="164"/>
                    <a:pt x="466" y="165"/>
                    <a:pt x="466" y="165"/>
                  </a:cubicBezTo>
                  <a:close/>
                  <a:moveTo>
                    <a:pt x="501" y="139"/>
                  </a:moveTo>
                  <a:cubicBezTo>
                    <a:pt x="502" y="138"/>
                    <a:pt x="504" y="137"/>
                    <a:pt x="505" y="136"/>
                  </a:cubicBezTo>
                  <a:cubicBezTo>
                    <a:pt x="504" y="137"/>
                    <a:pt x="502" y="138"/>
                    <a:pt x="501" y="139"/>
                  </a:cubicBezTo>
                  <a:close/>
                  <a:moveTo>
                    <a:pt x="527" y="112"/>
                  </a:moveTo>
                  <a:cubicBezTo>
                    <a:pt x="535" y="107"/>
                    <a:pt x="544" y="102"/>
                    <a:pt x="553" y="97"/>
                  </a:cubicBezTo>
                  <a:cubicBezTo>
                    <a:pt x="553" y="97"/>
                    <a:pt x="554" y="97"/>
                    <a:pt x="554" y="97"/>
                  </a:cubicBezTo>
                  <a:cubicBezTo>
                    <a:pt x="554" y="98"/>
                    <a:pt x="553" y="98"/>
                    <a:pt x="553" y="99"/>
                  </a:cubicBezTo>
                  <a:cubicBezTo>
                    <a:pt x="552" y="99"/>
                    <a:pt x="551" y="100"/>
                    <a:pt x="551" y="100"/>
                  </a:cubicBezTo>
                  <a:cubicBezTo>
                    <a:pt x="543" y="104"/>
                    <a:pt x="535" y="108"/>
                    <a:pt x="527" y="112"/>
                  </a:cubicBezTo>
                  <a:close/>
                  <a:moveTo>
                    <a:pt x="569" y="88"/>
                  </a:moveTo>
                  <a:cubicBezTo>
                    <a:pt x="569" y="88"/>
                    <a:pt x="570" y="88"/>
                    <a:pt x="570" y="88"/>
                  </a:cubicBezTo>
                  <a:cubicBezTo>
                    <a:pt x="569" y="88"/>
                    <a:pt x="569" y="88"/>
                    <a:pt x="568" y="89"/>
                  </a:cubicBezTo>
                  <a:cubicBezTo>
                    <a:pt x="569" y="89"/>
                    <a:pt x="569" y="88"/>
                    <a:pt x="569" y="88"/>
                  </a:cubicBezTo>
                  <a:close/>
                  <a:moveTo>
                    <a:pt x="585" y="78"/>
                  </a:moveTo>
                  <a:cubicBezTo>
                    <a:pt x="583" y="80"/>
                    <a:pt x="582" y="81"/>
                    <a:pt x="581" y="82"/>
                  </a:cubicBezTo>
                  <a:cubicBezTo>
                    <a:pt x="580" y="82"/>
                    <a:pt x="579" y="82"/>
                    <a:pt x="578" y="82"/>
                  </a:cubicBezTo>
                  <a:cubicBezTo>
                    <a:pt x="581" y="81"/>
                    <a:pt x="583" y="80"/>
                    <a:pt x="585" y="78"/>
                  </a:cubicBezTo>
                  <a:close/>
                  <a:moveTo>
                    <a:pt x="527" y="109"/>
                  </a:moveTo>
                  <a:cubicBezTo>
                    <a:pt x="523" y="111"/>
                    <a:pt x="520" y="114"/>
                    <a:pt x="517" y="116"/>
                  </a:cubicBezTo>
                  <a:cubicBezTo>
                    <a:pt x="520" y="113"/>
                    <a:pt x="523" y="111"/>
                    <a:pt x="526" y="109"/>
                  </a:cubicBezTo>
                  <a:cubicBezTo>
                    <a:pt x="526" y="109"/>
                    <a:pt x="526" y="109"/>
                    <a:pt x="526" y="109"/>
                  </a:cubicBezTo>
                  <a:cubicBezTo>
                    <a:pt x="526" y="109"/>
                    <a:pt x="526" y="109"/>
                    <a:pt x="527" y="109"/>
                  </a:cubicBezTo>
                  <a:close/>
                  <a:moveTo>
                    <a:pt x="487" y="137"/>
                  </a:moveTo>
                  <a:cubicBezTo>
                    <a:pt x="486" y="137"/>
                    <a:pt x="486" y="137"/>
                    <a:pt x="485" y="137"/>
                  </a:cubicBezTo>
                  <a:cubicBezTo>
                    <a:pt x="486" y="137"/>
                    <a:pt x="487" y="136"/>
                    <a:pt x="488" y="136"/>
                  </a:cubicBezTo>
                  <a:cubicBezTo>
                    <a:pt x="488" y="136"/>
                    <a:pt x="487" y="137"/>
                    <a:pt x="487" y="137"/>
                  </a:cubicBezTo>
                  <a:close/>
                  <a:moveTo>
                    <a:pt x="444" y="178"/>
                  </a:moveTo>
                  <a:cubicBezTo>
                    <a:pt x="444" y="179"/>
                    <a:pt x="444" y="178"/>
                    <a:pt x="445" y="178"/>
                  </a:cubicBezTo>
                  <a:cubicBezTo>
                    <a:pt x="441" y="181"/>
                    <a:pt x="438" y="185"/>
                    <a:pt x="435" y="188"/>
                  </a:cubicBezTo>
                  <a:cubicBezTo>
                    <a:pt x="435" y="187"/>
                    <a:pt x="436" y="187"/>
                    <a:pt x="436" y="186"/>
                  </a:cubicBezTo>
                  <a:cubicBezTo>
                    <a:pt x="438" y="184"/>
                    <a:pt x="441" y="181"/>
                    <a:pt x="444" y="178"/>
                  </a:cubicBezTo>
                  <a:close/>
                  <a:moveTo>
                    <a:pt x="377" y="261"/>
                  </a:moveTo>
                  <a:cubicBezTo>
                    <a:pt x="375" y="263"/>
                    <a:pt x="373" y="265"/>
                    <a:pt x="370" y="268"/>
                  </a:cubicBezTo>
                  <a:cubicBezTo>
                    <a:pt x="369" y="268"/>
                    <a:pt x="368" y="269"/>
                    <a:pt x="366" y="270"/>
                  </a:cubicBezTo>
                  <a:cubicBezTo>
                    <a:pt x="370" y="267"/>
                    <a:pt x="373" y="264"/>
                    <a:pt x="377" y="261"/>
                  </a:cubicBezTo>
                  <a:close/>
                  <a:moveTo>
                    <a:pt x="317" y="325"/>
                  </a:moveTo>
                  <a:cubicBezTo>
                    <a:pt x="317" y="325"/>
                    <a:pt x="318" y="325"/>
                    <a:pt x="318" y="325"/>
                  </a:cubicBezTo>
                  <a:cubicBezTo>
                    <a:pt x="315" y="329"/>
                    <a:pt x="311" y="332"/>
                    <a:pt x="307" y="336"/>
                  </a:cubicBezTo>
                  <a:cubicBezTo>
                    <a:pt x="310" y="332"/>
                    <a:pt x="313" y="328"/>
                    <a:pt x="317" y="325"/>
                  </a:cubicBezTo>
                  <a:close/>
                  <a:moveTo>
                    <a:pt x="337" y="306"/>
                  </a:moveTo>
                  <a:cubicBezTo>
                    <a:pt x="338" y="306"/>
                    <a:pt x="338" y="306"/>
                    <a:pt x="338" y="306"/>
                  </a:cubicBezTo>
                  <a:cubicBezTo>
                    <a:pt x="338" y="306"/>
                    <a:pt x="338" y="306"/>
                    <a:pt x="338" y="305"/>
                  </a:cubicBezTo>
                  <a:cubicBezTo>
                    <a:pt x="338" y="306"/>
                    <a:pt x="338" y="306"/>
                    <a:pt x="337" y="306"/>
                  </a:cubicBezTo>
                  <a:close/>
                  <a:moveTo>
                    <a:pt x="325" y="305"/>
                  </a:moveTo>
                  <a:cubicBezTo>
                    <a:pt x="322" y="309"/>
                    <a:pt x="319" y="312"/>
                    <a:pt x="317" y="315"/>
                  </a:cubicBezTo>
                  <a:cubicBezTo>
                    <a:pt x="317" y="314"/>
                    <a:pt x="317" y="314"/>
                    <a:pt x="318" y="313"/>
                  </a:cubicBezTo>
                  <a:cubicBezTo>
                    <a:pt x="320" y="311"/>
                    <a:pt x="322" y="308"/>
                    <a:pt x="325" y="305"/>
                  </a:cubicBezTo>
                  <a:close/>
                  <a:moveTo>
                    <a:pt x="306" y="326"/>
                  </a:moveTo>
                  <a:cubicBezTo>
                    <a:pt x="306" y="327"/>
                    <a:pt x="307" y="327"/>
                    <a:pt x="308" y="328"/>
                  </a:cubicBezTo>
                  <a:cubicBezTo>
                    <a:pt x="301" y="335"/>
                    <a:pt x="293" y="343"/>
                    <a:pt x="286" y="350"/>
                  </a:cubicBezTo>
                  <a:cubicBezTo>
                    <a:pt x="289" y="347"/>
                    <a:pt x="292" y="344"/>
                    <a:pt x="294" y="341"/>
                  </a:cubicBezTo>
                  <a:cubicBezTo>
                    <a:pt x="294" y="340"/>
                    <a:pt x="294" y="340"/>
                    <a:pt x="295" y="340"/>
                  </a:cubicBezTo>
                  <a:cubicBezTo>
                    <a:pt x="298" y="335"/>
                    <a:pt x="302" y="331"/>
                    <a:pt x="306" y="326"/>
                  </a:cubicBezTo>
                  <a:close/>
                  <a:moveTo>
                    <a:pt x="241" y="418"/>
                  </a:moveTo>
                  <a:cubicBezTo>
                    <a:pt x="240" y="417"/>
                    <a:pt x="237" y="418"/>
                    <a:pt x="237" y="418"/>
                  </a:cubicBezTo>
                  <a:cubicBezTo>
                    <a:pt x="236" y="418"/>
                    <a:pt x="236" y="419"/>
                    <a:pt x="236" y="419"/>
                  </a:cubicBezTo>
                  <a:cubicBezTo>
                    <a:pt x="236" y="418"/>
                    <a:pt x="236" y="418"/>
                    <a:pt x="235" y="418"/>
                  </a:cubicBezTo>
                  <a:cubicBezTo>
                    <a:pt x="236" y="417"/>
                    <a:pt x="237" y="415"/>
                    <a:pt x="238" y="413"/>
                  </a:cubicBezTo>
                  <a:cubicBezTo>
                    <a:pt x="238" y="412"/>
                    <a:pt x="239" y="412"/>
                    <a:pt x="240" y="411"/>
                  </a:cubicBezTo>
                  <a:cubicBezTo>
                    <a:pt x="241" y="411"/>
                    <a:pt x="242" y="411"/>
                    <a:pt x="243" y="410"/>
                  </a:cubicBezTo>
                  <a:cubicBezTo>
                    <a:pt x="244" y="409"/>
                    <a:pt x="246" y="408"/>
                    <a:pt x="247" y="406"/>
                  </a:cubicBezTo>
                  <a:cubicBezTo>
                    <a:pt x="247" y="408"/>
                    <a:pt x="250" y="409"/>
                    <a:pt x="252" y="407"/>
                  </a:cubicBezTo>
                  <a:cubicBezTo>
                    <a:pt x="253" y="407"/>
                    <a:pt x="253" y="406"/>
                    <a:pt x="254" y="405"/>
                  </a:cubicBezTo>
                  <a:cubicBezTo>
                    <a:pt x="255" y="405"/>
                    <a:pt x="256" y="405"/>
                    <a:pt x="257" y="405"/>
                  </a:cubicBezTo>
                  <a:cubicBezTo>
                    <a:pt x="266" y="399"/>
                    <a:pt x="276" y="394"/>
                    <a:pt x="286" y="389"/>
                  </a:cubicBezTo>
                  <a:cubicBezTo>
                    <a:pt x="273" y="401"/>
                    <a:pt x="257" y="410"/>
                    <a:pt x="241" y="418"/>
                  </a:cubicBezTo>
                  <a:cubicBezTo>
                    <a:pt x="241" y="418"/>
                    <a:pt x="241" y="418"/>
                    <a:pt x="241" y="418"/>
                  </a:cubicBezTo>
                  <a:close/>
                  <a:moveTo>
                    <a:pt x="235" y="447"/>
                  </a:moveTo>
                  <a:cubicBezTo>
                    <a:pt x="232" y="448"/>
                    <a:pt x="229" y="449"/>
                    <a:pt x="226" y="451"/>
                  </a:cubicBezTo>
                  <a:cubicBezTo>
                    <a:pt x="224" y="451"/>
                    <a:pt x="224" y="452"/>
                    <a:pt x="224" y="452"/>
                  </a:cubicBezTo>
                  <a:cubicBezTo>
                    <a:pt x="221" y="454"/>
                    <a:pt x="218" y="455"/>
                    <a:pt x="216" y="457"/>
                  </a:cubicBezTo>
                  <a:cubicBezTo>
                    <a:pt x="217" y="455"/>
                    <a:pt x="219" y="453"/>
                    <a:pt x="220" y="452"/>
                  </a:cubicBezTo>
                  <a:cubicBezTo>
                    <a:pt x="220" y="452"/>
                    <a:pt x="220" y="452"/>
                    <a:pt x="220" y="452"/>
                  </a:cubicBezTo>
                  <a:cubicBezTo>
                    <a:pt x="221" y="451"/>
                    <a:pt x="222" y="451"/>
                    <a:pt x="223" y="451"/>
                  </a:cubicBezTo>
                  <a:cubicBezTo>
                    <a:pt x="228" y="449"/>
                    <a:pt x="232" y="446"/>
                    <a:pt x="237" y="444"/>
                  </a:cubicBezTo>
                  <a:cubicBezTo>
                    <a:pt x="241" y="441"/>
                    <a:pt x="244" y="440"/>
                    <a:pt x="248" y="440"/>
                  </a:cubicBezTo>
                  <a:cubicBezTo>
                    <a:pt x="245" y="442"/>
                    <a:pt x="241" y="444"/>
                    <a:pt x="238" y="446"/>
                  </a:cubicBezTo>
                  <a:cubicBezTo>
                    <a:pt x="237" y="446"/>
                    <a:pt x="236" y="447"/>
                    <a:pt x="235" y="447"/>
                  </a:cubicBezTo>
                  <a:close/>
                  <a:moveTo>
                    <a:pt x="188" y="468"/>
                  </a:moveTo>
                  <a:cubicBezTo>
                    <a:pt x="188" y="467"/>
                    <a:pt x="188" y="467"/>
                    <a:pt x="188" y="467"/>
                  </a:cubicBezTo>
                  <a:cubicBezTo>
                    <a:pt x="188" y="468"/>
                    <a:pt x="188" y="468"/>
                    <a:pt x="188" y="468"/>
                  </a:cubicBezTo>
                  <a:cubicBezTo>
                    <a:pt x="188" y="468"/>
                    <a:pt x="188" y="468"/>
                    <a:pt x="188" y="468"/>
                  </a:cubicBezTo>
                  <a:close/>
                  <a:moveTo>
                    <a:pt x="221" y="445"/>
                  </a:moveTo>
                  <a:cubicBezTo>
                    <a:pt x="222" y="444"/>
                    <a:pt x="223" y="443"/>
                    <a:pt x="224" y="442"/>
                  </a:cubicBezTo>
                  <a:cubicBezTo>
                    <a:pt x="225" y="442"/>
                    <a:pt x="225" y="441"/>
                    <a:pt x="226" y="441"/>
                  </a:cubicBezTo>
                  <a:cubicBezTo>
                    <a:pt x="226" y="441"/>
                    <a:pt x="226" y="441"/>
                    <a:pt x="226" y="441"/>
                  </a:cubicBezTo>
                  <a:cubicBezTo>
                    <a:pt x="225" y="442"/>
                    <a:pt x="223" y="444"/>
                    <a:pt x="221" y="445"/>
                  </a:cubicBezTo>
                  <a:close/>
                  <a:moveTo>
                    <a:pt x="222" y="438"/>
                  </a:moveTo>
                  <a:cubicBezTo>
                    <a:pt x="222" y="438"/>
                    <a:pt x="222" y="438"/>
                    <a:pt x="222" y="438"/>
                  </a:cubicBezTo>
                  <a:cubicBezTo>
                    <a:pt x="222" y="438"/>
                    <a:pt x="222" y="438"/>
                    <a:pt x="222" y="438"/>
                  </a:cubicBezTo>
                  <a:cubicBezTo>
                    <a:pt x="222" y="438"/>
                    <a:pt x="222" y="438"/>
                    <a:pt x="222" y="438"/>
                  </a:cubicBezTo>
                  <a:cubicBezTo>
                    <a:pt x="222" y="438"/>
                    <a:pt x="222" y="438"/>
                    <a:pt x="222" y="438"/>
                  </a:cubicBezTo>
                  <a:close/>
                  <a:moveTo>
                    <a:pt x="228" y="422"/>
                  </a:moveTo>
                  <a:cubicBezTo>
                    <a:pt x="228" y="422"/>
                    <a:pt x="227" y="423"/>
                    <a:pt x="227" y="423"/>
                  </a:cubicBezTo>
                  <a:cubicBezTo>
                    <a:pt x="226" y="424"/>
                    <a:pt x="226" y="424"/>
                    <a:pt x="225" y="425"/>
                  </a:cubicBezTo>
                  <a:cubicBezTo>
                    <a:pt x="226" y="424"/>
                    <a:pt x="227" y="423"/>
                    <a:pt x="228" y="422"/>
                  </a:cubicBezTo>
                  <a:close/>
                  <a:moveTo>
                    <a:pt x="182" y="475"/>
                  </a:moveTo>
                  <a:cubicBezTo>
                    <a:pt x="190" y="470"/>
                    <a:pt x="198" y="465"/>
                    <a:pt x="206" y="460"/>
                  </a:cubicBezTo>
                  <a:cubicBezTo>
                    <a:pt x="198" y="467"/>
                    <a:pt x="191" y="473"/>
                    <a:pt x="184" y="479"/>
                  </a:cubicBezTo>
                  <a:cubicBezTo>
                    <a:pt x="182" y="481"/>
                    <a:pt x="180" y="482"/>
                    <a:pt x="178" y="483"/>
                  </a:cubicBezTo>
                  <a:cubicBezTo>
                    <a:pt x="179" y="480"/>
                    <a:pt x="181" y="477"/>
                    <a:pt x="182" y="475"/>
                  </a:cubicBezTo>
                  <a:close/>
                  <a:moveTo>
                    <a:pt x="190" y="479"/>
                  </a:moveTo>
                  <a:cubicBezTo>
                    <a:pt x="189" y="479"/>
                    <a:pt x="189" y="479"/>
                    <a:pt x="189" y="480"/>
                  </a:cubicBezTo>
                  <a:cubicBezTo>
                    <a:pt x="189" y="479"/>
                    <a:pt x="189" y="479"/>
                    <a:pt x="190" y="479"/>
                  </a:cubicBezTo>
                  <a:cubicBezTo>
                    <a:pt x="190" y="479"/>
                    <a:pt x="190" y="479"/>
                    <a:pt x="190" y="479"/>
                  </a:cubicBezTo>
                  <a:close/>
                  <a:moveTo>
                    <a:pt x="226" y="446"/>
                  </a:moveTo>
                  <a:cubicBezTo>
                    <a:pt x="232" y="442"/>
                    <a:pt x="237" y="437"/>
                    <a:pt x="243" y="431"/>
                  </a:cubicBezTo>
                  <a:cubicBezTo>
                    <a:pt x="243" y="431"/>
                    <a:pt x="243" y="431"/>
                    <a:pt x="243" y="431"/>
                  </a:cubicBezTo>
                  <a:cubicBezTo>
                    <a:pt x="244" y="430"/>
                    <a:pt x="245" y="429"/>
                    <a:pt x="247" y="429"/>
                  </a:cubicBezTo>
                  <a:cubicBezTo>
                    <a:pt x="252" y="426"/>
                    <a:pt x="259" y="423"/>
                    <a:pt x="253" y="429"/>
                  </a:cubicBezTo>
                  <a:cubicBezTo>
                    <a:pt x="249" y="434"/>
                    <a:pt x="243" y="437"/>
                    <a:pt x="237" y="440"/>
                  </a:cubicBezTo>
                  <a:cubicBezTo>
                    <a:pt x="233" y="442"/>
                    <a:pt x="229" y="444"/>
                    <a:pt x="226" y="446"/>
                  </a:cubicBezTo>
                  <a:close/>
                  <a:moveTo>
                    <a:pt x="210" y="439"/>
                  </a:moveTo>
                  <a:cubicBezTo>
                    <a:pt x="212" y="437"/>
                    <a:pt x="215" y="435"/>
                    <a:pt x="216" y="434"/>
                  </a:cubicBezTo>
                  <a:cubicBezTo>
                    <a:pt x="218" y="432"/>
                    <a:pt x="220" y="431"/>
                    <a:pt x="222" y="429"/>
                  </a:cubicBezTo>
                  <a:cubicBezTo>
                    <a:pt x="219" y="434"/>
                    <a:pt x="215" y="437"/>
                    <a:pt x="211" y="441"/>
                  </a:cubicBezTo>
                  <a:cubicBezTo>
                    <a:pt x="208" y="443"/>
                    <a:pt x="206" y="445"/>
                    <a:pt x="204" y="446"/>
                  </a:cubicBezTo>
                  <a:cubicBezTo>
                    <a:pt x="204" y="446"/>
                    <a:pt x="204" y="447"/>
                    <a:pt x="204" y="447"/>
                  </a:cubicBezTo>
                  <a:cubicBezTo>
                    <a:pt x="206" y="444"/>
                    <a:pt x="208" y="441"/>
                    <a:pt x="210" y="439"/>
                  </a:cubicBezTo>
                  <a:close/>
                  <a:moveTo>
                    <a:pt x="172" y="486"/>
                  </a:moveTo>
                  <a:cubicBezTo>
                    <a:pt x="173" y="486"/>
                    <a:pt x="175" y="486"/>
                    <a:pt x="175" y="486"/>
                  </a:cubicBezTo>
                  <a:cubicBezTo>
                    <a:pt x="176" y="486"/>
                    <a:pt x="177" y="485"/>
                    <a:pt x="178" y="485"/>
                  </a:cubicBezTo>
                  <a:cubicBezTo>
                    <a:pt x="175" y="488"/>
                    <a:pt x="172" y="491"/>
                    <a:pt x="169" y="494"/>
                  </a:cubicBezTo>
                  <a:cubicBezTo>
                    <a:pt x="168" y="494"/>
                    <a:pt x="168" y="494"/>
                    <a:pt x="168" y="494"/>
                  </a:cubicBezTo>
                  <a:cubicBezTo>
                    <a:pt x="167" y="495"/>
                    <a:pt x="165" y="497"/>
                    <a:pt x="163" y="498"/>
                  </a:cubicBezTo>
                  <a:cubicBezTo>
                    <a:pt x="166" y="494"/>
                    <a:pt x="169" y="490"/>
                    <a:pt x="172" y="486"/>
                  </a:cubicBezTo>
                  <a:close/>
                  <a:moveTo>
                    <a:pt x="194" y="480"/>
                  </a:moveTo>
                  <a:cubicBezTo>
                    <a:pt x="190" y="482"/>
                    <a:pt x="186" y="484"/>
                    <a:pt x="181" y="486"/>
                  </a:cubicBezTo>
                  <a:cubicBezTo>
                    <a:pt x="183" y="485"/>
                    <a:pt x="184" y="484"/>
                    <a:pt x="185" y="483"/>
                  </a:cubicBezTo>
                  <a:cubicBezTo>
                    <a:pt x="186" y="483"/>
                    <a:pt x="188" y="483"/>
                    <a:pt x="189" y="482"/>
                  </a:cubicBezTo>
                  <a:cubicBezTo>
                    <a:pt x="192" y="481"/>
                    <a:pt x="194" y="480"/>
                    <a:pt x="197" y="478"/>
                  </a:cubicBezTo>
                  <a:cubicBezTo>
                    <a:pt x="196" y="479"/>
                    <a:pt x="195" y="479"/>
                    <a:pt x="194" y="480"/>
                  </a:cubicBezTo>
                  <a:close/>
                  <a:moveTo>
                    <a:pt x="228" y="461"/>
                  </a:moveTo>
                  <a:cubicBezTo>
                    <a:pt x="227" y="461"/>
                    <a:pt x="227" y="461"/>
                    <a:pt x="227" y="461"/>
                  </a:cubicBezTo>
                  <a:cubicBezTo>
                    <a:pt x="229" y="459"/>
                    <a:pt x="231" y="458"/>
                    <a:pt x="234" y="456"/>
                  </a:cubicBezTo>
                  <a:cubicBezTo>
                    <a:pt x="240" y="454"/>
                    <a:pt x="247" y="451"/>
                    <a:pt x="253" y="449"/>
                  </a:cubicBezTo>
                  <a:cubicBezTo>
                    <a:pt x="245" y="452"/>
                    <a:pt x="236" y="456"/>
                    <a:pt x="228" y="461"/>
                  </a:cubicBezTo>
                  <a:close/>
                  <a:moveTo>
                    <a:pt x="225" y="459"/>
                  </a:moveTo>
                  <a:cubicBezTo>
                    <a:pt x="223" y="460"/>
                    <a:pt x="221" y="461"/>
                    <a:pt x="219" y="462"/>
                  </a:cubicBezTo>
                  <a:cubicBezTo>
                    <a:pt x="218" y="463"/>
                    <a:pt x="216" y="464"/>
                    <a:pt x="215" y="465"/>
                  </a:cubicBezTo>
                  <a:cubicBezTo>
                    <a:pt x="211" y="466"/>
                    <a:pt x="207" y="468"/>
                    <a:pt x="202" y="469"/>
                  </a:cubicBezTo>
                  <a:cubicBezTo>
                    <a:pt x="205" y="467"/>
                    <a:pt x="207" y="465"/>
                    <a:pt x="209" y="463"/>
                  </a:cubicBezTo>
                  <a:cubicBezTo>
                    <a:pt x="210" y="463"/>
                    <a:pt x="210" y="463"/>
                    <a:pt x="210" y="463"/>
                  </a:cubicBezTo>
                  <a:cubicBezTo>
                    <a:pt x="215" y="462"/>
                    <a:pt x="220" y="460"/>
                    <a:pt x="225" y="459"/>
                  </a:cubicBezTo>
                  <a:close/>
                  <a:moveTo>
                    <a:pt x="293" y="406"/>
                  </a:moveTo>
                  <a:cubicBezTo>
                    <a:pt x="320" y="397"/>
                    <a:pt x="347" y="394"/>
                    <a:pt x="375" y="393"/>
                  </a:cubicBezTo>
                  <a:cubicBezTo>
                    <a:pt x="396" y="392"/>
                    <a:pt x="416" y="395"/>
                    <a:pt x="436" y="390"/>
                  </a:cubicBezTo>
                  <a:cubicBezTo>
                    <a:pt x="382" y="432"/>
                    <a:pt x="310" y="427"/>
                    <a:pt x="246" y="444"/>
                  </a:cubicBezTo>
                  <a:cubicBezTo>
                    <a:pt x="250" y="442"/>
                    <a:pt x="253" y="440"/>
                    <a:pt x="256" y="438"/>
                  </a:cubicBezTo>
                  <a:cubicBezTo>
                    <a:pt x="257" y="437"/>
                    <a:pt x="256" y="437"/>
                    <a:pt x="255" y="437"/>
                  </a:cubicBezTo>
                  <a:cubicBezTo>
                    <a:pt x="251" y="437"/>
                    <a:pt x="247" y="438"/>
                    <a:pt x="244" y="439"/>
                  </a:cubicBezTo>
                  <a:cubicBezTo>
                    <a:pt x="245" y="438"/>
                    <a:pt x="246" y="437"/>
                    <a:pt x="248" y="437"/>
                  </a:cubicBezTo>
                  <a:cubicBezTo>
                    <a:pt x="254" y="433"/>
                    <a:pt x="259" y="429"/>
                    <a:pt x="263" y="423"/>
                  </a:cubicBezTo>
                  <a:cubicBezTo>
                    <a:pt x="264" y="422"/>
                    <a:pt x="262" y="422"/>
                    <a:pt x="261" y="422"/>
                  </a:cubicBezTo>
                  <a:cubicBezTo>
                    <a:pt x="259" y="422"/>
                    <a:pt x="257" y="423"/>
                    <a:pt x="254" y="424"/>
                  </a:cubicBezTo>
                  <a:cubicBezTo>
                    <a:pt x="258" y="421"/>
                    <a:pt x="262" y="418"/>
                    <a:pt x="266" y="416"/>
                  </a:cubicBezTo>
                  <a:cubicBezTo>
                    <a:pt x="268" y="414"/>
                    <a:pt x="262" y="414"/>
                    <a:pt x="261" y="415"/>
                  </a:cubicBezTo>
                  <a:cubicBezTo>
                    <a:pt x="255" y="420"/>
                    <a:pt x="249" y="424"/>
                    <a:pt x="243" y="428"/>
                  </a:cubicBezTo>
                  <a:cubicBezTo>
                    <a:pt x="242" y="429"/>
                    <a:pt x="241" y="429"/>
                    <a:pt x="240" y="429"/>
                  </a:cubicBezTo>
                  <a:cubicBezTo>
                    <a:pt x="244" y="426"/>
                    <a:pt x="248" y="422"/>
                    <a:pt x="252" y="418"/>
                  </a:cubicBezTo>
                  <a:cubicBezTo>
                    <a:pt x="265" y="413"/>
                    <a:pt x="280" y="410"/>
                    <a:pt x="293" y="406"/>
                  </a:cubicBezTo>
                  <a:close/>
                  <a:moveTo>
                    <a:pt x="239" y="421"/>
                  </a:moveTo>
                  <a:cubicBezTo>
                    <a:pt x="240" y="420"/>
                    <a:pt x="240" y="420"/>
                    <a:pt x="240" y="420"/>
                  </a:cubicBezTo>
                  <a:cubicBezTo>
                    <a:pt x="240" y="420"/>
                    <a:pt x="240" y="420"/>
                    <a:pt x="241" y="420"/>
                  </a:cubicBezTo>
                  <a:cubicBezTo>
                    <a:pt x="240" y="420"/>
                    <a:pt x="240" y="420"/>
                    <a:pt x="239" y="421"/>
                  </a:cubicBezTo>
                  <a:close/>
                  <a:moveTo>
                    <a:pt x="306" y="369"/>
                  </a:moveTo>
                  <a:cubicBezTo>
                    <a:pt x="317" y="364"/>
                    <a:pt x="301" y="378"/>
                    <a:pt x="301" y="377"/>
                  </a:cubicBezTo>
                  <a:cubicBezTo>
                    <a:pt x="297" y="380"/>
                    <a:pt x="293" y="382"/>
                    <a:pt x="288" y="384"/>
                  </a:cubicBezTo>
                  <a:cubicBezTo>
                    <a:pt x="281" y="387"/>
                    <a:pt x="274" y="389"/>
                    <a:pt x="268" y="392"/>
                  </a:cubicBezTo>
                  <a:cubicBezTo>
                    <a:pt x="269" y="391"/>
                    <a:pt x="271" y="389"/>
                    <a:pt x="272" y="387"/>
                  </a:cubicBezTo>
                  <a:cubicBezTo>
                    <a:pt x="274" y="386"/>
                    <a:pt x="275" y="385"/>
                    <a:pt x="276" y="384"/>
                  </a:cubicBezTo>
                  <a:cubicBezTo>
                    <a:pt x="276" y="386"/>
                    <a:pt x="279" y="386"/>
                    <a:pt x="281" y="385"/>
                  </a:cubicBezTo>
                  <a:cubicBezTo>
                    <a:pt x="286" y="382"/>
                    <a:pt x="291" y="378"/>
                    <a:pt x="296" y="375"/>
                  </a:cubicBezTo>
                  <a:cubicBezTo>
                    <a:pt x="299" y="373"/>
                    <a:pt x="303" y="371"/>
                    <a:pt x="306" y="369"/>
                  </a:cubicBezTo>
                  <a:close/>
                  <a:moveTo>
                    <a:pt x="291" y="374"/>
                  </a:moveTo>
                  <a:cubicBezTo>
                    <a:pt x="291" y="374"/>
                    <a:pt x="292" y="373"/>
                    <a:pt x="293" y="373"/>
                  </a:cubicBezTo>
                  <a:cubicBezTo>
                    <a:pt x="295" y="371"/>
                    <a:pt x="293" y="370"/>
                    <a:pt x="290" y="370"/>
                  </a:cubicBezTo>
                  <a:cubicBezTo>
                    <a:pt x="292" y="368"/>
                    <a:pt x="293" y="367"/>
                    <a:pt x="295" y="365"/>
                  </a:cubicBezTo>
                  <a:cubicBezTo>
                    <a:pt x="298" y="363"/>
                    <a:pt x="310" y="359"/>
                    <a:pt x="302" y="366"/>
                  </a:cubicBezTo>
                  <a:cubicBezTo>
                    <a:pt x="300" y="368"/>
                    <a:pt x="298" y="369"/>
                    <a:pt x="296" y="371"/>
                  </a:cubicBezTo>
                  <a:cubicBezTo>
                    <a:pt x="294" y="372"/>
                    <a:pt x="293" y="373"/>
                    <a:pt x="291" y="374"/>
                  </a:cubicBezTo>
                  <a:close/>
                  <a:moveTo>
                    <a:pt x="299" y="357"/>
                  </a:moveTo>
                  <a:cubicBezTo>
                    <a:pt x="299" y="356"/>
                    <a:pt x="295" y="357"/>
                    <a:pt x="294" y="357"/>
                  </a:cubicBezTo>
                  <a:cubicBezTo>
                    <a:pt x="292" y="360"/>
                    <a:pt x="289" y="362"/>
                    <a:pt x="287" y="365"/>
                  </a:cubicBezTo>
                  <a:cubicBezTo>
                    <a:pt x="284" y="367"/>
                    <a:pt x="281" y="368"/>
                    <a:pt x="279" y="370"/>
                  </a:cubicBezTo>
                  <a:cubicBezTo>
                    <a:pt x="277" y="372"/>
                    <a:pt x="278" y="372"/>
                    <a:pt x="280" y="372"/>
                  </a:cubicBezTo>
                  <a:cubicBezTo>
                    <a:pt x="276" y="377"/>
                    <a:pt x="272" y="381"/>
                    <a:pt x="268" y="385"/>
                  </a:cubicBezTo>
                  <a:cubicBezTo>
                    <a:pt x="267" y="386"/>
                    <a:pt x="267" y="387"/>
                    <a:pt x="266" y="387"/>
                  </a:cubicBezTo>
                  <a:cubicBezTo>
                    <a:pt x="261" y="390"/>
                    <a:pt x="257" y="393"/>
                    <a:pt x="252" y="396"/>
                  </a:cubicBezTo>
                  <a:cubicBezTo>
                    <a:pt x="262" y="387"/>
                    <a:pt x="271" y="377"/>
                    <a:pt x="278" y="365"/>
                  </a:cubicBezTo>
                  <a:cubicBezTo>
                    <a:pt x="279" y="365"/>
                    <a:pt x="278" y="364"/>
                    <a:pt x="278" y="364"/>
                  </a:cubicBezTo>
                  <a:cubicBezTo>
                    <a:pt x="284" y="358"/>
                    <a:pt x="291" y="352"/>
                    <a:pt x="297" y="345"/>
                  </a:cubicBezTo>
                  <a:cubicBezTo>
                    <a:pt x="296" y="348"/>
                    <a:pt x="300" y="348"/>
                    <a:pt x="301" y="347"/>
                  </a:cubicBezTo>
                  <a:cubicBezTo>
                    <a:pt x="302" y="346"/>
                    <a:pt x="302" y="346"/>
                    <a:pt x="302" y="346"/>
                  </a:cubicBezTo>
                  <a:cubicBezTo>
                    <a:pt x="302" y="347"/>
                    <a:pt x="305" y="347"/>
                    <a:pt x="306" y="347"/>
                  </a:cubicBezTo>
                  <a:cubicBezTo>
                    <a:pt x="310" y="345"/>
                    <a:pt x="313" y="344"/>
                    <a:pt x="316" y="342"/>
                  </a:cubicBezTo>
                  <a:cubicBezTo>
                    <a:pt x="311" y="348"/>
                    <a:pt x="306" y="353"/>
                    <a:pt x="299" y="357"/>
                  </a:cubicBezTo>
                  <a:close/>
                  <a:moveTo>
                    <a:pt x="413" y="314"/>
                  </a:moveTo>
                  <a:cubicBezTo>
                    <a:pt x="394" y="314"/>
                    <a:pt x="376" y="316"/>
                    <a:pt x="358" y="319"/>
                  </a:cubicBezTo>
                  <a:cubicBezTo>
                    <a:pt x="360" y="318"/>
                    <a:pt x="362" y="317"/>
                    <a:pt x="364" y="316"/>
                  </a:cubicBezTo>
                  <a:cubicBezTo>
                    <a:pt x="365" y="315"/>
                    <a:pt x="366" y="315"/>
                    <a:pt x="367" y="314"/>
                  </a:cubicBezTo>
                  <a:cubicBezTo>
                    <a:pt x="392" y="310"/>
                    <a:pt x="417" y="314"/>
                    <a:pt x="443" y="315"/>
                  </a:cubicBezTo>
                  <a:cubicBezTo>
                    <a:pt x="446" y="316"/>
                    <a:pt x="450" y="316"/>
                    <a:pt x="453" y="317"/>
                  </a:cubicBezTo>
                  <a:cubicBezTo>
                    <a:pt x="452" y="317"/>
                    <a:pt x="451" y="317"/>
                    <a:pt x="450" y="317"/>
                  </a:cubicBezTo>
                  <a:cubicBezTo>
                    <a:pt x="437" y="316"/>
                    <a:pt x="425" y="314"/>
                    <a:pt x="413" y="314"/>
                  </a:cubicBezTo>
                  <a:close/>
                  <a:moveTo>
                    <a:pt x="475" y="319"/>
                  </a:moveTo>
                  <a:cubicBezTo>
                    <a:pt x="469" y="319"/>
                    <a:pt x="463" y="318"/>
                    <a:pt x="457" y="318"/>
                  </a:cubicBezTo>
                  <a:cubicBezTo>
                    <a:pt x="458" y="318"/>
                    <a:pt x="460" y="318"/>
                    <a:pt x="461" y="317"/>
                  </a:cubicBezTo>
                  <a:cubicBezTo>
                    <a:pt x="466" y="318"/>
                    <a:pt x="471" y="318"/>
                    <a:pt x="476" y="318"/>
                  </a:cubicBezTo>
                  <a:cubicBezTo>
                    <a:pt x="476" y="318"/>
                    <a:pt x="475" y="318"/>
                    <a:pt x="475" y="319"/>
                  </a:cubicBezTo>
                  <a:close/>
                  <a:moveTo>
                    <a:pt x="496" y="312"/>
                  </a:moveTo>
                  <a:cubicBezTo>
                    <a:pt x="495" y="312"/>
                    <a:pt x="494" y="312"/>
                    <a:pt x="493" y="313"/>
                  </a:cubicBezTo>
                  <a:cubicBezTo>
                    <a:pt x="489" y="314"/>
                    <a:pt x="485" y="314"/>
                    <a:pt x="481" y="315"/>
                  </a:cubicBezTo>
                  <a:cubicBezTo>
                    <a:pt x="486" y="314"/>
                    <a:pt x="491" y="313"/>
                    <a:pt x="496" y="312"/>
                  </a:cubicBezTo>
                  <a:close/>
                  <a:moveTo>
                    <a:pt x="417" y="312"/>
                  </a:moveTo>
                  <a:cubicBezTo>
                    <a:pt x="406" y="311"/>
                    <a:pt x="395" y="310"/>
                    <a:pt x="384" y="311"/>
                  </a:cubicBezTo>
                  <a:cubicBezTo>
                    <a:pt x="394" y="310"/>
                    <a:pt x="406" y="310"/>
                    <a:pt x="417" y="312"/>
                  </a:cubicBezTo>
                  <a:close/>
                  <a:moveTo>
                    <a:pt x="336" y="325"/>
                  </a:moveTo>
                  <a:cubicBezTo>
                    <a:pt x="340" y="322"/>
                    <a:pt x="345" y="320"/>
                    <a:pt x="350" y="319"/>
                  </a:cubicBezTo>
                  <a:cubicBezTo>
                    <a:pt x="350" y="319"/>
                    <a:pt x="350" y="319"/>
                    <a:pt x="350" y="319"/>
                  </a:cubicBezTo>
                  <a:cubicBezTo>
                    <a:pt x="349" y="319"/>
                    <a:pt x="349" y="320"/>
                    <a:pt x="349" y="320"/>
                  </a:cubicBezTo>
                  <a:cubicBezTo>
                    <a:pt x="349" y="320"/>
                    <a:pt x="349" y="320"/>
                    <a:pt x="349" y="320"/>
                  </a:cubicBezTo>
                  <a:cubicBezTo>
                    <a:pt x="348" y="320"/>
                    <a:pt x="347" y="320"/>
                    <a:pt x="346" y="321"/>
                  </a:cubicBezTo>
                  <a:cubicBezTo>
                    <a:pt x="344" y="321"/>
                    <a:pt x="341" y="323"/>
                    <a:pt x="344" y="323"/>
                  </a:cubicBezTo>
                  <a:cubicBezTo>
                    <a:pt x="330" y="330"/>
                    <a:pt x="317" y="336"/>
                    <a:pt x="304" y="344"/>
                  </a:cubicBezTo>
                  <a:cubicBezTo>
                    <a:pt x="314" y="336"/>
                    <a:pt x="324" y="326"/>
                    <a:pt x="331" y="316"/>
                  </a:cubicBezTo>
                  <a:cubicBezTo>
                    <a:pt x="332" y="315"/>
                    <a:pt x="333" y="314"/>
                    <a:pt x="334" y="313"/>
                  </a:cubicBezTo>
                  <a:cubicBezTo>
                    <a:pt x="336" y="313"/>
                    <a:pt x="337" y="313"/>
                    <a:pt x="337" y="312"/>
                  </a:cubicBezTo>
                  <a:cubicBezTo>
                    <a:pt x="338" y="311"/>
                    <a:pt x="339" y="311"/>
                    <a:pt x="339" y="310"/>
                  </a:cubicBezTo>
                  <a:cubicBezTo>
                    <a:pt x="340" y="309"/>
                    <a:pt x="341" y="308"/>
                    <a:pt x="343" y="308"/>
                  </a:cubicBezTo>
                  <a:cubicBezTo>
                    <a:pt x="336" y="314"/>
                    <a:pt x="329" y="321"/>
                    <a:pt x="323" y="328"/>
                  </a:cubicBezTo>
                  <a:cubicBezTo>
                    <a:pt x="320" y="330"/>
                    <a:pt x="325" y="331"/>
                    <a:pt x="327" y="329"/>
                  </a:cubicBezTo>
                  <a:cubicBezTo>
                    <a:pt x="329" y="328"/>
                    <a:pt x="330" y="327"/>
                    <a:pt x="331" y="325"/>
                  </a:cubicBezTo>
                  <a:cubicBezTo>
                    <a:pt x="332" y="326"/>
                    <a:pt x="334" y="326"/>
                    <a:pt x="336" y="325"/>
                  </a:cubicBezTo>
                  <a:close/>
                  <a:moveTo>
                    <a:pt x="363" y="299"/>
                  </a:moveTo>
                  <a:cubicBezTo>
                    <a:pt x="358" y="302"/>
                    <a:pt x="353" y="305"/>
                    <a:pt x="348" y="308"/>
                  </a:cubicBezTo>
                  <a:cubicBezTo>
                    <a:pt x="351" y="306"/>
                    <a:pt x="353" y="304"/>
                    <a:pt x="355" y="301"/>
                  </a:cubicBezTo>
                  <a:cubicBezTo>
                    <a:pt x="358" y="301"/>
                    <a:pt x="360" y="300"/>
                    <a:pt x="363" y="299"/>
                  </a:cubicBezTo>
                  <a:close/>
                  <a:moveTo>
                    <a:pt x="359" y="293"/>
                  </a:moveTo>
                  <a:cubicBezTo>
                    <a:pt x="355" y="296"/>
                    <a:pt x="352" y="298"/>
                    <a:pt x="349" y="301"/>
                  </a:cubicBezTo>
                  <a:cubicBezTo>
                    <a:pt x="348" y="302"/>
                    <a:pt x="346" y="302"/>
                    <a:pt x="345" y="303"/>
                  </a:cubicBezTo>
                  <a:cubicBezTo>
                    <a:pt x="347" y="301"/>
                    <a:pt x="349" y="299"/>
                    <a:pt x="351" y="297"/>
                  </a:cubicBezTo>
                  <a:cubicBezTo>
                    <a:pt x="353" y="296"/>
                    <a:pt x="356" y="294"/>
                    <a:pt x="359" y="293"/>
                  </a:cubicBezTo>
                  <a:close/>
                  <a:moveTo>
                    <a:pt x="350" y="293"/>
                  </a:moveTo>
                  <a:cubicBezTo>
                    <a:pt x="348" y="294"/>
                    <a:pt x="347" y="295"/>
                    <a:pt x="345" y="296"/>
                  </a:cubicBezTo>
                  <a:cubicBezTo>
                    <a:pt x="348" y="293"/>
                    <a:pt x="350" y="288"/>
                    <a:pt x="351" y="284"/>
                  </a:cubicBezTo>
                  <a:cubicBezTo>
                    <a:pt x="351" y="284"/>
                    <a:pt x="351" y="284"/>
                    <a:pt x="351" y="283"/>
                  </a:cubicBezTo>
                  <a:cubicBezTo>
                    <a:pt x="352" y="282"/>
                    <a:pt x="354" y="281"/>
                    <a:pt x="355" y="279"/>
                  </a:cubicBezTo>
                  <a:cubicBezTo>
                    <a:pt x="358" y="277"/>
                    <a:pt x="361" y="276"/>
                    <a:pt x="364" y="274"/>
                  </a:cubicBezTo>
                  <a:cubicBezTo>
                    <a:pt x="362" y="276"/>
                    <a:pt x="360" y="278"/>
                    <a:pt x="358" y="281"/>
                  </a:cubicBezTo>
                  <a:cubicBezTo>
                    <a:pt x="356" y="283"/>
                    <a:pt x="361" y="283"/>
                    <a:pt x="362" y="282"/>
                  </a:cubicBezTo>
                  <a:cubicBezTo>
                    <a:pt x="366" y="278"/>
                    <a:pt x="370" y="273"/>
                    <a:pt x="374" y="270"/>
                  </a:cubicBezTo>
                  <a:cubicBezTo>
                    <a:pt x="378" y="268"/>
                    <a:pt x="383" y="266"/>
                    <a:pt x="387" y="265"/>
                  </a:cubicBezTo>
                  <a:cubicBezTo>
                    <a:pt x="375" y="274"/>
                    <a:pt x="362" y="283"/>
                    <a:pt x="350" y="293"/>
                  </a:cubicBezTo>
                  <a:close/>
                  <a:moveTo>
                    <a:pt x="379" y="255"/>
                  </a:moveTo>
                  <a:cubicBezTo>
                    <a:pt x="377" y="256"/>
                    <a:pt x="376" y="257"/>
                    <a:pt x="374" y="259"/>
                  </a:cubicBezTo>
                  <a:cubicBezTo>
                    <a:pt x="374" y="259"/>
                    <a:pt x="374" y="259"/>
                    <a:pt x="374" y="259"/>
                  </a:cubicBezTo>
                  <a:cubicBezTo>
                    <a:pt x="366" y="265"/>
                    <a:pt x="359" y="271"/>
                    <a:pt x="352" y="277"/>
                  </a:cubicBezTo>
                  <a:cubicBezTo>
                    <a:pt x="350" y="278"/>
                    <a:pt x="349" y="279"/>
                    <a:pt x="348" y="280"/>
                  </a:cubicBezTo>
                  <a:cubicBezTo>
                    <a:pt x="353" y="274"/>
                    <a:pt x="358" y="269"/>
                    <a:pt x="363" y="263"/>
                  </a:cubicBezTo>
                  <a:cubicBezTo>
                    <a:pt x="368" y="259"/>
                    <a:pt x="373" y="257"/>
                    <a:pt x="379" y="255"/>
                  </a:cubicBezTo>
                  <a:close/>
                  <a:moveTo>
                    <a:pt x="394" y="231"/>
                  </a:moveTo>
                  <a:cubicBezTo>
                    <a:pt x="398" y="226"/>
                    <a:pt x="403" y="222"/>
                    <a:pt x="408" y="218"/>
                  </a:cubicBezTo>
                  <a:cubicBezTo>
                    <a:pt x="414" y="213"/>
                    <a:pt x="421" y="209"/>
                    <a:pt x="427" y="205"/>
                  </a:cubicBezTo>
                  <a:cubicBezTo>
                    <a:pt x="426" y="206"/>
                    <a:pt x="427" y="206"/>
                    <a:pt x="427" y="207"/>
                  </a:cubicBezTo>
                  <a:cubicBezTo>
                    <a:pt x="416" y="214"/>
                    <a:pt x="404" y="222"/>
                    <a:pt x="394" y="231"/>
                  </a:cubicBezTo>
                  <a:close/>
                  <a:moveTo>
                    <a:pt x="441" y="198"/>
                  </a:moveTo>
                  <a:cubicBezTo>
                    <a:pt x="446" y="194"/>
                    <a:pt x="452" y="190"/>
                    <a:pt x="458" y="187"/>
                  </a:cubicBezTo>
                  <a:cubicBezTo>
                    <a:pt x="460" y="186"/>
                    <a:pt x="462" y="186"/>
                    <a:pt x="463" y="185"/>
                  </a:cubicBezTo>
                  <a:cubicBezTo>
                    <a:pt x="456" y="189"/>
                    <a:pt x="448" y="194"/>
                    <a:pt x="441" y="198"/>
                  </a:cubicBezTo>
                  <a:close/>
                  <a:moveTo>
                    <a:pt x="474" y="179"/>
                  </a:moveTo>
                  <a:cubicBezTo>
                    <a:pt x="474" y="179"/>
                    <a:pt x="474" y="179"/>
                    <a:pt x="474" y="179"/>
                  </a:cubicBezTo>
                  <a:cubicBezTo>
                    <a:pt x="474" y="179"/>
                    <a:pt x="474" y="179"/>
                    <a:pt x="474" y="179"/>
                  </a:cubicBezTo>
                  <a:cubicBezTo>
                    <a:pt x="474" y="179"/>
                    <a:pt x="474" y="179"/>
                    <a:pt x="474" y="179"/>
                  </a:cubicBezTo>
                  <a:close/>
                  <a:moveTo>
                    <a:pt x="492" y="165"/>
                  </a:moveTo>
                  <a:cubicBezTo>
                    <a:pt x="483" y="171"/>
                    <a:pt x="472" y="176"/>
                    <a:pt x="462" y="181"/>
                  </a:cubicBezTo>
                  <a:cubicBezTo>
                    <a:pt x="471" y="176"/>
                    <a:pt x="480" y="171"/>
                    <a:pt x="489" y="165"/>
                  </a:cubicBezTo>
                  <a:cubicBezTo>
                    <a:pt x="490" y="165"/>
                    <a:pt x="491" y="165"/>
                    <a:pt x="492" y="165"/>
                  </a:cubicBezTo>
                  <a:close/>
                  <a:moveTo>
                    <a:pt x="498" y="158"/>
                  </a:moveTo>
                  <a:cubicBezTo>
                    <a:pt x="496" y="159"/>
                    <a:pt x="495" y="160"/>
                    <a:pt x="493" y="161"/>
                  </a:cubicBezTo>
                  <a:cubicBezTo>
                    <a:pt x="492" y="161"/>
                    <a:pt x="492" y="161"/>
                    <a:pt x="491" y="161"/>
                  </a:cubicBezTo>
                  <a:cubicBezTo>
                    <a:pt x="492" y="161"/>
                    <a:pt x="493" y="160"/>
                    <a:pt x="494" y="159"/>
                  </a:cubicBezTo>
                  <a:cubicBezTo>
                    <a:pt x="496" y="159"/>
                    <a:pt x="497" y="158"/>
                    <a:pt x="498" y="158"/>
                  </a:cubicBezTo>
                  <a:close/>
                  <a:moveTo>
                    <a:pt x="518" y="130"/>
                  </a:moveTo>
                  <a:cubicBezTo>
                    <a:pt x="523" y="129"/>
                    <a:pt x="528" y="127"/>
                    <a:pt x="533" y="125"/>
                  </a:cubicBezTo>
                  <a:cubicBezTo>
                    <a:pt x="525" y="129"/>
                    <a:pt x="517" y="133"/>
                    <a:pt x="509" y="137"/>
                  </a:cubicBezTo>
                  <a:cubicBezTo>
                    <a:pt x="510" y="136"/>
                    <a:pt x="511" y="135"/>
                    <a:pt x="512" y="134"/>
                  </a:cubicBezTo>
                  <a:cubicBezTo>
                    <a:pt x="513" y="133"/>
                    <a:pt x="509" y="133"/>
                    <a:pt x="507" y="134"/>
                  </a:cubicBezTo>
                  <a:cubicBezTo>
                    <a:pt x="509" y="133"/>
                    <a:pt x="510" y="131"/>
                    <a:pt x="511" y="130"/>
                  </a:cubicBezTo>
                  <a:cubicBezTo>
                    <a:pt x="513" y="129"/>
                    <a:pt x="511" y="128"/>
                    <a:pt x="510" y="128"/>
                  </a:cubicBezTo>
                  <a:cubicBezTo>
                    <a:pt x="513" y="127"/>
                    <a:pt x="517" y="127"/>
                    <a:pt x="521" y="126"/>
                  </a:cubicBezTo>
                  <a:cubicBezTo>
                    <a:pt x="520" y="126"/>
                    <a:pt x="518" y="127"/>
                    <a:pt x="517" y="127"/>
                  </a:cubicBezTo>
                  <a:cubicBezTo>
                    <a:pt x="514" y="128"/>
                    <a:pt x="515" y="131"/>
                    <a:pt x="518" y="130"/>
                  </a:cubicBezTo>
                  <a:close/>
                  <a:moveTo>
                    <a:pt x="554" y="91"/>
                  </a:moveTo>
                  <a:cubicBezTo>
                    <a:pt x="547" y="96"/>
                    <a:pt x="541" y="100"/>
                    <a:pt x="533" y="104"/>
                  </a:cubicBezTo>
                  <a:cubicBezTo>
                    <a:pt x="534" y="104"/>
                    <a:pt x="534" y="103"/>
                    <a:pt x="534" y="103"/>
                  </a:cubicBezTo>
                  <a:cubicBezTo>
                    <a:pt x="541" y="98"/>
                    <a:pt x="547" y="94"/>
                    <a:pt x="554" y="91"/>
                  </a:cubicBezTo>
                  <a:close/>
                  <a:moveTo>
                    <a:pt x="531" y="101"/>
                  </a:moveTo>
                  <a:cubicBezTo>
                    <a:pt x="530" y="101"/>
                    <a:pt x="528" y="102"/>
                    <a:pt x="527" y="103"/>
                  </a:cubicBezTo>
                  <a:cubicBezTo>
                    <a:pt x="529" y="102"/>
                    <a:pt x="530" y="101"/>
                    <a:pt x="531" y="99"/>
                  </a:cubicBezTo>
                  <a:cubicBezTo>
                    <a:pt x="531" y="100"/>
                    <a:pt x="531" y="100"/>
                    <a:pt x="531" y="101"/>
                  </a:cubicBezTo>
                  <a:close/>
                  <a:moveTo>
                    <a:pt x="548" y="81"/>
                  </a:moveTo>
                  <a:cubicBezTo>
                    <a:pt x="547" y="81"/>
                    <a:pt x="547" y="81"/>
                    <a:pt x="546" y="81"/>
                  </a:cubicBezTo>
                  <a:cubicBezTo>
                    <a:pt x="545" y="83"/>
                    <a:pt x="543" y="85"/>
                    <a:pt x="542" y="87"/>
                  </a:cubicBezTo>
                  <a:cubicBezTo>
                    <a:pt x="541" y="87"/>
                    <a:pt x="541" y="87"/>
                    <a:pt x="541" y="87"/>
                  </a:cubicBezTo>
                  <a:cubicBezTo>
                    <a:pt x="527" y="99"/>
                    <a:pt x="513" y="110"/>
                    <a:pt x="502" y="124"/>
                  </a:cubicBezTo>
                  <a:cubicBezTo>
                    <a:pt x="501" y="124"/>
                    <a:pt x="501" y="125"/>
                    <a:pt x="501" y="125"/>
                  </a:cubicBezTo>
                  <a:cubicBezTo>
                    <a:pt x="500" y="125"/>
                    <a:pt x="500" y="125"/>
                    <a:pt x="500" y="126"/>
                  </a:cubicBezTo>
                  <a:cubicBezTo>
                    <a:pt x="497" y="128"/>
                    <a:pt x="495" y="130"/>
                    <a:pt x="492" y="132"/>
                  </a:cubicBezTo>
                  <a:cubicBezTo>
                    <a:pt x="491" y="133"/>
                    <a:pt x="490" y="133"/>
                    <a:pt x="488" y="134"/>
                  </a:cubicBezTo>
                  <a:cubicBezTo>
                    <a:pt x="508" y="115"/>
                    <a:pt x="528" y="96"/>
                    <a:pt x="548" y="78"/>
                  </a:cubicBezTo>
                  <a:cubicBezTo>
                    <a:pt x="552" y="75"/>
                    <a:pt x="556" y="72"/>
                    <a:pt x="560" y="69"/>
                  </a:cubicBezTo>
                  <a:cubicBezTo>
                    <a:pt x="556" y="73"/>
                    <a:pt x="552" y="77"/>
                    <a:pt x="548" y="81"/>
                  </a:cubicBezTo>
                  <a:close/>
                  <a:moveTo>
                    <a:pt x="438" y="179"/>
                  </a:moveTo>
                  <a:cubicBezTo>
                    <a:pt x="424" y="192"/>
                    <a:pt x="411" y="206"/>
                    <a:pt x="398" y="220"/>
                  </a:cubicBezTo>
                  <a:cubicBezTo>
                    <a:pt x="396" y="221"/>
                    <a:pt x="394" y="223"/>
                    <a:pt x="392" y="224"/>
                  </a:cubicBezTo>
                  <a:cubicBezTo>
                    <a:pt x="401" y="216"/>
                    <a:pt x="409" y="207"/>
                    <a:pt x="418" y="199"/>
                  </a:cubicBezTo>
                  <a:cubicBezTo>
                    <a:pt x="424" y="192"/>
                    <a:pt x="431" y="185"/>
                    <a:pt x="438" y="179"/>
                  </a:cubicBezTo>
                  <a:close/>
                  <a:moveTo>
                    <a:pt x="34" y="668"/>
                  </a:moveTo>
                  <a:cubicBezTo>
                    <a:pt x="32" y="671"/>
                    <a:pt x="29" y="674"/>
                    <a:pt x="27" y="677"/>
                  </a:cubicBezTo>
                  <a:cubicBezTo>
                    <a:pt x="29" y="674"/>
                    <a:pt x="31" y="671"/>
                    <a:pt x="34" y="668"/>
                  </a:cubicBezTo>
                  <a:close/>
                  <a:moveTo>
                    <a:pt x="59" y="630"/>
                  </a:moveTo>
                  <a:cubicBezTo>
                    <a:pt x="60" y="629"/>
                    <a:pt x="60" y="628"/>
                    <a:pt x="61" y="627"/>
                  </a:cubicBezTo>
                  <a:cubicBezTo>
                    <a:pt x="64" y="621"/>
                    <a:pt x="68" y="615"/>
                    <a:pt x="72" y="609"/>
                  </a:cubicBezTo>
                  <a:cubicBezTo>
                    <a:pt x="70" y="613"/>
                    <a:pt x="68" y="616"/>
                    <a:pt x="66" y="619"/>
                  </a:cubicBezTo>
                  <a:cubicBezTo>
                    <a:pt x="64" y="624"/>
                    <a:pt x="61" y="628"/>
                    <a:pt x="58" y="632"/>
                  </a:cubicBezTo>
                  <a:cubicBezTo>
                    <a:pt x="58" y="631"/>
                    <a:pt x="59" y="631"/>
                    <a:pt x="59" y="630"/>
                  </a:cubicBezTo>
                  <a:close/>
                  <a:moveTo>
                    <a:pt x="107" y="552"/>
                  </a:moveTo>
                  <a:cubicBezTo>
                    <a:pt x="107" y="552"/>
                    <a:pt x="107" y="552"/>
                    <a:pt x="106" y="552"/>
                  </a:cubicBezTo>
                  <a:cubicBezTo>
                    <a:pt x="109" y="548"/>
                    <a:pt x="112" y="544"/>
                    <a:pt x="115" y="541"/>
                  </a:cubicBezTo>
                  <a:cubicBezTo>
                    <a:pt x="112" y="544"/>
                    <a:pt x="110" y="548"/>
                    <a:pt x="107" y="552"/>
                  </a:cubicBezTo>
                  <a:close/>
                  <a:moveTo>
                    <a:pt x="35" y="674"/>
                  </a:moveTo>
                  <a:cubicBezTo>
                    <a:pt x="42" y="666"/>
                    <a:pt x="47" y="657"/>
                    <a:pt x="52" y="647"/>
                  </a:cubicBezTo>
                  <a:cubicBezTo>
                    <a:pt x="59" y="638"/>
                    <a:pt x="66" y="629"/>
                    <a:pt x="72" y="620"/>
                  </a:cubicBezTo>
                  <a:cubicBezTo>
                    <a:pt x="87" y="593"/>
                    <a:pt x="103" y="566"/>
                    <a:pt x="120" y="540"/>
                  </a:cubicBezTo>
                  <a:cubicBezTo>
                    <a:pt x="121" y="538"/>
                    <a:pt x="117" y="539"/>
                    <a:pt x="115" y="540"/>
                  </a:cubicBezTo>
                  <a:cubicBezTo>
                    <a:pt x="115" y="540"/>
                    <a:pt x="116" y="539"/>
                    <a:pt x="116" y="539"/>
                  </a:cubicBezTo>
                  <a:cubicBezTo>
                    <a:pt x="138" y="510"/>
                    <a:pt x="159" y="481"/>
                    <a:pt x="182" y="453"/>
                  </a:cubicBezTo>
                  <a:cubicBezTo>
                    <a:pt x="207" y="423"/>
                    <a:pt x="233" y="394"/>
                    <a:pt x="260" y="365"/>
                  </a:cubicBezTo>
                  <a:cubicBezTo>
                    <a:pt x="296" y="326"/>
                    <a:pt x="332" y="287"/>
                    <a:pt x="369" y="248"/>
                  </a:cubicBezTo>
                  <a:cubicBezTo>
                    <a:pt x="370" y="248"/>
                    <a:pt x="370" y="248"/>
                    <a:pt x="370" y="248"/>
                  </a:cubicBezTo>
                  <a:cubicBezTo>
                    <a:pt x="365" y="253"/>
                    <a:pt x="360" y="259"/>
                    <a:pt x="355" y="264"/>
                  </a:cubicBezTo>
                  <a:cubicBezTo>
                    <a:pt x="355" y="265"/>
                    <a:pt x="355" y="265"/>
                    <a:pt x="354" y="265"/>
                  </a:cubicBezTo>
                  <a:cubicBezTo>
                    <a:pt x="354" y="266"/>
                    <a:pt x="354" y="266"/>
                    <a:pt x="354" y="266"/>
                  </a:cubicBezTo>
                  <a:cubicBezTo>
                    <a:pt x="339" y="283"/>
                    <a:pt x="321" y="297"/>
                    <a:pt x="310" y="317"/>
                  </a:cubicBezTo>
                  <a:cubicBezTo>
                    <a:pt x="304" y="324"/>
                    <a:pt x="298" y="331"/>
                    <a:pt x="291" y="338"/>
                  </a:cubicBezTo>
                  <a:cubicBezTo>
                    <a:pt x="291" y="338"/>
                    <a:pt x="290" y="339"/>
                    <a:pt x="289" y="339"/>
                  </a:cubicBezTo>
                  <a:cubicBezTo>
                    <a:pt x="285" y="344"/>
                    <a:pt x="281" y="349"/>
                    <a:pt x="277" y="354"/>
                  </a:cubicBezTo>
                  <a:cubicBezTo>
                    <a:pt x="259" y="372"/>
                    <a:pt x="237" y="388"/>
                    <a:pt x="227" y="412"/>
                  </a:cubicBezTo>
                  <a:cubicBezTo>
                    <a:pt x="226" y="411"/>
                    <a:pt x="224" y="412"/>
                    <a:pt x="223" y="413"/>
                  </a:cubicBezTo>
                  <a:cubicBezTo>
                    <a:pt x="215" y="422"/>
                    <a:pt x="208" y="432"/>
                    <a:pt x="201" y="441"/>
                  </a:cubicBezTo>
                  <a:cubicBezTo>
                    <a:pt x="200" y="442"/>
                    <a:pt x="201" y="442"/>
                    <a:pt x="201" y="443"/>
                  </a:cubicBezTo>
                  <a:cubicBezTo>
                    <a:pt x="199" y="445"/>
                    <a:pt x="196" y="447"/>
                    <a:pt x="194" y="449"/>
                  </a:cubicBezTo>
                  <a:cubicBezTo>
                    <a:pt x="193" y="450"/>
                    <a:pt x="196" y="450"/>
                    <a:pt x="196" y="450"/>
                  </a:cubicBezTo>
                  <a:cubicBezTo>
                    <a:pt x="196" y="450"/>
                    <a:pt x="197" y="450"/>
                    <a:pt x="197" y="450"/>
                  </a:cubicBezTo>
                  <a:cubicBezTo>
                    <a:pt x="190" y="458"/>
                    <a:pt x="184" y="467"/>
                    <a:pt x="177" y="475"/>
                  </a:cubicBezTo>
                  <a:cubicBezTo>
                    <a:pt x="173" y="477"/>
                    <a:pt x="170" y="480"/>
                    <a:pt x="166" y="482"/>
                  </a:cubicBezTo>
                  <a:cubicBezTo>
                    <a:pt x="164" y="484"/>
                    <a:pt x="169" y="483"/>
                    <a:pt x="170" y="483"/>
                  </a:cubicBezTo>
                  <a:cubicBezTo>
                    <a:pt x="171" y="482"/>
                    <a:pt x="171" y="482"/>
                    <a:pt x="171" y="482"/>
                  </a:cubicBezTo>
                  <a:cubicBezTo>
                    <a:pt x="171" y="482"/>
                    <a:pt x="171" y="483"/>
                    <a:pt x="170" y="483"/>
                  </a:cubicBezTo>
                  <a:cubicBezTo>
                    <a:pt x="159" y="498"/>
                    <a:pt x="148" y="512"/>
                    <a:pt x="138" y="528"/>
                  </a:cubicBezTo>
                  <a:cubicBezTo>
                    <a:pt x="137" y="528"/>
                    <a:pt x="137" y="528"/>
                    <a:pt x="136" y="528"/>
                  </a:cubicBezTo>
                  <a:cubicBezTo>
                    <a:pt x="134" y="529"/>
                    <a:pt x="134" y="530"/>
                    <a:pt x="135" y="531"/>
                  </a:cubicBezTo>
                  <a:cubicBezTo>
                    <a:pt x="121" y="552"/>
                    <a:pt x="108" y="574"/>
                    <a:pt x="95" y="596"/>
                  </a:cubicBezTo>
                  <a:cubicBezTo>
                    <a:pt x="79" y="625"/>
                    <a:pt x="60" y="652"/>
                    <a:pt x="35" y="674"/>
                  </a:cubicBezTo>
                  <a:close/>
                </a:path>
              </a:pathLst>
            </a:custGeom>
            <a:solidFill>
              <a:srgbClr val="D9D9D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0" name="Freeform 2131"/>
            <p:cNvSpPr/>
            <p:nvPr/>
          </p:nvSpPr>
          <p:spPr>
            <a:xfrm>
              <a:off x="6737350" y="4508501"/>
              <a:ext cx="227013" cy="112713"/>
            </a:xfrm>
            <a:custGeom>
              <a:cxnLst>
                <a:cxn ang="0">
                  <a:pos x="216615" y="3468"/>
                </a:cxn>
                <a:cxn ang="0">
                  <a:pos x="5198" y="109244"/>
                </a:cxn>
                <a:cxn ang="0">
                  <a:pos x="12130" y="110978"/>
                </a:cxn>
                <a:cxn ang="0">
                  <a:pos x="220081" y="6936"/>
                </a:cxn>
                <a:cxn ang="0">
                  <a:pos x="216615" y="3468"/>
                </a:cxn>
              </a:cxnLst>
              <a:rect l="l" t="t" r="r" b="b"/>
              <a:pathLst>
                <a:path w="131" h="65">
                  <a:moveTo>
                    <a:pt x="125" y="2"/>
                  </a:moveTo>
                  <a:cubicBezTo>
                    <a:pt x="83" y="21"/>
                    <a:pt x="39" y="34"/>
                    <a:pt x="3" y="63"/>
                  </a:cubicBezTo>
                  <a:cubicBezTo>
                    <a:pt x="0" y="65"/>
                    <a:pt x="6" y="65"/>
                    <a:pt x="7" y="64"/>
                  </a:cubicBezTo>
                  <a:cubicBezTo>
                    <a:pt x="43" y="35"/>
                    <a:pt x="86" y="23"/>
                    <a:pt x="127" y="4"/>
                  </a:cubicBezTo>
                  <a:cubicBezTo>
                    <a:pt x="131" y="2"/>
                    <a:pt x="128" y="0"/>
                    <a:pt x="125" y="2"/>
                  </a:cubicBezTo>
                  <a:close/>
                </a:path>
              </a:pathLst>
            </a:custGeom>
            <a:solidFill>
              <a:srgbClr val="D9D9D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1" name="Freeform 2132"/>
            <p:cNvSpPr/>
            <p:nvPr/>
          </p:nvSpPr>
          <p:spPr>
            <a:xfrm>
              <a:off x="6707188" y="4562476"/>
              <a:ext cx="252413" cy="107950"/>
            </a:xfrm>
            <a:custGeom>
              <a:cxnLst>
                <a:cxn ang="0">
                  <a:pos x="243768" y="1741"/>
                </a:cxn>
                <a:cxn ang="0">
                  <a:pos x="5186" y="100985"/>
                </a:cxn>
                <a:cxn ang="0">
                  <a:pos x="12101" y="104467"/>
                </a:cxn>
                <a:cxn ang="0">
                  <a:pos x="247226" y="6964"/>
                </a:cxn>
                <a:cxn ang="0">
                  <a:pos x="243768" y="1741"/>
                </a:cxn>
              </a:cxnLst>
              <a:rect l="l" t="t" r="r" b="b"/>
              <a:pathLst>
                <a:path w="146" h="62">
                  <a:moveTo>
                    <a:pt x="141" y="1"/>
                  </a:moveTo>
                  <a:cubicBezTo>
                    <a:pt x="95" y="23"/>
                    <a:pt x="43" y="26"/>
                    <a:pt x="3" y="58"/>
                  </a:cubicBezTo>
                  <a:cubicBezTo>
                    <a:pt x="0" y="60"/>
                    <a:pt x="4" y="62"/>
                    <a:pt x="7" y="60"/>
                  </a:cubicBezTo>
                  <a:cubicBezTo>
                    <a:pt x="47" y="28"/>
                    <a:pt x="98" y="26"/>
                    <a:pt x="143" y="4"/>
                  </a:cubicBezTo>
                  <a:cubicBezTo>
                    <a:pt x="146" y="3"/>
                    <a:pt x="143" y="0"/>
                    <a:pt x="141" y="1"/>
                  </a:cubicBezTo>
                  <a:close/>
                </a:path>
              </a:pathLst>
            </a:custGeom>
            <a:solidFill>
              <a:srgbClr val="D9D9D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2" name="Freeform 2133"/>
            <p:cNvSpPr/>
            <p:nvPr/>
          </p:nvSpPr>
          <p:spPr>
            <a:xfrm>
              <a:off x="6705600" y="4648201"/>
              <a:ext cx="239713" cy="44450"/>
            </a:xfrm>
            <a:custGeom>
              <a:cxnLst>
                <a:cxn ang="0">
                  <a:pos x="227553" y="5128"/>
                </a:cxn>
                <a:cxn ang="0">
                  <a:pos x="95537" y="17096"/>
                </a:cxn>
                <a:cxn ang="0">
                  <a:pos x="5211" y="41030"/>
                </a:cxn>
                <a:cxn ang="0">
                  <a:pos x="10422" y="42740"/>
                </a:cxn>
                <a:cxn ang="0">
                  <a:pos x="234501" y="6838"/>
                </a:cxn>
                <a:cxn ang="0">
                  <a:pos x="227553" y="5128"/>
                </a:cxn>
              </a:cxnLst>
              <a:rect l="l" t="t" r="r" b="b"/>
              <a:pathLst>
                <a:path w="138" h="26">
                  <a:moveTo>
                    <a:pt x="131" y="3"/>
                  </a:moveTo>
                  <a:cubicBezTo>
                    <a:pt x="107" y="15"/>
                    <a:pt x="81" y="10"/>
                    <a:pt x="55" y="10"/>
                  </a:cubicBezTo>
                  <a:cubicBezTo>
                    <a:pt x="36" y="9"/>
                    <a:pt x="19" y="14"/>
                    <a:pt x="3" y="24"/>
                  </a:cubicBezTo>
                  <a:cubicBezTo>
                    <a:pt x="0" y="26"/>
                    <a:pt x="4" y="26"/>
                    <a:pt x="6" y="25"/>
                  </a:cubicBezTo>
                  <a:cubicBezTo>
                    <a:pt x="46" y="0"/>
                    <a:pt x="93" y="25"/>
                    <a:pt x="135" y="4"/>
                  </a:cubicBezTo>
                  <a:cubicBezTo>
                    <a:pt x="138" y="2"/>
                    <a:pt x="133" y="2"/>
                    <a:pt x="131" y="3"/>
                  </a:cubicBezTo>
                  <a:close/>
                </a:path>
              </a:pathLst>
            </a:custGeom>
            <a:solidFill>
              <a:srgbClr val="D9D9D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3" name="Freeform 2134"/>
            <p:cNvSpPr/>
            <p:nvPr/>
          </p:nvSpPr>
          <p:spPr>
            <a:xfrm>
              <a:off x="6635750" y="4468814"/>
              <a:ext cx="36513" cy="215900"/>
            </a:xfrm>
            <a:custGeom>
              <a:cxnLst>
                <a:cxn ang="0">
                  <a:pos x="10432" y="210676"/>
                </a:cxn>
                <a:cxn ang="0">
                  <a:pos x="15648" y="113173"/>
                </a:cxn>
                <a:cxn ang="0">
                  <a:pos x="34774" y="5223"/>
                </a:cxn>
                <a:cxn ang="0">
                  <a:pos x="26080" y="5223"/>
                </a:cxn>
                <a:cxn ang="0">
                  <a:pos x="8693" y="106208"/>
                </a:cxn>
                <a:cxn ang="0">
                  <a:pos x="1738" y="212417"/>
                </a:cxn>
                <a:cxn ang="0">
                  <a:pos x="10432" y="210676"/>
                </a:cxn>
              </a:cxnLst>
              <a:rect l="l" t="t" r="r" b="b"/>
              <a:pathLst>
                <a:path w="21" h="124">
                  <a:moveTo>
                    <a:pt x="6" y="121"/>
                  </a:moveTo>
                  <a:cubicBezTo>
                    <a:pt x="9" y="103"/>
                    <a:pt x="8" y="84"/>
                    <a:pt x="9" y="65"/>
                  </a:cubicBezTo>
                  <a:cubicBezTo>
                    <a:pt x="11" y="44"/>
                    <a:pt x="17" y="24"/>
                    <a:pt x="20" y="3"/>
                  </a:cubicBezTo>
                  <a:cubicBezTo>
                    <a:pt x="21" y="0"/>
                    <a:pt x="15" y="1"/>
                    <a:pt x="15" y="3"/>
                  </a:cubicBezTo>
                  <a:cubicBezTo>
                    <a:pt x="12" y="23"/>
                    <a:pt x="7" y="41"/>
                    <a:pt x="5" y="61"/>
                  </a:cubicBezTo>
                  <a:cubicBezTo>
                    <a:pt x="2" y="81"/>
                    <a:pt x="4" y="102"/>
                    <a:pt x="1" y="122"/>
                  </a:cubicBezTo>
                  <a:cubicBezTo>
                    <a:pt x="0" y="124"/>
                    <a:pt x="6" y="124"/>
                    <a:pt x="6" y="121"/>
                  </a:cubicBezTo>
                  <a:close/>
                </a:path>
              </a:pathLst>
            </a:custGeom>
            <a:solidFill>
              <a:srgbClr val="D9D9D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4" name="Freeform 2135"/>
            <p:cNvSpPr/>
            <p:nvPr/>
          </p:nvSpPr>
          <p:spPr>
            <a:xfrm>
              <a:off x="7583488" y="3800476"/>
              <a:ext cx="115888" cy="76200"/>
            </a:xfrm>
            <a:custGeom>
              <a:cxnLst>
                <a:cxn ang="0">
                  <a:pos x="114158" y="1731"/>
                </a:cxn>
                <a:cxn ang="0">
                  <a:pos x="105509" y="3463"/>
                </a:cxn>
                <a:cxn ang="0">
                  <a:pos x="8648" y="67540"/>
                </a:cxn>
                <a:cxn ang="0">
                  <a:pos x="15567" y="67540"/>
                </a:cxn>
                <a:cxn ang="0">
                  <a:pos x="88213" y="29440"/>
                </a:cxn>
                <a:cxn ang="0">
                  <a:pos x="8648" y="71004"/>
                </a:cxn>
                <a:cxn ang="0">
                  <a:pos x="6918" y="74468"/>
                </a:cxn>
                <a:cxn ang="0">
                  <a:pos x="100320" y="20781"/>
                </a:cxn>
                <a:cxn ang="0">
                  <a:pos x="96861" y="20781"/>
                </a:cxn>
                <a:cxn ang="0">
                  <a:pos x="114158" y="1731"/>
                </a:cxn>
              </a:cxnLst>
              <a:rect l="l" t="t" r="r" b="b"/>
              <a:pathLst>
                <a:path w="67" h="44">
                  <a:moveTo>
                    <a:pt x="66" y="1"/>
                  </a:moveTo>
                  <a:cubicBezTo>
                    <a:pt x="67" y="0"/>
                    <a:pt x="62" y="0"/>
                    <a:pt x="61" y="2"/>
                  </a:cubicBezTo>
                  <a:cubicBezTo>
                    <a:pt x="47" y="21"/>
                    <a:pt x="23" y="25"/>
                    <a:pt x="5" y="39"/>
                  </a:cubicBezTo>
                  <a:cubicBezTo>
                    <a:pt x="3" y="41"/>
                    <a:pt x="8" y="40"/>
                    <a:pt x="9" y="39"/>
                  </a:cubicBezTo>
                  <a:cubicBezTo>
                    <a:pt x="23" y="33"/>
                    <a:pt x="37" y="25"/>
                    <a:pt x="51" y="17"/>
                  </a:cubicBezTo>
                  <a:cubicBezTo>
                    <a:pt x="42" y="31"/>
                    <a:pt x="19" y="37"/>
                    <a:pt x="5" y="41"/>
                  </a:cubicBezTo>
                  <a:cubicBezTo>
                    <a:pt x="3" y="41"/>
                    <a:pt x="0" y="44"/>
                    <a:pt x="4" y="43"/>
                  </a:cubicBezTo>
                  <a:cubicBezTo>
                    <a:pt x="21" y="39"/>
                    <a:pt x="51" y="32"/>
                    <a:pt x="58" y="12"/>
                  </a:cubicBezTo>
                  <a:cubicBezTo>
                    <a:pt x="58" y="12"/>
                    <a:pt x="57" y="12"/>
                    <a:pt x="56" y="12"/>
                  </a:cubicBezTo>
                  <a:cubicBezTo>
                    <a:pt x="60" y="9"/>
                    <a:pt x="63" y="5"/>
                    <a:pt x="66" y="1"/>
                  </a:cubicBezTo>
                  <a:close/>
                </a:path>
              </a:pathLst>
            </a:custGeom>
            <a:solidFill>
              <a:srgbClr val="D9D9D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5" name="Freeform 2136"/>
            <p:cNvSpPr/>
            <p:nvPr/>
          </p:nvSpPr>
          <p:spPr>
            <a:xfrm>
              <a:off x="7581900" y="3749676"/>
              <a:ext cx="76200" cy="53975"/>
            </a:xfrm>
            <a:custGeom>
              <a:cxnLst>
                <a:cxn ang="0">
                  <a:pos x="8659" y="48751"/>
                </a:cxn>
                <a:cxn ang="0">
                  <a:pos x="6927" y="52233"/>
                </a:cxn>
                <a:cxn ang="0">
                  <a:pos x="72736" y="1741"/>
                </a:cxn>
                <a:cxn ang="0">
                  <a:pos x="64077" y="3482"/>
                </a:cxn>
                <a:cxn ang="0">
                  <a:pos x="43295" y="24375"/>
                </a:cxn>
                <a:cxn ang="0">
                  <a:pos x="8659" y="48751"/>
                </a:cxn>
              </a:cxnLst>
              <a:rect l="l" t="t" r="r" b="b"/>
              <a:pathLst>
                <a:path w="44" h="31">
                  <a:moveTo>
                    <a:pt x="5" y="28"/>
                  </a:moveTo>
                  <a:cubicBezTo>
                    <a:pt x="3" y="28"/>
                    <a:pt x="0" y="31"/>
                    <a:pt x="4" y="30"/>
                  </a:cubicBezTo>
                  <a:cubicBezTo>
                    <a:pt x="19" y="27"/>
                    <a:pt x="32" y="12"/>
                    <a:pt x="42" y="1"/>
                  </a:cubicBezTo>
                  <a:cubicBezTo>
                    <a:pt x="44" y="0"/>
                    <a:pt x="38" y="1"/>
                    <a:pt x="37" y="2"/>
                  </a:cubicBezTo>
                  <a:cubicBezTo>
                    <a:pt x="33" y="6"/>
                    <a:pt x="29" y="10"/>
                    <a:pt x="25" y="14"/>
                  </a:cubicBezTo>
                  <a:cubicBezTo>
                    <a:pt x="19" y="19"/>
                    <a:pt x="12" y="26"/>
                    <a:pt x="5" y="28"/>
                  </a:cubicBezTo>
                  <a:close/>
                </a:path>
              </a:pathLst>
            </a:custGeom>
            <a:solidFill>
              <a:srgbClr val="D9D9D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6" name="Freeform 2137"/>
            <p:cNvSpPr/>
            <p:nvPr/>
          </p:nvSpPr>
          <p:spPr>
            <a:xfrm>
              <a:off x="7426325" y="3717926"/>
              <a:ext cx="47625" cy="87313"/>
            </a:xfrm>
            <a:custGeom>
              <a:cxnLst>
                <a:cxn ang="0">
                  <a:pos x="37419" y="3492"/>
                </a:cxn>
                <a:cxn ang="0">
                  <a:pos x="18709" y="57626"/>
                </a:cxn>
                <a:cxn ang="0">
                  <a:pos x="17008" y="57626"/>
                </a:cxn>
                <a:cxn ang="0">
                  <a:pos x="1700" y="83820"/>
                </a:cxn>
                <a:cxn ang="0">
                  <a:pos x="10205" y="83820"/>
                </a:cxn>
                <a:cxn ang="0">
                  <a:pos x="47625" y="3492"/>
                </a:cxn>
                <a:cxn ang="0">
                  <a:pos x="37419" y="3492"/>
                </a:cxn>
              </a:cxnLst>
              <a:rect l="l" t="t" r="r" b="b"/>
              <a:pathLst>
                <a:path w="28" h="50">
                  <a:moveTo>
                    <a:pt x="22" y="2"/>
                  </a:moveTo>
                  <a:cubicBezTo>
                    <a:pt x="21" y="13"/>
                    <a:pt x="16" y="23"/>
                    <a:pt x="11" y="33"/>
                  </a:cubicBezTo>
                  <a:cubicBezTo>
                    <a:pt x="11" y="33"/>
                    <a:pt x="11" y="33"/>
                    <a:pt x="10" y="33"/>
                  </a:cubicBezTo>
                  <a:cubicBezTo>
                    <a:pt x="7" y="38"/>
                    <a:pt x="4" y="43"/>
                    <a:pt x="1" y="48"/>
                  </a:cubicBezTo>
                  <a:cubicBezTo>
                    <a:pt x="0" y="50"/>
                    <a:pt x="5" y="50"/>
                    <a:pt x="6" y="48"/>
                  </a:cubicBezTo>
                  <a:cubicBezTo>
                    <a:pt x="16" y="34"/>
                    <a:pt x="25" y="19"/>
                    <a:pt x="28" y="2"/>
                  </a:cubicBezTo>
                  <a:cubicBezTo>
                    <a:pt x="28" y="0"/>
                    <a:pt x="23" y="0"/>
                    <a:pt x="22" y="2"/>
                  </a:cubicBezTo>
                  <a:close/>
                </a:path>
              </a:pathLst>
            </a:custGeom>
            <a:solidFill>
              <a:srgbClr val="D9D9D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7" name="Freeform 2138"/>
            <p:cNvSpPr/>
            <p:nvPr/>
          </p:nvSpPr>
          <p:spPr>
            <a:xfrm>
              <a:off x="7458075" y="3716339"/>
              <a:ext cx="33338" cy="68263"/>
            </a:xfrm>
            <a:custGeom>
              <a:cxnLst>
                <a:cxn ang="0">
                  <a:pos x="10001" y="64762"/>
                </a:cxn>
                <a:cxn ang="0">
                  <a:pos x="20002" y="45508"/>
                </a:cxn>
                <a:cxn ang="0">
                  <a:pos x="18335" y="45508"/>
                </a:cxn>
                <a:cxn ang="0">
                  <a:pos x="31671" y="3500"/>
                </a:cxn>
                <a:cxn ang="0">
                  <a:pos x="23336" y="5251"/>
                </a:cxn>
                <a:cxn ang="0">
                  <a:pos x="1666" y="64762"/>
                </a:cxn>
                <a:cxn ang="0">
                  <a:pos x="10001" y="64762"/>
                </a:cxn>
              </a:cxnLst>
              <a:rect l="l" t="t" r="r" b="b"/>
              <a:pathLst>
                <a:path w="20" h="39">
                  <a:moveTo>
                    <a:pt x="6" y="37"/>
                  </a:moveTo>
                  <a:cubicBezTo>
                    <a:pt x="8" y="33"/>
                    <a:pt x="10" y="30"/>
                    <a:pt x="12" y="26"/>
                  </a:cubicBezTo>
                  <a:cubicBezTo>
                    <a:pt x="12" y="26"/>
                    <a:pt x="12" y="26"/>
                    <a:pt x="11" y="26"/>
                  </a:cubicBezTo>
                  <a:cubicBezTo>
                    <a:pt x="14" y="18"/>
                    <a:pt x="17" y="10"/>
                    <a:pt x="19" y="2"/>
                  </a:cubicBezTo>
                  <a:cubicBezTo>
                    <a:pt x="20" y="0"/>
                    <a:pt x="14" y="1"/>
                    <a:pt x="14" y="3"/>
                  </a:cubicBezTo>
                  <a:cubicBezTo>
                    <a:pt x="11" y="15"/>
                    <a:pt x="6" y="26"/>
                    <a:pt x="1" y="37"/>
                  </a:cubicBezTo>
                  <a:cubicBezTo>
                    <a:pt x="0" y="39"/>
                    <a:pt x="5" y="38"/>
                    <a:pt x="6" y="37"/>
                  </a:cubicBezTo>
                  <a:close/>
                </a:path>
              </a:pathLst>
            </a:custGeom>
            <a:solidFill>
              <a:srgbClr val="D9D9D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8" name="Freeform 2139"/>
            <p:cNvSpPr/>
            <p:nvPr/>
          </p:nvSpPr>
          <p:spPr>
            <a:xfrm>
              <a:off x="7473950" y="3711576"/>
              <a:ext cx="34925" cy="69850"/>
            </a:xfrm>
            <a:custGeom>
              <a:cxnLst>
                <a:cxn ang="0">
                  <a:pos x="24447" y="3492"/>
                </a:cxn>
                <a:cxn ang="0">
                  <a:pos x="0" y="69850"/>
                </a:cxn>
                <a:cxn ang="0">
                  <a:pos x="10477" y="68103"/>
                </a:cxn>
                <a:cxn ang="0">
                  <a:pos x="31432" y="31432"/>
                </a:cxn>
                <a:cxn ang="0">
                  <a:pos x="26193" y="31432"/>
                </a:cxn>
                <a:cxn ang="0">
                  <a:pos x="34925" y="1746"/>
                </a:cxn>
                <a:cxn ang="0">
                  <a:pos x="24447" y="3492"/>
                </a:cxn>
              </a:cxnLst>
              <a:rect l="l" t="t" r="r" b="b"/>
              <a:pathLst>
                <a:path w="20" h="40">
                  <a:moveTo>
                    <a:pt x="14" y="2"/>
                  </a:moveTo>
                  <a:cubicBezTo>
                    <a:pt x="13" y="16"/>
                    <a:pt x="7" y="28"/>
                    <a:pt x="0" y="40"/>
                  </a:cubicBezTo>
                  <a:cubicBezTo>
                    <a:pt x="0" y="40"/>
                    <a:pt x="5" y="40"/>
                    <a:pt x="6" y="39"/>
                  </a:cubicBezTo>
                  <a:cubicBezTo>
                    <a:pt x="9" y="32"/>
                    <a:pt x="13" y="25"/>
                    <a:pt x="18" y="18"/>
                  </a:cubicBezTo>
                  <a:cubicBezTo>
                    <a:pt x="18" y="18"/>
                    <a:pt x="17" y="18"/>
                    <a:pt x="15" y="18"/>
                  </a:cubicBezTo>
                  <a:cubicBezTo>
                    <a:pt x="18" y="12"/>
                    <a:pt x="19" y="7"/>
                    <a:pt x="20" y="1"/>
                  </a:cubicBezTo>
                  <a:cubicBezTo>
                    <a:pt x="20" y="0"/>
                    <a:pt x="14" y="1"/>
                    <a:pt x="14" y="2"/>
                  </a:cubicBezTo>
                  <a:close/>
                </a:path>
              </a:pathLst>
            </a:custGeom>
            <a:solidFill>
              <a:srgbClr val="D9D9D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9" name="Freeform 2140"/>
            <p:cNvSpPr>
              <a:spLocks noEditPoints="1"/>
            </p:cNvSpPr>
            <p:nvPr/>
          </p:nvSpPr>
          <p:spPr>
            <a:xfrm>
              <a:off x="7035800" y="4583114"/>
              <a:ext cx="395288" cy="358775"/>
            </a:xfrm>
            <a:custGeom>
              <a:cxnLst>
                <a:cxn ang="0">
                  <a:pos x="341542" y="294646"/>
                </a:cxn>
                <a:cxn ang="0">
                  <a:pos x="322471" y="247849"/>
                </a:cxn>
                <a:cxn ang="0">
                  <a:pos x="303400" y="71061"/>
                </a:cxn>
                <a:cxn ang="0">
                  <a:pos x="150833" y="6932"/>
                </a:cxn>
                <a:cxn ang="0">
                  <a:pos x="1733" y="81460"/>
                </a:cxn>
                <a:cxn ang="0">
                  <a:pos x="260057" y="126524"/>
                </a:cxn>
                <a:cxn ang="0">
                  <a:pos x="57212" y="121324"/>
                </a:cxn>
                <a:cxn ang="0">
                  <a:pos x="53745" y="117858"/>
                </a:cxn>
                <a:cxn ang="0">
                  <a:pos x="31206" y="150789"/>
                </a:cxn>
                <a:cxn ang="0">
                  <a:pos x="58946" y="317177"/>
                </a:cxn>
                <a:cxn ang="0">
                  <a:pos x="234052" y="343176"/>
                </a:cxn>
                <a:cxn ang="0">
                  <a:pos x="298199" y="337976"/>
                </a:cxn>
                <a:cxn ang="0">
                  <a:pos x="357146" y="298112"/>
                </a:cxn>
                <a:cxn ang="0">
                  <a:pos x="41609" y="166388"/>
                </a:cxn>
                <a:cxn ang="0">
                  <a:pos x="272193" y="315444"/>
                </a:cxn>
                <a:cxn ang="0">
                  <a:pos x="251389" y="136923"/>
                </a:cxn>
                <a:cxn ang="0">
                  <a:pos x="249655" y="131724"/>
                </a:cxn>
                <a:cxn ang="0">
                  <a:pos x="261791" y="135190"/>
                </a:cxn>
                <a:cxn ang="0">
                  <a:pos x="206312" y="173321"/>
                </a:cxn>
                <a:cxn ang="0">
                  <a:pos x="280862" y="315444"/>
                </a:cxn>
                <a:cxn ang="0">
                  <a:pos x="261791" y="164655"/>
                </a:cxn>
                <a:cxn ang="0">
                  <a:pos x="220182" y="171588"/>
                </a:cxn>
                <a:cxn ang="0">
                  <a:pos x="135230" y="171588"/>
                </a:cxn>
                <a:cxn ang="0">
                  <a:pos x="227117" y="181987"/>
                </a:cxn>
                <a:cxn ang="0">
                  <a:pos x="272193" y="157722"/>
                </a:cxn>
                <a:cxn ang="0">
                  <a:pos x="277395" y="145589"/>
                </a:cxn>
                <a:cxn ang="0">
                  <a:pos x="71082" y="192386"/>
                </a:cxn>
                <a:cxn ang="0">
                  <a:pos x="102289" y="268647"/>
                </a:cxn>
                <a:cxn ang="0">
                  <a:pos x="190709" y="173321"/>
                </a:cxn>
                <a:cxn ang="0">
                  <a:pos x="246188" y="227050"/>
                </a:cxn>
                <a:cxn ang="0">
                  <a:pos x="187241" y="299845"/>
                </a:cxn>
                <a:cxn ang="0">
                  <a:pos x="71082" y="190653"/>
                </a:cxn>
                <a:cxn ang="0">
                  <a:pos x="329406" y="305045"/>
                </a:cxn>
                <a:cxn ang="0">
                  <a:pos x="291264" y="150789"/>
                </a:cxn>
                <a:cxn ang="0">
                  <a:pos x="355412" y="284246"/>
                </a:cxn>
                <a:cxn ang="0">
                  <a:pos x="312069" y="301578"/>
                </a:cxn>
                <a:cxn ang="0">
                  <a:pos x="275661" y="103992"/>
                </a:cxn>
                <a:cxn ang="0">
                  <a:pos x="223649" y="76261"/>
                </a:cxn>
                <a:cxn ang="0">
                  <a:pos x="261791" y="48529"/>
                </a:cxn>
                <a:cxn ang="0">
                  <a:pos x="97088" y="71061"/>
                </a:cxn>
                <a:cxn ang="0">
                  <a:pos x="157768" y="48529"/>
                </a:cxn>
                <a:cxn ang="0">
                  <a:pos x="178573" y="38130"/>
                </a:cxn>
                <a:cxn ang="0">
                  <a:pos x="154301" y="24264"/>
                </a:cxn>
                <a:cxn ang="0">
                  <a:pos x="93620" y="25998"/>
                </a:cxn>
                <a:cxn ang="0">
                  <a:pos x="107490" y="19065"/>
                </a:cxn>
                <a:cxn ang="0">
                  <a:pos x="83218" y="36397"/>
                </a:cxn>
                <a:cxn ang="0">
                  <a:pos x="109224" y="34664"/>
                </a:cxn>
                <a:cxn ang="0">
                  <a:pos x="131762" y="25998"/>
                </a:cxn>
                <a:cxn ang="0">
                  <a:pos x="52011" y="31197"/>
                </a:cxn>
                <a:cxn ang="0">
                  <a:pos x="76283" y="71061"/>
                </a:cxn>
                <a:cxn ang="0">
                  <a:pos x="130028" y="13865"/>
                </a:cxn>
                <a:cxn ang="0">
                  <a:pos x="81484" y="81460"/>
                </a:cxn>
                <a:cxn ang="0">
                  <a:pos x="263525" y="10399"/>
                </a:cxn>
                <a:cxn ang="0">
                  <a:pos x="15603" y="76261"/>
                </a:cxn>
                <a:cxn ang="0">
                  <a:pos x="32940" y="20798"/>
                </a:cxn>
                <a:cxn ang="0">
                  <a:pos x="277395" y="97059"/>
                </a:cxn>
                <a:cxn ang="0">
                  <a:pos x="275661" y="128257"/>
                </a:cxn>
                <a:cxn ang="0">
                  <a:pos x="147366" y="154255"/>
                </a:cxn>
                <a:cxn ang="0">
                  <a:pos x="41609" y="161188"/>
                </a:cxn>
                <a:cxn ang="0">
                  <a:pos x="175105" y="324110"/>
                </a:cxn>
                <a:cxn ang="0">
                  <a:pos x="325939" y="322377"/>
                </a:cxn>
              </a:cxnLst>
              <a:rect l="l" t="t" r="r" b="b"/>
              <a:pathLst>
                <a:path w="228" h="206">
                  <a:moveTo>
                    <a:pt x="221" y="163"/>
                  </a:moveTo>
                  <a:cubicBezTo>
                    <a:pt x="221" y="164"/>
                    <a:pt x="221" y="164"/>
                    <a:pt x="221" y="165"/>
                  </a:cubicBezTo>
                  <a:cubicBezTo>
                    <a:pt x="220" y="161"/>
                    <a:pt x="220" y="157"/>
                    <a:pt x="220" y="153"/>
                  </a:cubicBezTo>
                  <a:cubicBezTo>
                    <a:pt x="220" y="151"/>
                    <a:pt x="214" y="153"/>
                    <a:pt x="214" y="155"/>
                  </a:cubicBezTo>
                  <a:cubicBezTo>
                    <a:pt x="215" y="155"/>
                    <a:pt x="215" y="156"/>
                    <a:pt x="215" y="156"/>
                  </a:cubicBezTo>
                  <a:cubicBezTo>
                    <a:pt x="214" y="156"/>
                    <a:pt x="213" y="157"/>
                    <a:pt x="213" y="157"/>
                  </a:cubicBezTo>
                  <a:cubicBezTo>
                    <a:pt x="212" y="160"/>
                    <a:pt x="211" y="162"/>
                    <a:pt x="210" y="165"/>
                  </a:cubicBezTo>
                  <a:cubicBezTo>
                    <a:pt x="210" y="160"/>
                    <a:pt x="210" y="156"/>
                    <a:pt x="209" y="151"/>
                  </a:cubicBezTo>
                  <a:cubicBezTo>
                    <a:pt x="208" y="150"/>
                    <a:pt x="204" y="151"/>
                    <a:pt x="203" y="152"/>
                  </a:cubicBezTo>
                  <a:cubicBezTo>
                    <a:pt x="201" y="158"/>
                    <a:pt x="200" y="164"/>
                    <a:pt x="197" y="170"/>
                  </a:cubicBezTo>
                  <a:cubicBezTo>
                    <a:pt x="197" y="168"/>
                    <a:pt x="197" y="166"/>
                    <a:pt x="197" y="164"/>
                  </a:cubicBezTo>
                  <a:cubicBezTo>
                    <a:pt x="198" y="159"/>
                    <a:pt x="198" y="154"/>
                    <a:pt x="198" y="149"/>
                  </a:cubicBezTo>
                  <a:cubicBezTo>
                    <a:pt x="198" y="148"/>
                    <a:pt x="193" y="149"/>
                    <a:pt x="192" y="151"/>
                  </a:cubicBezTo>
                  <a:cubicBezTo>
                    <a:pt x="192" y="155"/>
                    <a:pt x="191" y="160"/>
                    <a:pt x="191" y="165"/>
                  </a:cubicBezTo>
                  <a:cubicBezTo>
                    <a:pt x="191" y="166"/>
                    <a:pt x="191" y="167"/>
                    <a:pt x="191" y="168"/>
                  </a:cubicBezTo>
                  <a:cubicBezTo>
                    <a:pt x="189" y="161"/>
                    <a:pt x="190" y="153"/>
                    <a:pt x="189" y="147"/>
                  </a:cubicBezTo>
                  <a:cubicBezTo>
                    <a:pt x="189" y="146"/>
                    <a:pt x="187" y="146"/>
                    <a:pt x="186" y="147"/>
                  </a:cubicBezTo>
                  <a:cubicBezTo>
                    <a:pt x="186" y="146"/>
                    <a:pt x="186" y="146"/>
                    <a:pt x="186" y="145"/>
                  </a:cubicBezTo>
                  <a:cubicBezTo>
                    <a:pt x="186" y="145"/>
                    <a:pt x="186" y="145"/>
                    <a:pt x="186" y="145"/>
                  </a:cubicBezTo>
                  <a:cubicBezTo>
                    <a:pt x="186" y="145"/>
                    <a:pt x="186" y="144"/>
                    <a:pt x="186" y="143"/>
                  </a:cubicBezTo>
                  <a:cubicBezTo>
                    <a:pt x="186" y="142"/>
                    <a:pt x="180" y="143"/>
                    <a:pt x="180" y="144"/>
                  </a:cubicBezTo>
                  <a:cubicBezTo>
                    <a:pt x="180" y="146"/>
                    <a:pt x="180" y="147"/>
                    <a:pt x="180" y="148"/>
                  </a:cubicBezTo>
                  <a:cubicBezTo>
                    <a:pt x="180" y="147"/>
                    <a:pt x="179" y="146"/>
                    <a:pt x="179" y="145"/>
                  </a:cubicBezTo>
                  <a:cubicBezTo>
                    <a:pt x="179" y="145"/>
                    <a:pt x="178" y="145"/>
                    <a:pt x="177" y="145"/>
                  </a:cubicBezTo>
                  <a:cubicBezTo>
                    <a:pt x="177" y="143"/>
                    <a:pt x="177" y="141"/>
                    <a:pt x="177" y="138"/>
                  </a:cubicBezTo>
                  <a:cubicBezTo>
                    <a:pt x="176" y="118"/>
                    <a:pt x="174" y="98"/>
                    <a:pt x="173" y="78"/>
                  </a:cubicBezTo>
                  <a:cubicBezTo>
                    <a:pt x="173" y="77"/>
                    <a:pt x="173" y="77"/>
                    <a:pt x="173" y="77"/>
                  </a:cubicBezTo>
                  <a:cubicBezTo>
                    <a:pt x="175" y="79"/>
                    <a:pt x="179" y="78"/>
                    <a:pt x="179" y="76"/>
                  </a:cubicBezTo>
                  <a:cubicBezTo>
                    <a:pt x="175" y="68"/>
                    <a:pt x="169" y="62"/>
                    <a:pt x="165" y="54"/>
                  </a:cubicBezTo>
                  <a:cubicBezTo>
                    <a:pt x="169" y="51"/>
                    <a:pt x="173" y="46"/>
                    <a:pt x="175" y="41"/>
                  </a:cubicBezTo>
                  <a:cubicBezTo>
                    <a:pt x="176" y="39"/>
                    <a:pt x="177" y="38"/>
                    <a:pt x="178" y="36"/>
                  </a:cubicBezTo>
                  <a:cubicBezTo>
                    <a:pt x="180" y="31"/>
                    <a:pt x="180" y="26"/>
                    <a:pt x="179" y="21"/>
                  </a:cubicBezTo>
                  <a:cubicBezTo>
                    <a:pt x="179" y="20"/>
                    <a:pt x="179" y="19"/>
                    <a:pt x="179" y="18"/>
                  </a:cubicBezTo>
                  <a:cubicBezTo>
                    <a:pt x="179" y="18"/>
                    <a:pt x="178" y="18"/>
                    <a:pt x="178" y="18"/>
                  </a:cubicBezTo>
                  <a:cubicBezTo>
                    <a:pt x="175" y="11"/>
                    <a:pt x="168" y="6"/>
                    <a:pt x="160" y="4"/>
                  </a:cubicBezTo>
                  <a:cubicBezTo>
                    <a:pt x="160" y="4"/>
                    <a:pt x="160" y="4"/>
                    <a:pt x="160" y="3"/>
                  </a:cubicBezTo>
                  <a:cubicBezTo>
                    <a:pt x="159" y="3"/>
                    <a:pt x="158" y="3"/>
                    <a:pt x="158" y="3"/>
                  </a:cubicBezTo>
                  <a:cubicBezTo>
                    <a:pt x="157" y="2"/>
                    <a:pt x="157" y="2"/>
                    <a:pt x="156" y="2"/>
                  </a:cubicBezTo>
                  <a:cubicBezTo>
                    <a:pt x="147" y="0"/>
                    <a:pt x="138" y="2"/>
                    <a:pt x="128" y="3"/>
                  </a:cubicBezTo>
                  <a:cubicBezTo>
                    <a:pt x="115" y="4"/>
                    <a:pt x="101" y="4"/>
                    <a:pt x="87" y="4"/>
                  </a:cubicBezTo>
                  <a:cubicBezTo>
                    <a:pt x="64" y="4"/>
                    <a:pt x="40" y="1"/>
                    <a:pt x="18" y="8"/>
                  </a:cubicBezTo>
                  <a:cubicBezTo>
                    <a:pt x="17" y="8"/>
                    <a:pt x="17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1" y="13"/>
                    <a:pt x="7" y="16"/>
                    <a:pt x="5" y="22"/>
                  </a:cubicBezTo>
                  <a:cubicBezTo>
                    <a:pt x="5" y="23"/>
                    <a:pt x="5" y="23"/>
                    <a:pt x="6" y="24"/>
                  </a:cubicBezTo>
                  <a:cubicBezTo>
                    <a:pt x="5" y="24"/>
                    <a:pt x="4" y="25"/>
                    <a:pt x="4" y="26"/>
                  </a:cubicBezTo>
                  <a:cubicBezTo>
                    <a:pt x="2" y="29"/>
                    <a:pt x="2" y="33"/>
                    <a:pt x="2" y="36"/>
                  </a:cubicBezTo>
                  <a:cubicBezTo>
                    <a:pt x="1" y="37"/>
                    <a:pt x="0" y="38"/>
                    <a:pt x="1" y="39"/>
                  </a:cubicBezTo>
                  <a:cubicBezTo>
                    <a:pt x="2" y="41"/>
                    <a:pt x="3" y="43"/>
                    <a:pt x="4" y="45"/>
                  </a:cubicBezTo>
                  <a:cubicBezTo>
                    <a:pt x="2" y="45"/>
                    <a:pt x="1" y="46"/>
                    <a:pt x="1" y="47"/>
                  </a:cubicBezTo>
                  <a:cubicBezTo>
                    <a:pt x="3" y="50"/>
                    <a:pt x="5" y="54"/>
                    <a:pt x="8" y="57"/>
                  </a:cubicBezTo>
                  <a:cubicBezTo>
                    <a:pt x="8" y="57"/>
                    <a:pt x="9" y="57"/>
                    <a:pt x="10" y="57"/>
                  </a:cubicBezTo>
                  <a:cubicBezTo>
                    <a:pt x="18" y="65"/>
                    <a:pt x="33" y="66"/>
                    <a:pt x="45" y="67"/>
                  </a:cubicBezTo>
                  <a:cubicBezTo>
                    <a:pt x="70" y="68"/>
                    <a:pt x="95" y="69"/>
                    <a:pt x="121" y="68"/>
                  </a:cubicBezTo>
                  <a:cubicBezTo>
                    <a:pt x="133" y="68"/>
                    <a:pt x="144" y="66"/>
                    <a:pt x="153" y="62"/>
                  </a:cubicBezTo>
                  <a:cubicBezTo>
                    <a:pt x="153" y="62"/>
                    <a:pt x="154" y="62"/>
                    <a:pt x="154" y="62"/>
                  </a:cubicBezTo>
                  <a:cubicBezTo>
                    <a:pt x="154" y="63"/>
                    <a:pt x="155" y="64"/>
                    <a:pt x="155" y="66"/>
                  </a:cubicBezTo>
                  <a:cubicBezTo>
                    <a:pt x="153" y="65"/>
                    <a:pt x="150" y="66"/>
                    <a:pt x="150" y="68"/>
                  </a:cubicBezTo>
                  <a:cubicBezTo>
                    <a:pt x="151" y="69"/>
                    <a:pt x="151" y="71"/>
                    <a:pt x="151" y="73"/>
                  </a:cubicBezTo>
                  <a:cubicBezTo>
                    <a:pt x="151" y="73"/>
                    <a:pt x="150" y="73"/>
                    <a:pt x="150" y="73"/>
                  </a:cubicBezTo>
                  <a:cubicBezTo>
                    <a:pt x="150" y="70"/>
                    <a:pt x="150" y="68"/>
                    <a:pt x="151" y="65"/>
                  </a:cubicBezTo>
                  <a:cubicBezTo>
                    <a:pt x="151" y="63"/>
                    <a:pt x="146" y="64"/>
                    <a:pt x="145" y="66"/>
                  </a:cubicBezTo>
                  <a:cubicBezTo>
                    <a:pt x="145" y="68"/>
                    <a:pt x="145" y="70"/>
                    <a:pt x="144" y="72"/>
                  </a:cubicBezTo>
                  <a:cubicBezTo>
                    <a:pt x="144" y="72"/>
                    <a:pt x="143" y="72"/>
                    <a:pt x="142" y="72"/>
                  </a:cubicBezTo>
                  <a:cubicBezTo>
                    <a:pt x="142" y="72"/>
                    <a:pt x="142" y="72"/>
                    <a:pt x="142" y="72"/>
                  </a:cubicBezTo>
                  <a:cubicBezTo>
                    <a:pt x="124" y="72"/>
                    <a:pt x="106" y="71"/>
                    <a:pt x="89" y="71"/>
                  </a:cubicBezTo>
                  <a:cubicBezTo>
                    <a:pt x="73" y="71"/>
                    <a:pt x="58" y="69"/>
                    <a:pt x="42" y="71"/>
                  </a:cubicBezTo>
                  <a:cubicBezTo>
                    <a:pt x="42" y="70"/>
                    <a:pt x="42" y="69"/>
                    <a:pt x="42" y="68"/>
                  </a:cubicBezTo>
                  <a:cubicBezTo>
                    <a:pt x="42" y="67"/>
                    <a:pt x="40" y="67"/>
                    <a:pt x="38" y="68"/>
                  </a:cubicBezTo>
                  <a:cubicBezTo>
                    <a:pt x="37" y="67"/>
                    <a:pt x="33" y="68"/>
                    <a:pt x="33" y="70"/>
                  </a:cubicBezTo>
                  <a:cubicBezTo>
                    <a:pt x="33" y="71"/>
                    <a:pt x="34" y="73"/>
                    <a:pt x="34" y="74"/>
                  </a:cubicBezTo>
                  <a:cubicBezTo>
                    <a:pt x="33" y="75"/>
                    <a:pt x="32" y="77"/>
                    <a:pt x="35" y="77"/>
                  </a:cubicBezTo>
                  <a:cubicBezTo>
                    <a:pt x="35" y="77"/>
                    <a:pt x="35" y="77"/>
                    <a:pt x="35" y="77"/>
                  </a:cubicBezTo>
                  <a:cubicBezTo>
                    <a:pt x="36" y="78"/>
                    <a:pt x="37" y="79"/>
                    <a:pt x="37" y="80"/>
                  </a:cubicBezTo>
                  <a:cubicBezTo>
                    <a:pt x="33" y="80"/>
                    <a:pt x="28" y="80"/>
                    <a:pt x="23" y="80"/>
                  </a:cubicBezTo>
                  <a:cubicBezTo>
                    <a:pt x="23" y="79"/>
                    <a:pt x="23" y="79"/>
                    <a:pt x="23" y="79"/>
                  </a:cubicBezTo>
                  <a:cubicBezTo>
                    <a:pt x="24" y="79"/>
                    <a:pt x="24" y="78"/>
                    <a:pt x="24" y="78"/>
                  </a:cubicBezTo>
                  <a:cubicBezTo>
                    <a:pt x="25" y="78"/>
                    <a:pt x="25" y="77"/>
                    <a:pt x="25" y="77"/>
                  </a:cubicBezTo>
                  <a:cubicBezTo>
                    <a:pt x="25" y="77"/>
                    <a:pt x="25" y="76"/>
                    <a:pt x="25" y="76"/>
                  </a:cubicBezTo>
                  <a:cubicBezTo>
                    <a:pt x="27" y="74"/>
                    <a:pt x="30" y="71"/>
                    <a:pt x="31" y="68"/>
                  </a:cubicBezTo>
                  <a:cubicBezTo>
                    <a:pt x="31" y="66"/>
                    <a:pt x="26" y="68"/>
                    <a:pt x="26" y="69"/>
                  </a:cubicBezTo>
                  <a:cubicBezTo>
                    <a:pt x="23" y="71"/>
                    <a:pt x="22" y="74"/>
                    <a:pt x="20" y="77"/>
                  </a:cubicBezTo>
                  <a:cubicBezTo>
                    <a:pt x="19" y="77"/>
                    <a:pt x="18" y="78"/>
                    <a:pt x="18" y="79"/>
                  </a:cubicBezTo>
                  <a:cubicBezTo>
                    <a:pt x="18" y="79"/>
                    <a:pt x="18" y="80"/>
                    <a:pt x="18" y="80"/>
                  </a:cubicBezTo>
                  <a:cubicBezTo>
                    <a:pt x="18" y="80"/>
                    <a:pt x="18" y="80"/>
                    <a:pt x="18" y="80"/>
                  </a:cubicBezTo>
                  <a:cubicBezTo>
                    <a:pt x="18" y="80"/>
                    <a:pt x="18" y="80"/>
                    <a:pt x="18" y="80"/>
                  </a:cubicBezTo>
                  <a:cubicBezTo>
                    <a:pt x="16" y="81"/>
                    <a:pt x="16" y="83"/>
                    <a:pt x="18" y="83"/>
                  </a:cubicBezTo>
                  <a:cubicBezTo>
                    <a:pt x="18" y="83"/>
                    <a:pt x="18" y="83"/>
                    <a:pt x="18" y="83"/>
                  </a:cubicBezTo>
                  <a:cubicBezTo>
                    <a:pt x="18" y="84"/>
                    <a:pt x="18" y="86"/>
                    <a:pt x="18" y="87"/>
                  </a:cubicBezTo>
                  <a:cubicBezTo>
                    <a:pt x="18" y="87"/>
                    <a:pt x="18" y="87"/>
                    <a:pt x="18" y="87"/>
                  </a:cubicBezTo>
                  <a:cubicBezTo>
                    <a:pt x="18" y="87"/>
                    <a:pt x="18" y="88"/>
                    <a:pt x="18" y="88"/>
                  </a:cubicBezTo>
                  <a:cubicBezTo>
                    <a:pt x="18" y="90"/>
                    <a:pt x="18" y="92"/>
                    <a:pt x="18" y="94"/>
                  </a:cubicBezTo>
                  <a:cubicBezTo>
                    <a:pt x="17" y="95"/>
                    <a:pt x="16" y="96"/>
                    <a:pt x="18" y="96"/>
                  </a:cubicBezTo>
                  <a:cubicBezTo>
                    <a:pt x="19" y="100"/>
                    <a:pt x="20" y="105"/>
                    <a:pt x="21" y="109"/>
                  </a:cubicBezTo>
                  <a:cubicBezTo>
                    <a:pt x="22" y="117"/>
                    <a:pt x="21" y="126"/>
                    <a:pt x="21" y="134"/>
                  </a:cubicBezTo>
                  <a:cubicBezTo>
                    <a:pt x="20" y="148"/>
                    <a:pt x="20" y="163"/>
                    <a:pt x="21" y="178"/>
                  </a:cubicBezTo>
                  <a:cubicBezTo>
                    <a:pt x="19" y="178"/>
                    <a:pt x="17" y="181"/>
                    <a:pt x="20" y="181"/>
                  </a:cubicBezTo>
                  <a:cubicBezTo>
                    <a:pt x="21" y="181"/>
                    <a:pt x="21" y="181"/>
                    <a:pt x="22" y="181"/>
                  </a:cubicBezTo>
                  <a:cubicBezTo>
                    <a:pt x="22" y="181"/>
                    <a:pt x="22" y="181"/>
                    <a:pt x="23" y="181"/>
                  </a:cubicBezTo>
                  <a:cubicBezTo>
                    <a:pt x="26" y="182"/>
                    <a:pt x="30" y="182"/>
                    <a:pt x="34" y="183"/>
                  </a:cubicBezTo>
                  <a:cubicBezTo>
                    <a:pt x="29" y="183"/>
                    <a:pt x="24" y="182"/>
                    <a:pt x="19" y="182"/>
                  </a:cubicBezTo>
                  <a:cubicBezTo>
                    <a:pt x="18" y="182"/>
                    <a:pt x="13" y="185"/>
                    <a:pt x="17" y="185"/>
                  </a:cubicBezTo>
                  <a:cubicBezTo>
                    <a:pt x="21" y="185"/>
                    <a:pt x="24" y="185"/>
                    <a:pt x="28" y="185"/>
                  </a:cubicBezTo>
                  <a:cubicBezTo>
                    <a:pt x="27" y="186"/>
                    <a:pt x="27" y="186"/>
                    <a:pt x="26" y="187"/>
                  </a:cubicBezTo>
                  <a:cubicBezTo>
                    <a:pt x="24" y="187"/>
                    <a:pt x="21" y="189"/>
                    <a:pt x="24" y="189"/>
                  </a:cubicBezTo>
                  <a:cubicBezTo>
                    <a:pt x="49" y="192"/>
                    <a:pt x="74" y="191"/>
                    <a:pt x="98" y="190"/>
                  </a:cubicBezTo>
                  <a:cubicBezTo>
                    <a:pt x="116" y="190"/>
                    <a:pt x="134" y="191"/>
                    <a:pt x="152" y="190"/>
                  </a:cubicBezTo>
                  <a:cubicBezTo>
                    <a:pt x="152" y="190"/>
                    <a:pt x="152" y="190"/>
                    <a:pt x="152" y="190"/>
                  </a:cubicBezTo>
                  <a:cubicBezTo>
                    <a:pt x="146" y="191"/>
                    <a:pt x="140" y="193"/>
                    <a:pt x="135" y="195"/>
                  </a:cubicBezTo>
                  <a:cubicBezTo>
                    <a:pt x="132" y="196"/>
                    <a:pt x="132" y="199"/>
                    <a:pt x="135" y="198"/>
                  </a:cubicBezTo>
                  <a:cubicBezTo>
                    <a:pt x="146" y="197"/>
                    <a:pt x="157" y="195"/>
                    <a:pt x="167" y="192"/>
                  </a:cubicBezTo>
                  <a:cubicBezTo>
                    <a:pt x="166" y="193"/>
                    <a:pt x="164" y="194"/>
                    <a:pt x="162" y="195"/>
                  </a:cubicBezTo>
                  <a:cubicBezTo>
                    <a:pt x="162" y="195"/>
                    <a:pt x="162" y="195"/>
                    <a:pt x="161" y="196"/>
                  </a:cubicBezTo>
                  <a:cubicBezTo>
                    <a:pt x="153" y="198"/>
                    <a:pt x="145" y="199"/>
                    <a:pt x="138" y="204"/>
                  </a:cubicBezTo>
                  <a:cubicBezTo>
                    <a:pt x="136" y="205"/>
                    <a:pt x="137" y="207"/>
                    <a:pt x="139" y="207"/>
                  </a:cubicBezTo>
                  <a:cubicBezTo>
                    <a:pt x="152" y="207"/>
                    <a:pt x="164" y="203"/>
                    <a:pt x="176" y="199"/>
                  </a:cubicBezTo>
                  <a:cubicBezTo>
                    <a:pt x="186" y="200"/>
                    <a:pt x="196" y="199"/>
                    <a:pt x="204" y="194"/>
                  </a:cubicBezTo>
                  <a:cubicBezTo>
                    <a:pt x="207" y="192"/>
                    <a:pt x="205" y="191"/>
                    <a:pt x="203" y="191"/>
                  </a:cubicBezTo>
                  <a:cubicBezTo>
                    <a:pt x="194" y="191"/>
                    <a:pt x="185" y="193"/>
                    <a:pt x="177" y="196"/>
                  </a:cubicBezTo>
                  <a:cubicBezTo>
                    <a:pt x="175" y="196"/>
                    <a:pt x="174" y="196"/>
                    <a:pt x="172" y="195"/>
                  </a:cubicBezTo>
                  <a:cubicBezTo>
                    <a:pt x="175" y="195"/>
                    <a:pt x="178" y="193"/>
                    <a:pt x="180" y="192"/>
                  </a:cubicBezTo>
                  <a:cubicBezTo>
                    <a:pt x="192" y="189"/>
                    <a:pt x="205" y="189"/>
                    <a:pt x="215" y="182"/>
                  </a:cubicBezTo>
                  <a:cubicBezTo>
                    <a:pt x="217" y="181"/>
                    <a:pt x="216" y="179"/>
                    <a:pt x="214" y="179"/>
                  </a:cubicBezTo>
                  <a:cubicBezTo>
                    <a:pt x="207" y="180"/>
                    <a:pt x="200" y="181"/>
                    <a:pt x="194" y="182"/>
                  </a:cubicBezTo>
                  <a:cubicBezTo>
                    <a:pt x="194" y="182"/>
                    <a:pt x="194" y="181"/>
                    <a:pt x="194" y="181"/>
                  </a:cubicBezTo>
                  <a:cubicBezTo>
                    <a:pt x="195" y="181"/>
                    <a:pt x="195" y="180"/>
                    <a:pt x="195" y="180"/>
                  </a:cubicBezTo>
                  <a:cubicBezTo>
                    <a:pt x="200" y="178"/>
                    <a:pt x="206" y="177"/>
                    <a:pt x="212" y="175"/>
                  </a:cubicBezTo>
                  <a:cubicBezTo>
                    <a:pt x="215" y="174"/>
                    <a:pt x="214" y="171"/>
                    <a:pt x="211" y="172"/>
                  </a:cubicBezTo>
                  <a:cubicBezTo>
                    <a:pt x="208" y="172"/>
                    <a:pt x="206" y="173"/>
                    <a:pt x="203" y="174"/>
                  </a:cubicBezTo>
                  <a:cubicBezTo>
                    <a:pt x="204" y="173"/>
                    <a:pt x="205" y="173"/>
                    <a:pt x="206" y="172"/>
                  </a:cubicBezTo>
                  <a:cubicBezTo>
                    <a:pt x="207" y="172"/>
                    <a:pt x="207" y="172"/>
                    <a:pt x="208" y="171"/>
                  </a:cubicBezTo>
                  <a:cubicBezTo>
                    <a:pt x="209" y="171"/>
                    <a:pt x="211" y="170"/>
                    <a:pt x="211" y="170"/>
                  </a:cubicBezTo>
                  <a:cubicBezTo>
                    <a:pt x="213" y="168"/>
                    <a:pt x="214" y="167"/>
                    <a:pt x="215" y="165"/>
                  </a:cubicBezTo>
                  <a:cubicBezTo>
                    <a:pt x="215" y="168"/>
                    <a:pt x="216" y="170"/>
                    <a:pt x="217" y="173"/>
                  </a:cubicBezTo>
                  <a:cubicBezTo>
                    <a:pt x="218" y="175"/>
                    <a:pt x="221" y="173"/>
                    <a:pt x="222" y="172"/>
                  </a:cubicBezTo>
                  <a:cubicBezTo>
                    <a:pt x="224" y="169"/>
                    <a:pt x="225" y="166"/>
                    <a:pt x="226" y="164"/>
                  </a:cubicBezTo>
                  <a:cubicBezTo>
                    <a:pt x="228" y="161"/>
                    <a:pt x="222" y="162"/>
                    <a:pt x="221" y="163"/>
                  </a:cubicBezTo>
                  <a:close/>
                  <a:moveTo>
                    <a:pt x="26" y="133"/>
                  </a:moveTo>
                  <a:cubicBezTo>
                    <a:pt x="26" y="124"/>
                    <a:pt x="26" y="116"/>
                    <a:pt x="26" y="108"/>
                  </a:cubicBezTo>
                  <a:cubicBezTo>
                    <a:pt x="26" y="104"/>
                    <a:pt x="25" y="100"/>
                    <a:pt x="24" y="96"/>
                  </a:cubicBezTo>
                  <a:cubicBezTo>
                    <a:pt x="26" y="96"/>
                    <a:pt x="28" y="96"/>
                    <a:pt x="30" y="96"/>
                  </a:cubicBezTo>
                  <a:cubicBezTo>
                    <a:pt x="31" y="107"/>
                    <a:pt x="35" y="118"/>
                    <a:pt x="36" y="129"/>
                  </a:cubicBezTo>
                  <a:cubicBezTo>
                    <a:pt x="37" y="136"/>
                    <a:pt x="37" y="144"/>
                    <a:pt x="38" y="151"/>
                  </a:cubicBezTo>
                  <a:cubicBezTo>
                    <a:pt x="37" y="151"/>
                    <a:pt x="36" y="152"/>
                    <a:pt x="36" y="153"/>
                  </a:cubicBezTo>
                  <a:cubicBezTo>
                    <a:pt x="35" y="160"/>
                    <a:pt x="35" y="167"/>
                    <a:pt x="35" y="175"/>
                  </a:cubicBezTo>
                  <a:cubicBezTo>
                    <a:pt x="35" y="176"/>
                    <a:pt x="36" y="176"/>
                    <a:pt x="36" y="176"/>
                  </a:cubicBezTo>
                  <a:cubicBezTo>
                    <a:pt x="76" y="180"/>
                    <a:pt x="116" y="180"/>
                    <a:pt x="155" y="180"/>
                  </a:cubicBezTo>
                  <a:cubicBezTo>
                    <a:pt x="156" y="180"/>
                    <a:pt x="156" y="181"/>
                    <a:pt x="156" y="182"/>
                  </a:cubicBezTo>
                  <a:cubicBezTo>
                    <a:pt x="156" y="182"/>
                    <a:pt x="157" y="182"/>
                    <a:pt x="157" y="182"/>
                  </a:cubicBezTo>
                  <a:cubicBezTo>
                    <a:pt x="157" y="182"/>
                    <a:pt x="157" y="182"/>
                    <a:pt x="157" y="182"/>
                  </a:cubicBezTo>
                  <a:cubicBezTo>
                    <a:pt x="152" y="182"/>
                    <a:pt x="148" y="182"/>
                    <a:pt x="144" y="182"/>
                  </a:cubicBezTo>
                  <a:cubicBezTo>
                    <a:pt x="130" y="181"/>
                    <a:pt x="115" y="182"/>
                    <a:pt x="101" y="182"/>
                  </a:cubicBezTo>
                  <a:cubicBezTo>
                    <a:pt x="76" y="183"/>
                    <a:pt x="52" y="181"/>
                    <a:pt x="27" y="178"/>
                  </a:cubicBezTo>
                  <a:cubicBezTo>
                    <a:pt x="26" y="163"/>
                    <a:pt x="26" y="148"/>
                    <a:pt x="26" y="133"/>
                  </a:cubicBezTo>
                  <a:close/>
                  <a:moveTo>
                    <a:pt x="105" y="80"/>
                  </a:moveTo>
                  <a:cubicBezTo>
                    <a:pt x="94" y="79"/>
                    <a:pt x="82" y="79"/>
                    <a:pt x="70" y="79"/>
                  </a:cubicBezTo>
                  <a:cubicBezTo>
                    <a:pt x="62" y="79"/>
                    <a:pt x="53" y="79"/>
                    <a:pt x="44" y="79"/>
                  </a:cubicBezTo>
                  <a:cubicBezTo>
                    <a:pt x="44" y="79"/>
                    <a:pt x="44" y="78"/>
                    <a:pt x="44" y="78"/>
                  </a:cubicBezTo>
                  <a:cubicBezTo>
                    <a:pt x="62" y="78"/>
                    <a:pt x="81" y="78"/>
                    <a:pt x="99" y="78"/>
                  </a:cubicBezTo>
                  <a:cubicBezTo>
                    <a:pt x="114" y="79"/>
                    <a:pt x="130" y="80"/>
                    <a:pt x="145" y="79"/>
                  </a:cubicBezTo>
                  <a:cubicBezTo>
                    <a:pt x="145" y="80"/>
                    <a:pt x="145" y="80"/>
                    <a:pt x="146" y="81"/>
                  </a:cubicBezTo>
                  <a:cubicBezTo>
                    <a:pt x="146" y="81"/>
                    <a:pt x="146" y="81"/>
                    <a:pt x="147" y="81"/>
                  </a:cubicBezTo>
                  <a:cubicBezTo>
                    <a:pt x="136" y="82"/>
                    <a:pt x="125" y="82"/>
                    <a:pt x="115" y="81"/>
                  </a:cubicBezTo>
                  <a:cubicBezTo>
                    <a:pt x="115" y="81"/>
                    <a:pt x="115" y="81"/>
                    <a:pt x="115" y="81"/>
                  </a:cubicBezTo>
                  <a:cubicBezTo>
                    <a:pt x="114" y="80"/>
                    <a:pt x="112" y="80"/>
                    <a:pt x="110" y="81"/>
                  </a:cubicBezTo>
                  <a:cubicBezTo>
                    <a:pt x="109" y="81"/>
                    <a:pt x="108" y="81"/>
                    <a:pt x="107" y="81"/>
                  </a:cubicBezTo>
                  <a:cubicBezTo>
                    <a:pt x="107" y="80"/>
                    <a:pt x="107" y="80"/>
                    <a:pt x="105" y="80"/>
                  </a:cubicBezTo>
                  <a:close/>
                  <a:moveTo>
                    <a:pt x="144" y="77"/>
                  </a:moveTo>
                  <a:cubicBezTo>
                    <a:pt x="135" y="77"/>
                    <a:pt x="126" y="77"/>
                    <a:pt x="116" y="76"/>
                  </a:cubicBezTo>
                  <a:cubicBezTo>
                    <a:pt x="126" y="76"/>
                    <a:pt x="135" y="75"/>
                    <a:pt x="144" y="76"/>
                  </a:cubicBezTo>
                  <a:cubicBezTo>
                    <a:pt x="144" y="76"/>
                    <a:pt x="144" y="76"/>
                    <a:pt x="144" y="77"/>
                  </a:cubicBezTo>
                  <a:close/>
                  <a:moveTo>
                    <a:pt x="157" y="79"/>
                  </a:moveTo>
                  <a:cubicBezTo>
                    <a:pt x="157" y="78"/>
                    <a:pt x="157" y="78"/>
                    <a:pt x="157" y="78"/>
                  </a:cubicBezTo>
                  <a:cubicBezTo>
                    <a:pt x="158" y="77"/>
                    <a:pt x="158" y="77"/>
                    <a:pt x="159" y="76"/>
                  </a:cubicBezTo>
                  <a:cubicBezTo>
                    <a:pt x="160" y="78"/>
                    <a:pt x="161" y="79"/>
                    <a:pt x="163" y="81"/>
                  </a:cubicBezTo>
                  <a:cubicBezTo>
                    <a:pt x="162" y="81"/>
                    <a:pt x="162" y="80"/>
                    <a:pt x="161" y="81"/>
                  </a:cubicBezTo>
                  <a:cubicBezTo>
                    <a:pt x="157" y="81"/>
                    <a:pt x="153" y="81"/>
                    <a:pt x="148" y="81"/>
                  </a:cubicBezTo>
                  <a:cubicBezTo>
                    <a:pt x="150" y="81"/>
                    <a:pt x="152" y="80"/>
                    <a:pt x="151" y="79"/>
                  </a:cubicBezTo>
                  <a:cubicBezTo>
                    <a:pt x="151" y="79"/>
                    <a:pt x="151" y="79"/>
                    <a:pt x="151" y="79"/>
                  </a:cubicBezTo>
                  <a:cubicBezTo>
                    <a:pt x="151" y="79"/>
                    <a:pt x="151" y="78"/>
                    <a:pt x="151" y="78"/>
                  </a:cubicBezTo>
                  <a:cubicBezTo>
                    <a:pt x="151" y="79"/>
                    <a:pt x="151" y="79"/>
                    <a:pt x="151" y="80"/>
                  </a:cubicBezTo>
                  <a:cubicBezTo>
                    <a:pt x="151" y="81"/>
                    <a:pt x="157" y="80"/>
                    <a:pt x="157" y="79"/>
                  </a:cubicBezTo>
                  <a:close/>
                  <a:moveTo>
                    <a:pt x="164" y="82"/>
                  </a:moveTo>
                  <a:cubicBezTo>
                    <a:pt x="163" y="82"/>
                    <a:pt x="163" y="82"/>
                    <a:pt x="163" y="82"/>
                  </a:cubicBezTo>
                  <a:cubicBezTo>
                    <a:pt x="163" y="82"/>
                    <a:pt x="163" y="82"/>
                    <a:pt x="163" y="82"/>
                  </a:cubicBezTo>
                  <a:cubicBezTo>
                    <a:pt x="163" y="82"/>
                    <a:pt x="163" y="82"/>
                    <a:pt x="164" y="82"/>
                  </a:cubicBezTo>
                  <a:close/>
                  <a:moveTo>
                    <a:pt x="108" y="148"/>
                  </a:moveTo>
                  <a:cubicBezTo>
                    <a:pt x="108" y="135"/>
                    <a:pt x="112" y="120"/>
                    <a:pt x="114" y="108"/>
                  </a:cubicBezTo>
                  <a:cubicBezTo>
                    <a:pt x="114" y="105"/>
                    <a:pt x="115" y="103"/>
                    <a:pt x="115" y="100"/>
                  </a:cubicBezTo>
                  <a:cubicBezTo>
                    <a:pt x="117" y="100"/>
                    <a:pt x="118" y="100"/>
                    <a:pt x="119" y="100"/>
                  </a:cubicBezTo>
                  <a:cubicBezTo>
                    <a:pt x="114" y="115"/>
                    <a:pt x="115" y="134"/>
                    <a:pt x="108" y="148"/>
                  </a:cubicBezTo>
                  <a:close/>
                  <a:moveTo>
                    <a:pt x="74" y="156"/>
                  </a:moveTo>
                  <a:cubicBezTo>
                    <a:pt x="74" y="147"/>
                    <a:pt x="79" y="137"/>
                    <a:pt x="82" y="130"/>
                  </a:cubicBezTo>
                  <a:cubicBezTo>
                    <a:pt x="85" y="120"/>
                    <a:pt x="88" y="110"/>
                    <a:pt x="88" y="100"/>
                  </a:cubicBezTo>
                  <a:cubicBezTo>
                    <a:pt x="90" y="100"/>
                    <a:pt x="91" y="100"/>
                    <a:pt x="93" y="100"/>
                  </a:cubicBezTo>
                  <a:cubicBezTo>
                    <a:pt x="85" y="118"/>
                    <a:pt x="85" y="139"/>
                    <a:pt x="74" y="156"/>
                  </a:cubicBezTo>
                  <a:close/>
                  <a:moveTo>
                    <a:pt x="164" y="180"/>
                  </a:moveTo>
                  <a:cubicBezTo>
                    <a:pt x="165" y="180"/>
                    <a:pt x="165" y="180"/>
                    <a:pt x="166" y="180"/>
                  </a:cubicBezTo>
                  <a:cubicBezTo>
                    <a:pt x="165" y="181"/>
                    <a:pt x="165" y="181"/>
                    <a:pt x="165" y="182"/>
                  </a:cubicBezTo>
                  <a:cubicBezTo>
                    <a:pt x="164" y="182"/>
                    <a:pt x="163" y="182"/>
                    <a:pt x="162" y="182"/>
                  </a:cubicBezTo>
                  <a:cubicBezTo>
                    <a:pt x="162" y="182"/>
                    <a:pt x="163" y="181"/>
                    <a:pt x="164" y="180"/>
                  </a:cubicBezTo>
                  <a:close/>
                  <a:moveTo>
                    <a:pt x="136" y="134"/>
                  </a:moveTo>
                  <a:cubicBezTo>
                    <a:pt x="136" y="133"/>
                    <a:pt x="136" y="131"/>
                    <a:pt x="136" y="130"/>
                  </a:cubicBezTo>
                  <a:cubicBezTo>
                    <a:pt x="137" y="121"/>
                    <a:pt x="138" y="112"/>
                    <a:pt x="138" y="103"/>
                  </a:cubicBezTo>
                  <a:cubicBezTo>
                    <a:pt x="138" y="103"/>
                    <a:pt x="138" y="102"/>
                    <a:pt x="138" y="102"/>
                  </a:cubicBezTo>
                  <a:cubicBezTo>
                    <a:pt x="138" y="113"/>
                    <a:pt x="139" y="124"/>
                    <a:pt x="136" y="134"/>
                  </a:cubicBezTo>
                  <a:close/>
                  <a:moveTo>
                    <a:pt x="151" y="95"/>
                  </a:moveTo>
                  <a:cubicBezTo>
                    <a:pt x="151" y="95"/>
                    <a:pt x="151" y="95"/>
                    <a:pt x="151" y="95"/>
                  </a:cubicBezTo>
                  <a:cubicBezTo>
                    <a:pt x="151" y="95"/>
                    <a:pt x="151" y="95"/>
                    <a:pt x="151" y="95"/>
                  </a:cubicBezTo>
                  <a:cubicBezTo>
                    <a:pt x="151" y="95"/>
                    <a:pt x="151" y="95"/>
                    <a:pt x="151" y="95"/>
                  </a:cubicBezTo>
                  <a:close/>
                  <a:moveTo>
                    <a:pt x="49" y="97"/>
                  </a:moveTo>
                  <a:cubicBezTo>
                    <a:pt x="49" y="97"/>
                    <a:pt x="50" y="97"/>
                    <a:pt x="51" y="98"/>
                  </a:cubicBezTo>
                  <a:cubicBezTo>
                    <a:pt x="49" y="100"/>
                    <a:pt x="48" y="102"/>
                    <a:pt x="47" y="104"/>
                  </a:cubicBezTo>
                  <a:cubicBezTo>
                    <a:pt x="47" y="102"/>
                    <a:pt x="48" y="100"/>
                    <a:pt x="49" y="97"/>
                  </a:cubicBezTo>
                  <a:close/>
                  <a:moveTo>
                    <a:pt x="127" y="99"/>
                  </a:moveTo>
                  <a:cubicBezTo>
                    <a:pt x="128" y="99"/>
                    <a:pt x="130" y="99"/>
                    <a:pt x="132" y="99"/>
                  </a:cubicBezTo>
                  <a:cubicBezTo>
                    <a:pt x="132" y="100"/>
                    <a:pt x="132" y="100"/>
                    <a:pt x="132" y="101"/>
                  </a:cubicBezTo>
                  <a:cubicBezTo>
                    <a:pt x="131" y="101"/>
                    <a:pt x="131" y="101"/>
                    <a:pt x="130" y="101"/>
                  </a:cubicBezTo>
                  <a:cubicBezTo>
                    <a:pt x="129" y="102"/>
                    <a:pt x="128" y="102"/>
                    <a:pt x="127" y="103"/>
                  </a:cubicBezTo>
                  <a:cubicBezTo>
                    <a:pt x="127" y="102"/>
                    <a:pt x="127" y="101"/>
                    <a:pt x="127" y="99"/>
                  </a:cubicBezTo>
                  <a:close/>
                  <a:moveTo>
                    <a:pt x="56" y="98"/>
                  </a:moveTo>
                  <a:cubicBezTo>
                    <a:pt x="57" y="98"/>
                    <a:pt x="58" y="98"/>
                    <a:pt x="60" y="98"/>
                  </a:cubicBezTo>
                  <a:cubicBezTo>
                    <a:pt x="57" y="105"/>
                    <a:pt x="54" y="115"/>
                    <a:pt x="49" y="121"/>
                  </a:cubicBezTo>
                  <a:cubicBezTo>
                    <a:pt x="49" y="113"/>
                    <a:pt x="54" y="105"/>
                    <a:pt x="56" y="98"/>
                  </a:cubicBezTo>
                  <a:close/>
                  <a:moveTo>
                    <a:pt x="65" y="98"/>
                  </a:moveTo>
                  <a:cubicBezTo>
                    <a:pt x="67" y="98"/>
                    <a:pt x="68" y="99"/>
                    <a:pt x="70" y="99"/>
                  </a:cubicBezTo>
                  <a:cubicBezTo>
                    <a:pt x="66" y="109"/>
                    <a:pt x="62" y="124"/>
                    <a:pt x="55" y="133"/>
                  </a:cubicBezTo>
                  <a:cubicBezTo>
                    <a:pt x="56" y="121"/>
                    <a:pt x="63" y="110"/>
                    <a:pt x="65" y="98"/>
                  </a:cubicBezTo>
                  <a:close/>
                  <a:moveTo>
                    <a:pt x="75" y="99"/>
                  </a:moveTo>
                  <a:cubicBezTo>
                    <a:pt x="76" y="99"/>
                    <a:pt x="77" y="99"/>
                    <a:pt x="78" y="99"/>
                  </a:cubicBezTo>
                  <a:cubicBezTo>
                    <a:pt x="76" y="102"/>
                    <a:pt x="75" y="104"/>
                    <a:pt x="74" y="107"/>
                  </a:cubicBezTo>
                  <a:cubicBezTo>
                    <a:pt x="75" y="104"/>
                    <a:pt x="75" y="102"/>
                    <a:pt x="75" y="99"/>
                  </a:cubicBezTo>
                  <a:close/>
                  <a:moveTo>
                    <a:pt x="101" y="100"/>
                  </a:moveTo>
                  <a:cubicBezTo>
                    <a:pt x="102" y="100"/>
                    <a:pt x="103" y="100"/>
                    <a:pt x="105" y="100"/>
                  </a:cubicBezTo>
                  <a:cubicBezTo>
                    <a:pt x="103" y="107"/>
                    <a:pt x="102" y="114"/>
                    <a:pt x="101" y="121"/>
                  </a:cubicBezTo>
                  <a:cubicBezTo>
                    <a:pt x="99" y="128"/>
                    <a:pt x="98" y="139"/>
                    <a:pt x="94" y="146"/>
                  </a:cubicBezTo>
                  <a:cubicBezTo>
                    <a:pt x="95" y="130"/>
                    <a:pt x="102" y="115"/>
                    <a:pt x="101" y="100"/>
                  </a:cubicBezTo>
                  <a:close/>
                  <a:moveTo>
                    <a:pt x="125" y="152"/>
                  </a:moveTo>
                  <a:cubicBezTo>
                    <a:pt x="124" y="137"/>
                    <a:pt x="128" y="122"/>
                    <a:pt x="127" y="106"/>
                  </a:cubicBezTo>
                  <a:cubicBezTo>
                    <a:pt x="129" y="106"/>
                    <a:pt x="130" y="105"/>
                    <a:pt x="131" y="105"/>
                  </a:cubicBezTo>
                  <a:cubicBezTo>
                    <a:pt x="131" y="111"/>
                    <a:pt x="131" y="117"/>
                    <a:pt x="131" y="123"/>
                  </a:cubicBezTo>
                  <a:cubicBezTo>
                    <a:pt x="131" y="125"/>
                    <a:pt x="130" y="128"/>
                    <a:pt x="130" y="130"/>
                  </a:cubicBezTo>
                  <a:cubicBezTo>
                    <a:pt x="129" y="136"/>
                    <a:pt x="129" y="146"/>
                    <a:pt x="125" y="152"/>
                  </a:cubicBezTo>
                  <a:close/>
                  <a:moveTo>
                    <a:pt x="163" y="174"/>
                  </a:moveTo>
                  <a:cubicBezTo>
                    <a:pt x="163" y="170"/>
                    <a:pt x="163" y="167"/>
                    <a:pt x="163" y="163"/>
                  </a:cubicBezTo>
                  <a:cubicBezTo>
                    <a:pt x="163" y="162"/>
                    <a:pt x="163" y="161"/>
                    <a:pt x="163" y="160"/>
                  </a:cubicBezTo>
                  <a:cubicBezTo>
                    <a:pt x="163" y="165"/>
                    <a:pt x="164" y="169"/>
                    <a:pt x="164" y="174"/>
                  </a:cubicBezTo>
                  <a:cubicBezTo>
                    <a:pt x="164" y="174"/>
                    <a:pt x="163" y="174"/>
                    <a:pt x="163" y="174"/>
                  </a:cubicBezTo>
                  <a:close/>
                  <a:moveTo>
                    <a:pt x="157" y="91"/>
                  </a:moveTo>
                  <a:cubicBezTo>
                    <a:pt x="157" y="91"/>
                    <a:pt x="157" y="91"/>
                    <a:pt x="157" y="91"/>
                  </a:cubicBezTo>
                  <a:cubicBezTo>
                    <a:pt x="157" y="90"/>
                    <a:pt x="156" y="90"/>
                    <a:pt x="156" y="89"/>
                  </a:cubicBezTo>
                  <a:cubicBezTo>
                    <a:pt x="157" y="89"/>
                    <a:pt x="157" y="89"/>
                    <a:pt x="157" y="89"/>
                  </a:cubicBezTo>
                  <a:cubicBezTo>
                    <a:pt x="157" y="90"/>
                    <a:pt x="157" y="90"/>
                    <a:pt x="157" y="91"/>
                  </a:cubicBezTo>
                  <a:close/>
                  <a:moveTo>
                    <a:pt x="161" y="85"/>
                  </a:moveTo>
                  <a:cubicBezTo>
                    <a:pt x="160" y="85"/>
                    <a:pt x="159" y="85"/>
                    <a:pt x="158" y="86"/>
                  </a:cubicBezTo>
                  <a:cubicBezTo>
                    <a:pt x="145" y="89"/>
                    <a:pt x="130" y="89"/>
                    <a:pt x="116" y="89"/>
                  </a:cubicBezTo>
                  <a:cubicBezTo>
                    <a:pt x="116" y="88"/>
                    <a:pt x="116" y="86"/>
                    <a:pt x="116" y="85"/>
                  </a:cubicBezTo>
                  <a:cubicBezTo>
                    <a:pt x="131" y="85"/>
                    <a:pt x="145" y="85"/>
                    <a:pt x="160" y="84"/>
                  </a:cubicBezTo>
                  <a:cubicBezTo>
                    <a:pt x="160" y="84"/>
                    <a:pt x="160" y="84"/>
                    <a:pt x="160" y="84"/>
                  </a:cubicBezTo>
                  <a:cubicBezTo>
                    <a:pt x="160" y="84"/>
                    <a:pt x="160" y="84"/>
                    <a:pt x="160" y="84"/>
                  </a:cubicBezTo>
                  <a:cubicBezTo>
                    <a:pt x="160" y="84"/>
                    <a:pt x="161" y="85"/>
                    <a:pt x="161" y="85"/>
                  </a:cubicBezTo>
                  <a:close/>
                  <a:moveTo>
                    <a:pt x="40" y="96"/>
                  </a:moveTo>
                  <a:cubicBezTo>
                    <a:pt x="41" y="96"/>
                    <a:pt x="42" y="97"/>
                    <a:pt x="43" y="97"/>
                  </a:cubicBezTo>
                  <a:cubicBezTo>
                    <a:pt x="43" y="97"/>
                    <a:pt x="43" y="98"/>
                    <a:pt x="43" y="98"/>
                  </a:cubicBezTo>
                  <a:cubicBezTo>
                    <a:pt x="42" y="98"/>
                    <a:pt x="41" y="99"/>
                    <a:pt x="40" y="99"/>
                  </a:cubicBezTo>
                  <a:cubicBezTo>
                    <a:pt x="38" y="102"/>
                    <a:pt x="38" y="105"/>
                    <a:pt x="38" y="108"/>
                  </a:cubicBezTo>
                  <a:cubicBezTo>
                    <a:pt x="37" y="104"/>
                    <a:pt x="36" y="100"/>
                    <a:pt x="36" y="96"/>
                  </a:cubicBezTo>
                  <a:cubicBezTo>
                    <a:pt x="37" y="96"/>
                    <a:pt x="38" y="96"/>
                    <a:pt x="40" y="96"/>
                  </a:cubicBezTo>
                  <a:close/>
                  <a:moveTo>
                    <a:pt x="41" y="110"/>
                  </a:moveTo>
                  <a:cubicBezTo>
                    <a:pt x="41" y="110"/>
                    <a:pt x="41" y="110"/>
                    <a:pt x="41" y="111"/>
                  </a:cubicBezTo>
                  <a:cubicBezTo>
                    <a:pt x="41" y="113"/>
                    <a:pt x="44" y="112"/>
                    <a:pt x="45" y="112"/>
                  </a:cubicBezTo>
                  <a:cubicBezTo>
                    <a:pt x="46" y="111"/>
                    <a:pt x="46" y="111"/>
                    <a:pt x="46" y="111"/>
                  </a:cubicBezTo>
                  <a:cubicBezTo>
                    <a:pt x="44" y="116"/>
                    <a:pt x="43" y="120"/>
                    <a:pt x="43" y="126"/>
                  </a:cubicBezTo>
                  <a:cubicBezTo>
                    <a:pt x="43" y="127"/>
                    <a:pt x="46" y="127"/>
                    <a:pt x="47" y="126"/>
                  </a:cubicBezTo>
                  <a:cubicBezTo>
                    <a:pt x="49" y="126"/>
                    <a:pt x="50" y="125"/>
                    <a:pt x="52" y="123"/>
                  </a:cubicBezTo>
                  <a:cubicBezTo>
                    <a:pt x="50" y="128"/>
                    <a:pt x="49" y="134"/>
                    <a:pt x="49" y="139"/>
                  </a:cubicBezTo>
                  <a:cubicBezTo>
                    <a:pt x="49" y="141"/>
                    <a:pt x="53" y="141"/>
                    <a:pt x="54" y="140"/>
                  </a:cubicBezTo>
                  <a:cubicBezTo>
                    <a:pt x="55" y="139"/>
                    <a:pt x="57" y="137"/>
                    <a:pt x="58" y="136"/>
                  </a:cubicBezTo>
                  <a:cubicBezTo>
                    <a:pt x="56" y="142"/>
                    <a:pt x="54" y="148"/>
                    <a:pt x="54" y="154"/>
                  </a:cubicBezTo>
                  <a:cubicBezTo>
                    <a:pt x="54" y="157"/>
                    <a:pt x="58" y="155"/>
                    <a:pt x="59" y="155"/>
                  </a:cubicBezTo>
                  <a:cubicBezTo>
                    <a:pt x="73" y="142"/>
                    <a:pt x="75" y="119"/>
                    <a:pt x="82" y="101"/>
                  </a:cubicBezTo>
                  <a:cubicBezTo>
                    <a:pt x="82" y="112"/>
                    <a:pt x="78" y="123"/>
                    <a:pt x="75" y="133"/>
                  </a:cubicBezTo>
                  <a:cubicBezTo>
                    <a:pt x="73" y="142"/>
                    <a:pt x="67" y="153"/>
                    <a:pt x="70" y="163"/>
                  </a:cubicBezTo>
                  <a:cubicBezTo>
                    <a:pt x="70" y="165"/>
                    <a:pt x="74" y="164"/>
                    <a:pt x="75" y="163"/>
                  </a:cubicBezTo>
                  <a:cubicBezTo>
                    <a:pt x="88" y="147"/>
                    <a:pt x="89" y="127"/>
                    <a:pt x="95" y="108"/>
                  </a:cubicBezTo>
                  <a:cubicBezTo>
                    <a:pt x="94" y="123"/>
                    <a:pt x="88" y="138"/>
                    <a:pt x="88" y="153"/>
                  </a:cubicBezTo>
                  <a:cubicBezTo>
                    <a:pt x="88" y="155"/>
                    <a:pt x="91" y="155"/>
                    <a:pt x="93" y="154"/>
                  </a:cubicBezTo>
                  <a:cubicBezTo>
                    <a:pt x="100" y="148"/>
                    <a:pt x="102" y="139"/>
                    <a:pt x="104" y="130"/>
                  </a:cubicBezTo>
                  <a:cubicBezTo>
                    <a:pt x="107" y="120"/>
                    <a:pt x="108" y="110"/>
                    <a:pt x="110" y="100"/>
                  </a:cubicBezTo>
                  <a:cubicBezTo>
                    <a:pt x="110" y="100"/>
                    <a:pt x="110" y="100"/>
                    <a:pt x="110" y="100"/>
                  </a:cubicBezTo>
                  <a:cubicBezTo>
                    <a:pt x="109" y="106"/>
                    <a:pt x="108" y="111"/>
                    <a:pt x="107" y="117"/>
                  </a:cubicBezTo>
                  <a:cubicBezTo>
                    <a:pt x="106" y="130"/>
                    <a:pt x="101" y="144"/>
                    <a:pt x="103" y="157"/>
                  </a:cubicBezTo>
                  <a:cubicBezTo>
                    <a:pt x="103" y="159"/>
                    <a:pt x="107" y="158"/>
                    <a:pt x="108" y="157"/>
                  </a:cubicBezTo>
                  <a:cubicBezTo>
                    <a:pt x="119" y="145"/>
                    <a:pt x="118" y="126"/>
                    <a:pt x="122" y="109"/>
                  </a:cubicBezTo>
                  <a:cubicBezTo>
                    <a:pt x="122" y="126"/>
                    <a:pt x="118" y="142"/>
                    <a:pt x="121" y="158"/>
                  </a:cubicBezTo>
                  <a:cubicBezTo>
                    <a:pt x="121" y="160"/>
                    <a:pt x="124" y="159"/>
                    <a:pt x="125" y="159"/>
                  </a:cubicBezTo>
                  <a:cubicBezTo>
                    <a:pt x="130" y="155"/>
                    <a:pt x="132" y="149"/>
                    <a:pt x="134" y="142"/>
                  </a:cubicBezTo>
                  <a:cubicBezTo>
                    <a:pt x="134" y="143"/>
                    <a:pt x="134" y="143"/>
                    <a:pt x="134" y="143"/>
                  </a:cubicBezTo>
                  <a:cubicBezTo>
                    <a:pt x="135" y="145"/>
                    <a:pt x="138" y="143"/>
                    <a:pt x="139" y="142"/>
                  </a:cubicBezTo>
                  <a:cubicBezTo>
                    <a:pt x="141" y="138"/>
                    <a:pt x="142" y="135"/>
                    <a:pt x="142" y="131"/>
                  </a:cubicBezTo>
                  <a:cubicBezTo>
                    <a:pt x="142" y="131"/>
                    <a:pt x="143" y="131"/>
                    <a:pt x="143" y="131"/>
                  </a:cubicBezTo>
                  <a:cubicBezTo>
                    <a:pt x="146" y="130"/>
                    <a:pt x="147" y="127"/>
                    <a:pt x="143" y="127"/>
                  </a:cubicBezTo>
                  <a:cubicBezTo>
                    <a:pt x="146" y="127"/>
                    <a:pt x="145" y="111"/>
                    <a:pt x="145" y="102"/>
                  </a:cubicBezTo>
                  <a:cubicBezTo>
                    <a:pt x="145" y="102"/>
                    <a:pt x="145" y="102"/>
                    <a:pt x="145" y="102"/>
                  </a:cubicBezTo>
                  <a:cubicBezTo>
                    <a:pt x="145" y="102"/>
                    <a:pt x="145" y="102"/>
                    <a:pt x="145" y="102"/>
                  </a:cubicBezTo>
                  <a:cubicBezTo>
                    <a:pt x="145" y="110"/>
                    <a:pt x="146" y="119"/>
                    <a:pt x="148" y="127"/>
                  </a:cubicBezTo>
                  <a:cubicBezTo>
                    <a:pt x="149" y="128"/>
                    <a:pt x="150" y="128"/>
                    <a:pt x="152" y="128"/>
                  </a:cubicBezTo>
                  <a:cubicBezTo>
                    <a:pt x="152" y="135"/>
                    <a:pt x="152" y="141"/>
                    <a:pt x="152" y="148"/>
                  </a:cubicBezTo>
                  <a:cubicBezTo>
                    <a:pt x="153" y="156"/>
                    <a:pt x="152" y="165"/>
                    <a:pt x="153" y="174"/>
                  </a:cubicBezTo>
                  <a:cubicBezTo>
                    <a:pt x="138" y="173"/>
                    <a:pt x="123" y="173"/>
                    <a:pt x="108" y="173"/>
                  </a:cubicBezTo>
                  <a:cubicBezTo>
                    <a:pt x="97" y="173"/>
                    <a:pt x="84" y="175"/>
                    <a:pt x="72" y="175"/>
                  </a:cubicBezTo>
                  <a:cubicBezTo>
                    <a:pt x="69" y="174"/>
                    <a:pt x="67" y="174"/>
                    <a:pt x="64" y="174"/>
                  </a:cubicBezTo>
                  <a:cubicBezTo>
                    <a:pt x="61" y="174"/>
                    <a:pt x="57" y="173"/>
                    <a:pt x="54" y="173"/>
                  </a:cubicBezTo>
                  <a:cubicBezTo>
                    <a:pt x="63" y="173"/>
                    <a:pt x="73" y="173"/>
                    <a:pt x="82" y="173"/>
                  </a:cubicBezTo>
                  <a:cubicBezTo>
                    <a:pt x="84" y="173"/>
                    <a:pt x="88" y="170"/>
                    <a:pt x="85" y="170"/>
                  </a:cubicBezTo>
                  <a:cubicBezTo>
                    <a:pt x="72" y="170"/>
                    <a:pt x="59" y="170"/>
                    <a:pt x="46" y="170"/>
                  </a:cubicBezTo>
                  <a:cubicBezTo>
                    <a:pt x="45" y="170"/>
                    <a:pt x="45" y="170"/>
                    <a:pt x="44" y="170"/>
                  </a:cubicBezTo>
                  <a:cubicBezTo>
                    <a:pt x="44" y="158"/>
                    <a:pt x="43" y="146"/>
                    <a:pt x="42" y="133"/>
                  </a:cubicBezTo>
                  <a:cubicBezTo>
                    <a:pt x="41" y="125"/>
                    <a:pt x="40" y="118"/>
                    <a:pt x="38" y="110"/>
                  </a:cubicBezTo>
                  <a:cubicBezTo>
                    <a:pt x="39" y="110"/>
                    <a:pt x="40" y="110"/>
                    <a:pt x="41" y="110"/>
                  </a:cubicBezTo>
                  <a:close/>
                  <a:moveTo>
                    <a:pt x="70" y="120"/>
                  </a:moveTo>
                  <a:cubicBezTo>
                    <a:pt x="68" y="128"/>
                    <a:pt x="65" y="138"/>
                    <a:pt x="61" y="146"/>
                  </a:cubicBezTo>
                  <a:cubicBezTo>
                    <a:pt x="62" y="137"/>
                    <a:pt x="66" y="129"/>
                    <a:pt x="70" y="120"/>
                  </a:cubicBezTo>
                  <a:close/>
                  <a:moveTo>
                    <a:pt x="190" y="176"/>
                  </a:moveTo>
                  <a:cubicBezTo>
                    <a:pt x="189" y="177"/>
                    <a:pt x="188" y="177"/>
                    <a:pt x="187" y="178"/>
                  </a:cubicBezTo>
                  <a:cubicBezTo>
                    <a:pt x="186" y="178"/>
                    <a:pt x="185" y="178"/>
                    <a:pt x="184" y="178"/>
                  </a:cubicBezTo>
                  <a:cubicBezTo>
                    <a:pt x="184" y="177"/>
                    <a:pt x="184" y="177"/>
                    <a:pt x="185" y="177"/>
                  </a:cubicBezTo>
                  <a:cubicBezTo>
                    <a:pt x="185" y="177"/>
                    <a:pt x="185" y="177"/>
                    <a:pt x="185" y="177"/>
                  </a:cubicBezTo>
                  <a:cubicBezTo>
                    <a:pt x="185" y="177"/>
                    <a:pt x="185" y="177"/>
                    <a:pt x="185" y="177"/>
                  </a:cubicBezTo>
                  <a:cubicBezTo>
                    <a:pt x="187" y="177"/>
                    <a:pt x="188" y="177"/>
                    <a:pt x="190" y="176"/>
                  </a:cubicBezTo>
                  <a:close/>
                  <a:moveTo>
                    <a:pt x="173" y="171"/>
                  </a:moveTo>
                  <a:cubicBezTo>
                    <a:pt x="172" y="171"/>
                    <a:pt x="171" y="171"/>
                    <a:pt x="170" y="172"/>
                  </a:cubicBezTo>
                  <a:cubicBezTo>
                    <a:pt x="167" y="148"/>
                    <a:pt x="168" y="123"/>
                    <a:pt x="166" y="99"/>
                  </a:cubicBezTo>
                  <a:cubicBezTo>
                    <a:pt x="166" y="97"/>
                    <a:pt x="166" y="96"/>
                    <a:pt x="166" y="94"/>
                  </a:cubicBezTo>
                  <a:cubicBezTo>
                    <a:pt x="167" y="93"/>
                    <a:pt x="167" y="92"/>
                    <a:pt x="166" y="91"/>
                  </a:cubicBezTo>
                  <a:cubicBezTo>
                    <a:pt x="166" y="90"/>
                    <a:pt x="166" y="89"/>
                    <a:pt x="166" y="88"/>
                  </a:cubicBezTo>
                  <a:cubicBezTo>
                    <a:pt x="166" y="88"/>
                    <a:pt x="164" y="88"/>
                    <a:pt x="163" y="88"/>
                  </a:cubicBezTo>
                  <a:cubicBezTo>
                    <a:pt x="163" y="88"/>
                    <a:pt x="163" y="88"/>
                    <a:pt x="163" y="87"/>
                  </a:cubicBezTo>
                  <a:cubicBezTo>
                    <a:pt x="163" y="87"/>
                    <a:pt x="163" y="88"/>
                    <a:pt x="163" y="88"/>
                  </a:cubicBezTo>
                  <a:cubicBezTo>
                    <a:pt x="165" y="88"/>
                    <a:pt x="167" y="87"/>
                    <a:pt x="168" y="87"/>
                  </a:cubicBezTo>
                  <a:cubicBezTo>
                    <a:pt x="168" y="87"/>
                    <a:pt x="168" y="87"/>
                    <a:pt x="168" y="87"/>
                  </a:cubicBezTo>
                  <a:cubicBezTo>
                    <a:pt x="169" y="101"/>
                    <a:pt x="170" y="115"/>
                    <a:pt x="171" y="129"/>
                  </a:cubicBezTo>
                  <a:cubicBezTo>
                    <a:pt x="171" y="137"/>
                    <a:pt x="172" y="146"/>
                    <a:pt x="173" y="155"/>
                  </a:cubicBezTo>
                  <a:cubicBezTo>
                    <a:pt x="172" y="160"/>
                    <a:pt x="172" y="166"/>
                    <a:pt x="173" y="171"/>
                  </a:cubicBezTo>
                  <a:close/>
                  <a:moveTo>
                    <a:pt x="162" y="190"/>
                  </a:moveTo>
                  <a:cubicBezTo>
                    <a:pt x="164" y="190"/>
                    <a:pt x="167" y="189"/>
                    <a:pt x="170" y="189"/>
                  </a:cubicBezTo>
                  <a:cubicBezTo>
                    <a:pt x="166" y="190"/>
                    <a:pt x="163" y="190"/>
                    <a:pt x="160" y="191"/>
                  </a:cubicBezTo>
                  <a:cubicBezTo>
                    <a:pt x="161" y="191"/>
                    <a:pt x="161" y="191"/>
                    <a:pt x="162" y="190"/>
                  </a:cubicBezTo>
                  <a:close/>
                  <a:moveTo>
                    <a:pt x="202" y="170"/>
                  </a:moveTo>
                  <a:cubicBezTo>
                    <a:pt x="203" y="168"/>
                    <a:pt x="204" y="166"/>
                    <a:pt x="205" y="164"/>
                  </a:cubicBezTo>
                  <a:cubicBezTo>
                    <a:pt x="205" y="166"/>
                    <a:pt x="205" y="167"/>
                    <a:pt x="205" y="169"/>
                  </a:cubicBezTo>
                  <a:cubicBezTo>
                    <a:pt x="205" y="169"/>
                    <a:pt x="204" y="169"/>
                    <a:pt x="203" y="170"/>
                  </a:cubicBezTo>
                  <a:cubicBezTo>
                    <a:pt x="203" y="170"/>
                    <a:pt x="203" y="170"/>
                    <a:pt x="202" y="170"/>
                  </a:cubicBezTo>
                  <a:close/>
                  <a:moveTo>
                    <a:pt x="187" y="173"/>
                  </a:moveTo>
                  <a:cubicBezTo>
                    <a:pt x="187" y="173"/>
                    <a:pt x="187" y="173"/>
                    <a:pt x="187" y="173"/>
                  </a:cubicBezTo>
                  <a:cubicBezTo>
                    <a:pt x="187" y="173"/>
                    <a:pt x="187" y="173"/>
                    <a:pt x="187" y="173"/>
                  </a:cubicBezTo>
                  <a:cubicBezTo>
                    <a:pt x="187" y="173"/>
                    <a:pt x="187" y="173"/>
                    <a:pt x="187" y="173"/>
                  </a:cubicBezTo>
                  <a:cubicBezTo>
                    <a:pt x="187" y="173"/>
                    <a:pt x="187" y="173"/>
                    <a:pt x="187" y="173"/>
                  </a:cubicBezTo>
                  <a:close/>
                  <a:moveTo>
                    <a:pt x="180" y="174"/>
                  </a:moveTo>
                  <a:cubicBezTo>
                    <a:pt x="180" y="174"/>
                    <a:pt x="180" y="174"/>
                    <a:pt x="180" y="174"/>
                  </a:cubicBezTo>
                  <a:cubicBezTo>
                    <a:pt x="179" y="173"/>
                    <a:pt x="179" y="172"/>
                    <a:pt x="179" y="171"/>
                  </a:cubicBezTo>
                  <a:cubicBezTo>
                    <a:pt x="178" y="168"/>
                    <a:pt x="178" y="165"/>
                    <a:pt x="178" y="162"/>
                  </a:cubicBezTo>
                  <a:cubicBezTo>
                    <a:pt x="178" y="163"/>
                    <a:pt x="178" y="164"/>
                    <a:pt x="179" y="164"/>
                  </a:cubicBezTo>
                  <a:cubicBezTo>
                    <a:pt x="179" y="167"/>
                    <a:pt x="179" y="171"/>
                    <a:pt x="180" y="174"/>
                  </a:cubicBezTo>
                  <a:close/>
                  <a:moveTo>
                    <a:pt x="173" y="77"/>
                  </a:moveTo>
                  <a:cubicBezTo>
                    <a:pt x="172" y="76"/>
                    <a:pt x="169" y="77"/>
                    <a:pt x="168" y="78"/>
                  </a:cubicBezTo>
                  <a:cubicBezTo>
                    <a:pt x="168" y="78"/>
                    <a:pt x="167" y="77"/>
                    <a:pt x="167" y="77"/>
                  </a:cubicBezTo>
                  <a:cubicBezTo>
                    <a:pt x="169" y="76"/>
                    <a:pt x="171" y="75"/>
                    <a:pt x="170" y="74"/>
                  </a:cubicBezTo>
                  <a:cubicBezTo>
                    <a:pt x="167" y="69"/>
                    <a:pt x="163" y="65"/>
                    <a:pt x="159" y="60"/>
                  </a:cubicBezTo>
                  <a:cubicBezTo>
                    <a:pt x="159" y="60"/>
                    <a:pt x="159" y="60"/>
                    <a:pt x="159" y="60"/>
                  </a:cubicBezTo>
                  <a:cubicBezTo>
                    <a:pt x="159" y="59"/>
                    <a:pt x="159" y="59"/>
                    <a:pt x="158" y="59"/>
                  </a:cubicBezTo>
                  <a:cubicBezTo>
                    <a:pt x="159" y="59"/>
                    <a:pt x="160" y="58"/>
                    <a:pt x="161" y="58"/>
                  </a:cubicBezTo>
                  <a:cubicBezTo>
                    <a:pt x="165" y="64"/>
                    <a:pt x="170" y="70"/>
                    <a:pt x="173" y="77"/>
                  </a:cubicBezTo>
                  <a:close/>
                  <a:moveTo>
                    <a:pt x="151" y="35"/>
                  </a:moveTo>
                  <a:cubicBezTo>
                    <a:pt x="151" y="35"/>
                    <a:pt x="151" y="35"/>
                    <a:pt x="152" y="35"/>
                  </a:cubicBezTo>
                  <a:cubicBezTo>
                    <a:pt x="152" y="36"/>
                    <a:pt x="151" y="36"/>
                    <a:pt x="151" y="37"/>
                  </a:cubicBezTo>
                  <a:cubicBezTo>
                    <a:pt x="151" y="36"/>
                    <a:pt x="149" y="36"/>
                    <a:pt x="149" y="37"/>
                  </a:cubicBezTo>
                  <a:cubicBezTo>
                    <a:pt x="149" y="36"/>
                    <a:pt x="150" y="35"/>
                    <a:pt x="151" y="35"/>
                  </a:cubicBezTo>
                  <a:cubicBezTo>
                    <a:pt x="151" y="35"/>
                    <a:pt x="151" y="35"/>
                    <a:pt x="151" y="35"/>
                  </a:cubicBezTo>
                  <a:close/>
                  <a:moveTo>
                    <a:pt x="129" y="44"/>
                  </a:moveTo>
                  <a:cubicBezTo>
                    <a:pt x="132" y="44"/>
                    <a:pt x="134" y="44"/>
                    <a:pt x="137" y="44"/>
                  </a:cubicBezTo>
                  <a:cubicBezTo>
                    <a:pt x="133" y="45"/>
                    <a:pt x="130" y="44"/>
                    <a:pt x="126" y="44"/>
                  </a:cubicBezTo>
                  <a:cubicBezTo>
                    <a:pt x="127" y="44"/>
                    <a:pt x="128" y="44"/>
                    <a:pt x="129" y="44"/>
                  </a:cubicBezTo>
                  <a:close/>
                  <a:moveTo>
                    <a:pt x="138" y="42"/>
                  </a:moveTo>
                  <a:cubicBezTo>
                    <a:pt x="141" y="41"/>
                    <a:pt x="144" y="39"/>
                    <a:pt x="147" y="37"/>
                  </a:cubicBezTo>
                  <a:cubicBezTo>
                    <a:pt x="147" y="37"/>
                    <a:pt x="147" y="37"/>
                    <a:pt x="147" y="37"/>
                  </a:cubicBezTo>
                  <a:cubicBezTo>
                    <a:pt x="146" y="39"/>
                    <a:pt x="144" y="41"/>
                    <a:pt x="143" y="42"/>
                  </a:cubicBezTo>
                  <a:cubicBezTo>
                    <a:pt x="141" y="42"/>
                    <a:pt x="139" y="42"/>
                    <a:pt x="138" y="42"/>
                  </a:cubicBezTo>
                  <a:close/>
                  <a:moveTo>
                    <a:pt x="147" y="16"/>
                  </a:moveTo>
                  <a:cubicBezTo>
                    <a:pt x="149" y="20"/>
                    <a:pt x="150" y="24"/>
                    <a:pt x="151" y="28"/>
                  </a:cubicBezTo>
                  <a:cubicBezTo>
                    <a:pt x="148" y="33"/>
                    <a:pt x="143" y="37"/>
                    <a:pt x="139" y="38"/>
                  </a:cubicBezTo>
                  <a:cubicBezTo>
                    <a:pt x="136" y="40"/>
                    <a:pt x="132" y="41"/>
                    <a:pt x="128" y="41"/>
                  </a:cubicBezTo>
                  <a:cubicBezTo>
                    <a:pt x="127" y="41"/>
                    <a:pt x="127" y="41"/>
                    <a:pt x="126" y="41"/>
                  </a:cubicBezTo>
                  <a:cubicBezTo>
                    <a:pt x="125" y="41"/>
                    <a:pt x="124" y="42"/>
                    <a:pt x="124" y="42"/>
                  </a:cubicBezTo>
                  <a:cubicBezTo>
                    <a:pt x="121" y="42"/>
                    <a:pt x="119" y="43"/>
                    <a:pt x="116" y="43"/>
                  </a:cubicBezTo>
                  <a:cubicBezTo>
                    <a:pt x="113" y="43"/>
                    <a:pt x="110" y="43"/>
                    <a:pt x="108" y="44"/>
                  </a:cubicBezTo>
                  <a:cubicBezTo>
                    <a:pt x="97" y="44"/>
                    <a:pt x="87" y="43"/>
                    <a:pt x="77" y="43"/>
                  </a:cubicBezTo>
                  <a:cubicBezTo>
                    <a:pt x="70" y="43"/>
                    <a:pt x="63" y="43"/>
                    <a:pt x="56" y="43"/>
                  </a:cubicBezTo>
                  <a:cubicBezTo>
                    <a:pt x="55" y="43"/>
                    <a:pt x="54" y="43"/>
                    <a:pt x="54" y="43"/>
                  </a:cubicBezTo>
                  <a:cubicBezTo>
                    <a:pt x="55" y="43"/>
                    <a:pt x="56" y="42"/>
                    <a:pt x="56" y="41"/>
                  </a:cubicBezTo>
                  <a:cubicBezTo>
                    <a:pt x="57" y="38"/>
                    <a:pt x="58" y="35"/>
                    <a:pt x="58" y="32"/>
                  </a:cubicBezTo>
                  <a:cubicBezTo>
                    <a:pt x="59" y="35"/>
                    <a:pt x="60" y="38"/>
                    <a:pt x="61" y="41"/>
                  </a:cubicBezTo>
                  <a:cubicBezTo>
                    <a:pt x="62" y="43"/>
                    <a:pt x="66" y="41"/>
                    <a:pt x="66" y="40"/>
                  </a:cubicBezTo>
                  <a:cubicBezTo>
                    <a:pt x="69" y="35"/>
                    <a:pt x="70" y="30"/>
                    <a:pt x="71" y="25"/>
                  </a:cubicBezTo>
                  <a:cubicBezTo>
                    <a:pt x="71" y="30"/>
                    <a:pt x="71" y="35"/>
                    <a:pt x="71" y="40"/>
                  </a:cubicBezTo>
                  <a:cubicBezTo>
                    <a:pt x="72" y="42"/>
                    <a:pt x="76" y="41"/>
                    <a:pt x="77" y="40"/>
                  </a:cubicBezTo>
                  <a:cubicBezTo>
                    <a:pt x="79" y="36"/>
                    <a:pt x="80" y="32"/>
                    <a:pt x="81" y="29"/>
                  </a:cubicBezTo>
                  <a:cubicBezTo>
                    <a:pt x="81" y="30"/>
                    <a:pt x="82" y="32"/>
                    <a:pt x="82" y="33"/>
                  </a:cubicBezTo>
                  <a:cubicBezTo>
                    <a:pt x="83" y="36"/>
                    <a:pt x="86" y="35"/>
                    <a:pt x="87" y="34"/>
                  </a:cubicBezTo>
                  <a:cubicBezTo>
                    <a:pt x="89" y="32"/>
                    <a:pt x="90" y="30"/>
                    <a:pt x="91" y="28"/>
                  </a:cubicBezTo>
                  <a:cubicBezTo>
                    <a:pt x="91" y="32"/>
                    <a:pt x="91" y="36"/>
                    <a:pt x="93" y="40"/>
                  </a:cubicBezTo>
                  <a:cubicBezTo>
                    <a:pt x="93" y="42"/>
                    <a:pt x="97" y="40"/>
                    <a:pt x="98" y="39"/>
                  </a:cubicBezTo>
                  <a:cubicBezTo>
                    <a:pt x="100" y="36"/>
                    <a:pt x="102" y="33"/>
                    <a:pt x="104" y="29"/>
                  </a:cubicBezTo>
                  <a:cubicBezTo>
                    <a:pt x="104" y="32"/>
                    <a:pt x="104" y="34"/>
                    <a:pt x="105" y="36"/>
                  </a:cubicBezTo>
                  <a:cubicBezTo>
                    <a:pt x="105" y="38"/>
                    <a:pt x="110" y="36"/>
                    <a:pt x="110" y="35"/>
                  </a:cubicBezTo>
                  <a:cubicBezTo>
                    <a:pt x="111" y="34"/>
                    <a:pt x="111" y="33"/>
                    <a:pt x="111" y="32"/>
                  </a:cubicBezTo>
                  <a:cubicBezTo>
                    <a:pt x="111" y="32"/>
                    <a:pt x="110" y="31"/>
                    <a:pt x="110" y="31"/>
                  </a:cubicBezTo>
                  <a:cubicBezTo>
                    <a:pt x="109" y="28"/>
                    <a:pt x="109" y="24"/>
                    <a:pt x="109" y="20"/>
                  </a:cubicBezTo>
                  <a:cubicBezTo>
                    <a:pt x="109" y="18"/>
                    <a:pt x="103" y="19"/>
                    <a:pt x="103" y="21"/>
                  </a:cubicBezTo>
                  <a:cubicBezTo>
                    <a:pt x="103" y="22"/>
                    <a:pt x="103" y="22"/>
                    <a:pt x="103" y="22"/>
                  </a:cubicBezTo>
                  <a:cubicBezTo>
                    <a:pt x="102" y="23"/>
                    <a:pt x="102" y="23"/>
                    <a:pt x="101" y="24"/>
                  </a:cubicBezTo>
                  <a:cubicBezTo>
                    <a:pt x="100" y="27"/>
                    <a:pt x="98" y="30"/>
                    <a:pt x="97" y="33"/>
                  </a:cubicBezTo>
                  <a:cubicBezTo>
                    <a:pt x="97" y="28"/>
                    <a:pt x="97" y="24"/>
                    <a:pt x="98" y="19"/>
                  </a:cubicBezTo>
                  <a:cubicBezTo>
                    <a:pt x="98" y="17"/>
                    <a:pt x="93" y="18"/>
                    <a:pt x="93" y="20"/>
                  </a:cubicBezTo>
                  <a:cubicBezTo>
                    <a:pt x="92" y="21"/>
                    <a:pt x="92" y="23"/>
                    <a:pt x="92" y="25"/>
                  </a:cubicBezTo>
                  <a:cubicBezTo>
                    <a:pt x="91" y="24"/>
                    <a:pt x="88" y="24"/>
                    <a:pt x="87" y="26"/>
                  </a:cubicBezTo>
                  <a:cubicBezTo>
                    <a:pt x="87" y="26"/>
                    <a:pt x="87" y="26"/>
                    <a:pt x="87" y="26"/>
                  </a:cubicBezTo>
                  <a:cubicBezTo>
                    <a:pt x="86" y="23"/>
                    <a:pt x="86" y="19"/>
                    <a:pt x="86" y="15"/>
                  </a:cubicBezTo>
                  <a:cubicBezTo>
                    <a:pt x="86" y="15"/>
                    <a:pt x="86" y="14"/>
                    <a:pt x="86" y="14"/>
                  </a:cubicBezTo>
                  <a:cubicBezTo>
                    <a:pt x="87" y="14"/>
                    <a:pt x="88" y="14"/>
                    <a:pt x="89" y="14"/>
                  </a:cubicBezTo>
                  <a:cubicBezTo>
                    <a:pt x="90" y="14"/>
                    <a:pt x="91" y="13"/>
                    <a:pt x="92" y="12"/>
                  </a:cubicBezTo>
                  <a:cubicBezTo>
                    <a:pt x="100" y="12"/>
                    <a:pt x="109" y="12"/>
                    <a:pt x="117" y="12"/>
                  </a:cubicBezTo>
                  <a:cubicBezTo>
                    <a:pt x="118" y="12"/>
                    <a:pt x="120" y="12"/>
                    <a:pt x="121" y="11"/>
                  </a:cubicBezTo>
                  <a:cubicBezTo>
                    <a:pt x="130" y="11"/>
                    <a:pt x="140" y="11"/>
                    <a:pt x="147" y="16"/>
                  </a:cubicBezTo>
                  <a:close/>
                  <a:moveTo>
                    <a:pt x="68" y="15"/>
                  </a:moveTo>
                  <a:cubicBezTo>
                    <a:pt x="68" y="15"/>
                    <a:pt x="68" y="16"/>
                    <a:pt x="68" y="16"/>
                  </a:cubicBezTo>
                  <a:cubicBezTo>
                    <a:pt x="66" y="16"/>
                    <a:pt x="64" y="16"/>
                    <a:pt x="62" y="16"/>
                  </a:cubicBezTo>
                  <a:cubicBezTo>
                    <a:pt x="62" y="14"/>
                    <a:pt x="58" y="15"/>
                    <a:pt x="57" y="16"/>
                  </a:cubicBezTo>
                  <a:cubicBezTo>
                    <a:pt x="56" y="16"/>
                    <a:pt x="55" y="16"/>
                    <a:pt x="54" y="17"/>
                  </a:cubicBezTo>
                  <a:cubicBezTo>
                    <a:pt x="54" y="16"/>
                    <a:pt x="54" y="16"/>
                    <a:pt x="54" y="15"/>
                  </a:cubicBezTo>
                  <a:cubicBezTo>
                    <a:pt x="54" y="15"/>
                    <a:pt x="55" y="15"/>
                    <a:pt x="55" y="15"/>
                  </a:cubicBezTo>
                  <a:cubicBezTo>
                    <a:pt x="59" y="15"/>
                    <a:pt x="64" y="15"/>
                    <a:pt x="68" y="15"/>
                  </a:cubicBezTo>
                  <a:close/>
                  <a:moveTo>
                    <a:pt x="48" y="16"/>
                  </a:moveTo>
                  <a:cubicBezTo>
                    <a:pt x="48" y="16"/>
                    <a:pt x="48" y="16"/>
                    <a:pt x="48" y="16"/>
                  </a:cubicBezTo>
                  <a:cubicBezTo>
                    <a:pt x="48" y="16"/>
                    <a:pt x="47" y="16"/>
                    <a:pt x="47" y="16"/>
                  </a:cubicBezTo>
                  <a:cubicBezTo>
                    <a:pt x="47" y="16"/>
                    <a:pt x="48" y="16"/>
                    <a:pt x="48" y="16"/>
                  </a:cubicBezTo>
                  <a:close/>
                  <a:moveTo>
                    <a:pt x="56" y="12"/>
                  </a:moveTo>
                  <a:cubicBezTo>
                    <a:pt x="55" y="12"/>
                    <a:pt x="54" y="12"/>
                    <a:pt x="53" y="12"/>
                  </a:cubicBezTo>
                  <a:cubicBezTo>
                    <a:pt x="53" y="11"/>
                    <a:pt x="53" y="11"/>
                    <a:pt x="53" y="11"/>
                  </a:cubicBezTo>
                  <a:cubicBezTo>
                    <a:pt x="56" y="11"/>
                    <a:pt x="59" y="11"/>
                    <a:pt x="62" y="11"/>
                  </a:cubicBezTo>
                  <a:cubicBezTo>
                    <a:pt x="60" y="11"/>
                    <a:pt x="58" y="11"/>
                    <a:pt x="56" y="12"/>
                  </a:cubicBezTo>
                  <a:close/>
                  <a:moveTo>
                    <a:pt x="50" y="11"/>
                  </a:moveTo>
                  <a:cubicBezTo>
                    <a:pt x="49" y="11"/>
                    <a:pt x="49" y="11"/>
                    <a:pt x="48" y="11"/>
                  </a:cubicBezTo>
                  <a:cubicBezTo>
                    <a:pt x="49" y="11"/>
                    <a:pt x="50" y="11"/>
                    <a:pt x="50" y="11"/>
                  </a:cubicBezTo>
                  <a:cubicBezTo>
                    <a:pt x="50" y="11"/>
                    <a:pt x="50" y="11"/>
                    <a:pt x="50" y="11"/>
                  </a:cubicBezTo>
                  <a:close/>
                  <a:moveTo>
                    <a:pt x="47" y="34"/>
                  </a:moveTo>
                  <a:cubicBezTo>
                    <a:pt x="47" y="33"/>
                    <a:pt x="47" y="32"/>
                    <a:pt x="47" y="31"/>
                  </a:cubicBezTo>
                  <a:cubicBezTo>
                    <a:pt x="47" y="28"/>
                    <a:pt x="47" y="25"/>
                    <a:pt x="48" y="22"/>
                  </a:cubicBezTo>
                  <a:cubicBezTo>
                    <a:pt x="48" y="22"/>
                    <a:pt x="48" y="21"/>
                    <a:pt x="47" y="21"/>
                  </a:cubicBezTo>
                  <a:cubicBezTo>
                    <a:pt x="48" y="21"/>
                    <a:pt x="48" y="21"/>
                    <a:pt x="48" y="21"/>
                  </a:cubicBezTo>
                  <a:cubicBezTo>
                    <a:pt x="48" y="24"/>
                    <a:pt x="48" y="27"/>
                    <a:pt x="48" y="29"/>
                  </a:cubicBezTo>
                  <a:cubicBezTo>
                    <a:pt x="48" y="31"/>
                    <a:pt x="48" y="32"/>
                    <a:pt x="47" y="34"/>
                  </a:cubicBezTo>
                  <a:close/>
                  <a:moveTo>
                    <a:pt x="53" y="30"/>
                  </a:moveTo>
                  <a:cubicBezTo>
                    <a:pt x="53" y="29"/>
                    <a:pt x="53" y="28"/>
                    <a:pt x="53" y="27"/>
                  </a:cubicBezTo>
                  <a:cubicBezTo>
                    <a:pt x="53" y="25"/>
                    <a:pt x="53" y="24"/>
                    <a:pt x="53" y="23"/>
                  </a:cubicBezTo>
                  <a:cubicBezTo>
                    <a:pt x="53" y="22"/>
                    <a:pt x="53" y="21"/>
                    <a:pt x="53" y="21"/>
                  </a:cubicBezTo>
                  <a:cubicBezTo>
                    <a:pt x="54" y="21"/>
                    <a:pt x="55" y="21"/>
                    <a:pt x="55" y="21"/>
                  </a:cubicBezTo>
                  <a:cubicBezTo>
                    <a:pt x="55" y="24"/>
                    <a:pt x="54" y="27"/>
                    <a:pt x="53" y="30"/>
                  </a:cubicBezTo>
                  <a:close/>
                  <a:moveTo>
                    <a:pt x="64" y="33"/>
                  </a:moveTo>
                  <a:cubicBezTo>
                    <a:pt x="63" y="29"/>
                    <a:pt x="63" y="25"/>
                    <a:pt x="63" y="20"/>
                  </a:cubicBezTo>
                  <a:cubicBezTo>
                    <a:pt x="64" y="20"/>
                    <a:pt x="65" y="20"/>
                    <a:pt x="67" y="20"/>
                  </a:cubicBezTo>
                  <a:cubicBezTo>
                    <a:pt x="66" y="24"/>
                    <a:pt x="65" y="29"/>
                    <a:pt x="64" y="33"/>
                  </a:cubicBezTo>
                  <a:close/>
                  <a:moveTo>
                    <a:pt x="77" y="26"/>
                  </a:moveTo>
                  <a:cubicBezTo>
                    <a:pt x="77" y="24"/>
                    <a:pt x="77" y="22"/>
                    <a:pt x="76" y="19"/>
                  </a:cubicBezTo>
                  <a:cubicBezTo>
                    <a:pt x="77" y="19"/>
                    <a:pt x="78" y="19"/>
                    <a:pt x="79" y="19"/>
                  </a:cubicBezTo>
                  <a:cubicBezTo>
                    <a:pt x="79" y="19"/>
                    <a:pt x="79" y="19"/>
                    <a:pt x="79" y="19"/>
                  </a:cubicBezTo>
                  <a:cubicBezTo>
                    <a:pt x="78" y="22"/>
                    <a:pt x="77" y="24"/>
                    <a:pt x="77" y="26"/>
                  </a:cubicBezTo>
                  <a:close/>
                  <a:moveTo>
                    <a:pt x="81" y="15"/>
                  </a:moveTo>
                  <a:cubicBezTo>
                    <a:pt x="79" y="15"/>
                    <a:pt x="78" y="15"/>
                    <a:pt x="76" y="15"/>
                  </a:cubicBezTo>
                  <a:cubicBezTo>
                    <a:pt x="76" y="15"/>
                    <a:pt x="76" y="15"/>
                    <a:pt x="76" y="15"/>
                  </a:cubicBezTo>
                  <a:cubicBezTo>
                    <a:pt x="78" y="14"/>
                    <a:pt x="79" y="14"/>
                    <a:pt x="81" y="14"/>
                  </a:cubicBezTo>
                  <a:cubicBezTo>
                    <a:pt x="81" y="15"/>
                    <a:pt x="81" y="15"/>
                    <a:pt x="81" y="15"/>
                  </a:cubicBezTo>
                  <a:close/>
                  <a:moveTo>
                    <a:pt x="35" y="14"/>
                  </a:moveTo>
                  <a:cubicBezTo>
                    <a:pt x="36" y="14"/>
                    <a:pt x="36" y="14"/>
                    <a:pt x="36" y="14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5" y="16"/>
                    <a:pt x="35" y="16"/>
                    <a:pt x="35" y="17"/>
                  </a:cubicBezTo>
                  <a:cubicBezTo>
                    <a:pt x="35" y="17"/>
                    <a:pt x="34" y="18"/>
                    <a:pt x="35" y="18"/>
                  </a:cubicBezTo>
                  <a:cubicBezTo>
                    <a:pt x="34" y="20"/>
                    <a:pt x="34" y="23"/>
                    <a:pt x="34" y="25"/>
                  </a:cubicBezTo>
                  <a:cubicBezTo>
                    <a:pt x="34" y="23"/>
                    <a:pt x="33" y="20"/>
                    <a:pt x="33" y="18"/>
                  </a:cubicBezTo>
                  <a:cubicBezTo>
                    <a:pt x="33" y="17"/>
                    <a:pt x="31" y="17"/>
                    <a:pt x="30" y="18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3" y="15"/>
                    <a:pt x="34" y="15"/>
                    <a:pt x="35" y="14"/>
                  </a:cubicBezTo>
                  <a:close/>
                  <a:moveTo>
                    <a:pt x="39" y="41"/>
                  </a:moveTo>
                  <a:cubicBezTo>
                    <a:pt x="39" y="41"/>
                    <a:pt x="39" y="41"/>
                    <a:pt x="39" y="41"/>
                  </a:cubicBezTo>
                  <a:cubicBezTo>
                    <a:pt x="40" y="39"/>
                    <a:pt x="40" y="36"/>
                    <a:pt x="41" y="34"/>
                  </a:cubicBezTo>
                  <a:cubicBezTo>
                    <a:pt x="41" y="35"/>
                    <a:pt x="41" y="35"/>
                    <a:pt x="41" y="36"/>
                  </a:cubicBezTo>
                  <a:cubicBezTo>
                    <a:pt x="41" y="37"/>
                    <a:pt x="42" y="37"/>
                    <a:pt x="42" y="37"/>
                  </a:cubicBezTo>
                  <a:cubicBezTo>
                    <a:pt x="43" y="38"/>
                    <a:pt x="44" y="40"/>
                    <a:pt x="44" y="41"/>
                  </a:cubicBezTo>
                  <a:cubicBezTo>
                    <a:pt x="45" y="42"/>
                    <a:pt x="48" y="41"/>
                    <a:pt x="49" y="40"/>
                  </a:cubicBezTo>
                  <a:cubicBezTo>
                    <a:pt x="49" y="40"/>
                    <a:pt x="50" y="40"/>
                    <a:pt x="50" y="40"/>
                  </a:cubicBezTo>
                  <a:cubicBezTo>
                    <a:pt x="50" y="40"/>
                    <a:pt x="50" y="41"/>
                    <a:pt x="51" y="42"/>
                  </a:cubicBezTo>
                  <a:cubicBezTo>
                    <a:pt x="51" y="43"/>
                    <a:pt x="52" y="43"/>
                    <a:pt x="53" y="43"/>
                  </a:cubicBezTo>
                  <a:cubicBezTo>
                    <a:pt x="50" y="43"/>
                    <a:pt x="47" y="43"/>
                    <a:pt x="44" y="43"/>
                  </a:cubicBezTo>
                  <a:cubicBezTo>
                    <a:pt x="42" y="42"/>
                    <a:pt x="41" y="42"/>
                    <a:pt x="39" y="41"/>
                  </a:cubicBezTo>
                  <a:close/>
                  <a:moveTo>
                    <a:pt x="82" y="8"/>
                  </a:moveTo>
                  <a:cubicBezTo>
                    <a:pt x="89" y="8"/>
                    <a:pt x="96" y="8"/>
                    <a:pt x="102" y="8"/>
                  </a:cubicBezTo>
                  <a:cubicBezTo>
                    <a:pt x="97" y="8"/>
                    <a:pt x="91" y="8"/>
                    <a:pt x="85" y="8"/>
                  </a:cubicBezTo>
                  <a:cubicBezTo>
                    <a:pt x="82" y="8"/>
                    <a:pt x="78" y="8"/>
                    <a:pt x="75" y="8"/>
                  </a:cubicBezTo>
                  <a:cubicBezTo>
                    <a:pt x="75" y="8"/>
                    <a:pt x="75" y="8"/>
                    <a:pt x="74" y="8"/>
                  </a:cubicBezTo>
                  <a:cubicBezTo>
                    <a:pt x="63" y="7"/>
                    <a:pt x="51" y="7"/>
                    <a:pt x="40" y="9"/>
                  </a:cubicBezTo>
                  <a:cubicBezTo>
                    <a:pt x="40" y="8"/>
                    <a:pt x="37" y="8"/>
                    <a:pt x="36" y="9"/>
                  </a:cubicBezTo>
                  <a:cubicBezTo>
                    <a:pt x="34" y="10"/>
                    <a:pt x="32" y="11"/>
                    <a:pt x="30" y="12"/>
                  </a:cubicBezTo>
                  <a:cubicBezTo>
                    <a:pt x="29" y="13"/>
                    <a:pt x="28" y="13"/>
                    <a:pt x="26" y="14"/>
                  </a:cubicBezTo>
                  <a:cubicBezTo>
                    <a:pt x="25" y="15"/>
                    <a:pt x="25" y="16"/>
                    <a:pt x="25" y="16"/>
                  </a:cubicBezTo>
                  <a:cubicBezTo>
                    <a:pt x="21" y="19"/>
                    <a:pt x="19" y="23"/>
                    <a:pt x="18" y="28"/>
                  </a:cubicBezTo>
                  <a:cubicBezTo>
                    <a:pt x="18" y="31"/>
                    <a:pt x="19" y="33"/>
                    <a:pt x="21" y="35"/>
                  </a:cubicBezTo>
                  <a:cubicBezTo>
                    <a:pt x="22" y="38"/>
                    <a:pt x="24" y="41"/>
                    <a:pt x="26" y="42"/>
                  </a:cubicBezTo>
                  <a:cubicBezTo>
                    <a:pt x="33" y="46"/>
                    <a:pt x="40" y="47"/>
                    <a:pt x="47" y="47"/>
                  </a:cubicBezTo>
                  <a:cubicBezTo>
                    <a:pt x="65" y="50"/>
                    <a:pt x="83" y="49"/>
                    <a:pt x="100" y="47"/>
                  </a:cubicBezTo>
                  <a:cubicBezTo>
                    <a:pt x="108" y="47"/>
                    <a:pt x="116" y="48"/>
                    <a:pt x="124" y="48"/>
                  </a:cubicBezTo>
                  <a:cubicBezTo>
                    <a:pt x="133" y="49"/>
                    <a:pt x="142" y="48"/>
                    <a:pt x="148" y="43"/>
                  </a:cubicBezTo>
                  <a:cubicBezTo>
                    <a:pt x="149" y="43"/>
                    <a:pt x="151" y="42"/>
                    <a:pt x="152" y="42"/>
                  </a:cubicBezTo>
                  <a:cubicBezTo>
                    <a:pt x="158" y="39"/>
                    <a:pt x="158" y="32"/>
                    <a:pt x="156" y="26"/>
                  </a:cubicBezTo>
                  <a:cubicBezTo>
                    <a:pt x="157" y="24"/>
                    <a:pt x="157" y="23"/>
                    <a:pt x="157" y="22"/>
                  </a:cubicBezTo>
                  <a:cubicBezTo>
                    <a:pt x="157" y="13"/>
                    <a:pt x="148" y="10"/>
                    <a:pt x="138" y="9"/>
                  </a:cubicBezTo>
                  <a:cubicBezTo>
                    <a:pt x="140" y="9"/>
                    <a:pt x="142" y="8"/>
                    <a:pt x="145" y="8"/>
                  </a:cubicBezTo>
                  <a:cubicBezTo>
                    <a:pt x="146" y="8"/>
                    <a:pt x="149" y="6"/>
                    <a:pt x="148" y="5"/>
                  </a:cubicBezTo>
                  <a:cubicBezTo>
                    <a:pt x="150" y="5"/>
                    <a:pt x="151" y="6"/>
                    <a:pt x="152" y="6"/>
                  </a:cubicBezTo>
                  <a:cubicBezTo>
                    <a:pt x="152" y="6"/>
                    <a:pt x="153" y="6"/>
                    <a:pt x="153" y="6"/>
                  </a:cubicBezTo>
                  <a:cubicBezTo>
                    <a:pt x="154" y="6"/>
                    <a:pt x="155" y="6"/>
                    <a:pt x="155" y="7"/>
                  </a:cubicBezTo>
                  <a:cubicBezTo>
                    <a:pt x="156" y="7"/>
                    <a:pt x="157" y="8"/>
                    <a:pt x="157" y="9"/>
                  </a:cubicBezTo>
                  <a:cubicBezTo>
                    <a:pt x="158" y="10"/>
                    <a:pt x="161" y="10"/>
                    <a:pt x="162" y="9"/>
                  </a:cubicBezTo>
                  <a:cubicBezTo>
                    <a:pt x="169" y="12"/>
                    <a:pt x="173" y="18"/>
                    <a:pt x="173" y="25"/>
                  </a:cubicBezTo>
                  <a:cubicBezTo>
                    <a:pt x="173" y="30"/>
                    <a:pt x="173" y="35"/>
                    <a:pt x="171" y="39"/>
                  </a:cubicBezTo>
                  <a:cubicBezTo>
                    <a:pt x="163" y="58"/>
                    <a:pt x="134" y="55"/>
                    <a:pt x="117" y="56"/>
                  </a:cubicBezTo>
                  <a:cubicBezTo>
                    <a:pt x="82" y="57"/>
                    <a:pt x="46" y="57"/>
                    <a:pt x="11" y="47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10" y="46"/>
                    <a:pt x="10" y="45"/>
                    <a:pt x="9" y="44"/>
                  </a:cubicBezTo>
                  <a:cubicBezTo>
                    <a:pt x="9" y="44"/>
                    <a:pt x="10" y="43"/>
                    <a:pt x="10" y="43"/>
                  </a:cubicBezTo>
                  <a:cubicBezTo>
                    <a:pt x="8" y="38"/>
                    <a:pt x="7" y="33"/>
                    <a:pt x="8" y="28"/>
                  </a:cubicBezTo>
                  <a:cubicBezTo>
                    <a:pt x="9" y="25"/>
                    <a:pt x="10" y="23"/>
                    <a:pt x="12" y="21"/>
                  </a:cubicBezTo>
                  <a:cubicBezTo>
                    <a:pt x="13" y="21"/>
                    <a:pt x="14" y="21"/>
                    <a:pt x="15" y="20"/>
                  </a:cubicBezTo>
                  <a:cubicBezTo>
                    <a:pt x="17" y="19"/>
                    <a:pt x="18" y="17"/>
                    <a:pt x="20" y="1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2" y="15"/>
                    <a:pt x="22" y="15"/>
                    <a:pt x="22" y="14"/>
                  </a:cubicBezTo>
                  <a:cubicBezTo>
                    <a:pt x="23" y="14"/>
                    <a:pt x="24" y="13"/>
                    <a:pt x="23" y="12"/>
                  </a:cubicBezTo>
                  <a:cubicBezTo>
                    <a:pt x="22" y="11"/>
                    <a:pt x="20" y="12"/>
                    <a:pt x="19" y="12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40" y="6"/>
                    <a:pt x="61" y="7"/>
                    <a:pt x="82" y="8"/>
                  </a:cubicBezTo>
                  <a:close/>
                  <a:moveTo>
                    <a:pt x="112" y="66"/>
                  </a:moveTo>
                  <a:cubicBezTo>
                    <a:pt x="94" y="66"/>
                    <a:pt x="76" y="65"/>
                    <a:pt x="58" y="64"/>
                  </a:cubicBezTo>
                  <a:cubicBezTo>
                    <a:pt x="43" y="64"/>
                    <a:pt x="21" y="65"/>
                    <a:pt x="12" y="51"/>
                  </a:cubicBezTo>
                  <a:cubicBezTo>
                    <a:pt x="55" y="62"/>
                    <a:pt x="103" y="62"/>
                    <a:pt x="146" y="57"/>
                  </a:cubicBezTo>
                  <a:cubicBezTo>
                    <a:pt x="153" y="56"/>
                    <a:pt x="160" y="54"/>
                    <a:pt x="165" y="51"/>
                  </a:cubicBezTo>
                  <a:cubicBezTo>
                    <a:pt x="164" y="52"/>
                    <a:pt x="164" y="52"/>
                    <a:pt x="163" y="53"/>
                  </a:cubicBezTo>
                  <a:cubicBezTo>
                    <a:pt x="161" y="53"/>
                    <a:pt x="159" y="55"/>
                    <a:pt x="160" y="56"/>
                  </a:cubicBezTo>
                  <a:cubicBezTo>
                    <a:pt x="158" y="57"/>
                    <a:pt x="157" y="58"/>
                    <a:pt x="156" y="58"/>
                  </a:cubicBezTo>
                  <a:cubicBezTo>
                    <a:pt x="156" y="58"/>
                    <a:pt x="156" y="59"/>
                    <a:pt x="156" y="59"/>
                  </a:cubicBezTo>
                  <a:cubicBezTo>
                    <a:pt x="155" y="59"/>
                    <a:pt x="154" y="59"/>
                    <a:pt x="154" y="60"/>
                  </a:cubicBezTo>
                  <a:cubicBezTo>
                    <a:pt x="141" y="66"/>
                    <a:pt x="126" y="65"/>
                    <a:pt x="112" y="66"/>
                  </a:cubicBezTo>
                  <a:close/>
                  <a:moveTo>
                    <a:pt x="159" y="74"/>
                  </a:moveTo>
                  <a:cubicBezTo>
                    <a:pt x="158" y="74"/>
                    <a:pt x="158" y="75"/>
                    <a:pt x="158" y="75"/>
                  </a:cubicBezTo>
                  <a:cubicBezTo>
                    <a:pt x="158" y="75"/>
                    <a:pt x="158" y="75"/>
                    <a:pt x="157" y="75"/>
                  </a:cubicBezTo>
                  <a:cubicBezTo>
                    <a:pt x="157" y="75"/>
                    <a:pt x="157" y="75"/>
                    <a:pt x="157" y="75"/>
                  </a:cubicBezTo>
                  <a:cubicBezTo>
                    <a:pt x="157" y="73"/>
                    <a:pt x="157" y="71"/>
                    <a:pt x="157" y="69"/>
                  </a:cubicBezTo>
                  <a:cubicBezTo>
                    <a:pt x="157" y="71"/>
                    <a:pt x="158" y="72"/>
                    <a:pt x="159" y="74"/>
                  </a:cubicBezTo>
                  <a:close/>
                  <a:moveTo>
                    <a:pt x="151" y="75"/>
                  </a:moveTo>
                  <a:cubicBezTo>
                    <a:pt x="151" y="76"/>
                    <a:pt x="151" y="76"/>
                    <a:pt x="151" y="76"/>
                  </a:cubicBezTo>
                  <a:cubicBezTo>
                    <a:pt x="151" y="76"/>
                    <a:pt x="151" y="76"/>
                    <a:pt x="150" y="76"/>
                  </a:cubicBezTo>
                  <a:cubicBezTo>
                    <a:pt x="150" y="76"/>
                    <a:pt x="150" y="76"/>
                    <a:pt x="150" y="76"/>
                  </a:cubicBezTo>
                  <a:cubicBezTo>
                    <a:pt x="151" y="76"/>
                    <a:pt x="151" y="76"/>
                    <a:pt x="151" y="75"/>
                  </a:cubicBezTo>
                  <a:close/>
                  <a:moveTo>
                    <a:pt x="69" y="83"/>
                  </a:moveTo>
                  <a:cubicBezTo>
                    <a:pt x="83" y="83"/>
                    <a:pt x="96" y="84"/>
                    <a:pt x="109" y="84"/>
                  </a:cubicBezTo>
                  <a:cubicBezTo>
                    <a:pt x="108" y="86"/>
                    <a:pt x="108" y="88"/>
                    <a:pt x="107" y="89"/>
                  </a:cubicBezTo>
                  <a:cubicBezTo>
                    <a:pt x="103" y="89"/>
                    <a:pt x="98" y="89"/>
                    <a:pt x="94" y="89"/>
                  </a:cubicBezTo>
                  <a:cubicBezTo>
                    <a:pt x="91" y="89"/>
                    <a:pt x="88" y="89"/>
                    <a:pt x="85" y="89"/>
                  </a:cubicBezTo>
                  <a:cubicBezTo>
                    <a:pt x="74" y="89"/>
                    <a:pt x="62" y="89"/>
                    <a:pt x="51" y="89"/>
                  </a:cubicBezTo>
                  <a:cubicBezTo>
                    <a:pt x="44" y="88"/>
                    <a:pt x="37" y="86"/>
                    <a:pt x="30" y="84"/>
                  </a:cubicBezTo>
                  <a:cubicBezTo>
                    <a:pt x="28" y="83"/>
                    <a:pt x="23" y="85"/>
                    <a:pt x="25" y="86"/>
                  </a:cubicBezTo>
                  <a:cubicBezTo>
                    <a:pt x="29" y="88"/>
                    <a:pt x="33" y="89"/>
                    <a:pt x="37" y="90"/>
                  </a:cubicBezTo>
                  <a:cubicBezTo>
                    <a:pt x="36" y="90"/>
                    <a:pt x="35" y="90"/>
                    <a:pt x="33" y="89"/>
                  </a:cubicBezTo>
                  <a:cubicBezTo>
                    <a:pt x="33" y="89"/>
                    <a:pt x="33" y="89"/>
                    <a:pt x="32" y="90"/>
                  </a:cubicBezTo>
                  <a:cubicBezTo>
                    <a:pt x="31" y="89"/>
                    <a:pt x="30" y="89"/>
                    <a:pt x="29" y="88"/>
                  </a:cubicBezTo>
                  <a:cubicBezTo>
                    <a:pt x="27" y="87"/>
                    <a:pt x="22" y="90"/>
                    <a:pt x="25" y="91"/>
                  </a:cubicBezTo>
                  <a:cubicBezTo>
                    <a:pt x="26" y="92"/>
                    <a:pt x="28" y="92"/>
                    <a:pt x="29" y="93"/>
                  </a:cubicBezTo>
                  <a:cubicBezTo>
                    <a:pt x="27" y="93"/>
                    <a:pt x="26" y="93"/>
                    <a:pt x="24" y="93"/>
                  </a:cubicBezTo>
                  <a:cubicBezTo>
                    <a:pt x="23" y="91"/>
                    <a:pt x="23" y="89"/>
                    <a:pt x="23" y="87"/>
                  </a:cubicBezTo>
                  <a:cubicBezTo>
                    <a:pt x="23" y="87"/>
                    <a:pt x="24" y="87"/>
                    <a:pt x="24" y="86"/>
                  </a:cubicBezTo>
                  <a:cubicBezTo>
                    <a:pt x="24" y="85"/>
                    <a:pt x="24" y="84"/>
                    <a:pt x="24" y="83"/>
                  </a:cubicBezTo>
                  <a:cubicBezTo>
                    <a:pt x="39" y="84"/>
                    <a:pt x="54" y="83"/>
                    <a:pt x="69" y="83"/>
                  </a:cubicBezTo>
                  <a:close/>
                  <a:moveTo>
                    <a:pt x="101" y="187"/>
                  </a:moveTo>
                  <a:cubicBezTo>
                    <a:pt x="81" y="188"/>
                    <a:pt x="61" y="189"/>
                    <a:pt x="41" y="188"/>
                  </a:cubicBezTo>
                  <a:cubicBezTo>
                    <a:pt x="64" y="188"/>
                    <a:pt x="87" y="187"/>
                    <a:pt x="111" y="186"/>
                  </a:cubicBezTo>
                  <a:cubicBezTo>
                    <a:pt x="126" y="186"/>
                    <a:pt x="142" y="187"/>
                    <a:pt x="158" y="186"/>
                  </a:cubicBezTo>
                  <a:cubicBezTo>
                    <a:pt x="158" y="186"/>
                    <a:pt x="157" y="186"/>
                    <a:pt x="157" y="186"/>
                  </a:cubicBezTo>
                  <a:cubicBezTo>
                    <a:pt x="138" y="188"/>
                    <a:pt x="119" y="187"/>
                    <a:pt x="101" y="187"/>
                  </a:cubicBezTo>
                  <a:close/>
                  <a:moveTo>
                    <a:pt x="179" y="189"/>
                  </a:moveTo>
                  <a:cubicBezTo>
                    <a:pt x="179" y="189"/>
                    <a:pt x="178" y="189"/>
                    <a:pt x="178" y="189"/>
                  </a:cubicBezTo>
                  <a:cubicBezTo>
                    <a:pt x="177" y="190"/>
                    <a:pt x="176" y="190"/>
                    <a:pt x="176" y="190"/>
                  </a:cubicBezTo>
                  <a:cubicBezTo>
                    <a:pt x="177" y="190"/>
                    <a:pt x="178" y="189"/>
                    <a:pt x="179" y="189"/>
                  </a:cubicBezTo>
                  <a:close/>
                  <a:moveTo>
                    <a:pt x="167" y="199"/>
                  </a:moveTo>
                  <a:cubicBezTo>
                    <a:pt x="166" y="199"/>
                    <a:pt x="164" y="200"/>
                    <a:pt x="162" y="200"/>
                  </a:cubicBezTo>
                  <a:cubicBezTo>
                    <a:pt x="158" y="201"/>
                    <a:pt x="138" y="205"/>
                    <a:pt x="152" y="201"/>
                  </a:cubicBezTo>
                  <a:cubicBezTo>
                    <a:pt x="156" y="200"/>
                    <a:pt x="160" y="199"/>
                    <a:pt x="163" y="198"/>
                  </a:cubicBezTo>
                  <a:cubicBezTo>
                    <a:pt x="165" y="198"/>
                    <a:pt x="166" y="198"/>
                    <a:pt x="167" y="199"/>
                  </a:cubicBezTo>
                  <a:close/>
                  <a:moveTo>
                    <a:pt x="188" y="186"/>
                  </a:moveTo>
                  <a:cubicBezTo>
                    <a:pt x="194" y="185"/>
                    <a:pt x="199" y="184"/>
                    <a:pt x="205" y="183"/>
                  </a:cubicBezTo>
                  <a:cubicBezTo>
                    <a:pt x="199" y="186"/>
                    <a:pt x="192" y="187"/>
                    <a:pt x="186" y="188"/>
                  </a:cubicBezTo>
                  <a:cubicBezTo>
                    <a:pt x="187" y="187"/>
                    <a:pt x="188" y="187"/>
                    <a:pt x="188" y="186"/>
                  </a:cubicBezTo>
                  <a:close/>
                </a:path>
              </a:pathLst>
            </a:custGeom>
            <a:solidFill>
              <a:srgbClr val="D9D9D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0" name="Freeform 2141"/>
            <p:cNvSpPr/>
            <p:nvPr/>
          </p:nvSpPr>
          <p:spPr>
            <a:xfrm>
              <a:off x="7426325" y="4841876"/>
              <a:ext cx="23813" cy="38100"/>
            </a:xfrm>
            <a:custGeom>
              <a:cxnLst>
                <a:cxn ang="0">
                  <a:pos x="15308" y="31172"/>
                </a:cxn>
                <a:cxn ang="0">
                  <a:pos x="10205" y="3463"/>
                </a:cxn>
                <a:cxn ang="0">
                  <a:pos x="0" y="5195"/>
                </a:cxn>
                <a:cxn ang="0">
                  <a:pos x="8504" y="36368"/>
                </a:cxn>
                <a:cxn ang="0">
                  <a:pos x="11906" y="38100"/>
                </a:cxn>
                <a:cxn ang="0">
                  <a:pos x="18710" y="34636"/>
                </a:cxn>
                <a:cxn ang="0">
                  <a:pos x="15308" y="31172"/>
                </a:cxn>
              </a:cxnLst>
              <a:rect l="l" t="t" r="r" b="b"/>
              <a:pathLst>
                <a:path w="14" h="22">
                  <a:moveTo>
                    <a:pt x="9" y="18"/>
                  </a:moveTo>
                  <a:cubicBezTo>
                    <a:pt x="7" y="13"/>
                    <a:pt x="6" y="8"/>
                    <a:pt x="6" y="2"/>
                  </a:cubicBezTo>
                  <a:cubicBezTo>
                    <a:pt x="6" y="0"/>
                    <a:pt x="0" y="1"/>
                    <a:pt x="0" y="3"/>
                  </a:cubicBezTo>
                  <a:cubicBezTo>
                    <a:pt x="0" y="10"/>
                    <a:pt x="2" y="16"/>
                    <a:pt x="5" y="21"/>
                  </a:cubicBezTo>
                  <a:cubicBezTo>
                    <a:pt x="5" y="22"/>
                    <a:pt x="6" y="22"/>
                    <a:pt x="7" y="22"/>
                  </a:cubicBezTo>
                  <a:cubicBezTo>
                    <a:pt x="9" y="22"/>
                    <a:pt x="10" y="21"/>
                    <a:pt x="11" y="20"/>
                  </a:cubicBezTo>
                  <a:cubicBezTo>
                    <a:pt x="14" y="19"/>
                    <a:pt x="11" y="18"/>
                    <a:pt x="9" y="18"/>
                  </a:cubicBezTo>
                  <a:close/>
                </a:path>
              </a:pathLst>
            </a:custGeom>
            <a:solidFill>
              <a:srgbClr val="D9D9D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1" name="Freeform 2142"/>
            <p:cNvSpPr/>
            <p:nvPr/>
          </p:nvSpPr>
          <p:spPr>
            <a:xfrm>
              <a:off x="7448550" y="4852989"/>
              <a:ext cx="19050" cy="26988"/>
            </a:xfrm>
            <a:custGeom>
              <a:cxnLst>
                <a:cxn ang="0">
                  <a:pos x="13854" y="13494"/>
                </a:cxn>
                <a:cxn ang="0">
                  <a:pos x="10390" y="13494"/>
                </a:cxn>
                <a:cxn ang="0">
                  <a:pos x="10390" y="5060"/>
                </a:cxn>
                <a:cxn ang="0">
                  <a:pos x="0" y="6747"/>
                </a:cxn>
                <a:cxn ang="0">
                  <a:pos x="1731" y="23614"/>
                </a:cxn>
                <a:cxn ang="0">
                  <a:pos x="8659" y="25301"/>
                </a:cxn>
                <a:cxn ang="0">
                  <a:pos x="17318" y="16867"/>
                </a:cxn>
                <a:cxn ang="0">
                  <a:pos x="13854" y="13494"/>
                </a:cxn>
              </a:cxnLst>
              <a:rect l="l" t="t" r="r" b="b"/>
              <a:pathLst>
                <a:path w="11" h="16">
                  <a:moveTo>
                    <a:pt x="8" y="8"/>
                  </a:moveTo>
                  <a:cubicBezTo>
                    <a:pt x="8" y="8"/>
                    <a:pt x="7" y="8"/>
                    <a:pt x="6" y="8"/>
                  </a:cubicBezTo>
                  <a:cubicBezTo>
                    <a:pt x="6" y="6"/>
                    <a:pt x="6" y="4"/>
                    <a:pt x="6" y="3"/>
                  </a:cubicBezTo>
                  <a:cubicBezTo>
                    <a:pt x="6" y="0"/>
                    <a:pt x="0" y="1"/>
                    <a:pt x="0" y="4"/>
                  </a:cubicBezTo>
                  <a:cubicBezTo>
                    <a:pt x="1" y="7"/>
                    <a:pt x="1" y="11"/>
                    <a:pt x="1" y="14"/>
                  </a:cubicBezTo>
                  <a:cubicBezTo>
                    <a:pt x="2" y="16"/>
                    <a:pt x="4" y="15"/>
                    <a:pt x="5" y="15"/>
                  </a:cubicBezTo>
                  <a:cubicBezTo>
                    <a:pt x="8" y="14"/>
                    <a:pt x="9" y="12"/>
                    <a:pt x="10" y="10"/>
                  </a:cubicBezTo>
                  <a:cubicBezTo>
                    <a:pt x="11" y="9"/>
                    <a:pt x="9" y="8"/>
                    <a:pt x="8" y="8"/>
                  </a:cubicBezTo>
                  <a:close/>
                </a:path>
              </a:pathLst>
            </a:custGeom>
            <a:solidFill>
              <a:srgbClr val="D9D9D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2" name="Freeform 2143"/>
            <p:cNvSpPr/>
            <p:nvPr/>
          </p:nvSpPr>
          <p:spPr>
            <a:xfrm>
              <a:off x="7466013" y="4848226"/>
              <a:ext cx="14288" cy="31750"/>
            </a:xfrm>
            <a:custGeom>
              <a:cxnLst>
                <a:cxn ang="0">
                  <a:pos x="0" y="5291"/>
                </a:cxn>
                <a:cxn ang="0">
                  <a:pos x="3572" y="28222"/>
                </a:cxn>
                <a:cxn ang="0">
                  <a:pos x="14288" y="24694"/>
                </a:cxn>
                <a:cxn ang="0">
                  <a:pos x="10716" y="3527"/>
                </a:cxn>
                <a:cxn ang="0">
                  <a:pos x="0" y="5291"/>
                </a:cxn>
              </a:cxnLst>
              <a:rect l="l" t="t" r="r" b="b"/>
              <a:pathLst>
                <a:path w="8" h="18">
                  <a:moveTo>
                    <a:pt x="0" y="3"/>
                  </a:moveTo>
                  <a:cubicBezTo>
                    <a:pt x="0" y="7"/>
                    <a:pt x="1" y="12"/>
                    <a:pt x="2" y="16"/>
                  </a:cubicBezTo>
                  <a:cubicBezTo>
                    <a:pt x="3" y="18"/>
                    <a:pt x="8" y="16"/>
                    <a:pt x="8" y="14"/>
                  </a:cubicBezTo>
                  <a:cubicBezTo>
                    <a:pt x="6" y="11"/>
                    <a:pt x="6" y="6"/>
                    <a:pt x="6" y="2"/>
                  </a:cubicBezTo>
                  <a:cubicBezTo>
                    <a:pt x="6" y="0"/>
                    <a:pt x="0" y="1"/>
                    <a:pt x="0" y="3"/>
                  </a:cubicBezTo>
                  <a:close/>
                </a:path>
              </a:pathLst>
            </a:custGeom>
            <a:solidFill>
              <a:srgbClr val="D9D9D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3" name="Freeform 2144"/>
            <p:cNvSpPr/>
            <p:nvPr/>
          </p:nvSpPr>
          <p:spPr>
            <a:xfrm>
              <a:off x="7483475" y="4841876"/>
              <a:ext cx="36513" cy="39688"/>
            </a:xfrm>
            <a:custGeom>
              <a:cxnLst>
                <a:cxn ang="0">
                  <a:pos x="26080" y="15530"/>
                </a:cxn>
                <a:cxn ang="0">
                  <a:pos x="24342" y="20706"/>
                </a:cxn>
                <a:cxn ang="0">
                  <a:pos x="20864" y="20706"/>
                </a:cxn>
                <a:cxn ang="0">
                  <a:pos x="20864" y="5176"/>
                </a:cxn>
                <a:cxn ang="0">
                  <a:pos x="12171" y="5176"/>
                </a:cxn>
                <a:cxn ang="0">
                  <a:pos x="12171" y="29334"/>
                </a:cxn>
                <a:cxn ang="0">
                  <a:pos x="12171" y="29334"/>
                </a:cxn>
                <a:cxn ang="0">
                  <a:pos x="3477" y="32785"/>
                </a:cxn>
                <a:cxn ang="0">
                  <a:pos x="1738" y="37962"/>
                </a:cxn>
                <a:cxn ang="0">
                  <a:pos x="8693" y="37962"/>
                </a:cxn>
                <a:cxn ang="0">
                  <a:pos x="34774" y="13804"/>
                </a:cxn>
                <a:cxn ang="0">
                  <a:pos x="26080" y="15530"/>
                </a:cxn>
              </a:cxnLst>
              <a:rect l="l" t="t" r="r" b="b"/>
              <a:pathLst>
                <a:path w="21" h="23">
                  <a:moveTo>
                    <a:pt x="15" y="9"/>
                  </a:moveTo>
                  <a:cubicBezTo>
                    <a:pt x="15" y="10"/>
                    <a:pt x="14" y="11"/>
                    <a:pt x="14" y="12"/>
                  </a:cubicBezTo>
                  <a:cubicBezTo>
                    <a:pt x="13" y="12"/>
                    <a:pt x="13" y="12"/>
                    <a:pt x="12" y="12"/>
                  </a:cubicBezTo>
                  <a:cubicBezTo>
                    <a:pt x="12" y="9"/>
                    <a:pt x="12" y="6"/>
                    <a:pt x="12" y="3"/>
                  </a:cubicBezTo>
                  <a:cubicBezTo>
                    <a:pt x="12" y="0"/>
                    <a:pt x="7" y="1"/>
                    <a:pt x="7" y="3"/>
                  </a:cubicBezTo>
                  <a:cubicBezTo>
                    <a:pt x="7" y="8"/>
                    <a:pt x="7" y="13"/>
                    <a:pt x="7" y="17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5" y="18"/>
                    <a:pt x="4" y="18"/>
                    <a:pt x="2" y="19"/>
                  </a:cubicBezTo>
                  <a:cubicBezTo>
                    <a:pt x="1" y="19"/>
                    <a:pt x="0" y="21"/>
                    <a:pt x="1" y="22"/>
                  </a:cubicBezTo>
                  <a:cubicBezTo>
                    <a:pt x="2" y="23"/>
                    <a:pt x="4" y="23"/>
                    <a:pt x="5" y="22"/>
                  </a:cubicBezTo>
                  <a:cubicBezTo>
                    <a:pt x="12" y="20"/>
                    <a:pt x="20" y="17"/>
                    <a:pt x="20" y="8"/>
                  </a:cubicBezTo>
                  <a:cubicBezTo>
                    <a:pt x="21" y="5"/>
                    <a:pt x="15" y="6"/>
                    <a:pt x="15" y="9"/>
                  </a:cubicBezTo>
                  <a:close/>
                </a:path>
              </a:pathLst>
            </a:custGeom>
            <a:solidFill>
              <a:srgbClr val="D9D9D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4" name="Freeform 2145"/>
            <p:cNvSpPr/>
            <p:nvPr/>
          </p:nvSpPr>
          <p:spPr>
            <a:xfrm>
              <a:off x="7164388" y="4057651"/>
              <a:ext cx="136525" cy="49213"/>
            </a:xfrm>
            <a:custGeom>
              <a:cxnLst>
                <a:cxn ang="0">
                  <a:pos x="129612" y="1757"/>
                </a:cxn>
                <a:cxn ang="0">
                  <a:pos x="5184" y="45697"/>
                </a:cxn>
                <a:cxn ang="0">
                  <a:pos x="12097" y="47455"/>
                </a:cxn>
                <a:cxn ang="0">
                  <a:pos x="127884" y="5272"/>
                </a:cxn>
                <a:cxn ang="0">
                  <a:pos x="129612" y="1757"/>
                </a:cxn>
              </a:cxnLst>
              <a:rect l="l" t="t" r="r" b="b"/>
              <a:pathLst>
                <a:path w="79" h="28">
                  <a:moveTo>
                    <a:pt x="75" y="1"/>
                  </a:moveTo>
                  <a:cubicBezTo>
                    <a:pt x="49" y="4"/>
                    <a:pt x="22" y="7"/>
                    <a:pt x="3" y="26"/>
                  </a:cubicBezTo>
                  <a:cubicBezTo>
                    <a:pt x="0" y="28"/>
                    <a:pt x="6" y="28"/>
                    <a:pt x="7" y="27"/>
                  </a:cubicBezTo>
                  <a:cubicBezTo>
                    <a:pt x="25" y="9"/>
                    <a:pt x="50" y="7"/>
                    <a:pt x="74" y="3"/>
                  </a:cubicBezTo>
                  <a:cubicBezTo>
                    <a:pt x="77" y="3"/>
                    <a:pt x="79" y="0"/>
                    <a:pt x="75" y="1"/>
                  </a:cubicBezTo>
                  <a:close/>
                </a:path>
              </a:pathLst>
            </a:custGeom>
            <a:solidFill>
              <a:srgbClr val="D9D9D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5" name="Freeform 2146"/>
            <p:cNvSpPr/>
            <p:nvPr/>
          </p:nvSpPr>
          <p:spPr>
            <a:xfrm>
              <a:off x="7199313" y="4257676"/>
              <a:ext cx="155575" cy="44450"/>
            </a:xfrm>
            <a:custGeom>
              <a:cxnLst>
                <a:cxn ang="0">
                  <a:pos x="145203" y="3419"/>
                </a:cxn>
                <a:cxn ang="0">
                  <a:pos x="10371" y="41030"/>
                </a:cxn>
                <a:cxn ang="0">
                  <a:pos x="5185" y="44450"/>
                </a:cxn>
                <a:cxn ang="0">
                  <a:pos x="153846" y="1709"/>
                </a:cxn>
                <a:cxn ang="0">
                  <a:pos x="145203" y="3419"/>
                </a:cxn>
              </a:cxnLst>
              <a:rect l="l" t="t" r="r" b="b"/>
              <a:pathLst>
                <a:path w="90" h="26">
                  <a:moveTo>
                    <a:pt x="84" y="2"/>
                  </a:moveTo>
                  <a:cubicBezTo>
                    <a:pt x="62" y="21"/>
                    <a:pt x="33" y="20"/>
                    <a:pt x="6" y="24"/>
                  </a:cubicBezTo>
                  <a:cubicBezTo>
                    <a:pt x="5" y="24"/>
                    <a:pt x="0" y="26"/>
                    <a:pt x="3" y="26"/>
                  </a:cubicBezTo>
                  <a:cubicBezTo>
                    <a:pt x="33" y="22"/>
                    <a:pt x="65" y="22"/>
                    <a:pt x="89" y="1"/>
                  </a:cubicBezTo>
                  <a:cubicBezTo>
                    <a:pt x="90" y="0"/>
                    <a:pt x="85" y="1"/>
                    <a:pt x="84" y="2"/>
                  </a:cubicBezTo>
                  <a:close/>
                </a:path>
              </a:pathLst>
            </a:custGeom>
            <a:solidFill>
              <a:srgbClr val="D9D9D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6" name="Freeform 2147"/>
            <p:cNvSpPr>
              <a:spLocks noEditPoints="1"/>
            </p:cNvSpPr>
            <p:nvPr/>
          </p:nvSpPr>
          <p:spPr>
            <a:xfrm>
              <a:off x="7259638" y="4125914"/>
              <a:ext cx="201613" cy="73025"/>
            </a:xfrm>
            <a:custGeom>
              <a:cxnLst>
                <a:cxn ang="0">
                  <a:pos x="6952" y="73025"/>
                </a:cxn>
                <a:cxn ang="0">
                  <a:pos x="184232" y="17386"/>
                </a:cxn>
                <a:cxn ang="0">
                  <a:pos x="184232" y="17386"/>
                </a:cxn>
                <a:cxn ang="0">
                  <a:pos x="196398" y="6954"/>
                </a:cxn>
                <a:cxn ang="0">
                  <a:pos x="189446" y="3477"/>
                </a:cxn>
                <a:cxn ang="0">
                  <a:pos x="45189" y="57376"/>
                </a:cxn>
                <a:cxn ang="0">
                  <a:pos x="45189" y="64331"/>
                </a:cxn>
                <a:cxn ang="0">
                  <a:pos x="59093" y="64331"/>
                </a:cxn>
                <a:cxn ang="0">
                  <a:pos x="8690" y="67808"/>
                </a:cxn>
                <a:cxn ang="0">
                  <a:pos x="6952" y="73025"/>
                </a:cxn>
                <a:cxn ang="0">
                  <a:pos x="116448" y="53899"/>
                </a:cxn>
                <a:cxn ang="0">
                  <a:pos x="111234" y="55638"/>
                </a:cxn>
                <a:cxn ang="0">
                  <a:pos x="116448" y="53899"/>
                </a:cxn>
                <a:cxn ang="0">
                  <a:pos x="132091" y="48683"/>
                </a:cxn>
                <a:cxn ang="0">
                  <a:pos x="128615" y="50422"/>
                </a:cxn>
                <a:cxn ang="0">
                  <a:pos x="132091" y="48683"/>
                </a:cxn>
                <a:cxn ang="0">
                  <a:pos x="126877" y="50422"/>
                </a:cxn>
                <a:cxn ang="0">
                  <a:pos x="118186" y="53899"/>
                </a:cxn>
                <a:cxn ang="0">
                  <a:pos x="126877" y="50422"/>
                </a:cxn>
              </a:cxnLst>
              <a:rect l="l" t="t" r="r" b="b"/>
              <a:pathLst>
                <a:path w="115" h="42">
                  <a:moveTo>
                    <a:pt x="4" y="42"/>
                  </a:moveTo>
                  <a:cubicBezTo>
                    <a:pt x="39" y="40"/>
                    <a:pt x="82" y="39"/>
                    <a:pt x="106" y="10"/>
                  </a:cubicBezTo>
                  <a:cubicBezTo>
                    <a:pt x="106" y="10"/>
                    <a:pt x="106" y="10"/>
                    <a:pt x="106" y="10"/>
                  </a:cubicBezTo>
                  <a:cubicBezTo>
                    <a:pt x="109" y="8"/>
                    <a:pt x="111" y="6"/>
                    <a:pt x="113" y="4"/>
                  </a:cubicBezTo>
                  <a:cubicBezTo>
                    <a:pt x="116" y="1"/>
                    <a:pt x="110" y="0"/>
                    <a:pt x="109" y="2"/>
                  </a:cubicBezTo>
                  <a:cubicBezTo>
                    <a:pt x="87" y="24"/>
                    <a:pt x="57" y="33"/>
                    <a:pt x="26" y="33"/>
                  </a:cubicBezTo>
                  <a:cubicBezTo>
                    <a:pt x="23" y="33"/>
                    <a:pt x="22" y="37"/>
                    <a:pt x="26" y="37"/>
                  </a:cubicBezTo>
                  <a:cubicBezTo>
                    <a:pt x="29" y="37"/>
                    <a:pt x="31" y="37"/>
                    <a:pt x="34" y="37"/>
                  </a:cubicBezTo>
                  <a:cubicBezTo>
                    <a:pt x="24" y="38"/>
                    <a:pt x="14" y="38"/>
                    <a:pt x="5" y="39"/>
                  </a:cubicBezTo>
                  <a:cubicBezTo>
                    <a:pt x="2" y="39"/>
                    <a:pt x="0" y="42"/>
                    <a:pt x="4" y="42"/>
                  </a:cubicBezTo>
                  <a:close/>
                  <a:moveTo>
                    <a:pt x="67" y="31"/>
                  </a:moveTo>
                  <a:cubicBezTo>
                    <a:pt x="66" y="32"/>
                    <a:pt x="65" y="32"/>
                    <a:pt x="64" y="32"/>
                  </a:cubicBezTo>
                  <a:cubicBezTo>
                    <a:pt x="65" y="32"/>
                    <a:pt x="66" y="32"/>
                    <a:pt x="67" y="31"/>
                  </a:cubicBezTo>
                  <a:close/>
                  <a:moveTo>
                    <a:pt x="76" y="28"/>
                  </a:moveTo>
                  <a:cubicBezTo>
                    <a:pt x="75" y="28"/>
                    <a:pt x="75" y="29"/>
                    <a:pt x="74" y="29"/>
                  </a:cubicBezTo>
                  <a:cubicBezTo>
                    <a:pt x="75" y="29"/>
                    <a:pt x="75" y="28"/>
                    <a:pt x="76" y="28"/>
                  </a:cubicBezTo>
                  <a:close/>
                  <a:moveTo>
                    <a:pt x="73" y="29"/>
                  </a:moveTo>
                  <a:cubicBezTo>
                    <a:pt x="71" y="30"/>
                    <a:pt x="69" y="30"/>
                    <a:pt x="68" y="31"/>
                  </a:cubicBezTo>
                  <a:cubicBezTo>
                    <a:pt x="69" y="30"/>
                    <a:pt x="71" y="30"/>
                    <a:pt x="73" y="29"/>
                  </a:cubicBezTo>
                  <a:close/>
                </a:path>
              </a:pathLst>
            </a:custGeom>
            <a:solidFill>
              <a:srgbClr val="D9D9D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7" name="Freeform 2148"/>
            <p:cNvSpPr>
              <a:spLocks noEditPoints="1"/>
            </p:cNvSpPr>
            <p:nvPr/>
          </p:nvSpPr>
          <p:spPr>
            <a:xfrm>
              <a:off x="7307263" y="3679826"/>
              <a:ext cx="422275" cy="477838"/>
            </a:xfrm>
            <a:custGeom>
              <a:cxnLst>
                <a:cxn ang="0">
                  <a:pos x="372086" y="251950"/>
                </a:cxn>
                <a:cxn ang="0">
                  <a:pos x="372086" y="253688"/>
                </a:cxn>
                <a:cxn ang="0">
                  <a:pos x="337473" y="1737"/>
                </a:cxn>
                <a:cxn ang="0">
                  <a:pos x="327090" y="3475"/>
                </a:cxn>
                <a:cxn ang="0">
                  <a:pos x="373817" y="55602"/>
                </a:cxn>
                <a:cxn ang="0">
                  <a:pos x="372086" y="57340"/>
                </a:cxn>
                <a:cxn ang="0">
                  <a:pos x="256134" y="161596"/>
                </a:cxn>
                <a:cxn ang="0">
                  <a:pos x="263056" y="163333"/>
                </a:cxn>
                <a:cxn ang="0">
                  <a:pos x="387662" y="88617"/>
                </a:cxn>
                <a:cxn ang="0">
                  <a:pos x="387662" y="90354"/>
                </a:cxn>
                <a:cxn ang="0">
                  <a:pos x="385931" y="92092"/>
                </a:cxn>
                <a:cxn ang="0">
                  <a:pos x="382470" y="119893"/>
                </a:cxn>
                <a:cxn ang="0">
                  <a:pos x="391123" y="118156"/>
                </a:cxn>
                <a:cxn ang="0">
                  <a:pos x="392854" y="114681"/>
                </a:cxn>
                <a:cxn ang="0">
                  <a:pos x="347857" y="279752"/>
                </a:cxn>
                <a:cxn ang="0">
                  <a:pos x="207676" y="354468"/>
                </a:cxn>
                <a:cxn ang="0">
                  <a:pos x="209406" y="361419"/>
                </a:cxn>
                <a:cxn ang="0">
                  <a:pos x="332281" y="302341"/>
                </a:cxn>
                <a:cxn ang="0">
                  <a:pos x="155757" y="429185"/>
                </a:cxn>
                <a:cxn ang="0">
                  <a:pos x="152295" y="432660"/>
                </a:cxn>
                <a:cxn ang="0">
                  <a:pos x="70956" y="458724"/>
                </a:cxn>
                <a:cxn ang="0">
                  <a:pos x="69225" y="463937"/>
                </a:cxn>
                <a:cxn ang="0">
                  <a:pos x="124605" y="450036"/>
                </a:cxn>
                <a:cxn ang="0">
                  <a:pos x="10383" y="470887"/>
                </a:cxn>
                <a:cxn ang="0">
                  <a:pos x="6922" y="476100"/>
                </a:cxn>
                <a:cxn ang="0">
                  <a:pos x="157487" y="437873"/>
                </a:cxn>
                <a:cxn ang="0">
                  <a:pos x="159218" y="434398"/>
                </a:cxn>
                <a:cxn ang="0">
                  <a:pos x="160949" y="434398"/>
                </a:cxn>
                <a:cxn ang="0">
                  <a:pos x="160949" y="430922"/>
                </a:cxn>
                <a:cxn ang="0">
                  <a:pos x="351318" y="286702"/>
                </a:cxn>
                <a:cxn ang="0">
                  <a:pos x="380739" y="255426"/>
                </a:cxn>
                <a:cxn ang="0">
                  <a:pos x="372086" y="251950"/>
                </a:cxn>
                <a:cxn ang="0">
                  <a:pos x="289016" y="144220"/>
                </a:cxn>
                <a:cxn ang="0">
                  <a:pos x="377278" y="64290"/>
                </a:cxn>
                <a:cxn ang="0">
                  <a:pos x="385931" y="83404"/>
                </a:cxn>
                <a:cxn ang="0">
                  <a:pos x="289016" y="144220"/>
                </a:cxn>
              </a:cxnLst>
              <a:rect l="l" t="t" r="r" b="b"/>
              <a:pathLst>
                <a:path w="244" h="275">
                  <a:moveTo>
                    <a:pt x="215" y="145"/>
                  </a:moveTo>
                  <a:cubicBezTo>
                    <a:pt x="215" y="146"/>
                    <a:pt x="215" y="146"/>
                    <a:pt x="215" y="146"/>
                  </a:cubicBezTo>
                  <a:cubicBezTo>
                    <a:pt x="242" y="96"/>
                    <a:pt x="244" y="40"/>
                    <a:pt x="195" y="1"/>
                  </a:cubicBezTo>
                  <a:cubicBezTo>
                    <a:pt x="194" y="0"/>
                    <a:pt x="189" y="2"/>
                    <a:pt x="189" y="2"/>
                  </a:cubicBezTo>
                  <a:cubicBezTo>
                    <a:pt x="201" y="12"/>
                    <a:pt x="210" y="22"/>
                    <a:pt x="216" y="32"/>
                  </a:cubicBezTo>
                  <a:cubicBezTo>
                    <a:pt x="215" y="32"/>
                    <a:pt x="215" y="33"/>
                    <a:pt x="215" y="33"/>
                  </a:cubicBezTo>
                  <a:cubicBezTo>
                    <a:pt x="200" y="61"/>
                    <a:pt x="173" y="75"/>
                    <a:pt x="148" y="93"/>
                  </a:cubicBezTo>
                  <a:cubicBezTo>
                    <a:pt x="146" y="95"/>
                    <a:pt x="151" y="94"/>
                    <a:pt x="152" y="94"/>
                  </a:cubicBezTo>
                  <a:cubicBezTo>
                    <a:pt x="177" y="81"/>
                    <a:pt x="203" y="70"/>
                    <a:pt x="224" y="51"/>
                  </a:cubicBezTo>
                  <a:cubicBezTo>
                    <a:pt x="224" y="51"/>
                    <a:pt x="224" y="51"/>
                    <a:pt x="224" y="52"/>
                  </a:cubicBezTo>
                  <a:cubicBezTo>
                    <a:pt x="223" y="52"/>
                    <a:pt x="223" y="52"/>
                    <a:pt x="223" y="53"/>
                  </a:cubicBezTo>
                  <a:cubicBezTo>
                    <a:pt x="224" y="58"/>
                    <a:pt x="223" y="64"/>
                    <a:pt x="221" y="69"/>
                  </a:cubicBezTo>
                  <a:cubicBezTo>
                    <a:pt x="220" y="70"/>
                    <a:pt x="226" y="70"/>
                    <a:pt x="226" y="68"/>
                  </a:cubicBezTo>
                  <a:cubicBezTo>
                    <a:pt x="227" y="67"/>
                    <a:pt x="227" y="66"/>
                    <a:pt x="227" y="66"/>
                  </a:cubicBezTo>
                  <a:cubicBezTo>
                    <a:pt x="231" y="97"/>
                    <a:pt x="220" y="131"/>
                    <a:pt x="201" y="161"/>
                  </a:cubicBezTo>
                  <a:cubicBezTo>
                    <a:pt x="179" y="182"/>
                    <a:pt x="150" y="195"/>
                    <a:pt x="120" y="204"/>
                  </a:cubicBezTo>
                  <a:cubicBezTo>
                    <a:pt x="117" y="205"/>
                    <a:pt x="118" y="209"/>
                    <a:pt x="121" y="208"/>
                  </a:cubicBezTo>
                  <a:cubicBezTo>
                    <a:pt x="146" y="200"/>
                    <a:pt x="171" y="189"/>
                    <a:pt x="192" y="174"/>
                  </a:cubicBezTo>
                  <a:cubicBezTo>
                    <a:pt x="165" y="209"/>
                    <a:pt x="127" y="238"/>
                    <a:pt x="90" y="247"/>
                  </a:cubicBezTo>
                  <a:cubicBezTo>
                    <a:pt x="88" y="248"/>
                    <a:pt x="88" y="249"/>
                    <a:pt x="88" y="249"/>
                  </a:cubicBezTo>
                  <a:cubicBezTo>
                    <a:pt x="73" y="256"/>
                    <a:pt x="58" y="262"/>
                    <a:pt x="41" y="264"/>
                  </a:cubicBezTo>
                  <a:cubicBezTo>
                    <a:pt x="39" y="264"/>
                    <a:pt x="37" y="267"/>
                    <a:pt x="40" y="267"/>
                  </a:cubicBezTo>
                  <a:cubicBezTo>
                    <a:pt x="51" y="265"/>
                    <a:pt x="62" y="262"/>
                    <a:pt x="72" y="259"/>
                  </a:cubicBezTo>
                  <a:cubicBezTo>
                    <a:pt x="51" y="268"/>
                    <a:pt x="29" y="272"/>
                    <a:pt x="6" y="271"/>
                  </a:cubicBezTo>
                  <a:cubicBezTo>
                    <a:pt x="4" y="271"/>
                    <a:pt x="0" y="274"/>
                    <a:pt x="4" y="274"/>
                  </a:cubicBezTo>
                  <a:cubicBezTo>
                    <a:pt x="35" y="275"/>
                    <a:pt x="64" y="268"/>
                    <a:pt x="91" y="252"/>
                  </a:cubicBezTo>
                  <a:cubicBezTo>
                    <a:pt x="92" y="251"/>
                    <a:pt x="92" y="251"/>
                    <a:pt x="92" y="250"/>
                  </a:cubicBezTo>
                  <a:cubicBezTo>
                    <a:pt x="92" y="250"/>
                    <a:pt x="92" y="250"/>
                    <a:pt x="93" y="250"/>
                  </a:cubicBezTo>
                  <a:cubicBezTo>
                    <a:pt x="94" y="249"/>
                    <a:pt x="94" y="249"/>
                    <a:pt x="93" y="248"/>
                  </a:cubicBezTo>
                  <a:cubicBezTo>
                    <a:pt x="133" y="237"/>
                    <a:pt x="175" y="205"/>
                    <a:pt x="203" y="165"/>
                  </a:cubicBezTo>
                  <a:cubicBezTo>
                    <a:pt x="209" y="159"/>
                    <a:pt x="214" y="153"/>
                    <a:pt x="220" y="147"/>
                  </a:cubicBezTo>
                  <a:cubicBezTo>
                    <a:pt x="222" y="144"/>
                    <a:pt x="216" y="144"/>
                    <a:pt x="215" y="145"/>
                  </a:cubicBezTo>
                  <a:close/>
                  <a:moveTo>
                    <a:pt x="167" y="83"/>
                  </a:moveTo>
                  <a:cubicBezTo>
                    <a:pt x="187" y="70"/>
                    <a:pt x="206" y="57"/>
                    <a:pt x="218" y="37"/>
                  </a:cubicBezTo>
                  <a:cubicBezTo>
                    <a:pt x="220" y="40"/>
                    <a:pt x="221" y="44"/>
                    <a:pt x="223" y="48"/>
                  </a:cubicBezTo>
                  <a:cubicBezTo>
                    <a:pt x="207" y="63"/>
                    <a:pt x="187" y="74"/>
                    <a:pt x="167" y="83"/>
                  </a:cubicBezTo>
                  <a:close/>
                </a:path>
              </a:pathLst>
            </a:custGeom>
            <a:solidFill>
              <a:srgbClr val="D9D9D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8" name="Freeform 2149"/>
            <p:cNvSpPr/>
            <p:nvPr/>
          </p:nvSpPr>
          <p:spPr>
            <a:xfrm>
              <a:off x="7432675" y="3798889"/>
              <a:ext cx="138113" cy="82550"/>
            </a:xfrm>
            <a:custGeom>
              <a:cxnLst>
                <a:cxn ang="0">
                  <a:pos x="125875" y="3439"/>
                </a:cxn>
                <a:cxn ang="0">
                  <a:pos x="6993" y="79110"/>
                </a:cxn>
                <a:cxn ang="0">
                  <a:pos x="12237" y="82550"/>
                </a:cxn>
                <a:cxn ang="0">
                  <a:pos x="132868" y="3439"/>
                </a:cxn>
                <a:cxn ang="0">
                  <a:pos x="125875" y="3439"/>
                </a:cxn>
              </a:cxnLst>
              <a:rect l="l" t="t" r="r" b="b"/>
              <a:pathLst>
                <a:path w="79" h="48">
                  <a:moveTo>
                    <a:pt x="72" y="2"/>
                  </a:moveTo>
                  <a:cubicBezTo>
                    <a:pt x="50" y="18"/>
                    <a:pt x="27" y="33"/>
                    <a:pt x="4" y="46"/>
                  </a:cubicBezTo>
                  <a:cubicBezTo>
                    <a:pt x="0" y="48"/>
                    <a:pt x="5" y="48"/>
                    <a:pt x="7" y="48"/>
                  </a:cubicBezTo>
                  <a:cubicBezTo>
                    <a:pt x="31" y="34"/>
                    <a:pt x="54" y="19"/>
                    <a:pt x="76" y="2"/>
                  </a:cubicBezTo>
                  <a:cubicBezTo>
                    <a:pt x="79" y="0"/>
                    <a:pt x="73" y="1"/>
                    <a:pt x="72" y="2"/>
                  </a:cubicBezTo>
                  <a:close/>
                </a:path>
              </a:pathLst>
            </a:custGeom>
            <a:solidFill>
              <a:srgbClr val="D9D9D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</p:sldLayoutIdLst>
  <p:transition/>
  <p:timing/>
  <p:txStyles>
    <p:titleStyle>
      <a:lvl1pPr marL="0" lvl="0" indent="0" algn="ctr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300" b="0" i="0" u="none" kern="1200" baseline="0">
          <a:solidFill>
            <a:srgbClr val="FFFF00"/>
          </a:solidFill>
          <a:latin typeface="方正华隶简体" panose="03000509000000000000" charset="-122"/>
          <a:ea typeface="方正华隶简体" panose="03000509000000000000" charset="-122"/>
          <a:cs typeface="+mj-cs"/>
        </a:defRPr>
      </a:lvl1pPr>
    </p:titleStyle>
    <p:bodyStyle>
      <a:lvl1pPr marL="257175" lvl="0" indent="-257175" algn="l" defTabSz="68580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•"/>
        <a:defRPr sz="2400" b="0" i="0" u="none" kern="1200" baseline="0">
          <a:solidFill>
            <a:schemeClr val="bg1"/>
          </a:solidFill>
          <a:latin typeface="方正华隶简体" panose="03000509000000000000" charset="-122"/>
          <a:ea typeface="方正华隶简体" panose="03000509000000000000" charset="-122"/>
          <a:cs typeface="+mn-cs"/>
        </a:defRPr>
      </a:lvl1pPr>
      <a:lvl2pPr marL="557530" lvl="1" indent="-214630" algn="l" defTabSz="68580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–"/>
        <a:defRPr sz="2400" b="0" i="0" u="none" kern="1200" baseline="0">
          <a:solidFill>
            <a:schemeClr val="bg1"/>
          </a:solidFill>
          <a:latin typeface="方正华隶简体" panose="03000509000000000000" charset="-122"/>
          <a:ea typeface="方正华隶简体" panose="03000509000000000000" charset="-122"/>
          <a:cs typeface="+mn-cs"/>
        </a:defRPr>
      </a:lvl2pPr>
      <a:lvl3pPr marL="857250" lvl="2" indent="-171450" algn="l" defTabSz="68580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•"/>
        <a:defRPr sz="2400" b="0" i="0" u="none" kern="1200" baseline="0">
          <a:solidFill>
            <a:schemeClr val="bg1"/>
          </a:solidFill>
          <a:latin typeface="方正华隶简体" panose="03000509000000000000" charset="-122"/>
          <a:ea typeface="方正华隶简体" panose="03000509000000000000" charset="-122"/>
          <a:cs typeface="+mn-cs"/>
        </a:defRPr>
      </a:lvl3pPr>
      <a:lvl4pPr marL="1200150" lvl="3" indent="-171450" algn="l" defTabSz="68580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–"/>
        <a:defRPr sz="2400" b="0" i="0" u="none" kern="1200" baseline="0">
          <a:solidFill>
            <a:schemeClr val="bg1"/>
          </a:solidFill>
          <a:latin typeface="方正华隶简体" panose="03000509000000000000" charset="-122"/>
          <a:ea typeface="方正华隶简体" panose="03000509000000000000" charset="-122"/>
          <a:cs typeface="+mn-cs"/>
        </a:defRPr>
      </a:lvl4pPr>
      <a:lvl5pPr marL="1543050" lvl="4" indent="-171450" algn="l" defTabSz="68580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»"/>
        <a:defRPr sz="2400" b="0" i="0" u="none" kern="1200" baseline="0">
          <a:solidFill>
            <a:schemeClr val="bg1"/>
          </a:solidFill>
          <a:latin typeface="方正华隶简体" panose="03000509000000000000" charset="-122"/>
          <a:ea typeface="方正华隶简体" panose="03000509000000000000" charset="-122"/>
          <a:cs typeface="+mn-cs"/>
        </a:defRPr>
      </a:lvl5pPr>
      <a:lvl6pPr marL="1886585" lvl="5" indent="-171450" algn="l" defTabSz="68580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»"/>
        <a:defRPr sz="2400" b="0" i="0" u="none" kern="1200" baseline="0">
          <a:solidFill>
            <a:schemeClr val="bg1"/>
          </a:solidFill>
          <a:latin typeface="方正华隶简体" panose="03000509000000000000" charset="-122"/>
          <a:ea typeface="方正华隶简体" panose="03000509000000000000" charset="-122"/>
          <a:cs typeface="+mn-cs"/>
        </a:defRPr>
      </a:lvl6pPr>
      <a:lvl7pPr marL="2229485" lvl="6" indent="-171450" algn="l" defTabSz="68580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»"/>
        <a:defRPr sz="2400" b="0" i="0" u="none" kern="1200" baseline="0">
          <a:solidFill>
            <a:schemeClr val="bg1"/>
          </a:solidFill>
          <a:latin typeface="方正华隶简体" panose="03000509000000000000" charset="-122"/>
          <a:ea typeface="方正华隶简体" panose="03000509000000000000" charset="-122"/>
          <a:cs typeface="+mn-cs"/>
        </a:defRPr>
      </a:lvl7pPr>
      <a:lvl8pPr marL="2572385" lvl="7" indent="-171450" algn="l" defTabSz="68580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»"/>
        <a:defRPr sz="2400" b="0" i="0" u="none" kern="1200" baseline="0">
          <a:solidFill>
            <a:schemeClr val="bg1"/>
          </a:solidFill>
          <a:latin typeface="方正华隶简体" panose="03000509000000000000" charset="-122"/>
          <a:ea typeface="方正华隶简体" panose="03000509000000000000" charset="-122"/>
          <a:cs typeface="+mn-cs"/>
        </a:defRPr>
      </a:lvl8pPr>
      <a:lvl9pPr marL="2915285" lvl="8" indent="-171450" algn="l" defTabSz="68580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»"/>
        <a:defRPr sz="2400" b="0" i="0" u="none" kern="1200" baseline="0">
          <a:solidFill>
            <a:schemeClr val="bg1"/>
          </a:solidFill>
          <a:latin typeface="方正华隶简体" panose="03000509000000000000" charset="-122"/>
          <a:ea typeface="方正华隶简体" panose="03000509000000000000" charset="-122"/>
          <a:cs typeface="+mn-cs"/>
        </a:defRPr>
      </a:lvl9pPr>
    </p:bodyStyle>
    <p:otherStyle>
      <a:lvl1pPr marL="0" lvl="0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3429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6858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0287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3716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17145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058035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2400935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2743835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7170" name="图片 1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0" y="0"/>
            <a:ext cx="9166225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1" name="标题 1025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668338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7172" name="文本占位符 1026"/>
          <p:cNvSpPr>
            <a:spLocks noGrp="1"/>
          </p:cNvSpPr>
          <p:nvPr>
            <p:ph type="body" idx="1"/>
          </p:nvPr>
        </p:nvSpPr>
        <p:spPr>
          <a:xfrm>
            <a:off x="328613" y="1200150"/>
            <a:ext cx="8535987" cy="36639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14630"/>
            <a:r>
              <a:rPr lang="zh-CN" altLang="en-US"/>
              <a:t>第二级</a:t>
            </a:r>
            <a:endParaRPr lang="zh-CN" altLang="en-US"/>
          </a:p>
          <a:p>
            <a:pPr lvl="2" indent="-171450"/>
            <a:r>
              <a:rPr lang="zh-CN" altLang="en-US"/>
              <a:t>第三级</a:t>
            </a:r>
            <a:endParaRPr lang="zh-CN" altLang="en-US"/>
          </a:p>
          <a:p>
            <a:pPr lvl="3" indent="-171450"/>
            <a:r>
              <a:rPr lang="zh-CN" altLang="en-US"/>
              <a:t>第四级</a:t>
            </a:r>
            <a:endParaRPr lang="zh-CN" altLang="en-US"/>
          </a:p>
          <a:p>
            <a:pPr lvl="4" indent="-171450"/>
            <a:r>
              <a:rPr lang="zh-CN" altLang="en-US"/>
              <a:t>第五级</a:t>
            </a:r>
            <a:endParaRPr lang="zh-CN" altLang="en-US"/>
          </a:p>
        </p:txBody>
      </p:sp>
      <p:grpSp>
        <p:nvGrpSpPr>
          <p:cNvPr id="7173" name="组合 344"/>
          <p:cNvGrpSpPr/>
          <p:nvPr userDrawn="1"/>
        </p:nvGrpSpPr>
        <p:grpSpPr>
          <a:xfrm>
            <a:off x="8350250" y="4275138"/>
            <a:ext cx="592138" cy="677862"/>
            <a:chOff x="6850996" y="1919824"/>
            <a:chExt cx="5009310" cy="4670508"/>
          </a:xfrm>
        </p:grpSpPr>
        <p:pic>
          <p:nvPicPr>
            <p:cNvPr id="7174" name="图片 345"/>
            <p:cNvPicPr>
              <a:picLocks noChangeAspect="1"/>
            </p:cNvPicPr>
            <p:nvPr/>
          </p:nvPicPr>
          <p:blipFill>
            <a:blip r:embed="rId14"/>
            <a:stretch>
              <a:fillRect/>
            </a:stretch>
          </p:blipFill>
          <p:spPr>
            <a:xfrm>
              <a:off x="7232351" y="1919824"/>
              <a:ext cx="3977118" cy="4595101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7175" name="图片 346"/>
            <p:cNvPicPr>
              <a:picLocks noChangeAspect="1"/>
            </p:cNvPicPr>
            <p:nvPr/>
          </p:nvPicPr>
          <p:blipFill>
            <a:blip r:embed="rId15"/>
            <a:stretch>
              <a:fillRect/>
            </a:stretch>
          </p:blipFill>
          <p:spPr>
            <a:xfrm>
              <a:off x="6850996" y="4988068"/>
              <a:ext cx="5009310" cy="1602264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7176" name="组合 237"/>
          <p:cNvGrpSpPr/>
          <p:nvPr userDrawn="1"/>
        </p:nvGrpSpPr>
        <p:grpSpPr>
          <a:xfrm>
            <a:off x="284163" y="311150"/>
            <a:ext cx="701675" cy="577850"/>
            <a:chOff x="6510338" y="3652839"/>
            <a:chExt cx="1219200" cy="1289050"/>
          </a:xfrm>
        </p:grpSpPr>
        <p:sp>
          <p:nvSpPr>
            <p:cNvPr id="7177" name="Freeform 2126"/>
            <p:cNvSpPr/>
            <p:nvPr/>
          </p:nvSpPr>
          <p:spPr>
            <a:xfrm>
              <a:off x="6880225" y="4108451"/>
              <a:ext cx="47625" cy="33338"/>
            </a:xfrm>
            <a:custGeom>
              <a:cxnLst>
                <a:cxn ang="0">
                  <a:pos x="10583" y="33338"/>
                </a:cxn>
                <a:cxn ang="0">
                  <a:pos x="47625" y="1754"/>
                </a:cxn>
                <a:cxn ang="0">
                  <a:pos x="37041" y="3509"/>
                </a:cxn>
                <a:cxn ang="0">
                  <a:pos x="7055" y="31583"/>
                </a:cxn>
                <a:cxn ang="0">
                  <a:pos x="10583" y="33338"/>
                </a:cxn>
              </a:cxnLst>
              <a:rect l="l" t="t" r="r" b="b"/>
              <a:pathLst>
                <a:path w="27" h="19">
                  <a:moveTo>
                    <a:pt x="6" y="19"/>
                  </a:moveTo>
                  <a:cubicBezTo>
                    <a:pt x="15" y="15"/>
                    <a:pt x="21" y="8"/>
                    <a:pt x="27" y="1"/>
                  </a:cubicBezTo>
                  <a:cubicBezTo>
                    <a:pt x="27" y="0"/>
                    <a:pt x="22" y="0"/>
                    <a:pt x="21" y="2"/>
                  </a:cubicBezTo>
                  <a:cubicBezTo>
                    <a:pt x="17" y="7"/>
                    <a:pt x="11" y="15"/>
                    <a:pt x="4" y="18"/>
                  </a:cubicBezTo>
                  <a:cubicBezTo>
                    <a:pt x="0" y="19"/>
                    <a:pt x="4" y="19"/>
                    <a:pt x="6" y="19"/>
                  </a:cubicBezTo>
                  <a:close/>
                </a:path>
              </a:pathLst>
            </a:custGeom>
            <a:solidFill>
              <a:srgbClr val="D9D9D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78" name="Freeform 2127"/>
            <p:cNvSpPr/>
            <p:nvPr/>
          </p:nvSpPr>
          <p:spPr>
            <a:xfrm>
              <a:off x="6931025" y="4044951"/>
              <a:ext cx="11113" cy="9525"/>
            </a:xfrm>
            <a:custGeom>
              <a:cxnLst>
                <a:cxn ang="0">
                  <a:pos x="4762" y="9525"/>
                </a:cxn>
                <a:cxn ang="0">
                  <a:pos x="9525" y="7937"/>
                </a:cxn>
                <a:cxn ang="0">
                  <a:pos x="9525" y="4762"/>
                </a:cxn>
                <a:cxn ang="0">
                  <a:pos x="7937" y="3175"/>
                </a:cxn>
                <a:cxn ang="0">
                  <a:pos x="0" y="4762"/>
                </a:cxn>
                <a:cxn ang="0">
                  <a:pos x="4762" y="9525"/>
                </a:cxn>
              </a:cxnLst>
              <a:rect l="l" t="t" r="r" b="b"/>
              <a:pathLst>
                <a:path w="7" h="6">
                  <a:moveTo>
                    <a:pt x="3" y="6"/>
                  </a:moveTo>
                  <a:cubicBezTo>
                    <a:pt x="4" y="6"/>
                    <a:pt x="5" y="5"/>
                    <a:pt x="6" y="5"/>
                  </a:cubicBezTo>
                  <a:cubicBezTo>
                    <a:pt x="7" y="4"/>
                    <a:pt x="7" y="3"/>
                    <a:pt x="6" y="3"/>
                  </a:cubicBezTo>
                  <a:cubicBezTo>
                    <a:pt x="5" y="3"/>
                    <a:pt x="5" y="2"/>
                    <a:pt x="5" y="2"/>
                  </a:cubicBezTo>
                  <a:cubicBezTo>
                    <a:pt x="5" y="0"/>
                    <a:pt x="0" y="1"/>
                    <a:pt x="0" y="3"/>
                  </a:cubicBezTo>
                  <a:cubicBezTo>
                    <a:pt x="0" y="5"/>
                    <a:pt x="1" y="6"/>
                    <a:pt x="3" y="6"/>
                  </a:cubicBezTo>
                  <a:close/>
                </a:path>
              </a:pathLst>
            </a:custGeom>
            <a:solidFill>
              <a:srgbClr val="D9D9D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79" name="Freeform 2128"/>
            <p:cNvSpPr>
              <a:spLocks noEditPoints="1"/>
            </p:cNvSpPr>
            <p:nvPr/>
          </p:nvSpPr>
          <p:spPr>
            <a:xfrm>
              <a:off x="7034213" y="3652839"/>
              <a:ext cx="539750" cy="546100"/>
            </a:xfrm>
            <a:custGeom>
              <a:cxnLst>
                <a:cxn ang="0">
                  <a:pos x="39917" y="344996"/>
                </a:cxn>
                <a:cxn ang="0">
                  <a:pos x="67685" y="312057"/>
                </a:cxn>
                <a:cxn ang="0">
                  <a:pos x="152726" y="199369"/>
                </a:cxn>
                <a:cxn ang="0">
                  <a:pos x="150991" y="223640"/>
                </a:cxn>
                <a:cxn ang="0">
                  <a:pos x="10413" y="542632"/>
                </a:cxn>
                <a:cxn ang="0">
                  <a:pos x="194379" y="176832"/>
                </a:cxn>
                <a:cxn ang="0">
                  <a:pos x="263800" y="116154"/>
                </a:cxn>
                <a:cxn ang="0">
                  <a:pos x="246445" y="133491"/>
                </a:cxn>
                <a:cxn ang="0">
                  <a:pos x="242974" y="147360"/>
                </a:cxn>
                <a:cxn ang="0">
                  <a:pos x="121487" y="362333"/>
                </a:cxn>
                <a:cxn ang="0">
                  <a:pos x="289833" y="100551"/>
                </a:cxn>
                <a:cxn ang="0">
                  <a:pos x="277684" y="152561"/>
                </a:cxn>
                <a:cxn ang="0">
                  <a:pos x="211734" y="336328"/>
                </a:cxn>
                <a:cxn ang="0">
                  <a:pos x="333221" y="78014"/>
                </a:cxn>
                <a:cxn ang="0">
                  <a:pos x="308924" y="138692"/>
                </a:cxn>
                <a:cxn ang="0">
                  <a:pos x="364461" y="78014"/>
                </a:cxn>
                <a:cxn ang="0">
                  <a:pos x="374874" y="83215"/>
                </a:cxn>
                <a:cxn ang="0">
                  <a:pos x="393965" y="55476"/>
                </a:cxn>
                <a:cxn ang="0">
                  <a:pos x="308924" y="223640"/>
                </a:cxn>
                <a:cxn ang="0">
                  <a:pos x="385287" y="102285"/>
                </a:cxn>
                <a:cxn ang="0">
                  <a:pos x="407849" y="62411"/>
                </a:cxn>
                <a:cxn ang="0">
                  <a:pos x="378345" y="156028"/>
                </a:cxn>
                <a:cxn ang="0">
                  <a:pos x="421733" y="57210"/>
                </a:cxn>
                <a:cxn ang="0">
                  <a:pos x="452973" y="52009"/>
                </a:cxn>
                <a:cxn ang="0">
                  <a:pos x="466857" y="57210"/>
                </a:cxn>
                <a:cxn ang="0">
                  <a:pos x="482477" y="64145"/>
                </a:cxn>
                <a:cxn ang="0">
                  <a:pos x="494626" y="78014"/>
                </a:cxn>
                <a:cxn ang="0">
                  <a:pos x="487684" y="60677"/>
                </a:cxn>
                <a:cxn ang="0">
                  <a:pos x="468593" y="50275"/>
                </a:cxn>
                <a:cxn ang="0">
                  <a:pos x="454709" y="43341"/>
                </a:cxn>
                <a:cxn ang="0">
                  <a:pos x="527601" y="24271"/>
                </a:cxn>
                <a:cxn ang="0">
                  <a:pos x="288098" y="91883"/>
                </a:cxn>
                <a:cxn ang="0">
                  <a:pos x="246445" y="119621"/>
                </a:cxn>
                <a:cxn ang="0">
                  <a:pos x="223883" y="133491"/>
                </a:cxn>
                <a:cxn ang="0">
                  <a:pos x="164875" y="178566"/>
                </a:cxn>
                <a:cxn ang="0">
                  <a:pos x="145784" y="194168"/>
                </a:cxn>
                <a:cxn ang="0">
                  <a:pos x="128429" y="209771"/>
                </a:cxn>
                <a:cxn ang="0">
                  <a:pos x="104131" y="232309"/>
                </a:cxn>
                <a:cxn ang="0">
                  <a:pos x="414791" y="41607"/>
                </a:cxn>
                <a:cxn ang="0">
                  <a:pos x="414791" y="38140"/>
                </a:cxn>
                <a:cxn ang="0">
                  <a:pos x="414791" y="41607"/>
                </a:cxn>
                <a:cxn ang="0">
                  <a:pos x="399172" y="43341"/>
                </a:cxn>
                <a:cxn ang="0">
                  <a:pos x="423469" y="45074"/>
                </a:cxn>
                <a:cxn ang="0">
                  <a:pos x="423469" y="45074"/>
                </a:cxn>
                <a:cxn ang="0">
                  <a:pos x="378345" y="52009"/>
                </a:cxn>
                <a:cxn ang="0">
                  <a:pos x="383552" y="50275"/>
                </a:cxn>
                <a:cxn ang="0">
                  <a:pos x="79834" y="272183"/>
                </a:cxn>
              </a:cxnLst>
              <a:rect l="l" t="t" r="r" b="b"/>
              <a:pathLst>
                <a:path w="311" h="315">
                  <a:moveTo>
                    <a:pt x="16" y="186"/>
                  </a:moveTo>
                  <a:cubicBezTo>
                    <a:pt x="24" y="177"/>
                    <a:pt x="31" y="168"/>
                    <a:pt x="39" y="160"/>
                  </a:cubicBezTo>
                  <a:cubicBezTo>
                    <a:pt x="33" y="172"/>
                    <a:pt x="26" y="185"/>
                    <a:pt x="23" y="199"/>
                  </a:cubicBezTo>
                  <a:cubicBezTo>
                    <a:pt x="23" y="200"/>
                    <a:pt x="28" y="199"/>
                    <a:pt x="28" y="198"/>
                  </a:cubicBezTo>
                  <a:cubicBezTo>
                    <a:pt x="30" y="192"/>
                    <a:pt x="32" y="186"/>
                    <a:pt x="34" y="181"/>
                  </a:cubicBezTo>
                  <a:cubicBezTo>
                    <a:pt x="35" y="182"/>
                    <a:pt x="38" y="181"/>
                    <a:pt x="39" y="180"/>
                  </a:cubicBezTo>
                  <a:cubicBezTo>
                    <a:pt x="43" y="173"/>
                    <a:pt x="47" y="167"/>
                    <a:pt x="52" y="161"/>
                  </a:cubicBezTo>
                  <a:cubicBezTo>
                    <a:pt x="53" y="161"/>
                    <a:pt x="53" y="160"/>
                    <a:pt x="53" y="160"/>
                  </a:cubicBezTo>
                  <a:cubicBezTo>
                    <a:pt x="70" y="149"/>
                    <a:pt x="78" y="131"/>
                    <a:pt x="88" y="115"/>
                  </a:cubicBezTo>
                  <a:cubicBezTo>
                    <a:pt x="94" y="110"/>
                    <a:pt x="100" y="105"/>
                    <a:pt x="106" y="100"/>
                  </a:cubicBezTo>
                  <a:cubicBezTo>
                    <a:pt x="100" y="109"/>
                    <a:pt x="94" y="119"/>
                    <a:pt x="86" y="126"/>
                  </a:cubicBezTo>
                  <a:cubicBezTo>
                    <a:pt x="85" y="127"/>
                    <a:pt x="86" y="129"/>
                    <a:pt x="87" y="129"/>
                  </a:cubicBezTo>
                  <a:cubicBezTo>
                    <a:pt x="69" y="150"/>
                    <a:pt x="52" y="172"/>
                    <a:pt x="38" y="196"/>
                  </a:cubicBezTo>
                  <a:cubicBezTo>
                    <a:pt x="18" y="232"/>
                    <a:pt x="10" y="274"/>
                    <a:pt x="1" y="314"/>
                  </a:cubicBezTo>
                  <a:cubicBezTo>
                    <a:pt x="0" y="315"/>
                    <a:pt x="6" y="314"/>
                    <a:pt x="6" y="313"/>
                  </a:cubicBezTo>
                  <a:cubicBezTo>
                    <a:pt x="15" y="274"/>
                    <a:pt x="24" y="236"/>
                    <a:pt x="41" y="200"/>
                  </a:cubicBezTo>
                  <a:cubicBezTo>
                    <a:pt x="59" y="164"/>
                    <a:pt x="88" y="133"/>
                    <a:pt x="114" y="103"/>
                  </a:cubicBezTo>
                  <a:cubicBezTo>
                    <a:pt x="115" y="102"/>
                    <a:pt x="114" y="102"/>
                    <a:pt x="112" y="102"/>
                  </a:cubicBezTo>
                  <a:cubicBezTo>
                    <a:pt x="118" y="96"/>
                    <a:pt x="123" y="89"/>
                    <a:pt x="128" y="83"/>
                  </a:cubicBezTo>
                  <a:cubicBezTo>
                    <a:pt x="135" y="78"/>
                    <a:pt x="143" y="73"/>
                    <a:pt x="150" y="68"/>
                  </a:cubicBezTo>
                  <a:cubicBezTo>
                    <a:pt x="151" y="68"/>
                    <a:pt x="151" y="67"/>
                    <a:pt x="152" y="67"/>
                  </a:cubicBezTo>
                  <a:cubicBezTo>
                    <a:pt x="150" y="69"/>
                    <a:pt x="148" y="71"/>
                    <a:pt x="146" y="73"/>
                  </a:cubicBezTo>
                  <a:cubicBezTo>
                    <a:pt x="145" y="73"/>
                    <a:pt x="143" y="74"/>
                    <a:pt x="143" y="75"/>
                  </a:cubicBezTo>
                  <a:cubicBezTo>
                    <a:pt x="143" y="75"/>
                    <a:pt x="143" y="76"/>
                    <a:pt x="142" y="77"/>
                  </a:cubicBezTo>
                  <a:cubicBezTo>
                    <a:pt x="132" y="87"/>
                    <a:pt x="122" y="98"/>
                    <a:pt x="112" y="109"/>
                  </a:cubicBezTo>
                  <a:cubicBezTo>
                    <a:pt x="109" y="111"/>
                    <a:pt x="115" y="111"/>
                    <a:pt x="116" y="110"/>
                  </a:cubicBezTo>
                  <a:cubicBezTo>
                    <a:pt x="124" y="102"/>
                    <a:pt x="132" y="94"/>
                    <a:pt x="140" y="85"/>
                  </a:cubicBezTo>
                  <a:cubicBezTo>
                    <a:pt x="132" y="105"/>
                    <a:pt x="117" y="121"/>
                    <a:pt x="103" y="137"/>
                  </a:cubicBezTo>
                  <a:cubicBezTo>
                    <a:pt x="83" y="159"/>
                    <a:pt x="73" y="182"/>
                    <a:pt x="65" y="210"/>
                  </a:cubicBezTo>
                  <a:cubicBezTo>
                    <a:pt x="65" y="211"/>
                    <a:pt x="70" y="210"/>
                    <a:pt x="70" y="209"/>
                  </a:cubicBezTo>
                  <a:cubicBezTo>
                    <a:pt x="78" y="182"/>
                    <a:pt x="87" y="160"/>
                    <a:pt x="105" y="139"/>
                  </a:cubicBezTo>
                  <a:cubicBezTo>
                    <a:pt x="122" y="120"/>
                    <a:pt x="140" y="102"/>
                    <a:pt x="147" y="77"/>
                  </a:cubicBezTo>
                  <a:cubicBezTo>
                    <a:pt x="154" y="71"/>
                    <a:pt x="160" y="64"/>
                    <a:pt x="167" y="58"/>
                  </a:cubicBezTo>
                  <a:cubicBezTo>
                    <a:pt x="173" y="54"/>
                    <a:pt x="180" y="50"/>
                    <a:pt x="186" y="46"/>
                  </a:cubicBezTo>
                  <a:cubicBezTo>
                    <a:pt x="174" y="59"/>
                    <a:pt x="161" y="72"/>
                    <a:pt x="155" y="89"/>
                  </a:cubicBezTo>
                  <a:cubicBezTo>
                    <a:pt x="154" y="91"/>
                    <a:pt x="160" y="90"/>
                    <a:pt x="160" y="88"/>
                  </a:cubicBezTo>
                  <a:cubicBezTo>
                    <a:pt x="164" y="77"/>
                    <a:pt x="171" y="68"/>
                    <a:pt x="179" y="59"/>
                  </a:cubicBezTo>
                  <a:cubicBezTo>
                    <a:pt x="165" y="106"/>
                    <a:pt x="146" y="152"/>
                    <a:pt x="117" y="192"/>
                  </a:cubicBezTo>
                  <a:cubicBezTo>
                    <a:pt x="115" y="195"/>
                    <a:pt x="120" y="196"/>
                    <a:pt x="122" y="194"/>
                  </a:cubicBezTo>
                  <a:cubicBezTo>
                    <a:pt x="152" y="152"/>
                    <a:pt x="171" y="104"/>
                    <a:pt x="186" y="55"/>
                  </a:cubicBezTo>
                  <a:cubicBezTo>
                    <a:pt x="186" y="54"/>
                    <a:pt x="186" y="53"/>
                    <a:pt x="185" y="53"/>
                  </a:cubicBezTo>
                  <a:cubicBezTo>
                    <a:pt x="188" y="50"/>
                    <a:pt x="190" y="47"/>
                    <a:pt x="192" y="45"/>
                  </a:cubicBezTo>
                  <a:cubicBezTo>
                    <a:pt x="193" y="44"/>
                    <a:pt x="192" y="44"/>
                    <a:pt x="191" y="44"/>
                  </a:cubicBezTo>
                  <a:cubicBezTo>
                    <a:pt x="197" y="41"/>
                    <a:pt x="203" y="37"/>
                    <a:pt x="209" y="34"/>
                  </a:cubicBezTo>
                  <a:cubicBezTo>
                    <a:pt x="197" y="48"/>
                    <a:pt x="193" y="68"/>
                    <a:pt x="178" y="80"/>
                  </a:cubicBezTo>
                  <a:cubicBezTo>
                    <a:pt x="177" y="81"/>
                    <a:pt x="182" y="80"/>
                    <a:pt x="183" y="79"/>
                  </a:cubicBezTo>
                  <a:cubicBezTo>
                    <a:pt x="194" y="71"/>
                    <a:pt x="199" y="58"/>
                    <a:pt x="205" y="46"/>
                  </a:cubicBezTo>
                  <a:cubicBezTo>
                    <a:pt x="206" y="47"/>
                    <a:pt x="209" y="46"/>
                    <a:pt x="210" y="45"/>
                  </a:cubicBezTo>
                  <a:cubicBezTo>
                    <a:pt x="212" y="44"/>
                    <a:pt x="214" y="42"/>
                    <a:pt x="216" y="40"/>
                  </a:cubicBezTo>
                  <a:cubicBezTo>
                    <a:pt x="215" y="42"/>
                    <a:pt x="213" y="45"/>
                    <a:pt x="211" y="48"/>
                  </a:cubicBezTo>
                  <a:cubicBezTo>
                    <a:pt x="211" y="49"/>
                    <a:pt x="216" y="49"/>
                    <a:pt x="216" y="48"/>
                  </a:cubicBezTo>
                  <a:cubicBezTo>
                    <a:pt x="220" y="43"/>
                    <a:pt x="223" y="38"/>
                    <a:pt x="226" y="32"/>
                  </a:cubicBezTo>
                  <a:cubicBezTo>
                    <a:pt x="227" y="32"/>
                    <a:pt x="227" y="31"/>
                    <a:pt x="227" y="31"/>
                  </a:cubicBezTo>
                  <a:cubicBezTo>
                    <a:pt x="227" y="31"/>
                    <a:pt x="227" y="32"/>
                    <a:pt x="227" y="32"/>
                  </a:cubicBezTo>
                  <a:cubicBezTo>
                    <a:pt x="225" y="37"/>
                    <a:pt x="223" y="43"/>
                    <a:pt x="221" y="48"/>
                  </a:cubicBezTo>
                  <a:cubicBezTo>
                    <a:pt x="220" y="47"/>
                    <a:pt x="217" y="48"/>
                    <a:pt x="217" y="49"/>
                  </a:cubicBezTo>
                  <a:cubicBezTo>
                    <a:pt x="207" y="77"/>
                    <a:pt x="199" y="107"/>
                    <a:pt x="178" y="129"/>
                  </a:cubicBezTo>
                  <a:cubicBezTo>
                    <a:pt x="176" y="131"/>
                    <a:pt x="181" y="132"/>
                    <a:pt x="183" y="130"/>
                  </a:cubicBezTo>
                  <a:cubicBezTo>
                    <a:pt x="201" y="111"/>
                    <a:pt x="210" y="85"/>
                    <a:pt x="218" y="60"/>
                  </a:cubicBezTo>
                  <a:cubicBezTo>
                    <a:pt x="220" y="60"/>
                    <a:pt x="222" y="59"/>
                    <a:pt x="222" y="59"/>
                  </a:cubicBezTo>
                  <a:cubicBezTo>
                    <a:pt x="224" y="55"/>
                    <a:pt x="225" y="51"/>
                    <a:pt x="226" y="47"/>
                  </a:cubicBezTo>
                  <a:cubicBezTo>
                    <a:pt x="228" y="47"/>
                    <a:pt x="230" y="46"/>
                    <a:pt x="230" y="46"/>
                  </a:cubicBezTo>
                  <a:cubicBezTo>
                    <a:pt x="232" y="43"/>
                    <a:pt x="234" y="39"/>
                    <a:pt x="235" y="36"/>
                  </a:cubicBezTo>
                  <a:cubicBezTo>
                    <a:pt x="235" y="36"/>
                    <a:pt x="235" y="36"/>
                    <a:pt x="235" y="36"/>
                  </a:cubicBezTo>
                  <a:cubicBezTo>
                    <a:pt x="235" y="36"/>
                    <a:pt x="236" y="36"/>
                    <a:pt x="237" y="36"/>
                  </a:cubicBezTo>
                  <a:cubicBezTo>
                    <a:pt x="233" y="55"/>
                    <a:pt x="227" y="72"/>
                    <a:pt x="218" y="90"/>
                  </a:cubicBezTo>
                  <a:cubicBezTo>
                    <a:pt x="217" y="93"/>
                    <a:pt x="223" y="92"/>
                    <a:pt x="224" y="90"/>
                  </a:cubicBezTo>
                  <a:cubicBezTo>
                    <a:pt x="232" y="72"/>
                    <a:pt x="239" y="53"/>
                    <a:pt x="243" y="33"/>
                  </a:cubicBezTo>
                  <a:cubicBezTo>
                    <a:pt x="243" y="33"/>
                    <a:pt x="243" y="33"/>
                    <a:pt x="243" y="33"/>
                  </a:cubicBezTo>
                  <a:cubicBezTo>
                    <a:pt x="248" y="28"/>
                    <a:pt x="252" y="23"/>
                    <a:pt x="257" y="19"/>
                  </a:cubicBezTo>
                  <a:cubicBezTo>
                    <a:pt x="256" y="23"/>
                    <a:pt x="256" y="26"/>
                    <a:pt x="256" y="30"/>
                  </a:cubicBezTo>
                  <a:cubicBezTo>
                    <a:pt x="256" y="31"/>
                    <a:pt x="260" y="30"/>
                    <a:pt x="261" y="30"/>
                  </a:cubicBezTo>
                  <a:cubicBezTo>
                    <a:pt x="263" y="28"/>
                    <a:pt x="264" y="27"/>
                    <a:pt x="266" y="25"/>
                  </a:cubicBezTo>
                  <a:cubicBezTo>
                    <a:pt x="266" y="27"/>
                    <a:pt x="265" y="30"/>
                    <a:pt x="264" y="33"/>
                  </a:cubicBezTo>
                  <a:cubicBezTo>
                    <a:pt x="264" y="34"/>
                    <a:pt x="268" y="33"/>
                    <a:pt x="269" y="33"/>
                  </a:cubicBezTo>
                  <a:cubicBezTo>
                    <a:pt x="274" y="30"/>
                    <a:pt x="278" y="26"/>
                    <a:pt x="282" y="22"/>
                  </a:cubicBezTo>
                  <a:cubicBezTo>
                    <a:pt x="281" y="27"/>
                    <a:pt x="278" y="31"/>
                    <a:pt x="275" y="36"/>
                  </a:cubicBezTo>
                  <a:cubicBezTo>
                    <a:pt x="274" y="37"/>
                    <a:pt x="276" y="37"/>
                    <a:pt x="278" y="37"/>
                  </a:cubicBezTo>
                  <a:cubicBezTo>
                    <a:pt x="277" y="43"/>
                    <a:pt x="275" y="49"/>
                    <a:pt x="274" y="56"/>
                  </a:cubicBezTo>
                  <a:cubicBezTo>
                    <a:pt x="274" y="57"/>
                    <a:pt x="279" y="56"/>
                    <a:pt x="279" y="55"/>
                  </a:cubicBezTo>
                  <a:cubicBezTo>
                    <a:pt x="282" y="52"/>
                    <a:pt x="283" y="49"/>
                    <a:pt x="285" y="45"/>
                  </a:cubicBezTo>
                  <a:cubicBezTo>
                    <a:pt x="285" y="45"/>
                    <a:pt x="283" y="45"/>
                    <a:pt x="281" y="45"/>
                  </a:cubicBezTo>
                  <a:cubicBezTo>
                    <a:pt x="282" y="42"/>
                    <a:pt x="283" y="38"/>
                    <a:pt x="283" y="35"/>
                  </a:cubicBezTo>
                  <a:cubicBezTo>
                    <a:pt x="283" y="34"/>
                    <a:pt x="282" y="34"/>
                    <a:pt x="281" y="35"/>
                  </a:cubicBezTo>
                  <a:cubicBezTo>
                    <a:pt x="285" y="29"/>
                    <a:pt x="288" y="23"/>
                    <a:pt x="289" y="15"/>
                  </a:cubicBezTo>
                  <a:cubicBezTo>
                    <a:pt x="289" y="14"/>
                    <a:pt x="284" y="16"/>
                    <a:pt x="284" y="16"/>
                  </a:cubicBezTo>
                  <a:cubicBezTo>
                    <a:pt x="279" y="21"/>
                    <a:pt x="275" y="25"/>
                    <a:pt x="270" y="29"/>
                  </a:cubicBezTo>
                  <a:cubicBezTo>
                    <a:pt x="271" y="25"/>
                    <a:pt x="272" y="22"/>
                    <a:pt x="273" y="18"/>
                  </a:cubicBezTo>
                  <a:cubicBezTo>
                    <a:pt x="274" y="16"/>
                    <a:pt x="269" y="18"/>
                    <a:pt x="268" y="19"/>
                  </a:cubicBezTo>
                  <a:cubicBezTo>
                    <a:pt x="266" y="21"/>
                    <a:pt x="264" y="23"/>
                    <a:pt x="262" y="25"/>
                  </a:cubicBezTo>
                  <a:cubicBezTo>
                    <a:pt x="262" y="22"/>
                    <a:pt x="262" y="18"/>
                    <a:pt x="263" y="15"/>
                  </a:cubicBezTo>
                  <a:cubicBezTo>
                    <a:pt x="263" y="15"/>
                    <a:pt x="263" y="14"/>
                    <a:pt x="262" y="14"/>
                  </a:cubicBezTo>
                  <a:cubicBezTo>
                    <a:pt x="276" y="11"/>
                    <a:pt x="290" y="10"/>
                    <a:pt x="304" y="14"/>
                  </a:cubicBezTo>
                  <a:cubicBezTo>
                    <a:pt x="306" y="14"/>
                    <a:pt x="311" y="11"/>
                    <a:pt x="307" y="10"/>
                  </a:cubicBezTo>
                  <a:cubicBezTo>
                    <a:pt x="260" y="0"/>
                    <a:pt x="210" y="28"/>
                    <a:pt x="170" y="52"/>
                  </a:cubicBezTo>
                  <a:cubicBezTo>
                    <a:pt x="168" y="52"/>
                    <a:pt x="167" y="52"/>
                    <a:pt x="166" y="53"/>
                  </a:cubicBezTo>
                  <a:cubicBezTo>
                    <a:pt x="165" y="54"/>
                    <a:pt x="164" y="55"/>
                    <a:pt x="163" y="56"/>
                  </a:cubicBezTo>
                  <a:cubicBezTo>
                    <a:pt x="161" y="57"/>
                    <a:pt x="160" y="57"/>
                    <a:pt x="159" y="58"/>
                  </a:cubicBezTo>
                  <a:cubicBezTo>
                    <a:pt x="153" y="62"/>
                    <a:pt x="148" y="65"/>
                    <a:pt x="142" y="69"/>
                  </a:cubicBezTo>
                  <a:cubicBezTo>
                    <a:pt x="147" y="64"/>
                    <a:pt x="153" y="59"/>
                    <a:pt x="160" y="55"/>
                  </a:cubicBezTo>
                  <a:cubicBezTo>
                    <a:pt x="162" y="54"/>
                    <a:pt x="156" y="55"/>
                    <a:pt x="155" y="55"/>
                  </a:cubicBezTo>
                  <a:cubicBezTo>
                    <a:pt x="146" y="61"/>
                    <a:pt x="137" y="69"/>
                    <a:pt x="129" y="77"/>
                  </a:cubicBezTo>
                  <a:cubicBezTo>
                    <a:pt x="128" y="77"/>
                    <a:pt x="127" y="77"/>
                    <a:pt x="126" y="77"/>
                  </a:cubicBezTo>
                  <a:cubicBezTo>
                    <a:pt x="121" y="81"/>
                    <a:pt x="117" y="85"/>
                    <a:pt x="114" y="89"/>
                  </a:cubicBezTo>
                  <a:cubicBezTo>
                    <a:pt x="108" y="93"/>
                    <a:pt x="101" y="98"/>
                    <a:pt x="95" y="103"/>
                  </a:cubicBezTo>
                  <a:cubicBezTo>
                    <a:pt x="97" y="100"/>
                    <a:pt x="99" y="98"/>
                    <a:pt x="102" y="95"/>
                  </a:cubicBezTo>
                  <a:cubicBezTo>
                    <a:pt x="104" y="92"/>
                    <a:pt x="99" y="92"/>
                    <a:pt x="97" y="94"/>
                  </a:cubicBezTo>
                  <a:cubicBezTo>
                    <a:pt x="92" y="99"/>
                    <a:pt x="88" y="106"/>
                    <a:pt x="84" y="112"/>
                  </a:cubicBezTo>
                  <a:cubicBezTo>
                    <a:pt x="82" y="114"/>
                    <a:pt x="80" y="116"/>
                    <a:pt x="78" y="117"/>
                  </a:cubicBezTo>
                  <a:cubicBezTo>
                    <a:pt x="77" y="118"/>
                    <a:pt x="76" y="118"/>
                    <a:pt x="75" y="119"/>
                  </a:cubicBezTo>
                  <a:cubicBezTo>
                    <a:pt x="75" y="120"/>
                    <a:pt x="74" y="121"/>
                    <a:pt x="74" y="121"/>
                  </a:cubicBezTo>
                  <a:cubicBezTo>
                    <a:pt x="71" y="124"/>
                    <a:pt x="68" y="127"/>
                    <a:pt x="65" y="129"/>
                  </a:cubicBezTo>
                  <a:cubicBezTo>
                    <a:pt x="63" y="129"/>
                    <a:pt x="60" y="130"/>
                    <a:pt x="60" y="131"/>
                  </a:cubicBezTo>
                  <a:cubicBezTo>
                    <a:pt x="60" y="132"/>
                    <a:pt x="60" y="133"/>
                    <a:pt x="60" y="134"/>
                  </a:cubicBezTo>
                  <a:cubicBezTo>
                    <a:pt x="42" y="150"/>
                    <a:pt x="26" y="167"/>
                    <a:pt x="12" y="185"/>
                  </a:cubicBezTo>
                  <a:cubicBezTo>
                    <a:pt x="10" y="187"/>
                    <a:pt x="15" y="187"/>
                    <a:pt x="16" y="186"/>
                  </a:cubicBezTo>
                  <a:close/>
                  <a:moveTo>
                    <a:pt x="239" y="24"/>
                  </a:moveTo>
                  <a:cubicBezTo>
                    <a:pt x="240" y="23"/>
                    <a:pt x="240" y="23"/>
                    <a:pt x="240" y="23"/>
                  </a:cubicBezTo>
                  <a:cubicBezTo>
                    <a:pt x="240" y="22"/>
                    <a:pt x="239" y="22"/>
                    <a:pt x="239" y="22"/>
                  </a:cubicBezTo>
                  <a:cubicBezTo>
                    <a:pt x="239" y="22"/>
                    <a:pt x="239" y="22"/>
                    <a:pt x="239" y="22"/>
                  </a:cubicBezTo>
                  <a:cubicBezTo>
                    <a:pt x="239" y="22"/>
                    <a:pt x="239" y="22"/>
                    <a:pt x="239" y="22"/>
                  </a:cubicBezTo>
                  <a:cubicBezTo>
                    <a:pt x="240" y="21"/>
                    <a:pt x="241" y="21"/>
                    <a:pt x="242" y="20"/>
                  </a:cubicBezTo>
                  <a:cubicBezTo>
                    <a:pt x="241" y="21"/>
                    <a:pt x="240" y="23"/>
                    <a:pt x="239" y="24"/>
                  </a:cubicBezTo>
                  <a:close/>
                  <a:moveTo>
                    <a:pt x="232" y="24"/>
                  </a:moveTo>
                  <a:cubicBezTo>
                    <a:pt x="232" y="24"/>
                    <a:pt x="232" y="24"/>
                    <a:pt x="232" y="25"/>
                  </a:cubicBezTo>
                  <a:cubicBezTo>
                    <a:pt x="231" y="25"/>
                    <a:pt x="231" y="25"/>
                    <a:pt x="230" y="25"/>
                  </a:cubicBezTo>
                  <a:cubicBezTo>
                    <a:pt x="231" y="24"/>
                    <a:pt x="232" y="24"/>
                    <a:pt x="232" y="24"/>
                  </a:cubicBezTo>
                  <a:cubicBezTo>
                    <a:pt x="232" y="24"/>
                    <a:pt x="232" y="24"/>
                    <a:pt x="232" y="24"/>
                  </a:cubicBezTo>
                  <a:close/>
                  <a:moveTo>
                    <a:pt x="244" y="26"/>
                  </a:moveTo>
                  <a:cubicBezTo>
                    <a:pt x="246" y="24"/>
                    <a:pt x="247" y="21"/>
                    <a:pt x="249" y="18"/>
                  </a:cubicBezTo>
                  <a:cubicBezTo>
                    <a:pt x="251" y="17"/>
                    <a:pt x="254" y="16"/>
                    <a:pt x="256" y="16"/>
                  </a:cubicBezTo>
                  <a:cubicBezTo>
                    <a:pt x="252" y="19"/>
                    <a:pt x="248" y="22"/>
                    <a:pt x="244" y="26"/>
                  </a:cubicBezTo>
                  <a:close/>
                  <a:moveTo>
                    <a:pt x="221" y="29"/>
                  </a:moveTo>
                  <a:cubicBezTo>
                    <a:pt x="216" y="34"/>
                    <a:pt x="211" y="39"/>
                    <a:pt x="206" y="45"/>
                  </a:cubicBezTo>
                  <a:cubicBezTo>
                    <a:pt x="209" y="39"/>
                    <a:pt x="213" y="34"/>
                    <a:pt x="218" y="30"/>
                  </a:cubicBezTo>
                  <a:cubicBezTo>
                    <a:pt x="218" y="30"/>
                    <a:pt x="218" y="30"/>
                    <a:pt x="218" y="30"/>
                  </a:cubicBezTo>
                  <a:cubicBezTo>
                    <a:pt x="219" y="30"/>
                    <a:pt x="219" y="30"/>
                    <a:pt x="220" y="29"/>
                  </a:cubicBezTo>
                  <a:cubicBezTo>
                    <a:pt x="220" y="29"/>
                    <a:pt x="220" y="29"/>
                    <a:pt x="221" y="29"/>
                  </a:cubicBezTo>
                  <a:close/>
                  <a:moveTo>
                    <a:pt x="57" y="142"/>
                  </a:moveTo>
                  <a:cubicBezTo>
                    <a:pt x="52" y="152"/>
                    <a:pt x="45" y="161"/>
                    <a:pt x="39" y="170"/>
                  </a:cubicBezTo>
                  <a:cubicBezTo>
                    <a:pt x="41" y="166"/>
                    <a:pt x="44" y="161"/>
                    <a:pt x="46" y="157"/>
                  </a:cubicBezTo>
                  <a:cubicBezTo>
                    <a:pt x="46" y="156"/>
                    <a:pt x="44" y="156"/>
                    <a:pt x="43" y="157"/>
                  </a:cubicBezTo>
                  <a:cubicBezTo>
                    <a:pt x="47" y="152"/>
                    <a:pt x="52" y="147"/>
                    <a:pt x="57" y="142"/>
                  </a:cubicBezTo>
                  <a:close/>
                </a:path>
              </a:pathLst>
            </a:custGeom>
            <a:solidFill>
              <a:srgbClr val="D9D9D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80" name="Freeform 2129"/>
            <p:cNvSpPr/>
            <p:nvPr/>
          </p:nvSpPr>
          <p:spPr>
            <a:xfrm>
              <a:off x="6724650" y="4249739"/>
              <a:ext cx="61913" cy="320675"/>
            </a:xfrm>
            <a:custGeom>
              <a:cxnLst>
                <a:cxn ang="0">
                  <a:pos x="10318" y="315474"/>
                </a:cxn>
                <a:cxn ang="0">
                  <a:pos x="24077" y="178537"/>
                </a:cxn>
                <a:cxn ang="0">
                  <a:pos x="29236" y="154270"/>
                </a:cxn>
                <a:cxn ang="0">
                  <a:pos x="25797" y="282540"/>
                </a:cxn>
                <a:cxn ang="0">
                  <a:pos x="34396" y="280807"/>
                </a:cxn>
                <a:cxn ang="0">
                  <a:pos x="41275" y="143870"/>
                </a:cxn>
                <a:cxn ang="0">
                  <a:pos x="53313" y="3466"/>
                </a:cxn>
                <a:cxn ang="0">
                  <a:pos x="44714" y="6933"/>
                </a:cxn>
                <a:cxn ang="0">
                  <a:pos x="46434" y="24267"/>
                </a:cxn>
                <a:cxn ang="0">
                  <a:pos x="42995" y="27734"/>
                </a:cxn>
                <a:cxn ang="0">
                  <a:pos x="17198" y="169871"/>
                </a:cxn>
                <a:cxn ang="0">
                  <a:pos x="5159" y="239206"/>
                </a:cxn>
                <a:cxn ang="0">
                  <a:pos x="1719" y="317208"/>
                </a:cxn>
                <a:cxn ang="0">
                  <a:pos x="10318" y="315474"/>
                </a:cxn>
              </a:cxnLst>
              <a:rect l="l" t="t" r="r" b="b"/>
              <a:pathLst>
                <a:path w="36" h="185">
                  <a:moveTo>
                    <a:pt x="6" y="182"/>
                  </a:moveTo>
                  <a:cubicBezTo>
                    <a:pt x="9" y="155"/>
                    <a:pt x="8" y="129"/>
                    <a:pt x="14" y="103"/>
                  </a:cubicBezTo>
                  <a:cubicBezTo>
                    <a:pt x="15" y="98"/>
                    <a:pt x="16" y="93"/>
                    <a:pt x="17" y="89"/>
                  </a:cubicBezTo>
                  <a:cubicBezTo>
                    <a:pt x="14" y="113"/>
                    <a:pt x="20" y="138"/>
                    <a:pt x="15" y="163"/>
                  </a:cubicBezTo>
                  <a:cubicBezTo>
                    <a:pt x="14" y="165"/>
                    <a:pt x="20" y="164"/>
                    <a:pt x="20" y="162"/>
                  </a:cubicBezTo>
                  <a:cubicBezTo>
                    <a:pt x="26" y="136"/>
                    <a:pt x="19" y="109"/>
                    <a:pt x="24" y="83"/>
                  </a:cubicBezTo>
                  <a:cubicBezTo>
                    <a:pt x="28" y="56"/>
                    <a:pt x="36" y="30"/>
                    <a:pt x="31" y="2"/>
                  </a:cubicBezTo>
                  <a:cubicBezTo>
                    <a:pt x="31" y="0"/>
                    <a:pt x="26" y="2"/>
                    <a:pt x="26" y="4"/>
                  </a:cubicBezTo>
                  <a:cubicBezTo>
                    <a:pt x="27" y="7"/>
                    <a:pt x="27" y="11"/>
                    <a:pt x="27" y="14"/>
                  </a:cubicBezTo>
                  <a:cubicBezTo>
                    <a:pt x="26" y="15"/>
                    <a:pt x="25" y="15"/>
                    <a:pt x="25" y="16"/>
                  </a:cubicBezTo>
                  <a:cubicBezTo>
                    <a:pt x="21" y="44"/>
                    <a:pt x="16" y="71"/>
                    <a:pt x="10" y="98"/>
                  </a:cubicBezTo>
                  <a:cubicBezTo>
                    <a:pt x="7" y="112"/>
                    <a:pt x="4" y="124"/>
                    <a:pt x="3" y="138"/>
                  </a:cubicBezTo>
                  <a:cubicBezTo>
                    <a:pt x="2" y="153"/>
                    <a:pt x="2" y="168"/>
                    <a:pt x="1" y="183"/>
                  </a:cubicBezTo>
                  <a:cubicBezTo>
                    <a:pt x="0" y="185"/>
                    <a:pt x="6" y="184"/>
                    <a:pt x="6" y="182"/>
                  </a:cubicBezTo>
                  <a:close/>
                </a:path>
              </a:pathLst>
            </a:custGeom>
            <a:solidFill>
              <a:srgbClr val="D9D9D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81" name="Freeform 2130"/>
            <p:cNvSpPr>
              <a:spLocks noEditPoints="1"/>
            </p:cNvSpPr>
            <p:nvPr/>
          </p:nvSpPr>
          <p:spPr>
            <a:xfrm>
              <a:off x="6510338" y="3678239"/>
              <a:ext cx="1182688" cy="1217613"/>
            </a:xfrm>
            <a:custGeom>
              <a:cxnLst>
                <a:cxn ang="0">
                  <a:pos x="412122" y="783990"/>
                </a:cxn>
                <a:cxn ang="0">
                  <a:pos x="836366" y="607072"/>
                </a:cxn>
                <a:cxn ang="0">
                  <a:pos x="663205" y="664310"/>
                </a:cxn>
                <a:cxn ang="0">
                  <a:pos x="545456" y="620947"/>
                </a:cxn>
                <a:cxn ang="0">
                  <a:pos x="554114" y="598399"/>
                </a:cxn>
                <a:cxn ang="0">
                  <a:pos x="838098" y="555037"/>
                </a:cxn>
                <a:cxn ang="0">
                  <a:pos x="651084" y="535957"/>
                </a:cxn>
                <a:cxn ang="0">
                  <a:pos x="621647" y="516878"/>
                </a:cxn>
                <a:cxn ang="0">
                  <a:pos x="754980" y="440560"/>
                </a:cxn>
                <a:cxn ang="0">
                  <a:pos x="709959" y="414543"/>
                </a:cxn>
                <a:cxn ang="0">
                  <a:pos x="995674" y="348632"/>
                </a:cxn>
                <a:cxn ang="0">
                  <a:pos x="1108228" y="256704"/>
                </a:cxn>
                <a:cxn ang="0">
                  <a:pos x="860608" y="284456"/>
                </a:cxn>
                <a:cxn ang="0">
                  <a:pos x="941994" y="253235"/>
                </a:cxn>
                <a:cxn ang="0">
                  <a:pos x="966237" y="216811"/>
                </a:cxn>
                <a:cxn ang="0">
                  <a:pos x="943726" y="185590"/>
                </a:cxn>
                <a:cxn ang="0">
                  <a:pos x="1104765" y="58972"/>
                </a:cxn>
                <a:cxn ang="0">
                  <a:pos x="1111692" y="12141"/>
                </a:cxn>
                <a:cxn ang="0">
                  <a:pos x="935068" y="163042"/>
                </a:cxn>
                <a:cxn ang="0">
                  <a:pos x="1068401" y="10406"/>
                </a:cxn>
                <a:cxn ang="0">
                  <a:pos x="1014722" y="67645"/>
                </a:cxn>
                <a:cxn ang="0">
                  <a:pos x="290910" y="778786"/>
                </a:cxn>
                <a:cxn ang="0">
                  <a:pos x="363637" y="572382"/>
                </a:cxn>
                <a:cxn ang="0">
                  <a:pos x="410391" y="626151"/>
                </a:cxn>
                <a:cxn ang="0">
                  <a:pos x="394806" y="414543"/>
                </a:cxn>
                <a:cxn ang="0">
                  <a:pos x="303031" y="690327"/>
                </a:cxn>
                <a:cxn ang="0">
                  <a:pos x="303031" y="586258"/>
                </a:cxn>
                <a:cxn ang="0">
                  <a:pos x="287446" y="806538"/>
                </a:cxn>
                <a:cxn ang="0">
                  <a:pos x="13852" y="1210675"/>
                </a:cxn>
                <a:cxn ang="0">
                  <a:pos x="493508" y="804804"/>
                </a:cxn>
                <a:cxn ang="0">
                  <a:pos x="732470" y="353836"/>
                </a:cxn>
                <a:cxn ang="0">
                  <a:pos x="787881" y="315677"/>
                </a:cxn>
                <a:cxn ang="0">
                  <a:pos x="858877" y="241094"/>
                </a:cxn>
                <a:cxn ang="0">
                  <a:pos x="957579" y="168245"/>
                </a:cxn>
                <a:cxn ang="0">
                  <a:pos x="895241" y="201201"/>
                </a:cxn>
                <a:cxn ang="0">
                  <a:pos x="640694" y="464843"/>
                </a:cxn>
                <a:cxn ang="0">
                  <a:pos x="562772" y="529019"/>
                </a:cxn>
                <a:cxn ang="0">
                  <a:pos x="427707" y="704203"/>
                </a:cxn>
                <a:cxn ang="0">
                  <a:pos x="410391" y="770114"/>
                </a:cxn>
                <a:cxn ang="0">
                  <a:pos x="384416" y="759707"/>
                </a:cxn>
                <a:cxn ang="0">
                  <a:pos x="327273" y="832555"/>
                </a:cxn>
                <a:cxn ang="0">
                  <a:pos x="353247" y="773583"/>
                </a:cxn>
                <a:cxn ang="0">
                  <a:pos x="341126" y="829086"/>
                </a:cxn>
                <a:cxn ang="0">
                  <a:pos x="507361" y="704203"/>
                </a:cxn>
                <a:cxn ang="0">
                  <a:pos x="415585" y="744096"/>
                </a:cxn>
                <a:cxn ang="0">
                  <a:pos x="512555" y="650434"/>
                </a:cxn>
                <a:cxn ang="0">
                  <a:pos x="464070" y="667779"/>
                </a:cxn>
                <a:cxn ang="0">
                  <a:pos x="635499" y="544630"/>
                </a:cxn>
                <a:cxn ang="0">
                  <a:pos x="722080" y="541161"/>
                </a:cxn>
                <a:cxn ang="0">
                  <a:pos x="587014" y="537692"/>
                </a:cxn>
                <a:cxn ang="0">
                  <a:pos x="621647" y="508205"/>
                </a:cxn>
                <a:cxn ang="0">
                  <a:pos x="647621" y="449233"/>
                </a:cxn>
                <a:cxn ang="0">
                  <a:pos x="820782" y="310473"/>
                </a:cxn>
                <a:cxn ang="0">
                  <a:pos x="922946" y="216811"/>
                </a:cxn>
                <a:cxn ang="0">
                  <a:pos x="912557" y="178652"/>
                </a:cxn>
                <a:cxn ang="0">
                  <a:pos x="948920" y="140493"/>
                </a:cxn>
                <a:cxn ang="0">
                  <a:pos x="102164" y="1092729"/>
                </a:cxn>
                <a:cxn ang="0">
                  <a:pos x="640694" y="430153"/>
                </a:cxn>
                <a:cxn ang="0">
                  <a:pos x="341126" y="780521"/>
                </a:cxn>
              </a:cxnLst>
              <a:rect l="l" t="t" r="r" b="b"/>
              <a:pathLst>
                <a:path w="683" h="702">
                  <a:moveTo>
                    <a:pt x="210" y="488"/>
                  </a:moveTo>
                  <a:cubicBezTo>
                    <a:pt x="239" y="473"/>
                    <a:pt x="274" y="470"/>
                    <a:pt x="306" y="462"/>
                  </a:cubicBezTo>
                  <a:cubicBezTo>
                    <a:pt x="309" y="461"/>
                    <a:pt x="308" y="458"/>
                    <a:pt x="305" y="459"/>
                  </a:cubicBezTo>
                  <a:cubicBezTo>
                    <a:pt x="305" y="459"/>
                    <a:pt x="304" y="459"/>
                    <a:pt x="304" y="459"/>
                  </a:cubicBezTo>
                  <a:cubicBezTo>
                    <a:pt x="304" y="459"/>
                    <a:pt x="303" y="459"/>
                    <a:pt x="303" y="459"/>
                  </a:cubicBezTo>
                  <a:cubicBezTo>
                    <a:pt x="271" y="461"/>
                    <a:pt x="238" y="464"/>
                    <a:pt x="207" y="475"/>
                  </a:cubicBezTo>
                  <a:cubicBezTo>
                    <a:pt x="210" y="473"/>
                    <a:pt x="212" y="472"/>
                    <a:pt x="214" y="470"/>
                  </a:cubicBezTo>
                  <a:cubicBezTo>
                    <a:pt x="217" y="469"/>
                    <a:pt x="219" y="468"/>
                    <a:pt x="222" y="467"/>
                  </a:cubicBezTo>
                  <a:cubicBezTo>
                    <a:pt x="299" y="442"/>
                    <a:pt x="392" y="461"/>
                    <a:pt x="453" y="397"/>
                  </a:cubicBezTo>
                  <a:cubicBezTo>
                    <a:pt x="455" y="394"/>
                    <a:pt x="450" y="393"/>
                    <a:pt x="448" y="395"/>
                  </a:cubicBezTo>
                  <a:cubicBezTo>
                    <a:pt x="394" y="452"/>
                    <a:pt x="312" y="442"/>
                    <a:pt x="240" y="458"/>
                  </a:cubicBezTo>
                  <a:cubicBezTo>
                    <a:pt x="247" y="455"/>
                    <a:pt x="253" y="451"/>
                    <a:pt x="259" y="448"/>
                  </a:cubicBezTo>
                  <a:cubicBezTo>
                    <a:pt x="262" y="446"/>
                    <a:pt x="259" y="446"/>
                    <a:pt x="258" y="446"/>
                  </a:cubicBezTo>
                  <a:cubicBezTo>
                    <a:pt x="251" y="448"/>
                    <a:pt x="245" y="450"/>
                    <a:pt x="238" y="452"/>
                  </a:cubicBezTo>
                  <a:cubicBezTo>
                    <a:pt x="238" y="452"/>
                    <a:pt x="239" y="452"/>
                    <a:pt x="239" y="452"/>
                  </a:cubicBezTo>
                  <a:cubicBezTo>
                    <a:pt x="241" y="450"/>
                    <a:pt x="236" y="450"/>
                    <a:pt x="235" y="451"/>
                  </a:cubicBezTo>
                  <a:cubicBezTo>
                    <a:pt x="233" y="452"/>
                    <a:pt x="232" y="453"/>
                    <a:pt x="231" y="454"/>
                  </a:cubicBezTo>
                  <a:cubicBezTo>
                    <a:pt x="224" y="456"/>
                    <a:pt x="217" y="458"/>
                    <a:pt x="215" y="460"/>
                  </a:cubicBezTo>
                  <a:cubicBezTo>
                    <a:pt x="219" y="457"/>
                    <a:pt x="223" y="455"/>
                    <a:pt x="227" y="453"/>
                  </a:cubicBezTo>
                  <a:cubicBezTo>
                    <a:pt x="227" y="453"/>
                    <a:pt x="227" y="453"/>
                    <a:pt x="228" y="453"/>
                  </a:cubicBezTo>
                  <a:cubicBezTo>
                    <a:pt x="299" y="426"/>
                    <a:pt x="384" y="439"/>
                    <a:pt x="445" y="387"/>
                  </a:cubicBezTo>
                  <a:cubicBezTo>
                    <a:pt x="451" y="384"/>
                    <a:pt x="457" y="380"/>
                    <a:pt x="463" y="376"/>
                  </a:cubicBezTo>
                  <a:cubicBezTo>
                    <a:pt x="461" y="378"/>
                    <a:pt x="459" y="380"/>
                    <a:pt x="458" y="382"/>
                  </a:cubicBezTo>
                  <a:cubicBezTo>
                    <a:pt x="455" y="385"/>
                    <a:pt x="461" y="386"/>
                    <a:pt x="462" y="384"/>
                  </a:cubicBezTo>
                  <a:cubicBezTo>
                    <a:pt x="472" y="372"/>
                    <a:pt x="481" y="361"/>
                    <a:pt x="491" y="350"/>
                  </a:cubicBezTo>
                  <a:cubicBezTo>
                    <a:pt x="493" y="347"/>
                    <a:pt x="488" y="346"/>
                    <a:pt x="486" y="348"/>
                  </a:cubicBezTo>
                  <a:cubicBezTo>
                    <a:pt x="486" y="349"/>
                    <a:pt x="485" y="349"/>
                    <a:pt x="485" y="350"/>
                  </a:cubicBezTo>
                  <a:cubicBezTo>
                    <a:pt x="484" y="350"/>
                    <a:pt x="484" y="350"/>
                    <a:pt x="483" y="350"/>
                  </a:cubicBezTo>
                  <a:cubicBezTo>
                    <a:pt x="476" y="358"/>
                    <a:pt x="468" y="366"/>
                    <a:pt x="460" y="373"/>
                  </a:cubicBezTo>
                  <a:cubicBezTo>
                    <a:pt x="455" y="377"/>
                    <a:pt x="451" y="380"/>
                    <a:pt x="445" y="383"/>
                  </a:cubicBezTo>
                  <a:cubicBezTo>
                    <a:pt x="445" y="383"/>
                    <a:pt x="444" y="383"/>
                    <a:pt x="444" y="383"/>
                  </a:cubicBezTo>
                  <a:cubicBezTo>
                    <a:pt x="444" y="383"/>
                    <a:pt x="444" y="384"/>
                    <a:pt x="444" y="384"/>
                  </a:cubicBezTo>
                  <a:cubicBezTo>
                    <a:pt x="432" y="389"/>
                    <a:pt x="420" y="390"/>
                    <a:pt x="406" y="390"/>
                  </a:cubicBezTo>
                  <a:cubicBezTo>
                    <a:pt x="382" y="390"/>
                    <a:pt x="358" y="390"/>
                    <a:pt x="334" y="394"/>
                  </a:cubicBezTo>
                  <a:cubicBezTo>
                    <a:pt x="314" y="396"/>
                    <a:pt x="294" y="403"/>
                    <a:pt x="274" y="408"/>
                  </a:cubicBezTo>
                  <a:cubicBezTo>
                    <a:pt x="268" y="410"/>
                    <a:pt x="263" y="412"/>
                    <a:pt x="257" y="413"/>
                  </a:cubicBezTo>
                  <a:cubicBezTo>
                    <a:pt x="271" y="406"/>
                    <a:pt x="284" y="397"/>
                    <a:pt x="295" y="386"/>
                  </a:cubicBezTo>
                  <a:cubicBezTo>
                    <a:pt x="325" y="377"/>
                    <a:pt x="355" y="372"/>
                    <a:pt x="387" y="372"/>
                  </a:cubicBezTo>
                  <a:cubicBezTo>
                    <a:pt x="402" y="372"/>
                    <a:pt x="416" y="373"/>
                    <a:pt x="430" y="372"/>
                  </a:cubicBezTo>
                  <a:cubicBezTo>
                    <a:pt x="419" y="376"/>
                    <a:pt x="407" y="380"/>
                    <a:pt x="395" y="379"/>
                  </a:cubicBezTo>
                  <a:cubicBezTo>
                    <a:pt x="393" y="379"/>
                    <a:pt x="392" y="382"/>
                    <a:pt x="393" y="383"/>
                  </a:cubicBezTo>
                  <a:cubicBezTo>
                    <a:pt x="389" y="383"/>
                    <a:pt x="386" y="383"/>
                    <a:pt x="383" y="383"/>
                  </a:cubicBezTo>
                  <a:cubicBezTo>
                    <a:pt x="382" y="383"/>
                    <a:pt x="377" y="386"/>
                    <a:pt x="381" y="385"/>
                  </a:cubicBezTo>
                  <a:cubicBezTo>
                    <a:pt x="410" y="384"/>
                    <a:pt x="444" y="385"/>
                    <a:pt x="464" y="361"/>
                  </a:cubicBezTo>
                  <a:cubicBezTo>
                    <a:pt x="465" y="361"/>
                    <a:pt x="465" y="360"/>
                    <a:pt x="464" y="360"/>
                  </a:cubicBezTo>
                  <a:cubicBezTo>
                    <a:pt x="467" y="358"/>
                    <a:pt x="470" y="356"/>
                    <a:pt x="473" y="353"/>
                  </a:cubicBezTo>
                  <a:cubicBezTo>
                    <a:pt x="475" y="351"/>
                    <a:pt x="470" y="351"/>
                    <a:pt x="468" y="352"/>
                  </a:cubicBezTo>
                  <a:cubicBezTo>
                    <a:pt x="462" y="358"/>
                    <a:pt x="454" y="363"/>
                    <a:pt x="446" y="365"/>
                  </a:cubicBezTo>
                  <a:cubicBezTo>
                    <a:pt x="446" y="365"/>
                    <a:pt x="445" y="365"/>
                    <a:pt x="444" y="366"/>
                  </a:cubicBezTo>
                  <a:cubicBezTo>
                    <a:pt x="444" y="366"/>
                    <a:pt x="443" y="366"/>
                    <a:pt x="443" y="366"/>
                  </a:cubicBezTo>
                  <a:cubicBezTo>
                    <a:pt x="417" y="374"/>
                    <a:pt x="385" y="368"/>
                    <a:pt x="359" y="370"/>
                  </a:cubicBezTo>
                  <a:cubicBezTo>
                    <a:pt x="340" y="371"/>
                    <a:pt x="321" y="374"/>
                    <a:pt x="303" y="380"/>
                  </a:cubicBezTo>
                  <a:cubicBezTo>
                    <a:pt x="309" y="376"/>
                    <a:pt x="315" y="371"/>
                    <a:pt x="320" y="365"/>
                  </a:cubicBezTo>
                  <a:cubicBezTo>
                    <a:pt x="321" y="364"/>
                    <a:pt x="318" y="364"/>
                    <a:pt x="318" y="364"/>
                  </a:cubicBezTo>
                  <a:cubicBezTo>
                    <a:pt x="314" y="364"/>
                    <a:pt x="311" y="365"/>
                    <a:pt x="307" y="366"/>
                  </a:cubicBezTo>
                  <a:cubicBezTo>
                    <a:pt x="310" y="363"/>
                    <a:pt x="313" y="361"/>
                    <a:pt x="315" y="358"/>
                  </a:cubicBezTo>
                  <a:cubicBezTo>
                    <a:pt x="317" y="356"/>
                    <a:pt x="314" y="356"/>
                    <a:pt x="313" y="356"/>
                  </a:cubicBezTo>
                  <a:cubicBezTo>
                    <a:pt x="343" y="345"/>
                    <a:pt x="375" y="343"/>
                    <a:pt x="407" y="344"/>
                  </a:cubicBezTo>
                  <a:cubicBezTo>
                    <a:pt x="438" y="344"/>
                    <a:pt x="464" y="342"/>
                    <a:pt x="492" y="329"/>
                  </a:cubicBezTo>
                  <a:cubicBezTo>
                    <a:pt x="487" y="337"/>
                    <a:pt x="481" y="344"/>
                    <a:pt x="476" y="351"/>
                  </a:cubicBezTo>
                  <a:cubicBezTo>
                    <a:pt x="476" y="352"/>
                    <a:pt x="481" y="352"/>
                    <a:pt x="482" y="350"/>
                  </a:cubicBezTo>
                  <a:cubicBezTo>
                    <a:pt x="487" y="341"/>
                    <a:pt x="495" y="333"/>
                    <a:pt x="500" y="324"/>
                  </a:cubicBezTo>
                  <a:cubicBezTo>
                    <a:pt x="501" y="324"/>
                    <a:pt x="496" y="324"/>
                    <a:pt x="495" y="325"/>
                  </a:cubicBezTo>
                  <a:cubicBezTo>
                    <a:pt x="495" y="325"/>
                    <a:pt x="495" y="326"/>
                    <a:pt x="494" y="326"/>
                  </a:cubicBezTo>
                  <a:cubicBezTo>
                    <a:pt x="494" y="326"/>
                    <a:pt x="493" y="326"/>
                    <a:pt x="492" y="326"/>
                  </a:cubicBezTo>
                  <a:cubicBezTo>
                    <a:pt x="475" y="334"/>
                    <a:pt x="459" y="339"/>
                    <a:pt x="441" y="340"/>
                  </a:cubicBezTo>
                  <a:cubicBezTo>
                    <a:pt x="421" y="342"/>
                    <a:pt x="401" y="340"/>
                    <a:pt x="381" y="341"/>
                  </a:cubicBezTo>
                  <a:cubicBezTo>
                    <a:pt x="356" y="341"/>
                    <a:pt x="331" y="346"/>
                    <a:pt x="308" y="355"/>
                  </a:cubicBezTo>
                  <a:cubicBezTo>
                    <a:pt x="312" y="352"/>
                    <a:pt x="315" y="349"/>
                    <a:pt x="318" y="346"/>
                  </a:cubicBezTo>
                  <a:cubicBezTo>
                    <a:pt x="319" y="346"/>
                    <a:pt x="319" y="345"/>
                    <a:pt x="320" y="345"/>
                  </a:cubicBezTo>
                  <a:cubicBezTo>
                    <a:pt x="350" y="324"/>
                    <a:pt x="390" y="326"/>
                    <a:pt x="425" y="326"/>
                  </a:cubicBezTo>
                  <a:cubicBezTo>
                    <a:pt x="452" y="326"/>
                    <a:pt x="483" y="332"/>
                    <a:pt x="508" y="317"/>
                  </a:cubicBezTo>
                  <a:cubicBezTo>
                    <a:pt x="511" y="315"/>
                    <a:pt x="506" y="314"/>
                    <a:pt x="504" y="315"/>
                  </a:cubicBezTo>
                  <a:cubicBezTo>
                    <a:pt x="486" y="326"/>
                    <a:pt x="464" y="324"/>
                    <a:pt x="443" y="323"/>
                  </a:cubicBezTo>
                  <a:cubicBezTo>
                    <a:pt x="426" y="322"/>
                    <a:pt x="410" y="323"/>
                    <a:pt x="393" y="324"/>
                  </a:cubicBezTo>
                  <a:cubicBezTo>
                    <a:pt x="369" y="324"/>
                    <a:pt x="344" y="327"/>
                    <a:pt x="323" y="339"/>
                  </a:cubicBezTo>
                  <a:cubicBezTo>
                    <a:pt x="324" y="338"/>
                    <a:pt x="323" y="338"/>
                    <a:pt x="322" y="338"/>
                  </a:cubicBezTo>
                  <a:cubicBezTo>
                    <a:pt x="332" y="332"/>
                    <a:pt x="343" y="327"/>
                    <a:pt x="353" y="321"/>
                  </a:cubicBezTo>
                  <a:cubicBezTo>
                    <a:pt x="377" y="318"/>
                    <a:pt x="401" y="316"/>
                    <a:pt x="425" y="316"/>
                  </a:cubicBezTo>
                  <a:cubicBezTo>
                    <a:pt x="431" y="316"/>
                    <a:pt x="437" y="317"/>
                    <a:pt x="442" y="318"/>
                  </a:cubicBezTo>
                  <a:cubicBezTo>
                    <a:pt x="439" y="318"/>
                    <a:pt x="436" y="318"/>
                    <a:pt x="433" y="318"/>
                  </a:cubicBezTo>
                  <a:cubicBezTo>
                    <a:pt x="432" y="318"/>
                    <a:pt x="427" y="321"/>
                    <a:pt x="431" y="320"/>
                  </a:cubicBezTo>
                  <a:cubicBezTo>
                    <a:pt x="437" y="320"/>
                    <a:pt x="444" y="319"/>
                    <a:pt x="450" y="319"/>
                  </a:cubicBezTo>
                  <a:cubicBezTo>
                    <a:pt x="461" y="320"/>
                    <a:pt x="472" y="322"/>
                    <a:pt x="484" y="320"/>
                  </a:cubicBezTo>
                  <a:cubicBezTo>
                    <a:pt x="486" y="320"/>
                    <a:pt x="488" y="318"/>
                    <a:pt x="486" y="318"/>
                  </a:cubicBezTo>
                  <a:cubicBezTo>
                    <a:pt x="487" y="317"/>
                    <a:pt x="488" y="317"/>
                    <a:pt x="489" y="317"/>
                  </a:cubicBezTo>
                  <a:cubicBezTo>
                    <a:pt x="493" y="316"/>
                    <a:pt x="498" y="315"/>
                    <a:pt x="502" y="314"/>
                  </a:cubicBezTo>
                  <a:cubicBezTo>
                    <a:pt x="504" y="313"/>
                    <a:pt x="504" y="311"/>
                    <a:pt x="503" y="311"/>
                  </a:cubicBezTo>
                  <a:cubicBezTo>
                    <a:pt x="526" y="299"/>
                    <a:pt x="543" y="279"/>
                    <a:pt x="559" y="259"/>
                  </a:cubicBezTo>
                  <a:cubicBezTo>
                    <a:pt x="560" y="257"/>
                    <a:pt x="554" y="257"/>
                    <a:pt x="554" y="259"/>
                  </a:cubicBezTo>
                  <a:cubicBezTo>
                    <a:pt x="539" y="279"/>
                    <a:pt x="521" y="299"/>
                    <a:pt x="498" y="311"/>
                  </a:cubicBezTo>
                  <a:cubicBezTo>
                    <a:pt x="499" y="310"/>
                    <a:pt x="498" y="309"/>
                    <a:pt x="495" y="309"/>
                  </a:cubicBezTo>
                  <a:cubicBezTo>
                    <a:pt x="493" y="310"/>
                    <a:pt x="491" y="310"/>
                    <a:pt x="489" y="311"/>
                  </a:cubicBezTo>
                  <a:cubicBezTo>
                    <a:pt x="501" y="307"/>
                    <a:pt x="512" y="301"/>
                    <a:pt x="522" y="293"/>
                  </a:cubicBezTo>
                  <a:cubicBezTo>
                    <a:pt x="523" y="292"/>
                    <a:pt x="518" y="293"/>
                    <a:pt x="517" y="293"/>
                  </a:cubicBezTo>
                  <a:cubicBezTo>
                    <a:pt x="505" y="303"/>
                    <a:pt x="491" y="309"/>
                    <a:pt x="477" y="313"/>
                  </a:cubicBezTo>
                  <a:cubicBezTo>
                    <a:pt x="468" y="314"/>
                    <a:pt x="460" y="314"/>
                    <a:pt x="451" y="314"/>
                  </a:cubicBezTo>
                  <a:cubicBezTo>
                    <a:pt x="426" y="311"/>
                    <a:pt x="400" y="305"/>
                    <a:pt x="376" y="309"/>
                  </a:cubicBezTo>
                  <a:cubicBezTo>
                    <a:pt x="384" y="305"/>
                    <a:pt x="391" y="300"/>
                    <a:pt x="398" y="295"/>
                  </a:cubicBezTo>
                  <a:cubicBezTo>
                    <a:pt x="401" y="293"/>
                    <a:pt x="396" y="293"/>
                    <a:pt x="395" y="294"/>
                  </a:cubicBezTo>
                  <a:cubicBezTo>
                    <a:pt x="385" y="300"/>
                    <a:pt x="375" y="306"/>
                    <a:pt x="364" y="312"/>
                  </a:cubicBezTo>
                  <a:cubicBezTo>
                    <a:pt x="363" y="313"/>
                    <a:pt x="362" y="313"/>
                    <a:pt x="360" y="314"/>
                  </a:cubicBezTo>
                  <a:cubicBezTo>
                    <a:pt x="351" y="316"/>
                    <a:pt x="342" y="319"/>
                    <a:pt x="333" y="323"/>
                  </a:cubicBezTo>
                  <a:cubicBezTo>
                    <a:pt x="334" y="322"/>
                    <a:pt x="335" y="321"/>
                    <a:pt x="336" y="320"/>
                  </a:cubicBezTo>
                  <a:cubicBezTo>
                    <a:pt x="338" y="320"/>
                    <a:pt x="340" y="320"/>
                    <a:pt x="340" y="319"/>
                  </a:cubicBezTo>
                  <a:cubicBezTo>
                    <a:pt x="353" y="307"/>
                    <a:pt x="368" y="296"/>
                    <a:pt x="387" y="294"/>
                  </a:cubicBezTo>
                  <a:cubicBezTo>
                    <a:pt x="388" y="294"/>
                    <a:pt x="390" y="293"/>
                    <a:pt x="389" y="292"/>
                  </a:cubicBezTo>
                  <a:cubicBezTo>
                    <a:pt x="413" y="287"/>
                    <a:pt x="436" y="288"/>
                    <a:pt x="460" y="286"/>
                  </a:cubicBezTo>
                  <a:cubicBezTo>
                    <a:pt x="462" y="286"/>
                    <a:pt x="464" y="283"/>
                    <a:pt x="460" y="284"/>
                  </a:cubicBezTo>
                  <a:cubicBezTo>
                    <a:pt x="445" y="285"/>
                    <a:pt x="430" y="284"/>
                    <a:pt x="414" y="285"/>
                  </a:cubicBezTo>
                  <a:cubicBezTo>
                    <a:pt x="400" y="286"/>
                    <a:pt x="387" y="290"/>
                    <a:pt x="373" y="295"/>
                  </a:cubicBezTo>
                  <a:cubicBezTo>
                    <a:pt x="368" y="296"/>
                    <a:pt x="364" y="297"/>
                    <a:pt x="359" y="298"/>
                  </a:cubicBezTo>
                  <a:cubicBezTo>
                    <a:pt x="364" y="294"/>
                    <a:pt x="369" y="290"/>
                    <a:pt x="375" y="286"/>
                  </a:cubicBezTo>
                  <a:cubicBezTo>
                    <a:pt x="392" y="280"/>
                    <a:pt x="410" y="277"/>
                    <a:pt x="429" y="275"/>
                  </a:cubicBezTo>
                  <a:cubicBezTo>
                    <a:pt x="432" y="274"/>
                    <a:pt x="433" y="270"/>
                    <a:pt x="429" y="271"/>
                  </a:cubicBezTo>
                  <a:cubicBezTo>
                    <a:pt x="415" y="273"/>
                    <a:pt x="401" y="275"/>
                    <a:pt x="388" y="279"/>
                  </a:cubicBezTo>
                  <a:cubicBezTo>
                    <a:pt x="390" y="277"/>
                    <a:pt x="387" y="275"/>
                    <a:pt x="384" y="276"/>
                  </a:cubicBezTo>
                  <a:cubicBezTo>
                    <a:pt x="380" y="278"/>
                    <a:pt x="375" y="281"/>
                    <a:pt x="371" y="284"/>
                  </a:cubicBezTo>
                  <a:cubicBezTo>
                    <a:pt x="368" y="285"/>
                    <a:pt x="365" y="286"/>
                    <a:pt x="362" y="288"/>
                  </a:cubicBezTo>
                  <a:cubicBezTo>
                    <a:pt x="373" y="279"/>
                    <a:pt x="384" y="271"/>
                    <a:pt x="396" y="262"/>
                  </a:cubicBezTo>
                  <a:cubicBezTo>
                    <a:pt x="396" y="262"/>
                    <a:pt x="396" y="262"/>
                    <a:pt x="396" y="262"/>
                  </a:cubicBezTo>
                  <a:cubicBezTo>
                    <a:pt x="401" y="261"/>
                    <a:pt x="407" y="260"/>
                    <a:pt x="413" y="258"/>
                  </a:cubicBezTo>
                  <a:cubicBezTo>
                    <a:pt x="429" y="256"/>
                    <a:pt x="446" y="256"/>
                    <a:pt x="463" y="257"/>
                  </a:cubicBezTo>
                  <a:cubicBezTo>
                    <a:pt x="491" y="258"/>
                    <a:pt x="519" y="260"/>
                    <a:pt x="545" y="248"/>
                  </a:cubicBezTo>
                  <a:cubicBezTo>
                    <a:pt x="548" y="247"/>
                    <a:pt x="543" y="247"/>
                    <a:pt x="542" y="248"/>
                  </a:cubicBezTo>
                  <a:cubicBezTo>
                    <a:pt x="509" y="262"/>
                    <a:pt x="471" y="255"/>
                    <a:pt x="436" y="254"/>
                  </a:cubicBezTo>
                  <a:cubicBezTo>
                    <a:pt x="438" y="254"/>
                    <a:pt x="439" y="254"/>
                    <a:pt x="441" y="254"/>
                  </a:cubicBezTo>
                  <a:cubicBezTo>
                    <a:pt x="444" y="253"/>
                    <a:pt x="445" y="250"/>
                    <a:pt x="442" y="250"/>
                  </a:cubicBezTo>
                  <a:cubicBezTo>
                    <a:pt x="430" y="252"/>
                    <a:pt x="419" y="254"/>
                    <a:pt x="408" y="256"/>
                  </a:cubicBezTo>
                  <a:cubicBezTo>
                    <a:pt x="398" y="258"/>
                    <a:pt x="389" y="260"/>
                    <a:pt x="380" y="264"/>
                  </a:cubicBezTo>
                  <a:cubicBezTo>
                    <a:pt x="385" y="259"/>
                    <a:pt x="389" y="255"/>
                    <a:pt x="394" y="251"/>
                  </a:cubicBezTo>
                  <a:cubicBezTo>
                    <a:pt x="412" y="249"/>
                    <a:pt x="430" y="250"/>
                    <a:pt x="447" y="247"/>
                  </a:cubicBezTo>
                  <a:cubicBezTo>
                    <a:pt x="450" y="247"/>
                    <a:pt x="451" y="243"/>
                    <a:pt x="447" y="243"/>
                  </a:cubicBezTo>
                  <a:cubicBezTo>
                    <a:pt x="432" y="246"/>
                    <a:pt x="416" y="245"/>
                    <a:pt x="400" y="247"/>
                  </a:cubicBezTo>
                  <a:cubicBezTo>
                    <a:pt x="423" y="239"/>
                    <a:pt x="452" y="242"/>
                    <a:pt x="476" y="242"/>
                  </a:cubicBezTo>
                  <a:cubicBezTo>
                    <a:pt x="511" y="242"/>
                    <a:pt x="544" y="245"/>
                    <a:pt x="576" y="227"/>
                  </a:cubicBezTo>
                  <a:cubicBezTo>
                    <a:pt x="579" y="225"/>
                    <a:pt x="574" y="224"/>
                    <a:pt x="572" y="225"/>
                  </a:cubicBezTo>
                  <a:cubicBezTo>
                    <a:pt x="536" y="246"/>
                    <a:pt x="491" y="239"/>
                    <a:pt x="451" y="238"/>
                  </a:cubicBezTo>
                  <a:cubicBezTo>
                    <a:pt x="437" y="238"/>
                    <a:pt x="420" y="239"/>
                    <a:pt x="405" y="242"/>
                  </a:cubicBezTo>
                  <a:cubicBezTo>
                    <a:pt x="407" y="241"/>
                    <a:pt x="408" y="240"/>
                    <a:pt x="410" y="239"/>
                  </a:cubicBezTo>
                  <a:cubicBezTo>
                    <a:pt x="413" y="237"/>
                    <a:pt x="408" y="236"/>
                    <a:pt x="407" y="237"/>
                  </a:cubicBezTo>
                  <a:cubicBezTo>
                    <a:pt x="403" y="240"/>
                    <a:pt x="399" y="243"/>
                    <a:pt x="396" y="246"/>
                  </a:cubicBezTo>
                  <a:cubicBezTo>
                    <a:pt x="393" y="246"/>
                    <a:pt x="391" y="247"/>
                    <a:pt x="389" y="248"/>
                  </a:cubicBezTo>
                  <a:cubicBezTo>
                    <a:pt x="383" y="249"/>
                    <a:pt x="378" y="251"/>
                    <a:pt x="372" y="253"/>
                  </a:cubicBezTo>
                  <a:cubicBezTo>
                    <a:pt x="378" y="247"/>
                    <a:pt x="384" y="240"/>
                    <a:pt x="390" y="234"/>
                  </a:cubicBezTo>
                  <a:cubicBezTo>
                    <a:pt x="391" y="234"/>
                    <a:pt x="394" y="234"/>
                    <a:pt x="395" y="233"/>
                  </a:cubicBezTo>
                  <a:cubicBezTo>
                    <a:pt x="397" y="232"/>
                    <a:pt x="399" y="230"/>
                    <a:pt x="402" y="228"/>
                  </a:cubicBezTo>
                  <a:cubicBezTo>
                    <a:pt x="402" y="228"/>
                    <a:pt x="406" y="228"/>
                    <a:pt x="406" y="227"/>
                  </a:cubicBezTo>
                  <a:cubicBezTo>
                    <a:pt x="450" y="193"/>
                    <a:pt x="506" y="198"/>
                    <a:pt x="558" y="197"/>
                  </a:cubicBezTo>
                  <a:cubicBezTo>
                    <a:pt x="572" y="196"/>
                    <a:pt x="585" y="194"/>
                    <a:pt x="597" y="187"/>
                  </a:cubicBezTo>
                  <a:cubicBezTo>
                    <a:pt x="601" y="185"/>
                    <a:pt x="606" y="182"/>
                    <a:pt x="609" y="179"/>
                  </a:cubicBezTo>
                  <a:cubicBezTo>
                    <a:pt x="630" y="171"/>
                    <a:pt x="649" y="159"/>
                    <a:pt x="664" y="142"/>
                  </a:cubicBezTo>
                  <a:cubicBezTo>
                    <a:pt x="648" y="172"/>
                    <a:pt x="609" y="195"/>
                    <a:pt x="576" y="199"/>
                  </a:cubicBezTo>
                  <a:cubicBezTo>
                    <a:pt x="574" y="199"/>
                    <a:pt x="571" y="202"/>
                    <a:pt x="575" y="201"/>
                  </a:cubicBezTo>
                  <a:cubicBezTo>
                    <a:pt x="611" y="197"/>
                    <a:pt x="654" y="173"/>
                    <a:pt x="670" y="140"/>
                  </a:cubicBezTo>
                  <a:cubicBezTo>
                    <a:pt x="671" y="139"/>
                    <a:pt x="668" y="139"/>
                    <a:pt x="666" y="139"/>
                  </a:cubicBezTo>
                  <a:cubicBezTo>
                    <a:pt x="671" y="134"/>
                    <a:pt x="675" y="127"/>
                    <a:pt x="678" y="121"/>
                  </a:cubicBezTo>
                  <a:cubicBezTo>
                    <a:pt x="679" y="119"/>
                    <a:pt x="677" y="118"/>
                    <a:pt x="675" y="118"/>
                  </a:cubicBezTo>
                  <a:cubicBezTo>
                    <a:pt x="677" y="115"/>
                    <a:pt x="679" y="112"/>
                    <a:pt x="681" y="109"/>
                  </a:cubicBezTo>
                  <a:cubicBezTo>
                    <a:pt x="683" y="107"/>
                    <a:pt x="677" y="107"/>
                    <a:pt x="676" y="109"/>
                  </a:cubicBezTo>
                  <a:cubicBezTo>
                    <a:pt x="667" y="125"/>
                    <a:pt x="653" y="136"/>
                    <a:pt x="637" y="145"/>
                  </a:cubicBezTo>
                  <a:cubicBezTo>
                    <a:pt x="619" y="156"/>
                    <a:pt x="598" y="170"/>
                    <a:pt x="576" y="171"/>
                  </a:cubicBezTo>
                  <a:cubicBezTo>
                    <a:pt x="574" y="171"/>
                    <a:pt x="570" y="174"/>
                    <a:pt x="574" y="174"/>
                  </a:cubicBezTo>
                  <a:cubicBezTo>
                    <a:pt x="596" y="174"/>
                    <a:pt x="614" y="162"/>
                    <a:pt x="633" y="151"/>
                  </a:cubicBezTo>
                  <a:cubicBezTo>
                    <a:pt x="647" y="144"/>
                    <a:pt x="660" y="135"/>
                    <a:pt x="670" y="124"/>
                  </a:cubicBezTo>
                  <a:cubicBezTo>
                    <a:pt x="660" y="145"/>
                    <a:pt x="641" y="160"/>
                    <a:pt x="620" y="170"/>
                  </a:cubicBezTo>
                  <a:cubicBezTo>
                    <a:pt x="628" y="162"/>
                    <a:pt x="636" y="154"/>
                    <a:pt x="645" y="147"/>
                  </a:cubicBezTo>
                  <a:cubicBezTo>
                    <a:pt x="646" y="147"/>
                    <a:pt x="641" y="147"/>
                    <a:pt x="640" y="148"/>
                  </a:cubicBezTo>
                  <a:cubicBezTo>
                    <a:pt x="630" y="156"/>
                    <a:pt x="620" y="166"/>
                    <a:pt x="610" y="175"/>
                  </a:cubicBezTo>
                  <a:cubicBezTo>
                    <a:pt x="602" y="178"/>
                    <a:pt x="595" y="180"/>
                    <a:pt x="587" y="183"/>
                  </a:cubicBezTo>
                  <a:cubicBezTo>
                    <a:pt x="584" y="184"/>
                    <a:pt x="585" y="187"/>
                    <a:pt x="588" y="186"/>
                  </a:cubicBezTo>
                  <a:cubicBezTo>
                    <a:pt x="592" y="185"/>
                    <a:pt x="595" y="184"/>
                    <a:pt x="599" y="183"/>
                  </a:cubicBezTo>
                  <a:cubicBezTo>
                    <a:pt x="591" y="188"/>
                    <a:pt x="582" y="193"/>
                    <a:pt x="571" y="194"/>
                  </a:cubicBezTo>
                  <a:cubicBezTo>
                    <a:pt x="548" y="197"/>
                    <a:pt x="524" y="194"/>
                    <a:pt x="501" y="196"/>
                  </a:cubicBezTo>
                  <a:cubicBezTo>
                    <a:pt x="468" y="198"/>
                    <a:pt x="437" y="204"/>
                    <a:pt x="410" y="222"/>
                  </a:cubicBezTo>
                  <a:cubicBezTo>
                    <a:pt x="430" y="207"/>
                    <a:pt x="453" y="194"/>
                    <a:pt x="475" y="181"/>
                  </a:cubicBezTo>
                  <a:cubicBezTo>
                    <a:pt x="497" y="174"/>
                    <a:pt x="520" y="170"/>
                    <a:pt x="543" y="172"/>
                  </a:cubicBezTo>
                  <a:cubicBezTo>
                    <a:pt x="545" y="173"/>
                    <a:pt x="549" y="170"/>
                    <a:pt x="546" y="170"/>
                  </a:cubicBezTo>
                  <a:cubicBezTo>
                    <a:pt x="525" y="167"/>
                    <a:pt x="504" y="170"/>
                    <a:pt x="484" y="176"/>
                  </a:cubicBezTo>
                  <a:cubicBezTo>
                    <a:pt x="486" y="174"/>
                    <a:pt x="484" y="174"/>
                    <a:pt x="483" y="174"/>
                  </a:cubicBezTo>
                  <a:cubicBezTo>
                    <a:pt x="488" y="172"/>
                    <a:pt x="492" y="169"/>
                    <a:pt x="497" y="167"/>
                  </a:cubicBezTo>
                  <a:cubicBezTo>
                    <a:pt x="499" y="165"/>
                    <a:pt x="498" y="164"/>
                    <a:pt x="497" y="164"/>
                  </a:cubicBezTo>
                  <a:cubicBezTo>
                    <a:pt x="518" y="160"/>
                    <a:pt x="541" y="159"/>
                    <a:pt x="562" y="157"/>
                  </a:cubicBezTo>
                  <a:cubicBezTo>
                    <a:pt x="565" y="157"/>
                    <a:pt x="567" y="153"/>
                    <a:pt x="563" y="153"/>
                  </a:cubicBezTo>
                  <a:cubicBezTo>
                    <a:pt x="542" y="155"/>
                    <a:pt x="520" y="156"/>
                    <a:pt x="499" y="160"/>
                  </a:cubicBezTo>
                  <a:cubicBezTo>
                    <a:pt x="500" y="159"/>
                    <a:pt x="502" y="158"/>
                    <a:pt x="503" y="158"/>
                  </a:cubicBezTo>
                  <a:cubicBezTo>
                    <a:pt x="504" y="157"/>
                    <a:pt x="503" y="157"/>
                    <a:pt x="502" y="157"/>
                  </a:cubicBezTo>
                  <a:cubicBezTo>
                    <a:pt x="529" y="150"/>
                    <a:pt x="556" y="149"/>
                    <a:pt x="585" y="147"/>
                  </a:cubicBezTo>
                  <a:cubicBezTo>
                    <a:pt x="606" y="145"/>
                    <a:pt x="626" y="140"/>
                    <a:pt x="643" y="128"/>
                  </a:cubicBezTo>
                  <a:cubicBezTo>
                    <a:pt x="624" y="145"/>
                    <a:pt x="599" y="156"/>
                    <a:pt x="572" y="156"/>
                  </a:cubicBezTo>
                  <a:cubicBezTo>
                    <a:pt x="569" y="156"/>
                    <a:pt x="568" y="160"/>
                    <a:pt x="572" y="160"/>
                  </a:cubicBezTo>
                  <a:cubicBezTo>
                    <a:pt x="611" y="160"/>
                    <a:pt x="646" y="138"/>
                    <a:pt x="668" y="106"/>
                  </a:cubicBezTo>
                  <a:cubicBezTo>
                    <a:pt x="669" y="103"/>
                    <a:pt x="664" y="102"/>
                    <a:pt x="663" y="104"/>
                  </a:cubicBezTo>
                  <a:cubicBezTo>
                    <a:pt x="660" y="109"/>
                    <a:pt x="656" y="114"/>
                    <a:pt x="652" y="119"/>
                  </a:cubicBezTo>
                  <a:cubicBezTo>
                    <a:pt x="650" y="118"/>
                    <a:pt x="648" y="119"/>
                    <a:pt x="647" y="120"/>
                  </a:cubicBezTo>
                  <a:cubicBezTo>
                    <a:pt x="620" y="148"/>
                    <a:pt x="580" y="144"/>
                    <a:pt x="544" y="146"/>
                  </a:cubicBezTo>
                  <a:cubicBezTo>
                    <a:pt x="531" y="147"/>
                    <a:pt x="518" y="149"/>
                    <a:pt x="506" y="153"/>
                  </a:cubicBezTo>
                  <a:cubicBezTo>
                    <a:pt x="517" y="147"/>
                    <a:pt x="527" y="141"/>
                    <a:pt x="538" y="134"/>
                  </a:cubicBezTo>
                  <a:cubicBezTo>
                    <a:pt x="541" y="133"/>
                    <a:pt x="536" y="132"/>
                    <a:pt x="534" y="133"/>
                  </a:cubicBezTo>
                  <a:cubicBezTo>
                    <a:pt x="520" y="141"/>
                    <a:pt x="506" y="149"/>
                    <a:pt x="492" y="157"/>
                  </a:cubicBezTo>
                  <a:cubicBezTo>
                    <a:pt x="485" y="160"/>
                    <a:pt x="479" y="162"/>
                    <a:pt x="473" y="165"/>
                  </a:cubicBezTo>
                  <a:cubicBezTo>
                    <a:pt x="472" y="166"/>
                    <a:pt x="471" y="166"/>
                    <a:pt x="470" y="166"/>
                  </a:cubicBezTo>
                  <a:cubicBezTo>
                    <a:pt x="471" y="165"/>
                    <a:pt x="471" y="165"/>
                    <a:pt x="471" y="164"/>
                  </a:cubicBezTo>
                  <a:cubicBezTo>
                    <a:pt x="474" y="162"/>
                    <a:pt x="476" y="160"/>
                    <a:pt x="478" y="157"/>
                  </a:cubicBezTo>
                  <a:cubicBezTo>
                    <a:pt x="481" y="156"/>
                    <a:pt x="483" y="154"/>
                    <a:pt x="486" y="153"/>
                  </a:cubicBezTo>
                  <a:cubicBezTo>
                    <a:pt x="487" y="153"/>
                    <a:pt x="489" y="153"/>
                    <a:pt x="490" y="152"/>
                  </a:cubicBezTo>
                  <a:cubicBezTo>
                    <a:pt x="490" y="151"/>
                    <a:pt x="491" y="151"/>
                    <a:pt x="491" y="150"/>
                  </a:cubicBezTo>
                  <a:cubicBezTo>
                    <a:pt x="509" y="141"/>
                    <a:pt x="527" y="133"/>
                    <a:pt x="544" y="123"/>
                  </a:cubicBezTo>
                  <a:cubicBezTo>
                    <a:pt x="554" y="122"/>
                    <a:pt x="565" y="121"/>
                    <a:pt x="575" y="119"/>
                  </a:cubicBezTo>
                  <a:cubicBezTo>
                    <a:pt x="569" y="121"/>
                    <a:pt x="564" y="123"/>
                    <a:pt x="558" y="125"/>
                  </a:cubicBezTo>
                  <a:cubicBezTo>
                    <a:pt x="555" y="126"/>
                    <a:pt x="556" y="130"/>
                    <a:pt x="559" y="129"/>
                  </a:cubicBezTo>
                  <a:cubicBezTo>
                    <a:pt x="585" y="121"/>
                    <a:pt x="607" y="108"/>
                    <a:pt x="628" y="92"/>
                  </a:cubicBezTo>
                  <a:cubicBezTo>
                    <a:pt x="631" y="90"/>
                    <a:pt x="627" y="88"/>
                    <a:pt x="625" y="89"/>
                  </a:cubicBezTo>
                  <a:cubicBezTo>
                    <a:pt x="611" y="100"/>
                    <a:pt x="597" y="109"/>
                    <a:pt x="581" y="116"/>
                  </a:cubicBezTo>
                  <a:cubicBezTo>
                    <a:pt x="570" y="119"/>
                    <a:pt x="557" y="121"/>
                    <a:pt x="545" y="122"/>
                  </a:cubicBezTo>
                  <a:cubicBezTo>
                    <a:pt x="546" y="121"/>
                    <a:pt x="545" y="121"/>
                    <a:pt x="544" y="120"/>
                  </a:cubicBezTo>
                  <a:cubicBezTo>
                    <a:pt x="568" y="109"/>
                    <a:pt x="590" y="95"/>
                    <a:pt x="611" y="77"/>
                  </a:cubicBezTo>
                  <a:cubicBezTo>
                    <a:pt x="613" y="75"/>
                    <a:pt x="608" y="75"/>
                    <a:pt x="607" y="76"/>
                  </a:cubicBezTo>
                  <a:cubicBezTo>
                    <a:pt x="582" y="97"/>
                    <a:pt x="555" y="114"/>
                    <a:pt x="525" y="124"/>
                  </a:cubicBezTo>
                  <a:cubicBezTo>
                    <a:pt x="520" y="125"/>
                    <a:pt x="515" y="126"/>
                    <a:pt x="510" y="127"/>
                  </a:cubicBezTo>
                  <a:cubicBezTo>
                    <a:pt x="510" y="127"/>
                    <a:pt x="511" y="127"/>
                    <a:pt x="511" y="126"/>
                  </a:cubicBezTo>
                  <a:cubicBezTo>
                    <a:pt x="512" y="127"/>
                    <a:pt x="515" y="126"/>
                    <a:pt x="516" y="126"/>
                  </a:cubicBezTo>
                  <a:cubicBezTo>
                    <a:pt x="523" y="120"/>
                    <a:pt x="531" y="115"/>
                    <a:pt x="538" y="110"/>
                  </a:cubicBezTo>
                  <a:cubicBezTo>
                    <a:pt x="541" y="109"/>
                    <a:pt x="543" y="108"/>
                    <a:pt x="545" y="107"/>
                  </a:cubicBezTo>
                  <a:cubicBezTo>
                    <a:pt x="545" y="107"/>
                    <a:pt x="545" y="107"/>
                    <a:pt x="545" y="107"/>
                  </a:cubicBezTo>
                  <a:cubicBezTo>
                    <a:pt x="544" y="108"/>
                    <a:pt x="547" y="108"/>
                    <a:pt x="548" y="108"/>
                  </a:cubicBezTo>
                  <a:cubicBezTo>
                    <a:pt x="550" y="107"/>
                    <a:pt x="551" y="107"/>
                    <a:pt x="553" y="105"/>
                  </a:cubicBezTo>
                  <a:cubicBezTo>
                    <a:pt x="554" y="104"/>
                    <a:pt x="549" y="105"/>
                    <a:pt x="548" y="106"/>
                  </a:cubicBezTo>
                  <a:cubicBezTo>
                    <a:pt x="548" y="105"/>
                    <a:pt x="548" y="105"/>
                    <a:pt x="548" y="105"/>
                  </a:cubicBezTo>
                  <a:cubicBezTo>
                    <a:pt x="554" y="102"/>
                    <a:pt x="559" y="100"/>
                    <a:pt x="564" y="98"/>
                  </a:cubicBezTo>
                  <a:cubicBezTo>
                    <a:pt x="567" y="96"/>
                    <a:pt x="565" y="95"/>
                    <a:pt x="564" y="95"/>
                  </a:cubicBezTo>
                  <a:cubicBezTo>
                    <a:pt x="569" y="91"/>
                    <a:pt x="573" y="88"/>
                    <a:pt x="578" y="85"/>
                  </a:cubicBezTo>
                  <a:cubicBezTo>
                    <a:pt x="578" y="85"/>
                    <a:pt x="577" y="86"/>
                    <a:pt x="577" y="87"/>
                  </a:cubicBezTo>
                  <a:cubicBezTo>
                    <a:pt x="576" y="88"/>
                    <a:pt x="581" y="87"/>
                    <a:pt x="582" y="86"/>
                  </a:cubicBezTo>
                  <a:cubicBezTo>
                    <a:pt x="587" y="81"/>
                    <a:pt x="593" y="76"/>
                    <a:pt x="598" y="70"/>
                  </a:cubicBezTo>
                  <a:cubicBezTo>
                    <a:pt x="607" y="62"/>
                    <a:pt x="618" y="55"/>
                    <a:pt x="627" y="46"/>
                  </a:cubicBezTo>
                  <a:cubicBezTo>
                    <a:pt x="631" y="43"/>
                    <a:pt x="635" y="39"/>
                    <a:pt x="639" y="35"/>
                  </a:cubicBezTo>
                  <a:cubicBezTo>
                    <a:pt x="640" y="34"/>
                    <a:pt x="639" y="34"/>
                    <a:pt x="638" y="34"/>
                  </a:cubicBezTo>
                  <a:cubicBezTo>
                    <a:pt x="640" y="32"/>
                    <a:pt x="641" y="30"/>
                    <a:pt x="643" y="28"/>
                  </a:cubicBezTo>
                  <a:cubicBezTo>
                    <a:pt x="643" y="27"/>
                    <a:pt x="638" y="28"/>
                    <a:pt x="637" y="29"/>
                  </a:cubicBezTo>
                  <a:cubicBezTo>
                    <a:pt x="637" y="29"/>
                    <a:pt x="636" y="30"/>
                    <a:pt x="635" y="30"/>
                  </a:cubicBezTo>
                  <a:cubicBezTo>
                    <a:pt x="640" y="25"/>
                    <a:pt x="644" y="19"/>
                    <a:pt x="648" y="13"/>
                  </a:cubicBezTo>
                  <a:cubicBezTo>
                    <a:pt x="649" y="11"/>
                    <a:pt x="644" y="12"/>
                    <a:pt x="643" y="13"/>
                  </a:cubicBezTo>
                  <a:cubicBezTo>
                    <a:pt x="629" y="35"/>
                    <a:pt x="610" y="55"/>
                    <a:pt x="587" y="68"/>
                  </a:cubicBezTo>
                  <a:cubicBezTo>
                    <a:pt x="587" y="68"/>
                    <a:pt x="587" y="68"/>
                    <a:pt x="587" y="68"/>
                  </a:cubicBezTo>
                  <a:cubicBezTo>
                    <a:pt x="589" y="65"/>
                    <a:pt x="592" y="63"/>
                    <a:pt x="595" y="60"/>
                  </a:cubicBezTo>
                  <a:cubicBezTo>
                    <a:pt x="595" y="60"/>
                    <a:pt x="595" y="59"/>
                    <a:pt x="594" y="59"/>
                  </a:cubicBezTo>
                  <a:cubicBezTo>
                    <a:pt x="600" y="54"/>
                    <a:pt x="605" y="48"/>
                    <a:pt x="611" y="42"/>
                  </a:cubicBezTo>
                  <a:cubicBezTo>
                    <a:pt x="612" y="41"/>
                    <a:pt x="613" y="39"/>
                    <a:pt x="614" y="38"/>
                  </a:cubicBezTo>
                  <a:cubicBezTo>
                    <a:pt x="623" y="30"/>
                    <a:pt x="630" y="20"/>
                    <a:pt x="637" y="9"/>
                  </a:cubicBezTo>
                  <a:cubicBezTo>
                    <a:pt x="638" y="9"/>
                    <a:pt x="639" y="9"/>
                    <a:pt x="640" y="9"/>
                  </a:cubicBezTo>
                  <a:cubicBezTo>
                    <a:pt x="641" y="9"/>
                    <a:pt x="646" y="7"/>
                    <a:pt x="642" y="7"/>
                  </a:cubicBezTo>
                  <a:cubicBezTo>
                    <a:pt x="641" y="7"/>
                    <a:pt x="639" y="7"/>
                    <a:pt x="638" y="7"/>
                  </a:cubicBezTo>
                  <a:cubicBezTo>
                    <a:pt x="639" y="5"/>
                    <a:pt x="640" y="3"/>
                    <a:pt x="642" y="2"/>
                  </a:cubicBezTo>
                  <a:cubicBezTo>
                    <a:pt x="643" y="0"/>
                    <a:pt x="637" y="0"/>
                    <a:pt x="637" y="2"/>
                  </a:cubicBezTo>
                  <a:cubicBezTo>
                    <a:pt x="635" y="3"/>
                    <a:pt x="634" y="5"/>
                    <a:pt x="633" y="7"/>
                  </a:cubicBezTo>
                  <a:cubicBezTo>
                    <a:pt x="632" y="7"/>
                    <a:pt x="630" y="7"/>
                    <a:pt x="629" y="7"/>
                  </a:cubicBezTo>
                  <a:cubicBezTo>
                    <a:pt x="627" y="7"/>
                    <a:pt x="623" y="9"/>
                    <a:pt x="626" y="9"/>
                  </a:cubicBezTo>
                  <a:cubicBezTo>
                    <a:pt x="628" y="9"/>
                    <a:pt x="630" y="9"/>
                    <a:pt x="632" y="9"/>
                  </a:cubicBezTo>
                  <a:cubicBezTo>
                    <a:pt x="624" y="21"/>
                    <a:pt x="616" y="31"/>
                    <a:pt x="607" y="41"/>
                  </a:cubicBezTo>
                  <a:cubicBezTo>
                    <a:pt x="607" y="41"/>
                    <a:pt x="606" y="41"/>
                    <a:pt x="606" y="41"/>
                  </a:cubicBezTo>
                  <a:cubicBezTo>
                    <a:pt x="606" y="42"/>
                    <a:pt x="605" y="42"/>
                    <a:pt x="605" y="43"/>
                  </a:cubicBezTo>
                  <a:cubicBezTo>
                    <a:pt x="597" y="50"/>
                    <a:pt x="588" y="57"/>
                    <a:pt x="582" y="67"/>
                  </a:cubicBezTo>
                  <a:cubicBezTo>
                    <a:pt x="576" y="73"/>
                    <a:pt x="569" y="79"/>
                    <a:pt x="562" y="84"/>
                  </a:cubicBezTo>
                  <a:cubicBezTo>
                    <a:pt x="561" y="84"/>
                    <a:pt x="560" y="83"/>
                    <a:pt x="559" y="84"/>
                  </a:cubicBezTo>
                  <a:cubicBezTo>
                    <a:pt x="552" y="87"/>
                    <a:pt x="546" y="91"/>
                    <a:pt x="540" y="94"/>
                  </a:cubicBezTo>
                  <a:cubicBezTo>
                    <a:pt x="542" y="92"/>
                    <a:pt x="544" y="89"/>
                    <a:pt x="546" y="87"/>
                  </a:cubicBezTo>
                  <a:cubicBezTo>
                    <a:pt x="548" y="85"/>
                    <a:pt x="550" y="83"/>
                    <a:pt x="552" y="82"/>
                  </a:cubicBezTo>
                  <a:cubicBezTo>
                    <a:pt x="562" y="73"/>
                    <a:pt x="571" y="63"/>
                    <a:pt x="579" y="53"/>
                  </a:cubicBezTo>
                  <a:cubicBezTo>
                    <a:pt x="583" y="50"/>
                    <a:pt x="588" y="47"/>
                    <a:pt x="592" y="43"/>
                  </a:cubicBezTo>
                  <a:cubicBezTo>
                    <a:pt x="594" y="42"/>
                    <a:pt x="592" y="40"/>
                    <a:pt x="590" y="40"/>
                  </a:cubicBezTo>
                  <a:cubicBezTo>
                    <a:pt x="591" y="40"/>
                    <a:pt x="591" y="39"/>
                    <a:pt x="592" y="39"/>
                  </a:cubicBezTo>
                  <a:cubicBezTo>
                    <a:pt x="592" y="39"/>
                    <a:pt x="592" y="39"/>
                    <a:pt x="592" y="39"/>
                  </a:cubicBezTo>
                  <a:cubicBezTo>
                    <a:pt x="592" y="39"/>
                    <a:pt x="592" y="38"/>
                    <a:pt x="592" y="38"/>
                  </a:cubicBezTo>
                  <a:cubicBezTo>
                    <a:pt x="596" y="34"/>
                    <a:pt x="600" y="29"/>
                    <a:pt x="602" y="23"/>
                  </a:cubicBezTo>
                  <a:cubicBezTo>
                    <a:pt x="602" y="24"/>
                    <a:pt x="602" y="25"/>
                    <a:pt x="602" y="25"/>
                  </a:cubicBezTo>
                  <a:cubicBezTo>
                    <a:pt x="602" y="28"/>
                    <a:pt x="607" y="27"/>
                    <a:pt x="608" y="25"/>
                  </a:cubicBezTo>
                  <a:cubicBezTo>
                    <a:pt x="608" y="24"/>
                    <a:pt x="608" y="23"/>
                    <a:pt x="609" y="23"/>
                  </a:cubicBezTo>
                  <a:cubicBezTo>
                    <a:pt x="610" y="23"/>
                    <a:pt x="613" y="22"/>
                    <a:pt x="613" y="21"/>
                  </a:cubicBezTo>
                  <a:cubicBezTo>
                    <a:pt x="615" y="16"/>
                    <a:pt x="616" y="11"/>
                    <a:pt x="617" y="6"/>
                  </a:cubicBezTo>
                  <a:cubicBezTo>
                    <a:pt x="617" y="4"/>
                    <a:pt x="612" y="5"/>
                    <a:pt x="612" y="7"/>
                  </a:cubicBezTo>
                  <a:cubicBezTo>
                    <a:pt x="612" y="7"/>
                    <a:pt x="612" y="8"/>
                    <a:pt x="611" y="8"/>
                  </a:cubicBezTo>
                  <a:cubicBezTo>
                    <a:pt x="610" y="8"/>
                    <a:pt x="609" y="9"/>
                    <a:pt x="609" y="10"/>
                  </a:cubicBezTo>
                  <a:cubicBezTo>
                    <a:pt x="609" y="11"/>
                    <a:pt x="608" y="12"/>
                    <a:pt x="608" y="13"/>
                  </a:cubicBezTo>
                  <a:cubicBezTo>
                    <a:pt x="608" y="12"/>
                    <a:pt x="608" y="12"/>
                    <a:pt x="608" y="12"/>
                  </a:cubicBezTo>
                  <a:cubicBezTo>
                    <a:pt x="608" y="9"/>
                    <a:pt x="602" y="10"/>
                    <a:pt x="602" y="12"/>
                  </a:cubicBezTo>
                  <a:cubicBezTo>
                    <a:pt x="602" y="13"/>
                    <a:pt x="602" y="15"/>
                    <a:pt x="602" y="16"/>
                  </a:cubicBezTo>
                  <a:cubicBezTo>
                    <a:pt x="601" y="16"/>
                    <a:pt x="600" y="16"/>
                    <a:pt x="600" y="17"/>
                  </a:cubicBezTo>
                  <a:cubicBezTo>
                    <a:pt x="598" y="21"/>
                    <a:pt x="596" y="25"/>
                    <a:pt x="594" y="28"/>
                  </a:cubicBezTo>
                  <a:cubicBezTo>
                    <a:pt x="595" y="25"/>
                    <a:pt x="595" y="22"/>
                    <a:pt x="596" y="19"/>
                  </a:cubicBezTo>
                  <a:cubicBezTo>
                    <a:pt x="596" y="16"/>
                    <a:pt x="590" y="17"/>
                    <a:pt x="590" y="20"/>
                  </a:cubicBezTo>
                  <a:cubicBezTo>
                    <a:pt x="589" y="26"/>
                    <a:pt x="588" y="32"/>
                    <a:pt x="587" y="38"/>
                  </a:cubicBezTo>
                  <a:cubicBezTo>
                    <a:pt x="587" y="38"/>
                    <a:pt x="587" y="38"/>
                    <a:pt x="587" y="39"/>
                  </a:cubicBezTo>
                  <a:cubicBezTo>
                    <a:pt x="587" y="39"/>
                    <a:pt x="587" y="39"/>
                    <a:pt x="586" y="39"/>
                  </a:cubicBezTo>
                  <a:cubicBezTo>
                    <a:pt x="583" y="43"/>
                    <a:pt x="580" y="46"/>
                    <a:pt x="577" y="50"/>
                  </a:cubicBezTo>
                  <a:cubicBezTo>
                    <a:pt x="552" y="70"/>
                    <a:pt x="527" y="90"/>
                    <a:pt x="502" y="111"/>
                  </a:cubicBezTo>
                  <a:cubicBezTo>
                    <a:pt x="474" y="136"/>
                    <a:pt x="447" y="163"/>
                    <a:pt x="421" y="190"/>
                  </a:cubicBezTo>
                  <a:cubicBezTo>
                    <a:pt x="366" y="244"/>
                    <a:pt x="314" y="299"/>
                    <a:pt x="262" y="356"/>
                  </a:cubicBezTo>
                  <a:cubicBezTo>
                    <a:pt x="237" y="383"/>
                    <a:pt x="212" y="411"/>
                    <a:pt x="187" y="439"/>
                  </a:cubicBezTo>
                  <a:cubicBezTo>
                    <a:pt x="185" y="441"/>
                    <a:pt x="184" y="444"/>
                    <a:pt x="182" y="446"/>
                  </a:cubicBezTo>
                  <a:cubicBezTo>
                    <a:pt x="181" y="446"/>
                    <a:pt x="181" y="446"/>
                    <a:pt x="181" y="446"/>
                  </a:cubicBezTo>
                  <a:cubicBezTo>
                    <a:pt x="182" y="444"/>
                    <a:pt x="182" y="442"/>
                    <a:pt x="183" y="440"/>
                  </a:cubicBezTo>
                  <a:cubicBezTo>
                    <a:pt x="183" y="438"/>
                    <a:pt x="178" y="440"/>
                    <a:pt x="178" y="441"/>
                  </a:cubicBezTo>
                  <a:cubicBezTo>
                    <a:pt x="178" y="441"/>
                    <a:pt x="178" y="441"/>
                    <a:pt x="178" y="441"/>
                  </a:cubicBezTo>
                  <a:cubicBezTo>
                    <a:pt x="178" y="441"/>
                    <a:pt x="178" y="441"/>
                    <a:pt x="178" y="441"/>
                  </a:cubicBezTo>
                  <a:cubicBezTo>
                    <a:pt x="179" y="439"/>
                    <a:pt x="174" y="440"/>
                    <a:pt x="173" y="441"/>
                  </a:cubicBezTo>
                  <a:cubicBezTo>
                    <a:pt x="171" y="444"/>
                    <a:pt x="169" y="448"/>
                    <a:pt x="167" y="452"/>
                  </a:cubicBezTo>
                  <a:cubicBezTo>
                    <a:pt x="167" y="451"/>
                    <a:pt x="167" y="450"/>
                    <a:pt x="168" y="449"/>
                  </a:cubicBezTo>
                  <a:cubicBezTo>
                    <a:pt x="168" y="449"/>
                    <a:pt x="168" y="449"/>
                    <a:pt x="168" y="449"/>
                  </a:cubicBezTo>
                  <a:cubicBezTo>
                    <a:pt x="168" y="448"/>
                    <a:pt x="168" y="448"/>
                    <a:pt x="168" y="448"/>
                  </a:cubicBezTo>
                  <a:cubicBezTo>
                    <a:pt x="173" y="437"/>
                    <a:pt x="177" y="427"/>
                    <a:pt x="179" y="416"/>
                  </a:cubicBezTo>
                  <a:cubicBezTo>
                    <a:pt x="179" y="415"/>
                    <a:pt x="179" y="415"/>
                    <a:pt x="178" y="415"/>
                  </a:cubicBezTo>
                  <a:cubicBezTo>
                    <a:pt x="183" y="388"/>
                    <a:pt x="184" y="360"/>
                    <a:pt x="196" y="334"/>
                  </a:cubicBezTo>
                  <a:cubicBezTo>
                    <a:pt x="200" y="326"/>
                    <a:pt x="204" y="319"/>
                    <a:pt x="209" y="311"/>
                  </a:cubicBezTo>
                  <a:cubicBezTo>
                    <a:pt x="205" y="320"/>
                    <a:pt x="200" y="330"/>
                    <a:pt x="197" y="339"/>
                  </a:cubicBezTo>
                  <a:cubicBezTo>
                    <a:pt x="184" y="370"/>
                    <a:pt x="180" y="400"/>
                    <a:pt x="180" y="433"/>
                  </a:cubicBezTo>
                  <a:cubicBezTo>
                    <a:pt x="180" y="436"/>
                    <a:pt x="185" y="435"/>
                    <a:pt x="185" y="433"/>
                  </a:cubicBezTo>
                  <a:cubicBezTo>
                    <a:pt x="185" y="401"/>
                    <a:pt x="189" y="374"/>
                    <a:pt x="200" y="344"/>
                  </a:cubicBezTo>
                  <a:cubicBezTo>
                    <a:pt x="211" y="316"/>
                    <a:pt x="224" y="289"/>
                    <a:pt x="243" y="265"/>
                  </a:cubicBezTo>
                  <a:cubicBezTo>
                    <a:pt x="240" y="272"/>
                    <a:pt x="237" y="278"/>
                    <a:pt x="234" y="285"/>
                  </a:cubicBezTo>
                  <a:cubicBezTo>
                    <a:pt x="229" y="292"/>
                    <a:pt x="225" y="300"/>
                    <a:pt x="221" y="308"/>
                  </a:cubicBezTo>
                  <a:cubicBezTo>
                    <a:pt x="218" y="316"/>
                    <a:pt x="214" y="323"/>
                    <a:pt x="210" y="330"/>
                  </a:cubicBezTo>
                  <a:cubicBezTo>
                    <a:pt x="206" y="338"/>
                    <a:pt x="203" y="347"/>
                    <a:pt x="201" y="355"/>
                  </a:cubicBezTo>
                  <a:cubicBezTo>
                    <a:pt x="199" y="359"/>
                    <a:pt x="197" y="362"/>
                    <a:pt x="195" y="366"/>
                  </a:cubicBezTo>
                  <a:cubicBezTo>
                    <a:pt x="195" y="366"/>
                    <a:pt x="196" y="366"/>
                    <a:pt x="197" y="366"/>
                  </a:cubicBezTo>
                  <a:cubicBezTo>
                    <a:pt x="196" y="369"/>
                    <a:pt x="196" y="372"/>
                    <a:pt x="195" y="374"/>
                  </a:cubicBezTo>
                  <a:cubicBezTo>
                    <a:pt x="193" y="381"/>
                    <a:pt x="193" y="387"/>
                    <a:pt x="193" y="393"/>
                  </a:cubicBezTo>
                  <a:cubicBezTo>
                    <a:pt x="193" y="403"/>
                    <a:pt x="202" y="411"/>
                    <a:pt x="195" y="421"/>
                  </a:cubicBezTo>
                  <a:cubicBezTo>
                    <a:pt x="194" y="423"/>
                    <a:pt x="199" y="423"/>
                    <a:pt x="200" y="421"/>
                  </a:cubicBezTo>
                  <a:cubicBezTo>
                    <a:pt x="206" y="411"/>
                    <a:pt x="200" y="402"/>
                    <a:pt x="198" y="392"/>
                  </a:cubicBezTo>
                  <a:cubicBezTo>
                    <a:pt x="197" y="381"/>
                    <a:pt x="200" y="369"/>
                    <a:pt x="204" y="358"/>
                  </a:cubicBezTo>
                  <a:cubicBezTo>
                    <a:pt x="218" y="331"/>
                    <a:pt x="227" y="303"/>
                    <a:pt x="243" y="278"/>
                  </a:cubicBezTo>
                  <a:cubicBezTo>
                    <a:pt x="259" y="254"/>
                    <a:pt x="276" y="233"/>
                    <a:pt x="285" y="205"/>
                  </a:cubicBezTo>
                  <a:cubicBezTo>
                    <a:pt x="294" y="197"/>
                    <a:pt x="302" y="186"/>
                    <a:pt x="312" y="178"/>
                  </a:cubicBezTo>
                  <a:cubicBezTo>
                    <a:pt x="303" y="210"/>
                    <a:pt x="280" y="234"/>
                    <a:pt x="265" y="263"/>
                  </a:cubicBezTo>
                  <a:cubicBezTo>
                    <a:pt x="248" y="293"/>
                    <a:pt x="236" y="327"/>
                    <a:pt x="237" y="361"/>
                  </a:cubicBezTo>
                  <a:cubicBezTo>
                    <a:pt x="237" y="364"/>
                    <a:pt x="243" y="364"/>
                    <a:pt x="243" y="361"/>
                  </a:cubicBezTo>
                  <a:cubicBezTo>
                    <a:pt x="241" y="323"/>
                    <a:pt x="256" y="288"/>
                    <a:pt x="274" y="255"/>
                  </a:cubicBezTo>
                  <a:cubicBezTo>
                    <a:pt x="290" y="228"/>
                    <a:pt x="311" y="206"/>
                    <a:pt x="318" y="175"/>
                  </a:cubicBezTo>
                  <a:cubicBezTo>
                    <a:pt x="318" y="173"/>
                    <a:pt x="317" y="173"/>
                    <a:pt x="316" y="173"/>
                  </a:cubicBezTo>
                  <a:cubicBezTo>
                    <a:pt x="315" y="172"/>
                    <a:pt x="313" y="172"/>
                    <a:pt x="311" y="173"/>
                  </a:cubicBezTo>
                  <a:cubicBezTo>
                    <a:pt x="300" y="181"/>
                    <a:pt x="292" y="193"/>
                    <a:pt x="282" y="203"/>
                  </a:cubicBezTo>
                  <a:cubicBezTo>
                    <a:pt x="281" y="203"/>
                    <a:pt x="280" y="203"/>
                    <a:pt x="280" y="204"/>
                  </a:cubicBezTo>
                  <a:cubicBezTo>
                    <a:pt x="280" y="204"/>
                    <a:pt x="280" y="204"/>
                    <a:pt x="280" y="204"/>
                  </a:cubicBezTo>
                  <a:cubicBezTo>
                    <a:pt x="277" y="207"/>
                    <a:pt x="275" y="209"/>
                    <a:pt x="272" y="210"/>
                  </a:cubicBezTo>
                  <a:cubicBezTo>
                    <a:pt x="272" y="210"/>
                    <a:pt x="271" y="210"/>
                    <a:pt x="271" y="210"/>
                  </a:cubicBezTo>
                  <a:cubicBezTo>
                    <a:pt x="257" y="211"/>
                    <a:pt x="245" y="219"/>
                    <a:pt x="235" y="228"/>
                  </a:cubicBezTo>
                  <a:cubicBezTo>
                    <a:pt x="222" y="238"/>
                    <a:pt x="209" y="253"/>
                    <a:pt x="205" y="270"/>
                  </a:cubicBezTo>
                  <a:cubicBezTo>
                    <a:pt x="205" y="272"/>
                    <a:pt x="210" y="271"/>
                    <a:pt x="210" y="269"/>
                  </a:cubicBezTo>
                  <a:cubicBezTo>
                    <a:pt x="213" y="258"/>
                    <a:pt x="220" y="248"/>
                    <a:pt x="228" y="239"/>
                  </a:cubicBezTo>
                  <a:cubicBezTo>
                    <a:pt x="238" y="228"/>
                    <a:pt x="253" y="214"/>
                    <a:pt x="269" y="213"/>
                  </a:cubicBezTo>
                  <a:cubicBezTo>
                    <a:pt x="269" y="213"/>
                    <a:pt x="270" y="212"/>
                    <a:pt x="271" y="212"/>
                  </a:cubicBezTo>
                  <a:cubicBezTo>
                    <a:pt x="271" y="213"/>
                    <a:pt x="274" y="214"/>
                    <a:pt x="275" y="213"/>
                  </a:cubicBezTo>
                  <a:cubicBezTo>
                    <a:pt x="276" y="212"/>
                    <a:pt x="277" y="212"/>
                    <a:pt x="278" y="211"/>
                  </a:cubicBezTo>
                  <a:cubicBezTo>
                    <a:pt x="271" y="230"/>
                    <a:pt x="260" y="247"/>
                    <a:pt x="248" y="263"/>
                  </a:cubicBezTo>
                  <a:cubicBezTo>
                    <a:pt x="250" y="258"/>
                    <a:pt x="252" y="253"/>
                    <a:pt x="253" y="248"/>
                  </a:cubicBezTo>
                  <a:cubicBezTo>
                    <a:pt x="253" y="246"/>
                    <a:pt x="248" y="247"/>
                    <a:pt x="247" y="249"/>
                  </a:cubicBezTo>
                  <a:cubicBezTo>
                    <a:pt x="246" y="253"/>
                    <a:pt x="245" y="257"/>
                    <a:pt x="244" y="261"/>
                  </a:cubicBezTo>
                  <a:cubicBezTo>
                    <a:pt x="243" y="260"/>
                    <a:pt x="240" y="260"/>
                    <a:pt x="239" y="262"/>
                  </a:cubicBezTo>
                  <a:cubicBezTo>
                    <a:pt x="238" y="263"/>
                    <a:pt x="237" y="265"/>
                    <a:pt x="235" y="267"/>
                  </a:cubicBezTo>
                  <a:cubicBezTo>
                    <a:pt x="235" y="267"/>
                    <a:pt x="235" y="267"/>
                    <a:pt x="235" y="268"/>
                  </a:cubicBezTo>
                  <a:cubicBezTo>
                    <a:pt x="219" y="291"/>
                    <a:pt x="201" y="312"/>
                    <a:pt x="189" y="338"/>
                  </a:cubicBezTo>
                  <a:cubicBezTo>
                    <a:pt x="180" y="358"/>
                    <a:pt x="178" y="379"/>
                    <a:pt x="175" y="400"/>
                  </a:cubicBezTo>
                  <a:cubicBezTo>
                    <a:pt x="175" y="400"/>
                    <a:pt x="175" y="399"/>
                    <a:pt x="175" y="398"/>
                  </a:cubicBezTo>
                  <a:cubicBezTo>
                    <a:pt x="175" y="397"/>
                    <a:pt x="170" y="398"/>
                    <a:pt x="170" y="400"/>
                  </a:cubicBezTo>
                  <a:cubicBezTo>
                    <a:pt x="169" y="416"/>
                    <a:pt x="166" y="433"/>
                    <a:pt x="163" y="449"/>
                  </a:cubicBezTo>
                  <a:cubicBezTo>
                    <a:pt x="163" y="449"/>
                    <a:pt x="163" y="449"/>
                    <a:pt x="163" y="449"/>
                  </a:cubicBezTo>
                  <a:cubicBezTo>
                    <a:pt x="162" y="451"/>
                    <a:pt x="161" y="452"/>
                    <a:pt x="160" y="454"/>
                  </a:cubicBezTo>
                  <a:cubicBezTo>
                    <a:pt x="161" y="448"/>
                    <a:pt x="162" y="441"/>
                    <a:pt x="163" y="435"/>
                  </a:cubicBezTo>
                  <a:cubicBezTo>
                    <a:pt x="163" y="433"/>
                    <a:pt x="164" y="432"/>
                    <a:pt x="165" y="430"/>
                  </a:cubicBezTo>
                  <a:cubicBezTo>
                    <a:pt x="165" y="429"/>
                    <a:pt x="164" y="429"/>
                    <a:pt x="164" y="429"/>
                  </a:cubicBezTo>
                  <a:cubicBezTo>
                    <a:pt x="168" y="397"/>
                    <a:pt x="171" y="365"/>
                    <a:pt x="181" y="336"/>
                  </a:cubicBezTo>
                  <a:cubicBezTo>
                    <a:pt x="191" y="317"/>
                    <a:pt x="205" y="300"/>
                    <a:pt x="217" y="282"/>
                  </a:cubicBezTo>
                  <a:cubicBezTo>
                    <a:pt x="218" y="280"/>
                    <a:pt x="213" y="280"/>
                    <a:pt x="212" y="282"/>
                  </a:cubicBezTo>
                  <a:cubicBezTo>
                    <a:pt x="204" y="293"/>
                    <a:pt x="196" y="304"/>
                    <a:pt x="189" y="315"/>
                  </a:cubicBezTo>
                  <a:cubicBezTo>
                    <a:pt x="196" y="299"/>
                    <a:pt x="206" y="284"/>
                    <a:pt x="219" y="271"/>
                  </a:cubicBezTo>
                  <a:cubicBezTo>
                    <a:pt x="222" y="268"/>
                    <a:pt x="217" y="267"/>
                    <a:pt x="215" y="269"/>
                  </a:cubicBezTo>
                  <a:cubicBezTo>
                    <a:pt x="194" y="290"/>
                    <a:pt x="183" y="313"/>
                    <a:pt x="175" y="338"/>
                  </a:cubicBezTo>
                  <a:cubicBezTo>
                    <a:pt x="172" y="343"/>
                    <a:pt x="170" y="347"/>
                    <a:pt x="168" y="352"/>
                  </a:cubicBezTo>
                  <a:cubicBezTo>
                    <a:pt x="156" y="380"/>
                    <a:pt x="159" y="413"/>
                    <a:pt x="155" y="443"/>
                  </a:cubicBezTo>
                  <a:cubicBezTo>
                    <a:pt x="155" y="444"/>
                    <a:pt x="155" y="444"/>
                    <a:pt x="156" y="445"/>
                  </a:cubicBezTo>
                  <a:cubicBezTo>
                    <a:pt x="154" y="454"/>
                    <a:pt x="153" y="464"/>
                    <a:pt x="150" y="473"/>
                  </a:cubicBezTo>
                  <a:cubicBezTo>
                    <a:pt x="150" y="476"/>
                    <a:pt x="155" y="475"/>
                    <a:pt x="156" y="473"/>
                  </a:cubicBezTo>
                  <a:cubicBezTo>
                    <a:pt x="156" y="473"/>
                    <a:pt x="156" y="472"/>
                    <a:pt x="156" y="472"/>
                  </a:cubicBezTo>
                  <a:cubicBezTo>
                    <a:pt x="158" y="471"/>
                    <a:pt x="159" y="471"/>
                    <a:pt x="159" y="470"/>
                  </a:cubicBezTo>
                  <a:cubicBezTo>
                    <a:pt x="163" y="467"/>
                    <a:pt x="165" y="463"/>
                    <a:pt x="167" y="459"/>
                  </a:cubicBezTo>
                  <a:cubicBezTo>
                    <a:pt x="170" y="456"/>
                    <a:pt x="172" y="454"/>
                    <a:pt x="174" y="451"/>
                  </a:cubicBezTo>
                  <a:cubicBezTo>
                    <a:pt x="173" y="453"/>
                    <a:pt x="172" y="455"/>
                    <a:pt x="171" y="457"/>
                  </a:cubicBezTo>
                  <a:cubicBezTo>
                    <a:pt x="169" y="459"/>
                    <a:pt x="167" y="462"/>
                    <a:pt x="166" y="465"/>
                  </a:cubicBezTo>
                  <a:cubicBezTo>
                    <a:pt x="166" y="465"/>
                    <a:pt x="166" y="465"/>
                    <a:pt x="166" y="465"/>
                  </a:cubicBezTo>
                  <a:cubicBezTo>
                    <a:pt x="166" y="465"/>
                    <a:pt x="166" y="465"/>
                    <a:pt x="166" y="465"/>
                  </a:cubicBezTo>
                  <a:cubicBezTo>
                    <a:pt x="166" y="465"/>
                    <a:pt x="166" y="465"/>
                    <a:pt x="166" y="465"/>
                  </a:cubicBezTo>
                  <a:cubicBezTo>
                    <a:pt x="165" y="465"/>
                    <a:pt x="165" y="465"/>
                    <a:pt x="166" y="466"/>
                  </a:cubicBezTo>
                  <a:cubicBezTo>
                    <a:pt x="149" y="486"/>
                    <a:pt x="134" y="508"/>
                    <a:pt x="118" y="529"/>
                  </a:cubicBezTo>
                  <a:cubicBezTo>
                    <a:pt x="115" y="532"/>
                    <a:pt x="113" y="536"/>
                    <a:pt x="110" y="539"/>
                  </a:cubicBezTo>
                  <a:cubicBezTo>
                    <a:pt x="110" y="539"/>
                    <a:pt x="110" y="539"/>
                    <a:pt x="110" y="539"/>
                  </a:cubicBezTo>
                  <a:cubicBezTo>
                    <a:pt x="106" y="512"/>
                    <a:pt x="97" y="489"/>
                    <a:pt x="103" y="461"/>
                  </a:cubicBezTo>
                  <a:cubicBezTo>
                    <a:pt x="108" y="439"/>
                    <a:pt x="117" y="419"/>
                    <a:pt x="114" y="396"/>
                  </a:cubicBezTo>
                  <a:cubicBezTo>
                    <a:pt x="114" y="395"/>
                    <a:pt x="109" y="396"/>
                    <a:pt x="109" y="398"/>
                  </a:cubicBezTo>
                  <a:cubicBezTo>
                    <a:pt x="112" y="422"/>
                    <a:pt x="101" y="444"/>
                    <a:pt x="97" y="467"/>
                  </a:cubicBezTo>
                  <a:cubicBezTo>
                    <a:pt x="92" y="492"/>
                    <a:pt x="101" y="515"/>
                    <a:pt x="105" y="540"/>
                  </a:cubicBezTo>
                  <a:cubicBezTo>
                    <a:pt x="105" y="541"/>
                    <a:pt x="108" y="541"/>
                    <a:pt x="110" y="540"/>
                  </a:cubicBezTo>
                  <a:cubicBezTo>
                    <a:pt x="92" y="563"/>
                    <a:pt x="76" y="586"/>
                    <a:pt x="61" y="611"/>
                  </a:cubicBezTo>
                  <a:cubicBezTo>
                    <a:pt x="43" y="641"/>
                    <a:pt x="26" y="672"/>
                    <a:pt x="2" y="698"/>
                  </a:cubicBezTo>
                  <a:cubicBezTo>
                    <a:pt x="0" y="701"/>
                    <a:pt x="5" y="702"/>
                    <a:pt x="7" y="700"/>
                  </a:cubicBezTo>
                  <a:cubicBezTo>
                    <a:pt x="7" y="699"/>
                    <a:pt x="8" y="699"/>
                    <a:pt x="8" y="698"/>
                  </a:cubicBezTo>
                  <a:cubicBezTo>
                    <a:pt x="9" y="698"/>
                    <a:pt x="9" y="698"/>
                    <a:pt x="9" y="698"/>
                  </a:cubicBezTo>
                  <a:cubicBezTo>
                    <a:pt x="39" y="679"/>
                    <a:pt x="62" y="654"/>
                    <a:pt x="82" y="625"/>
                  </a:cubicBezTo>
                  <a:cubicBezTo>
                    <a:pt x="103" y="595"/>
                    <a:pt x="119" y="561"/>
                    <a:pt x="140" y="531"/>
                  </a:cubicBezTo>
                  <a:cubicBezTo>
                    <a:pt x="165" y="519"/>
                    <a:pt x="186" y="501"/>
                    <a:pt x="210" y="488"/>
                  </a:cubicBezTo>
                  <a:close/>
                  <a:moveTo>
                    <a:pt x="413" y="381"/>
                  </a:moveTo>
                  <a:cubicBezTo>
                    <a:pt x="425" y="379"/>
                    <a:pt x="436" y="374"/>
                    <a:pt x="447" y="369"/>
                  </a:cubicBezTo>
                  <a:cubicBezTo>
                    <a:pt x="447" y="369"/>
                    <a:pt x="447" y="369"/>
                    <a:pt x="448" y="368"/>
                  </a:cubicBezTo>
                  <a:cubicBezTo>
                    <a:pt x="450" y="368"/>
                    <a:pt x="453" y="367"/>
                    <a:pt x="455" y="365"/>
                  </a:cubicBezTo>
                  <a:cubicBezTo>
                    <a:pt x="444" y="376"/>
                    <a:pt x="428" y="380"/>
                    <a:pt x="413" y="381"/>
                  </a:cubicBezTo>
                  <a:close/>
                  <a:moveTo>
                    <a:pt x="217" y="481"/>
                  </a:moveTo>
                  <a:cubicBezTo>
                    <a:pt x="190" y="492"/>
                    <a:pt x="169" y="512"/>
                    <a:pt x="143" y="525"/>
                  </a:cubicBezTo>
                  <a:cubicBezTo>
                    <a:pt x="148" y="518"/>
                    <a:pt x="153" y="511"/>
                    <a:pt x="158" y="504"/>
                  </a:cubicBezTo>
                  <a:cubicBezTo>
                    <a:pt x="159" y="505"/>
                    <a:pt x="161" y="505"/>
                    <a:pt x="162" y="504"/>
                  </a:cubicBezTo>
                  <a:cubicBezTo>
                    <a:pt x="196" y="475"/>
                    <a:pt x="241" y="467"/>
                    <a:pt x="285" y="464"/>
                  </a:cubicBezTo>
                  <a:cubicBezTo>
                    <a:pt x="262" y="469"/>
                    <a:pt x="239" y="473"/>
                    <a:pt x="217" y="481"/>
                  </a:cubicBezTo>
                  <a:close/>
                  <a:moveTo>
                    <a:pt x="583" y="72"/>
                  </a:moveTo>
                  <a:cubicBezTo>
                    <a:pt x="586" y="71"/>
                    <a:pt x="588" y="70"/>
                    <a:pt x="591" y="69"/>
                  </a:cubicBezTo>
                  <a:cubicBezTo>
                    <a:pt x="588" y="70"/>
                    <a:pt x="586" y="72"/>
                    <a:pt x="584" y="74"/>
                  </a:cubicBezTo>
                  <a:cubicBezTo>
                    <a:pt x="578" y="78"/>
                    <a:pt x="572" y="82"/>
                    <a:pt x="566" y="87"/>
                  </a:cubicBezTo>
                  <a:cubicBezTo>
                    <a:pt x="571" y="82"/>
                    <a:pt x="576" y="77"/>
                    <a:pt x="581" y="73"/>
                  </a:cubicBezTo>
                  <a:cubicBezTo>
                    <a:pt x="582" y="73"/>
                    <a:pt x="583" y="72"/>
                    <a:pt x="583" y="72"/>
                  </a:cubicBezTo>
                  <a:close/>
                  <a:moveTo>
                    <a:pt x="483" y="150"/>
                  </a:moveTo>
                  <a:cubicBezTo>
                    <a:pt x="485" y="148"/>
                    <a:pt x="486" y="146"/>
                    <a:pt x="488" y="145"/>
                  </a:cubicBezTo>
                  <a:cubicBezTo>
                    <a:pt x="487" y="146"/>
                    <a:pt x="487" y="147"/>
                    <a:pt x="486" y="148"/>
                  </a:cubicBezTo>
                  <a:cubicBezTo>
                    <a:pt x="485" y="149"/>
                    <a:pt x="484" y="149"/>
                    <a:pt x="483" y="150"/>
                  </a:cubicBezTo>
                  <a:close/>
                  <a:moveTo>
                    <a:pt x="428" y="200"/>
                  </a:moveTo>
                  <a:cubicBezTo>
                    <a:pt x="430" y="199"/>
                    <a:pt x="432" y="198"/>
                    <a:pt x="434" y="197"/>
                  </a:cubicBezTo>
                  <a:cubicBezTo>
                    <a:pt x="430" y="199"/>
                    <a:pt x="427" y="201"/>
                    <a:pt x="423" y="204"/>
                  </a:cubicBezTo>
                  <a:cubicBezTo>
                    <a:pt x="425" y="202"/>
                    <a:pt x="426" y="201"/>
                    <a:pt x="428" y="200"/>
                  </a:cubicBezTo>
                  <a:close/>
                  <a:moveTo>
                    <a:pt x="454" y="185"/>
                  </a:moveTo>
                  <a:cubicBezTo>
                    <a:pt x="454" y="185"/>
                    <a:pt x="455" y="185"/>
                    <a:pt x="455" y="185"/>
                  </a:cubicBezTo>
                  <a:cubicBezTo>
                    <a:pt x="455" y="185"/>
                    <a:pt x="454" y="185"/>
                    <a:pt x="454" y="185"/>
                  </a:cubicBezTo>
                  <a:cubicBezTo>
                    <a:pt x="454" y="185"/>
                    <a:pt x="454" y="185"/>
                    <a:pt x="454" y="185"/>
                  </a:cubicBezTo>
                  <a:close/>
                  <a:moveTo>
                    <a:pt x="436" y="192"/>
                  </a:moveTo>
                  <a:cubicBezTo>
                    <a:pt x="443" y="186"/>
                    <a:pt x="449" y="180"/>
                    <a:pt x="455" y="174"/>
                  </a:cubicBezTo>
                  <a:cubicBezTo>
                    <a:pt x="456" y="174"/>
                    <a:pt x="456" y="174"/>
                    <a:pt x="456" y="174"/>
                  </a:cubicBezTo>
                  <a:cubicBezTo>
                    <a:pt x="456" y="175"/>
                    <a:pt x="456" y="175"/>
                    <a:pt x="455" y="175"/>
                  </a:cubicBezTo>
                  <a:cubicBezTo>
                    <a:pt x="455" y="177"/>
                    <a:pt x="460" y="175"/>
                    <a:pt x="461" y="175"/>
                  </a:cubicBezTo>
                  <a:cubicBezTo>
                    <a:pt x="461" y="174"/>
                    <a:pt x="462" y="173"/>
                    <a:pt x="463" y="173"/>
                  </a:cubicBezTo>
                  <a:cubicBezTo>
                    <a:pt x="463" y="173"/>
                    <a:pt x="464" y="173"/>
                    <a:pt x="464" y="173"/>
                  </a:cubicBezTo>
                  <a:cubicBezTo>
                    <a:pt x="460" y="175"/>
                    <a:pt x="456" y="178"/>
                    <a:pt x="452" y="180"/>
                  </a:cubicBezTo>
                  <a:cubicBezTo>
                    <a:pt x="449" y="182"/>
                    <a:pt x="453" y="183"/>
                    <a:pt x="455" y="182"/>
                  </a:cubicBezTo>
                  <a:cubicBezTo>
                    <a:pt x="463" y="177"/>
                    <a:pt x="472" y="172"/>
                    <a:pt x="480" y="167"/>
                  </a:cubicBezTo>
                  <a:cubicBezTo>
                    <a:pt x="481" y="167"/>
                    <a:pt x="482" y="167"/>
                    <a:pt x="483" y="167"/>
                  </a:cubicBezTo>
                  <a:cubicBezTo>
                    <a:pt x="467" y="176"/>
                    <a:pt x="452" y="184"/>
                    <a:pt x="436" y="192"/>
                  </a:cubicBezTo>
                  <a:close/>
                  <a:moveTo>
                    <a:pt x="479" y="143"/>
                  </a:moveTo>
                  <a:cubicBezTo>
                    <a:pt x="476" y="146"/>
                    <a:pt x="473" y="149"/>
                    <a:pt x="471" y="152"/>
                  </a:cubicBezTo>
                  <a:cubicBezTo>
                    <a:pt x="469" y="154"/>
                    <a:pt x="467" y="156"/>
                    <a:pt x="465" y="158"/>
                  </a:cubicBezTo>
                  <a:cubicBezTo>
                    <a:pt x="465" y="158"/>
                    <a:pt x="465" y="159"/>
                    <a:pt x="465" y="159"/>
                  </a:cubicBezTo>
                  <a:cubicBezTo>
                    <a:pt x="460" y="163"/>
                    <a:pt x="456" y="168"/>
                    <a:pt x="452" y="172"/>
                  </a:cubicBezTo>
                  <a:cubicBezTo>
                    <a:pt x="451" y="172"/>
                    <a:pt x="450" y="172"/>
                    <a:pt x="449" y="173"/>
                  </a:cubicBezTo>
                  <a:cubicBezTo>
                    <a:pt x="459" y="163"/>
                    <a:pt x="469" y="153"/>
                    <a:pt x="479" y="143"/>
                  </a:cubicBezTo>
                  <a:close/>
                  <a:moveTo>
                    <a:pt x="496" y="139"/>
                  </a:moveTo>
                  <a:cubicBezTo>
                    <a:pt x="496" y="139"/>
                    <a:pt x="495" y="139"/>
                    <a:pt x="495" y="139"/>
                  </a:cubicBezTo>
                  <a:cubicBezTo>
                    <a:pt x="496" y="138"/>
                    <a:pt x="497" y="137"/>
                    <a:pt x="498" y="136"/>
                  </a:cubicBezTo>
                  <a:cubicBezTo>
                    <a:pt x="497" y="137"/>
                    <a:pt x="497" y="138"/>
                    <a:pt x="496" y="139"/>
                  </a:cubicBezTo>
                  <a:close/>
                  <a:moveTo>
                    <a:pt x="468" y="171"/>
                  </a:moveTo>
                  <a:cubicBezTo>
                    <a:pt x="468" y="171"/>
                    <a:pt x="468" y="171"/>
                    <a:pt x="468" y="170"/>
                  </a:cubicBezTo>
                  <a:cubicBezTo>
                    <a:pt x="468" y="170"/>
                    <a:pt x="469" y="170"/>
                    <a:pt x="469" y="170"/>
                  </a:cubicBezTo>
                  <a:cubicBezTo>
                    <a:pt x="469" y="170"/>
                    <a:pt x="468" y="171"/>
                    <a:pt x="468" y="171"/>
                  </a:cubicBezTo>
                  <a:close/>
                  <a:moveTo>
                    <a:pt x="466" y="165"/>
                  </a:moveTo>
                  <a:cubicBezTo>
                    <a:pt x="466" y="165"/>
                    <a:pt x="466" y="165"/>
                    <a:pt x="466" y="164"/>
                  </a:cubicBezTo>
                  <a:cubicBezTo>
                    <a:pt x="467" y="164"/>
                    <a:pt x="467" y="164"/>
                    <a:pt x="467" y="164"/>
                  </a:cubicBezTo>
                  <a:cubicBezTo>
                    <a:pt x="467" y="164"/>
                    <a:pt x="467" y="164"/>
                    <a:pt x="467" y="164"/>
                  </a:cubicBezTo>
                  <a:cubicBezTo>
                    <a:pt x="467" y="164"/>
                    <a:pt x="466" y="165"/>
                    <a:pt x="466" y="165"/>
                  </a:cubicBezTo>
                  <a:close/>
                  <a:moveTo>
                    <a:pt x="501" y="139"/>
                  </a:moveTo>
                  <a:cubicBezTo>
                    <a:pt x="502" y="138"/>
                    <a:pt x="504" y="137"/>
                    <a:pt x="505" y="136"/>
                  </a:cubicBezTo>
                  <a:cubicBezTo>
                    <a:pt x="504" y="137"/>
                    <a:pt x="502" y="138"/>
                    <a:pt x="501" y="139"/>
                  </a:cubicBezTo>
                  <a:close/>
                  <a:moveTo>
                    <a:pt x="527" y="112"/>
                  </a:moveTo>
                  <a:cubicBezTo>
                    <a:pt x="535" y="107"/>
                    <a:pt x="544" y="102"/>
                    <a:pt x="553" y="97"/>
                  </a:cubicBezTo>
                  <a:cubicBezTo>
                    <a:pt x="553" y="97"/>
                    <a:pt x="554" y="97"/>
                    <a:pt x="554" y="97"/>
                  </a:cubicBezTo>
                  <a:cubicBezTo>
                    <a:pt x="554" y="98"/>
                    <a:pt x="553" y="98"/>
                    <a:pt x="553" y="99"/>
                  </a:cubicBezTo>
                  <a:cubicBezTo>
                    <a:pt x="552" y="99"/>
                    <a:pt x="551" y="100"/>
                    <a:pt x="551" y="100"/>
                  </a:cubicBezTo>
                  <a:cubicBezTo>
                    <a:pt x="543" y="104"/>
                    <a:pt x="535" y="108"/>
                    <a:pt x="527" y="112"/>
                  </a:cubicBezTo>
                  <a:close/>
                  <a:moveTo>
                    <a:pt x="569" y="88"/>
                  </a:moveTo>
                  <a:cubicBezTo>
                    <a:pt x="569" y="88"/>
                    <a:pt x="570" y="88"/>
                    <a:pt x="570" y="88"/>
                  </a:cubicBezTo>
                  <a:cubicBezTo>
                    <a:pt x="569" y="88"/>
                    <a:pt x="569" y="88"/>
                    <a:pt x="568" y="89"/>
                  </a:cubicBezTo>
                  <a:cubicBezTo>
                    <a:pt x="569" y="89"/>
                    <a:pt x="569" y="88"/>
                    <a:pt x="569" y="88"/>
                  </a:cubicBezTo>
                  <a:close/>
                  <a:moveTo>
                    <a:pt x="585" y="78"/>
                  </a:moveTo>
                  <a:cubicBezTo>
                    <a:pt x="583" y="80"/>
                    <a:pt x="582" y="81"/>
                    <a:pt x="581" y="82"/>
                  </a:cubicBezTo>
                  <a:cubicBezTo>
                    <a:pt x="580" y="82"/>
                    <a:pt x="579" y="82"/>
                    <a:pt x="578" y="82"/>
                  </a:cubicBezTo>
                  <a:cubicBezTo>
                    <a:pt x="581" y="81"/>
                    <a:pt x="583" y="80"/>
                    <a:pt x="585" y="78"/>
                  </a:cubicBezTo>
                  <a:close/>
                  <a:moveTo>
                    <a:pt x="527" y="109"/>
                  </a:moveTo>
                  <a:cubicBezTo>
                    <a:pt x="523" y="111"/>
                    <a:pt x="520" y="114"/>
                    <a:pt x="517" y="116"/>
                  </a:cubicBezTo>
                  <a:cubicBezTo>
                    <a:pt x="520" y="113"/>
                    <a:pt x="523" y="111"/>
                    <a:pt x="526" y="109"/>
                  </a:cubicBezTo>
                  <a:cubicBezTo>
                    <a:pt x="526" y="109"/>
                    <a:pt x="526" y="109"/>
                    <a:pt x="526" y="109"/>
                  </a:cubicBezTo>
                  <a:cubicBezTo>
                    <a:pt x="526" y="109"/>
                    <a:pt x="526" y="109"/>
                    <a:pt x="527" y="109"/>
                  </a:cubicBezTo>
                  <a:close/>
                  <a:moveTo>
                    <a:pt x="487" y="137"/>
                  </a:moveTo>
                  <a:cubicBezTo>
                    <a:pt x="486" y="137"/>
                    <a:pt x="486" y="137"/>
                    <a:pt x="485" y="137"/>
                  </a:cubicBezTo>
                  <a:cubicBezTo>
                    <a:pt x="486" y="137"/>
                    <a:pt x="487" y="136"/>
                    <a:pt x="488" y="136"/>
                  </a:cubicBezTo>
                  <a:cubicBezTo>
                    <a:pt x="488" y="136"/>
                    <a:pt x="487" y="137"/>
                    <a:pt x="487" y="137"/>
                  </a:cubicBezTo>
                  <a:close/>
                  <a:moveTo>
                    <a:pt x="444" y="178"/>
                  </a:moveTo>
                  <a:cubicBezTo>
                    <a:pt x="444" y="179"/>
                    <a:pt x="444" y="178"/>
                    <a:pt x="445" y="178"/>
                  </a:cubicBezTo>
                  <a:cubicBezTo>
                    <a:pt x="441" y="181"/>
                    <a:pt x="438" y="185"/>
                    <a:pt x="435" y="188"/>
                  </a:cubicBezTo>
                  <a:cubicBezTo>
                    <a:pt x="435" y="187"/>
                    <a:pt x="436" y="187"/>
                    <a:pt x="436" y="186"/>
                  </a:cubicBezTo>
                  <a:cubicBezTo>
                    <a:pt x="438" y="184"/>
                    <a:pt x="441" y="181"/>
                    <a:pt x="444" y="178"/>
                  </a:cubicBezTo>
                  <a:close/>
                  <a:moveTo>
                    <a:pt x="377" y="261"/>
                  </a:moveTo>
                  <a:cubicBezTo>
                    <a:pt x="375" y="263"/>
                    <a:pt x="373" y="265"/>
                    <a:pt x="370" y="268"/>
                  </a:cubicBezTo>
                  <a:cubicBezTo>
                    <a:pt x="369" y="268"/>
                    <a:pt x="368" y="269"/>
                    <a:pt x="366" y="270"/>
                  </a:cubicBezTo>
                  <a:cubicBezTo>
                    <a:pt x="370" y="267"/>
                    <a:pt x="373" y="264"/>
                    <a:pt x="377" y="261"/>
                  </a:cubicBezTo>
                  <a:close/>
                  <a:moveTo>
                    <a:pt x="317" y="325"/>
                  </a:moveTo>
                  <a:cubicBezTo>
                    <a:pt x="317" y="325"/>
                    <a:pt x="318" y="325"/>
                    <a:pt x="318" y="325"/>
                  </a:cubicBezTo>
                  <a:cubicBezTo>
                    <a:pt x="315" y="329"/>
                    <a:pt x="311" y="332"/>
                    <a:pt x="307" y="336"/>
                  </a:cubicBezTo>
                  <a:cubicBezTo>
                    <a:pt x="310" y="332"/>
                    <a:pt x="313" y="328"/>
                    <a:pt x="317" y="325"/>
                  </a:cubicBezTo>
                  <a:close/>
                  <a:moveTo>
                    <a:pt x="337" y="306"/>
                  </a:moveTo>
                  <a:cubicBezTo>
                    <a:pt x="338" y="306"/>
                    <a:pt x="338" y="306"/>
                    <a:pt x="338" y="306"/>
                  </a:cubicBezTo>
                  <a:cubicBezTo>
                    <a:pt x="338" y="306"/>
                    <a:pt x="338" y="306"/>
                    <a:pt x="338" y="305"/>
                  </a:cubicBezTo>
                  <a:cubicBezTo>
                    <a:pt x="338" y="306"/>
                    <a:pt x="338" y="306"/>
                    <a:pt x="337" y="306"/>
                  </a:cubicBezTo>
                  <a:close/>
                  <a:moveTo>
                    <a:pt x="325" y="305"/>
                  </a:moveTo>
                  <a:cubicBezTo>
                    <a:pt x="322" y="309"/>
                    <a:pt x="319" y="312"/>
                    <a:pt x="317" y="315"/>
                  </a:cubicBezTo>
                  <a:cubicBezTo>
                    <a:pt x="317" y="314"/>
                    <a:pt x="317" y="314"/>
                    <a:pt x="318" y="313"/>
                  </a:cubicBezTo>
                  <a:cubicBezTo>
                    <a:pt x="320" y="311"/>
                    <a:pt x="322" y="308"/>
                    <a:pt x="325" y="305"/>
                  </a:cubicBezTo>
                  <a:close/>
                  <a:moveTo>
                    <a:pt x="306" y="326"/>
                  </a:moveTo>
                  <a:cubicBezTo>
                    <a:pt x="306" y="327"/>
                    <a:pt x="307" y="327"/>
                    <a:pt x="308" y="328"/>
                  </a:cubicBezTo>
                  <a:cubicBezTo>
                    <a:pt x="301" y="335"/>
                    <a:pt x="293" y="343"/>
                    <a:pt x="286" y="350"/>
                  </a:cubicBezTo>
                  <a:cubicBezTo>
                    <a:pt x="289" y="347"/>
                    <a:pt x="292" y="344"/>
                    <a:pt x="294" y="341"/>
                  </a:cubicBezTo>
                  <a:cubicBezTo>
                    <a:pt x="294" y="340"/>
                    <a:pt x="294" y="340"/>
                    <a:pt x="295" y="340"/>
                  </a:cubicBezTo>
                  <a:cubicBezTo>
                    <a:pt x="298" y="335"/>
                    <a:pt x="302" y="331"/>
                    <a:pt x="306" y="326"/>
                  </a:cubicBezTo>
                  <a:close/>
                  <a:moveTo>
                    <a:pt x="241" y="418"/>
                  </a:moveTo>
                  <a:cubicBezTo>
                    <a:pt x="240" y="417"/>
                    <a:pt x="237" y="418"/>
                    <a:pt x="237" y="418"/>
                  </a:cubicBezTo>
                  <a:cubicBezTo>
                    <a:pt x="236" y="418"/>
                    <a:pt x="236" y="419"/>
                    <a:pt x="236" y="419"/>
                  </a:cubicBezTo>
                  <a:cubicBezTo>
                    <a:pt x="236" y="418"/>
                    <a:pt x="236" y="418"/>
                    <a:pt x="235" y="418"/>
                  </a:cubicBezTo>
                  <a:cubicBezTo>
                    <a:pt x="236" y="417"/>
                    <a:pt x="237" y="415"/>
                    <a:pt x="238" y="413"/>
                  </a:cubicBezTo>
                  <a:cubicBezTo>
                    <a:pt x="238" y="412"/>
                    <a:pt x="239" y="412"/>
                    <a:pt x="240" y="411"/>
                  </a:cubicBezTo>
                  <a:cubicBezTo>
                    <a:pt x="241" y="411"/>
                    <a:pt x="242" y="411"/>
                    <a:pt x="243" y="410"/>
                  </a:cubicBezTo>
                  <a:cubicBezTo>
                    <a:pt x="244" y="409"/>
                    <a:pt x="246" y="408"/>
                    <a:pt x="247" y="406"/>
                  </a:cubicBezTo>
                  <a:cubicBezTo>
                    <a:pt x="247" y="408"/>
                    <a:pt x="250" y="409"/>
                    <a:pt x="252" y="407"/>
                  </a:cubicBezTo>
                  <a:cubicBezTo>
                    <a:pt x="253" y="407"/>
                    <a:pt x="253" y="406"/>
                    <a:pt x="254" y="405"/>
                  </a:cubicBezTo>
                  <a:cubicBezTo>
                    <a:pt x="255" y="405"/>
                    <a:pt x="256" y="405"/>
                    <a:pt x="257" y="405"/>
                  </a:cubicBezTo>
                  <a:cubicBezTo>
                    <a:pt x="266" y="399"/>
                    <a:pt x="276" y="394"/>
                    <a:pt x="286" y="389"/>
                  </a:cubicBezTo>
                  <a:cubicBezTo>
                    <a:pt x="273" y="401"/>
                    <a:pt x="257" y="410"/>
                    <a:pt x="241" y="418"/>
                  </a:cubicBezTo>
                  <a:cubicBezTo>
                    <a:pt x="241" y="418"/>
                    <a:pt x="241" y="418"/>
                    <a:pt x="241" y="418"/>
                  </a:cubicBezTo>
                  <a:close/>
                  <a:moveTo>
                    <a:pt x="235" y="447"/>
                  </a:moveTo>
                  <a:cubicBezTo>
                    <a:pt x="232" y="448"/>
                    <a:pt x="229" y="449"/>
                    <a:pt x="226" y="451"/>
                  </a:cubicBezTo>
                  <a:cubicBezTo>
                    <a:pt x="224" y="451"/>
                    <a:pt x="224" y="452"/>
                    <a:pt x="224" y="452"/>
                  </a:cubicBezTo>
                  <a:cubicBezTo>
                    <a:pt x="221" y="454"/>
                    <a:pt x="218" y="455"/>
                    <a:pt x="216" y="457"/>
                  </a:cubicBezTo>
                  <a:cubicBezTo>
                    <a:pt x="217" y="455"/>
                    <a:pt x="219" y="453"/>
                    <a:pt x="220" y="452"/>
                  </a:cubicBezTo>
                  <a:cubicBezTo>
                    <a:pt x="220" y="452"/>
                    <a:pt x="220" y="452"/>
                    <a:pt x="220" y="452"/>
                  </a:cubicBezTo>
                  <a:cubicBezTo>
                    <a:pt x="221" y="451"/>
                    <a:pt x="222" y="451"/>
                    <a:pt x="223" y="451"/>
                  </a:cubicBezTo>
                  <a:cubicBezTo>
                    <a:pt x="228" y="449"/>
                    <a:pt x="232" y="446"/>
                    <a:pt x="237" y="444"/>
                  </a:cubicBezTo>
                  <a:cubicBezTo>
                    <a:pt x="241" y="441"/>
                    <a:pt x="244" y="440"/>
                    <a:pt x="248" y="440"/>
                  </a:cubicBezTo>
                  <a:cubicBezTo>
                    <a:pt x="245" y="442"/>
                    <a:pt x="241" y="444"/>
                    <a:pt x="238" y="446"/>
                  </a:cubicBezTo>
                  <a:cubicBezTo>
                    <a:pt x="237" y="446"/>
                    <a:pt x="236" y="447"/>
                    <a:pt x="235" y="447"/>
                  </a:cubicBezTo>
                  <a:close/>
                  <a:moveTo>
                    <a:pt x="188" y="468"/>
                  </a:moveTo>
                  <a:cubicBezTo>
                    <a:pt x="188" y="467"/>
                    <a:pt x="188" y="467"/>
                    <a:pt x="188" y="467"/>
                  </a:cubicBezTo>
                  <a:cubicBezTo>
                    <a:pt x="188" y="468"/>
                    <a:pt x="188" y="468"/>
                    <a:pt x="188" y="468"/>
                  </a:cubicBezTo>
                  <a:cubicBezTo>
                    <a:pt x="188" y="468"/>
                    <a:pt x="188" y="468"/>
                    <a:pt x="188" y="468"/>
                  </a:cubicBezTo>
                  <a:close/>
                  <a:moveTo>
                    <a:pt x="221" y="445"/>
                  </a:moveTo>
                  <a:cubicBezTo>
                    <a:pt x="222" y="444"/>
                    <a:pt x="223" y="443"/>
                    <a:pt x="224" y="442"/>
                  </a:cubicBezTo>
                  <a:cubicBezTo>
                    <a:pt x="225" y="442"/>
                    <a:pt x="225" y="441"/>
                    <a:pt x="226" y="441"/>
                  </a:cubicBezTo>
                  <a:cubicBezTo>
                    <a:pt x="226" y="441"/>
                    <a:pt x="226" y="441"/>
                    <a:pt x="226" y="441"/>
                  </a:cubicBezTo>
                  <a:cubicBezTo>
                    <a:pt x="225" y="442"/>
                    <a:pt x="223" y="444"/>
                    <a:pt x="221" y="445"/>
                  </a:cubicBezTo>
                  <a:close/>
                  <a:moveTo>
                    <a:pt x="222" y="438"/>
                  </a:moveTo>
                  <a:cubicBezTo>
                    <a:pt x="222" y="438"/>
                    <a:pt x="222" y="438"/>
                    <a:pt x="222" y="438"/>
                  </a:cubicBezTo>
                  <a:cubicBezTo>
                    <a:pt x="222" y="438"/>
                    <a:pt x="222" y="438"/>
                    <a:pt x="222" y="438"/>
                  </a:cubicBezTo>
                  <a:cubicBezTo>
                    <a:pt x="222" y="438"/>
                    <a:pt x="222" y="438"/>
                    <a:pt x="222" y="438"/>
                  </a:cubicBezTo>
                  <a:cubicBezTo>
                    <a:pt x="222" y="438"/>
                    <a:pt x="222" y="438"/>
                    <a:pt x="222" y="438"/>
                  </a:cubicBezTo>
                  <a:close/>
                  <a:moveTo>
                    <a:pt x="228" y="422"/>
                  </a:moveTo>
                  <a:cubicBezTo>
                    <a:pt x="228" y="422"/>
                    <a:pt x="227" y="423"/>
                    <a:pt x="227" y="423"/>
                  </a:cubicBezTo>
                  <a:cubicBezTo>
                    <a:pt x="226" y="424"/>
                    <a:pt x="226" y="424"/>
                    <a:pt x="225" y="425"/>
                  </a:cubicBezTo>
                  <a:cubicBezTo>
                    <a:pt x="226" y="424"/>
                    <a:pt x="227" y="423"/>
                    <a:pt x="228" y="422"/>
                  </a:cubicBezTo>
                  <a:close/>
                  <a:moveTo>
                    <a:pt x="182" y="475"/>
                  </a:moveTo>
                  <a:cubicBezTo>
                    <a:pt x="190" y="470"/>
                    <a:pt x="198" y="465"/>
                    <a:pt x="206" y="460"/>
                  </a:cubicBezTo>
                  <a:cubicBezTo>
                    <a:pt x="198" y="467"/>
                    <a:pt x="191" y="473"/>
                    <a:pt x="184" y="479"/>
                  </a:cubicBezTo>
                  <a:cubicBezTo>
                    <a:pt x="182" y="481"/>
                    <a:pt x="180" y="482"/>
                    <a:pt x="178" y="483"/>
                  </a:cubicBezTo>
                  <a:cubicBezTo>
                    <a:pt x="179" y="480"/>
                    <a:pt x="181" y="477"/>
                    <a:pt x="182" y="475"/>
                  </a:cubicBezTo>
                  <a:close/>
                  <a:moveTo>
                    <a:pt x="190" y="479"/>
                  </a:moveTo>
                  <a:cubicBezTo>
                    <a:pt x="189" y="479"/>
                    <a:pt x="189" y="479"/>
                    <a:pt x="189" y="480"/>
                  </a:cubicBezTo>
                  <a:cubicBezTo>
                    <a:pt x="189" y="479"/>
                    <a:pt x="189" y="479"/>
                    <a:pt x="190" y="479"/>
                  </a:cubicBezTo>
                  <a:cubicBezTo>
                    <a:pt x="190" y="479"/>
                    <a:pt x="190" y="479"/>
                    <a:pt x="190" y="479"/>
                  </a:cubicBezTo>
                  <a:close/>
                  <a:moveTo>
                    <a:pt x="226" y="446"/>
                  </a:moveTo>
                  <a:cubicBezTo>
                    <a:pt x="232" y="442"/>
                    <a:pt x="237" y="437"/>
                    <a:pt x="243" y="431"/>
                  </a:cubicBezTo>
                  <a:cubicBezTo>
                    <a:pt x="243" y="431"/>
                    <a:pt x="243" y="431"/>
                    <a:pt x="243" y="431"/>
                  </a:cubicBezTo>
                  <a:cubicBezTo>
                    <a:pt x="244" y="430"/>
                    <a:pt x="245" y="429"/>
                    <a:pt x="247" y="429"/>
                  </a:cubicBezTo>
                  <a:cubicBezTo>
                    <a:pt x="252" y="426"/>
                    <a:pt x="259" y="423"/>
                    <a:pt x="253" y="429"/>
                  </a:cubicBezTo>
                  <a:cubicBezTo>
                    <a:pt x="249" y="434"/>
                    <a:pt x="243" y="437"/>
                    <a:pt x="237" y="440"/>
                  </a:cubicBezTo>
                  <a:cubicBezTo>
                    <a:pt x="233" y="442"/>
                    <a:pt x="229" y="444"/>
                    <a:pt x="226" y="446"/>
                  </a:cubicBezTo>
                  <a:close/>
                  <a:moveTo>
                    <a:pt x="210" y="439"/>
                  </a:moveTo>
                  <a:cubicBezTo>
                    <a:pt x="212" y="437"/>
                    <a:pt x="215" y="435"/>
                    <a:pt x="216" y="434"/>
                  </a:cubicBezTo>
                  <a:cubicBezTo>
                    <a:pt x="218" y="432"/>
                    <a:pt x="220" y="431"/>
                    <a:pt x="222" y="429"/>
                  </a:cubicBezTo>
                  <a:cubicBezTo>
                    <a:pt x="219" y="434"/>
                    <a:pt x="215" y="437"/>
                    <a:pt x="211" y="441"/>
                  </a:cubicBezTo>
                  <a:cubicBezTo>
                    <a:pt x="208" y="443"/>
                    <a:pt x="206" y="445"/>
                    <a:pt x="204" y="446"/>
                  </a:cubicBezTo>
                  <a:cubicBezTo>
                    <a:pt x="204" y="446"/>
                    <a:pt x="204" y="447"/>
                    <a:pt x="204" y="447"/>
                  </a:cubicBezTo>
                  <a:cubicBezTo>
                    <a:pt x="206" y="444"/>
                    <a:pt x="208" y="441"/>
                    <a:pt x="210" y="439"/>
                  </a:cubicBezTo>
                  <a:close/>
                  <a:moveTo>
                    <a:pt x="172" y="486"/>
                  </a:moveTo>
                  <a:cubicBezTo>
                    <a:pt x="173" y="486"/>
                    <a:pt x="175" y="486"/>
                    <a:pt x="175" y="486"/>
                  </a:cubicBezTo>
                  <a:cubicBezTo>
                    <a:pt x="176" y="486"/>
                    <a:pt x="177" y="485"/>
                    <a:pt x="178" y="485"/>
                  </a:cubicBezTo>
                  <a:cubicBezTo>
                    <a:pt x="175" y="488"/>
                    <a:pt x="172" y="491"/>
                    <a:pt x="169" y="494"/>
                  </a:cubicBezTo>
                  <a:cubicBezTo>
                    <a:pt x="168" y="494"/>
                    <a:pt x="168" y="494"/>
                    <a:pt x="168" y="494"/>
                  </a:cubicBezTo>
                  <a:cubicBezTo>
                    <a:pt x="167" y="495"/>
                    <a:pt x="165" y="497"/>
                    <a:pt x="163" y="498"/>
                  </a:cubicBezTo>
                  <a:cubicBezTo>
                    <a:pt x="166" y="494"/>
                    <a:pt x="169" y="490"/>
                    <a:pt x="172" y="486"/>
                  </a:cubicBezTo>
                  <a:close/>
                  <a:moveTo>
                    <a:pt x="194" y="480"/>
                  </a:moveTo>
                  <a:cubicBezTo>
                    <a:pt x="190" y="482"/>
                    <a:pt x="186" y="484"/>
                    <a:pt x="181" y="486"/>
                  </a:cubicBezTo>
                  <a:cubicBezTo>
                    <a:pt x="183" y="485"/>
                    <a:pt x="184" y="484"/>
                    <a:pt x="185" y="483"/>
                  </a:cubicBezTo>
                  <a:cubicBezTo>
                    <a:pt x="186" y="483"/>
                    <a:pt x="188" y="483"/>
                    <a:pt x="189" y="482"/>
                  </a:cubicBezTo>
                  <a:cubicBezTo>
                    <a:pt x="192" y="481"/>
                    <a:pt x="194" y="480"/>
                    <a:pt x="197" y="478"/>
                  </a:cubicBezTo>
                  <a:cubicBezTo>
                    <a:pt x="196" y="479"/>
                    <a:pt x="195" y="479"/>
                    <a:pt x="194" y="480"/>
                  </a:cubicBezTo>
                  <a:close/>
                  <a:moveTo>
                    <a:pt x="228" y="461"/>
                  </a:moveTo>
                  <a:cubicBezTo>
                    <a:pt x="227" y="461"/>
                    <a:pt x="227" y="461"/>
                    <a:pt x="227" y="461"/>
                  </a:cubicBezTo>
                  <a:cubicBezTo>
                    <a:pt x="229" y="459"/>
                    <a:pt x="231" y="458"/>
                    <a:pt x="234" y="456"/>
                  </a:cubicBezTo>
                  <a:cubicBezTo>
                    <a:pt x="240" y="454"/>
                    <a:pt x="247" y="451"/>
                    <a:pt x="253" y="449"/>
                  </a:cubicBezTo>
                  <a:cubicBezTo>
                    <a:pt x="245" y="452"/>
                    <a:pt x="236" y="456"/>
                    <a:pt x="228" y="461"/>
                  </a:cubicBezTo>
                  <a:close/>
                  <a:moveTo>
                    <a:pt x="225" y="459"/>
                  </a:moveTo>
                  <a:cubicBezTo>
                    <a:pt x="223" y="460"/>
                    <a:pt x="221" y="461"/>
                    <a:pt x="219" y="462"/>
                  </a:cubicBezTo>
                  <a:cubicBezTo>
                    <a:pt x="218" y="463"/>
                    <a:pt x="216" y="464"/>
                    <a:pt x="215" y="465"/>
                  </a:cubicBezTo>
                  <a:cubicBezTo>
                    <a:pt x="211" y="466"/>
                    <a:pt x="207" y="468"/>
                    <a:pt x="202" y="469"/>
                  </a:cubicBezTo>
                  <a:cubicBezTo>
                    <a:pt x="205" y="467"/>
                    <a:pt x="207" y="465"/>
                    <a:pt x="209" y="463"/>
                  </a:cubicBezTo>
                  <a:cubicBezTo>
                    <a:pt x="210" y="463"/>
                    <a:pt x="210" y="463"/>
                    <a:pt x="210" y="463"/>
                  </a:cubicBezTo>
                  <a:cubicBezTo>
                    <a:pt x="215" y="462"/>
                    <a:pt x="220" y="460"/>
                    <a:pt x="225" y="459"/>
                  </a:cubicBezTo>
                  <a:close/>
                  <a:moveTo>
                    <a:pt x="293" y="406"/>
                  </a:moveTo>
                  <a:cubicBezTo>
                    <a:pt x="320" y="397"/>
                    <a:pt x="347" y="394"/>
                    <a:pt x="375" y="393"/>
                  </a:cubicBezTo>
                  <a:cubicBezTo>
                    <a:pt x="396" y="392"/>
                    <a:pt x="416" y="395"/>
                    <a:pt x="436" y="390"/>
                  </a:cubicBezTo>
                  <a:cubicBezTo>
                    <a:pt x="382" y="432"/>
                    <a:pt x="310" y="427"/>
                    <a:pt x="246" y="444"/>
                  </a:cubicBezTo>
                  <a:cubicBezTo>
                    <a:pt x="250" y="442"/>
                    <a:pt x="253" y="440"/>
                    <a:pt x="256" y="438"/>
                  </a:cubicBezTo>
                  <a:cubicBezTo>
                    <a:pt x="257" y="437"/>
                    <a:pt x="256" y="437"/>
                    <a:pt x="255" y="437"/>
                  </a:cubicBezTo>
                  <a:cubicBezTo>
                    <a:pt x="251" y="437"/>
                    <a:pt x="247" y="438"/>
                    <a:pt x="244" y="439"/>
                  </a:cubicBezTo>
                  <a:cubicBezTo>
                    <a:pt x="245" y="438"/>
                    <a:pt x="246" y="437"/>
                    <a:pt x="248" y="437"/>
                  </a:cubicBezTo>
                  <a:cubicBezTo>
                    <a:pt x="254" y="433"/>
                    <a:pt x="259" y="429"/>
                    <a:pt x="263" y="423"/>
                  </a:cubicBezTo>
                  <a:cubicBezTo>
                    <a:pt x="264" y="422"/>
                    <a:pt x="262" y="422"/>
                    <a:pt x="261" y="422"/>
                  </a:cubicBezTo>
                  <a:cubicBezTo>
                    <a:pt x="259" y="422"/>
                    <a:pt x="257" y="423"/>
                    <a:pt x="254" y="424"/>
                  </a:cubicBezTo>
                  <a:cubicBezTo>
                    <a:pt x="258" y="421"/>
                    <a:pt x="262" y="418"/>
                    <a:pt x="266" y="416"/>
                  </a:cubicBezTo>
                  <a:cubicBezTo>
                    <a:pt x="268" y="414"/>
                    <a:pt x="262" y="414"/>
                    <a:pt x="261" y="415"/>
                  </a:cubicBezTo>
                  <a:cubicBezTo>
                    <a:pt x="255" y="420"/>
                    <a:pt x="249" y="424"/>
                    <a:pt x="243" y="428"/>
                  </a:cubicBezTo>
                  <a:cubicBezTo>
                    <a:pt x="242" y="429"/>
                    <a:pt x="241" y="429"/>
                    <a:pt x="240" y="429"/>
                  </a:cubicBezTo>
                  <a:cubicBezTo>
                    <a:pt x="244" y="426"/>
                    <a:pt x="248" y="422"/>
                    <a:pt x="252" y="418"/>
                  </a:cubicBezTo>
                  <a:cubicBezTo>
                    <a:pt x="265" y="413"/>
                    <a:pt x="280" y="410"/>
                    <a:pt x="293" y="406"/>
                  </a:cubicBezTo>
                  <a:close/>
                  <a:moveTo>
                    <a:pt x="239" y="421"/>
                  </a:moveTo>
                  <a:cubicBezTo>
                    <a:pt x="240" y="420"/>
                    <a:pt x="240" y="420"/>
                    <a:pt x="240" y="420"/>
                  </a:cubicBezTo>
                  <a:cubicBezTo>
                    <a:pt x="240" y="420"/>
                    <a:pt x="240" y="420"/>
                    <a:pt x="241" y="420"/>
                  </a:cubicBezTo>
                  <a:cubicBezTo>
                    <a:pt x="240" y="420"/>
                    <a:pt x="240" y="420"/>
                    <a:pt x="239" y="421"/>
                  </a:cubicBezTo>
                  <a:close/>
                  <a:moveTo>
                    <a:pt x="306" y="369"/>
                  </a:moveTo>
                  <a:cubicBezTo>
                    <a:pt x="317" y="364"/>
                    <a:pt x="301" y="378"/>
                    <a:pt x="301" y="377"/>
                  </a:cubicBezTo>
                  <a:cubicBezTo>
                    <a:pt x="297" y="380"/>
                    <a:pt x="293" y="382"/>
                    <a:pt x="288" y="384"/>
                  </a:cubicBezTo>
                  <a:cubicBezTo>
                    <a:pt x="281" y="387"/>
                    <a:pt x="274" y="389"/>
                    <a:pt x="268" y="392"/>
                  </a:cubicBezTo>
                  <a:cubicBezTo>
                    <a:pt x="269" y="391"/>
                    <a:pt x="271" y="389"/>
                    <a:pt x="272" y="387"/>
                  </a:cubicBezTo>
                  <a:cubicBezTo>
                    <a:pt x="274" y="386"/>
                    <a:pt x="275" y="385"/>
                    <a:pt x="276" y="384"/>
                  </a:cubicBezTo>
                  <a:cubicBezTo>
                    <a:pt x="276" y="386"/>
                    <a:pt x="279" y="386"/>
                    <a:pt x="281" y="385"/>
                  </a:cubicBezTo>
                  <a:cubicBezTo>
                    <a:pt x="286" y="382"/>
                    <a:pt x="291" y="378"/>
                    <a:pt x="296" y="375"/>
                  </a:cubicBezTo>
                  <a:cubicBezTo>
                    <a:pt x="299" y="373"/>
                    <a:pt x="303" y="371"/>
                    <a:pt x="306" y="369"/>
                  </a:cubicBezTo>
                  <a:close/>
                  <a:moveTo>
                    <a:pt x="291" y="374"/>
                  </a:moveTo>
                  <a:cubicBezTo>
                    <a:pt x="291" y="374"/>
                    <a:pt x="292" y="373"/>
                    <a:pt x="293" y="373"/>
                  </a:cubicBezTo>
                  <a:cubicBezTo>
                    <a:pt x="295" y="371"/>
                    <a:pt x="293" y="370"/>
                    <a:pt x="290" y="370"/>
                  </a:cubicBezTo>
                  <a:cubicBezTo>
                    <a:pt x="292" y="368"/>
                    <a:pt x="293" y="367"/>
                    <a:pt x="295" y="365"/>
                  </a:cubicBezTo>
                  <a:cubicBezTo>
                    <a:pt x="298" y="363"/>
                    <a:pt x="310" y="359"/>
                    <a:pt x="302" y="366"/>
                  </a:cubicBezTo>
                  <a:cubicBezTo>
                    <a:pt x="300" y="368"/>
                    <a:pt x="298" y="369"/>
                    <a:pt x="296" y="371"/>
                  </a:cubicBezTo>
                  <a:cubicBezTo>
                    <a:pt x="294" y="372"/>
                    <a:pt x="293" y="373"/>
                    <a:pt x="291" y="374"/>
                  </a:cubicBezTo>
                  <a:close/>
                  <a:moveTo>
                    <a:pt x="299" y="357"/>
                  </a:moveTo>
                  <a:cubicBezTo>
                    <a:pt x="299" y="356"/>
                    <a:pt x="295" y="357"/>
                    <a:pt x="294" y="357"/>
                  </a:cubicBezTo>
                  <a:cubicBezTo>
                    <a:pt x="292" y="360"/>
                    <a:pt x="289" y="362"/>
                    <a:pt x="287" y="365"/>
                  </a:cubicBezTo>
                  <a:cubicBezTo>
                    <a:pt x="284" y="367"/>
                    <a:pt x="281" y="368"/>
                    <a:pt x="279" y="370"/>
                  </a:cubicBezTo>
                  <a:cubicBezTo>
                    <a:pt x="277" y="372"/>
                    <a:pt x="278" y="372"/>
                    <a:pt x="280" y="372"/>
                  </a:cubicBezTo>
                  <a:cubicBezTo>
                    <a:pt x="276" y="377"/>
                    <a:pt x="272" y="381"/>
                    <a:pt x="268" y="385"/>
                  </a:cubicBezTo>
                  <a:cubicBezTo>
                    <a:pt x="267" y="386"/>
                    <a:pt x="267" y="387"/>
                    <a:pt x="266" y="387"/>
                  </a:cubicBezTo>
                  <a:cubicBezTo>
                    <a:pt x="261" y="390"/>
                    <a:pt x="257" y="393"/>
                    <a:pt x="252" y="396"/>
                  </a:cubicBezTo>
                  <a:cubicBezTo>
                    <a:pt x="262" y="387"/>
                    <a:pt x="271" y="377"/>
                    <a:pt x="278" y="365"/>
                  </a:cubicBezTo>
                  <a:cubicBezTo>
                    <a:pt x="279" y="365"/>
                    <a:pt x="278" y="364"/>
                    <a:pt x="278" y="364"/>
                  </a:cubicBezTo>
                  <a:cubicBezTo>
                    <a:pt x="284" y="358"/>
                    <a:pt x="291" y="352"/>
                    <a:pt x="297" y="345"/>
                  </a:cubicBezTo>
                  <a:cubicBezTo>
                    <a:pt x="296" y="348"/>
                    <a:pt x="300" y="348"/>
                    <a:pt x="301" y="347"/>
                  </a:cubicBezTo>
                  <a:cubicBezTo>
                    <a:pt x="302" y="346"/>
                    <a:pt x="302" y="346"/>
                    <a:pt x="302" y="346"/>
                  </a:cubicBezTo>
                  <a:cubicBezTo>
                    <a:pt x="302" y="347"/>
                    <a:pt x="305" y="347"/>
                    <a:pt x="306" y="347"/>
                  </a:cubicBezTo>
                  <a:cubicBezTo>
                    <a:pt x="310" y="345"/>
                    <a:pt x="313" y="344"/>
                    <a:pt x="316" y="342"/>
                  </a:cubicBezTo>
                  <a:cubicBezTo>
                    <a:pt x="311" y="348"/>
                    <a:pt x="306" y="353"/>
                    <a:pt x="299" y="357"/>
                  </a:cubicBezTo>
                  <a:close/>
                  <a:moveTo>
                    <a:pt x="413" y="314"/>
                  </a:moveTo>
                  <a:cubicBezTo>
                    <a:pt x="394" y="314"/>
                    <a:pt x="376" y="316"/>
                    <a:pt x="358" y="319"/>
                  </a:cubicBezTo>
                  <a:cubicBezTo>
                    <a:pt x="360" y="318"/>
                    <a:pt x="362" y="317"/>
                    <a:pt x="364" y="316"/>
                  </a:cubicBezTo>
                  <a:cubicBezTo>
                    <a:pt x="365" y="315"/>
                    <a:pt x="366" y="315"/>
                    <a:pt x="367" y="314"/>
                  </a:cubicBezTo>
                  <a:cubicBezTo>
                    <a:pt x="392" y="310"/>
                    <a:pt x="417" y="314"/>
                    <a:pt x="443" y="315"/>
                  </a:cubicBezTo>
                  <a:cubicBezTo>
                    <a:pt x="446" y="316"/>
                    <a:pt x="450" y="316"/>
                    <a:pt x="453" y="317"/>
                  </a:cubicBezTo>
                  <a:cubicBezTo>
                    <a:pt x="452" y="317"/>
                    <a:pt x="451" y="317"/>
                    <a:pt x="450" y="317"/>
                  </a:cubicBezTo>
                  <a:cubicBezTo>
                    <a:pt x="437" y="316"/>
                    <a:pt x="425" y="314"/>
                    <a:pt x="413" y="314"/>
                  </a:cubicBezTo>
                  <a:close/>
                  <a:moveTo>
                    <a:pt x="475" y="319"/>
                  </a:moveTo>
                  <a:cubicBezTo>
                    <a:pt x="469" y="319"/>
                    <a:pt x="463" y="318"/>
                    <a:pt x="457" y="318"/>
                  </a:cubicBezTo>
                  <a:cubicBezTo>
                    <a:pt x="458" y="318"/>
                    <a:pt x="460" y="318"/>
                    <a:pt x="461" y="317"/>
                  </a:cubicBezTo>
                  <a:cubicBezTo>
                    <a:pt x="466" y="318"/>
                    <a:pt x="471" y="318"/>
                    <a:pt x="476" y="318"/>
                  </a:cubicBezTo>
                  <a:cubicBezTo>
                    <a:pt x="476" y="318"/>
                    <a:pt x="475" y="318"/>
                    <a:pt x="475" y="319"/>
                  </a:cubicBezTo>
                  <a:close/>
                  <a:moveTo>
                    <a:pt x="496" y="312"/>
                  </a:moveTo>
                  <a:cubicBezTo>
                    <a:pt x="495" y="312"/>
                    <a:pt x="494" y="312"/>
                    <a:pt x="493" y="313"/>
                  </a:cubicBezTo>
                  <a:cubicBezTo>
                    <a:pt x="489" y="314"/>
                    <a:pt x="485" y="314"/>
                    <a:pt x="481" y="315"/>
                  </a:cubicBezTo>
                  <a:cubicBezTo>
                    <a:pt x="486" y="314"/>
                    <a:pt x="491" y="313"/>
                    <a:pt x="496" y="312"/>
                  </a:cubicBezTo>
                  <a:close/>
                  <a:moveTo>
                    <a:pt x="417" y="312"/>
                  </a:moveTo>
                  <a:cubicBezTo>
                    <a:pt x="406" y="311"/>
                    <a:pt x="395" y="310"/>
                    <a:pt x="384" y="311"/>
                  </a:cubicBezTo>
                  <a:cubicBezTo>
                    <a:pt x="394" y="310"/>
                    <a:pt x="406" y="310"/>
                    <a:pt x="417" y="312"/>
                  </a:cubicBezTo>
                  <a:close/>
                  <a:moveTo>
                    <a:pt x="336" y="325"/>
                  </a:moveTo>
                  <a:cubicBezTo>
                    <a:pt x="340" y="322"/>
                    <a:pt x="345" y="320"/>
                    <a:pt x="350" y="319"/>
                  </a:cubicBezTo>
                  <a:cubicBezTo>
                    <a:pt x="350" y="319"/>
                    <a:pt x="350" y="319"/>
                    <a:pt x="350" y="319"/>
                  </a:cubicBezTo>
                  <a:cubicBezTo>
                    <a:pt x="349" y="319"/>
                    <a:pt x="349" y="320"/>
                    <a:pt x="349" y="320"/>
                  </a:cubicBezTo>
                  <a:cubicBezTo>
                    <a:pt x="349" y="320"/>
                    <a:pt x="349" y="320"/>
                    <a:pt x="349" y="320"/>
                  </a:cubicBezTo>
                  <a:cubicBezTo>
                    <a:pt x="348" y="320"/>
                    <a:pt x="347" y="320"/>
                    <a:pt x="346" y="321"/>
                  </a:cubicBezTo>
                  <a:cubicBezTo>
                    <a:pt x="344" y="321"/>
                    <a:pt x="341" y="323"/>
                    <a:pt x="344" y="323"/>
                  </a:cubicBezTo>
                  <a:cubicBezTo>
                    <a:pt x="330" y="330"/>
                    <a:pt x="317" y="336"/>
                    <a:pt x="304" y="344"/>
                  </a:cubicBezTo>
                  <a:cubicBezTo>
                    <a:pt x="314" y="336"/>
                    <a:pt x="324" y="326"/>
                    <a:pt x="331" y="316"/>
                  </a:cubicBezTo>
                  <a:cubicBezTo>
                    <a:pt x="332" y="315"/>
                    <a:pt x="333" y="314"/>
                    <a:pt x="334" y="313"/>
                  </a:cubicBezTo>
                  <a:cubicBezTo>
                    <a:pt x="336" y="313"/>
                    <a:pt x="337" y="313"/>
                    <a:pt x="337" y="312"/>
                  </a:cubicBezTo>
                  <a:cubicBezTo>
                    <a:pt x="338" y="311"/>
                    <a:pt x="339" y="311"/>
                    <a:pt x="339" y="310"/>
                  </a:cubicBezTo>
                  <a:cubicBezTo>
                    <a:pt x="340" y="309"/>
                    <a:pt x="341" y="308"/>
                    <a:pt x="343" y="308"/>
                  </a:cubicBezTo>
                  <a:cubicBezTo>
                    <a:pt x="336" y="314"/>
                    <a:pt x="329" y="321"/>
                    <a:pt x="323" y="328"/>
                  </a:cubicBezTo>
                  <a:cubicBezTo>
                    <a:pt x="320" y="330"/>
                    <a:pt x="325" y="331"/>
                    <a:pt x="327" y="329"/>
                  </a:cubicBezTo>
                  <a:cubicBezTo>
                    <a:pt x="329" y="328"/>
                    <a:pt x="330" y="327"/>
                    <a:pt x="331" y="325"/>
                  </a:cubicBezTo>
                  <a:cubicBezTo>
                    <a:pt x="332" y="326"/>
                    <a:pt x="334" y="326"/>
                    <a:pt x="336" y="325"/>
                  </a:cubicBezTo>
                  <a:close/>
                  <a:moveTo>
                    <a:pt x="363" y="299"/>
                  </a:moveTo>
                  <a:cubicBezTo>
                    <a:pt x="358" y="302"/>
                    <a:pt x="353" y="305"/>
                    <a:pt x="348" y="308"/>
                  </a:cubicBezTo>
                  <a:cubicBezTo>
                    <a:pt x="351" y="306"/>
                    <a:pt x="353" y="304"/>
                    <a:pt x="355" y="301"/>
                  </a:cubicBezTo>
                  <a:cubicBezTo>
                    <a:pt x="358" y="301"/>
                    <a:pt x="360" y="300"/>
                    <a:pt x="363" y="299"/>
                  </a:cubicBezTo>
                  <a:close/>
                  <a:moveTo>
                    <a:pt x="359" y="293"/>
                  </a:moveTo>
                  <a:cubicBezTo>
                    <a:pt x="355" y="296"/>
                    <a:pt x="352" y="298"/>
                    <a:pt x="349" y="301"/>
                  </a:cubicBezTo>
                  <a:cubicBezTo>
                    <a:pt x="348" y="302"/>
                    <a:pt x="346" y="302"/>
                    <a:pt x="345" y="303"/>
                  </a:cubicBezTo>
                  <a:cubicBezTo>
                    <a:pt x="347" y="301"/>
                    <a:pt x="349" y="299"/>
                    <a:pt x="351" y="297"/>
                  </a:cubicBezTo>
                  <a:cubicBezTo>
                    <a:pt x="353" y="296"/>
                    <a:pt x="356" y="294"/>
                    <a:pt x="359" y="293"/>
                  </a:cubicBezTo>
                  <a:close/>
                  <a:moveTo>
                    <a:pt x="350" y="293"/>
                  </a:moveTo>
                  <a:cubicBezTo>
                    <a:pt x="348" y="294"/>
                    <a:pt x="347" y="295"/>
                    <a:pt x="345" y="296"/>
                  </a:cubicBezTo>
                  <a:cubicBezTo>
                    <a:pt x="348" y="293"/>
                    <a:pt x="350" y="288"/>
                    <a:pt x="351" y="284"/>
                  </a:cubicBezTo>
                  <a:cubicBezTo>
                    <a:pt x="351" y="284"/>
                    <a:pt x="351" y="284"/>
                    <a:pt x="351" y="283"/>
                  </a:cubicBezTo>
                  <a:cubicBezTo>
                    <a:pt x="352" y="282"/>
                    <a:pt x="354" y="281"/>
                    <a:pt x="355" y="279"/>
                  </a:cubicBezTo>
                  <a:cubicBezTo>
                    <a:pt x="358" y="277"/>
                    <a:pt x="361" y="276"/>
                    <a:pt x="364" y="274"/>
                  </a:cubicBezTo>
                  <a:cubicBezTo>
                    <a:pt x="362" y="276"/>
                    <a:pt x="360" y="278"/>
                    <a:pt x="358" y="281"/>
                  </a:cubicBezTo>
                  <a:cubicBezTo>
                    <a:pt x="356" y="283"/>
                    <a:pt x="361" y="283"/>
                    <a:pt x="362" y="282"/>
                  </a:cubicBezTo>
                  <a:cubicBezTo>
                    <a:pt x="366" y="278"/>
                    <a:pt x="370" y="273"/>
                    <a:pt x="374" y="270"/>
                  </a:cubicBezTo>
                  <a:cubicBezTo>
                    <a:pt x="378" y="268"/>
                    <a:pt x="383" y="266"/>
                    <a:pt x="387" y="265"/>
                  </a:cubicBezTo>
                  <a:cubicBezTo>
                    <a:pt x="375" y="274"/>
                    <a:pt x="362" y="283"/>
                    <a:pt x="350" y="293"/>
                  </a:cubicBezTo>
                  <a:close/>
                  <a:moveTo>
                    <a:pt x="379" y="255"/>
                  </a:moveTo>
                  <a:cubicBezTo>
                    <a:pt x="377" y="256"/>
                    <a:pt x="376" y="257"/>
                    <a:pt x="374" y="259"/>
                  </a:cubicBezTo>
                  <a:cubicBezTo>
                    <a:pt x="374" y="259"/>
                    <a:pt x="374" y="259"/>
                    <a:pt x="374" y="259"/>
                  </a:cubicBezTo>
                  <a:cubicBezTo>
                    <a:pt x="366" y="265"/>
                    <a:pt x="359" y="271"/>
                    <a:pt x="352" y="277"/>
                  </a:cubicBezTo>
                  <a:cubicBezTo>
                    <a:pt x="350" y="278"/>
                    <a:pt x="349" y="279"/>
                    <a:pt x="348" y="280"/>
                  </a:cubicBezTo>
                  <a:cubicBezTo>
                    <a:pt x="353" y="274"/>
                    <a:pt x="358" y="269"/>
                    <a:pt x="363" y="263"/>
                  </a:cubicBezTo>
                  <a:cubicBezTo>
                    <a:pt x="368" y="259"/>
                    <a:pt x="373" y="257"/>
                    <a:pt x="379" y="255"/>
                  </a:cubicBezTo>
                  <a:close/>
                  <a:moveTo>
                    <a:pt x="394" y="231"/>
                  </a:moveTo>
                  <a:cubicBezTo>
                    <a:pt x="398" y="226"/>
                    <a:pt x="403" y="222"/>
                    <a:pt x="408" y="218"/>
                  </a:cubicBezTo>
                  <a:cubicBezTo>
                    <a:pt x="414" y="213"/>
                    <a:pt x="421" y="209"/>
                    <a:pt x="427" y="205"/>
                  </a:cubicBezTo>
                  <a:cubicBezTo>
                    <a:pt x="426" y="206"/>
                    <a:pt x="427" y="206"/>
                    <a:pt x="427" y="207"/>
                  </a:cubicBezTo>
                  <a:cubicBezTo>
                    <a:pt x="416" y="214"/>
                    <a:pt x="404" y="222"/>
                    <a:pt x="394" y="231"/>
                  </a:cubicBezTo>
                  <a:close/>
                  <a:moveTo>
                    <a:pt x="441" y="198"/>
                  </a:moveTo>
                  <a:cubicBezTo>
                    <a:pt x="446" y="194"/>
                    <a:pt x="452" y="190"/>
                    <a:pt x="458" y="187"/>
                  </a:cubicBezTo>
                  <a:cubicBezTo>
                    <a:pt x="460" y="186"/>
                    <a:pt x="462" y="186"/>
                    <a:pt x="463" y="185"/>
                  </a:cubicBezTo>
                  <a:cubicBezTo>
                    <a:pt x="456" y="189"/>
                    <a:pt x="448" y="194"/>
                    <a:pt x="441" y="198"/>
                  </a:cubicBezTo>
                  <a:close/>
                  <a:moveTo>
                    <a:pt x="474" y="179"/>
                  </a:moveTo>
                  <a:cubicBezTo>
                    <a:pt x="474" y="179"/>
                    <a:pt x="474" y="179"/>
                    <a:pt x="474" y="179"/>
                  </a:cubicBezTo>
                  <a:cubicBezTo>
                    <a:pt x="474" y="179"/>
                    <a:pt x="474" y="179"/>
                    <a:pt x="474" y="179"/>
                  </a:cubicBezTo>
                  <a:cubicBezTo>
                    <a:pt x="474" y="179"/>
                    <a:pt x="474" y="179"/>
                    <a:pt x="474" y="179"/>
                  </a:cubicBezTo>
                  <a:close/>
                  <a:moveTo>
                    <a:pt x="492" y="165"/>
                  </a:moveTo>
                  <a:cubicBezTo>
                    <a:pt x="483" y="171"/>
                    <a:pt x="472" y="176"/>
                    <a:pt x="462" y="181"/>
                  </a:cubicBezTo>
                  <a:cubicBezTo>
                    <a:pt x="471" y="176"/>
                    <a:pt x="480" y="171"/>
                    <a:pt x="489" y="165"/>
                  </a:cubicBezTo>
                  <a:cubicBezTo>
                    <a:pt x="490" y="165"/>
                    <a:pt x="491" y="165"/>
                    <a:pt x="492" y="165"/>
                  </a:cubicBezTo>
                  <a:close/>
                  <a:moveTo>
                    <a:pt x="498" y="158"/>
                  </a:moveTo>
                  <a:cubicBezTo>
                    <a:pt x="496" y="159"/>
                    <a:pt x="495" y="160"/>
                    <a:pt x="493" y="161"/>
                  </a:cubicBezTo>
                  <a:cubicBezTo>
                    <a:pt x="492" y="161"/>
                    <a:pt x="492" y="161"/>
                    <a:pt x="491" y="161"/>
                  </a:cubicBezTo>
                  <a:cubicBezTo>
                    <a:pt x="492" y="161"/>
                    <a:pt x="493" y="160"/>
                    <a:pt x="494" y="159"/>
                  </a:cubicBezTo>
                  <a:cubicBezTo>
                    <a:pt x="496" y="159"/>
                    <a:pt x="497" y="158"/>
                    <a:pt x="498" y="158"/>
                  </a:cubicBezTo>
                  <a:close/>
                  <a:moveTo>
                    <a:pt x="518" y="130"/>
                  </a:moveTo>
                  <a:cubicBezTo>
                    <a:pt x="523" y="129"/>
                    <a:pt x="528" y="127"/>
                    <a:pt x="533" y="125"/>
                  </a:cubicBezTo>
                  <a:cubicBezTo>
                    <a:pt x="525" y="129"/>
                    <a:pt x="517" y="133"/>
                    <a:pt x="509" y="137"/>
                  </a:cubicBezTo>
                  <a:cubicBezTo>
                    <a:pt x="510" y="136"/>
                    <a:pt x="511" y="135"/>
                    <a:pt x="512" y="134"/>
                  </a:cubicBezTo>
                  <a:cubicBezTo>
                    <a:pt x="513" y="133"/>
                    <a:pt x="509" y="133"/>
                    <a:pt x="507" y="134"/>
                  </a:cubicBezTo>
                  <a:cubicBezTo>
                    <a:pt x="509" y="133"/>
                    <a:pt x="510" y="131"/>
                    <a:pt x="511" y="130"/>
                  </a:cubicBezTo>
                  <a:cubicBezTo>
                    <a:pt x="513" y="129"/>
                    <a:pt x="511" y="128"/>
                    <a:pt x="510" y="128"/>
                  </a:cubicBezTo>
                  <a:cubicBezTo>
                    <a:pt x="513" y="127"/>
                    <a:pt x="517" y="127"/>
                    <a:pt x="521" y="126"/>
                  </a:cubicBezTo>
                  <a:cubicBezTo>
                    <a:pt x="520" y="126"/>
                    <a:pt x="518" y="127"/>
                    <a:pt x="517" y="127"/>
                  </a:cubicBezTo>
                  <a:cubicBezTo>
                    <a:pt x="514" y="128"/>
                    <a:pt x="515" y="131"/>
                    <a:pt x="518" y="130"/>
                  </a:cubicBezTo>
                  <a:close/>
                  <a:moveTo>
                    <a:pt x="554" y="91"/>
                  </a:moveTo>
                  <a:cubicBezTo>
                    <a:pt x="547" y="96"/>
                    <a:pt x="541" y="100"/>
                    <a:pt x="533" y="104"/>
                  </a:cubicBezTo>
                  <a:cubicBezTo>
                    <a:pt x="534" y="104"/>
                    <a:pt x="534" y="103"/>
                    <a:pt x="534" y="103"/>
                  </a:cubicBezTo>
                  <a:cubicBezTo>
                    <a:pt x="541" y="98"/>
                    <a:pt x="547" y="94"/>
                    <a:pt x="554" y="91"/>
                  </a:cubicBezTo>
                  <a:close/>
                  <a:moveTo>
                    <a:pt x="531" y="101"/>
                  </a:moveTo>
                  <a:cubicBezTo>
                    <a:pt x="530" y="101"/>
                    <a:pt x="528" y="102"/>
                    <a:pt x="527" y="103"/>
                  </a:cubicBezTo>
                  <a:cubicBezTo>
                    <a:pt x="529" y="102"/>
                    <a:pt x="530" y="101"/>
                    <a:pt x="531" y="99"/>
                  </a:cubicBezTo>
                  <a:cubicBezTo>
                    <a:pt x="531" y="100"/>
                    <a:pt x="531" y="100"/>
                    <a:pt x="531" y="101"/>
                  </a:cubicBezTo>
                  <a:close/>
                  <a:moveTo>
                    <a:pt x="548" y="81"/>
                  </a:moveTo>
                  <a:cubicBezTo>
                    <a:pt x="547" y="81"/>
                    <a:pt x="547" y="81"/>
                    <a:pt x="546" y="81"/>
                  </a:cubicBezTo>
                  <a:cubicBezTo>
                    <a:pt x="545" y="83"/>
                    <a:pt x="543" y="85"/>
                    <a:pt x="542" y="87"/>
                  </a:cubicBezTo>
                  <a:cubicBezTo>
                    <a:pt x="541" y="87"/>
                    <a:pt x="541" y="87"/>
                    <a:pt x="541" y="87"/>
                  </a:cubicBezTo>
                  <a:cubicBezTo>
                    <a:pt x="527" y="99"/>
                    <a:pt x="513" y="110"/>
                    <a:pt x="502" y="124"/>
                  </a:cubicBezTo>
                  <a:cubicBezTo>
                    <a:pt x="501" y="124"/>
                    <a:pt x="501" y="125"/>
                    <a:pt x="501" y="125"/>
                  </a:cubicBezTo>
                  <a:cubicBezTo>
                    <a:pt x="500" y="125"/>
                    <a:pt x="500" y="125"/>
                    <a:pt x="500" y="126"/>
                  </a:cubicBezTo>
                  <a:cubicBezTo>
                    <a:pt x="497" y="128"/>
                    <a:pt x="495" y="130"/>
                    <a:pt x="492" y="132"/>
                  </a:cubicBezTo>
                  <a:cubicBezTo>
                    <a:pt x="491" y="133"/>
                    <a:pt x="490" y="133"/>
                    <a:pt x="488" y="134"/>
                  </a:cubicBezTo>
                  <a:cubicBezTo>
                    <a:pt x="508" y="115"/>
                    <a:pt x="528" y="96"/>
                    <a:pt x="548" y="78"/>
                  </a:cubicBezTo>
                  <a:cubicBezTo>
                    <a:pt x="552" y="75"/>
                    <a:pt x="556" y="72"/>
                    <a:pt x="560" y="69"/>
                  </a:cubicBezTo>
                  <a:cubicBezTo>
                    <a:pt x="556" y="73"/>
                    <a:pt x="552" y="77"/>
                    <a:pt x="548" y="81"/>
                  </a:cubicBezTo>
                  <a:close/>
                  <a:moveTo>
                    <a:pt x="438" y="179"/>
                  </a:moveTo>
                  <a:cubicBezTo>
                    <a:pt x="424" y="192"/>
                    <a:pt x="411" y="206"/>
                    <a:pt x="398" y="220"/>
                  </a:cubicBezTo>
                  <a:cubicBezTo>
                    <a:pt x="396" y="221"/>
                    <a:pt x="394" y="223"/>
                    <a:pt x="392" y="224"/>
                  </a:cubicBezTo>
                  <a:cubicBezTo>
                    <a:pt x="401" y="216"/>
                    <a:pt x="409" y="207"/>
                    <a:pt x="418" y="199"/>
                  </a:cubicBezTo>
                  <a:cubicBezTo>
                    <a:pt x="424" y="192"/>
                    <a:pt x="431" y="185"/>
                    <a:pt x="438" y="179"/>
                  </a:cubicBezTo>
                  <a:close/>
                  <a:moveTo>
                    <a:pt x="34" y="668"/>
                  </a:moveTo>
                  <a:cubicBezTo>
                    <a:pt x="32" y="671"/>
                    <a:pt x="29" y="674"/>
                    <a:pt x="27" y="677"/>
                  </a:cubicBezTo>
                  <a:cubicBezTo>
                    <a:pt x="29" y="674"/>
                    <a:pt x="31" y="671"/>
                    <a:pt x="34" y="668"/>
                  </a:cubicBezTo>
                  <a:close/>
                  <a:moveTo>
                    <a:pt x="59" y="630"/>
                  </a:moveTo>
                  <a:cubicBezTo>
                    <a:pt x="60" y="629"/>
                    <a:pt x="60" y="628"/>
                    <a:pt x="61" y="627"/>
                  </a:cubicBezTo>
                  <a:cubicBezTo>
                    <a:pt x="64" y="621"/>
                    <a:pt x="68" y="615"/>
                    <a:pt x="72" y="609"/>
                  </a:cubicBezTo>
                  <a:cubicBezTo>
                    <a:pt x="70" y="613"/>
                    <a:pt x="68" y="616"/>
                    <a:pt x="66" y="619"/>
                  </a:cubicBezTo>
                  <a:cubicBezTo>
                    <a:pt x="64" y="624"/>
                    <a:pt x="61" y="628"/>
                    <a:pt x="58" y="632"/>
                  </a:cubicBezTo>
                  <a:cubicBezTo>
                    <a:pt x="58" y="631"/>
                    <a:pt x="59" y="631"/>
                    <a:pt x="59" y="630"/>
                  </a:cubicBezTo>
                  <a:close/>
                  <a:moveTo>
                    <a:pt x="107" y="552"/>
                  </a:moveTo>
                  <a:cubicBezTo>
                    <a:pt x="107" y="552"/>
                    <a:pt x="107" y="552"/>
                    <a:pt x="106" y="552"/>
                  </a:cubicBezTo>
                  <a:cubicBezTo>
                    <a:pt x="109" y="548"/>
                    <a:pt x="112" y="544"/>
                    <a:pt x="115" y="541"/>
                  </a:cubicBezTo>
                  <a:cubicBezTo>
                    <a:pt x="112" y="544"/>
                    <a:pt x="110" y="548"/>
                    <a:pt x="107" y="552"/>
                  </a:cubicBezTo>
                  <a:close/>
                  <a:moveTo>
                    <a:pt x="35" y="674"/>
                  </a:moveTo>
                  <a:cubicBezTo>
                    <a:pt x="42" y="666"/>
                    <a:pt x="47" y="657"/>
                    <a:pt x="52" y="647"/>
                  </a:cubicBezTo>
                  <a:cubicBezTo>
                    <a:pt x="59" y="638"/>
                    <a:pt x="66" y="629"/>
                    <a:pt x="72" y="620"/>
                  </a:cubicBezTo>
                  <a:cubicBezTo>
                    <a:pt x="87" y="593"/>
                    <a:pt x="103" y="566"/>
                    <a:pt x="120" y="540"/>
                  </a:cubicBezTo>
                  <a:cubicBezTo>
                    <a:pt x="121" y="538"/>
                    <a:pt x="117" y="539"/>
                    <a:pt x="115" y="540"/>
                  </a:cubicBezTo>
                  <a:cubicBezTo>
                    <a:pt x="115" y="540"/>
                    <a:pt x="116" y="539"/>
                    <a:pt x="116" y="539"/>
                  </a:cubicBezTo>
                  <a:cubicBezTo>
                    <a:pt x="138" y="510"/>
                    <a:pt x="159" y="481"/>
                    <a:pt x="182" y="453"/>
                  </a:cubicBezTo>
                  <a:cubicBezTo>
                    <a:pt x="207" y="423"/>
                    <a:pt x="233" y="394"/>
                    <a:pt x="260" y="365"/>
                  </a:cubicBezTo>
                  <a:cubicBezTo>
                    <a:pt x="296" y="326"/>
                    <a:pt x="332" y="287"/>
                    <a:pt x="369" y="248"/>
                  </a:cubicBezTo>
                  <a:cubicBezTo>
                    <a:pt x="370" y="248"/>
                    <a:pt x="370" y="248"/>
                    <a:pt x="370" y="248"/>
                  </a:cubicBezTo>
                  <a:cubicBezTo>
                    <a:pt x="365" y="253"/>
                    <a:pt x="360" y="259"/>
                    <a:pt x="355" y="264"/>
                  </a:cubicBezTo>
                  <a:cubicBezTo>
                    <a:pt x="355" y="265"/>
                    <a:pt x="355" y="265"/>
                    <a:pt x="354" y="265"/>
                  </a:cubicBezTo>
                  <a:cubicBezTo>
                    <a:pt x="354" y="266"/>
                    <a:pt x="354" y="266"/>
                    <a:pt x="354" y="266"/>
                  </a:cubicBezTo>
                  <a:cubicBezTo>
                    <a:pt x="339" y="283"/>
                    <a:pt x="321" y="297"/>
                    <a:pt x="310" y="317"/>
                  </a:cubicBezTo>
                  <a:cubicBezTo>
                    <a:pt x="304" y="324"/>
                    <a:pt x="298" y="331"/>
                    <a:pt x="291" y="338"/>
                  </a:cubicBezTo>
                  <a:cubicBezTo>
                    <a:pt x="291" y="338"/>
                    <a:pt x="290" y="339"/>
                    <a:pt x="289" y="339"/>
                  </a:cubicBezTo>
                  <a:cubicBezTo>
                    <a:pt x="285" y="344"/>
                    <a:pt x="281" y="349"/>
                    <a:pt x="277" y="354"/>
                  </a:cubicBezTo>
                  <a:cubicBezTo>
                    <a:pt x="259" y="372"/>
                    <a:pt x="237" y="388"/>
                    <a:pt x="227" y="412"/>
                  </a:cubicBezTo>
                  <a:cubicBezTo>
                    <a:pt x="226" y="411"/>
                    <a:pt x="224" y="412"/>
                    <a:pt x="223" y="413"/>
                  </a:cubicBezTo>
                  <a:cubicBezTo>
                    <a:pt x="215" y="422"/>
                    <a:pt x="208" y="432"/>
                    <a:pt x="201" y="441"/>
                  </a:cubicBezTo>
                  <a:cubicBezTo>
                    <a:pt x="200" y="442"/>
                    <a:pt x="201" y="442"/>
                    <a:pt x="201" y="443"/>
                  </a:cubicBezTo>
                  <a:cubicBezTo>
                    <a:pt x="199" y="445"/>
                    <a:pt x="196" y="447"/>
                    <a:pt x="194" y="449"/>
                  </a:cubicBezTo>
                  <a:cubicBezTo>
                    <a:pt x="193" y="450"/>
                    <a:pt x="196" y="450"/>
                    <a:pt x="196" y="450"/>
                  </a:cubicBezTo>
                  <a:cubicBezTo>
                    <a:pt x="196" y="450"/>
                    <a:pt x="197" y="450"/>
                    <a:pt x="197" y="450"/>
                  </a:cubicBezTo>
                  <a:cubicBezTo>
                    <a:pt x="190" y="458"/>
                    <a:pt x="184" y="467"/>
                    <a:pt x="177" y="475"/>
                  </a:cubicBezTo>
                  <a:cubicBezTo>
                    <a:pt x="173" y="477"/>
                    <a:pt x="170" y="480"/>
                    <a:pt x="166" y="482"/>
                  </a:cubicBezTo>
                  <a:cubicBezTo>
                    <a:pt x="164" y="484"/>
                    <a:pt x="169" y="483"/>
                    <a:pt x="170" y="483"/>
                  </a:cubicBezTo>
                  <a:cubicBezTo>
                    <a:pt x="171" y="482"/>
                    <a:pt x="171" y="482"/>
                    <a:pt x="171" y="482"/>
                  </a:cubicBezTo>
                  <a:cubicBezTo>
                    <a:pt x="171" y="482"/>
                    <a:pt x="171" y="483"/>
                    <a:pt x="170" y="483"/>
                  </a:cubicBezTo>
                  <a:cubicBezTo>
                    <a:pt x="159" y="498"/>
                    <a:pt x="148" y="512"/>
                    <a:pt x="138" y="528"/>
                  </a:cubicBezTo>
                  <a:cubicBezTo>
                    <a:pt x="137" y="528"/>
                    <a:pt x="137" y="528"/>
                    <a:pt x="136" y="528"/>
                  </a:cubicBezTo>
                  <a:cubicBezTo>
                    <a:pt x="134" y="529"/>
                    <a:pt x="134" y="530"/>
                    <a:pt x="135" y="531"/>
                  </a:cubicBezTo>
                  <a:cubicBezTo>
                    <a:pt x="121" y="552"/>
                    <a:pt x="108" y="574"/>
                    <a:pt x="95" y="596"/>
                  </a:cubicBezTo>
                  <a:cubicBezTo>
                    <a:pt x="79" y="625"/>
                    <a:pt x="60" y="652"/>
                    <a:pt x="35" y="674"/>
                  </a:cubicBezTo>
                  <a:close/>
                </a:path>
              </a:pathLst>
            </a:custGeom>
            <a:solidFill>
              <a:srgbClr val="D9D9D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82" name="Freeform 2131"/>
            <p:cNvSpPr/>
            <p:nvPr/>
          </p:nvSpPr>
          <p:spPr>
            <a:xfrm>
              <a:off x="6737350" y="4508501"/>
              <a:ext cx="227013" cy="112713"/>
            </a:xfrm>
            <a:custGeom>
              <a:cxnLst>
                <a:cxn ang="0">
                  <a:pos x="216615" y="3468"/>
                </a:cxn>
                <a:cxn ang="0">
                  <a:pos x="5198" y="109244"/>
                </a:cxn>
                <a:cxn ang="0">
                  <a:pos x="12130" y="110978"/>
                </a:cxn>
                <a:cxn ang="0">
                  <a:pos x="220081" y="6936"/>
                </a:cxn>
                <a:cxn ang="0">
                  <a:pos x="216615" y="3468"/>
                </a:cxn>
              </a:cxnLst>
              <a:rect l="l" t="t" r="r" b="b"/>
              <a:pathLst>
                <a:path w="131" h="65">
                  <a:moveTo>
                    <a:pt x="125" y="2"/>
                  </a:moveTo>
                  <a:cubicBezTo>
                    <a:pt x="83" y="21"/>
                    <a:pt x="39" y="34"/>
                    <a:pt x="3" y="63"/>
                  </a:cubicBezTo>
                  <a:cubicBezTo>
                    <a:pt x="0" y="65"/>
                    <a:pt x="6" y="65"/>
                    <a:pt x="7" y="64"/>
                  </a:cubicBezTo>
                  <a:cubicBezTo>
                    <a:pt x="43" y="35"/>
                    <a:pt x="86" y="23"/>
                    <a:pt x="127" y="4"/>
                  </a:cubicBezTo>
                  <a:cubicBezTo>
                    <a:pt x="131" y="2"/>
                    <a:pt x="128" y="0"/>
                    <a:pt x="125" y="2"/>
                  </a:cubicBezTo>
                  <a:close/>
                </a:path>
              </a:pathLst>
            </a:custGeom>
            <a:solidFill>
              <a:srgbClr val="D9D9D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83" name="Freeform 2132"/>
            <p:cNvSpPr/>
            <p:nvPr/>
          </p:nvSpPr>
          <p:spPr>
            <a:xfrm>
              <a:off x="6707188" y="4562476"/>
              <a:ext cx="252413" cy="107950"/>
            </a:xfrm>
            <a:custGeom>
              <a:cxnLst>
                <a:cxn ang="0">
                  <a:pos x="243768" y="1741"/>
                </a:cxn>
                <a:cxn ang="0">
                  <a:pos x="5186" y="100985"/>
                </a:cxn>
                <a:cxn ang="0">
                  <a:pos x="12101" y="104467"/>
                </a:cxn>
                <a:cxn ang="0">
                  <a:pos x="247226" y="6964"/>
                </a:cxn>
                <a:cxn ang="0">
                  <a:pos x="243768" y="1741"/>
                </a:cxn>
              </a:cxnLst>
              <a:rect l="l" t="t" r="r" b="b"/>
              <a:pathLst>
                <a:path w="146" h="62">
                  <a:moveTo>
                    <a:pt x="141" y="1"/>
                  </a:moveTo>
                  <a:cubicBezTo>
                    <a:pt x="95" y="23"/>
                    <a:pt x="43" y="26"/>
                    <a:pt x="3" y="58"/>
                  </a:cubicBezTo>
                  <a:cubicBezTo>
                    <a:pt x="0" y="60"/>
                    <a:pt x="4" y="62"/>
                    <a:pt x="7" y="60"/>
                  </a:cubicBezTo>
                  <a:cubicBezTo>
                    <a:pt x="47" y="28"/>
                    <a:pt x="98" y="26"/>
                    <a:pt x="143" y="4"/>
                  </a:cubicBezTo>
                  <a:cubicBezTo>
                    <a:pt x="146" y="3"/>
                    <a:pt x="143" y="0"/>
                    <a:pt x="141" y="1"/>
                  </a:cubicBezTo>
                  <a:close/>
                </a:path>
              </a:pathLst>
            </a:custGeom>
            <a:solidFill>
              <a:srgbClr val="D9D9D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84" name="Freeform 2133"/>
            <p:cNvSpPr/>
            <p:nvPr/>
          </p:nvSpPr>
          <p:spPr>
            <a:xfrm>
              <a:off x="6705600" y="4648201"/>
              <a:ext cx="239713" cy="44450"/>
            </a:xfrm>
            <a:custGeom>
              <a:cxnLst>
                <a:cxn ang="0">
                  <a:pos x="227553" y="5128"/>
                </a:cxn>
                <a:cxn ang="0">
                  <a:pos x="95537" y="17096"/>
                </a:cxn>
                <a:cxn ang="0">
                  <a:pos x="5211" y="41030"/>
                </a:cxn>
                <a:cxn ang="0">
                  <a:pos x="10422" y="42740"/>
                </a:cxn>
                <a:cxn ang="0">
                  <a:pos x="234501" y="6838"/>
                </a:cxn>
                <a:cxn ang="0">
                  <a:pos x="227553" y="5128"/>
                </a:cxn>
              </a:cxnLst>
              <a:rect l="l" t="t" r="r" b="b"/>
              <a:pathLst>
                <a:path w="138" h="26">
                  <a:moveTo>
                    <a:pt x="131" y="3"/>
                  </a:moveTo>
                  <a:cubicBezTo>
                    <a:pt x="107" y="15"/>
                    <a:pt x="81" y="10"/>
                    <a:pt x="55" y="10"/>
                  </a:cubicBezTo>
                  <a:cubicBezTo>
                    <a:pt x="36" y="9"/>
                    <a:pt x="19" y="14"/>
                    <a:pt x="3" y="24"/>
                  </a:cubicBezTo>
                  <a:cubicBezTo>
                    <a:pt x="0" y="26"/>
                    <a:pt x="4" y="26"/>
                    <a:pt x="6" y="25"/>
                  </a:cubicBezTo>
                  <a:cubicBezTo>
                    <a:pt x="46" y="0"/>
                    <a:pt x="93" y="25"/>
                    <a:pt x="135" y="4"/>
                  </a:cubicBezTo>
                  <a:cubicBezTo>
                    <a:pt x="138" y="2"/>
                    <a:pt x="133" y="2"/>
                    <a:pt x="131" y="3"/>
                  </a:cubicBezTo>
                  <a:close/>
                </a:path>
              </a:pathLst>
            </a:custGeom>
            <a:solidFill>
              <a:srgbClr val="D9D9D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85" name="Freeform 2134"/>
            <p:cNvSpPr/>
            <p:nvPr/>
          </p:nvSpPr>
          <p:spPr>
            <a:xfrm>
              <a:off x="6635750" y="4468814"/>
              <a:ext cx="36513" cy="215900"/>
            </a:xfrm>
            <a:custGeom>
              <a:cxnLst>
                <a:cxn ang="0">
                  <a:pos x="10432" y="210676"/>
                </a:cxn>
                <a:cxn ang="0">
                  <a:pos x="15648" y="113173"/>
                </a:cxn>
                <a:cxn ang="0">
                  <a:pos x="34774" y="5223"/>
                </a:cxn>
                <a:cxn ang="0">
                  <a:pos x="26080" y="5223"/>
                </a:cxn>
                <a:cxn ang="0">
                  <a:pos x="8693" y="106208"/>
                </a:cxn>
                <a:cxn ang="0">
                  <a:pos x="1738" y="212417"/>
                </a:cxn>
                <a:cxn ang="0">
                  <a:pos x="10432" y="210676"/>
                </a:cxn>
              </a:cxnLst>
              <a:rect l="l" t="t" r="r" b="b"/>
              <a:pathLst>
                <a:path w="21" h="124">
                  <a:moveTo>
                    <a:pt x="6" y="121"/>
                  </a:moveTo>
                  <a:cubicBezTo>
                    <a:pt x="9" y="103"/>
                    <a:pt x="8" y="84"/>
                    <a:pt x="9" y="65"/>
                  </a:cubicBezTo>
                  <a:cubicBezTo>
                    <a:pt x="11" y="44"/>
                    <a:pt x="17" y="24"/>
                    <a:pt x="20" y="3"/>
                  </a:cubicBezTo>
                  <a:cubicBezTo>
                    <a:pt x="21" y="0"/>
                    <a:pt x="15" y="1"/>
                    <a:pt x="15" y="3"/>
                  </a:cubicBezTo>
                  <a:cubicBezTo>
                    <a:pt x="12" y="23"/>
                    <a:pt x="7" y="41"/>
                    <a:pt x="5" y="61"/>
                  </a:cubicBezTo>
                  <a:cubicBezTo>
                    <a:pt x="2" y="81"/>
                    <a:pt x="4" y="102"/>
                    <a:pt x="1" y="122"/>
                  </a:cubicBezTo>
                  <a:cubicBezTo>
                    <a:pt x="0" y="124"/>
                    <a:pt x="6" y="124"/>
                    <a:pt x="6" y="121"/>
                  </a:cubicBezTo>
                  <a:close/>
                </a:path>
              </a:pathLst>
            </a:custGeom>
            <a:solidFill>
              <a:srgbClr val="D9D9D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86" name="Freeform 2135"/>
            <p:cNvSpPr/>
            <p:nvPr/>
          </p:nvSpPr>
          <p:spPr>
            <a:xfrm>
              <a:off x="7583488" y="3800476"/>
              <a:ext cx="115888" cy="76200"/>
            </a:xfrm>
            <a:custGeom>
              <a:cxnLst>
                <a:cxn ang="0">
                  <a:pos x="114158" y="1731"/>
                </a:cxn>
                <a:cxn ang="0">
                  <a:pos x="105509" y="3463"/>
                </a:cxn>
                <a:cxn ang="0">
                  <a:pos x="8648" y="67540"/>
                </a:cxn>
                <a:cxn ang="0">
                  <a:pos x="15567" y="67540"/>
                </a:cxn>
                <a:cxn ang="0">
                  <a:pos x="88213" y="29440"/>
                </a:cxn>
                <a:cxn ang="0">
                  <a:pos x="8648" y="71004"/>
                </a:cxn>
                <a:cxn ang="0">
                  <a:pos x="6918" y="74468"/>
                </a:cxn>
                <a:cxn ang="0">
                  <a:pos x="100320" y="20781"/>
                </a:cxn>
                <a:cxn ang="0">
                  <a:pos x="96861" y="20781"/>
                </a:cxn>
                <a:cxn ang="0">
                  <a:pos x="114158" y="1731"/>
                </a:cxn>
              </a:cxnLst>
              <a:rect l="l" t="t" r="r" b="b"/>
              <a:pathLst>
                <a:path w="67" h="44">
                  <a:moveTo>
                    <a:pt x="66" y="1"/>
                  </a:moveTo>
                  <a:cubicBezTo>
                    <a:pt x="67" y="0"/>
                    <a:pt x="62" y="0"/>
                    <a:pt x="61" y="2"/>
                  </a:cubicBezTo>
                  <a:cubicBezTo>
                    <a:pt x="47" y="21"/>
                    <a:pt x="23" y="25"/>
                    <a:pt x="5" y="39"/>
                  </a:cubicBezTo>
                  <a:cubicBezTo>
                    <a:pt x="3" y="41"/>
                    <a:pt x="8" y="40"/>
                    <a:pt x="9" y="39"/>
                  </a:cubicBezTo>
                  <a:cubicBezTo>
                    <a:pt x="23" y="33"/>
                    <a:pt x="37" y="25"/>
                    <a:pt x="51" y="17"/>
                  </a:cubicBezTo>
                  <a:cubicBezTo>
                    <a:pt x="42" y="31"/>
                    <a:pt x="19" y="37"/>
                    <a:pt x="5" y="41"/>
                  </a:cubicBezTo>
                  <a:cubicBezTo>
                    <a:pt x="3" y="41"/>
                    <a:pt x="0" y="44"/>
                    <a:pt x="4" y="43"/>
                  </a:cubicBezTo>
                  <a:cubicBezTo>
                    <a:pt x="21" y="39"/>
                    <a:pt x="51" y="32"/>
                    <a:pt x="58" y="12"/>
                  </a:cubicBezTo>
                  <a:cubicBezTo>
                    <a:pt x="58" y="12"/>
                    <a:pt x="57" y="12"/>
                    <a:pt x="56" y="12"/>
                  </a:cubicBezTo>
                  <a:cubicBezTo>
                    <a:pt x="60" y="9"/>
                    <a:pt x="63" y="5"/>
                    <a:pt x="66" y="1"/>
                  </a:cubicBezTo>
                  <a:close/>
                </a:path>
              </a:pathLst>
            </a:custGeom>
            <a:solidFill>
              <a:srgbClr val="D9D9D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87" name="Freeform 2136"/>
            <p:cNvSpPr/>
            <p:nvPr/>
          </p:nvSpPr>
          <p:spPr>
            <a:xfrm>
              <a:off x="7581900" y="3749676"/>
              <a:ext cx="76200" cy="53975"/>
            </a:xfrm>
            <a:custGeom>
              <a:cxnLst>
                <a:cxn ang="0">
                  <a:pos x="8659" y="48751"/>
                </a:cxn>
                <a:cxn ang="0">
                  <a:pos x="6927" y="52233"/>
                </a:cxn>
                <a:cxn ang="0">
                  <a:pos x="72736" y="1741"/>
                </a:cxn>
                <a:cxn ang="0">
                  <a:pos x="64077" y="3482"/>
                </a:cxn>
                <a:cxn ang="0">
                  <a:pos x="43295" y="24375"/>
                </a:cxn>
                <a:cxn ang="0">
                  <a:pos x="8659" y="48751"/>
                </a:cxn>
              </a:cxnLst>
              <a:rect l="l" t="t" r="r" b="b"/>
              <a:pathLst>
                <a:path w="44" h="31">
                  <a:moveTo>
                    <a:pt x="5" y="28"/>
                  </a:moveTo>
                  <a:cubicBezTo>
                    <a:pt x="3" y="28"/>
                    <a:pt x="0" y="31"/>
                    <a:pt x="4" y="30"/>
                  </a:cubicBezTo>
                  <a:cubicBezTo>
                    <a:pt x="19" y="27"/>
                    <a:pt x="32" y="12"/>
                    <a:pt x="42" y="1"/>
                  </a:cubicBezTo>
                  <a:cubicBezTo>
                    <a:pt x="44" y="0"/>
                    <a:pt x="38" y="1"/>
                    <a:pt x="37" y="2"/>
                  </a:cubicBezTo>
                  <a:cubicBezTo>
                    <a:pt x="33" y="6"/>
                    <a:pt x="29" y="10"/>
                    <a:pt x="25" y="14"/>
                  </a:cubicBezTo>
                  <a:cubicBezTo>
                    <a:pt x="19" y="19"/>
                    <a:pt x="12" y="26"/>
                    <a:pt x="5" y="28"/>
                  </a:cubicBezTo>
                  <a:close/>
                </a:path>
              </a:pathLst>
            </a:custGeom>
            <a:solidFill>
              <a:srgbClr val="D9D9D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88" name="Freeform 2137"/>
            <p:cNvSpPr/>
            <p:nvPr/>
          </p:nvSpPr>
          <p:spPr>
            <a:xfrm>
              <a:off x="7426325" y="3717926"/>
              <a:ext cx="47625" cy="87313"/>
            </a:xfrm>
            <a:custGeom>
              <a:cxnLst>
                <a:cxn ang="0">
                  <a:pos x="37419" y="3492"/>
                </a:cxn>
                <a:cxn ang="0">
                  <a:pos x="18709" y="57626"/>
                </a:cxn>
                <a:cxn ang="0">
                  <a:pos x="17008" y="57626"/>
                </a:cxn>
                <a:cxn ang="0">
                  <a:pos x="1700" y="83820"/>
                </a:cxn>
                <a:cxn ang="0">
                  <a:pos x="10205" y="83820"/>
                </a:cxn>
                <a:cxn ang="0">
                  <a:pos x="47625" y="3492"/>
                </a:cxn>
                <a:cxn ang="0">
                  <a:pos x="37419" y="3492"/>
                </a:cxn>
              </a:cxnLst>
              <a:rect l="l" t="t" r="r" b="b"/>
              <a:pathLst>
                <a:path w="28" h="50">
                  <a:moveTo>
                    <a:pt x="22" y="2"/>
                  </a:moveTo>
                  <a:cubicBezTo>
                    <a:pt x="21" y="13"/>
                    <a:pt x="16" y="23"/>
                    <a:pt x="11" y="33"/>
                  </a:cubicBezTo>
                  <a:cubicBezTo>
                    <a:pt x="11" y="33"/>
                    <a:pt x="11" y="33"/>
                    <a:pt x="10" y="33"/>
                  </a:cubicBezTo>
                  <a:cubicBezTo>
                    <a:pt x="7" y="38"/>
                    <a:pt x="4" y="43"/>
                    <a:pt x="1" y="48"/>
                  </a:cubicBezTo>
                  <a:cubicBezTo>
                    <a:pt x="0" y="50"/>
                    <a:pt x="5" y="50"/>
                    <a:pt x="6" y="48"/>
                  </a:cubicBezTo>
                  <a:cubicBezTo>
                    <a:pt x="16" y="34"/>
                    <a:pt x="25" y="19"/>
                    <a:pt x="28" y="2"/>
                  </a:cubicBezTo>
                  <a:cubicBezTo>
                    <a:pt x="28" y="0"/>
                    <a:pt x="23" y="0"/>
                    <a:pt x="22" y="2"/>
                  </a:cubicBezTo>
                  <a:close/>
                </a:path>
              </a:pathLst>
            </a:custGeom>
            <a:solidFill>
              <a:srgbClr val="D9D9D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89" name="Freeform 2138"/>
            <p:cNvSpPr/>
            <p:nvPr/>
          </p:nvSpPr>
          <p:spPr>
            <a:xfrm>
              <a:off x="7458075" y="3716339"/>
              <a:ext cx="33338" cy="68263"/>
            </a:xfrm>
            <a:custGeom>
              <a:cxnLst>
                <a:cxn ang="0">
                  <a:pos x="10001" y="64762"/>
                </a:cxn>
                <a:cxn ang="0">
                  <a:pos x="20002" y="45508"/>
                </a:cxn>
                <a:cxn ang="0">
                  <a:pos x="18335" y="45508"/>
                </a:cxn>
                <a:cxn ang="0">
                  <a:pos x="31671" y="3500"/>
                </a:cxn>
                <a:cxn ang="0">
                  <a:pos x="23336" y="5251"/>
                </a:cxn>
                <a:cxn ang="0">
                  <a:pos x="1666" y="64762"/>
                </a:cxn>
                <a:cxn ang="0">
                  <a:pos x="10001" y="64762"/>
                </a:cxn>
              </a:cxnLst>
              <a:rect l="l" t="t" r="r" b="b"/>
              <a:pathLst>
                <a:path w="20" h="39">
                  <a:moveTo>
                    <a:pt x="6" y="37"/>
                  </a:moveTo>
                  <a:cubicBezTo>
                    <a:pt x="8" y="33"/>
                    <a:pt x="10" y="30"/>
                    <a:pt x="12" y="26"/>
                  </a:cubicBezTo>
                  <a:cubicBezTo>
                    <a:pt x="12" y="26"/>
                    <a:pt x="12" y="26"/>
                    <a:pt x="11" y="26"/>
                  </a:cubicBezTo>
                  <a:cubicBezTo>
                    <a:pt x="14" y="18"/>
                    <a:pt x="17" y="10"/>
                    <a:pt x="19" y="2"/>
                  </a:cubicBezTo>
                  <a:cubicBezTo>
                    <a:pt x="20" y="0"/>
                    <a:pt x="14" y="1"/>
                    <a:pt x="14" y="3"/>
                  </a:cubicBezTo>
                  <a:cubicBezTo>
                    <a:pt x="11" y="15"/>
                    <a:pt x="6" y="26"/>
                    <a:pt x="1" y="37"/>
                  </a:cubicBezTo>
                  <a:cubicBezTo>
                    <a:pt x="0" y="39"/>
                    <a:pt x="5" y="38"/>
                    <a:pt x="6" y="37"/>
                  </a:cubicBezTo>
                  <a:close/>
                </a:path>
              </a:pathLst>
            </a:custGeom>
            <a:solidFill>
              <a:srgbClr val="D9D9D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90" name="Freeform 2139"/>
            <p:cNvSpPr/>
            <p:nvPr/>
          </p:nvSpPr>
          <p:spPr>
            <a:xfrm>
              <a:off x="7473950" y="3711576"/>
              <a:ext cx="34925" cy="69850"/>
            </a:xfrm>
            <a:custGeom>
              <a:cxnLst>
                <a:cxn ang="0">
                  <a:pos x="24447" y="3492"/>
                </a:cxn>
                <a:cxn ang="0">
                  <a:pos x="0" y="69850"/>
                </a:cxn>
                <a:cxn ang="0">
                  <a:pos x="10477" y="68103"/>
                </a:cxn>
                <a:cxn ang="0">
                  <a:pos x="31432" y="31432"/>
                </a:cxn>
                <a:cxn ang="0">
                  <a:pos x="26193" y="31432"/>
                </a:cxn>
                <a:cxn ang="0">
                  <a:pos x="34925" y="1746"/>
                </a:cxn>
                <a:cxn ang="0">
                  <a:pos x="24447" y="3492"/>
                </a:cxn>
              </a:cxnLst>
              <a:rect l="l" t="t" r="r" b="b"/>
              <a:pathLst>
                <a:path w="20" h="40">
                  <a:moveTo>
                    <a:pt x="14" y="2"/>
                  </a:moveTo>
                  <a:cubicBezTo>
                    <a:pt x="13" y="16"/>
                    <a:pt x="7" y="28"/>
                    <a:pt x="0" y="40"/>
                  </a:cubicBezTo>
                  <a:cubicBezTo>
                    <a:pt x="0" y="40"/>
                    <a:pt x="5" y="40"/>
                    <a:pt x="6" y="39"/>
                  </a:cubicBezTo>
                  <a:cubicBezTo>
                    <a:pt x="9" y="32"/>
                    <a:pt x="13" y="25"/>
                    <a:pt x="18" y="18"/>
                  </a:cubicBezTo>
                  <a:cubicBezTo>
                    <a:pt x="18" y="18"/>
                    <a:pt x="17" y="18"/>
                    <a:pt x="15" y="18"/>
                  </a:cubicBezTo>
                  <a:cubicBezTo>
                    <a:pt x="18" y="12"/>
                    <a:pt x="19" y="7"/>
                    <a:pt x="20" y="1"/>
                  </a:cubicBezTo>
                  <a:cubicBezTo>
                    <a:pt x="20" y="0"/>
                    <a:pt x="14" y="1"/>
                    <a:pt x="14" y="2"/>
                  </a:cubicBezTo>
                  <a:close/>
                </a:path>
              </a:pathLst>
            </a:custGeom>
            <a:solidFill>
              <a:srgbClr val="D9D9D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91" name="Freeform 2140"/>
            <p:cNvSpPr>
              <a:spLocks noEditPoints="1"/>
            </p:cNvSpPr>
            <p:nvPr/>
          </p:nvSpPr>
          <p:spPr>
            <a:xfrm>
              <a:off x="7035800" y="4583114"/>
              <a:ext cx="395288" cy="358775"/>
            </a:xfrm>
            <a:custGeom>
              <a:cxnLst>
                <a:cxn ang="0">
                  <a:pos x="341542" y="294646"/>
                </a:cxn>
                <a:cxn ang="0">
                  <a:pos x="322471" y="247849"/>
                </a:cxn>
                <a:cxn ang="0">
                  <a:pos x="303400" y="71061"/>
                </a:cxn>
                <a:cxn ang="0">
                  <a:pos x="150833" y="6932"/>
                </a:cxn>
                <a:cxn ang="0">
                  <a:pos x="1733" y="81460"/>
                </a:cxn>
                <a:cxn ang="0">
                  <a:pos x="260057" y="126524"/>
                </a:cxn>
                <a:cxn ang="0">
                  <a:pos x="57212" y="121324"/>
                </a:cxn>
                <a:cxn ang="0">
                  <a:pos x="53745" y="117858"/>
                </a:cxn>
                <a:cxn ang="0">
                  <a:pos x="31206" y="150789"/>
                </a:cxn>
                <a:cxn ang="0">
                  <a:pos x="58946" y="317177"/>
                </a:cxn>
                <a:cxn ang="0">
                  <a:pos x="234052" y="343176"/>
                </a:cxn>
                <a:cxn ang="0">
                  <a:pos x="298199" y="337976"/>
                </a:cxn>
                <a:cxn ang="0">
                  <a:pos x="357146" y="298112"/>
                </a:cxn>
                <a:cxn ang="0">
                  <a:pos x="41609" y="166388"/>
                </a:cxn>
                <a:cxn ang="0">
                  <a:pos x="272193" y="315444"/>
                </a:cxn>
                <a:cxn ang="0">
                  <a:pos x="251389" y="136923"/>
                </a:cxn>
                <a:cxn ang="0">
                  <a:pos x="249655" y="131724"/>
                </a:cxn>
                <a:cxn ang="0">
                  <a:pos x="261791" y="135190"/>
                </a:cxn>
                <a:cxn ang="0">
                  <a:pos x="206312" y="173321"/>
                </a:cxn>
                <a:cxn ang="0">
                  <a:pos x="280862" y="315444"/>
                </a:cxn>
                <a:cxn ang="0">
                  <a:pos x="261791" y="164655"/>
                </a:cxn>
                <a:cxn ang="0">
                  <a:pos x="220182" y="171588"/>
                </a:cxn>
                <a:cxn ang="0">
                  <a:pos x="135230" y="171588"/>
                </a:cxn>
                <a:cxn ang="0">
                  <a:pos x="227117" y="181987"/>
                </a:cxn>
                <a:cxn ang="0">
                  <a:pos x="272193" y="157722"/>
                </a:cxn>
                <a:cxn ang="0">
                  <a:pos x="277395" y="145589"/>
                </a:cxn>
                <a:cxn ang="0">
                  <a:pos x="71082" y="192386"/>
                </a:cxn>
                <a:cxn ang="0">
                  <a:pos x="102289" y="268647"/>
                </a:cxn>
                <a:cxn ang="0">
                  <a:pos x="190709" y="173321"/>
                </a:cxn>
                <a:cxn ang="0">
                  <a:pos x="246188" y="227050"/>
                </a:cxn>
                <a:cxn ang="0">
                  <a:pos x="187241" y="299845"/>
                </a:cxn>
                <a:cxn ang="0">
                  <a:pos x="71082" y="190653"/>
                </a:cxn>
                <a:cxn ang="0">
                  <a:pos x="329406" y="305045"/>
                </a:cxn>
                <a:cxn ang="0">
                  <a:pos x="291264" y="150789"/>
                </a:cxn>
                <a:cxn ang="0">
                  <a:pos x="355412" y="284246"/>
                </a:cxn>
                <a:cxn ang="0">
                  <a:pos x="312069" y="301578"/>
                </a:cxn>
                <a:cxn ang="0">
                  <a:pos x="275661" y="103992"/>
                </a:cxn>
                <a:cxn ang="0">
                  <a:pos x="223649" y="76261"/>
                </a:cxn>
                <a:cxn ang="0">
                  <a:pos x="261791" y="48529"/>
                </a:cxn>
                <a:cxn ang="0">
                  <a:pos x="97088" y="71061"/>
                </a:cxn>
                <a:cxn ang="0">
                  <a:pos x="157768" y="48529"/>
                </a:cxn>
                <a:cxn ang="0">
                  <a:pos x="178573" y="38130"/>
                </a:cxn>
                <a:cxn ang="0">
                  <a:pos x="154301" y="24264"/>
                </a:cxn>
                <a:cxn ang="0">
                  <a:pos x="93620" y="25998"/>
                </a:cxn>
                <a:cxn ang="0">
                  <a:pos x="107490" y="19065"/>
                </a:cxn>
                <a:cxn ang="0">
                  <a:pos x="83218" y="36397"/>
                </a:cxn>
                <a:cxn ang="0">
                  <a:pos x="109224" y="34664"/>
                </a:cxn>
                <a:cxn ang="0">
                  <a:pos x="131762" y="25998"/>
                </a:cxn>
                <a:cxn ang="0">
                  <a:pos x="52011" y="31197"/>
                </a:cxn>
                <a:cxn ang="0">
                  <a:pos x="76283" y="71061"/>
                </a:cxn>
                <a:cxn ang="0">
                  <a:pos x="130028" y="13865"/>
                </a:cxn>
                <a:cxn ang="0">
                  <a:pos x="81484" y="81460"/>
                </a:cxn>
                <a:cxn ang="0">
                  <a:pos x="263525" y="10399"/>
                </a:cxn>
                <a:cxn ang="0">
                  <a:pos x="15603" y="76261"/>
                </a:cxn>
                <a:cxn ang="0">
                  <a:pos x="32940" y="20798"/>
                </a:cxn>
                <a:cxn ang="0">
                  <a:pos x="277395" y="97059"/>
                </a:cxn>
                <a:cxn ang="0">
                  <a:pos x="275661" y="128257"/>
                </a:cxn>
                <a:cxn ang="0">
                  <a:pos x="147366" y="154255"/>
                </a:cxn>
                <a:cxn ang="0">
                  <a:pos x="41609" y="161188"/>
                </a:cxn>
                <a:cxn ang="0">
                  <a:pos x="175105" y="324110"/>
                </a:cxn>
                <a:cxn ang="0">
                  <a:pos x="325939" y="322377"/>
                </a:cxn>
              </a:cxnLst>
              <a:rect l="l" t="t" r="r" b="b"/>
              <a:pathLst>
                <a:path w="228" h="206">
                  <a:moveTo>
                    <a:pt x="221" y="163"/>
                  </a:moveTo>
                  <a:cubicBezTo>
                    <a:pt x="221" y="164"/>
                    <a:pt x="221" y="164"/>
                    <a:pt x="221" y="165"/>
                  </a:cubicBezTo>
                  <a:cubicBezTo>
                    <a:pt x="220" y="161"/>
                    <a:pt x="220" y="157"/>
                    <a:pt x="220" y="153"/>
                  </a:cubicBezTo>
                  <a:cubicBezTo>
                    <a:pt x="220" y="151"/>
                    <a:pt x="214" y="153"/>
                    <a:pt x="214" y="155"/>
                  </a:cubicBezTo>
                  <a:cubicBezTo>
                    <a:pt x="215" y="155"/>
                    <a:pt x="215" y="156"/>
                    <a:pt x="215" y="156"/>
                  </a:cubicBezTo>
                  <a:cubicBezTo>
                    <a:pt x="214" y="156"/>
                    <a:pt x="213" y="157"/>
                    <a:pt x="213" y="157"/>
                  </a:cubicBezTo>
                  <a:cubicBezTo>
                    <a:pt x="212" y="160"/>
                    <a:pt x="211" y="162"/>
                    <a:pt x="210" y="165"/>
                  </a:cubicBezTo>
                  <a:cubicBezTo>
                    <a:pt x="210" y="160"/>
                    <a:pt x="210" y="156"/>
                    <a:pt x="209" y="151"/>
                  </a:cubicBezTo>
                  <a:cubicBezTo>
                    <a:pt x="208" y="150"/>
                    <a:pt x="204" y="151"/>
                    <a:pt x="203" y="152"/>
                  </a:cubicBezTo>
                  <a:cubicBezTo>
                    <a:pt x="201" y="158"/>
                    <a:pt x="200" y="164"/>
                    <a:pt x="197" y="170"/>
                  </a:cubicBezTo>
                  <a:cubicBezTo>
                    <a:pt x="197" y="168"/>
                    <a:pt x="197" y="166"/>
                    <a:pt x="197" y="164"/>
                  </a:cubicBezTo>
                  <a:cubicBezTo>
                    <a:pt x="198" y="159"/>
                    <a:pt x="198" y="154"/>
                    <a:pt x="198" y="149"/>
                  </a:cubicBezTo>
                  <a:cubicBezTo>
                    <a:pt x="198" y="148"/>
                    <a:pt x="193" y="149"/>
                    <a:pt x="192" y="151"/>
                  </a:cubicBezTo>
                  <a:cubicBezTo>
                    <a:pt x="192" y="155"/>
                    <a:pt x="191" y="160"/>
                    <a:pt x="191" y="165"/>
                  </a:cubicBezTo>
                  <a:cubicBezTo>
                    <a:pt x="191" y="166"/>
                    <a:pt x="191" y="167"/>
                    <a:pt x="191" y="168"/>
                  </a:cubicBezTo>
                  <a:cubicBezTo>
                    <a:pt x="189" y="161"/>
                    <a:pt x="190" y="153"/>
                    <a:pt x="189" y="147"/>
                  </a:cubicBezTo>
                  <a:cubicBezTo>
                    <a:pt x="189" y="146"/>
                    <a:pt x="187" y="146"/>
                    <a:pt x="186" y="147"/>
                  </a:cubicBezTo>
                  <a:cubicBezTo>
                    <a:pt x="186" y="146"/>
                    <a:pt x="186" y="146"/>
                    <a:pt x="186" y="145"/>
                  </a:cubicBezTo>
                  <a:cubicBezTo>
                    <a:pt x="186" y="145"/>
                    <a:pt x="186" y="145"/>
                    <a:pt x="186" y="145"/>
                  </a:cubicBezTo>
                  <a:cubicBezTo>
                    <a:pt x="186" y="145"/>
                    <a:pt x="186" y="144"/>
                    <a:pt x="186" y="143"/>
                  </a:cubicBezTo>
                  <a:cubicBezTo>
                    <a:pt x="186" y="142"/>
                    <a:pt x="180" y="143"/>
                    <a:pt x="180" y="144"/>
                  </a:cubicBezTo>
                  <a:cubicBezTo>
                    <a:pt x="180" y="146"/>
                    <a:pt x="180" y="147"/>
                    <a:pt x="180" y="148"/>
                  </a:cubicBezTo>
                  <a:cubicBezTo>
                    <a:pt x="180" y="147"/>
                    <a:pt x="179" y="146"/>
                    <a:pt x="179" y="145"/>
                  </a:cubicBezTo>
                  <a:cubicBezTo>
                    <a:pt x="179" y="145"/>
                    <a:pt x="178" y="145"/>
                    <a:pt x="177" y="145"/>
                  </a:cubicBezTo>
                  <a:cubicBezTo>
                    <a:pt x="177" y="143"/>
                    <a:pt x="177" y="141"/>
                    <a:pt x="177" y="138"/>
                  </a:cubicBezTo>
                  <a:cubicBezTo>
                    <a:pt x="176" y="118"/>
                    <a:pt x="174" y="98"/>
                    <a:pt x="173" y="78"/>
                  </a:cubicBezTo>
                  <a:cubicBezTo>
                    <a:pt x="173" y="77"/>
                    <a:pt x="173" y="77"/>
                    <a:pt x="173" y="77"/>
                  </a:cubicBezTo>
                  <a:cubicBezTo>
                    <a:pt x="175" y="79"/>
                    <a:pt x="179" y="78"/>
                    <a:pt x="179" y="76"/>
                  </a:cubicBezTo>
                  <a:cubicBezTo>
                    <a:pt x="175" y="68"/>
                    <a:pt x="169" y="62"/>
                    <a:pt x="165" y="54"/>
                  </a:cubicBezTo>
                  <a:cubicBezTo>
                    <a:pt x="169" y="51"/>
                    <a:pt x="173" y="46"/>
                    <a:pt x="175" y="41"/>
                  </a:cubicBezTo>
                  <a:cubicBezTo>
                    <a:pt x="176" y="39"/>
                    <a:pt x="177" y="38"/>
                    <a:pt x="178" y="36"/>
                  </a:cubicBezTo>
                  <a:cubicBezTo>
                    <a:pt x="180" y="31"/>
                    <a:pt x="180" y="26"/>
                    <a:pt x="179" y="21"/>
                  </a:cubicBezTo>
                  <a:cubicBezTo>
                    <a:pt x="179" y="20"/>
                    <a:pt x="179" y="19"/>
                    <a:pt x="179" y="18"/>
                  </a:cubicBezTo>
                  <a:cubicBezTo>
                    <a:pt x="179" y="18"/>
                    <a:pt x="178" y="18"/>
                    <a:pt x="178" y="18"/>
                  </a:cubicBezTo>
                  <a:cubicBezTo>
                    <a:pt x="175" y="11"/>
                    <a:pt x="168" y="6"/>
                    <a:pt x="160" y="4"/>
                  </a:cubicBezTo>
                  <a:cubicBezTo>
                    <a:pt x="160" y="4"/>
                    <a:pt x="160" y="4"/>
                    <a:pt x="160" y="3"/>
                  </a:cubicBezTo>
                  <a:cubicBezTo>
                    <a:pt x="159" y="3"/>
                    <a:pt x="158" y="3"/>
                    <a:pt x="158" y="3"/>
                  </a:cubicBezTo>
                  <a:cubicBezTo>
                    <a:pt x="157" y="2"/>
                    <a:pt x="157" y="2"/>
                    <a:pt x="156" y="2"/>
                  </a:cubicBezTo>
                  <a:cubicBezTo>
                    <a:pt x="147" y="0"/>
                    <a:pt x="138" y="2"/>
                    <a:pt x="128" y="3"/>
                  </a:cubicBezTo>
                  <a:cubicBezTo>
                    <a:pt x="115" y="4"/>
                    <a:pt x="101" y="4"/>
                    <a:pt x="87" y="4"/>
                  </a:cubicBezTo>
                  <a:cubicBezTo>
                    <a:pt x="64" y="4"/>
                    <a:pt x="40" y="1"/>
                    <a:pt x="18" y="8"/>
                  </a:cubicBezTo>
                  <a:cubicBezTo>
                    <a:pt x="17" y="8"/>
                    <a:pt x="17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1" y="13"/>
                    <a:pt x="7" y="16"/>
                    <a:pt x="5" y="22"/>
                  </a:cubicBezTo>
                  <a:cubicBezTo>
                    <a:pt x="5" y="23"/>
                    <a:pt x="5" y="23"/>
                    <a:pt x="6" y="24"/>
                  </a:cubicBezTo>
                  <a:cubicBezTo>
                    <a:pt x="5" y="24"/>
                    <a:pt x="4" y="25"/>
                    <a:pt x="4" y="26"/>
                  </a:cubicBezTo>
                  <a:cubicBezTo>
                    <a:pt x="2" y="29"/>
                    <a:pt x="2" y="33"/>
                    <a:pt x="2" y="36"/>
                  </a:cubicBezTo>
                  <a:cubicBezTo>
                    <a:pt x="1" y="37"/>
                    <a:pt x="0" y="38"/>
                    <a:pt x="1" y="39"/>
                  </a:cubicBezTo>
                  <a:cubicBezTo>
                    <a:pt x="2" y="41"/>
                    <a:pt x="3" y="43"/>
                    <a:pt x="4" y="45"/>
                  </a:cubicBezTo>
                  <a:cubicBezTo>
                    <a:pt x="2" y="45"/>
                    <a:pt x="1" y="46"/>
                    <a:pt x="1" y="47"/>
                  </a:cubicBezTo>
                  <a:cubicBezTo>
                    <a:pt x="3" y="50"/>
                    <a:pt x="5" y="54"/>
                    <a:pt x="8" y="57"/>
                  </a:cubicBezTo>
                  <a:cubicBezTo>
                    <a:pt x="8" y="57"/>
                    <a:pt x="9" y="57"/>
                    <a:pt x="10" y="57"/>
                  </a:cubicBezTo>
                  <a:cubicBezTo>
                    <a:pt x="18" y="65"/>
                    <a:pt x="33" y="66"/>
                    <a:pt x="45" y="67"/>
                  </a:cubicBezTo>
                  <a:cubicBezTo>
                    <a:pt x="70" y="68"/>
                    <a:pt x="95" y="69"/>
                    <a:pt x="121" y="68"/>
                  </a:cubicBezTo>
                  <a:cubicBezTo>
                    <a:pt x="133" y="68"/>
                    <a:pt x="144" y="66"/>
                    <a:pt x="153" y="62"/>
                  </a:cubicBezTo>
                  <a:cubicBezTo>
                    <a:pt x="153" y="62"/>
                    <a:pt x="154" y="62"/>
                    <a:pt x="154" y="62"/>
                  </a:cubicBezTo>
                  <a:cubicBezTo>
                    <a:pt x="154" y="63"/>
                    <a:pt x="155" y="64"/>
                    <a:pt x="155" y="66"/>
                  </a:cubicBezTo>
                  <a:cubicBezTo>
                    <a:pt x="153" y="65"/>
                    <a:pt x="150" y="66"/>
                    <a:pt x="150" y="68"/>
                  </a:cubicBezTo>
                  <a:cubicBezTo>
                    <a:pt x="151" y="69"/>
                    <a:pt x="151" y="71"/>
                    <a:pt x="151" y="73"/>
                  </a:cubicBezTo>
                  <a:cubicBezTo>
                    <a:pt x="151" y="73"/>
                    <a:pt x="150" y="73"/>
                    <a:pt x="150" y="73"/>
                  </a:cubicBezTo>
                  <a:cubicBezTo>
                    <a:pt x="150" y="70"/>
                    <a:pt x="150" y="68"/>
                    <a:pt x="151" y="65"/>
                  </a:cubicBezTo>
                  <a:cubicBezTo>
                    <a:pt x="151" y="63"/>
                    <a:pt x="146" y="64"/>
                    <a:pt x="145" y="66"/>
                  </a:cubicBezTo>
                  <a:cubicBezTo>
                    <a:pt x="145" y="68"/>
                    <a:pt x="145" y="70"/>
                    <a:pt x="144" y="72"/>
                  </a:cubicBezTo>
                  <a:cubicBezTo>
                    <a:pt x="144" y="72"/>
                    <a:pt x="143" y="72"/>
                    <a:pt x="142" y="72"/>
                  </a:cubicBezTo>
                  <a:cubicBezTo>
                    <a:pt x="142" y="72"/>
                    <a:pt x="142" y="72"/>
                    <a:pt x="142" y="72"/>
                  </a:cubicBezTo>
                  <a:cubicBezTo>
                    <a:pt x="124" y="72"/>
                    <a:pt x="106" y="71"/>
                    <a:pt x="89" y="71"/>
                  </a:cubicBezTo>
                  <a:cubicBezTo>
                    <a:pt x="73" y="71"/>
                    <a:pt x="58" y="69"/>
                    <a:pt x="42" y="71"/>
                  </a:cubicBezTo>
                  <a:cubicBezTo>
                    <a:pt x="42" y="70"/>
                    <a:pt x="42" y="69"/>
                    <a:pt x="42" y="68"/>
                  </a:cubicBezTo>
                  <a:cubicBezTo>
                    <a:pt x="42" y="67"/>
                    <a:pt x="40" y="67"/>
                    <a:pt x="38" y="68"/>
                  </a:cubicBezTo>
                  <a:cubicBezTo>
                    <a:pt x="37" y="67"/>
                    <a:pt x="33" y="68"/>
                    <a:pt x="33" y="70"/>
                  </a:cubicBezTo>
                  <a:cubicBezTo>
                    <a:pt x="33" y="71"/>
                    <a:pt x="34" y="73"/>
                    <a:pt x="34" y="74"/>
                  </a:cubicBezTo>
                  <a:cubicBezTo>
                    <a:pt x="33" y="75"/>
                    <a:pt x="32" y="77"/>
                    <a:pt x="35" y="77"/>
                  </a:cubicBezTo>
                  <a:cubicBezTo>
                    <a:pt x="35" y="77"/>
                    <a:pt x="35" y="77"/>
                    <a:pt x="35" y="77"/>
                  </a:cubicBezTo>
                  <a:cubicBezTo>
                    <a:pt x="36" y="78"/>
                    <a:pt x="37" y="79"/>
                    <a:pt x="37" y="80"/>
                  </a:cubicBezTo>
                  <a:cubicBezTo>
                    <a:pt x="33" y="80"/>
                    <a:pt x="28" y="80"/>
                    <a:pt x="23" y="80"/>
                  </a:cubicBezTo>
                  <a:cubicBezTo>
                    <a:pt x="23" y="79"/>
                    <a:pt x="23" y="79"/>
                    <a:pt x="23" y="79"/>
                  </a:cubicBezTo>
                  <a:cubicBezTo>
                    <a:pt x="24" y="79"/>
                    <a:pt x="24" y="78"/>
                    <a:pt x="24" y="78"/>
                  </a:cubicBezTo>
                  <a:cubicBezTo>
                    <a:pt x="25" y="78"/>
                    <a:pt x="25" y="77"/>
                    <a:pt x="25" y="77"/>
                  </a:cubicBezTo>
                  <a:cubicBezTo>
                    <a:pt x="25" y="77"/>
                    <a:pt x="25" y="76"/>
                    <a:pt x="25" y="76"/>
                  </a:cubicBezTo>
                  <a:cubicBezTo>
                    <a:pt x="27" y="74"/>
                    <a:pt x="30" y="71"/>
                    <a:pt x="31" y="68"/>
                  </a:cubicBezTo>
                  <a:cubicBezTo>
                    <a:pt x="31" y="66"/>
                    <a:pt x="26" y="68"/>
                    <a:pt x="26" y="69"/>
                  </a:cubicBezTo>
                  <a:cubicBezTo>
                    <a:pt x="23" y="71"/>
                    <a:pt x="22" y="74"/>
                    <a:pt x="20" y="77"/>
                  </a:cubicBezTo>
                  <a:cubicBezTo>
                    <a:pt x="19" y="77"/>
                    <a:pt x="18" y="78"/>
                    <a:pt x="18" y="79"/>
                  </a:cubicBezTo>
                  <a:cubicBezTo>
                    <a:pt x="18" y="79"/>
                    <a:pt x="18" y="80"/>
                    <a:pt x="18" y="80"/>
                  </a:cubicBezTo>
                  <a:cubicBezTo>
                    <a:pt x="18" y="80"/>
                    <a:pt x="18" y="80"/>
                    <a:pt x="18" y="80"/>
                  </a:cubicBezTo>
                  <a:cubicBezTo>
                    <a:pt x="18" y="80"/>
                    <a:pt x="18" y="80"/>
                    <a:pt x="18" y="80"/>
                  </a:cubicBezTo>
                  <a:cubicBezTo>
                    <a:pt x="16" y="81"/>
                    <a:pt x="16" y="83"/>
                    <a:pt x="18" y="83"/>
                  </a:cubicBezTo>
                  <a:cubicBezTo>
                    <a:pt x="18" y="83"/>
                    <a:pt x="18" y="83"/>
                    <a:pt x="18" y="83"/>
                  </a:cubicBezTo>
                  <a:cubicBezTo>
                    <a:pt x="18" y="84"/>
                    <a:pt x="18" y="86"/>
                    <a:pt x="18" y="87"/>
                  </a:cubicBezTo>
                  <a:cubicBezTo>
                    <a:pt x="18" y="87"/>
                    <a:pt x="18" y="87"/>
                    <a:pt x="18" y="87"/>
                  </a:cubicBezTo>
                  <a:cubicBezTo>
                    <a:pt x="18" y="87"/>
                    <a:pt x="18" y="88"/>
                    <a:pt x="18" y="88"/>
                  </a:cubicBezTo>
                  <a:cubicBezTo>
                    <a:pt x="18" y="90"/>
                    <a:pt x="18" y="92"/>
                    <a:pt x="18" y="94"/>
                  </a:cubicBezTo>
                  <a:cubicBezTo>
                    <a:pt x="17" y="95"/>
                    <a:pt x="16" y="96"/>
                    <a:pt x="18" y="96"/>
                  </a:cubicBezTo>
                  <a:cubicBezTo>
                    <a:pt x="19" y="100"/>
                    <a:pt x="20" y="105"/>
                    <a:pt x="21" y="109"/>
                  </a:cubicBezTo>
                  <a:cubicBezTo>
                    <a:pt x="22" y="117"/>
                    <a:pt x="21" y="126"/>
                    <a:pt x="21" y="134"/>
                  </a:cubicBezTo>
                  <a:cubicBezTo>
                    <a:pt x="20" y="148"/>
                    <a:pt x="20" y="163"/>
                    <a:pt x="21" y="178"/>
                  </a:cubicBezTo>
                  <a:cubicBezTo>
                    <a:pt x="19" y="178"/>
                    <a:pt x="17" y="181"/>
                    <a:pt x="20" y="181"/>
                  </a:cubicBezTo>
                  <a:cubicBezTo>
                    <a:pt x="21" y="181"/>
                    <a:pt x="21" y="181"/>
                    <a:pt x="22" y="181"/>
                  </a:cubicBezTo>
                  <a:cubicBezTo>
                    <a:pt x="22" y="181"/>
                    <a:pt x="22" y="181"/>
                    <a:pt x="23" y="181"/>
                  </a:cubicBezTo>
                  <a:cubicBezTo>
                    <a:pt x="26" y="182"/>
                    <a:pt x="30" y="182"/>
                    <a:pt x="34" y="183"/>
                  </a:cubicBezTo>
                  <a:cubicBezTo>
                    <a:pt x="29" y="183"/>
                    <a:pt x="24" y="182"/>
                    <a:pt x="19" y="182"/>
                  </a:cubicBezTo>
                  <a:cubicBezTo>
                    <a:pt x="18" y="182"/>
                    <a:pt x="13" y="185"/>
                    <a:pt x="17" y="185"/>
                  </a:cubicBezTo>
                  <a:cubicBezTo>
                    <a:pt x="21" y="185"/>
                    <a:pt x="24" y="185"/>
                    <a:pt x="28" y="185"/>
                  </a:cubicBezTo>
                  <a:cubicBezTo>
                    <a:pt x="27" y="186"/>
                    <a:pt x="27" y="186"/>
                    <a:pt x="26" y="187"/>
                  </a:cubicBezTo>
                  <a:cubicBezTo>
                    <a:pt x="24" y="187"/>
                    <a:pt x="21" y="189"/>
                    <a:pt x="24" y="189"/>
                  </a:cubicBezTo>
                  <a:cubicBezTo>
                    <a:pt x="49" y="192"/>
                    <a:pt x="74" y="191"/>
                    <a:pt x="98" y="190"/>
                  </a:cubicBezTo>
                  <a:cubicBezTo>
                    <a:pt x="116" y="190"/>
                    <a:pt x="134" y="191"/>
                    <a:pt x="152" y="190"/>
                  </a:cubicBezTo>
                  <a:cubicBezTo>
                    <a:pt x="152" y="190"/>
                    <a:pt x="152" y="190"/>
                    <a:pt x="152" y="190"/>
                  </a:cubicBezTo>
                  <a:cubicBezTo>
                    <a:pt x="146" y="191"/>
                    <a:pt x="140" y="193"/>
                    <a:pt x="135" y="195"/>
                  </a:cubicBezTo>
                  <a:cubicBezTo>
                    <a:pt x="132" y="196"/>
                    <a:pt x="132" y="199"/>
                    <a:pt x="135" y="198"/>
                  </a:cubicBezTo>
                  <a:cubicBezTo>
                    <a:pt x="146" y="197"/>
                    <a:pt x="157" y="195"/>
                    <a:pt x="167" y="192"/>
                  </a:cubicBezTo>
                  <a:cubicBezTo>
                    <a:pt x="166" y="193"/>
                    <a:pt x="164" y="194"/>
                    <a:pt x="162" y="195"/>
                  </a:cubicBezTo>
                  <a:cubicBezTo>
                    <a:pt x="162" y="195"/>
                    <a:pt x="162" y="195"/>
                    <a:pt x="161" y="196"/>
                  </a:cubicBezTo>
                  <a:cubicBezTo>
                    <a:pt x="153" y="198"/>
                    <a:pt x="145" y="199"/>
                    <a:pt x="138" y="204"/>
                  </a:cubicBezTo>
                  <a:cubicBezTo>
                    <a:pt x="136" y="205"/>
                    <a:pt x="137" y="207"/>
                    <a:pt x="139" y="207"/>
                  </a:cubicBezTo>
                  <a:cubicBezTo>
                    <a:pt x="152" y="207"/>
                    <a:pt x="164" y="203"/>
                    <a:pt x="176" y="199"/>
                  </a:cubicBezTo>
                  <a:cubicBezTo>
                    <a:pt x="186" y="200"/>
                    <a:pt x="196" y="199"/>
                    <a:pt x="204" y="194"/>
                  </a:cubicBezTo>
                  <a:cubicBezTo>
                    <a:pt x="207" y="192"/>
                    <a:pt x="205" y="191"/>
                    <a:pt x="203" y="191"/>
                  </a:cubicBezTo>
                  <a:cubicBezTo>
                    <a:pt x="194" y="191"/>
                    <a:pt x="185" y="193"/>
                    <a:pt x="177" y="196"/>
                  </a:cubicBezTo>
                  <a:cubicBezTo>
                    <a:pt x="175" y="196"/>
                    <a:pt x="174" y="196"/>
                    <a:pt x="172" y="195"/>
                  </a:cubicBezTo>
                  <a:cubicBezTo>
                    <a:pt x="175" y="195"/>
                    <a:pt x="178" y="193"/>
                    <a:pt x="180" y="192"/>
                  </a:cubicBezTo>
                  <a:cubicBezTo>
                    <a:pt x="192" y="189"/>
                    <a:pt x="205" y="189"/>
                    <a:pt x="215" y="182"/>
                  </a:cubicBezTo>
                  <a:cubicBezTo>
                    <a:pt x="217" y="181"/>
                    <a:pt x="216" y="179"/>
                    <a:pt x="214" y="179"/>
                  </a:cubicBezTo>
                  <a:cubicBezTo>
                    <a:pt x="207" y="180"/>
                    <a:pt x="200" y="181"/>
                    <a:pt x="194" y="182"/>
                  </a:cubicBezTo>
                  <a:cubicBezTo>
                    <a:pt x="194" y="182"/>
                    <a:pt x="194" y="181"/>
                    <a:pt x="194" y="181"/>
                  </a:cubicBezTo>
                  <a:cubicBezTo>
                    <a:pt x="195" y="181"/>
                    <a:pt x="195" y="180"/>
                    <a:pt x="195" y="180"/>
                  </a:cubicBezTo>
                  <a:cubicBezTo>
                    <a:pt x="200" y="178"/>
                    <a:pt x="206" y="177"/>
                    <a:pt x="212" y="175"/>
                  </a:cubicBezTo>
                  <a:cubicBezTo>
                    <a:pt x="215" y="174"/>
                    <a:pt x="214" y="171"/>
                    <a:pt x="211" y="172"/>
                  </a:cubicBezTo>
                  <a:cubicBezTo>
                    <a:pt x="208" y="172"/>
                    <a:pt x="206" y="173"/>
                    <a:pt x="203" y="174"/>
                  </a:cubicBezTo>
                  <a:cubicBezTo>
                    <a:pt x="204" y="173"/>
                    <a:pt x="205" y="173"/>
                    <a:pt x="206" y="172"/>
                  </a:cubicBezTo>
                  <a:cubicBezTo>
                    <a:pt x="207" y="172"/>
                    <a:pt x="207" y="172"/>
                    <a:pt x="208" y="171"/>
                  </a:cubicBezTo>
                  <a:cubicBezTo>
                    <a:pt x="209" y="171"/>
                    <a:pt x="211" y="170"/>
                    <a:pt x="211" y="170"/>
                  </a:cubicBezTo>
                  <a:cubicBezTo>
                    <a:pt x="213" y="168"/>
                    <a:pt x="214" y="167"/>
                    <a:pt x="215" y="165"/>
                  </a:cubicBezTo>
                  <a:cubicBezTo>
                    <a:pt x="215" y="168"/>
                    <a:pt x="216" y="170"/>
                    <a:pt x="217" y="173"/>
                  </a:cubicBezTo>
                  <a:cubicBezTo>
                    <a:pt x="218" y="175"/>
                    <a:pt x="221" y="173"/>
                    <a:pt x="222" y="172"/>
                  </a:cubicBezTo>
                  <a:cubicBezTo>
                    <a:pt x="224" y="169"/>
                    <a:pt x="225" y="166"/>
                    <a:pt x="226" y="164"/>
                  </a:cubicBezTo>
                  <a:cubicBezTo>
                    <a:pt x="228" y="161"/>
                    <a:pt x="222" y="162"/>
                    <a:pt x="221" y="163"/>
                  </a:cubicBezTo>
                  <a:close/>
                  <a:moveTo>
                    <a:pt x="26" y="133"/>
                  </a:moveTo>
                  <a:cubicBezTo>
                    <a:pt x="26" y="124"/>
                    <a:pt x="26" y="116"/>
                    <a:pt x="26" y="108"/>
                  </a:cubicBezTo>
                  <a:cubicBezTo>
                    <a:pt x="26" y="104"/>
                    <a:pt x="25" y="100"/>
                    <a:pt x="24" y="96"/>
                  </a:cubicBezTo>
                  <a:cubicBezTo>
                    <a:pt x="26" y="96"/>
                    <a:pt x="28" y="96"/>
                    <a:pt x="30" y="96"/>
                  </a:cubicBezTo>
                  <a:cubicBezTo>
                    <a:pt x="31" y="107"/>
                    <a:pt x="35" y="118"/>
                    <a:pt x="36" y="129"/>
                  </a:cubicBezTo>
                  <a:cubicBezTo>
                    <a:pt x="37" y="136"/>
                    <a:pt x="37" y="144"/>
                    <a:pt x="38" y="151"/>
                  </a:cubicBezTo>
                  <a:cubicBezTo>
                    <a:pt x="37" y="151"/>
                    <a:pt x="36" y="152"/>
                    <a:pt x="36" y="153"/>
                  </a:cubicBezTo>
                  <a:cubicBezTo>
                    <a:pt x="35" y="160"/>
                    <a:pt x="35" y="167"/>
                    <a:pt x="35" y="175"/>
                  </a:cubicBezTo>
                  <a:cubicBezTo>
                    <a:pt x="35" y="176"/>
                    <a:pt x="36" y="176"/>
                    <a:pt x="36" y="176"/>
                  </a:cubicBezTo>
                  <a:cubicBezTo>
                    <a:pt x="76" y="180"/>
                    <a:pt x="116" y="180"/>
                    <a:pt x="155" y="180"/>
                  </a:cubicBezTo>
                  <a:cubicBezTo>
                    <a:pt x="156" y="180"/>
                    <a:pt x="156" y="181"/>
                    <a:pt x="156" y="182"/>
                  </a:cubicBezTo>
                  <a:cubicBezTo>
                    <a:pt x="156" y="182"/>
                    <a:pt x="157" y="182"/>
                    <a:pt x="157" y="182"/>
                  </a:cubicBezTo>
                  <a:cubicBezTo>
                    <a:pt x="157" y="182"/>
                    <a:pt x="157" y="182"/>
                    <a:pt x="157" y="182"/>
                  </a:cubicBezTo>
                  <a:cubicBezTo>
                    <a:pt x="152" y="182"/>
                    <a:pt x="148" y="182"/>
                    <a:pt x="144" y="182"/>
                  </a:cubicBezTo>
                  <a:cubicBezTo>
                    <a:pt x="130" y="181"/>
                    <a:pt x="115" y="182"/>
                    <a:pt x="101" y="182"/>
                  </a:cubicBezTo>
                  <a:cubicBezTo>
                    <a:pt x="76" y="183"/>
                    <a:pt x="52" y="181"/>
                    <a:pt x="27" y="178"/>
                  </a:cubicBezTo>
                  <a:cubicBezTo>
                    <a:pt x="26" y="163"/>
                    <a:pt x="26" y="148"/>
                    <a:pt x="26" y="133"/>
                  </a:cubicBezTo>
                  <a:close/>
                  <a:moveTo>
                    <a:pt x="105" y="80"/>
                  </a:moveTo>
                  <a:cubicBezTo>
                    <a:pt x="94" y="79"/>
                    <a:pt x="82" y="79"/>
                    <a:pt x="70" y="79"/>
                  </a:cubicBezTo>
                  <a:cubicBezTo>
                    <a:pt x="62" y="79"/>
                    <a:pt x="53" y="79"/>
                    <a:pt x="44" y="79"/>
                  </a:cubicBezTo>
                  <a:cubicBezTo>
                    <a:pt x="44" y="79"/>
                    <a:pt x="44" y="78"/>
                    <a:pt x="44" y="78"/>
                  </a:cubicBezTo>
                  <a:cubicBezTo>
                    <a:pt x="62" y="78"/>
                    <a:pt x="81" y="78"/>
                    <a:pt x="99" y="78"/>
                  </a:cubicBezTo>
                  <a:cubicBezTo>
                    <a:pt x="114" y="79"/>
                    <a:pt x="130" y="80"/>
                    <a:pt x="145" y="79"/>
                  </a:cubicBezTo>
                  <a:cubicBezTo>
                    <a:pt x="145" y="80"/>
                    <a:pt x="145" y="80"/>
                    <a:pt x="146" y="81"/>
                  </a:cubicBezTo>
                  <a:cubicBezTo>
                    <a:pt x="146" y="81"/>
                    <a:pt x="146" y="81"/>
                    <a:pt x="147" y="81"/>
                  </a:cubicBezTo>
                  <a:cubicBezTo>
                    <a:pt x="136" y="82"/>
                    <a:pt x="125" y="82"/>
                    <a:pt x="115" y="81"/>
                  </a:cubicBezTo>
                  <a:cubicBezTo>
                    <a:pt x="115" y="81"/>
                    <a:pt x="115" y="81"/>
                    <a:pt x="115" y="81"/>
                  </a:cubicBezTo>
                  <a:cubicBezTo>
                    <a:pt x="114" y="80"/>
                    <a:pt x="112" y="80"/>
                    <a:pt x="110" y="81"/>
                  </a:cubicBezTo>
                  <a:cubicBezTo>
                    <a:pt x="109" y="81"/>
                    <a:pt x="108" y="81"/>
                    <a:pt x="107" y="81"/>
                  </a:cubicBezTo>
                  <a:cubicBezTo>
                    <a:pt x="107" y="80"/>
                    <a:pt x="107" y="80"/>
                    <a:pt x="105" y="80"/>
                  </a:cubicBezTo>
                  <a:close/>
                  <a:moveTo>
                    <a:pt x="144" y="77"/>
                  </a:moveTo>
                  <a:cubicBezTo>
                    <a:pt x="135" y="77"/>
                    <a:pt x="126" y="77"/>
                    <a:pt x="116" y="76"/>
                  </a:cubicBezTo>
                  <a:cubicBezTo>
                    <a:pt x="126" y="76"/>
                    <a:pt x="135" y="75"/>
                    <a:pt x="144" y="76"/>
                  </a:cubicBezTo>
                  <a:cubicBezTo>
                    <a:pt x="144" y="76"/>
                    <a:pt x="144" y="76"/>
                    <a:pt x="144" y="77"/>
                  </a:cubicBezTo>
                  <a:close/>
                  <a:moveTo>
                    <a:pt x="157" y="79"/>
                  </a:moveTo>
                  <a:cubicBezTo>
                    <a:pt x="157" y="78"/>
                    <a:pt x="157" y="78"/>
                    <a:pt x="157" y="78"/>
                  </a:cubicBezTo>
                  <a:cubicBezTo>
                    <a:pt x="158" y="77"/>
                    <a:pt x="158" y="77"/>
                    <a:pt x="159" y="76"/>
                  </a:cubicBezTo>
                  <a:cubicBezTo>
                    <a:pt x="160" y="78"/>
                    <a:pt x="161" y="79"/>
                    <a:pt x="163" y="81"/>
                  </a:cubicBezTo>
                  <a:cubicBezTo>
                    <a:pt x="162" y="81"/>
                    <a:pt x="162" y="80"/>
                    <a:pt x="161" y="81"/>
                  </a:cubicBezTo>
                  <a:cubicBezTo>
                    <a:pt x="157" y="81"/>
                    <a:pt x="153" y="81"/>
                    <a:pt x="148" y="81"/>
                  </a:cubicBezTo>
                  <a:cubicBezTo>
                    <a:pt x="150" y="81"/>
                    <a:pt x="152" y="80"/>
                    <a:pt x="151" y="79"/>
                  </a:cubicBezTo>
                  <a:cubicBezTo>
                    <a:pt x="151" y="79"/>
                    <a:pt x="151" y="79"/>
                    <a:pt x="151" y="79"/>
                  </a:cubicBezTo>
                  <a:cubicBezTo>
                    <a:pt x="151" y="79"/>
                    <a:pt x="151" y="78"/>
                    <a:pt x="151" y="78"/>
                  </a:cubicBezTo>
                  <a:cubicBezTo>
                    <a:pt x="151" y="79"/>
                    <a:pt x="151" y="79"/>
                    <a:pt x="151" y="80"/>
                  </a:cubicBezTo>
                  <a:cubicBezTo>
                    <a:pt x="151" y="81"/>
                    <a:pt x="157" y="80"/>
                    <a:pt x="157" y="79"/>
                  </a:cubicBezTo>
                  <a:close/>
                  <a:moveTo>
                    <a:pt x="164" y="82"/>
                  </a:moveTo>
                  <a:cubicBezTo>
                    <a:pt x="163" y="82"/>
                    <a:pt x="163" y="82"/>
                    <a:pt x="163" y="82"/>
                  </a:cubicBezTo>
                  <a:cubicBezTo>
                    <a:pt x="163" y="82"/>
                    <a:pt x="163" y="82"/>
                    <a:pt x="163" y="82"/>
                  </a:cubicBezTo>
                  <a:cubicBezTo>
                    <a:pt x="163" y="82"/>
                    <a:pt x="163" y="82"/>
                    <a:pt x="164" y="82"/>
                  </a:cubicBezTo>
                  <a:close/>
                  <a:moveTo>
                    <a:pt x="108" y="148"/>
                  </a:moveTo>
                  <a:cubicBezTo>
                    <a:pt x="108" y="135"/>
                    <a:pt x="112" y="120"/>
                    <a:pt x="114" y="108"/>
                  </a:cubicBezTo>
                  <a:cubicBezTo>
                    <a:pt x="114" y="105"/>
                    <a:pt x="115" y="103"/>
                    <a:pt x="115" y="100"/>
                  </a:cubicBezTo>
                  <a:cubicBezTo>
                    <a:pt x="117" y="100"/>
                    <a:pt x="118" y="100"/>
                    <a:pt x="119" y="100"/>
                  </a:cubicBezTo>
                  <a:cubicBezTo>
                    <a:pt x="114" y="115"/>
                    <a:pt x="115" y="134"/>
                    <a:pt x="108" y="148"/>
                  </a:cubicBezTo>
                  <a:close/>
                  <a:moveTo>
                    <a:pt x="74" y="156"/>
                  </a:moveTo>
                  <a:cubicBezTo>
                    <a:pt x="74" y="147"/>
                    <a:pt x="79" y="137"/>
                    <a:pt x="82" y="130"/>
                  </a:cubicBezTo>
                  <a:cubicBezTo>
                    <a:pt x="85" y="120"/>
                    <a:pt x="88" y="110"/>
                    <a:pt x="88" y="100"/>
                  </a:cubicBezTo>
                  <a:cubicBezTo>
                    <a:pt x="90" y="100"/>
                    <a:pt x="91" y="100"/>
                    <a:pt x="93" y="100"/>
                  </a:cubicBezTo>
                  <a:cubicBezTo>
                    <a:pt x="85" y="118"/>
                    <a:pt x="85" y="139"/>
                    <a:pt x="74" y="156"/>
                  </a:cubicBezTo>
                  <a:close/>
                  <a:moveTo>
                    <a:pt x="164" y="180"/>
                  </a:moveTo>
                  <a:cubicBezTo>
                    <a:pt x="165" y="180"/>
                    <a:pt x="165" y="180"/>
                    <a:pt x="166" y="180"/>
                  </a:cubicBezTo>
                  <a:cubicBezTo>
                    <a:pt x="165" y="181"/>
                    <a:pt x="165" y="181"/>
                    <a:pt x="165" y="182"/>
                  </a:cubicBezTo>
                  <a:cubicBezTo>
                    <a:pt x="164" y="182"/>
                    <a:pt x="163" y="182"/>
                    <a:pt x="162" y="182"/>
                  </a:cubicBezTo>
                  <a:cubicBezTo>
                    <a:pt x="162" y="182"/>
                    <a:pt x="163" y="181"/>
                    <a:pt x="164" y="180"/>
                  </a:cubicBezTo>
                  <a:close/>
                  <a:moveTo>
                    <a:pt x="136" y="134"/>
                  </a:moveTo>
                  <a:cubicBezTo>
                    <a:pt x="136" y="133"/>
                    <a:pt x="136" y="131"/>
                    <a:pt x="136" y="130"/>
                  </a:cubicBezTo>
                  <a:cubicBezTo>
                    <a:pt x="137" y="121"/>
                    <a:pt x="138" y="112"/>
                    <a:pt x="138" y="103"/>
                  </a:cubicBezTo>
                  <a:cubicBezTo>
                    <a:pt x="138" y="103"/>
                    <a:pt x="138" y="102"/>
                    <a:pt x="138" y="102"/>
                  </a:cubicBezTo>
                  <a:cubicBezTo>
                    <a:pt x="138" y="113"/>
                    <a:pt x="139" y="124"/>
                    <a:pt x="136" y="134"/>
                  </a:cubicBezTo>
                  <a:close/>
                  <a:moveTo>
                    <a:pt x="151" y="95"/>
                  </a:moveTo>
                  <a:cubicBezTo>
                    <a:pt x="151" y="95"/>
                    <a:pt x="151" y="95"/>
                    <a:pt x="151" y="95"/>
                  </a:cubicBezTo>
                  <a:cubicBezTo>
                    <a:pt x="151" y="95"/>
                    <a:pt x="151" y="95"/>
                    <a:pt x="151" y="95"/>
                  </a:cubicBezTo>
                  <a:cubicBezTo>
                    <a:pt x="151" y="95"/>
                    <a:pt x="151" y="95"/>
                    <a:pt x="151" y="95"/>
                  </a:cubicBezTo>
                  <a:close/>
                  <a:moveTo>
                    <a:pt x="49" y="97"/>
                  </a:moveTo>
                  <a:cubicBezTo>
                    <a:pt x="49" y="97"/>
                    <a:pt x="50" y="97"/>
                    <a:pt x="51" y="98"/>
                  </a:cubicBezTo>
                  <a:cubicBezTo>
                    <a:pt x="49" y="100"/>
                    <a:pt x="48" y="102"/>
                    <a:pt x="47" y="104"/>
                  </a:cubicBezTo>
                  <a:cubicBezTo>
                    <a:pt x="47" y="102"/>
                    <a:pt x="48" y="100"/>
                    <a:pt x="49" y="97"/>
                  </a:cubicBezTo>
                  <a:close/>
                  <a:moveTo>
                    <a:pt x="127" y="99"/>
                  </a:moveTo>
                  <a:cubicBezTo>
                    <a:pt x="128" y="99"/>
                    <a:pt x="130" y="99"/>
                    <a:pt x="132" y="99"/>
                  </a:cubicBezTo>
                  <a:cubicBezTo>
                    <a:pt x="132" y="100"/>
                    <a:pt x="132" y="100"/>
                    <a:pt x="132" y="101"/>
                  </a:cubicBezTo>
                  <a:cubicBezTo>
                    <a:pt x="131" y="101"/>
                    <a:pt x="131" y="101"/>
                    <a:pt x="130" y="101"/>
                  </a:cubicBezTo>
                  <a:cubicBezTo>
                    <a:pt x="129" y="102"/>
                    <a:pt x="128" y="102"/>
                    <a:pt x="127" y="103"/>
                  </a:cubicBezTo>
                  <a:cubicBezTo>
                    <a:pt x="127" y="102"/>
                    <a:pt x="127" y="101"/>
                    <a:pt x="127" y="99"/>
                  </a:cubicBezTo>
                  <a:close/>
                  <a:moveTo>
                    <a:pt x="56" y="98"/>
                  </a:moveTo>
                  <a:cubicBezTo>
                    <a:pt x="57" y="98"/>
                    <a:pt x="58" y="98"/>
                    <a:pt x="60" y="98"/>
                  </a:cubicBezTo>
                  <a:cubicBezTo>
                    <a:pt x="57" y="105"/>
                    <a:pt x="54" y="115"/>
                    <a:pt x="49" y="121"/>
                  </a:cubicBezTo>
                  <a:cubicBezTo>
                    <a:pt x="49" y="113"/>
                    <a:pt x="54" y="105"/>
                    <a:pt x="56" y="98"/>
                  </a:cubicBezTo>
                  <a:close/>
                  <a:moveTo>
                    <a:pt x="65" y="98"/>
                  </a:moveTo>
                  <a:cubicBezTo>
                    <a:pt x="67" y="98"/>
                    <a:pt x="68" y="99"/>
                    <a:pt x="70" y="99"/>
                  </a:cubicBezTo>
                  <a:cubicBezTo>
                    <a:pt x="66" y="109"/>
                    <a:pt x="62" y="124"/>
                    <a:pt x="55" y="133"/>
                  </a:cubicBezTo>
                  <a:cubicBezTo>
                    <a:pt x="56" y="121"/>
                    <a:pt x="63" y="110"/>
                    <a:pt x="65" y="98"/>
                  </a:cubicBezTo>
                  <a:close/>
                  <a:moveTo>
                    <a:pt x="75" y="99"/>
                  </a:moveTo>
                  <a:cubicBezTo>
                    <a:pt x="76" y="99"/>
                    <a:pt x="77" y="99"/>
                    <a:pt x="78" y="99"/>
                  </a:cubicBezTo>
                  <a:cubicBezTo>
                    <a:pt x="76" y="102"/>
                    <a:pt x="75" y="104"/>
                    <a:pt x="74" y="107"/>
                  </a:cubicBezTo>
                  <a:cubicBezTo>
                    <a:pt x="75" y="104"/>
                    <a:pt x="75" y="102"/>
                    <a:pt x="75" y="99"/>
                  </a:cubicBezTo>
                  <a:close/>
                  <a:moveTo>
                    <a:pt x="101" y="100"/>
                  </a:moveTo>
                  <a:cubicBezTo>
                    <a:pt x="102" y="100"/>
                    <a:pt x="103" y="100"/>
                    <a:pt x="105" y="100"/>
                  </a:cubicBezTo>
                  <a:cubicBezTo>
                    <a:pt x="103" y="107"/>
                    <a:pt x="102" y="114"/>
                    <a:pt x="101" y="121"/>
                  </a:cubicBezTo>
                  <a:cubicBezTo>
                    <a:pt x="99" y="128"/>
                    <a:pt x="98" y="139"/>
                    <a:pt x="94" y="146"/>
                  </a:cubicBezTo>
                  <a:cubicBezTo>
                    <a:pt x="95" y="130"/>
                    <a:pt x="102" y="115"/>
                    <a:pt x="101" y="100"/>
                  </a:cubicBezTo>
                  <a:close/>
                  <a:moveTo>
                    <a:pt x="125" y="152"/>
                  </a:moveTo>
                  <a:cubicBezTo>
                    <a:pt x="124" y="137"/>
                    <a:pt x="128" y="122"/>
                    <a:pt x="127" y="106"/>
                  </a:cubicBezTo>
                  <a:cubicBezTo>
                    <a:pt x="129" y="106"/>
                    <a:pt x="130" y="105"/>
                    <a:pt x="131" y="105"/>
                  </a:cubicBezTo>
                  <a:cubicBezTo>
                    <a:pt x="131" y="111"/>
                    <a:pt x="131" y="117"/>
                    <a:pt x="131" y="123"/>
                  </a:cubicBezTo>
                  <a:cubicBezTo>
                    <a:pt x="131" y="125"/>
                    <a:pt x="130" y="128"/>
                    <a:pt x="130" y="130"/>
                  </a:cubicBezTo>
                  <a:cubicBezTo>
                    <a:pt x="129" y="136"/>
                    <a:pt x="129" y="146"/>
                    <a:pt x="125" y="152"/>
                  </a:cubicBezTo>
                  <a:close/>
                  <a:moveTo>
                    <a:pt x="163" y="174"/>
                  </a:moveTo>
                  <a:cubicBezTo>
                    <a:pt x="163" y="170"/>
                    <a:pt x="163" y="167"/>
                    <a:pt x="163" y="163"/>
                  </a:cubicBezTo>
                  <a:cubicBezTo>
                    <a:pt x="163" y="162"/>
                    <a:pt x="163" y="161"/>
                    <a:pt x="163" y="160"/>
                  </a:cubicBezTo>
                  <a:cubicBezTo>
                    <a:pt x="163" y="165"/>
                    <a:pt x="164" y="169"/>
                    <a:pt x="164" y="174"/>
                  </a:cubicBezTo>
                  <a:cubicBezTo>
                    <a:pt x="164" y="174"/>
                    <a:pt x="163" y="174"/>
                    <a:pt x="163" y="174"/>
                  </a:cubicBezTo>
                  <a:close/>
                  <a:moveTo>
                    <a:pt x="157" y="91"/>
                  </a:moveTo>
                  <a:cubicBezTo>
                    <a:pt x="157" y="91"/>
                    <a:pt x="157" y="91"/>
                    <a:pt x="157" y="91"/>
                  </a:cubicBezTo>
                  <a:cubicBezTo>
                    <a:pt x="157" y="90"/>
                    <a:pt x="156" y="90"/>
                    <a:pt x="156" y="89"/>
                  </a:cubicBezTo>
                  <a:cubicBezTo>
                    <a:pt x="157" y="89"/>
                    <a:pt x="157" y="89"/>
                    <a:pt x="157" y="89"/>
                  </a:cubicBezTo>
                  <a:cubicBezTo>
                    <a:pt x="157" y="90"/>
                    <a:pt x="157" y="90"/>
                    <a:pt x="157" y="91"/>
                  </a:cubicBezTo>
                  <a:close/>
                  <a:moveTo>
                    <a:pt x="161" y="85"/>
                  </a:moveTo>
                  <a:cubicBezTo>
                    <a:pt x="160" y="85"/>
                    <a:pt x="159" y="85"/>
                    <a:pt x="158" y="86"/>
                  </a:cubicBezTo>
                  <a:cubicBezTo>
                    <a:pt x="145" y="89"/>
                    <a:pt x="130" y="89"/>
                    <a:pt x="116" y="89"/>
                  </a:cubicBezTo>
                  <a:cubicBezTo>
                    <a:pt x="116" y="88"/>
                    <a:pt x="116" y="86"/>
                    <a:pt x="116" y="85"/>
                  </a:cubicBezTo>
                  <a:cubicBezTo>
                    <a:pt x="131" y="85"/>
                    <a:pt x="145" y="85"/>
                    <a:pt x="160" y="84"/>
                  </a:cubicBezTo>
                  <a:cubicBezTo>
                    <a:pt x="160" y="84"/>
                    <a:pt x="160" y="84"/>
                    <a:pt x="160" y="84"/>
                  </a:cubicBezTo>
                  <a:cubicBezTo>
                    <a:pt x="160" y="84"/>
                    <a:pt x="160" y="84"/>
                    <a:pt x="160" y="84"/>
                  </a:cubicBezTo>
                  <a:cubicBezTo>
                    <a:pt x="160" y="84"/>
                    <a:pt x="161" y="85"/>
                    <a:pt x="161" y="85"/>
                  </a:cubicBezTo>
                  <a:close/>
                  <a:moveTo>
                    <a:pt x="40" y="96"/>
                  </a:moveTo>
                  <a:cubicBezTo>
                    <a:pt x="41" y="96"/>
                    <a:pt x="42" y="97"/>
                    <a:pt x="43" y="97"/>
                  </a:cubicBezTo>
                  <a:cubicBezTo>
                    <a:pt x="43" y="97"/>
                    <a:pt x="43" y="98"/>
                    <a:pt x="43" y="98"/>
                  </a:cubicBezTo>
                  <a:cubicBezTo>
                    <a:pt x="42" y="98"/>
                    <a:pt x="41" y="99"/>
                    <a:pt x="40" y="99"/>
                  </a:cubicBezTo>
                  <a:cubicBezTo>
                    <a:pt x="38" y="102"/>
                    <a:pt x="38" y="105"/>
                    <a:pt x="38" y="108"/>
                  </a:cubicBezTo>
                  <a:cubicBezTo>
                    <a:pt x="37" y="104"/>
                    <a:pt x="36" y="100"/>
                    <a:pt x="36" y="96"/>
                  </a:cubicBezTo>
                  <a:cubicBezTo>
                    <a:pt x="37" y="96"/>
                    <a:pt x="38" y="96"/>
                    <a:pt x="40" y="96"/>
                  </a:cubicBezTo>
                  <a:close/>
                  <a:moveTo>
                    <a:pt x="41" y="110"/>
                  </a:moveTo>
                  <a:cubicBezTo>
                    <a:pt x="41" y="110"/>
                    <a:pt x="41" y="110"/>
                    <a:pt x="41" y="111"/>
                  </a:cubicBezTo>
                  <a:cubicBezTo>
                    <a:pt x="41" y="113"/>
                    <a:pt x="44" y="112"/>
                    <a:pt x="45" y="112"/>
                  </a:cubicBezTo>
                  <a:cubicBezTo>
                    <a:pt x="46" y="111"/>
                    <a:pt x="46" y="111"/>
                    <a:pt x="46" y="111"/>
                  </a:cubicBezTo>
                  <a:cubicBezTo>
                    <a:pt x="44" y="116"/>
                    <a:pt x="43" y="120"/>
                    <a:pt x="43" y="126"/>
                  </a:cubicBezTo>
                  <a:cubicBezTo>
                    <a:pt x="43" y="127"/>
                    <a:pt x="46" y="127"/>
                    <a:pt x="47" y="126"/>
                  </a:cubicBezTo>
                  <a:cubicBezTo>
                    <a:pt x="49" y="126"/>
                    <a:pt x="50" y="125"/>
                    <a:pt x="52" y="123"/>
                  </a:cubicBezTo>
                  <a:cubicBezTo>
                    <a:pt x="50" y="128"/>
                    <a:pt x="49" y="134"/>
                    <a:pt x="49" y="139"/>
                  </a:cubicBezTo>
                  <a:cubicBezTo>
                    <a:pt x="49" y="141"/>
                    <a:pt x="53" y="141"/>
                    <a:pt x="54" y="140"/>
                  </a:cubicBezTo>
                  <a:cubicBezTo>
                    <a:pt x="55" y="139"/>
                    <a:pt x="57" y="137"/>
                    <a:pt x="58" y="136"/>
                  </a:cubicBezTo>
                  <a:cubicBezTo>
                    <a:pt x="56" y="142"/>
                    <a:pt x="54" y="148"/>
                    <a:pt x="54" y="154"/>
                  </a:cubicBezTo>
                  <a:cubicBezTo>
                    <a:pt x="54" y="157"/>
                    <a:pt x="58" y="155"/>
                    <a:pt x="59" y="155"/>
                  </a:cubicBezTo>
                  <a:cubicBezTo>
                    <a:pt x="73" y="142"/>
                    <a:pt x="75" y="119"/>
                    <a:pt x="82" y="101"/>
                  </a:cubicBezTo>
                  <a:cubicBezTo>
                    <a:pt x="82" y="112"/>
                    <a:pt x="78" y="123"/>
                    <a:pt x="75" y="133"/>
                  </a:cubicBezTo>
                  <a:cubicBezTo>
                    <a:pt x="73" y="142"/>
                    <a:pt x="67" y="153"/>
                    <a:pt x="70" y="163"/>
                  </a:cubicBezTo>
                  <a:cubicBezTo>
                    <a:pt x="70" y="165"/>
                    <a:pt x="74" y="164"/>
                    <a:pt x="75" y="163"/>
                  </a:cubicBezTo>
                  <a:cubicBezTo>
                    <a:pt x="88" y="147"/>
                    <a:pt x="89" y="127"/>
                    <a:pt x="95" y="108"/>
                  </a:cubicBezTo>
                  <a:cubicBezTo>
                    <a:pt x="94" y="123"/>
                    <a:pt x="88" y="138"/>
                    <a:pt x="88" y="153"/>
                  </a:cubicBezTo>
                  <a:cubicBezTo>
                    <a:pt x="88" y="155"/>
                    <a:pt x="91" y="155"/>
                    <a:pt x="93" y="154"/>
                  </a:cubicBezTo>
                  <a:cubicBezTo>
                    <a:pt x="100" y="148"/>
                    <a:pt x="102" y="139"/>
                    <a:pt x="104" y="130"/>
                  </a:cubicBezTo>
                  <a:cubicBezTo>
                    <a:pt x="107" y="120"/>
                    <a:pt x="108" y="110"/>
                    <a:pt x="110" y="100"/>
                  </a:cubicBezTo>
                  <a:cubicBezTo>
                    <a:pt x="110" y="100"/>
                    <a:pt x="110" y="100"/>
                    <a:pt x="110" y="100"/>
                  </a:cubicBezTo>
                  <a:cubicBezTo>
                    <a:pt x="109" y="106"/>
                    <a:pt x="108" y="111"/>
                    <a:pt x="107" y="117"/>
                  </a:cubicBezTo>
                  <a:cubicBezTo>
                    <a:pt x="106" y="130"/>
                    <a:pt x="101" y="144"/>
                    <a:pt x="103" y="157"/>
                  </a:cubicBezTo>
                  <a:cubicBezTo>
                    <a:pt x="103" y="159"/>
                    <a:pt x="107" y="158"/>
                    <a:pt x="108" y="157"/>
                  </a:cubicBezTo>
                  <a:cubicBezTo>
                    <a:pt x="119" y="145"/>
                    <a:pt x="118" y="126"/>
                    <a:pt x="122" y="109"/>
                  </a:cubicBezTo>
                  <a:cubicBezTo>
                    <a:pt x="122" y="126"/>
                    <a:pt x="118" y="142"/>
                    <a:pt x="121" y="158"/>
                  </a:cubicBezTo>
                  <a:cubicBezTo>
                    <a:pt x="121" y="160"/>
                    <a:pt x="124" y="159"/>
                    <a:pt x="125" y="159"/>
                  </a:cubicBezTo>
                  <a:cubicBezTo>
                    <a:pt x="130" y="155"/>
                    <a:pt x="132" y="149"/>
                    <a:pt x="134" y="142"/>
                  </a:cubicBezTo>
                  <a:cubicBezTo>
                    <a:pt x="134" y="143"/>
                    <a:pt x="134" y="143"/>
                    <a:pt x="134" y="143"/>
                  </a:cubicBezTo>
                  <a:cubicBezTo>
                    <a:pt x="135" y="145"/>
                    <a:pt x="138" y="143"/>
                    <a:pt x="139" y="142"/>
                  </a:cubicBezTo>
                  <a:cubicBezTo>
                    <a:pt x="141" y="138"/>
                    <a:pt x="142" y="135"/>
                    <a:pt x="142" y="131"/>
                  </a:cubicBezTo>
                  <a:cubicBezTo>
                    <a:pt x="142" y="131"/>
                    <a:pt x="143" y="131"/>
                    <a:pt x="143" y="131"/>
                  </a:cubicBezTo>
                  <a:cubicBezTo>
                    <a:pt x="146" y="130"/>
                    <a:pt x="147" y="127"/>
                    <a:pt x="143" y="127"/>
                  </a:cubicBezTo>
                  <a:cubicBezTo>
                    <a:pt x="146" y="127"/>
                    <a:pt x="145" y="111"/>
                    <a:pt x="145" y="102"/>
                  </a:cubicBezTo>
                  <a:cubicBezTo>
                    <a:pt x="145" y="102"/>
                    <a:pt x="145" y="102"/>
                    <a:pt x="145" y="102"/>
                  </a:cubicBezTo>
                  <a:cubicBezTo>
                    <a:pt x="145" y="102"/>
                    <a:pt x="145" y="102"/>
                    <a:pt x="145" y="102"/>
                  </a:cubicBezTo>
                  <a:cubicBezTo>
                    <a:pt x="145" y="110"/>
                    <a:pt x="146" y="119"/>
                    <a:pt x="148" y="127"/>
                  </a:cubicBezTo>
                  <a:cubicBezTo>
                    <a:pt x="149" y="128"/>
                    <a:pt x="150" y="128"/>
                    <a:pt x="152" y="128"/>
                  </a:cubicBezTo>
                  <a:cubicBezTo>
                    <a:pt x="152" y="135"/>
                    <a:pt x="152" y="141"/>
                    <a:pt x="152" y="148"/>
                  </a:cubicBezTo>
                  <a:cubicBezTo>
                    <a:pt x="153" y="156"/>
                    <a:pt x="152" y="165"/>
                    <a:pt x="153" y="174"/>
                  </a:cubicBezTo>
                  <a:cubicBezTo>
                    <a:pt x="138" y="173"/>
                    <a:pt x="123" y="173"/>
                    <a:pt x="108" y="173"/>
                  </a:cubicBezTo>
                  <a:cubicBezTo>
                    <a:pt x="97" y="173"/>
                    <a:pt x="84" y="175"/>
                    <a:pt x="72" y="175"/>
                  </a:cubicBezTo>
                  <a:cubicBezTo>
                    <a:pt x="69" y="174"/>
                    <a:pt x="67" y="174"/>
                    <a:pt x="64" y="174"/>
                  </a:cubicBezTo>
                  <a:cubicBezTo>
                    <a:pt x="61" y="174"/>
                    <a:pt x="57" y="173"/>
                    <a:pt x="54" y="173"/>
                  </a:cubicBezTo>
                  <a:cubicBezTo>
                    <a:pt x="63" y="173"/>
                    <a:pt x="73" y="173"/>
                    <a:pt x="82" y="173"/>
                  </a:cubicBezTo>
                  <a:cubicBezTo>
                    <a:pt x="84" y="173"/>
                    <a:pt x="88" y="170"/>
                    <a:pt x="85" y="170"/>
                  </a:cubicBezTo>
                  <a:cubicBezTo>
                    <a:pt x="72" y="170"/>
                    <a:pt x="59" y="170"/>
                    <a:pt x="46" y="170"/>
                  </a:cubicBezTo>
                  <a:cubicBezTo>
                    <a:pt x="45" y="170"/>
                    <a:pt x="45" y="170"/>
                    <a:pt x="44" y="170"/>
                  </a:cubicBezTo>
                  <a:cubicBezTo>
                    <a:pt x="44" y="158"/>
                    <a:pt x="43" y="146"/>
                    <a:pt x="42" y="133"/>
                  </a:cubicBezTo>
                  <a:cubicBezTo>
                    <a:pt x="41" y="125"/>
                    <a:pt x="40" y="118"/>
                    <a:pt x="38" y="110"/>
                  </a:cubicBezTo>
                  <a:cubicBezTo>
                    <a:pt x="39" y="110"/>
                    <a:pt x="40" y="110"/>
                    <a:pt x="41" y="110"/>
                  </a:cubicBezTo>
                  <a:close/>
                  <a:moveTo>
                    <a:pt x="70" y="120"/>
                  </a:moveTo>
                  <a:cubicBezTo>
                    <a:pt x="68" y="128"/>
                    <a:pt x="65" y="138"/>
                    <a:pt x="61" y="146"/>
                  </a:cubicBezTo>
                  <a:cubicBezTo>
                    <a:pt x="62" y="137"/>
                    <a:pt x="66" y="129"/>
                    <a:pt x="70" y="120"/>
                  </a:cubicBezTo>
                  <a:close/>
                  <a:moveTo>
                    <a:pt x="190" y="176"/>
                  </a:moveTo>
                  <a:cubicBezTo>
                    <a:pt x="189" y="177"/>
                    <a:pt x="188" y="177"/>
                    <a:pt x="187" y="178"/>
                  </a:cubicBezTo>
                  <a:cubicBezTo>
                    <a:pt x="186" y="178"/>
                    <a:pt x="185" y="178"/>
                    <a:pt x="184" y="178"/>
                  </a:cubicBezTo>
                  <a:cubicBezTo>
                    <a:pt x="184" y="177"/>
                    <a:pt x="184" y="177"/>
                    <a:pt x="185" y="177"/>
                  </a:cubicBezTo>
                  <a:cubicBezTo>
                    <a:pt x="185" y="177"/>
                    <a:pt x="185" y="177"/>
                    <a:pt x="185" y="177"/>
                  </a:cubicBezTo>
                  <a:cubicBezTo>
                    <a:pt x="185" y="177"/>
                    <a:pt x="185" y="177"/>
                    <a:pt x="185" y="177"/>
                  </a:cubicBezTo>
                  <a:cubicBezTo>
                    <a:pt x="187" y="177"/>
                    <a:pt x="188" y="177"/>
                    <a:pt x="190" y="176"/>
                  </a:cubicBezTo>
                  <a:close/>
                  <a:moveTo>
                    <a:pt x="173" y="171"/>
                  </a:moveTo>
                  <a:cubicBezTo>
                    <a:pt x="172" y="171"/>
                    <a:pt x="171" y="171"/>
                    <a:pt x="170" y="172"/>
                  </a:cubicBezTo>
                  <a:cubicBezTo>
                    <a:pt x="167" y="148"/>
                    <a:pt x="168" y="123"/>
                    <a:pt x="166" y="99"/>
                  </a:cubicBezTo>
                  <a:cubicBezTo>
                    <a:pt x="166" y="97"/>
                    <a:pt x="166" y="96"/>
                    <a:pt x="166" y="94"/>
                  </a:cubicBezTo>
                  <a:cubicBezTo>
                    <a:pt x="167" y="93"/>
                    <a:pt x="167" y="92"/>
                    <a:pt x="166" y="91"/>
                  </a:cubicBezTo>
                  <a:cubicBezTo>
                    <a:pt x="166" y="90"/>
                    <a:pt x="166" y="89"/>
                    <a:pt x="166" y="88"/>
                  </a:cubicBezTo>
                  <a:cubicBezTo>
                    <a:pt x="166" y="88"/>
                    <a:pt x="164" y="88"/>
                    <a:pt x="163" y="88"/>
                  </a:cubicBezTo>
                  <a:cubicBezTo>
                    <a:pt x="163" y="88"/>
                    <a:pt x="163" y="88"/>
                    <a:pt x="163" y="87"/>
                  </a:cubicBezTo>
                  <a:cubicBezTo>
                    <a:pt x="163" y="87"/>
                    <a:pt x="163" y="88"/>
                    <a:pt x="163" y="88"/>
                  </a:cubicBezTo>
                  <a:cubicBezTo>
                    <a:pt x="165" y="88"/>
                    <a:pt x="167" y="87"/>
                    <a:pt x="168" y="87"/>
                  </a:cubicBezTo>
                  <a:cubicBezTo>
                    <a:pt x="168" y="87"/>
                    <a:pt x="168" y="87"/>
                    <a:pt x="168" y="87"/>
                  </a:cubicBezTo>
                  <a:cubicBezTo>
                    <a:pt x="169" y="101"/>
                    <a:pt x="170" y="115"/>
                    <a:pt x="171" y="129"/>
                  </a:cubicBezTo>
                  <a:cubicBezTo>
                    <a:pt x="171" y="137"/>
                    <a:pt x="172" y="146"/>
                    <a:pt x="173" y="155"/>
                  </a:cubicBezTo>
                  <a:cubicBezTo>
                    <a:pt x="172" y="160"/>
                    <a:pt x="172" y="166"/>
                    <a:pt x="173" y="171"/>
                  </a:cubicBezTo>
                  <a:close/>
                  <a:moveTo>
                    <a:pt x="162" y="190"/>
                  </a:moveTo>
                  <a:cubicBezTo>
                    <a:pt x="164" y="190"/>
                    <a:pt x="167" y="189"/>
                    <a:pt x="170" y="189"/>
                  </a:cubicBezTo>
                  <a:cubicBezTo>
                    <a:pt x="166" y="190"/>
                    <a:pt x="163" y="190"/>
                    <a:pt x="160" y="191"/>
                  </a:cubicBezTo>
                  <a:cubicBezTo>
                    <a:pt x="161" y="191"/>
                    <a:pt x="161" y="191"/>
                    <a:pt x="162" y="190"/>
                  </a:cubicBezTo>
                  <a:close/>
                  <a:moveTo>
                    <a:pt x="202" y="170"/>
                  </a:moveTo>
                  <a:cubicBezTo>
                    <a:pt x="203" y="168"/>
                    <a:pt x="204" y="166"/>
                    <a:pt x="205" y="164"/>
                  </a:cubicBezTo>
                  <a:cubicBezTo>
                    <a:pt x="205" y="166"/>
                    <a:pt x="205" y="167"/>
                    <a:pt x="205" y="169"/>
                  </a:cubicBezTo>
                  <a:cubicBezTo>
                    <a:pt x="205" y="169"/>
                    <a:pt x="204" y="169"/>
                    <a:pt x="203" y="170"/>
                  </a:cubicBezTo>
                  <a:cubicBezTo>
                    <a:pt x="203" y="170"/>
                    <a:pt x="203" y="170"/>
                    <a:pt x="202" y="170"/>
                  </a:cubicBezTo>
                  <a:close/>
                  <a:moveTo>
                    <a:pt x="187" y="173"/>
                  </a:moveTo>
                  <a:cubicBezTo>
                    <a:pt x="187" y="173"/>
                    <a:pt x="187" y="173"/>
                    <a:pt x="187" y="173"/>
                  </a:cubicBezTo>
                  <a:cubicBezTo>
                    <a:pt x="187" y="173"/>
                    <a:pt x="187" y="173"/>
                    <a:pt x="187" y="173"/>
                  </a:cubicBezTo>
                  <a:cubicBezTo>
                    <a:pt x="187" y="173"/>
                    <a:pt x="187" y="173"/>
                    <a:pt x="187" y="173"/>
                  </a:cubicBezTo>
                  <a:cubicBezTo>
                    <a:pt x="187" y="173"/>
                    <a:pt x="187" y="173"/>
                    <a:pt x="187" y="173"/>
                  </a:cubicBezTo>
                  <a:close/>
                  <a:moveTo>
                    <a:pt x="180" y="174"/>
                  </a:moveTo>
                  <a:cubicBezTo>
                    <a:pt x="180" y="174"/>
                    <a:pt x="180" y="174"/>
                    <a:pt x="180" y="174"/>
                  </a:cubicBezTo>
                  <a:cubicBezTo>
                    <a:pt x="179" y="173"/>
                    <a:pt x="179" y="172"/>
                    <a:pt x="179" y="171"/>
                  </a:cubicBezTo>
                  <a:cubicBezTo>
                    <a:pt x="178" y="168"/>
                    <a:pt x="178" y="165"/>
                    <a:pt x="178" y="162"/>
                  </a:cubicBezTo>
                  <a:cubicBezTo>
                    <a:pt x="178" y="163"/>
                    <a:pt x="178" y="164"/>
                    <a:pt x="179" y="164"/>
                  </a:cubicBezTo>
                  <a:cubicBezTo>
                    <a:pt x="179" y="167"/>
                    <a:pt x="179" y="171"/>
                    <a:pt x="180" y="174"/>
                  </a:cubicBezTo>
                  <a:close/>
                  <a:moveTo>
                    <a:pt x="173" y="77"/>
                  </a:moveTo>
                  <a:cubicBezTo>
                    <a:pt x="172" y="76"/>
                    <a:pt x="169" y="77"/>
                    <a:pt x="168" y="78"/>
                  </a:cubicBezTo>
                  <a:cubicBezTo>
                    <a:pt x="168" y="78"/>
                    <a:pt x="167" y="77"/>
                    <a:pt x="167" y="77"/>
                  </a:cubicBezTo>
                  <a:cubicBezTo>
                    <a:pt x="169" y="76"/>
                    <a:pt x="171" y="75"/>
                    <a:pt x="170" y="74"/>
                  </a:cubicBezTo>
                  <a:cubicBezTo>
                    <a:pt x="167" y="69"/>
                    <a:pt x="163" y="65"/>
                    <a:pt x="159" y="60"/>
                  </a:cubicBezTo>
                  <a:cubicBezTo>
                    <a:pt x="159" y="60"/>
                    <a:pt x="159" y="60"/>
                    <a:pt x="159" y="60"/>
                  </a:cubicBezTo>
                  <a:cubicBezTo>
                    <a:pt x="159" y="59"/>
                    <a:pt x="159" y="59"/>
                    <a:pt x="158" y="59"/>
                  </a:cubicBezTo>
                  <a:cubicBezTo>
                    <a:pt x="159" y="59"/>
                    <a:pt x="160" y="58"/>
                    <a:pt x="161" y="58"/>
                  </a:cubicBezTo>
                  <a:cubicBezTo>
                    <a:pt x="165" y="64"/>
                    <a:pt x="170" y="70"/>
                    <a:pt x="173" y="77"/>
                  </a:cubicBezTo>
                  <a:close/>
                  <a:moveTo>
                    <a:pt x="151" y="35"/>
                  </a:moveTo>
                  <a:cubicBezTo>
                    <a:pt x="151" y="35"/>
                    <a:pt x="151" y="35"/>
                    <a:pt x="152" y="35"/>
                  </a:cubicBezTo>
                  <a:cubicBezTo>
                    <a:pt x="152" y="36"/>
                    <a:pt x="151" y="36"/>
                    <a:pt x="151" y="37"/>
                  </a:cubicBezTo>
                  <a:cubicBezTo>
                    <a:pt x="151" y="36"/>
                    <a:pt x="149" y="36"/>
                    <a:pt x="149" y="37"/>
                  </a:cubicBezTo>
                  <a:cubicBezTo>
                    <a:pt x="149" y="36"/>
                    <a:pt x="150" y="35"/>
                    <a:pt x="151" y="35"/>
                  </a:cubicBezTo>
                  <a:cubicBezTo>
                    <a:pt x="151" y="35"/>
                    <a:pt x="151" y="35"/>
                    <a:pt x="151" y="35"/>
                  </a:cubicBezTo>
                  <a:close/>
                  <a:moveTo>
                    <a:pt x="129" y="44"/>
                  </a:moveTo>
                  <a:cubicBezTo>
                    <a:pt x="132" y="44"/>
                    <a:pt x="134" y="44"/>
                    <a:pt x="137" y="44"/>
                  </a:cubicBezTo>
                  <a:cubicBezTo>
                    <a:pt x="133" y="45"/>
                    <a:pt x="130" y="44"/>
                    <a:pt x="126" y="44"/>
                  </a:cubicBezTo>
                  <a:cubicBezTo>
                    <a:pt x="127" y="44"/>
                    <a:pt x="128" y="44"/>
                    <a:pt x="129" y="44"/>
                  </a:cubicBezTo>
                  <a:close/>
                  <a:moveTo>
                    <a:pt x="138" y="42"/>
                  </a:moveTo>
                  <a:cubicBezTo>
                    <a:pt x="141" y="41"/>
                    <a:pt x="144" y="39"/>
                    <a:pt x="147" y="37"/>
                  </a:cubicBezTo>
                  <a:cubicBezTo>
                    <a:pt x="147" y="37"/>
                    <a:pt x="147" y="37"/>
                    <a:pt x="147" y="37"/>
                  </a:cubicBezTo>
                  <a:cubicBezTo>
                    <a:pt x="146" y="39"/>
                    <a:pt x="144" y="41"/>
                    <a:pt x="143" y="42"/>
                  </a:cubicBezTo>
                  <a:cubicBezTo>
                    <a:pt x="141" y="42"/>
                    <a:pt x="139" y="42"/>
                    <a:pt x="138" y="42"/>
                  </a:cubicBezTo>
                  <a:close/>
                  <a:moveTo>
                    <a:pt x="147" y="16"/>
                  </a:moveTo>
                  <a:cubicBezTo>
                    <a:pt x="149" y="20"/>
                    <a:pt x="150" y="24"/>
                    <a:pt x="151" y="28"/>
                  </a:cubicBezTo>
                  <a:cubicBezTo>
                    <a:pt x="148" y="33"/>
                    <a:pt x="143" y="37"/>
                    <a:pt x="139" y="38"/>
                  </a:cubicBezTo>
                  <a:cubicBezTo>
                    <a:pt x="136" y="40"/>
                    <a:pt x="132" y="41"/>
                    <a:pt x="128" y="41"/>
                  </a:cubicBezTo>
                  <a:cubicBezTo>
                    <a:pt x="127" y="41"/>
                    <a:pt x="127" y="41"/>
                    <a:pt x="126" y="41"/>
                  </a:cubicBezTo>
                  <a:cubicBezTo>
                    <a:pt x="125" y="41"/>
                    <a:pt x="124" y="42"/>
                    <a:pt x="124" y="42"/>
                  </a:cubicBezTo>
                  <a:cubicBezTo>
                    <a:pt x="121" y="42"/>
                    <a:pt x="119" y="43"/>
                    <a:pt x="116" y="43"/>
                  </a:cubicBezTo>
                  <a:cubicBezTo>
                    <a:pt x="113" y="43"/>
                    <a:pt x="110" y="43"/>
                    <a:pt x="108" y="44"/>
                  </a:cubicBezTo>
                  <a:cubicBezTo>
                    <a:pt x="97" y="44"/>
                    <a:pt x="87" y="43"/>
                    <a:pt x="77" y="43"/>
                  </a:cubicBezTo>
                  <a:cubicBezTo>
                    <a:pt x="70" y="43"/>
                    <a:pt x="63" y="43"/>
                    <a:pt x="56" y="43"/>
                  </a:cubicBezTo>
                  <a:cubicBezTo>
                    <a:pt x="55" y="43"/>
                    <a:pt x="54" y="43"/>
                    <a:pt x="54" y="43"/>
                  </a:cubicBezTo>
                  <a:cubicBezTo>
                    <a:pt x="55" y="43"/>
                    <a:pt x="56" y="42"/>
                    <a:pt x="56" y="41"/>
                  </a:cubicBezTo>
                  <a:cubicBezTo>
                    <a:pt x="57" y="38"/>
                    <a:pt x="58" y="35"/>
                    <a:pt x="58" y="32"/>
                  </a:cubicBezTo>
                  <a:cubicBezTo>
                    <a:pt x="59" y="35"/>
                    <a:pt x="60" y="38"/>
                    <a:pt x="61" y="41"/>
                  </a:cubicBezTo>
                  <a:cubicBezTo>
                    <a:pt x="62" y="43"/>
                    <a:pt x="66" y="41"/>
                    <a:pt x="66" y="40"/>
                  </a:cubicBezTo>
                  <a:cubicBezTo>
                    <a:pt x="69" y="35"/>
                    <a:pt x="70" y="30"/>
                    <a:pt x="71" y="25"/>
                  </a:cubicBezTo>
                  <a:cubicBezTo>
                    <a:pt x="71" y="30"/>
                    <a:pt x="71" y="35"/>
                    <a:pt x="71" y="40"/>
                  </a:cubicBezTo>
                  <a:cubicBezTo>
                    <a:pt x="72" y="42"/>
                    <a:pt x="76" y="41"/>
                    <a:pt x="77" y="40"/>
                  </a:cubicBezTo>
                  <a:cubicBezTo>
                    <a:pt x="79" y="36"/>
                    <a:pt x="80" y="32"/>
                    <a:pt x="81" y="29"/>
                  </a:cubicBezTo>
                  <a:cubicBezTo>
                    <a:pt x="81" y="30"/>
                    <a:pt x="82" y="32"/>
                    <a:pt x="82" y="33"/>
                  </a:cubicBezTo>
                  <a:cubicBezTo>
                    <a:pt x="83" y="36"/>
                    <a:pt x="86" y="35"/>
                    <a:pt x="87" y="34"/>
                  </a:cubicBezTo>
                  <a:cubicBezTo>
                    <a:pt x="89" y="32"/>
                    <a:pt x="90" y="30"/>
                    <a:pt x="91" y="28"/>
                  </a:cubicBezTo>
                  <a:cubicBezTo>
                    <a:pt x="91" y="32"/>
                    <a:pt x="91" y="36"/>
                    <a:pt x="93" y="40"/>
                  </a:cubicBezTo>
                  <a:cubicBezTo>
                    <a:pt x="93" y="42"/>
                    <a:pt x="97" y="40"/>
                    <a:pt x="98" y="39"/>
                  </a:cubicBezTo>
                  <a:cubicBezTo>
                    <a:pt x="100" y="36"/>
                    <a:pt x="102" y="33"/>
                    <a:pt x="104" y="29"/>
                  </a:cubicBezTo>
                  <a:cubicBezTo>
                    <a:pt x="104" y="32"/>
                    <a:pt x="104" y="34"/>
                    <a:pt x="105" y="36"/>
                  </a:cubicBezTo>
                  <a:cubicBezTo>
                    <a:pt x="105" y="38"/>
                    <a:pt x="110" y="36"/>
                    <a:pt x="110" y="35"/>
                  </a:cubicBezTo>
                  <a:cubicBezTo>
                    <a:pt x="111" y="34"/>
                    <a:pt x="111" y="33"/>
                    <a:pt x="111" y="32"/>
                  </a:cubicBezTo>
                  <a:cubicBezTo>
                    <a:pt x="111" y="32"/>
                    <a:pt x="110" y="31"/>
                    <a:pt x="110" y="31"/>
                  </a:cubicBezTo>
                  <a:cubicBezTo>
                    <a:pt x="109" y="28"/>
                    <a:pt x="109" y="24"/>
                    <a:pt x="109" y="20"/>
                  </a:cubicBezTo>
                  <a:cubicBezTo>
                    <a:pt x="109" y="18"/>
                    <a:pt x="103" y="19"/>
                    <a:pt x="103" y="21"/>
                  </a:cubicBezTo>
                  <a:cubicBezTo>
                    <a:pt x="103" y="22"/>
                    <a:pt x="103" y="22"/>
                    <a:pt x="103" y="22"/>
                  </a:cubicBezTo>
                  <a:cubicBezTo>
                    <a:pt x="102" y="23"/>
                    <a:pt x="102" y="23"/>
                    <a:pt x="101" y="24"/>
                  </a:cubicBezTo>
                  <a:cubicBezTo>
                    <a:pt x="100" y="27"/>
                    <a:pt x="98" y="30"/>
                    <a:pt x="97" y="33"/>
                  </a:cubicBezTo>
                  <a:cubicBezTo>
                    <a:pt x="97" y="28"/>
                    <a:pt x="97" y="24"/>
                    <a:pt x="98" y="19"/>
                  </a:cubicBezTo>
                  <a:cubicBezTo>
                    <a:pt x="98" y="17"/>
                    <a:pt x="93" y="18"/>
                    <a:pt x="93" y="20"/>
                  </a:cubicBezTo>
                  <a:cubicBezTo>
                    <a:pt x="92" y="21"/>
                    <a:pt x="92" y="23"/>
                    <a:pt x="92" y="25"/>
                  </a:cubicBezTo>
                  <a:cubicBezTo>
                    <a:pt x="91" y="24"/>
                    <a:pt x="88" y="24"/>
                    <a:pt x="87" y="26"/>
                  </a:cubicBezTo>
                  <a:cubicBezTo>
                    <a:pt x="87" y="26"/>
                    <a:pt x="87" y="26"/>
                    <a:pt x="87" y="26"/>
                  </a:cubicBezTo>
                  <a:cubicBezTo>
                    <a:pt x="86" y="23"/>
                    <a:pt x="86" y="19"/>
                    <a:pt x="86" y="15"/>
                  </a:cubicBezTo>
                  <a:cubicBezTo>
                    <a:pt x="86" y="15"/>
                    <a:pt x="86" y="14"/>
                    <a:pt x="86" y="14"/>
                  </a:cubicBezTo>
                  <a:cubicBezTo>
                    <a:pt x="87" y="14"/>
                    <a:pt x="88" y="14"/>
                    <a:pt x="89" y="14"/>
                  </a:cubicBezTo>
                  <a:cubicBezTo>
                    <a:pt x="90" y="14"/>
                    <a:pt x="91" y="13"/>
                    <a:pt x="92" y="12"/>
                  </a:cubicBezTo>
                  <a:cubicBezTo>
                    <a:pt x="100" y="12"/>
                    <a:pt x="109" y="12"/>
                    <a:pt x="117" y="12"/>
                  </a:cubicBezTo>
                  <a:cubicBezTo>
                    <a:pt x="118" y="12"/>
                    <a:pt x="120" y="12"/>
                    <a:pt x="121" y="11"/>
                  </a:cubicBezTo>
                  <a:cubicBezTo>
                    <a:pt x="130" y="11"/>
                    <a:pt x="140" y="11"/>
                    <a:pt x="147" y="16"/>
                  </a:cubicBezTo>
                  <a:close/>
                  <a:moveTo>
                    <a:pt x="68" y="15"/>
                  </a:moveTo>
                  <a:cubicBezTo>
                    <a:pt x="68" y="15"/>
                    <a:pt x="68" y="16"/>
                    <a:pt x="68" y="16"/>
                  </a:cubicBezTo>
                  <a:cubicBezTo>
                    <a:pt x="66" y="16"/>
                    <a:pt x="64" y="16"/>
                    <a:pt x="62" y="16"/>
                  </a:cubicBezTo>
                  <a:cubicBezTo>
                    <a:pt x="62" y="14"/>
                    <a:pt x="58" y="15"/>
                    <a:pt x="57" y="16"/>
                  </a:cubicBezTo>
                  <a:cubicBezTo>
                    <a:pt x="56" y="16"/>
                    <a:pt x="55" y="16"/>
                    <a:pt x="54" y="17"/>
                  </a:cubicBezTo>
                  <a:cubicBezTo>
                    <a:pt x="54" y="16"/>
                    <a:pt x="54" y="16"/>
                    <a:pt x="54" y="15"/>
                  </a:cubicBezTo>
                  <a:cubicBezTo>
                    <a:pt x="54" y="15"/>
                    <a:pt x="55" y="15"/>
                    <a:pt x="55" y="15"/>
                  </a:cubicBezTo>
                  <a:cubicBezTo>
                    <a:pt x="59" y="15"/>
                    <a:pt x="64" y="15"/>
                    <a:pt x="68" y="15"/>
                  </a:cubicBezTo>
                  <a:close/>
                  <a:moveTo>
                    <a:pt x="48" y="16"/>
                  </a:moveTo>
                  <a:cubicBezTo>
                    <a:pt x="48" y="16"/>
                    <a:pt x="48" y="16"/>
                    <a:pt x="48" y="16"/>
                  </a:cubicBezTo>
                  <a:cubicBezTo>
                    <a:pt x="48" y="16"/>
                    <a:pt x="47" y="16"/>
                    <a:pt x="47" y="16"/>
                  </a:cubicBezTo>
                  <a:cubicBezTo>
                    <a:pt x="47" y="16"/>
                    <a:pt x="48" y="16"/>
                    <a:pt x="48" y="16"/>
                  </a:cubicBezTo>
                  <a:close/>
                  <a:moveTo>
                    <a:pt x="56" y="12"/>
                  </a:moveTo>
                  <a:cubicBezTo>
                    <a:pt x="55" y="12"/>
                    <a:pt x="54" y="12"/>
                    <a:pt x="53" y="12"/>
                  </a:cubicBezTo>
                  <a:cubicBezTo>
                    <a:pt x="53" y="11"/>
                    <a:pt x="53" y="11"/>
                    <a:pt x="53" y="11"/>
                  </a:cubicBezTo>
                  <a:cubicBezTo>
                    <a:pt x="56" y="11"/>
                    <a:pt x="59" y="11"/>
                    <a:pt x="62" y="11"/>
                  </a:cubicBezTo>
                  <a:cubicBezTo>
                    <a:pt x="60" y="11"/>
                    <a:pt x="58" y="11"/>
                    <a:pt x="56" y="12"/>
                  </a:cubicBezTo>
                  <a:close/>
                  <a:moveTo>
                    <a:pt x="50" y="11"/>
                  </a:moveTo>
                  <a:cubicBezTo>
                    <a:pt x="49" y="11"/>
                    <a:pt x="49" y="11"/>
                    <a:pt x="48" y="11"/>
                  </a:cubicBezTo>
                  <a:cubicBezTo>
                    <a:pt x="49" y="11"/>
                    <a:pt x="50" y="11"/>
                    <a:pt x="50" y="11"/>
                  </a:cubicBezTo>
                  <a:cubicBezTo>
                    <a:pt x="50" y="11"/>
                    <a:pt x="50" y="11"/>
                    <a:pt x="50" y="11"/>
                  </a:cubicBezTo>
                  <a:close/>
                  <a:moveTo>
                    <a:pt x="47" y="34"/>
                  </a:moveTo>
                  <a:cubicBezTo>
                    <a:pt x="47" y="33"/>
                    <a:pt x="47" y="32"/>
                    <a:pt x="47" y="31"/>
                  </a:cubicBezTo>
                  <a:cubicBezTo>
                    <a:pt x="47" y="28"/>
                    <a:pt x="47" y="25"/>
                    <a:pt x="48" y="22"/>
                  </a:cubicBezTo>
                  <a:cubicBezTo>
                    <a:pt x="48" y="22"/>
                    <a:pt x="48" y="21"/>
                    <a:pt x="47" y="21"/>
                  </a:cubicBezTo>
                  <a:cubicBezTo>
                    <a:pt x="48" y="21"/>
                    <a:pt x="48" y="21"/>
                    <a:pt x="48" y="21"/>
                  </a:cubicBezTo>
                  <a:cubicBezTo>
                    <a:pt x="48" y="24"/>
                    <a:pt x="48" y="27"/>
                    <a:pt x="48" y="29"/>
                  </a:cubicBezTo>
                  <a:cubicBezTo>
                    <a:pt x="48" y="31"/>
                    <a:pt x="48" y="32"/>
                    <a:pt x="47" y="34"/>
                  </a:cubicBezTo>
                  <a:close/>
                  <a:moveTo>
                    <a:pt x="53" y="30"/>
                  </a:moveTo>
                  <a:cubicBezTo>
                    <a:pt x="53" y="29"/>
                    <a:pt x="53" y="28"/>
                    <a:pt x="53" y="27"/>
                  </a:cubicBezTo>
                  <a:cubicBezTo>
                    <a:pt x="53" y="25"/>
                    <a:pt x="53" y="24"/>
                    <a:pt x="53" y="23"/>
                  </a:cubicBezTo>
                  <a:cubicBezTo>
                    <a:pt x="53" y="22"/>
                    <a:pt x="53" y="21"/>
                    <a:pt x="53" y="21"/>
                  </a:cubicBezTo>
                  <a:cubicBezTo>
                    <a:pt x="54" y="21"/>
                    <a:pt x="55" y="21"/>
                    <a:pt x="55" y="21"/>
                  </a:cubicBezTo>
                  <a:cubicBezTo>
                    <a:pt x="55" y="24"/>
                    <a:pt x="54" y="27"/>
                    <a:pt x="53" y="30"/>
                  </a:cubicBezTo>
                  <a:close/>
                  <a:moveTo>
                    <a:pt x="64" y="33"/>
                  </a:moveTo>
                  <a:cubicBezTo>
                    <a:pt x="63" y="29"/>
                    <a:pt x="63" y="25"/>
                    <a:pt x="63" y="20"/>
                  </a:cubicBezTo>
                  <a:cubicBezTo>
                    <a:pt x="64" y="20"/>
                    <a:pt x="65" y="20"/>
                    <a:pt x="67" y="20"/>
                  </a:cubicBezTo>
                  <a:cubicBezTo>
                    <a:pt x="66" y="24"/>
                    <a:pt x="65" y="29"/>
                    <a:pt x="64" y="33"/>
                  </a:cubicBezTo>
                  <a:close/>
                  <a:moveTo>
                    <a:pt x="77" y="26"/>
                  </a:moveTo>
                  <a:cubicBezTo>
                    <a:pt x="77" y="24"/>
                    <a:pt x="77" y="22"/>
                    <a:pt x="76" y="19"/>
                  </a:cubicBezTo>
                  <a:cubicBezTo>
                    <a:pt x="77" y="19"/>
                    <a:pt x="78" y="19"/>
                    <a:pt x="79" y="19"/>
                  </a:cubicBezTo>
                  <a:cubicBezTo>
                    <a:pt x="79" y="19"/>
                    <a:pt x="79" y="19"/>
                    <a:pt x="79" y="19"/>
                  </a:cubicBezTo>
                  <a:cubicBezTo>
                    <a:pt x="78" y="22"/>
                    <a:pt x="77" y="24"/>
                    <a:pt x="77" y="26"/>
                  </a:cubicBezTo>
                  <a:close/>
                  <a:moveTo>
                    <a:pt x="81" y="15"/>
                  </a:moveTo>
                  <a:cubicBezTo>
                    <a:pt x="79" y="15"/>
                    <a:pt x="78" y="15"/>
                    <a:pt x="76" y="15"/>
                  </a:cubicBezTo>
                  <a:cubicBezTo>
                    <a:pt x="76" y="15"/>
                    <a:pt x="76" y="15"/>
                    <a:pt x="76" y="15"/>
                  </a:cubicBezTo>
                  <a:cubicBezTo>
                    <a:pt x="78" y="14"/>
                    <a:pt x="79" y="14"/>
                    <a:pt x="81" y="14"/>
                  </a:cubicBezTo>
                  <a:cubicBezTo>
                    <a:pt x="81" y="15"/>
                    <a:pt x="81" y="15"/>
                    <a:pt x="81" y="15"/>
                  </a:cubicBezTo>
                  <a:close/>
                  <a:moveTo>
                    <a:pt x="35" y="14"/>
                  </a:moveTo>
                  <a:cubicBezTo>
                    <a:pt x="36" y="14"/>
                    <a:pt x="36" y="14"/>
                    <a:pt x="36" y="14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5" y="16"/>
                    <a:pt x="35" y="16"/>
                    <a:pt x="35" y="17"/>
                  </a:cubicBezTo>
                  <a:cubicBezTo>
                    <a:pt x="35" y="17"/>
                    <a:pt x="34" y="18"/>
                    <a:pt x="35" y="18"/>
                  </a:cubicBezTo>
                  <a:cubicBezTo>
                    <a:pt x="34" y="20"/>
                    <a:pt x="34" y="23"/>
                    <a:pt x="34" y="25"/>
                  </a:cubicBezTo>
                  <a:cubicBezTo>
                    <a:pt x="34" y="23"/>
                    <a:pt x="33" y="20"/>
                    <a:pt x="33" y="18"/>
                  </a:cubicBezTo>
                  <a:cubicBezTo>
                    <a:pt x="33" y="17"/>
                    <a:pt x="31" y="17"/>
                    <a:pt x="30" y="18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3" y="15"/>
                    <a:pt x="34" y="15"/>
                    <a:pt x="35" y="14"/>
                  </a:cubicBezTo>
                  <a:close/>
                  <a:moveTo>
                    <a:pt x="39" y="41"/>
                  </a:moveTo>
                  <a:cubicBezTo>
                    <a:pt x="39" y="41"/>
                    <a:pt x="39" y="41"/>
                    <a:pt x="39" y="41"/>
                  </a:cubicBezTo>
                  <a:cubicBezTo>
                    <a:pt x="40" y="39"/>
                    <a:pt x="40" y="36"/>
                    <a:pt x="41" y="34"/>
                  </a:cubicBezTo>
                  <a:cubicBezTo>
                    <a:pt x="41" y="35"/>
                    <a:pt x="41" y="35"/>
                    <a:pt x="41" y="36"/>
                  </a:cubicBezTo>
                  <a:cubicBezTo>
                    <a:pt x="41" y="37"/>
                    <a:pt x="42" y="37"/>
                    <a:pt x="42" y="37"/>
                  </a:cubicBezTo>
                  <a:cubicBezTo>
                    <a:pt x="43" y="38"/>
                    <a:pt x="44" y="40"/>
                    <a:pt x="44" y="41"/>
                  </a:cubicBezTo>
                  <a:cubicBezTo>
                    <a:pt x="45" y="42"/>
                    <a:pt x="48" y="41"/>
                    <a:pt x="49" y="40"/>
                  </a:cubicBezTo>
                  <a:cubicBezTo>
                    <a:pt x="49" y="40"/>
                    <a:pt x="50" y="40"/>
                    <a:pt x="50" y="40"/>
                  </a:cubicBezTo>
                  <a:cubicBezTo>
                    <a:pt x="50" y="40"/>
                    <a:pt x="50" y="41"/>
                    <a:pt x="51" y="42"/>
                  </a:cubicBezTo>
                  <a:cubicBezTo>
                    <a:pt x="51" y="43"/>
                    <a:pt x="52" y="43"/>
                    <a:pt x="53" y="43"/>
                  </a:cubicBezTo>
                  <a:cubicBezTo>
                    <a:pt x="50" y="43"/>
                    <a:pt x="47" y="43"/>
                    <a:pt x="44" y="43"/>
                  </a:cubicBezTo>
                  <a:cubicBezTo>
                    <a:pt x="42" y="42"/>
                    <a:pt x="41" y="42"/>
                    <a:pt x="39" y="41"/>
                  </a:cubicBezTo>
                  <a:close/>
                  <a:moveTo>
                    <a:pt x="82" y="8"/>
                  </a:moveTo>
                  <a:cubicBezTo>
                    <a:pt x="89" y="8"/>
                    <a:pt x="96" y="8"/>
                    <a:pt x="102" y="8"/>
                  </a:cubicBezTo>
                  <a:cubicBezTo>
                    <a:pt x="97" y="8"/>
                    <a:pt x="91" y="8"/>
                    <a:pt x="85" y="8"/>
                  </a:cubicBezTo>
                  <a:cubicBezTo>
                    <a:pt x="82" y="8"/>
                    <a:pt x="78" y="8"/>
                    <a:pt x="75" y="8"/>
                  </a:cubicBezTo>
                  <a:cubicBezTo>
                    <a:pt x="75" y="8"/>
                    <a:pt x="75" y="8"/>
                    <a:pt x="74" y="8"/>
                  </a:cubicBezTo>
                  <a:cubicBezTo>
                    <a:pt x="63" y="7"/>
                    <a:pt x="51" y="7"/>
                    <a:pt x="40" y="9"/>
                  </a:cubicBezTo>
                  <a:cubicBezTo>
                    <a:pt x="40" y="8"/>
                    <a:pt x="37" y="8"/>
                    <a:pt x="36" y="9"/>
                  </a:cubicBezTo>
                  <a:cubicBezTo>
                    <a:pt x="34" y="10"/>
                    <a:pt x="32" y="11"/>
                    <a:pt x="30" y="12"/>
                  </a:cubicBezTo>
                  <a:cubicBezTo>
                    <a:pt x="29" y="13"/>
                    <a:pt x="28" y="13"/>
                    <a:pt x="26" y="14"/>
                  </a:cubicBezTo>
                  <a:cubicBezTo>
                    <a:pt x="25" y="15"/>
                    <a:pt x="25" y="16"/>
                    <a:pt x="25" y="16"/>
                  </a:cubicBezTo>
                  <a:cubicBezTo>
                    <a:pt x="21" y="19"/>
                    <a:pt x="19" y="23"/>
                    <a:pt x="18" y="28"/>
                  </a:cubicBezTo>
                  <a:cubicBezTo>
                    <a:pt x="18" y="31"/>
                    <a:pt x="19" y="33"/>
                    <a:pt x="21" y="35"/>
                  </a:cubicBezTo>
                  <a:cubicBezTo>
                    <a:pt x="22" y="38"/>
                    <a:pt x="24" y="41"/>
                    <a:pt x="26" y="42"/>
                  </a:cubicBezTo>
                  <a:cubicBezTo>
                    <a:pt x="33" y="46"/>
                    <a:pt x="40" y="47"/>
                    <a:pt x="47" y="47"/>
                  </a:cubicBezTo>
                  <a:cubicBezTo>
                    <a:pt x="65" y="50"/>
                    <a:pt x="83" y="49"/>
                    <a:pt x="100" y="47"/>
                  </a:cubicBezTo>
                  <a:cubicBezTo>
                    <a:pt x="108" y="47"/>
                    <a:pt x="116" y="48"/>
                    <a:pt x="124" y="48"/>
                  </a:cubicBezTo>
                  <a:cubicBezTo>
                    <a:pt x="133" y="49"/>
                    <a:pt x="142" y="48"/>
                    <a:pt x="148" y="43"/>
                  </a:cubicBezTo>
                  <a:cubicBezTo>
                    <a:pt x="149" y="43"/>
                    <a:pt x="151" y="42"/>
                    <a:pt x="152" y="42"/>
                  </a:cubicBezTo>
                  <a:cubicBezTo>
                    <a:pt x="158" y="39"/>
                    <a:pt x="158" y="32"/>
                    <a:pt x="156" y="26"/>
                  </a:cubicBezTo>
                  <a:cubicBezTo>
                    <a:pt x="157" y="24"/>
                    <a:pt x="157" y="23"/>
                    <a:pt x="157" y="22"/>
                  </a:cubicBezTo>
                  <a:cubicBezTo>
                    <a:pt x="157" y="13"/>
                    <a:pt x="148" y="10"/>
                    <a:pt x="138" y="9"/>
                  </a:cubicBezTo>
                  <a:cubicBezTo>
                    <a:pt x="140" y="9"/>
                    <a:pt x="142" y="8"/>
                    <a:pt x="145" y="8"/>
                  </a:cubicBezTo>
                  <a:cubicBezTo>
                    <a:pt x="146" y="8"/>
                    <a:pt x="149" y="6"/>
                    <a:pt x="148" y="5"/>
                  </a:cubicBezTo>
                  <a:cubicBezTo>
                    <a:pt x="150" y="5"/>
                    <a:pt x="151" y="6"/>
                    <a:pt x="152" y="6"/>
                  </a:cubicBezTo>
                  <a:cubicBezTo>
                    <a:pt x="152" y="6"/>
                    <a:pt x="153" y="6"/>
                    <a:pt x="153" y="6"/>
                  </a:cubicBezTo>
                  <a:cubicBezTo>
                    <a:pt x="154" y="6"/>
                    <a:pt x="155" y="6"/>
                    <a:pt x="155" y="7"/>
                  </a:cubicBezTo>
                  <a:cubicBezTo>
                    <a:pt x="156" y="7"/>
                    <a:pt x="157" y="8"/>
                    <a:pt x="157" y="9"/>
                  </a:cubicBezTo>
                  <a:cubicBezTo>
                    <a:pt x="158" y="10"/>
                    <a:pt x="161" y="10"/>
                    <a:pt x="162" y="9"/>
                  </a:cubicBezTo>
                  <a:cubicBezTo>
                    <a:pt x="169" y="12"/>
                    <a:pt x="173" y="18"/>
                    <a:pt x="173" y="25"/>
                  </a:cubicBezTo>
                  <a:cubicBezTo>
                    <a:pt x="173" y="30"/>
                    <a:pt x="173" y="35"/>
                    <a:pt x="171" y="39"/>
                  </a:cubicBezTo>
                  <a:cubicBezTo>
                    <a:pt x="163" y="58"/>
                    <a:pt x="134" y="55"/>
                    <a:pt x="117" y="56"/>
                  </a:cubicBezTo>
                  <a:cubicBezTo>
                    <a:pt x="82" y="57"/>
                    <a:pt x="46" y="57"/>
                    <a:pt x="11" y="47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10" y="46"/>
                    <a:pt x="10" y="45"/>
                    <a:pt x="9" y="44"/>
                  </a:cubicBezTo>
                  <a:cubicBezTo>
                    <a:pt x="9" y="44"/>
                    <a:pt x="10" y="43"/>
                    <a:pt x="10" y="43"/>
                  </a:cubicBezTo>
                  <a:cubicBezTo>
                    <a:pt x="8" y="38"/>
                    <a:pt x="7" y="33"/>
                    <a:pt x="8" y="28"/>
                  </a:cubicBezTo>
                  <a:cubicBezTo>
                    <a:pt x="9" y="25"/>
                    <a:pt x="10" y="23"/>
                    <a:pt x="12" y="21"/>
                  </a:cubicBezTo>
                  <a:cubicBezTo>
                    <a:pt x="13" y="21"/>
                    <a:pt x="14" y="21"/>
                    <a:pt x="15" y="20"/>
                  </a:cubicBezTo>
                  <a:cubicBezTo>
                    <a:pt x="17" y="19"/>
                    <a:pt x="18" y="17"/>
                    <a:pt x="20" y="1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2" y="15"/>
                    <a:pt x="22" y="15"/>
                    <a:pt x="22" y="14"/>
                  </a:cubicBezTo>
                  <a:cubicBezTo>
                    <a:pt x="23" y="14"/>
                    <a:pt x="24" y="13"/>
                    <a:pt x="23" y="12"/>
                  </a:cubicBezTo>
                  <a:cubicBezTo>
                    <a:pt x="22" y="11"/>
                    <a:pt x="20" y="12"/>
                    <a:pt x="19" y="12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40" y="6"/>
                    <a:pt x="61" y="7"/>
                    <a:pt x="82" y="8"/>
                  </a:cubicBezTo>
                  <a:close/>
                  <a:moveTo>
                    <a:pt x="112" y="66"/>
                  </a:moveTo>
                  <a:cubicBezTo>
                    <a:pt x="94" y="66"/>
                    <a:pt x="76" y="65"/>
                    <a:pt x="58" y="64"/>
                  </a:cubicBezTo>
                  <a:cubicBezTo>
                    <a:pt x="43" y="64"/>
                    <a:pt x="21" y="65"/>
                    <a:pt x="12" y="51"/>
                  </a:cubicBezTo>
                  <a:cubicBezTo>
                    <a:pt x="55" y="62"/>
                    <a:pt x="103" y="62"/>
                    <a:pt x="146" y="57"/>
                  </a:cubicBezTo>
                  <a:cubicBezTo>
                    <a:pt x="153" y="56"/>
                    <a:pt x="160" y="54"/>
                    <a:pt x="165" y="51"/>
                  </a:cubicBezTo>
                  <a:cubicBezTo>
                    <a:pt x="164" y="52"/>
                    <a:pt x="164" y="52"/>
                    <a:pt x="163" y="53"/>
                  </a:cubicBezTo>
                  <a:cubicBezTo>
                    <a:pt x="161" y="53"/>
                    <a:pt x="159" y="55"/>
                    <a:pt x="160" y="56"/>
                  </a:cubicBezTo>
                  <a:cubicBezTo>
                    <a:pt x="158" y="57"/>
                    <a:pt x="157" y="58"/>
                    <a:pt x="156" y="58"/>
                  </a:cubicBezTo>
                  <a:cubicBezTo>
                    <a:pt x="156" y="58"/>
                    <a:pt x="156" y="59"/>
                    <a:pt x="156" y="59"/>
                  </a:cubicBezTo>
                  <a:cubicBezTo>
                    <a:pt x="155" y="59"/>
                    <a:pt x="154" y="59"/>
                    <a:pt x="154" y="60"/>
                  </a:cubicBezTo>
                  <a:cubicBezTo>
                    <a:pt x="141" y="66"/>
                    <a:pt x="126" y="65"/>
                    <a:pt x="112" y="66"/>
                  </a:cubicBezTo>
                  <a:close/>
                  <a:moveTo>
                    <a:pt x="159" y="74"/>
                  </a:moveTo>
                  <a:cubicBezTo>
                    <a:pt x="158" y="74"/>
                    <a:pt x="158" y="75"/>
                    <a:pt x="158" y="75"/>
                  </a:cubicBezTo>
                  <a:cubicBezTo>
                    <a:pt x="158" y="75"/>
                    <a:pt x="158" y="75"/>
                    <a:pt x="157" y="75"/>
                  </a:cubicBezTo>
                  <a:cubicBezTo>
                    <a:pt x="157" y="75"/>
                    <a:pt x="157" y="75"/>
                    <a:pt x="157" y="75"/>
                  </a:cubicBezTo>
                  <a:cubicBezTo>
                    <a:pt x="157" y="73"/>
                    <a:pt x="157" y="71"/>
                    <a:pt x="157" y="69"/>
                  </a:cubicBezTo>
                  <a:cubicBezTo>
                    <a:pt x="157" y="71"/>
                    <a:pt x="158" y="72"/>
                    <a:pt x="159" y="74"/>
                  </a:cubicBezTo>
                  <a:close/>
                  <a:moveTo>
                    <a:pt x="151" y="75"/>
                  </a:moveTo>
                  <a:cubicBezTo>
                    <a:pt x="151" y="76"/>
                    <a:pt x="151" y="76"/>
                    <a:pt x="151" y="76"/>
                  </a:cubicBezTo>
                  <a:cubicBezTo>
                    <a:pt x="151" y="76"/>
                    <a:pt x="151" y="76"/>
                    <a:pt x="150" y="76"/>
                  </a:cubicBezTo>
                  <a:cubicBezTo>
                    <a:pt x="150" y="76"/>
                    <a:pt x="150" y="76"/>
                    <a:pt x="150" y="76"/>
                  </a:cubicBezTo>
                  <a:cubicBezTo>
                    <a:pt x="151" y="76"/>
                    <a:pt x="151" y="76"/>
                    <a:pt x="151" y="75"/>
                  </a:cubicBezTo>
                  <a:close/>
                  <a:moveTo>
                    <a:pt x="69" y="83"/>
                  </a:moveTo>
                  <a:cubicBezTo>
                    <a:pt x="83" y="83"/>
                    <a:pt x="96" y="84"/>
                    <a:pt x="109" y="84"/>
                  </a:cubicBezTo>
                  <a:cubicBezTo>
                    <a:pt x="108" y="86"/>
                    <a:pt x="108" y="88"/>
                    <a:pt x="107" y="89"/>
                  </a:cubicBezTo>
                  <a:cubicBezTo>
                    <a:pt x="103" y="89"/>
                    <a:pt x="98" y="89"/>
                    <a:pt x="94" y="89"/>
                  </a:cubicBezTo>
                  <a:cubicBezTo>
                    <a:pt x="91" y="89"/>
                    <a:pt x="88" y="89"/>
                    <a:pt x="85" y="89"/>
                  </a:cubicBezTo>
                  <a:cubicBezTo>
                    <a:pt x="74" y="89"/>
                    <a:pt x="62" y="89"/>
                    <a:pt x="51" y="89"/>
                  </a:cubicBezTo>
                  <a:cubicBezTo>
                    <a:pt x="44" y="88"/>
                    <a:pt x="37" y="86"/>
                    <a:pt x="30" y="84"/>
                  </a:cubicBezTo>
                  <a:cubicBezTo>
                    <a:pt x="28" y="83"/>
                    <a:pt x="23" y="85"/>
                    <a:pt x="25" y="86"/>
                  </a:cubicBezTo>
                  <a:cubicBezTo>
                    <a:pt x="29" y="88"/>
                    <a:pt x="33" y="89"/>
                    <a:pt x="37" y="90"/>
                  </a:cubicBezTo>
                  <a:cubicBezTo>
                    <a:pt x="36" y="90"/>
                    <a:pt x="35" y="90"/>
                    <a:pt x="33" y="89"/>
                  </a:cubicBezTo>
                  <a:cubicBezTo>
                    <a:pt x="33" y="89"/>
                    <a:pt x="33" y="89"/>
                    <a:pt x="32" y="90"/>
                  </a:cubicBezTo>
                  <a:cubicBezTo>
                    <a:pt x="31" y="89"/>
                    <a:pt x="30" y="89"/>
                    <a:pt x="29" y="88"/>
                  </a:cubicBezTo>
                  <a:cubicBezTo>
                    <a:pt x="27" y="87"/>
                    <a:pt x="22" y="90"/>
                    <a:pt x="25" y="91"/>
                  </a:cubicBezTo>
                  <a:cubicBezTo>
                    <a:pt x="26" y="92"/>
                    <a:pt x="28" y="92"/>
                    <a:pt x="29" y="93"/>
                  </a:cubicBezTo>
                  <a:cubicBezTo>
                    <a:pt x="27" y="93"/>
                    <a:pt x="26" y="93"/>
                    <a:pt x="24" y="93"/>
                  </a:cubicBezTo>
                  <a:cubicBezTo>
                    <a:pt x="23" y="91"/>
                    <a:pt x="23" y="89"/>
                    <a:pt x="23" y="87"/>
                  </a:cubicBezTo>
                  <a:cubicBezTo>
                    <a:pt x="23" y="87"/>
                    <a:pt x="24" y="87"/>
                    <a:pt x="24" y="86"/>
                  </a:cubicBezTo>
                  <a:cubicBezTo>
                    <a:pt x="24" y="85"/>
                    <a:pt x="24" y="84"/>
                    <a:pt x="24" y="83"/>
                  </a:cubicBezTo>
                  <a:cubicBezTo>
                    <a:pt x="39" y="84"/>
                    <a:pt x="54" y="83"/>
                    <a:pt x="69" y="83"/>
                  </a:cubicBezTo>
                  <a:close/>
                  <a:moveTo>
                    <a:pt x="101" y="187"/>
                  </a:moveTo>
                  <a:cubicBezTo>
                    <a:pt x="81" y="188"/>
                    <a:pt x="61" y="189"/>
                    <a:pt x="41" y="188"/>
                  </a:cubicBezTo>
                  <a:cubicBezTo>
                    <a:pt x="64" y="188"/>
                    <a:pt x="87" y="187"/>
                    <a:pt x="111" y="186"/>
                  </a:cubicBezTo>
                  <a:cubicBezTo>
                    <a:pt x="126" y="186"/>
                    <a:pt x="142" y="187"/>
                    <a:pt x="158" y="186"/>
                  </a:cubicBezTo>
                  <a:cubicBezTo>
                    <a:pt x="158" y="186"/>
                    <a:pt x="157" y="186"/>
                    <a:pt x="157" y="186"/>
                  </a:cubicBezTo>
                  <a:cubicBezTo>
                    <a:pt x="138" y="188"/>
                    <a:pt x="119" y="187"/>
                    <a:pt x="101" y="187"/>
                  </a:cubicBezTo>
                  <a:close/>
                  <a:moveTo>
                    <a:pt x="179" y="189"/>
                  </a:moveTo>
                  <a:cubicBezTo>
                    <a:pt x="179" y="189"/>
                    <a:pt x="178" y="189"/>
                    <a:pt x="178" y="189"/>
                  </a:cubicBezTo>
                  <a:cubicBezTo>
                    <a:pt x="177" y="190"/>
                    <a:pt x="176" y="190"/>
                    <a:pt x="176" y="190"/>
                  </a:cubicBezTo>
                  <a:cubicBezTo>
                    <a:pt x="177" y="190"/>
                    <a:pt x="178" y="189"/>
                    <a:pt x="179" y="189"/>
                  </a:cubicBezTo>
                  <a:close/>
                  <a:moveTo>
                    <a:pt x="167" y="199"/>
                  </a:moveTo>
                  <a:cubicBezTo>
                    <a:pt x="166" y="199"/>
                    <a:pt x="164" y="200"/>
                    <a:pt x="162" y="200"/>
                  </a:cubicBezTo>
                  <a:cubicBezTo>
                    <a:pt x="158" y="201"/>
                    <a:pt x="138" y="205"/>
                    <a:pt x="152" y="201"/>
                  </a:cubicBezTo>
                  <a:cubicBezTo>
                    <a:pt x="156" y="200"/>
                    <a:pt x="160" y="199"/>
                    <a:pt x="163" y="198"/>
                  </a:cubicBezTo>
                  <a:cubicBezTo>
                    <a:pt x="165" y="198"/>
                    <a:pt x="166" y="198"/>
                    <a:pt x="167" y="199"/>
                  </a:cubicBezTo>
                  <a:close/>
                  <a:moveTo>
                    <a:pt x="188" y="186"/>
                  </a:moveTo>
                  <a:cubicBezTo>
                    <a:pt x="194" y="185"/>
                    <a:pt x="199" y="184"/>
                    <a:pt x="205" y="183"/>
                  </a:cubicBezTo>
                  <a:cubicBezTo>
                    <a:pt x="199" y="186"/>
                    <a:pt x="192" y="187"/>
                    <a:pt x="186" y="188"/>
                  </a:cubicBezTo>
                  <a:cubicBezTo>
                    <a:pt x="187" y="187"/>
                    <a:pt x="188" y="187"/>
                    <a:pt x="188" y="186"/>
                  </a:cubicBezTo>
                  <a:close/>
                </a:path>
              </a:pathLst>
            </a:custGeom>
            <a:solidFill>
              <a:srgbClr val="D9D9D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92" name="Freeform 2141"/>
            <p:cNvSpPr/>
            <p:nvPr/>
          </p:nvSpPr>
          <p:spPr>
            <a:xfrm>
              <a:off x="7426325" y="4841876"/>
              <a:ext cx="23813" cy="38100"/>
            </a:xfrm>
            <a:custGeom>
              <a:cxnLst>
                <a:cxn ang="0">
                  <a:pos x="15308" y="31172"/>
                </a:cxn>
                <a:cxn ang="0">
                  <a:pos x="10205" y="3463"/>
                </a:cxn>
                <a:cxn ang="0">
                  <a:pos x="0" y="5195"/>
                </a:cxn>
                <a:cxn ang="0">
                  <a:pos x="8504" y="36368"/>
                </a:cxn>
                <a:cxn ang="0">
                  <a:pos x="11906" y="38100"/>
                </a:cxn>
                <a:cxn ang="0">
                  <a:pos x="18710" y="34636"/>
                </a:cxn>
                <a:cxn ang="0">
                  <a:pos x="15308" y="31172"/>
                </a:cxn>
              </a:cxnLst>
              <a:rect l="l" t="t" r="r" b="b"/>
              <a:pathLst>
                <a:path w="14" h="22">
                  <a:moveTo>
                    <a:pt x="9" y="18"/>
                  </a:moveTo>
                  <a:cubicBezTo>
                    <a:pt x="7" y="13"/>
                    <a:pt x="6" y="8"/>
                    <a:pt x="6" y="2"/>
                  </a:cubicBezTo>
                  <a:cubicBezTo>
                    <a:pt x="6" y="0"/>
                    <a:pt x="0" y="1"/>
                    <a:pt x="0" y="3"/>
                  </a:cubicBezTo>
                  <a:cubicBezTo>
                    <a:pt x="0" y="10"/>
                    <a:pt x="2" y="16"/>
                    <a:pt x="5" y="21"/>
                  </a:cubicBezTo>
                  <a:cubicBezTo>
                    <a:pt x="5" y="22"/>
                    <a:pt x="6" y="22"/>
                    <a:pt x="7" y="22"/>
                  </a:cubicBezTo>
                  <a:cubicBezTo>
                    <a:pt x="9" y="22"/>
                    <a:pt x="10" y="21"/>
                    <a:pt x="11" y="20"/>
                  </a:cubicBezTo>
                  <a:cubicBezTo>
                    <a:pt x="14" y="19"/>
                    <a:pt x="11" y="18"/>
                    <a:pt x="9" y="18"/>
                  </a:cubicBezTo>
                  <a:close/>
                </a:path>
              </a:pathLst>
            </a:custGeom>
            <a:solidFill>
              <a:srgbClr val="D9D9D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93" name="Freeform 2142"/>
            <p:cNvSpPr/>
            <p:nvPr/>
          </p:nvSpPr>
          <p:spPr>
            <a:xfrm>
              <a:off x="7448550" y="4852989"/>
              <a:ext cx="19050" cy="26988"/>
            </a:xfrm>
            <a:custGeom>
              <a:cxnLst>
                <a:cxn ang="0">
                  <a:pos x="13854" y="13494"/>
                </a:cxn>
                <a:cxn ang="0">
                  <a:pos x="10390" y="13494"/>
                </a:cxn>
                <a:cxn ang="0">
                  <a:pos x="10390" y="5060"/>
                </a:cxn>
                <a:cxn ang="0">
                  <a:pos x="0" y="6747"/>
                </a:cxn>
                <a:cxn ang="0">
                  <a:pos x="1731" y="23614"/>
                </a:cxn>
                <a:cxn ang="0">
                  <a:pos x="8659" y="25301"/>
                </a:cxn>
                <a:cxn ang="0">
                  <a:pos x="17318" y="16867"/>
                </a:cxn>
                <a:cxn ang="0">
                  <a:pos x="13854" y="13494"/>
                </a:cxn>
              </a:cxnLst>
              <a:rect l="l" t="t" r="r" b="b"/>
              <a:pathLst>
                <a:path w="11" h="16">
                  <a:moveTo>
                    <a:pt x="8" y="8"/>
                  </a:moveTo>
                  <a:cubicBezTo>
                    <a:pt x="8" y="8"/>
                    <a:pt x="7" y="8"/>
                    <a:pt x="6" y="8"/>
                  </a:cubicBezTo>
                  <a:cubicBezTo>
                    <a:pt x="6" y="6"/>
                    <a:pt x="6" y="4"/>
                    <a:pt x="6" y="3"/>
                  </a:cubicBezTo>
                  <a:cubicBezTo>
                    <a:pt x="6" y="0"/>
                    <a:pt x="0" y="1"/>
                    <a:pt x="0" y="4"/>
                  </a:cubicBezTo>
                  <a:cubicBezTo>
                    <a:pt x="1" y="7"/>
                    <a:pt x="1" y="11"/>
                    <a:pt x="1" y="14"/>
                  </a:cubicBezTo>
                  <a:cubicBezTo>
                    <a:pt x="2" y="16"/>
                    <a:pt x="4" y="15"/>
                    <a:pt x="5" y="15"/>
                  </a:cubicBezTo>
                  <a:cubicBezTo>
                    <a:pt x="8" y="14"/>
                    <a:pt x="9" y="12"/>
                    <a:pt x="10" y="10"/>
                  </a:cubicBezTo>
                  <a:cubicBezTo>
                    <a:pt x="11" y="9"/>
                    <a:pt x="9" y="8"/>
                    <a:pt x="8" y="8"/>
                  </a:cubicBezTo>
                  <a:close/>
                </a:path>
              </a:pathLst>
            </a:custGeom>
            <a:solidFill>
              <a:srgbClr val="D9D9D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94" name="Freeform 2143"/>
            <p:cNvSpPr/>
            <p:nvPr/>
          </p:nvSpPr>
          <p:spPr>
            <a:xfrm>
              <a:off x="7466013" y="4848226"/>
              <a:ext cx="14288" cy="31750"/>
            </a:xfrm>
            <a:custGeom>
              <a:cxnLst>
                <a:cxn ang="0">
                  <a:pos x="0" y="5291"/>
                </a:cxn>
                <a:cxn ang="0">
                  <a:pos x="3572" y="28222"/>
                </a:cxn>
                <a:cxn ang="0">
                  <a:pos x="14288" y="24694"/>
                </a:cxn>
                <a:cxn ang="0">
                  <a:pos x="10716" y="3527"/>
                </a:cxn>
                <a:cxn ang="0">
                  <a:pos x="0" y="5291"/>
                </a:cxn>
              </a:cxnLst>
              <a:rect l="l" t="t" r="r" b="b"/>
              <a:pathLst>
                <a:path w="8" h="18">
                  <a:moveTo>
                    <a:pt x="0" y="3"/>
                  </a:moveTo>
                  <a:cubicBezTo>
                    <a:pt x="0" y="7"/>
                    <a:pt x="1" y="12"/>
                    <a:pt x="2" y="16"/>
                  </a:cubicBezTo>
                  <a:cubicBezTo>
                    <a:pt x="3" y="18"/>
                    <a:pt x="8" y="16"/>
                    <a:pt x="8" y="14"/>
                  </a:cubicBezTo>
                  <a:cubicBezTo>
                    <a:pt x="6" y="11"/>
                    <a:pt x="6" y="6"/>
                    <a:pt x="6" y="2"/>
                  </a:cubicBezTo>
                  <a:cubicBezTo>
                    <a:pt x="6" y="0"/>
                    <a:pt x="0" y="1"/>
                    <a:pt x="0" y="3"/>
                  </a:cubicBezTo>
                  <a:close/>
                </a:path>
              </a:pathLst>
            </a:custGeom>
            <a:solidFill>
              <a:srgbClr val="D9D9D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95" name="Freeform 2144"/>
            <p:cNvSpPr/>
            <p:nvPr/>
          </p:nvSpPr>
          <p:spPr>
            <a:xfrm>
              <a:off x="7483475" y="4841876"/>
              <a:ext cx="36513" cy="39688"/>
            </a:xfrm>
            <a:custGeom>
              <a:cxnLst>
                <a:cxn ang="0">
                  <a:pos x="26080" y="15530"/>
                </a:cxn>
                <a:cxn ang="0">
                  <a:pos x="24342" y="20706"/>
                </a:cxn>
                <a:cxn ang="0">
                  <a:pos x="20864" y="20706"/>
                </a:cxn>
                <a:cxn ang="0">
                  <a:pos x="20864" y="5176"/>
                </a:cxn>
                <a:cxn ang="0">
                  <a:pos x="12171" y="5176"/>
                </a:cxn>
                <a:cxn ang="0">
                  <a:pos x="12171" y="29334"/>
                </a:cxn>
                <a:cxn ang="0">
                  <a:pos x="12171" y="29334"/>
                </a:cxn>
                <a:cxn ang="0">
                  <a:pos x="3477" y="32785"/>
                </a:cxn>
                <a:cxn ang="0">
                  <a:pos x="1738" y="37962"/>
                </a:cxn>
                <a:cxn ang="0">
                  <a:pos x="8693" y="37962"/>
                </a:cxn>
                <a:cxn ang="0">
                  <a:pos x="34774" y="13804"/>
                </a:cxn>
                <a:cxn ang="0">
                  <a:pos x="26080" y="15530"/>
                </a:cxn>
              </a:cxnLst>
              <a:rect l="l" t="t" r="r" b="b"/>
              <a:pathLst>
                <a:path w="21" h="23">
                  <a:moveTo>
                    <a:pt x="15" y="9"/>
                  </a:moveTo>
                  <a:cubicBezTo>
                    <a:pt x="15" y="10"/>
                    <a:pt x="14" y="11"/>
                    <a:pt x="14" y="12"/>
                  </a:cubicBezTo>
                  <a:cubicBezTo>
                    <a:pt x="13" y="12"/>
                    <a:pt x="13" y="12"/>
                    <a:pt x="12" y="12"/>
                  </a:cubicBezTo>
                  <a:cubicBezTo>
                    <a:pt x="12" y="9"/>
                    <a:pt x="12" y="6"/>
                    <a:pt x="12" y="3"/>
                  </a:cubicBezTo>
                  <a:cubicBezTo>
                    <a:pt x="12" y="0"/>
                    <a:pt x="7" y="1"/>
                    <a:pt x="7" y="3"/>
                  </a:cubicBezTo>
                  <a:cubicBezTo>
                    <a:pt x="7" y="8"/>
                    <a:pt x="7" y="13"/>
                    <a:pt x="7" y="17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5" y="18"/>
                    <a:pt x="4" y="18"/>
                    <a:pt x="2" y="19"/>
                  </a:cubicBezTo>
                  <a:cubicBezTo>
                    <a:pt x="1" y="19"/>
                    <a:pt x="0" y="21"/>
                    <a:pt x="1" y="22"/>
                  </a:cubicBezTo>
                  <a:cubicBezTo>
                    <a:pt x="2" y="23"/>
                    <a:pt x="4" y="23"/>
                    <a:pt x="5" y="22"/>
                  </a:cubicBezTo>
                  <a:cubicBezTo>
                    <a:pt x="12" y="20"/>
                    <a:pt x="20" y="17"/>
                    <a:pt x="20" y="8"/>
                  </a:cubicBezTo>
                  <a:cubicBezTo>
                    <a:pt x="21" y="5"/>
                    <a:pt x="15" y="6"/>
                    <a:pt x="15" y="9"/>
                  </a:cubicBezTo>
                  <a:close/>
                </a:path>
              </a:pathLst>
            </a:custGeom>
            <a:solidFill>
              <a:srgbClr val="D9D9D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96" name="Freeform 2145"/>
            <p:cNvSpPr/>
            <p:nvPr/>
          </p:nvSpPr>
          <p:spPr>
            <a:xfrm>
              <a:off x="7164388" y="4057651"/>
              <a:ext cx="136525" cy="49213"/>
            </a:xfrm>
            <a:custGeom>
              <a:cxnLst>
                <a:cxn ang="0">
                  <a:pos x="129612" y="1757"/>
                </a:cxn>
                <a:cxn ang="0">
                  <a:pos x="5184" y="45697"/>
                </a:cxn>
                <a:cxn ang="0">
                  <a:pos x="12097" y="47455"/>
                </a:cxn>
                <a:cxn ang="0">
                  <a:pos x="127884" y="5272"/>
                </a:cxn>
                <a:cxn ang="0">
                  <a:pos x="129612" y="1757"/>
                </a:cxn>
              </a:cxnLst>
              <a:rect l="l" t="t" r="r" b="b"/>
              <a:pathLst>
                <a:path w="79" h="28">
                  <a:moveTo>
                    <a:pt x="75" y="1"/>
                  </a:moveTo>
                  <a:cubicBezTo>
                    <a:pt x="49" y="4"/>
                    <a:pt x="22" y="7"/>
                    <a:pt x="3" y="26"/>
                  </a:cubicBezTo>
                  <a:cubicBezTo>
                    <a:pt x="0" y="28"/>
                    <a:pt x="6" y="28"/>
                    <a:pt x="7" y="27"/>
                  </a:cubicBezTo>
                  <a:cubicBezTo>
                    <a:pt x="25" y="9"/>
                    <a:pt x="50" y="7"/>
                    <a:pt x="74" y="3"/>
                  </a:cubicBezTo>
                  <a:cubicBezTo>
                    <a:pt x="77" y="3"/>
                    <a:pt x="79" y="0"/>
                    <a:pt x="75" y="1"/>
                  </a:cubicBezTo>
                  <a:close/>
                </a:path>
              </a:pathLst>
            </a:custGeom>
            <a:solidFill>
              <a:srgbClr val="D9D9D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97" name="Freeform 2146"/>
            <p:cNvSpPr/>
            <p:nvPr/>
          </p:nvSpPr>
          <p:spPr>
            <a:xfrm>
              <a:off x="7199313" y="4257676"/>
              <a:ext cx="155575" cy="44450"/>
            </a:xfrm>
            <a:custGeom>
              <a:cxnLst>
                <a:cxn ang="0">
                  <a:pos x="145203" y="3419"/>
                </a:cxn>
                <a:cxn ang="0">
                  <a:pos x="10371" y="41030"/>
                </a:cxn>
                <a:cxn ang="0">
                  <a:pos x="5185" y="44450"/>
                </a:cxn>
                <a:cxn ang="0">
                  <a:pos x="153846" y="1709"/>
                </a:cxn>
                <a:cxn ang="0">
                  <a:pos x="145203" y="3419"/>
                </a:cxn>
              </a:cxnLst>
              <a:rect l="l" t="t" r="r" b="b"/>
              <a:pathLst>
                <a:path w="90" h="26">
                  <a:moveTo>
                    <a:pt x="84" y="2"/>
                  </a:moveTo>
                  <a:cubicBezTo>
                    <a:pt x="62" y="21"/>
                    <a:pt x="33" y="20"/>
                    <a:pt x="6" y="24"/>
                  </a:cubicBezTo>
                  <a:cubicBezTo>
                    <a:pt x="5" y="24"/>
                    <a:pt x="0" y="26"/>
                    <a:pt x="3" y="26"/>
                  </a:cubicBezTo>
                  <a:cubicBezTo>
                    <a:pt x="33" y="22"/>
                    <a:pt x="65" y="22"/>
                    <a:pt x="89" y="1"/>
                  </a:cubicBezTo>
                  <a:cubicBezTo>
                    <a:pt x="90" y="0"/>
                    <a:pt x="85" y="1"/>
                    <a:pt x="84" y="2"/>
                  </a:cubicBezTo>
                  <a:close/>
                </a:path>
              </a:pathLst>
            </a:custGeom>
            <a:solidFill>
              <a:srgbClr val="D9D9D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98" name="Freeform 2147"/>
            <p:cNvSpPr>
              <a:spLocks noEditPoints="1"/>
            </p:cNvSpPr>
            <p:nvPr/>
          </p:nvSpPr>
          <p:spPr>
            <a:xfrm>
              <a:off x="7259638" y="4125914"/>
              <a:ext cx="201613" cy="73025"/>
            </a:xfrm>
            <a:custGeom>
              <a:cxnLst>
                <a:cxn ang="0">
                  <a:pos x="6952" y="73025"/>
                </a:cxn>
                <a:cxn ang="0">
                  <a:pos x="184232" y="17386"/>
                </a:cxn>
                <a:cxn ang="0">
                  <a:pos x="184232" y="17386"/>
                </a:cxn>
                <a:cxn ang="0">
                  <a:pos x="196398" y="6954"/>
                </a:cxn>
                <a:cxn ang="0">
                  <a:pos x="189446" y="3477"/>
                </a:cxn>
                <a:cxn ang="0">
                  <a:pos x="45189" y="57376"/>
                </a:cxn>
                <a:cxn ang="0">
                  <a:pos x="45189" y="64331"/>
                </a:cxn>
                <a:cxn ang="0">
                  <a:pos x="59093" y="64331"/>
                </a:cxn>
                <a:cxn ang="0">
                  <a:pos x="8690" y="67808"/>
                </a:cxn>
                <a:cxn ang="0">
                  <a:pos x="6952" y="73025"/>
                </a:cxn>
                <a:cxn ang="0">
                  <a:pos x="116448" y="53899"/>
                </a:cxn>
                <a:cxn ang="0">
                  <a:pos x="111234" y="55638"/>
                </a:cxn>
                <a:cxn ang="0">
                  <a:pos x="116448" y="53899"/>
                </a:cxn>
                <a:cxn ang="0">
                  <a:pos x="132091" y="48683"/>
                </a:cxn>
                <a:cxn ang="0">
                  <a:pos x="128615" y="50422"/>
                </a:cxn>
                <a:cxn ang="0">
                  <a:pos x="132091" y="48683"/>
                </a:cxn>
                <a:cxn ang="0">
                  <a:pos x="126877" y="50422"/>
                </a:cxn>
                <a:cxn ang="0">
                  <a:pos x="118186" y="53899"/>
                </a:cxn>
                <a:cxn ang="0">
                  <a:pos x="126877" y="50422"/>
                </a:cxn>
              </a:cxnLst>
              <a:rect l="l" t="t" r="r" b="b"/>
              <a:pathLst>
                <a:path w="115" h="42">
                  <a:moveTo>
                    <a:pt x="4" y="42"/>
                  </a:moveTo>
                  <a:cubicBezTo>
                    <a:pt x="39" y="40"/>
                    <a:pt x="82" y="39"/>
                    <a:pt x="106" y="10"/>
                  </a:cubicBezTo>
                  <a:cubicBezTo>
                    <a:pt x="106" y="10"/>
                    <a:pt x="106" y="10"/>
                    <a:pt x="106" y="10"/>
                  </a:cubicBezTo>
                  <a:cubicBezTo>
                    <a:pt x="109" y="8"/>
                    <a:pt x="111" y="6"/>
                    <a:pt x="113" y="4"/>
                  </a:cubicBezTo>
                  <a:cubicBezTo>
                    <a:pt x="116" y="1"/>
                    <a:pt x="110" y="0"/>
                    <a:pt x="109" y="2"/>
                  </a:cubicBezTo>
                  <a:cubicBezTo>
                    <a:pt x="87" y="24"/>
                    <a:pt x="57" y="33"/>
                    <a:pt x="26" y="33"/>
                  </a:cubicBezTo>
                  <a:cubicBezTo>
                    <a:pt x="23" y="33"/>
                    <a:pt x="22" y="37"/>
                    <a:pt x="26" y="37"/>
                  </a:cubicBezTo>
                  <a:cubicBezTo>
                    <a:pt x="29" y="37"/>
                    <a:pt x="31" y="37"/>
                    <a:pt x="34" y="37"/>
                  </a:cubicBezTo>
                  <a:cubicBezTo>
                    <a:pt x="24" y="38"/>
                    <a:pt x="14" y="38"/>
                    <a:pt x="5" y="39"/>
                  </a:cubicBezTo>
                  <a:cubicBezTo>
                    <a:pt x="2" y="39"/>
                    <a:pt x="0" y="42"/>
                    <a:pt x="4" y="42"/>
                  </a:cubicBezTo>
                  <a:close/>
                  <a:moveTo>
                    <a:pt x="67" y="31"/>
                  </a:moveTo>
                  <a:cubicBezTo>
                    <a:pt x="66" y="32"/>
                    <a:pt x="65" y="32"/>
                    <a:pt x="64" y="32"/>
                  </a:cubicBezTo>
                  <a:cubicBezTo>
                    <a:pt x="65" y="32"/>
                    <a:pt x="66" y="32"/>
                    <a:pt x="67" y="31"/>
                  </a:cubicBezTo>
                  <a:close/>
                  <a:moveTo>
                    <a:pt x="76" y="28"/>
                  </a:moveTo>
                  <a:cubicBezTo>
                    <a:pt x="75" y="28"/>
                    <a:pt x="75" y="29"/>
                    <a:pt x="74" y="29"/>
                  </a:cubicBezTo>
                  <a:cubicBezTo>
                    <a:pt x="75" y="29"/>
                    <a:pt x="75" y="28"/>
                    <a:pt x="76" y="28"/>
                  </a:cubicBezTo>
                  <a:close/>
                  <a:moveTo>
                    <a:pt x="73" y="29"/>
                  </a:moveTo>
                  <a:cubicBezTo>
                    <a:pt x="71" y="30"/>
                    <a:pt x="69" y="30"/>
                    <a:pt x="68" y="31"/>
                  </a:cubicBezTo>
                  <a:cubicBezTo>
                    <a:pt x="69" y="30"/>
                    <a:pt x="71" y="30"/>
                    <a:pt x="73" y="29"/>
                  </a:cubicBezTo>
                  <a:close/>
                </a:path>
              </a:pathLst>
            </a:custGeom>
            <a:solidFill>
              <a:srgbClr val="D9D9D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99" name="Freeform 2148"/>
            <p:cNvSpPr>
              <a:spLocks noEditPoints="1"/>
            </p:cNvSpPr>
            <p:nvPr/>
          </p:nvSpPr>
          <p:spPr>
            <a:xfrm>
              <a:off x="7307263" y="3679826"/>
              <a:ext cx="422275" cy="477838"/>
            </a:xfrm>
            <a:custGeom>
              <a:cxnLst>
                <a:cxn ang="0">
                  <a:pos x="372086" y="251950"/>
                </a:cxn>
                <a:cxn ang="0">
                  <a:pos x="372086" y="253688"/>
                </a:cxn>
                <a:cxn ang="0">
                  <a:pos x="337473" y="1737"/>
                </a:cxn>
                <a:cxn ang="0">
                  <a:pos x="327090" y="3475"/>
                </a:cxn>
                <a:cxn ang="0">
                  <a:pos x="373817" y="55602"/>
                </a:cxn>
                <a:cxn ang="0">
                  <a:pos x="372086" y="57340"/>
                </a:cxn>
                <a:cxn ang="0">
                  <a:pos x="256134" y="161596"/>
                </a:cxn>
                <a:cxn ang="0">
                  <a:pos x="263056" y="163333"/>
                </a:cxn>
                <a:cxn ang="0">
                  <a:pos x="387662" y="88617"/>
                </a:cxn>
                <a:cxn ang="0">
                  <a:pos x="387662" y="90354"/>
                </a:cxn>
                <a:cxn ang="0">
                  <a:pos x="385931" y="92092"/>
                </a:cxn>
                <a:cxn ang="0">
                  <a:pos x="382470" y="119893"/>
                </a:cxn>
                <a:cxn ang="0">
                  <a:pos x="391123" y="118156"/>
                </a:cxn>
                <a:cxn ang="0">
                  <a:pos x="392854" y="114681"/>
                </a:cxn>
                <a:cxn ang="0">
                  <a:pos x="347857" y="279752"/>
                </a:cxn>
                <a:cxn ang="0">
                  <a:pos x="207676" y="354468"/>
                </a:cxn>
                <a:cxn ang="0">
                  <a:pos x="209406" y="361419"/>
                </a:cxn>
                <a:cxn ang="0">
                  <a:pos x="332281" y="302341"/>
                </a:cxn>
                <a:cxn ang="0">
                  <a:pos x="155757" y="429185"/>
                </a:cxn>
                <a:cxn ang="0">
                  <a:pos x="152295" y="432660"/>
                </a:cxn>
                <a:cxn ang="0">
                  <a:pos x="70956" y="458724"/>
                </a:cxn>
                <a:cxn ang="0">
                  <a:pos x="69225" y="463937"/>
                </a:cxn>
                <a:cxn ang="0">
                  <a:pos x="124605" y="450036"/>
                </a:cxn>
                <a:cxn ang="0">
                  <a:pos x="10383" y="470887"/>
                </a:cxn>
                <a:cxn ang="0">
                  <a:pos x="6922" y="476100"/>
                </a:cxn>
                <a:cxn ang="0">
                  <a:pos x="157487" y="437873"/>
                </a:cxn>
                <a:cxn ang="0">
                  <a:pos x="159218" y="434398"/>
                </a:cxn>
                <a:cxn ang="0">
                  <a:pos x="160949" y="434398"/>
                </a:cxn>
                <a:cxn ang="0">
                  <a:pos x="160949" y="430922"/>
                </a:cxn>
                <a:cxn ang="0">
                  <a:pos x="351318" y="286702"/>
                </a:cxn>
                <a:cxn ang="0">
                  <a:pos x="380739" y="255426"/>
                </a:cxn>
                <a:cxn ang="0">
                  <a:pos x="372086" y="251950"/>
                </a:cxn>
                <a:cxn ang="0">
                  <a:pos x="289016" y="144220"/>
                </a:cxn>
                <a:cxn ang="0">
                  <a:pos x="377278" y="64290"/>
                </a:cxn>
                <a:cxn ang="0">
                  <a:pos x="385931" y="83404"/>
                </a:cxn>
                <a:cxn ang="0">
                  <a:pos x="289016" y="144220"/>
                </a:cxn>
              </a:cxnLst>
              <a:rect l="l" t="t" r="r" b="b"/>
              <a:pathLst>
                <a:path w="244" h="275">
                  <a:moveTo>
                    <a:pt x="215" y="145"/>
                  </a:moveTo>
                  <a:cubicBezTo>
                    <a:pt x="215" y="146"/>
                    <a:pt x="215" y="146"/>
                    <a:pt x="215" y="146"/>
                  </a:cubicBezTo>
                  <a:cubicBezTo>
                    <a:pt x="242" y="96"/>
                    <a:pt x="244" y="40"/>
                    <a:pt x="195" y="1"/>
                  </a:cubicBezTo>
                  <a:cubicBezTo>
                    <a:pt x="194" y="0"/>
                    <a:pt x="189" y="2"/>
                    <a:pt x="189" y="2"/>
                  </a:cubicBezTo>
                  <a:cubicBezTo>
                    <a:pt x="201" y="12"/>
                    <a:pt x="210" y="22"/>
                    <a:pt x="216" y="32"/>
                  </a:cubicBezTo>
                  <a:cubicBezTo>
                    <a:pt x="215" y="32"/>
                    <a:pt x="215" y="33"/>
                    <a:pt x="215" y="33"/>
                  </a:cubicBezTo>
                  <a:cubicBezTo>
                    <a:pt x="200" y="61"/>
                    <a:pt x="173" y="75"/>
                    <a:pt x="148" y="93"/>
                  </a:cubicBezTo>
                  <a:cubicBezTo>
                    <a:pt x="146" y="95"/>
                    <a:pt x="151" y="94"/>
                    <a:pt x="152" y="94"/>
                  </a:cubicBezTo>
                  <a:cubicBezTo>
                    <a:pt x="177" y="81"/>
                    <a:pt x="203" y="70"/>
                    <a:pt x="224" y="51"/>
                  </a:cubicBezTo>
                  <a:cubicBezTo>
                    <a:pt x="224" y="51"/>
                    <a:pt x="224" y="51"/>
                    <a:pt x="224" y="52"/>
                  </a:cubicBezTo>
                  <a:cubicBezTo>
                    <a:pt x="223" y="52"/>
                    <a:pt x="223" y="52"/>
                    <a:pt x="223" y="53"/>
                  </a:cubicBezTo>
                  <a:cubicBezTo>
                    <a:pt x="224" y="58"/>
                    <a:pt x="223" y="64"/>
                    <a:pt x="221" y="69"/>
                  </a:cubicBezTo>
                  <a:cubicBezTo>
                    <a:pt x="220" y="70"/>
                    <a:pt x="226" y="70"/>
                    <a:pt x="226" y="68"/>
                  </a:cubicBezTo>
                  <a:cubicBezTo>
                    <a:pt x="227" y="67"/>
                    <a:pt x="227" y="66"/>
                    <a:pt x="227" y="66"/>
                  </a:cubicBezTo>
                  <a:cubicBezTo>
                    <a:pt x="231" y="97"/>
                    <a:pt x="220" y="131"/>
                    <a:pt x="201" y="161"/>
                  </a:cubicBezTo>
                  <a:cubicBezTo>
                    <a:pt x="179" y="182"/>
                    <a:pt x="150" y="195"/>
                    <a:pt x="120" y="204"/>
                  </a:cubicBezTo>
                  <a:cubicBezTo>
                    <a:pt x="117" y="205"/>
                    <a:pt x="118" y="209"/>
                    <a:pt x="121" y="208"/>
                  </a:cubicBezTo>
                  <a:cubicBezTo>
                    <a:pt x="146" y="200"/>
                    <a:pt x="171" y="189"/>
                    <a:pt x="192" y="174"/>
                  </a:cubicBezTo>
                  <a:cubicBezTo>
                    <a:pt x="165" y="209"/>
                    <a:pt x="127" y="238"/>
                    <a:pt x="90" y="247"/>
                  </a:cubicBezTo>
                  <a:cubicBezTo>
                    <a:pt x="88" y="248"/>
                    <a:pt x="88" y="249"/>
                    <a:pt x="88" y="249"/>
                  </a:cubicBezTo>
                  <a:cubicBezTo>
                    <a:pt x="73" y="256"/>
                    <a:pt x="58" y="262"/>
                    <a:pt x="41" y="264"/>
                  </a:cubicBezTo>
                  <a:cubicBezTo>
                    <a:pt x="39" y="264"/>
                    <a:pt x="37" y="267"/>
                    <a:pt x="40" y="267"/>
                  </a:cubicBezTo>
                  <a:cubicBezTo>
                    <a:pt x="51" y="265"/>
                    <a:pt x="62" y="262"/>
                    <a:pt x="72" y="259"/>
                  </a:cubicBezTo>
                  <a:cubicBezTo>
                    <a:pt x="51" y="268"/>
                    <a:pt x="29" y="272"/>
                    <a:pt x="6" y="271"/>
                  </a:cubicBezTo>
                  <a:cubicBezTo>
                    <a:pt x="4" y="271"/>
                    <a:pt x="0" y="274"/>
                    <a:pt x="4" y="274"/>
                  </a:cubicBezTo>
                  <a:cubicBezTo>
                    <a:pt x="35" y="275"/>
                    <a:pt x="64" y="268"/>
                    <a:pt x="91" y="252"/>
                  </a:cubicBezTo>
                  <a:cubicBezTo>
                    <a:pt x="92" y="251"/>
                    <a:pt x="92" y="251"/>
                    <a:pt x="92" y="250"/>
                  </a:cubicBezTo>
                  <a:cubicBezTo>
                    <a:pt x="92" y="250"/>
                    <a:pt x="92" y="250"/>
                    <a:pt x="93" y="250"/>
                  </a:cubicBezTo>
                  <a:cubicBezTo>
                    <a:pt x="94" y="249"/>
                    <a:pt x="94" y="249"/>
                    <a:pt x="93" y="248"/>
                  </a:cubicBezTo>
                  <a:cubicBezTo>
                    <a:pt x="133" y="237"/>
                    <a:pt x="175" y="205"/>
                    <a:pt x="203" y="165"/>
                  </a:cubicBezTo>
                  <a:cubicBezTo>
                    <a:pt x="209" y="159"/>
                    <a:pt x="214" y="153"/>
                    <a:pt x="220" y="147"/>
                  </a:cubicBezTo>
                  <a:cubicBezTo>
                    <a:pt x="222" y="144"/>
                    <a:pt x="216" y="144"/>
                    <a:pt x="215" y="145"/>
                  </a:cubicBezTo>
                  <a:close/>
                  <a:moveTo>
                    <a:pt x="167" y="83"/>
                  </a:moveTo>
                  <a:cubicBezTo>
                    <a:pt x="187" y="70"/>
                    <a:pt x="206" y="57"/>
                    <a:pt x="218" y="37"/>
                  </a:cubicBezTo>
                  <a:cubicBezTo>
                    <a:pt x="220" y="40"/>
                    <a:pt x="221" y="44"/>
                    <a:pt x="223" y="48"/>
                  </a:cubicBezTo>
                  <a:cubicBezTo>
                    <a:pt x="207" y="63"/>
                    <a:pt x="187" y="74"/>
                    <a:pt x="167" y="83"/>
                  </a:cubicBezTo>
                  <a:close/>
                </a:path>
              </a:pathLst>
            </a:custGeom>
            <a:solidFill>
              <a:srgbClr val="D9D9D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00" name="Freeform 2149"/>
            <p:cNvSpPr/>
            <p:nvPr/>
          </p:nvSpPr>
          <p:spPr>
            <a:xfrm>
              <a:off x="7432675" y="3798889"/>
              <a:ext cx="138113" cy="82550"/>
            </a:xfrm>
            <a:custGeom>
              <a:cxnLst>
                <a:cxn ang="0">
                  <a:pos x="125875" y="3439"/>
                </a:cxn>
                <a:cxn ang="0">
                  <a:pos x="6993" y="79110"/>
                </a:cxn>
                <a:cxn ang="0">
                  <a:pos x="12237" y="82550"/>
                </a:cxn>
                <a:cxn ang="0">
                  <a:pos x="132868" y="3439"/>
                </a:cxn>
                <a:cxn ang="0">
                  <a:pos x="125875" y="3439"/>
                </a:cxn>
              </a:cxnLst>
              <a:rect l="l" t="t" r="r" b="b"/>
              <a:pathLst>
                <a:path w="79" h="48">
                  <a:moveTo>
                    <a:pt x="72" y="2"/>
                  </a:moveTo>
                  <a:cubicBezTo>
                    <a:pt x="50" y="18"/>
                    <a:pt x="27" y="33"/>
                    <a:pt x="4" y="46"/>
                  </a:cubicBezTo>
                  <a:cubicBezTo>
                    <a:pt x="0" y="48"/>
                    <a:pt x="5" y="48"/>
                    <a:pt x="7" y="48"/>
                  </a:cubicBezTo>
                  <a:cubicBezTo>
                    <a:pt x="31" y="34"/>
                    <a:pt x="54" y="19"/>
                    <a:pt x="76" y="2"/>
                  </a:cubicBezTo>
                  <a:cubicBezTo>
                    <a:pt x="79" y="0"/>
                    <a:pt x="73" y="1"/>
                    <a:pt x="72" y="2"/>
                  </a:cubicBezTo>
                  <a:close/>
                </a:path>
              </a:pathLst>
            </a:custGeom>
            <a:solidFill>
              <a:srgbClr val="D9D9D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94" r:id="rId2"/>
    <p:sldLayoutId id="2147483695" r:id="rId3"/>
    <p:sldLayoutId id="2147483696" r:id="rId4"/>
    <p:sldLayoutId id="2147483697" r:id="rId5"/>
    <p:sldLayoutId id="2147483698" r:id="rId6"/>
    <p:sldLayoutId id="2147483699" r:id="rId7"/>
    <p:sldLayoutId id="2147483700" r:id="rId8"/>
    <p:sldLayoutId id="2147483701" r:id="rId9"/>
    <p:sldLayoutId id="2147483702" r:id="rId10"/>
    <p:sldLayoutId id="2147483703" r:id="rId11"/>
    <p:sldLayoutId id="2147483704" r:id="rId12"/>
  </p:sldLayoutIdLst>
  <p:transition/>
  <p:timing/>
  <p:txStyles>
    <p:titleStyle>
      <a:lvl1pPr marL="0" lvl="0" indent="0" algn="ctr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300" b="0" i="0" u="none" kern="1200" baseline="0">
          <a:solidFill>
            <a:srgbClr val="FFFF00"/>
          </a:solidFill>
          <a:latin typeface="方正华隶简体" panose="03000509000000000000" charset="-122"/>
          <a:ea typeface="方正华隶简体" panose="03000509000000000000" charset="-122"/>
          <a:cs typeface="+mj-cs"/>
        </a:defRPr>
      </a:lvl1pPr>
    </p:titleStyle>
    <p:bodyStyle>
      <a:lvl1pPr marL="257175" lvl="0" indent="-257175" algn="l" defTabSz="68580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•"/>
        <a:defRPr sz="2400" b="0" i="0" u="none" kern="1200" baseline="0">
          <a:solidFill>
            <a:schemeClr val="bg1"/>
          </a:solidFill>
          <a:latin typeface="方正华隶简体" panose="03000509000000000000" charset="-122"/>
          <a:ea typeface="方正华隶简体" panose="03000509000000000000" charset="-122"/>
          <a:cs typeface="+mn-cs"/>
        </a:defRPr>
      </a:lvl1pPr>
      <a:lvl2pPr marL="557530" lvl="1" indent="-214630" algn="l" defTabSz="68580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–"/>
        <a:defRPr sz="2400" b="0" i="0" u="none" kern="1200" baseline="0">
          <a:solidFill>
            <a:schemeClr val="bg1"/>
          </a:solidFill>
          <a:latin typeface="方正华隶简体" panose="03000509000000000000" charset="-122"/>
          <a:ea typeface="方正华隶简体" panose="03000509000000000000" charset="-122"/>
          <a:cs typeface="+mn-cs"/>
        </a:defRPr>
      </a:lvl2pPr>
      <a:lvl3pPr marL="857250" lvl="2" indent="-171450" algn="l" defTabSz="68580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•"/>
        <a:defRPr sz="2400" b="0" i="0" u="none" kern="1200" baseline="0">
          <a:solidFill>
            <a:schemeClr val="bg1"/>
          </a:solidFill>
          <a:latin typeface="方正华隶简体" panose="03000509000000000000" charset="-122"/>
          <a:ea typeface="方正华隶简体" panose="03000509000000000000" charset="-122"/>
          <a:cs typeface="+mn-cs"/>
        </a:defRPr>
      </a:lvl3pPr>
      <a:lvl4pPr marL="1200150" lvl="3" indent="-171450" algn="l" defTabSz="68580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–"/>
        <a:defRPr sz="2400" b="0" i="0" u="none" kern="1200" baseline="0">
          <a:solidFill>
            <a:schemeClr val="bg1"/>
          </a:solidFill>
          <a:latin typeface="方正华隶简体" panose="03000509000000000000" charset="-122"/>
          <a:ea typeface="方正华隶简体" panose="03000509000000000000" charset="-122"/>
          <a:cs typeface="+mn-cs"/>
        </a:defRPr>
      </a:lvl4pPr>
      <a:lvl5pPr marL="1543050" lvl="4" indent="-171450" algn="l" defTabSz="68580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»"/>
        <a:defRPr sz="2400" b="0" i="0" u="none" kern="1200" baseline="0">
          <a:solidFill>
            <a:schemeClr val="bg1"/>
          </a:solidFill>
          <a:latin typeface="方正华隶简体" panose="03000509000000000000" charset="-122"/>
          <a:ea typeface="方正华隶简体" panose="03000509000000000000" charset="-122"/>
          <a:cs typeface="+mn-cs"/>
        </a:defRPr>
      </a:lvl5pPr>
      <a:lvl6pPr marL="1886585" lvl="5" indent="-171450" algn="l" defTabSz="68580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»"/>
        <a:defRPr sz="2400" b="0" i="0" u="none" kern="1200" baseline="0">
          <a:solidFill>
            <a:schemeClr val="bg1"/>
          </a:solidFill>
          <a:latin typeface="方正华隶简体" panose="03000509000000000000" charset="-122"/>
          <a:ea typeface="方正华隶简体" panose="03000509000000000000" charset="-122"/>
          <a:cs typeface="+mn-cs"/>
        </a:defRPr>
      </a:lvl6pPr>
      <a:lvl7pPr marL="2229485" lvl="6" indent="-171450" algn="l" defTabSz="68580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»"/>
        <a:defRPr sz="2400" b="0" i="0" u="none" kern="1200" baseline="0">
          <a:solidFill>
            <a:schemeClr val="bg1"/>
          </a:solidFill>
          <a:latin typeface="方正华隶简体" panose="03000509000000000000" charset="-122"/>
          <a:ea typeface="方正华隶简体" panose="03000509000000000000" charset="-122"/>
          <a:cs typeface="+mn-cs"/>
        </a:defRPr>
      </a:lvl7pPr>
      <a:lvl8pPr marL="2572385" lvl="7" indent="-171450" algn="l" defTabSz="68580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»"/>
        <a:defRPr sz="2400" b="0" i="0" u="none" kern="1200" baseline="0">
          <a:solidFill>
            <a:schemeClr val="bg1"/>
          </a:solidFill>
          <a:latin typeface="方正华隶简体" panose="03000509000000000000" charset="-122"/>
          <a:ea typeface="方正华隶简体" panose="03000509000000000000" charset="-122"/>
          <a:cs typeface="+mn-cs"/>
        </a:defRPr>
      </a:lvl8pPr>
      <a:lvl9pPr marL="2915285" lvl="8" indent="-171450" algn="l" defTabSz="68580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»"/>
        <a:defRPr sz="2400" b="0" i="0" u="none" kern="1200" baseline="0">
          <a:solidFill>
            <a:schemeClr val="bg1"/>
          </a:solidFill>
          <a:latin typeface="方正华隶简体" panose="03000509000000000000" charset="-122"/>
          <a:ea typeface="方正华隶简体" panose="03000509000000000000" charset="-122"/>
          <a:cs typeface="+mn-cs"/>
        </a:defRPr>
      </a:lvl9pPr>
    </p:bodyStyle>
    <p:otherStyle>
      <a:lvl1pPr marL="0" lvl="0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3429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6858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0287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3716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17145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058035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2400935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2743835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5.png" /><Relationship Id="rId4" Type="http://schemas.openxmlformats.org/officeDocument/2006/relationships/image" Target="../media/image6.png" /><Relationship Id="rId5" Type="http://schemas.openxmlformats.org/officeDocument/2006/relationships/image" Target="../media/image7.png" /><Relationship Id="rId6" Type="http://schemas.openxmlformats.org/officeDocument/2006/relationships/image" Target="../media/image8.png" /><Relationship Id="rId7" Type="http://schemas.openxmlformats.org/officeDocument/2006/relationships/image" Target="../media/image9.png" /><Relationship Id="rId8" Type="http://schemas.openxmlformats.org/officeDocument/2006/relationships/image" Target="../media/image10.png" /><Relationship Id="rId9" Type="http://schemas.openxmlformats.org/officeDocument/2006/relationships/image" Target="../media/image11.pn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Relationship Id="rId2" Type="http://schemas.openxmlformats.org/officeDocument/2006/relationships/image" Target="../media/image17.pn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Relationship Id="rId2" Type="http://schemas.openxmlformats.org/officeDocument/2006/relationships/image" Target="../media/image18.pn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Relationship Id="rId2" Type="http://schemas.openxmlformats.org/officeDocument/2006/relationships/image" Target="../media/image15.pn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6.xml" /><Relationship Id="rId2" Type="http://schemas.openxmlformats.org/officeDocument/2006/relationships/image" Target="../media/image19.pn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6.xml" /><Relationship Id="rId2" Type="http://schemas.openxmlformats.org/officeDocument/2006/relationships/image" Target="../media/image20.png" /><Relationship Id="rId3" Type="http://schemas.openxmlformats.org/officeDocument/2006/relationships/image" Target="../media/image21.pn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Relationship Id="rId2" Type="http://schemas.openxmlformats.org/officeDocument/2006/relationships/image" Target="../media/image20.png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Relationship Id="rId2" Type="http://schemas.openxmlformats.org/officeDocument/2006/relationships/image" Target="../media/image20.png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Relationship Id="rId2" Type="http://schemas.openxmlformats.org/officeDocument/2006/relationships/image" Target="../media/image22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12.pn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Relationship Id="rId2" Type="http://schemas.openxmlformats.org/officeDocument/2006/relationships/image" Target="../media/image21.png" /><Relationship Id="rId3" Type="http://schemas.openxmlformats.org/officeDocument/2006/relationships/image" Target="../media/image23.png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2.xml" /><Relationship Id="rId2" Type="http://schemas.openxmlformats.org/officeDocument/2006/relationships/image" Target="../media/image19.png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7.xml" /><Relationship Id="rId2" Type="http://schemas.openxmlformats.org/officeDocument/2006/relationships/tags" Target="../tags/tag5.xml" /><Relationship Id="rId3" Type="http://schemas.openxmlformats.org/officeDocument/2006/relationships/tags" Target="../tags/tag6.xml" /><Relationship Id="rId4" Type="http://schemas.openxmlformats.org/officeDocument/2006/relationships/tags" Target="../tags/tag7.xml" /><Relationship Id="rId5" Type="http://schemas.openxmlformats.org/officeDocument/2006/relationships/image" Target="../media/image21.png" /><Relationship Id="rId6" Type="http://schemas.openxmlformats.org/officeDocument/2006/relationships/image" Target="../media/image24.png" /><Relationship Id="rId7" Type="http://schemas.openxmlformats.org/officeDocument/2006/relationships/tags" Target="../tags/tag8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7.xml" /><Relationship Id="rId2" Type="http://schemas.openxmlformats.org/officeDocument/2006/relationships/tags" Target="../tags/tag9.xml" /><Relationship Id="rId3" Type="http://schemas.openxmlformats.org/officeDocument/2006/relationships/tags" Target="../tags/tag10.xml" /><Relationship Id="rId4" Type="http://schemas.openxmlformats.org/officeDocument/2006/relationships/tags" Target="../tags/tag11.xml" /><Relationship Id="rId5" Type="http://schemas.openxmlformats.org/officeDocument/2006/relationships/tags" Target="../tags/tag12.xml" /><Relationship Id="rId6" Type="http://schemas.openxmlformats.org/officeDocument/2006/relationships/image" Target="../media/image21.png" /><Relationship Id="rId7" Type="http://schemas.openxmlformats.org/officeDocument/2006/relationships/tags" Target="../tags/tag13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8.xml" /><Relationship Id="rId2" Type="http://schemas.openxmlformats.org/officeDocument/2006/relationships/image" Target="../media/image12.png" /><Relationship Id="rId3" Type="http://schemas.openxmlformats.org/officeDocument/2006/relationships/tags" Target="../tags/tag14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4.png" /><Relationship Id="rId3" Type="http://schemas.openxmlformats.org/officeDocument/2006/relationships/tags" Target="../tags/tag15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10" Type="http://schemas.openxmlformats.org/officeDocument/2006/relationships/image" Target="../media/image25.png" /><Relationship Id="rId2" Type="http://schemas.openxmlformats.org/officeDocument/2006/relationships/notesSlide" Target="../notesSlides/notesSlide3.xml" /><Relationship Id="rId3" Type="http://schemas.openxmlformats.org/officeDocument/2006/relationships/image" Target="../media/image5.png" /><Relationship Id="rId4" Type="http://schemas.openxmlformats.org/officeDocument/2006/relationships/image" Target="../media/image6.png" /><Relationship Id="rId5" Type="http://schemas.openxmlformats.org/officeDocument/2006/relationships/image" Target="../media/image7.png" /><Relationship Id="rId6" Type="http://schemas.openxmlformats.org/officeDocument/2006/relationships/image" Target="../media/image8.png" /><Relationship Id="rId7" Type="http://schemas.openxmlformats.org/officeDocument/2006/relationships/image" Target="../media/image9.png" /><Relationship Id="rId8" Type="http://schemas.openxmlformats.org/officeDocument/2006/relationships/image" Target="../media/image10.png" /><Relationship Id="rId9" Type="http://schemas.openxmlformats.org/officeDocument/2006/relationships/image" Target="../media/image11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2.xml" /><Relationship Id="rId3" Type="http://schemas.openxmlformats.org/officeDocument/2006/relationships/image" Target="../media/image13.jpe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14.png" /><Relationship Id="rId3" Type="http://schemas.openxmlformats.org/officeDocument/2006/relationships/tags" Target="../tags/tag4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Relationship Id="rId2" Type="http://schemas.openxmlformats.org/officeDocument/2006/relationships/image" Target="../media/image15.pn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6.xml" /><Relationship Id="rId2" Type="http://schemas.openxmlformats.org/officeDocument/2006/relationships/image" Target="../media/image16.pn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6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4" name="组合 3"/>
          <p:cNvGrpSpPr/>
          <p:nvPr/>
        </p:nvGrpSpPr>
        <p:grpSpPr>
          <a:xfrm>
            <a:off x="4603750" y="1235075"/>
            <a:ext cx="769938" cy="831850"/>
            <a:chOff x="6137089" y="1413570"/>
            <a:chExt cx="1028089" cy="1109486"/>
          </a:xfrm>
        </p:grpSpPr>
        <p:grpSp>
          <p:nvGrpSpPr>
            <p:cNvPr id="84994" name="组合 4"/>
            <p:cNvGrpSpPr/>
            <p:nvPr/>
          </p:nvGrpSpPr>
          <p:grpSpPr>
            <a:xfrm>
              <a:off x="6137089" y="1413570"/>
              <a:ext cx="1028089" cy="1030957"/>
              <a:chOff x="808906" y="1899284"/>
              <a:chExt cx="1369516" cy="1373336"/>
            </a:xfrm>
          </p:grpSpPr>
          <p:sp>
            <p:nvSpPr>
              <p:cNvPr id="7" name="矩形 6"/>
              <p:cNvSpPr/>
              <p:nvPr/>
            </p:nvSpPr>
            <p:spPr>
              <a:xfrm>
                <a:off x="808906" y="1899284"/>
                <a:ext cx="684758" cy="684758"/>
              </a:xfrm>
              <a:prstGeom prst="rect">
                <a:avLst/>
              </a:prstGeom>
              <a:noFill/>
              <a:ln w="9525">
                <a:solidFill>
                  <a:schemeClr val="bg1">
                    <a:lumMod val="75000"/>
                    <a:alpha val="7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088390" fontAlgn="base"/>
                <a:endParaRPr lang="zh-CN" altLang="en-US" sz="1800" b="1" strike="noStrike" noProof="1">
                  <a:solidFill>
                    <a:srgbClr val="4F81BD"/>
                  </a:solidFill>
                  <a:latin typeface="方正正粗黑简体"/>
                  <a:ea typeface="方正正粗黑简体"/>
                </a:endParaRPr>
              </a:p>
            </p:txBody>
          </p:sp>
          <p:sp>
            <p:nvSpPr>
              <p:cNvPr id="8" name="矩形 7"/>
              <p:cNvSpPr/>
              <p:nvPr/>
            </p:nvSpPr>
            <p:spPr>
              <a:xfrm>
                <a:off x="808906" y="2587862"/>
                <a:ext cx="684758" cy="684758"/>
              </a:xfrm>
              <a:prstGeom prst="rect">
                <a:avLst/>
              </a:prstGeom>
              <a:noFill/>
              <a:ln w="9525">
                <a:solidFill>
                  <a:schemeClr val="bg1">
                    <a:lumMod val="75000"/>
                    <a:alpha val="7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088390" fontAlgn="base"/>
                <a:endParaRPr lang="zh-CN" altLang="en-US" sz="1800" b="1" strike="noStrike" noProof="1">
                  <a:solidFill>
                    <a:srgbClr val="4F81BD"/>
                  </a:solidFill>
                  <a:latin typeface="方正正粗黑简体"/>
                  <a:ea typeface="方正正粗黑简体"/>
                </a:endParaRPr>
              </a:p>
            </p:txBody>
          </p:sp>
          <p:sp>
            <p:nvSpPr>
              <p:cNvPr id="9" name="矩形 8"/>
              <p:cNvSpPr/>
              <p:nvPr/>
            </p:nvSpPr>
            <p:spPr>
              <a:xfrm>
                <a:off x="1493664" y="1899284"/>
                <a:ext cx="684758" cy="684758"/>
              </a:xfrm>
              <a:prstGeom prst="rect">
                <a:avLst/>
              </a:prstGeom>
              <a:noFill/>
              <a:ln w="9525">
                <a:solidFill>
                  <a:schemeClr val="bg1">
                    <a:lumMod val="75000"/>
                    <a:alpha val="7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088390" fontAlgn="base"/>
                <a:endParaRPr lang="zh-CN" altLang="en-US" sz="1800" b="1" strike="noStrike" noProof="1">
                  <a:solidFill>
                    <a:srgbClr val="4F81BD"/>
                  </a:solidFill>
                  <a:latin typeface="方正正粗黑简体"/>
                  <a:ea typeface="方正正粗黑简体"/>
                </a:endParaRPr>
              </a:p>
            </p:txBody>
          </p:sp>
          <p:sp>
            <p:nvSpPr>
              <p:cNvPr id="10" name="矩形 9"/>
              <p:cNvSpPr/>
              <p:nvPr/>
            </p:nvSpPr>
            <p:spPr>
              <a:xfrm>
                <a:off x="1493664" y="2587862"/>
                <a:ext cx="684758" cy="684758"/>
              </a:xfrm>
              <a:prstGeom prst="rect">
                <a:avLst/>
              </a:prstGeom>
              <a:noFill/>
              <a:ln w="9525">
                <a:solidFill>
                  <a:schemeClr val="bg1">
                    <a:lumMod val="75000"/>
                    <a:alpha val="7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088390" fontAlgn="base"/>
                <a:endParaRPr lang="zh-CN" altLang="en-US" sz="1800" b="1" strike="noStrike" noProof="1">
                  <a:solidFill>
                    <a:srgbClr val="4F81BD"/>
                  </a:solidFill>
                  <a:latin typeface="方正正粗黑简体"/>
                  <a:ea typeface="方正正粗黑简体"/>
                </a:endParaRPr>
              </a:p>
            </p:txBody>
          </p:sp>
        </p:grpSp>
        <p:sp>
          <p:nvSpPr>
            <p:cNvPr id="6" name="TextBox 5"/>
            <p:cNvSpPr txBox="1"/>
            <p:nvPr/>
          </p:nvSpPr>
          <p:spPr>
            <a:xfrm>
              <a:off x="6204569" y="1478027"/>
              <a:ext cx="908088" cy="104502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pPr defTabSz="1088390"/>
              <a:r>
                <a:rPr lang="zh-CN" altLang="en-US" sz="4500" b="1" noProof="1">
                  <a:solidFill>
                    <a:schemeClr val="accent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方正正粗黑简体"/>
                  <a:ea typeface="方正正粗黑简体"/>
                  <a:cs typeface="+mn-cs"/>
                </a:rPr>
                <a:t>语</a:t>
              </a:r>
              <a:endParaRPr lang="zh-CN" altLang="en-US" sz="4500" b="1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方正正粗黑简体"/>
                <a:ea typeface="方正正粗黑简体"/>
                <a:cs typeface="+mn-cs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3554413" y="1235075"/>
            <a:ext cx="771525" cy="831850"/>
            <a:chOff x="4738813" y="1413570"/>
            <a:chExt cx="1028089" cy="1109486"/>
          </a:xfrm>
        </p:grpSpPr>
        <p:grpSp>
          <p:nvGrpSpPr>
            <p:cNvPr id="85001" name="组合 11"/>
            <p:cNvGrpSpPr/>
            <p:nvPr/>
          </p:nvGrpSpPr>
          <p:grpSpPr>
            <a:xfrm>
              <a:off x="4738813" y="1413570"/>
              <a:ext cx="1028089" cy="1030957"/>
              <a:chOff x="808906" y="1899284"/>
              <a:chExt cx="1369516" cy="1373336"/>
            </a:xfrm>
          </p:grpSpPr>
          <p:sp>
            <p:nvSpPr>
              <p:cNvPr id="14" name="矩形 13"/>
              <p:cNvSpPr/>
              <p:nvPr/>
            </p:nvSpPr>
            <p:spPr>
              <a:xfrm>
                <a:off x="808906" y="1899284"/>
                <a:ext cx="684758" cy="684758"/>
              </a:xfrm>
              <a:prstGeom prst="rect">
                <a:avLst/>
              </a:prstGeom>
              <a:noFill/>
              <a:ln w="9525">
                <a:solidFill>
                  <a:schemeClr val="bg1">
                    <a:lumMod val="75000"/>
                    <a:alpha val="7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088390" fontAlgn="base"/>
                <a:endParaRPr lang="zh-CN" altLang="en-US" sz="1800" b="1" strike="noStrike" noProof="1">
                  <a:solidFill>
                    <a:srgbClr val="4F81BD"/>
                  </a:solidFill>
                  <a:latin typeface="方正正粗黑简体"/>
                  <a:ea typeface="方正正粗黑简体"/>
                </a:endParaRPr>
              </a:p>
            </p:txBody>
          </p:sp>
          <p:sp>
            <p:nvSpPr>
              <p:cNvPr id="15" name="矩形 14"/>
              <p:cNvSpPr/>
              <p:nvPr/>
            </p:nvSpPr>
            <p:spPr>
              <a:xfrm>
                <a:off x="808906" y="2587862"/>
                <a:ext cx="684758" cy="684758"/>
              </a:xfrm>
              <a:prstGeom prst="rect">
                <a:avLst/>
              </a:prstGeom>
              <a:noFill/>
              <a:ln w="9525">
                <a:solidFill>
                  <a:schemeClr val="bg1">
                    <a:lumMod val="75000"/>
                    <a:alpha val="7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088390" fontAlgn="base"/>
                <a:endParaRPr lang="zh-CN" altLang="en-US" sz="1800" b="1" strike="noStrike" noProof="1">
                  <a:solidFill>
                    <a:srgbClr val="4F81BD"/>
                  </a:solidFill>
                  <a:latin typeface="方正正粗黑简体"/>
                  <a:ea typeface="方正正粗黑简体"/>
                </a:endParaRPr>
              </a:p>
            </p:txBody>
          </p:sp>
          <p:sp>
            <p:nvSpPr>
              <p:cNvPr id="16" name="矩形 15"/>
              <p:cNvSpPr/>
              <p:nvPr/>
            </p:nvSpPr>
            <p:spPr>
              <a:xfrm>
                <a:off x="1493664" y="1899284"/>
                <a:ext cx="684758" cy="684758"/>
              </a:xfrm>
              <a:prstGeom prst="rect">
                <a:avLst/>
              </a:prstGeom>
              <a:noFill/>
              <a:ln w="9525">
                <a:solidFill>
                  <a:schemeClr val="bg1">
                    <a:lumMod val="75000"/>
                    <a:alpha val="7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088390" fontAlgn="base"/>
                <a:endParaRPr lang="zh-CN" altLang="en-US" sz="1800" b="1" strike="noStrike" noProof="1">
                  <a:solidFill>
                    <a:srgbClr val="4F81BD"/>
                  </a:solidFill>
                  <a:latin typeface="方正正粗黑简体"/>
                  <a:ea typeface="方正正粗黑简体"/>
                </a:endParaRPr>
              </a:p>
            </p:txBody>
          </p:sp>
          <p:sp>
            <p:nvSpPr>
              <p:cNvPr id="17" name="矩形 16"/>
              <p:cNvSpPr/>
              <p:nvPr/>
            </p:nvSpPr>
            <p:spPr>
              <a:xfrm>
                <a:off x="1493664" y="2587862"/>
                <a:ext cx="684758" cy="684758"/>
              </a:xfrm>
              <a:prstGeom prst="rect">
                <a:avLst/>
              </a:prstGeom>
              <a:noFill/>
              <a:ln w="9525">
                <a:solidFill>
                  <a:schemeClr val="bg1">
                    <a:lumMod val="75000"/>
                    <a:alpha val="7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088390" fontAlgn="base"/>
                <a:endParaRPr lang="zh-CN" altLang="en-US" sz="1800" b="1" strike="noStrike" noProof="1">
                  <a:solidFill>
                    <a:srgbClr val="4F81BD"/>
                  </a:solidFill>
                  <a:latin typeface="方正正粗黑简体"/>
                  <a:ea typeface="方正正粗黑简体"/>
                </a:endParaRPr>
              </a:p>
            </p:txBody>
          </p:sp>
        </p:grpSp>
        <p:sp>
          <p:nvSpPr>
            <p:cNvPr id="13" name="TextBox 12"/>
            <p:cNvSpPr txBox="1"/>
            <p:nvPr/>
          </p:nvSpPr>
          <p:spPr>
            <a:xfrm>
              <a:off x="4806293" y="1478027"/>
              <a:ext cx="908088" cy="104502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pPr defTabSz="1088390"/>
              <a:r>
                <a:rPr lang="zh-CN" altLang="en-US" sz="4500" b="1" noProof="1">
                  <a:solidFill>
                    <a:schemeClr val="accent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方正正粗黑简体"/>
                  <a:ea typeface="方正正粗黑简体"/>
                  <a:cs typeface="+mn-cs"/>
                </a:rPr>
                <a:t>考</a:t>
              </a:r>
              <a:endParaRPr lang="zh-CN" altLang="en-US" sz="4500" b="1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方正正粗黑简体"/>
                <a:ea typeface="方正正粗黑简体"/>
                <a:cs typeface="+mn-cs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2506663" y="1235075"/>
            <a:ext cx="769937" cy="831850"/>
            <a:chOff x="3340537" y="1413570"/>
            <a:chExt cx="1028089" cy="1109486"/>
          </a:xfrm>
        </p:grpSpPr>
        <p:grpSp>
          <p:nvGrpSpPr>
            <p:cNvPr id="85008" name="组合 18"/>
            <p:cNvGrpSpPr/>
            <p:nvPr/>
          </p:nvGrpSpPr>
          <p:grpSpPr>
            <a:xfrm>
              <a:off x="3340537" y="1413570"/>
              <a:ext cx="1028089" cy="1030957"/>
              <a:chOff x="808906" y="1899284"/>
              <a:chExt cx="1369516" cy="1373336"/>
            </a:xfrm>
          </p:grpSpPr>
          <p:sp>
            <p:nvSpPr>
              <p:cNvPr id="21" name="矩形 20"/>
              <p:cNvSpPr/>
              <p:nvPr/>
            </p:nvSpPr>
            <p:spPr>
              <a:xfrm>
                <a:off x="808906" y="1899284"/>
                <a:ext cx="684758" cy="684758"/>
              </a:xfrm>
              <a:prstGeom prst="rect">
                <a:avLst/>
              </a:prstGeom>
              <a:noFill/>
              <a:ln w="9525">
                <a:solidFill>
                  <a:schemeClr val="bg1">
                    <a:lumMod val="75000"/>
                    <a:alpha val="7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088390" fontAlgn="base"/>
                <a:endParaRPr lang="zh-CN" altLang="en-US" sz="1800" b="1" strike="noStrike" noProof="1">
                  <a:solidFill>
                    <a:srgbClr val="4F81BD"/>
                  </a:solidFill>
                  <a:latin typeface="方正正粗黑简体"/>
                  <a:ea typeface="方正正粗黑简体"/>
                </a:endParaRPr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808906" y="2587862"/>
                <a:ext cx="684758" cy="684758"/>
              </a:xfrm>
              <a:prstGeom prst="rect">
                <a:avLst/>
              </a:prstGeom>
              <a:noFill/>
              <a:ln w="9525">
                <a:solidFill>
                  <a:schemeClr val="bg1">
                    <a:lumMod val="75000"/>
                    <a:alpha val="7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088390" fontAlgn="base"/>
                <a:endParaRPr lang="zh-CN" altLang="en-US" sz="1800" b="1" strike="noStrike" noProof="1">
                  <a:solidFill>
                    <a:srgbClr val="4F81BD"/>
                  </a:solidFill>
                  <a:latin typeface="方正正粗黑简体"/>
                  <a:ea typeface="方正正粗黑简体"/>
                </a:endParaRPr>
              </a:p>
            </p:txBody>
          </p:sp>
          <p:sp>
            <p:nvSpPr>
              <p:cNvPr id="23" name="矩形 22"/>
              <p:cNvSpPr/>
              <p:nvPr/>
            </p:nvSpPr>
            <p:spPr>
              <a:xfrm>
                <a:off x="1493664" y="1899284"/>
                <a:ext cx="684758" cy="684758"/>
              </a:xfrm>
              <a:prstGeom prst="rect">
                <a:avLst/>
              </a:prstGeom>
              <a:noFill/>
              <a:ln w="9525">
                <a:solidFill>
                  <a:schemeClr val="bg1">
                    <a:lumMod val="75000"/>
                    <a:alpha val="7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088390" fontAlgn="base"/>
                <a:endParaRPr lang="zh-CN" altLang="en-US" sz="1800" b="1" strike="noStrike" noProof="1">
                  <a:solidFill>
                    <a:srgbClr val="4F81BD"/>
                  </a:solidFill>
                  <a:latin typeface="方正正粗黑简体"/>
                  <a:ea typeface="方正正粗黑简体"/>
                </a:endParaRPr>
              </a:p>
            </p:txBody>
          </p:sp>
          <p:sp>
            <p:nvSpPr>
              <p:cNvPr id="24" name="矩形 23"/>
              <p:cNvSpPr/>
              <p:nvPr/>
            </p:nvSpPr>
            <p:spPr>
              <a:xfrm>
                <a:off x="1493664" y="2587862"/>
                <a:ext cx="684758" cy="684758"/>
              </a:xfrm>
              <a:prstGeom prst="rect">
                <a:avLst/>
              </a:prstGeom>
              <a:noFill/>
              <a:ln w="9525">
                <a:solidFill>
                  <a:schemeClr val="bg1">
                    <a:lumMod val="75000"/>
                    <a:alpha val="7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088390" fontAlgn="base"/>
                <a:endParaRPr lang="zh-CN" altLang="en-US" sz="1800" b="1" strike="noStrike" noProof="1">
                  <a:solidFill>
                    <a:srgbClr val="4F81BD"/>
                  </a:solidFill>
                  <a:latin typeface="方正正粗黑简体"/>
                  <a:ea typeface="方正正粗黑简体"/>
                </a:endParaRPr>
              </a:p>
            </p:txBody>
          </p:sp>
        </p:grpSp>
        <p:sp>
          <p:nvSpPr>
            <p:cNvPr id="20" name="TextBox 19"/>
            <p:cNvSpPr txBox="1"/>
            <p:nvPr/>
          </p:nvSpPr>
          <p:spPr>
            <a:xfrm>
              <a:off x="3408017" y="1478027"/>
              <a:ext cx="908088" cy="104502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pPr defTabSz="1088390"/>
              <a:r>
                <a:rPr lang="zh-CN" altLang="en-US" sz="4500" b="1" noProof="1">
                  <a:solidFill>
                    <a:schemeClr val="accent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方正正粗黑简体"/>
                  <a:ea typeface="方正正粗黑简体"/>
                  <a:cs typeface="+mn-cs"/>
                </a:rPr>
                <a:t>高</a:t>
              </a:r>
              <a:endParaRPr lang="zh-CN" altLang="en-US" sz="4500" b="1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方正正粗黑简体"/>
                <a:ea typeface="方正正粗黑简体"/>
                <a:cs typeface="+mn-cs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5651500" y="1235075"/>
            <a:ext cx="771525" cy="831850"/>
            <a:chOff x="7535366" y="1413570"/>
            <a:chExt cx="1028089" cy="1109486"/>
          </a:xfrm>
        </p:grpSpPr>
        <p:grpSp>
          <p:nvGrpSpPr>
            <p:cNvPr id="85015" name="组合 25"/>
            <p:cNvGrpSpPr/>
            <p:nvPr/>
          </p:nvGrpSpPr>
          <p:grpSpPr>
            <a:xfrm>
              <a:off x="7535366" y="1413570"/>
              <a:ext cx="1028089" cy="1030957"/>
              <a:chOff x="808906" y="1899284"/>
              <a:chExt cx="1369516" cy="1373336"/>
            </a:xfrm>
          </p:grpSpPr>
          <p:sp>
            <p:nvSpPr>
              <p:cNvPr id="28" name="矩形 27"/>
              <p:cNvSpPr/>
              <p:nvPr/>
            </p:nvSpPr>
            <p:spPr>
              <a:xfrm>
                <a:off x="808906" y="1899284"/>
                <a:ext cx="684758" cy="684758"/>
              </a:xfrm>
              <a:prstGeom prst="rect">
                <a:avLst/>
              </a:prstGeom>
              <a:noFill/>
              <a:ln w="9525">
                <a:solidFill>
                  <a:schemeClr val="bg1">
                    <a:lumMod val="75000"/>
                    <a:alpha val="7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088390" fontAlgn="base"/>
                <a:endParaRPr lang="zh-CN" altLang="en-US" sz="1800" b="1" strike="noStrike" noProof="1">
                  <a:solidFill>
                    <a:srgbClr val="4F81BD"/>
                  </a:solidFill>
                  <a:latin typeface="方正正粗黑简体"/>
                  <a:ea typeface="方正正粗黑简体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808906" y="2587862"/>
                <a:ext cx="684758" cy="684758"/>
              </a:xfrm>
              <a:prstGeom prst="rect">
                <a:avLst/>
              </a:prstGeom>
              <a:noFill/>
              <a:ln w="9525">
                <a:solidFill>
                  <a:schemeClr val="bg1">
                    <a:lumMod val="75000"/>
                    <a:alpha val="7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088390" fontAlgn="base"/>
                <a:endParaRPr lang="zh-CN" altLang="en-US" sz="1800" b="1" strike="noStrike" noProof="1">
                  <a:solidFill>
                    <a:srgbClr val="4F81BD"/>
                  </a:solidFill>
                  <a:latin typeface="方正正粗黑简体"/>
                  <a:ea typeface="方正正粗黑简体"/>
                </a:endParaRPr>
              </a:p>
            </p:txBody>
          </p:sp>
          <p:sp>
            <p:nvSpPr>
              <p:cNvPr id="30" name="矩形 29"/>
              <p:cNvSpPr/>
              <p:nvPr/>
            </p:nvSpPr>
            <p:spPr>
              <a:xfrm>
                <a:off x="1493664" y="1899284"/>
                <a:ext cx="684758" cy="684758"/>
              </a:xfrm>
              <a:prstGeom prst="rect">
                <a:avLst/>
              </a:prstGeom>
              <a:noFill/>
              <a:ln w="9525">
                <a:solidFill>
                  <a:schemeClr val="bg1">
                    <a:lumMod val="75000"/>
                    <a:alpha val="7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088390" fontAlgn="base"/>
                <a:endParaRPr lang="zh-CN" altLang="en-US" sz="1800" b="1" strike="noStrike" noProof="1">
                  <a:solidFill>
                    <a:srgbClr val="4F81BD"/>
                  </a:solidFill>
                  <a:latin typeface="方正正粗黑简体"/>
                  <a:ea typeface="方正正粗黑简体"/>
                </a:endParaRPr>
              </a:p>
            </p:txBody>
          </p:sp>
          <p:sp>
            <p:nvSpPr>
              <p:cNvPr id="31" name="矩形 30"/>
              <p:cNvSpPr/>
              <p:nvPr/>
            </p:nvSpPr>
            <p:spPr>
              <a:xfrm>
                <a:off x="1493664" y="2587862"/>
                <a:ext cx="684758" cy="684758"/>
              </a:xfrm>
              <a:prstGeom prst="rect">
                <a:avLst/>
              </a:prstGeom>
              <a:noFill/>
              <a:ln w="9525">
                <a:solidFill>
                  <a:schemeClr val="bg1">
                    <a:lumMod val="75000"/>
                    <a:alpha val="7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088390" fontAlgn="base"/>
                <a:endParaRPr lang="zh-CN" altLang="en-US" sz="1800" b="1" strike="noStrike" noProof="1">
                  <a:solidFill>
                    <a:srgbClr val="4F81BD"/>
                  </a:solidFill>
                  <a:latin typeface="方正正粗黑简体"/>
                  <a:ea typeface="方正正粗黑简体"/>
                </a:endParaRPr>
              </a:p>
            </p:txBody>
          </p:sp>
        </p:grpSp>
        <p:sp>
          <p:nvSpPr>
            <p:cNvPr id="27" name="TextBox 26"/>
            <p:cNvSpPr txBox="1"/>
            <p:nvPr/>
          </p:nvSpPr>
          <p:spPr>
            <a:xfrm>
              <a:off x="7602846" y="1478027"/>
              <a:ext cx="908088" cy="104502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pPr defTabSz="1088390"/>
              <a:r>
                <a:rPr lang="zh-CN" altLang="en-US" sz="4500" b="1" noProof="1">
                  <a:solidFill>
                    <a:schemeClr val="accent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方正正粗黑简体"/>
                  <a:ea typeface="方正正粗黑简体"/>
                  <a:cs typeface="+mn-cs"/>
                </a:rPr>
                <a:t>文</a:t>
              </a:r>
              <a:endParaRPr lang="zh-CN" altLang="en-US" sz="4500" b="1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方正正粗黑简体"/>
                <a:ea typeface="方正正粗黑简体"/>
                <a:cs typeface="+mn-cs"/>
              </a:endParaRPr>
            </a:p>
          </p:txBody>
        </p:sp>
      </p:grpSp>
      <p:sp>
        <p:nvSpPr>
          <p:cNvPr id="32" name="TextBox 31"/>
          <p:cNvSpPr txBox="1"/>
          <p:nvPr/>
        </p:nvSpPr>
        <p:spPr>
          <a:xfrm>
            <a:off x="371827" y="2316057"/>
            <a:ext cx="8261004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088390"/>
            <a:r>
              <a:rPr lang="en-US" altLang="zh-CN" sz="5400" b="1" noProof="1">
                <a:ln w="3175">
                  <a:solidFill>
                    <a:schemeClr val="bg1"/>
                  </a:solidFill>
                </a:ln>
                <a:solidFill>
                  <a:srgbClr val="FFFF00"/>
                </a:solidFill>
                <a:latin typeface="方正正粗黑简体"/>
                <a:ea typeface="方正正粗黑简体"/>
                <a:cs typeface="+mn-cs"/>
              </a:rPr>
              <a:t>2021</a:t>
            </a:r>
            <a:r>
              <a:rPr lang="zh-CN" altLang="en-US" sz="5400" b="1" noProof="1">
                <a:ln w="3175">
                  <a:solidFill>
                    <a:schemeClr val="bg1"/>
                  </a:solidFill>
                </a:ln>
                <a:solidFill>
                  <a:srgbClr val="FFFF00"/>
                </a:solidFill>
                <a:latin typeface="方正正粗黑简体"/>
                <a:ea typeface="方正正粗黑简体"/>
                <a:cs typeface="+mn-cs"/>
              </a:rPr>
              <a:t>年全国乙卷解析</a:t>
            </a:r>
            <a:endParaRPr lang="zh-CN" altLang="en-US" sz="5400" b="1" noProof="1">
              <a:ln w="3175">
                <a:solidFill>
                  <a:schemeClr val="bg1"/>
                </a:solidFill>
              </a:ln>
              <a:solidFill>
                <a:srgbClr val="FFFF00"/>
              </a:solidFill>
              <a:latin typeface="方正正粗黑简体"/>
              <a:ea typeface="方正正粗黑简体"/>
              <a:cs typeface="+mn-cs"/>
            </a:endParaRPr>
          </a:p>
        </p:txBody>
      </p:sp>
      <p:sp>
        <p:nvSpPr>
          <p:cNvPr id="33" name="Rectangle 4"/>
          <p:cNvSpPr txBox="1">
            <a:spLocks noChangeArrowheads="1"/>
          </p:cNvSpPr>
          <p:nvPr/>
        </p:nvSpPr>
        <p:spPr bwMode="auto">
          <a:xfrm>
            <a:off x="2319338" y="3044825"/>
            <a:ext cx="4505325" cy="377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51409" tIns="25704" rIns="51409" bIns="25704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pPr defTabSz="1088390" fontAlgn="base"/>
            <a:endParaRPr lang="zh-CN" altLang="en-US" sz="1800" b="0" strike="noStrike" noProof="1">
              <a:blipFill>
                <a:blip r:embed="rId3"/>
                <a:stretch>
                  <a:fillRect/>
                </a:stretch>
              </a:blipFill>
              <a:latin typeface="方正正粗黑简体"/>
              <a:ea typeface="方正正粗黑简体"/>
            </a:endParaRPr>
          </a:p>
        </p:txBody>
      </p:sp>
      <p:pic>
        <p:nvPicPr>
          <p:cNvPr id="2052" name="Picture 4" descr="C:\Users\Administrator\各行业\黑板\我.gif"/>
          <p:cNvPicPr>
            <a:picLocks noChangeAspect="1" noChangeArrowheads="1"/>
          </p:cNvPicPr>
          <p:nvPr/>
        </p:nvPicPr>
        <p:blipFill>
          <a:blip r:embed="rId4"/>
          <a:srcRect l="10858" t="50000" r="13768" b="37847"/>
          <a:stretch>
            <a:fillRect/>
          </a:stretch>
        </p:blipFill>
        <p:spPr bwMode="auto">
          <a:xfrm>
            <a:off x="3136900" y="3697288"/>
            <a:ext cx="2870200" cy="463550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Administrator\各行业\黑板\未标题-1.png"/>
          <p:cNvPicPr>
            <a:picLocks noChangeAspect="1" noChangeArrowheads="1"/>
          </p:cNvPicPr>
          <p:nvPr/>
        </p:nvPicPr>
        <p:blipFill>
          <a:blip r:embed="rId5"/>
          <a:srcRect r="62143"/>
          <a:stretch>
            <a:fillRect/>
          </a:stretch>
        </p:blipFill>
        <p:spPr bwMode="auto">
          <a:xfrm>
            <a:off x="3951288" y="3524250"/>
            <a:ext cx="350838" cy="347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Picture 5" descr="C:\Users\Administrator\各行业\黑板\未标题-1.png"/>
          <p:cNvPicPr>
            <a:picLocks noChangeAspect="1"/>
          </p:cNvPicPr>
          <p:nvPr/>
        </p:nvPicPr>
        <p:blipFill>
          <a:blip r:embed="rId6"/>
          <a:srcRect l="37857"/>
          <a:stretch>
            <a:fillRect/>
          </a:stretch>
        </p:blipFill>
        <p:spPr>
          <a:xfrm>
            <a:off x="4895850" y="3556000"/>
            <a:ext cx="525463" cy="319088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38" name="组合 237"/>
          <p:cNvGrpSpPr/>
          <p:nvPr/>
        </p:nvGrpSpPr>
        <p:grpSpPr>
          <a:xfrm>
            <a:off x="369888" y="349250"/>
            <a:ext cx="912812" cy="966788"/>
            <a:chOff x="6510338" y="3652839"/>
            <a:chExt cx="1219200" cy="1289050"/>
          </a:xfrm>
        </p:grpSpPr>
        <p:sp>
          <p:nvSpPr>
            <p:cNvPr id="239" name="Freeform 2126"/>
            <p:cNvSpPr/>
            <p:nvPr/>
          </p:nvSpPr>
          <p:spPr bwMode="auto">
            <a:xfrm>
              <a:off x="6880225" y="4108451"/>
              <a:ext cx="47625" cy="33338"/>
            </a:xfrm>
            <a:custGeom>
              <a:gdLst>
                <a:gd name="T0" fmla="*/ 6 w 27"/>
                <a:gd name="T1" fmla="*/ 19 h 19"/>
                <a:gd name="T2" fmla="*/ 27 w 27"/>
                <a:gd name="T3" fmla="*/ 1 h 19"/>
                <a:gd name="T4" fmla="*/ 21 w 27"/>
                <a:gd name="T5" fmla="*/ 2 h 19"/>
                <a:gd name="T6" fmla="*/ 4 w 27"/>
                <a:gd name="T7" fmla="*/ 18 h 19"/>
                <a:gd name="T8" fmla="*/ 6 w 27"/>
                <a:gd name="T9" fmla="*/ 19 h 1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9">
                  <a:moveTo>
                    <a:pt x="6" y="19"/>
                  </a:moveTo>
                  <a:cubicBezTo>
                    <a:pt x="15" y="15"/>
                    <a:pt x="21" y="8"/>
                    <a:pt x="27" y="1"/>
                  </a:cubicBezTo>
                  <a:cubicBezTo>
                    <a:pt x="27" y="0"/>
                    <a:pt x="22" y="0"/>
                    <a:pt x="21" y="2"/>
                  </a:cubicBezTo>
                  <a:cubicBezTo>
                    <a:pt x="17" y="7"/>
                    <a:pt x="11" y="15"/>
                    <a:pt x="4" y="18"/>
                  </a:cubicBezTo>
                  <a:cubicBezTo>
                    <a:pt x="0" y="19"/>
                    <a:pt x="4" y="19"/>
                    <a:pt x="6" y="19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4" tIns="34281" rIns="68564" bIns="34281" numCol="1" anchor="t" anchorCtr="0" compatLnSpc="1"/>
            <a:lstStyle/>
            <a:p>
              <a:pPr defTabSz="1088390" fontAlgn="base"/>
              <a:endParaRPr lang="zh-CN" altLang="en-US" sz="1575" strike="noStrike" noProof="1">
                <a:solidFill>
                  <a:prstClr val="black"/>
                </a:solidFill>
                <a:latin typeface="Calibri"/>
                <a:ea typeface="方正正粗黑简体"/>
              </a:endParaRPr>
            </a:p>
          </p:txBody>
        </p:sp>
        <p:sp>
          <p:nvSpPr>
            <p:cNvPr id="240" name="Freeform 2127"/>
            <p:cNvSpPr/>
            <p:nvPr/>
          </p:nvSpPr>
          <p:spPr bwMode="auto">
            <a:xfrm>
              <a:off x="6931025" y="4044951"/>
              <a:ext cx="11113" cy="9525"/>
            </a:xfrm>
            <a:custGeom>
              <a:gdLst>
                <a:gd name="T0" fmla="*/ 3 w 7"/>
                <a:gd name="T1" fmla="*/ 6 h 6"/>
                <a:gd name="T2" fmla="*/ 6 w 7"/>
                <a:gd name="T3" fmla="*/ 5 h 6"/>
                <a:gd name="T4" fmla="*/ 6 w 7"/>
                <a:gd name="T5" fmla="*/ 3 h 6"/>
                <a:gd name="T6" fmla="*/ 5 w 7"/>
                <a:gd name="T7" fmla="*/ 2 h 6"/>
                <a:gd name="T8" fmla="*/ 0 w 7"/>
                <a:gd name="T9" fmla="*/ 3 h 6"/>
                <a:gd name="T10" fmla="*/ 3 w 7"/>
                <a:gd name="T11" fmla="*/ 6 h 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6">
                  <a:moveTo>
                    <a:pt x="3" y="6"/>
                  </a:moveTo>
                  <a:cubicBezTo>
                    <a:pt x="4" y="6"/>
                    <a:pt x="5" y="5"/>
                    <a:pt x="6" y="5"/>
                  </a:cubicBezTo>
                  <a:cubicBezTo>
                    <a:pt x="7" y="4"/>
                    <a:pt x="7" y="3"/>
                    <a:pt x="6" y="3"/>
                  </a:cubicBezTo>
                  <a:cubicBezTo>
                    <a:pt x="5" y="3"/>
                    <a:pt x="5" y="2"/>
                    <a:pt x="5" y="2"/>
                  </a:cubicBezTo>
                  <a:cubicBezTo>
                    <a:pt x="5" y="0"/>
                    <a:pt x="0" y="1"/>
                    <a:pt x="0" y="3"/>
                  </a:cubicBezTo>
                  <a:cubicBezTo>
                    <a:pt x="0" y="5"/>
                    <a:pt x="1" y="6"/>
                    <a:pt x="3" y="6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4" tIns="34281" rIns="68564" bIns="34281" numCol="1" anchor="t" anchorCtr="0" compatLnSpc="1"/>
            <a:lstStyle/>
            <a:p>
              <a:pPr defTabSz="1088390" fontAlgn="base"/>
              <a:endParaRPr lang="zh-CN" altLang="en-US" sz="1575" strike="noStrike" noProof="1">
                <a:solidFill>
                  <a:prstClr val="black"/>
                </a:solidFill>
                <a:latin typeface="Calibri"/>
                <a:ea typeface="方正正粗黑简体"/>
              </a:endParaRPr>
            </a:p>
          </p:txBody>
        </p:sp>
        <p:sp>
          <p:nvSpPr>
            <p:cNvPr id="241" name="Freeform 2128"/>
            <p:cNvSpPr>
              <a:spLocks noEditPoints="1"/>
            </p:cNvSpPr>
            <p:nvPr/>
          </p:nvSpPr>
          <p:spPr bwMode="auto">
            <a:xfrm>
              <a:off x="7034213" y="3652839"/>
              <a:ext cx="539750" cy="546100"/>
            </a:xfrm>
            <a:custGeom>
              <a:gdLst>
                <a:gd name="T0" fmla="*/ 23 w 311"/>
                <a:gd name="T1" fmla="*/ 199 h 315"/>
                <a:gd name="T2" fmla="*/ 39 w 311"/>
                <a:gd name="T3" fmla="*/ 180 h 315"/>
                <a:gd name="T4" fmla="*/ 88 w 311"/>
                <a:gd name="T5" fmla="*/ 115 h 315"/>
                <a:gd name="T6" fmla="*/ 87 w 311"/>
                <a:gd name="T7" fmla="*/ 129 h 315"/>
                <a:gd name="T8" fmla="*/ 6 w 311"/>
                <a:gd name="T9" fmla="*/ 313 h 315"/>
                <a:gd name="T10" fmla="*/ 112 w 311"/>
                <a:gd name="T11" fmla="*/ 102 h 315"/>
                <a:gd name="T12" fmla="*/ 152 w 311"/>
                <a:gd name="T13" fmla="*/ 67 h 315"/>
                <a:gd name="T14" fmla="*/ 142 w 311"/>
                <a:gd name="T15" fmla="*/ 77 h 315"/>
                <a:gd name="T16" fmla="*/ 140 w 311"/>
                <a:gd name="T17" fmla="*/ 85 h 315"/>
                <a:gd name="T18" fmla="*/ 70 w 311"/>
                <a:gd name="T19" fmla="*/ 209 h 315"/>
                <a:gd name="T20" fmla="*/ 167 w 311"/>
                <a:gd name="T21" fmla="*/ 58 h 315"/>
                <a:gd name="T22" fmla="*/ 160 w 311"/>
                <a:gd name="T23" fmla="*/ 88 h 315"/>
                <a:gd name="T24" fmla="*/ 122 w 311"/>
                <a:gd name="T25" fmla="*/ 194 h 315"/>
                <a:gd name="T26" fmla="*/ 192 w 311"/>
                <a:gd name="T27" fmla="*/ 45 h 315"/>
                <a:gd name="T28" fmla="*/ 178 w 311"/>
                <a:gd name="T29" fmla="*/ 80 h 315"/>
                <a:gd name="T30" fmla="*/ 210 w 311"/>
                <a:gd name="T31" fmla="*/ 45 h 315"/>
                <a:gd name="T32" fmla="*/ 216 w 311"/>
                <a:gd name="T33" fmla="*/ 48 h 315"/>
                <a:gd name="T34" fmla="*/ 227 w 311"/>
                <a:gd name="T35" fmla="*/ 32 h 315"/>
                <a:gd name="T36" fmla="*/ 178 w 311"/>
                <a:gd name="T37" fmla="*/ 129 h 315"/>
                <a:gd name="T38" fmla="*/ 222 w 311"/>
                <a:gd name="T39" fmla="*/ 59 h 315"/>
                <a:gd name="T40" fmla="*/ 235 w 311"/>
                <a:gd name="T41" fmla="*/ 36 h 315"/>
                <a:gd name="T42" fmla="*/ 218 w 311"/>
                <a:gd name="T43" fmla="*/ 90 h 315"/>
                <a:gd name="T44" fmla="*/ 243 w 311"/>
                <a:gd name="T45" fmla="*/ 33 h 315"/>
                <a:gd name="T46" fmla="*/ 261 w 311"/>
                <a:gd name="T47" fmla="*/ 30 h 315"/>
                <a:gd name="T48" fmla="*/ 269 w 311"/>
                <a:gd name="T49" fmla="*/ 33 h 315"/>
                <a:gd name="T50" fmla="*/ 278 w 311"/>
                <a:gd name="T51" fmla="*/ 37 h 315"/>
                <a:gd name="T52" fmla="*/ 285 w 311"/>
                <a:gd name="T53" fmla="*/ 45 h 315"/>
                <a:gd name="T54" fmla="*/ 281 w 311"/>
                <a:gd name="T55" fmla="*/ 35 h 315"/>
                <a:gd name="T56" fmla="*/ 270 w 311"/>
                <a:gd name="T57" fmla="*/ 29 h 315"/>
                <a:gd name="T58" fmla="*/ 262 w 311"/>
                <a:gd name="T59" fmla="*/ 25 h 315"/>
                <a:gd name="T60" fmla="*/ 304 w 311"/>
                <a:gd name="T61" fmla="*/ 14 h 315"/>
                <a:gd name="T62" fmla="*/ 166 w 311"/>
                <a:gd name="T63" fmla="*/ 53 h 315"/>
                <a:gd name="T64" fmla="*/ 142 w 311"/>
                <a:gd name="T65" fmla="*/ 69 h 315"/>
                <a:gd name="T66" fmla="*/ 129 w 311"/>
                <a:gd name="T67" fmla="*/ 77 h 315"/>
                <a:gd name="T68" fmla="*/ 95 w 311"/>
                <a:gd name="T69" fmla="*/ 103 h 315"/>
                <a:gd name="T70" fmla="*/ 84 w 311"/>
                <a:gd name="T71" fmla="*/ 112 h 315"/>
                <a:gd name="T72" fmla="*/ 74 w 311"/>
                <a:gd name="T73" fmla="*/ 121 h 315"/>
                <a:gd name="T74" fmla="*/ 60 w 311"/>
                <a:gd name="T75" fmla="*/ 134 h 315"/>
                <a:gd name="T76" fmla="*/ 239 w 311"/>
                <a:gd name="T77" fmla="*/ 24 h 315"/>
                <a:gd name="T78" fmla="*/ 239 w 311"/>
                <a:gd name="T79" fmla="*/ 22 h 315"/>
                <a:gd name="T80" fmla="*/ 239 w 311"/>
                <a:gd name="T81" fmla="*/ 24 h 315"/>
                <a:gd name="T82" fmla="*/ 230 w 311"/>
                <a:gd name="T83" fmla="*/ 25 h 315"/>
                <a:gd name="T84" fmla="*/ 244 w 311"/>
                <a:gd name="T85" fmla="*/ 26 h 315"/>
                <a:gd name="T86" fmla="*/ 244 w 311"/>
                <a:gd name="T87" fmla="*/ 26 h 315"/>
                <a:gd name="T88" fmla="*/ 218 w 311"/>
                <a:gd name="T89" fmla="*/ 30 h 315"/>
                <a:gd name="T90" fmla="*/ 221 w 311"/>
                <a:gd name="T91" fmla="*/ 29 h 315"/>
                <a:gd name="T92" fmla="*/ 46 w 311"/>
                <a:gd name="T93" fmla="*/ 157 h 31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11" h="315">
                  <a:moveTo>
                    <a:pt x="16" y="186"/>
                  </a:moveTo>
                  <a:cubicBezTo>
                    <a:pt x="24" y="177"/>
                    <a:pt x="31" y="168"/>
                    <a:pt x="39" y="160"/>
                  </a:cubicBezTo>
                  <a:cubicBezTo>
                    <a:pt x="33" y="172"/>
                    <a:pt x="26" y="185"/>
                    <a:pt x="23" y="199"/>
                  </a:cubicBezTo>
                  <a:cubicBezTo>
                    <a:pt x="23" y="200"/>
                    <a:pt x="28" y="199"/>
                    <a:pt x="28" y="198"/>
                  </a:cubicBezTo>
                  <a:cubicBezTo>
                    <a:pt x="30" y="192"/>
                    <a:pt x="32" y="186"/>
                    <a:pt x="34" y="181"/>
                  </a:cubicBezTo>
                  <a:cubicBezTo>
                    <a:pt x="35" y="182"/>
                    <a:pt x="38" y="181"/>
                    <a:pt x="39" y="180"/>
                  </a:cubicBezTo>
                  <a:cubicBezTo>
                    <a:pt x="43" y="173"/>
                    <a:pt x="47" y="167"/>
                    <a:pt x="52" y="161"/>
                  </a:cubicBezTo>
                  <a:cubicBezTo>
                    <a:pt x="53" y="161"/>
                    <a:pt x="53" y="160"/>
                    <a:pt x="53" y="160"/>
                  </a:cubicBezTo>
                  <a:cubicBezTo>
                    <a:pt x="70" y="149"/>
                    <a:pt x="78" y="131"/>
                    <a:pt x="88" y="115"/>
                  </a:cubicBezTo>
                  <a:cubicBezTo>
                    <a:pt x="94" y="110"/>
                    <a:pt x="100" y="105"/>
                    <a:pt x="106" y="100"/>
                  </a:cubicBezTo>
                  <a:cubicBezTo>
                    <a:pt x="100" y="109"/>
                    <a:pt x="94" y="119"/>
                    <a:pt x="86" y="126"/>
                  </a:cubicBezTo>
                  <a:cubicBezTo>
                    <a:pt x="85" y="127"/>
                    <a:pt x="86" y="129"/>
                    <a:pt x="87" y="129"/>
                  </a:cubicBezTo>
                  <a:cubicBezTo>
                    <a:pt x="69" y="150"/>
                    <a:pt x="52" y="172"/>
                    <a:pt x="38" y="196"/>
                  </a:cubicBezTo>
                  <a:cubicBezTo>
                    <a:pt x="18" y="232"/>
                    <a:pt x="10" y="274"/>
                    <a:pt x="1" y="314"/>
                  </a:cubicBezTo>
                  <a:cubicBezTo>
                    <a:pt x="0" y="315"/>
                    <a:pt x="6" y="314"/>
                    <a:pt x="6" y="313"/>
                  </a:cubicBezTo>
                  <a:cubicBezTo>
                    <a:pt x="15" y="274"/>
                    <a:pt x="24" y="236"/>
                    <a:pt x="41" y="200"/>
                  </a:cubicBezTo>
                  <a:cubicBezTo>
                    <a:pt x="59" y="164"/>
                    <a:pt x="88" y="133"/>
                    <a:pt x="114" y="103"/>
                  </a:cubicBezTo>
                  <a:cubicBezTo>
                    <a:pt x="115" y="102"/>
                    <a:pt x="114" y="102"/>
                    <a:pt x="112" y="102"/>
                  </a:cubicBezTo>
                  <a:cubicBezTo>
                    <a:pt x="118" y="96"/>
                    <a:pt x="123" y="89"/>
                    <a:pt x="128" y="83"/>
                  </a:cubicBezTo>
                  <a:cubicBezTo>
                    <a:pt x="135" y="78"/>
                    <a:pt x="143" y="73"/>
                    <a:pt x="150" y="68"/>
                  </a:cubicBezTo>
                  <a:cubicBezTo>
                    <a:pt x="151" y="68"/>
                    <a:pt x="151" y="67"/>
                    <a:pt x="152" y="67"/>
                  </a:cubicBezTo>
                  <a:cubicBezTo>
                    <a:pt x="150" y="69"/>
                    <a:pt x="148" y="71"/>
                    <a:pt x="146" y="73"/>
                  </a:cubicBezTo>
                  <a:cubicBezTo>
                    <a:pt x="145" y="73"/>
                    <a:pt x="143" y="74"/>
                    <a:pt x="143" y="75"/>
                  </a:cubicBezTo>
                  <a:cubicBezTo>
                    <a:pt x="143" y="75"/>
                    <a:pt x="143" y="76"/>
                    <a:pt x="142" y="77"/>
                  </a:cubicBezTo>
                  <a:cubicBezTo>
                    <a:pt x="132" y="87"/>
                    <a:pt x="122" y="98"/>
                    <a:pt x="112" y="109"/>
                  </a:cubicBezTo>
                  <a:cubicBezTo>
                    <a:pt x="109" y="111"/>
                    <a:pt x="115" y="111"/>
                    <a:pt x="116" y="110"/>
                  </a:cubicBezTo>
                  <a:cubicBezTo>
                    <a:pt x="124" y="102"/>
                    <a:pt x="132" y="94"/>
                    <a:pt x="140" y="85"/>
                  </a:cubicBezTo>
                  <a:cubicBezTo>
                    <a:pt x="132" y="105"/>
                    <a:pt x="117" y="121"/>
                    <a:pt x="103" y="137"/>
                  </a:cubicBezTo>
                  <a:cubicBezTo>
                    <a:pt x="83" y="159"/>
                    <a:pt x="73" y="182"/>
                    <a:pt x="65" y="210"/>
                  </a:cubicBezTo>
                  <a:cubicBezTo>
                    <a:pt x="65" y="211"/>
                    <a:pt x="70" y="210"/>
                    <a:pt x="70" y="209"/>
                  </a:cubicBezTo>
                  <a:cubicBezTo>
                    <a:pt x="78" y="182"/>
                    <a:pt x="87" y="160"/>
                    <a:pt x="105" y="139"/>
                  </a:cubicBezTo>
                  <a:cubicBezTo>
                    <a:pt x="122" y="120"/>
                    <a:pt x="140" y="102"/>
                    <a:pt x="147" y="77"/>
                  </a:cubicBezTo>
                  <a:cubicBezTo>
                    <a:pt x="154" y="71"/>
                    <a:pt x="160" y="64"/>
                    <a:pt x="167" y="58"/>
                  </a:cubicBezTo>
                  <a:cubicBezTo>
                    <a:pt x="173" y="54"/>
                    <a:pt x="180" y="50"/>
                    <a:pt x="186" y="46"/>
                  </a:cubicBezTo>
                  <a:cubicBezTo>
                    <a:pt x="174" y="59"/>
                    <a:pt x="161" y="72"/>
                    <a:pt x="155" y="89"/>
                  </a:cubicBezTo>
                  <a:cubicBezTo>
                    <a:pt x="154" y="91"/>
                    <a:pt x="160" y="90"/>
                    <a:pt x="160" y="88"/>
                  </a:cubicBezTo>
                  <a:cubicBezTo>
                    <a:pt x="164" y="77"/>
                    <a:pt x="171" y="68"/>
                    <a:pt x="179" y="59"/>
                  </a:cubicBezTo>
                  <a:cubicBezTo>
                    <a:pt x="165" y="106"/>
                    <a:pt x="146" y="152"/>
                    <a:pt x="117" y="192"/>
                  </a:cubicBezTo>
                  <a:cubicBezTo>
                    <a:pt x="115" y="195"/>
                    <a:pt x="120" y="196"/>
                    <a:pt x="122" y="194"/>
                  </a:cubicBezTo>
                  <a:cubicBezTo>
                    <a:pt x="152" y="152"/>
                    <a:pt x="171" y="104"/>
                    <a:pt x="186" y="55"/>
                  </a:cubicBezTo>
                  <a:cubicBezTo>
                    <a:pt x="186" y="54"/>
                    <a:pt x="186" y="53"/>
                    <a:pt x="185" y="53"/>
                  </a:cubicBezTo>
                  <a:cubicBezTo>
                    <a:pt x="188" y="50"/>
                    <a:pt x="190" y="47"/>
                    <a:pt x="192" y="45"/>
                  </a:cubicBezTo>
                  <a:cubicBezTo>
                    <a:pt x="193" y="44"/>
                    <a:pt x="192" y="44"/>
                    <a:pt x="191" y="44"/>
                  </a:cubicBezTo>
                  <a:cubicBezTo>
                    <a:pt x="197" y="41"/>
                    <a:pt x="203" y="37"/>
                    <a:pt x="209" y="34"/>
                  </a:cubicBezTo>
                  <a:cubicBezTo>
                    <a:pt x="197" y="48"/>
                    <a:pt x="193" y="68"/>
                    <a:pt x="178" y="80"/>
                  </a:cubicBezTo>
                  <a:cubicBezTo>
                    <a:pt x="177" y="81"/>
                    <a:pt x="182" y="80"/>
                    <a:pt x="183" y="79"/>
                  </a:cubicBezTo>
                  <a:cubicBezTo>
                    <a:pt x="194" y="71"/>
                    <a:pt x="199" y="58"/>
                    <a:pt x="205" y="46"/>
                  </a:cubicBezTo>
                  <a:cubicBezTo>
                    <a:pt x="206" y="47"/>
                    <a:pt x="209" y="46"/>
                    <a:pt x="210" y="45"/>
                  </a:cubicBezTo>
                  <a:cubicBezTo>
                    <a:pt x="212" y="44"/>
                    <a:pt x="214" y="42"/>
                    <a:pt x="216" y="40"/>
                  </a:cubicBezTo>
                  <a:cubicBezTo>
                    <a:pt x="215" y="42"/>
                    <a:pt x="213" y="45"/>
                    <a:pt x="211" y="48"/>
                  </a:cubicBezTo>
                  <a:cubicBezTo>
                    <a:pt x="211" y="49"/>
                    <a:pt x="216" y="49"/>
                    <a:pt x="216" y="48"/>
                  </a:cubicBezTo>
                  <a:cubicBezTo>
                    <a:pt x="220" y="43"/>
                    <a:pt x="223" y="38"/>
                    <a:pt x="226" y="32"/>
                  </a:cubicBezTo>
                  <a:cubicBezTo>
                    <a:pt x="227" y="32"/>
                    <a:pt x="227" y="31"/>
                    <a:pt x="227" y="31"/>
                  </a:cubicBezTo>
                  <a:cubicBezTo>
                    <a:pt x="227" y="31"/>
                    <a:pt x="227" y="32"/>
                    <a:pt x="227" y="32"/>
                  </a:cubicBezTo>
                  <a:cubicBezTo>
                    <a:pt x="225" y="37"/>
                    <a:pt x="223" y="43"/>
                    <a:pt x="221" y="48"/>
                  </a:cubicBezTo>
                  <a:cubicBezTo>
                    <a:pt x="220" y="47"/>
                    <a:pt x="217" y="48"/>
                    <a:pt x="217" y="49"/>
                  </a:cubicBezTo>
                  <a:cubicBezTo>
                    <a:pt x="207" y="77"/>
                    <a:pt x="199" y="107"/>
                    <a:pt x="178" y="129"/>
                  </a:cubicBezTo>
                  <a:cubicBezTo>
                    <a:pt x="176" y="131"/>
                    <a:pt x="181" y="132"/>
                    <a:pt x="183" y="130"/>
                  </a:cubicBezTo>
                  <a:cubicBezTo>
                    <a:pt x="201" y="111"/>
                    <a:pt x="210" y="85"/>
                    <a:pt x="218" y="60"/>
                  </a:cubicBezTo>
                  <a:cubicBezTo>
                    <a:pt x="220" y="60"/>
                    <a:pt x="222" y="59"/>
                    <a:pt x="222" y="59"/>
                  </a:cubicBezTo>
                  <a:cubicBezTo>
                    <a:pt x="224" y="55"/>
                    <a:pt x="225" y="51"/>
                    <a:pt x="226" y="47"/>
                  </a:cubicBezTo>
                  <a:cubicBezTo>
                    <a:pt x="228" y="47"/>
                    <a:pt x="230" y="46"/>
                    <a:pt x="230" y="46"/>
                  </a:cubicBezTo>
                  <a:cubicBezTo>
                    <a:pt x="232" y="43"/>
                    <a:pt x="234" y="39"/>
                    <a:pt x="235" y="36"/>
                  </a:cubicBezTo>
                  <a:cubicBezTo>
                    <a:pt x="235" y="36"/>
                    <a:pt x="235" y="36"/>
                    <a:pt x="235" y="36"/>
                  </a:cubicBezTo>
                  <a:cubicBezTo>
                    <a:pt x="235" y="36"/>
                    <a:pt x="236" y="36"/>
                    <a:pt x="237" y="36"/>
                  </a:cubicBezTo>
                  <a:cubicBezTo>
                    <a:pt x="233" y="55"/>
                    <a:pt x="227" y="72"/>
                    <a:pt x="218" y="90"/>
                  </a:cubicBezTo>
                  <a:cubicBezTo>
                    <a:pt x="217" y="93"/>
                    <a:pt x="223" y="92"/>
                    <a:pt x="224" y="90"/>
                  </a:cubicBezTo>
                  <a:cubicBezTo>
                    <a:pt x="232" y="72"/>
                    <a:pt x="239" y="53"/>
                    <a:pt x="243" y="33"/>
                  </a:cubicBezTo>
                  <a:cubicBezTo>
                    <a:pt x="243" y="33"/>
                    <a:pt x="243" y="33"/>
                    <a:pt x="243" y="33"/>
                  </a:cubicBezTo>
                  <a:cubicBezTo>
                    <a:pt x="248" y="28"/>
                    <a:pt x="252" y="23"/>
                    <a:pt x="257" y="19"/>
                  </a:cubicBezTo>
                  <a:cubicBezTo>
                    <a:pt x="256" y="23"/>
                    <a:pt x="256" y="26"/>
                    <a:pt x="256" y="30"/>
                  </a:cubicBezTo>
                  <a:cubicBezTo>
                    <a:pt x="256" y="31"/>
                    <a:pt x="260" y="30"/>
                    <a:pt x="261" y="30"/>
                  </a:cubicBezTo>
                  <a:cubicBezTo>
                    <a:pt x="263" y="28"/>
                    <a:pt x="264" y="27"/>
                    <a:pt x="266" y="25"/>
                  </a:cubicBezTo>
                  <a:cubicBezTo>
                    <a:pt x="266" y="27"/>
                    <a:pt x="265" y="30"/>
                    <a:pt x="264" y="33"/>
                  </a:cubicBezTo>
                  <a:cubicBezTo>
                    <a:pt x="264" y="34"/>
                    <a:pt x="268" y="33"/>
                    <a:pt x="269" y="33"/>
                  </a:cubicBezTo>
                  <a:cubicBezTo>
                    <a:pt x="274" y="30"/>
                    <a:pt x="278" y="26"/>
                    <a:pt x="282" y="22"/>
                  </a:cubicBezTo>
                  <a:cubicBezTo>
                    <a:pt x="281" y="27"/>
                    <a:pt x="278" y="31"/>
                    <a:pt x="275" y="36"/>
                  </a:cubicBezTo>
                  <a:cubicBezTo>
                    <a:pt x="274" y="37"/>
                    <a:pt x="276" y="37"/>
                    <a:pt x="278" y="37"/>
                  </a:cubicBezTo>
                  <a:cubicBezTo>
                    <a:pt x="277" y="43"/>
                    <a:pt x="275" y="49"/>
                    <a:pt x="274" y="56"/>
                  </a:cubicBezTo>
                  <a:cubicBezTo>
                    <a:pt x="274" y="57"/>
                    <a:pt x="279" y="56"/>
                    <a:pt x="279" y="55"/>
                  </a:cubicBezTo>
                  <a:cubicBezTo>
                    <a:pt x="282" y="52"/>
                    <a:pt x="283" y="49"/>
                    <a:pt x="285" y="45"/>
                  </a:cubicBezTo>
                  <a:cubicBezTo>
                    <a:pt x="285" y="45"/>
                    <a:pt x="283" y="45"/>
                    <a:pt x="281" y="45"/>
                  </a:cubicBezTo>
                  <a:cubicBezTo>
                    <a:pt x="282" y="42"/>
                    <a:pt x="283" y="38"/>
                    <a:pt x="283" y="35"/>
                  </a:cubicBezTo>
                  <a:cubicBezTo>
                    <a:pt x="283" y="34"/>
                    <a:pt x="282" y="34"/>
                    <a:pt x="281" y="35"/>
                  </a:cubicBezTo>
                  <a:cubicBezTo>
                    <a:pt x="285" y="29"/>
                    <a:pt x="288" y="23"/>
                    <a:pt x="289" y="15"/>
                  </a:cubicBezTo>
                  <a:cubicBezTo>
                    <a:pt x="289" y="14"/>
                    <a:pt x="284" y="16"/>
                    <a:pt x="284" y="16"/>
                  </a:cubicBezTo>
                  <a:cubicBezTo>
                    <a:pt x="279" y="21"/>
                    <a:pt x="275" y="25"/>
                    <a:pt x="270" y="29"/>
                  </a:cubicBezTo>
                  <a:cubicBezTo>
                    <a:pt x="271" y="25"/>
                    <a:pt x="272" y="22"/>
                    <a:pt x="273" y="18"/>
                  </a:cubicBezTo>
                  <a:cubicBezTo>
                    <a:pt x="274" y="16"/>
                    <a:pt x="269" y="18"/>
                    <a:pt x="268" y="19"/>
                  </a:cubicBezTo>
                  <a:cubicBezTo>
                    <a:pt x="266" y="21"/>
                    <a:pt x="264" y="23"/>
                    <a:pt x="262" y="25"/>
                  </a:cubicBezTo>
                  <a:cubicBezTo>
                    <a:pt x="262" y="22"/>
                    <a:pt x="262" y="18"/>
                    <a:pt x="263" y="15"/>
                  </a:cubicBezTo>
                  <a:cubicBezTo>
                    <a:pt x="263" y="15"/>
                    <a:pt x="263" y="14"/>
                    <a:pt x="262" y="14"/>
                  </a:cubicBezTo>
                  <a:cubicBezTo>
                    <a:pt x="276" y="11"/>
                    <a:pt x="290" y="10"/>
                    <a:pt x="304" y="14"/>
                  </a:cubicBezTo>
                  <a:cubicBezTo>
                    <a:pt x="306" y="14"/>
                    <a:pt x="311" y="11"/>
                    <a:pt x="307" y="10"/>
                  </a:cubicBezTo>
                  <a:cubicBezTo>
                    <a:pt x="260" y="0"/>
                    <a:pt x="210" y="28"/>
                    <a:pt x="170" y="52"/>
                  </a:cubicBezTo>
                  <a:cubicBezTo>
                    <a:pt x="168" y="52"/>
                    <a:pt x="167" y="52"/>
                    <a:pt x="166" y="53"/>
                  </a:cubicBezTo>
                  <a:cubicBezTo>
                    <a:pt x="165" y="54"/>
                    <a:pt x="164" y="55"/>
                    <a:pt x="163" y="56"/>
                  </a:cubicBezTo>
                  <a:cubicBezTo>
                    <a:pt x="161" y="57"/>
                    <a:pt x="160" y="57"/>
                    <a:pt x="159" y="58"/>
                  </a:cubicBezTo>
                  <a:cubicBezTo>
                    <a:pt x="153" y="62"/>
                    <a:pt x="148" y="65"/>
                    <a:pt x="142" y="69"/>
                  </a:cubicBezTo>
                  <a:cubicBezTo>
                    <a:pt x="147" y="64"/>
                    <a:pt x="153" y="59"/>
                    <a:pt x="160" y="55"/>
                  </a:cubicBezTo>
                  <a:cubicBezTo>
                    <a:pt x="162" y="54"/>
                    <a:pt x="156" y="55"/>
                    <a:pt x="155" y="55"/>
                  </a:cubicBezTo>
                  <a:cubicBezTo>
                    <a:pt x="146" y="61"/>
                    <a:pt x="137" y="69"/>
                    <a:pt x="129" y="77"/>
                  </a:cubicBezTo>
                  <a:cubicBezTo>
                    <a:pt x="128" y="77"/>
                    <a:pt x="127" y="77"/>
                    <a:pt x="126" y="77"/>
                  </a:cubicBezTo>
                  <a:cubicBezTo>
                    <a:pt x="121" y="81"/>
                    <a:pt x="117" y="85"/>
                    <a:pt x="114" y="89"/>
                  </a:cubicBezTo>
                  <a:cubicBezTo>
                    <a:pt x="108" y="93"/>
                    <a:pt x="101" y="98"/>
                    <a:pt x="95" y="103"/>
                  </a:cubicBezTo>
                  <a:cubicBezTo>
                    <a:pt x="97" y="100"/>
                    <a:pt x="99" y="98"/>
                    <a:pt x="102" y="95"/>
                  </a:cubicBezTo>
                  <a:cubicBezTo>
                    <a:pt x="104" y="92"/>
                    <a:pt x="99" y="92"/>
                    <a:pt x="97" y="94"/>
                  </a:cubicBezTo>
                  <a:cubicBezTo>
                    <a:pt x="92" y="99"/>
                    <a:pt x="88" y="106"/>
                    <a:pt x="84" y="112"/>
                  </a:cubicBezTo>
                  <a:cubicBezTo>
                    <a:pt x="82" y="114"/>
                    <a:pt x="80" y="116"/>
                    <a:pt x="78" y="117"/>
                  </a:cubicBezTo>
                  <a:cubicBezTo>
                    <a:pt x="77" y="118"/>
                    <a:pt x="76" y="118"/>
                    <a:pt x="75" y="119"/>
                  </a:cubicBezTo>
                  <a:cubicBezTo>
                    <a:pt x="75" y="120"/>
                    <a:pt x="74" y="121"/>
                    <a:pt x="74" y="121"/>
                  </a:cubicBezTo>
                  <a:cubicBezTo>
                    <a:pt x="71" y="124"/>
                    <a:pt x="68" y="127"/>
                    <a:pt x="65" y="129"/>
                  </a:cubicBezTo>
                  <a:cubicBezTo>
                    <a:pt x="63" y="129"/>
                    <a:pt x="60" y="130"/>
                    <a:pt x="60" y="131"/>
                  </a:cubicBezTo>
                  <a:cubicBezTo>
                    <a:pt x="60" y="132"/>
                    <a:pt x="60" y="133"/>
                    <a:pt x="60" y="134"/>
                  </a:cubicBezTo>
                  <a:cubicBezTo>
                    <a:pt x="42" y="150"/>
                    <a:pt x="26" y="167"/>
                    <a:pt x="12" y="185"/>
                  </a:cubicBezTo>
                  <a:cubicBezTo>
                    <a:pt x="10" y="187"/>
                    <a:pt x="15" y="187"/>
                    <a:pt x="16" y="186"/>
                  </a:cubicBezTo>
                  <a:close/>
                  <a:moveTo>
                    <a:pt x="239" y="24"/>
                  </a:moveTo>
                  <a:cubicBezTo>
                    <a:pt x="240" y="23"/>
                    <a:pt x="240" y="23"/>
                    <a:pt x="240" y="23"/>
                  </a:cubicBezTo>
                  <a:cubicBezTo>
                    <a:pt x="240" y="22"/>
                    <a:pt x="239" y="22"/>
                    <a:pt x="239" y="22"/>
                  </a:cubicBezTo>
                  <a:cubicBezTo>
                    <a:pt x="239" y="22"/>
                    <a:pt x="239" y="22"/>
                    <a:pt x="239" y="22"/>
                  </a:cubicBezTo>
                  <a:cubicBezTo>
                    <a:pt x="239" y="22"/>
                    <a:pt x="239" y="22"/>
                    <a:pt x="239" y="22"/>
                  </a:cubicBezTo>
                  <a:cubicBezTo>
                    <a:pt x="240" y="21"/>
                    <a:pt x="241" y="21"/>
                    <a:pt x="242" y="20"/>
                  </a:cubicBezTo>
                  <a:cubicBezTo>
                    <a:pt x="241" y="21"/>
                    <a:pt x="240" y="23"/>
                    <a:pt x="239" y="24"/>
                  </a:cubicBezTo>
                  <a:close/>
                  <a:moveTo>
                    <a:pt x="232" y="24"/>
                  </a:moveTo>
                  <a:cubicBezTo>
                    <a:pt x="232" y="24"/>
                    <a:pt x="232" y="24"/>
                    <a:pt x="232" y="25"/>
                  </a:cubicBezTo>
                  <a:cubicBezTo>
                    <a:pt x="231" y="25"/>
                    <a:pt x="231" y="25"/>
                    <a:pt x="230" y="25"/>
                  </a:cubicBezTo>
                  <a:cubicBezTo>
                    <a:pt x="231" y="24"/>
                    <a:pt x="232" y="24"/>
                    <a:pt x="232" y="24"/>
                  </a:cubicBezTo>
                  <a:cubicBezTo>
                    <a:pt x="232" y="24"/>
                    <a:pt x="232" y="24"/>
                    <a:pt x="232" y="24"/>
                  </a:cubicBezTo>
                  <a:close/>
                  <a:moveTo>
                    <a:pt x="244" y="26"/>
                  </a:moveTo>
                  <a:cubicBezTo>
                    <a:pt x="246" y="24"/>
                    <a:pt x="247" y="21"/>
                    <a:pt x="249" y="18"/>
                  </a:cubicBezTo>
                  <a:cubicBezTo>
                    <a:pt x="251" y="17"/>
                    <a:pt x="254" y="16"/>
                    <a:pt x="256" y="16"/>
                  </a:cubicBezTo>
                  <a:cubicBezTo>
                    <a:pt x="252" y="19"/>
                    <a:pt x="248" y="22"/>
                    <a:pt x="244" y="26"/>
                  </a:cubicBezTo>
                  <a:close/>
                  <a:moveTo>
                    <a:pt x="221" y="29"/>
                  </a:moveTo>
                  <a:cubicBezTo>
                    <a:pt x="216" y="34"/>
                    <a:pt x="211" y="39"/>
                    <a:pt x="206" y="45"/>
                  </a:cubicBezTo>
                  <a:cubicBezTo>
                    <a:pt x="209" y="39"/>
                    <a:pt x="213" y="34"/>
                    <a:pt x="218" y="30"/>
                  </a:cubicBezTo>
                  <a:cubicBezTo>
                    <a:pt x="218" y="30"/>
                    <a:pt x="218" y="30"/>
                    <a:pt x="218" y="30"/>
                  </a:cubicBezTo>
                  <a:cubicBezTo>
                    <a:pt x="219" y="30"/>
                    <a:pt x="219" y="30"/>
                    <a:pt x="220" y="29"/>
                  </a:cubicBezTo>
                  <a:cubicBezTo>
                    <a:pt x="220" y="29"/>
                    <a:pt x="220" y="29"/>
                    <a:pt x="221" y="29"/>
                  </a:cubicBezTo>
                  <a:close/>
                  <a:moveTo>
                    <a:pt x="57" y="142"/>
                  </a:moveTo>
                  <a:cubicBezTo>
                    <a:pt x="52" y="152"/>
                    <a:pt x="45" y="161"/>
                    <a:pt x="39" y="170"/>
                  </a:cubicBezTo>
                  <a:cubicBezTo>
                    <a:pt x="41" y="166"/>
                    <a:pt x="44" y="161"/>
                    <a:pt x="46" y="157"/>
                  </a:cubicBezTo>
                  <a:cubicBezTo>
                    <a:pt x="46" y="156"/>
                    <a:pt x="44" y="156"/>
                    <a:pt x="43" y="157"/>
                  </a:cubicBezTo>
                  <a:cubicBezTo>
                    <a:pt x="47" y="152"/>
                    <a:pt x="52" y="147"/>
                    <a:pt x="57" y="14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4" tIns="34281" rIns="68564" bIns="34281" numCol="1" anchor="t" anchorCtr="0" compatLnSpc="1"/>
            <a:lstStyle/>
            <a:p>
              <a:pPr defTabSz="1088390" fontAlgn="base"/>
              <a:endParaRPr lang="zh-CN" altLang="en-US" sz="1575" strike="noStrike" noProof="1">
                <a:solidFill>
                  <a:prstClr val="black"/>
                </a:solidFill>
                <a:latin typeface="Calibri"/>
                <a:ea typeface="方正正粗黑简体"/>
              </a:endParaRPr>
            </a:p>
          </p:txBody>
        </p:sp>
        <p:sp>
          <p:nvSpPr>
            <p:cNvPr id="242" name="Freeform 2129"/>
            <p:cNvSpPr/>
            <p:nvPr/>
          </p:nvSpPr>
          <p:spPr bwMode="auto">
            <a:xfrm>
              <a:off x="6724650" y="4249739"/>
              <a:ext cx="61913" cy="320675"/>
            </a:xfrm>
            <a:custGeom>
              <a:gdLst>
                <a:gd name="T0" fmla="*/ 6 w 36"/>
                <a:gd name="T1" fmla="*/ 182 h 185"/>
                <a:gd name="T2" fmla="*/ 14 w 36"/>
                <a:gd name="T3" fmla="*/ 103 h 185"/>
                <a:gd name="T4" fmla="*/ 17 w 36"/>
                <a:gd name="T5" fmla="*/ 89 h 185"/>
                <a:gd name="T6" fmla="*/ 15 w 36"/>
                <a:gd name="T7" fmla="*/ 163 h 185"/>
                <a:gd name="T8" fmla="*/ 20 w 36"/>
                <a:gd name="T9" fmla="*/ 162 h 185"/>
                <a:gd name="T10" fmla="*/ 24 w 36"/>
                <a:gd name="T11" fmla="*/ 83 h 185"/>
                <a:gd name="T12" fmla="*/ 31 w 36"/>
                <a:gd name="T13" fmla="*/ 2 h 185"/>
                <a:gd name="T14" fmla="*/ 26 w 36"/>
                <a:gd name="T15" fmla="*/ 4 h 185"/>
                <a:gd name="T16" fmla="*/ 27 w 36"/>
                <a:gd name="T17" fmla="*/ 14 h 185"/>
                <a:gd name="T18" fmla="*/ 25 w 36"/>
                <a:gd name="T19" fmla="*/ 16 h 185"/>
                <a:gd name="T20" fmla="*/ 10 w 36"/>
                <a:gd name="T21" fmla="*/ 98 h 185"/>
                <a:gd name="T22" fmla="*/ 3 w 36"/>
                <a:gd name="T23" fmla="*/ 138 h 185"/>
                <a:gd name="T24" fmla="*/ 1 w 36"/>
                <a:gd name="T25" fmla="*/ 183 h 185"/>
                <a:gd name="T26" fmla="*/ 6 w 36"/>
                <a:gd name="T27" fmla="*/ 182 h 18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6" h="185">
                  <a:moveTo>
                    <a:pt x="6" y="182"/>
                  </a:moveTo>
                  <a:cubicBezTo>
                    <a:pt x="9" y="155"/>
                    <a:pt x="8" y="129"/>
                    <a:pt x="14" y="103"/>
                  </a:cubicBezTo>
                  <a:cubicBezTo>
                    <a:pt x="15" y="98"/>
                    <a:pt x="16" y="93"/>
                    <a:pt x="17" y="89"/>
                  </a:cubicBezTo>
                  <a:cubicBezTo>
                    <a:pt x="14" y="113"/>
                    <a:pt x="20" y="138"/>
                    <a:pt x="15" y="163"/>
                  </a:cubicBezTo>
                  <a:cubicBezTo>
                    <a:pt x="14" y="165"/>
                    <a:pt x="20" y="164"/>
                    <a:pt x="20" y="162"/>
                  </a:cubicBezTo>
                  <a:cubicBezTo>
                    <a:pt x="26" y="136"/>
                    <a:pt x="19" y="109"/>
                    <a:pt x="24" y="83"/>
                  </a:cubicBezTo>
                  <a:cubicBezTo>
                    <a:pt x="28" y="56"/>
                    <a:pt x="36" y="30"/>
                    <a:pt x="31" y="2"/>
                  </a:cubicBezTo>
                  <a:cubicBezTo>
                    <a:pt x="31" y="0"/>
                    <a:pt x="26" y="2"/>
                    <a:pt x="26" y="4"/>
                  </a:cubicBezTo>
                  <a:cubicBezTo>
                    <a:pt x="27" y="7"/>
                    <a:pt x="27" y="11"/>
                    <a:pt x="27" y="14"/>
                  </a:cubicBezTo>
                  <a:cubicBezTo>
                    <a:pt x="26" y="15"/>
                    <a:pt x="25" y="15"/>
                    <a:pt x="25" y="16"/>
                  </a:cubicBezTo>
                  <a:cubicBezTo>
                    <a:pt x="21" y="44"/>
                    <a:pt x="16" y="71"/>
                    <a:pt x="10" y="98"/>
                  </a:cubicBezTo>
                  <a:cubicBezTo>
                    <a:pt x="7" y="112"/>
                    <a:pt x="4" y="124"/>
                    <a:pt x="3" y="138"/>
                  </a:cubicBezTo>
                  <a:cubicBezTo>
                    <a:pt x="2" y="153"/>
                    <a:pt x="2" y="168"/>
                    <a:pt x="1" y="183"/>
                  </a:cubicBezTo>
                  <a:cubicBezTo>
                    <a:pt x="0" y="185"/>
                    <a:pt x="6" y="184"/>
                    <a:pt x="6" y="18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4" tIns="34281" rIns="68564" bIns="34281" numCol="1" anchor="t" anchorCtr="0" compatLnSpc="1"/>
            <a:lstStyle/>
            <a:p>
              <a:pPr defTabSz="1088390" fontAlgn="base"/>
              <a:endParaRPr lang="zh-CN" altLang="en-US" sz="1575" strike="noStrike" noProof="1">
                <a:solidFill>
                  <a:prstClr val="black"/>
                </a:solidFill>
                <a:latin typeface="Calibri"/>
                <a:ea typeface="方正正粗黑简体"/>
              </a:endParaRPr>
            </a:p>
          </p:txBody>
        </p:sp>
        <p:sp>
          <p:nvSpPr>
            <p:cNvPr id="243" name="Freeform 2130"/>
            <p:cNvSpPr>
              <a:spLocks noEditPoints="1"/>
            </p:cNvSpPr>
            <p:nvPr/>
          </p:nvSpPr>
          <p:spPr bwMode="auto">
            <a:xfrm>
              <a:off x="6510338" y="3678239"/>
              <a:ext cx="1182688" cy="1217613"/>
            </a:xfrm>
            <a:custGeom>
              <a:gdLst>
                <a:gd name="T0" fmla="*/ 238 w 683"/>
                <a:gd name="T1" fmla="*/ 452 h 702"/>
                <a:gd name="T2" fmla="*/ 483 w 683"/>
                <a:gd name="T3" fmla="*/ 350 h 702"/>
                <a:gd name="T4" fmla="*/ 383 w 683"/>
                <a:gd name="T5" fmla="*/ 383 h 702"/>
                <a:gd name="T6" fmla="*/ 315 w 683"/>
                <a:gd name="T7" fmla="*/ 358 h 702"/>
                <a:gd name="T8" fmla="*/ 320 w 683"/>
                <a:gd name="T9" fmla="*/ 345 h 702"/>
                <a:gd name="T10" fmla="*/ 484 w 683"/>
                <a:gd name="T11" fmla="*/ 320 h 702"/>
                <a:gd name="T12" fmla="*/ 376 w 683"/>
                <a:gd name="T13" fmla="*/ 309 h 702"/>
                <a:gd name="T14" fmla="*/ 359 w 683"/>
                <a:gd name="T15" fmla="*/ 298 h 702"/>
                <a:gd name="T16" fmla="*/ 436 w 683"/>
                <a:gd name="T17" fmla="*/ 254 h 702"/>
                <a:gd name="T18" fmla="*/ 410 w 683"/>
                <a:gd name="T19" fmla="*/ 239 h 702"/>
                <a:gd name="T20" fmla="*/ 575 w 683"/>
                <a:gd name="T21" fmla="*/ 201 h 702"/>
                <a:gd name="T22" fmla="*/ 640 w 683"/>
                <a:gd name="T23" fmla="*/ 148 h 702"/>
                <a:gd name="T24" fmla="*/ 497 w 683"/>
                <a:gd name="T25" fmla="*/ 164 h 702"/>
                <a:gd name="T26" fmla="*/ 544 w 683"/>
                <a:gd name="T27" fmla="*/ 146 h 702"/>
                <a:gd name="T28" fmla="*/ 558 w 683"/>
                <a:gd name="T29" fmla="*/ 125 h 702"/>
                <a:gd name="T30" fmla="*/ 545 w 683"/>
                <a:gd name="T31" fmla="*/ 107 h 702"/>
                <a:gd name="T32" fmla="*/ 638 w 683"/>
                <a:gd name="T33" fmla="*/ 34 h 702"/>
                <a:gd name="T34" fmla="*/ 642 w 683"/>
                <a:gd name="T35" fmla="*/ 7 h 702"/>
                <a:gd name="T36" fmla="*/ 540 w 683"/>
                <a:gd name="T37" fmla="*/ 94 h 702"/>
                <a:gd name="T38" fmla="*/ 617 w 683"/>
                <a:gd name="T39" fmla="*/ 6 h 702"/>
                <a:gd name="T40" fmla="*/ 586 w 683"/>
                <a:gd name="T41" fmla="*/ 39 h 702"/>
                <a:gd name="T42" fmla="*/ 168 w 683"/>
                <a:gd name="T43" fmla="*/ 449 h 702"/>
                <a:gd name="T44" fmla="*/ 210 w 683"/>
                <a:gd name="T45" fmla="*/ 330 h 702"/>
                <a:gd name="T46" fmla="*/ 237 w 683"/>
                <a:gd name="T47" fmla="*/ 361 h 702"/>
                <a:gd name="T48" fmla="*/ 228 w 683"/>
                <a:gd name="T49" fmla="*/ 239 h 702"/>
                <a:gd name="T50" fmla="*/ 175 w 683"/>
                <a:gd name="T51" fmla="*/ 398 h 702"/>
                <a:gd name="T52" fmla="*/ 175 w 683"/>
                <a:gd name="T53" fmla="*/ 338 h 702"/>
                <a:gd name="T54" fmla="*/ 166 w 683"/>
                <a:gd name="T55" fmla="*/ 465 h 702"/>
                <a:gd name="T56" fmla="*/ 8 w 683"/>
                <a:gd name="T57" fmla="*/ 698 h 702"/>
                <a:gd name="T58" fmla="*/ 285 w 683"/>
                <a:gd name="T59" fmla="*/ 464 h 702"/>
                <a:gd name="T60" fmla="*/ 423 w 683"/>
                <a:gd name="T61" fmla="*/ 204 h 702"/>
                <a:gd name="T62" fmla="*/ 455 w 683"/>
                <a:gd name="T63" fmla="*/ 182 h 702"/>
                <a:gd name="T64" fmla="*/ 496 w 683"/>
                <a:gd name="T65" fmla="*/ 139 h 702"/>
                <a:gd name="T66" fmla="*/ 553 w 683"/>
                <a:gd name="T67" fmla="*/ 97 h 702"/>
                <a:gd name="T68" fmla="*/ 517 w 683"/>
                <a:gd name="T69" fmla="*/ 116 h 702"/>
                <a:gd name="T70" fmla="*/ 370 w 683"/>
                <a:gd name="T71" fmla="*/ 268 h 702"/>
                <a:gd name="T72" fmla="*/ 325 w 683"/>
                <a:gd name="T73" fmla="*/ 305 h 702"/>
                <a:gd name="T74" fmla="*/ 247 w 683"/>
                <a:gd name="T75" fmla="*/ 406 h 702"/>
                <a:gd name="T76" fmla="*/ 237 w 683"/>
                <a:gd name="T77" fmla="*/ 444 h 702"/>
                <a:gd name="T78" fmla="*/ 222 w 683"/>
                <a:gd name="T79" fmla="*/ 438 h 702"/>
                <a:gd name="T80" fmla="*/ 189 w 683"/>
                <a:gd name="T81" fmla="*/ 480 h 702"/>
                <a:gd name="T82" fmla="*/ 204 w 683"/>
                <a:gd name="T83" fmla="*/ 446 h 702"/>
                <a:gd name="T84" fmla="*/ 197 w 683"/>
                <a:gd name="T85" fmla="*/ 478 h 702"/>
                <a:gd name="T86" fmla="*/ 293 w 683"/>
                <a:gd name="T87" fmla="*/ 406 h 702"/>
                <a:gd name="T88" fmla="*/ 240 w 683"/>
                <a:gd name="T89" fmla="*/ 429 h 702"/>
                <a:gd name="T90" fmla="*/ 296 w 683"/>
                <a:gd name="T91" fmla="*/ 375 h 702"/>
                <a:gd name="T92" fmla="*/ 268 w 683"/>
                <a:gd name="T93" fmla="*/ 385 h 702"/>
                <a:gd name="T94" fmla="*/ 367 w 683"/>
                <a:gd name="T95" fmla="*/ 314 h 702"/>
                <a:gd name="T96" fmla="*/ 417 w 683"/>
                <a:gd name="T97" fmla="*/ 312 h 702"/>
                <a:gd name="T98" fmla="*/ 339 w 683"/>
                <a:gd name="T99" fmla="*/ 310 h 702"/>
                <a:gd name="T100" fmla="*/ 359 w 683"/>
                <a:gd name="T101" fmla="*/ 293 h 702"/>
                <a:gd name="T102" fmla="*/ 374 w 683"/>
                <a:gd name="T103" fmla="*/ 259 h 702"/>
                <a:gd name="T104" fmla="*/ 474 w 683"/>
                <a:gd name="T105" fmla="*/ 179 h 702"/>
                <a:gd name="T106" fmla="*/ 533 w 683"/>
                <a:gd name="T107" fmla="*/ 125 h 702"/>
                <a:gd name="T108" fmla="*/ 527 w 683"/>
                <a:gd name="T109" fmla="*/ 103 h 702"/>
                <a:gd name="T110" fmla="*/ 548 w 683"/>
                <a:gd name="T111" fmla="*/ 81 h 702"/>
                <a:gd name="T112" fmla="*/ 59 w 683"/>
                <a:gd name="T113" fmla="*/ 630 h 702"/>
                <a:gd name="T114" fmla="*/ 370 w 683"/>
                <a:gd name="T115" fmla="*/ 248 h 702"/>
                <a:gd name="T116" fmla="*/ 197 w 683"/>
                <a:gd name="T117" fmla="*/ 450 h 70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683" h="702">
                  <a:moveTo>
                    <a:pt x="210" y="488"/>
                  </a:moveTo>
                  <a:cubicBezTo>
                    <a:pt x="239" y="473"/>
                    <a:pt x="274" y="470"/>
                    <a:pt x="306" y="462"/>
                  </a:cubicBezTo>
                  <a:cubicBezTo>
                    <a:pt x="309" y="461"/>
                    <a:pt x="308" y="458"/>
                    <a:pt x="305" y="459"/>
                  </a:cubicBezTo>
                  <a:cubicBezTo>
                    <a:pt x="305" y="459"/>
                    <a:pt x="304" y="459"/>
                    <a:pt x="304" y="459"/>
                  </a:cubicBezTo>
                  <a:cubicBezTo>
                    <a:pt x="304" y="459"/>
                    <a:pt x="303" y="459"/>
                    <a:pt x="303" y="459"/>
                  </a:cubicBezTo>
                  <a:cubicBezTo>
                    <a:pt x="271" y="461"/>
                    <a:pt x="238" y="464"/>
                    <a:pt x="207" y="475"/>
                  </a:cubicBezTo>
                  <a:cubicBezTo>
                    <a:pt x="210" y="473"/>
                    <a:pt x="212" y="472"/>
                    <a:pt x="214" y="470"/>
                  </a:cubicBezTo>
                  <a:cubicBezTo>
                    <a:pt x="217" y="469"/>
                    <a:pt x="219" y="468"/>
                    <a:pt x="222" y="467"/>
                  </a:cubicBezTo>
                  <a:cubicBezTo>
                    <a:pt x="299" y="442"/>
                    <a:pt x="392" y="461"/>
                    <a:pt x="453" y="397"/>
                  </a:cubicBezTo>
                  <a:cubicBezTo>
                    <a:pt x="455" y="394"/>
                    <a:pt x="450" y="393"/>
                    <a:pt x="448" y="395"/>
                  </a:cubicBezTo>
                  <a:cubicBezTo>
                    <a:pt x="394" y="452"/>
                    <a:pt x="312" y="442"/>
                    <a:pt x="240" y="458"/>
                  </a:cubicBezTo>
                  <a:cubicBezTo>
                    <a:pt x="247" y="455"/>
                    <a:pt x="253" y="451"/>
                    <a:pt x="259" y="448"/>
                  </a:cubicBezTo>
                  <a:cubicBezTo>
                    <a:pt x="262" y="446"/>
                    <a:pt x="259" y="446"/>
                    <a:pt x="258" y="446"/>
                  </a:cubicBezTo>
                  <a:cubicBezTo>
                    <a:pt x="251" y="448"/>
                    <a:pt x="245" y="450"/>
                    <a:pt x="238" y="452"/>
                  </a:cubicBezTo>
                  <a:cubicBezTo>
                    <a:pt x="238" y="452"/>
                    <a:pt x="239" y="452"/>
                    <a:pt x="239" y="452"/>
                  </a:cubicBezTo>
                  <a:cubicBezTo>
                    <a:pt x="241" y="450"/>
                    <a:pt x="236" y="450"/>
                    <a:pt x="235" y="451"/>
                  </a:cubicBezTo>
                  <a:cubicBezTo>
                    <a:pt x="233" y="452"/>
                    <a:pt x="232" y="453"/>
                    <a:pt x="231" y="454"/>
                  </a:cubicBezTo>
                  <a:cubicBezTo>
                    <a:pt x="224" y="456"/>
                    <a:pt x="217" y="458"/>
                    <a:pt x="215" y="460"/>
                  </a:cubicBezTo>
                  <a:cubicBezTo>
                    <a:pt x="219" y="457"/>
                    <a:pt x="223" y="455"/>
                    <a:pt x="227" y="453"/>
                  </a:cubicBezTo>
                  <a:cubicBezTo>
                    <a:pt x="227" y="453"/>
                    <a:pt x="227" y="453"/>
                    <a:pt x="228" y="453"/>
                  </a:cubicBezTo>
                  <a:cubicBezTo>
                    <a:pt x="299" y="426"/>
                    <a:pt x="384" y="439"/>
                    <a:pt x="445" y="387"/>
                  </a:cubicBezTo>
                  <a:cubicBezTo>
                    <a:pt x="451" y="384"/>
                    <a:pt x="457" y="380"/>
                    <a:pt x="463" y="376"/>
                  </a:cubicBezTo>
                  <a:cubicBezTo>
                    <a:pt x="461" y="378"/>
                    <a:pt x="459" y="380"/>
                    <a:pt x="458" y="382"/>
                  </a:cubicBezTo>
                  <a:cubicBezTo>
                    <a:pt x="455" y="385"/>
                    <a:pt x="461" y="386"/>
                    <a:pt x="462" y="384"/>
                  </a:cubicBezTo>
                  <a:cubicBezTo>
                    <a:pt x="472" y="372"/>
                    <a:pt x="481" y="361"/>
                    <a:pt x="491" y="350"/>
                  </a:cubicBezTo>
                  <a:cubicBezTo>
                    <a:pt x="493" y="347"/>
                    <a:pt x="488" y="346"/>
                    <a:pt x="486" y="348"/>
                  </a:cubicBezTo>
                  <a:cubicBezTo>
                    <a:pt x="486" y="349"/>
                    <a:pt x="485" y="349"/>
                    <a:pt x="485" y="350"/>
                  </a:cubicBezTo>
                  <a:cubicBezTo>
                    <a:pt x="484" y="350"/>
                    <a:pt x="484" y="350"/>
                    <a:pt x="483" y="350"/>
                  </a:cubicBezTo>
                  <a:cubicBezTo>
                    <a:pt x="476" y="358"/>
                    <a:pt x="468" y="366"/>
                    <a:pt x="460" y="373"/>
                  </a:cubicBezTo>
                  <a:cubicBezTo>
                    <a:pt x="455" y="377"/>
                    <a:pt x="451" y="380"/>
                    <a:pt x="445" y="383"/>
                  </a:cubicBezTo>
                  <a:cubicBezTo>
                    <a:pt x="445" y="383"/>
                    <a:pt x="444" y="383"/>
                    <a:pt x="444" y="383"/>
                  </a:cubicBezTo>
                  <a:cubicBezTo>
                    <a:pt x="444" y="383"/>
                    <a:pt x="444" y="384"/>
                    <a:pt x="444" y="384"/>
                  </a:cubicBezTo>
                  <a:cubicBezTo>
                    <a:pt x="432" y="389"/>
                    <a:pt x="420" y="390"/>
                    <a:pt x="406" y="390"/>
                  </a:cubicBezTo>
                  <a:cubicBezTo>
                    <a:pt x="382" y="390"/>
                    <a:pt x="358" y="390"/>
                    <a:pt x="334" y="394"/>
                  </a:cubicBezTo>
                  <a:cubicBezTo>
                    <a:pt x="314" y="396"/>
                    <a:pt x="294" y="403"/>
                    <a:pt x="274" y="408"/>
                  </a:cubicBezTo>
                  <a:cubicBezTo>
                    <a:pt x="268" y="410"/>
                    <a:pt x="263" y="412"/>
                    <a:pt x="257" y="413"/>
                  </a:cubicBezTo>
                  <a:cubicBezTo>
                    <a:pt x="271" y="406"/>
                    <a:pt x="284" y="397"/>
                    <a:pt x="295" y="386"/>
                  </a:cubicBezTo>
                  <a:cubicBezTo>
                    <a:pt x="325" y="377"/>
                    <a:pt x="355" y="372"/>
                    <a:pt x="387" y="372"/>
                  </a:cubicBezTo>
                  <a:cubicBezTo>
                    <a:pt x="402" y="372"/>
                    <a:pt x="416" y="373"/>
                    <a:pt x="430" y="372"/>
                  </a:cubicBezTo>
                  <a:cubicBezTo>
                    <a:pt x="419" y="376"/>
                    <a:pt x="407" y="380"/>
                    <a:pt x="395" y="379"/>
                  </a:cubicBezTo>
                  <a:cubicBezTo>
                    <a:pt x="393" y="379"/>
                    <a:pt x="392" y="382"/>
                    <a:pt x="393" y="383"/>
                  </a:cubicBezTo>
                  <a:cubicBezTo>
                    <a:pt x="389" y="383"/>
                    <a:pt x="386" y="383"/>
                    <a:pt x="383" y="383"/>
                  </a:cubicBezTo>
                  <a:cubicBezTo>
                    <a:pt x="382" y="383"/>
                    <a:pt x="377" y="386"/>
                    <a:pt x="381" y="385"/>
                  </a:cubicBezTo>
                  <a:cubicBezTo>
                    <a:pt x="410" y="384"/>
                    <a:pt x="444" y="385"/>
                    <a:pt x="464" y="361"/>
                  </a:cubicBezTo>
                  <a:cubicBezTo>
                    <a:pt x="465" y="361"/>
                    <a:pt x="465" y="360"/>
                    <a:pt x="464" y="360"/>
                  </a:cubicBezTo>
                  <a:cubicBezTo>
                    <a:pt x="467" y="358"/>
                    <a:pt x="470" y="356"/>
                    <a:pt x="473" y="353"/>
                  </a:cubicBezTo>
                  <a:cubicBezTo>
                    <a:pt x="475" y="351"/>
                    <a:pt x="470" y="351"/>
                    <a:pt x="468" y="352"/>
                  </a:cubicBezTo>
                  <a:cubicBezTo>
                    <a:pt x="462" y="358"/>
                    <a:pt x="454" y="363"/>
                    <a:pt x="446" y="365"/>
                  </a:cubicBezTo>
                  <a:cubicBezTo>
                    <a:pt x="446" y="365"/>
                    <a:pt x="445" y="365"/>
                    <a:pt x="444" y="366"/>
                  </a:cubicBezTo>
                  <a:cubicBezTo>
                    <a:pt x="444" y="366"/>
                    <a:pt x="443" y="366"/>
                    <a:pt x="443" y="366"/>
                  </a:cubicBezTo>
                  <a:cubicBezTo>
                    <a:pt x="417" y="374"/>
                    <a:pt x="385" y="368"/>
                    <a:pt x="359" y="370"/>
                  </a:cubicBezTo>
                  <a:cubicBezTo>
                    <a:pt x="340" y="371"/>
                    <a:pt x="321" y="374"/>
                    <a:pt x="303" y="380"/>
                  </a:cubicBezTo>
                  <a:cubicBezTo>
                    <a:pt x="309" y="376"/>
                    <a:pt x="315" y="371"/>
                    <a:pt x="320" y="365"/>
                  </a:cubicBezTo>
                  <a:cubicBezTo>
                    <a:pt x="321" y="364"/>
                    <a:pt x="318" y="364"/>
                    <a:pt x="318" y="364"/>
                  </a:cubicBezTo>
                  <a:cubicBezTo>
                    <a:pt x="314" y="364"/>
                    <a:pt x="311" y="365"/>
                    <a:pt x="307" y="366"/>
                  </a:cubicBezTo>
                  <a:cubicBezTo>
                    <a:pt x="310" y="363"/>
                    <a:pt x="313" y="361"/>
                    <a:pt x="315" y="358"/>
                  </a:cubicBezTo>
                  <a:cubicBezTo>
                    <a:pt x="317" y="356"/>
                    <a:pt x="314" y="356"/>
                    <a:pt x="313" y="356"/>
                  </a:cubicBezTo>
                  <a:cubicBezTo>
                    <a:pt x="343" y="345"/>
                    <a:pt x="375" y="343"/>
                    <a:pt x="407" y="344"/>
                  </a:cubicBezTo>
                  <a:cubicBezTo>
                    <a:pt x="438" y="344"/>
                    <a:pt x="464" y="342"/>
                    <a:pt x="492" y="329"/>
                  </a:cubicBezTo>
                  <a:cubicBezTo>
                    <a:pt x="487" y="337"/>
                    <a:pt x="481" y="344"/>
                    <a:pt x="476" y="351"/>
                  </a:cubicBezTo>
                  <a:cubicBezTo>
                    <a:pt x="476" y="352"/>
                    <a:pt x="481" y="352"/>
                    <a:pt x="482" y="350"/>
                  </a:cubicBezTo>
                  <a:cubicBezTo>
                    <a:pt x="487" y="341"/>
                    <a:pt x="495" y="333"/>
                    <a:pt x="500" y="324"/>
                  </a:cubicBezTo>
                  <a:cubicBezTo>
                    <a:pt x="501" y="324"/>
                    <a:pt x="496" y="324"/>
                    <a:pt x="495" y="325"/>
                  </a:cubicBezTo>
                  <a:cubicBezTo>
                    <a:pt x="495" y="325"/>
                    <a:pt x="495" y="326"/>
                    <a:pt x="494" y="326"/>
                  </a:cubicBezTo>
                  <a:cubicBezTo>
                    <a:pt x="494" y="326"/>
                    <a:pt x="493" y="326"/>
                    <a:pt x="492" y="326"/>
                  </a:cubicBezTo>
                  <a:cubicBezTo>
                    <a:pt x="475" y="334"/>
                    <a:pt x="459" y="339"/>
                    <a:pt x="441" y="340"/>
                  </a:cubicBezTo>
                  <a:cubicBezTo>
                    <a:pt x="421" y="342"/>
                    <a:pt x="401" y="340"/>
                    <a:pt x="381" y="341"/>
                  </a:cubicBezTo>
                  <a:cubicBezTo>
                    <a:pt x="356" y="341"/>
                    <a:pt x="331" y="346"/>
                    <a:pt x="308" y="355"/>
                  </a:cubicBezTo>
                  <a:cubicBezTo>
                    <a:pt x="312" y="352"/>
                    <a:pt x="315" y="349"/>
                    <a:pt x="318" y="346"/>
                  </a:cubicBezTo>
                  <a:cubicBezTo>
                    <a:pt x="319" y="346"/>
                    <a:pt x="319" y="345"/>
                    <a:pt x="320" y="345"/>
                  </a:cubicBezTo>
                  <a:cubicBezTo>
                    <a:pt x="350" y="324"/>
                    <a:pt x="390" y="326"/>
                    <a:pt x="425" y="326"/>
                  </a:cubicBezTo>
                  <a:cubicBezTo>
                    <a:pt x="452" y="326"/>
                    <a:pt x="483" y="332"/>
                    <a:pt x="508" y="317"/>
                  </a:cubicBezTo>
                  <a:cubicBezTo>
                    <a:pt x="511" y="315"/>
                    <a:pt x="506" y="314"/>
                    <a:pt x="504" y="315"/>
                  </a:cubicBezTo>
                  <a:cubicBezTo>
                    <a:pt x="486" y="326"/>
                    <a:pt x="464" y="324"/>
                    <a:pt x="443" y="323"/>
                  </a:cubicBezTo>
                  <a:cubicBezTo>
                    <a:pt x="426" y="322"/>
                    <a:pt x="410" y="323"/>
                    <a:pt x="393" y="324"/>
                  </a:cubicBezTo>
                  <a:cubicBezTo>
                    <a:pt x="369" y="324"/>
                    <a:pt x="344" y="327"/>
                    <a:pt x="323" y="339"/>
                  </a:cubicBezTo>
                  <a:cubicBezTo>
                    <a:pt x="324" y="338"/>
                    <a:pt x="323" y="338"/>
                    <a:pt x="322" y="338"/>
                  </a:cubicBezTo>
                  <a:cubicBezTo>
                    <a:pt x="332" y="332"/>
                    <a:pt x="343" y="327"/>
                    <a:pt x="353" y="321"/>
                  </a:cubicBezTo>
                  <a:cubicBezTo>
                    <a:pt x="377" y="318"/>
                    <a:pt x="401" y="316"/>
                    <a:pt x="425" y="316"/>
                  </a:cubicBezTo>
                  <a:cubicBezTo>
                    <a:pt x="431" y="316"/>
                    <a:pt x="437" y="317"/>
                    <a:pt x="442" y="318"/>
                  </a:cubicBezTo>
                  <a:cubicBezTo>
                    <a:pt x="439" y="318"/>
                    <a:pt x="436" y="318"/>
                    <a:pt x="433" y="318"/>
                  </a:cubicBezTo>
                  <a:cubicBezTo>
                    <a:pt x="432" y="318"/>
                    <a:pt x="427" y="321"/>
                    <a:pt x="431" y="320"/>
                  </a:cubicBezTo>
                  <a:cubicBezTo>
                    <a:pt x="437" y="320"/>
                    <a:pt x="444" y="319"/>
                    <a:pt x="450" y="319"/>
                  </a:cubicBezTo>
                  <a:cubicBezTo>
                    <a:pt x="461" y="320"/>
                    <a:pt x="472" y="322"/>
                    <a:pt x="484" y="320"/>
                  </a:cubicBezTo>
                  <a:cubicBezTo>
                    <a:pt x="486" y="320"/>
                    <a:pt x="488" y="318"/>
                    <a:pt x="486" y="318"/>
                  </a:cubicBezTo>
                  <a:cubicBezTo>
                    <a:pt x="487" y="317"/>
                    <a:pt x="488" y="317"/>
                    <a:pt x="489" y="317"/>
                  </a:cubicBezTo>
                  <a:cubicBezTo>
                    <a:pt x="493" y="316"/>
                    <a:pt x="498" y="315"/>
                    <a:pt x="502" y="314"/>
                  </a:cubicBezTo>
                  <a:cubicBezTo>
                    <a:pt x="504" y="313"/>
                    <a:pt x="504" y="311"/>
                    <a:pt x="503" y="311"/>
                  </a:cubicBezTo>
                  <a:cubicBezTo>
                    <a:pt x="526" y="299"/>
                    <a:pt x="543" y="279"/>
                    <a:pt x="559" y="259"/>
                  </a:cubicBezTo>
                  <a:cubicBezTo>
                    <a:pt x="560" y="257"/>
                    <a:pt x="554" y="257"/>
                    <a:pt x="554" y="259"/>
                  </a:cubicBezTo>
                  <a:cubicBezTo>
                    <a:pt x="539" y="279"/>
                    <a:pt x="521" y="299"/>
                    <a:pt x="498" y="311"/>
                  </a:cubicBezTo>
                  <a:cubicBezTo>
                    <a:pt x="499" y="310"/>
                    <a:pt x="498" y="309"/>
                    <a:pt x="495" y="309"/>
                  </a:cubicBezTo>
                  <a:cubicBezTo>
                    <a:pt x="493" y="310"/>
                    <a:pt x="491" y="310"/>
                    <a:pt x="489" y="311"/>
                  </a:cubicBezTo>
                  <a:cubicBezTo>
                    <a:pt x="501" y="307"/>
                    <a:pt x="512" y="301"/>
                    <a:pt x="522" y="293"/>
                  </a:cubicBezTo>
                  <a:cubicBezTo>
                    <a:pt x="523" y="292"/>
                    <a:pt x="518" y="293"/>
                    <a:pt x="517" y="293"/>
                  </a:cubicBezTo>
                  <a:cubicBezTo>
                    <a:pt x="505" y="303"/>
                    <a:pt x="491" y="309"/>
                    <a:pt x="477" y="313"/>
                  </a:cubicBezTo>
                  <a:cubicBezTo>
                    <a:pt x="468" y="314"/>
                    <a:pt x="460" y="314"/>
                    <a:pt x="451" y="314"/>
                  </a:cubicBezTo>
                  <a:cubicBezTo>
                    <a:pt x="426" y="311"/>
                    <a:pt x="400" y="305"/>
                    <a:pt x="376" y="309"/>
                  </a:cubicBezTo>
                  <a:cubicBezTo>
                    <a:pt x="384" y="305"/>
                    <a:pt x="391" y="300"/>
                    <a:pt x="398" y="295"/>
                  </a:cubicBezTo>
                  <a:cubicBezTo>
                    <a:pt x="401" y="293"/>
                    <a:pt x="396" y="293"/>
                    <a:pt x="395" y="294"/>
                  </a:cubicBezTo>
                  <a:cubicBezTo>
                    <a:pt x="385" y="300"/>
                    <a:pt x="375" y="306"/>
                    <a:pt x="364" y="312"/>
                  </a:cubicBezTo>
                  <a:cubicBezTo>
                    <a:pt x="363" y="313"/>
                    <a:pt x="362" y="313"/>
                    <a:pt x="360" y="314"/>
                  </a:cubicBezTo>
                  <a:cubicBezTo>
                    <a:pt x="351" y="316"/>
                    <a:pt x="342" y="319"/>
                    <a:pt x="333" y="323"/>
                  </a:cubicBezTo>
                  <a:cubicBezTo>
                    <a:pt x="334" y="322"/>
                    <a:pt x="335" y="321"/>
                    <a:pt x="336" y="320"/>
                  </a:cubicBezTo>
                  <a:cubicBezTo>
                    <a:pt x="338" y="320"/>
                    <a:pt x="340" y="320"/>
                    <a:pt x="340" y="319"/>
                  </a:cubicBezTo>
                  <a:cubicBezTo>
                    <a:pt x="353" y="307"/>
                    <a:pt x="368" y="296"/>
                    <a:pt x="387" y="294"/>
                  </a:cubicBezTo>
                  <a:cubicBezTo>
                    <a:pt x="388" y="294"/>
                    <a:pt x="390" y="293"/>
                    <a:pt x="389" y="292"/>
                  </a:cubicBezTo>
                  <a:cubicBezTo>
                    <a:pt x="413" y="287"/>
                    <a:pt x="436" y="288"/>
                    <a:pt x="460" y="286"/>
                  </a:cubicBezTo>
                  <a:cubicBezTo>
                    <a:pt x="462" y="286"/>
                    <a:pt x="464" y="283"/>
                    <a:pt x="460" y="284"/>
                  </a:cubicBezTo>
                  <a:cubicBezTo>
                    <a:pt x="445" y="285"/>
                    <a:pt x="430" y="284"/>
                    <a:pt x="414" y="285"/>
                  </a:cubicBezTo>
                  <a:cubicBezTo>
                    <a:pt x="400" y="286"/>
                    <a:pt x="387" y="290"/>
                    <a:pt x="373" y="295"/>
                  </a:cubicBezTo>
                  <a:cubicBezTo>
                    <a:pt x="368" y="296"/>
                    <a:pt x="364" y="297"/>
                    <a:pt x="359" y="298"/>
                  </a:cubicBezTo>
                  <a:cubicBezTo>
                    <a:pt x="364" y="294"/>
                    <a:pt x="369" y="290"/>
                    <a:pt x="375" y="286"/>
                  </a:cubicBezTo>
                  <a:cubicBezTo>
                    <a:pt x="392" y="280"/>
                    <a:pt x="410" y="277"/>
                    <a:pt x="429" y="275"/>
                  </a:cubicBezTo>
                  <a:cubicBezTo>
                    <a:pt x="432" y="274"/>
                    <a:pt x="433" y="270"/>
                    <a:pt x="429" y="271"/>
                  </a:cubicBezTo>
                  <a:cubicBezTo>
                    <a:pt x="415" y="273"/>
                    <a:pt x="401" y="275"/>
                    <a:pt x="388" y="279"/>
                  </a:cubicBezTo>
                  <a:cubicBezTo>
                    <a:pt x="390" y="277"/>
                    <a:pt x="387" y="275"/>
                    <a:pt x="384" y="276"/>
                  </a:cubicBezTo>
                  <a:cubicBezTo>
                    <a:pt x="380" y="278"/>
                    <a:pt x="375" y="281"/>
                    <a:pt x="371" y="284"/>
                  </a:cubicBezTo>
                  <a:cubicBezTo>
                    <a:pt x="368" y="285"/>
                    <a:pt x="365" y="286"/>
                    <a:pt x="362" y="288"/>
                  </a:cubicBezTo>
                  <a:cubicBezTo>
                    <a:pt x="373" y="279"/>
                    <a:pt x="384" y="271"/>
                    <a:pt x="396" y="262"/>
                  </a:cubicBezTo>
                  <a:cubicBezTo>
                    <a:pt x="396" y="262"/>
                    <a:pt x="396" y="262"/>
                    <a:pt x="396" y="262"/>
                  </a:cubicBezTo>
                  <a:cubicBezTo>
                    <a:pt x="401" y="261"/>
                    <a:pt x="407" y="260"/>
                    <a:pt x="413" y="258"/>
                  </a:cubicBezTo>
                  <a:cubicBezTo>
                    <a:pt x="429" y="256"/>
                    <a:pt x="446" y="256"/>
                    <a:pt x="463" y="257"/>
                  </a:cubicBezTo>
                  <a:cubicBezTo>
                    <a:pt x="491" y="258"/>
                    <a:pt x="519" y="260"/>
                    <a:pt x="545" y="248"/>
                  </a:cubicBezTo>
                  <a:cubicBezTo>
                    <a:pt x="548" y="247"/>
                    <a:pt x="543" y="247"/>
                    <a:pt x="542" y="248"/>
                  </a:cubicBezTo>
                  <a:cubicBezTo>
                    <a:pt x="509" y="262"/>
                    <a:pt x="471" y="255"/>
                    <a:pt x="436" y="254"/>
                  </a:cubicBezTo>
                  <a:cubicBezTo>
                    <a:pt x="438" y="254"/>
                    <a:pt x="439" y="254"/>
                    <a:pt x="441" y="254"/>
                  </a:cubicBezTo>
                  <a:cubicBezTo>
                    <a:pt x="444" y="253"/>
                    <a:pt x="445" y="250"/>
                    <a:pt x="442" y="250"/>
                  </a:cubicBezTo>
                  <a:cubicBezTo>
                    <a:pt x="430" y="252"/>
                    <a:pt x="419" y="254"/>
                    <a:pt x="408" y="256"/>
                  </a:cubicBezTo>
                  <a:cubicBezTo>
                    <a:pt x="398" y="258"/>
                    <a:pt x="389" y="260"/>
                    <a:pt x="380" y="264"/>
                  </a:cubicBezTo>
                  <a:cubicBezTo>
                    <a:pt x="385" y="259"/>
                    <a:pt x="389" y="255"/>
                    <a:pt x="394" y="251"/>
                  </a:cubicBezTo>
                  <a:cubicBezTo>
                    <a:pt x="412" y="249"/>
                    <a:pt x="430" y="250"/>
                    <a:pt x="447" y="247"/>
                  </a:cubicBezTo>
                  <a:cubicBezTo>
                    <a:pt x="450" y="247"/>
                    <a:pt x="451" y="243"/>
                    <a:pt x="447" y="243"/>
                  </a:cubicBezTo>
                  <a:cubicBezTo>
                    <a:pt x="432" y="246"/>
                    <a:pt x="416" y="245"/>
                    <a:pt x="400" y="247"/>
                  </a:cubicBezTo>
                  <a:cubicBezTo>
                    <a:pt x="423" y="239"/>
                    <a:pt x="452" y="242"/>
                    <a:pt x="476" y="242"/>
                  </a:cubicBezTo>
                  <a:cubicBezTo>
                    <a:pt x="511" y="242"/>
                    <a:pt x="544" y="245"/>
                    <a:pt x="576" y="227"/>
                  </a:cubicBezTo>
                  <a:cubicBezTo>
                    <a:pt x="579" y="225"/>
                    <a:pt x="574" y="224"/>
                    <a:pt x="572" y="225"/>
                  </a:cubicBezTo>
                  <a:cubicBezTo>
                    <a:pt x="536" y="246"/>
                    <a:pt x="491" y="239"/>
                    <a:pt x="451" y="238"/>
                  </a:cubicBezTo>
                  <a:cubicBezTo>
                    <a:pt x="437" y="238"/>
                    <a:pt x="420" y="239"/>
                    <a:pt x="405" y="242"/>
                  </a:cubicBezTo>
                  <a:cubicBezTo>
                    <a:pt x="407" y="241"/>
                    <a:pt x="408" y="240"/>
                    <a:pt x="410" y="239"/>
                  </a:cubicBezTo>
                  <a:cubicBezTo>
                    <a:pt x="413" y="237"/>
                    <a:pt x="408" y="236"/>
                    <a:pt x="407" y="237"/>
                  </a:cubicBezTo>
                  <a:cubicBezTo>
                    <a:pt x="403" y="240"/>
                    <a:pt x="399" y="243"/>
                    <a:pt x="396" y="246"/>
                  </a:cubicBezTo>
                  <a:cubicBezTo>
                    <a:pt x="393" y="246"/>
                    <a:pt x="391" y="247"/>
                    <a:pt x="389" y="248"/>
                  </a:cubicBezTo>
                  <a:cubicBezTo>
                    <a:pt x="383" y="249"/>
                    <a:pt x="378" y="251"/>
                    <a:pt x="372" y="253"/>
                  </a:cubicBezTo>
                  <a:cubicBezTo>
                    <a:pt x="378" y="247"/>
                    <a:pt x="384" y="240"/>
                    <a:pt x="390" y="234"/>
                  </a:cubicBezTo>
                  <a:cubicBezTo>
                    <a:pt x="391" y="234"/>
                    <a:pt x="394" y="234"/>
                    <a:pt x="395" y="233"/>
                  </a:cubicBezTo>
                  <a:cubicBezTo>
                    <a:pt x="397" y="232"/>
                    <a:pt x="399" y="230"/>
                    <a:pt x="402" y="228"/>
                  </a:cubicBezTo>
                  <a:cubicBezTo>
                    <a:pt x="402" y="228"/>
                    <a:pt x="406" y="228"/>
                    <a:pt x="406" y="227"/>
                  </a:cubicBezTo>
                  <a:cubicBezTo>
                    <a:pt x="450" y="193"/>
                    <a:pt x="506" y="198"/>
                    <a:pt x="558" y="197"/>
                  </a:cubicBezTo>
                  <a:cubicBezTo>
                    <a:pt x="572" y="196"/>
                    <a:pt x="585" y="194"/>
                    <a:pt x="597" y="187"/>
                  </a:cubicBezTo>
                  <a:cubicBezTo>
                    <a:pt x="601" y="185"/>
                    <a:pt x="606" y="182"/>
                    <a:pt x="609" y="179"/>
                  </a:cubicBezTo>
                  <a:cubicBezTo>
                    <a:pt x="630" y="171"/>
                    <a:pt x="649" y="159"/>
                    <a:pt x="664" y="142"/>
                  </a:cubicBezTo>
                  <a:cubicBezTo>
                    <a:pt x="648" y="172"/>
                    <a:pt x="609" y="195"/>
                    <a:pt x="576" y="199"/>
                  </a:cubicBezTo>
                  <a:cubicBezTo>
                    <a:pt x="574" y="199"/>
                    <a:pt x="571" y="202"/>
                    <a:pt x="575" y="201"/>
                  </a:cubicBezTo>
                  <a:cubicBezTo>
                    <a:pt x="611" y="197"/>
                    <a:pt x="654" y="173"/>
                    <a:pt x="670" y="140"/>
                  </a:cubicBezTo>
                  <a:cubicBezTo>
                    <a:pt x="671" y="139"/>
                    <a:pt x="668" y="139"/>
                    <a:pt x="666" y="139"/>
                  </a:cubicBezTo>
                  <a:cubicBezTo>
                    <a:pt x="671" y="134"/>
                    <a:pt x="675" y="127"/>
                    <a:pt x="678" y="121"/>
                  </a:cubicBezTo>
                  <a:cubicBezTo>
                    <a:pt x="679" y="119"/>
                    <a:pt x="677" y="118"/>
                    <a:pt x="675" y="118"/>
                  </a:cubicBezTo>
                  <a:cubicBezTo>
                    <a:pt x="677" y="115"/>
                    <a:pt x="679" y="112"/>
                    <a:pt x="681" y="109"/>
                  </a:cubicBezTo>
                  <a:cubicBezTo>
                    <a:pt x="683" y="107"/>
                    <a:pt x="677" y="107"/>
                    <a:pt x="676" y="109"/>
                  </a:cubicBezTo>
                  <a:cubicBezTo>
                    <a:pt x="667" y="125"/>
                    <a:pt x="653" y="136"/>
                    <a:pt x="637" y="145"/>
                  </a:cubicBezTo>
                  <a:cubicBezTo>
                    <a:pt x="619" y="156"/>
                    <a:pt x="598" y="170"/>
                    <a:pt x="576" y="171"/>
                  </a:cubicBezTo>
                  <a:cubicBezTo>
                    <a:pt x="574" y="171"/>
                    <a:pt x="570" y="174"/>
                    <a:pt x="574" y="174"/>
                  </a:cubicBezTo>
                  <a:cubicBezTo>
                    <a:pt x="596" y="174"/>
                    <a:pt x="614" y="162"/>
                    <a:pt x="633" y="151"/>
                  </a:cubicBezTo>
                  <a:cubicBezTo>
                    <a:pt x="647" y="144"/>
                    <a:pt x="660" y="135"/>
                    <a:pt x="670" y="124"/>
                  </a:cubicBezTo>
                  <a:cubicBezTo>
                    <a:pt x="660" y="145"/>
                    <a:pt x="641" y="160"/>
                    <a:pt x="620" y="170"/>
                  </a:cubicBezTo>
                  <a:cubicBezTo>
                    <a:pt x="628" y="162"/>
                    <a:pt x="636" y="154"/>
                    <a:pt x="645" y="147"/>
                  </a:cubicBezTo>
                  <a:cubicBezTo>
                    <a:pt x="646" y="147"/>
                    <a:pt x="641" y="147"/>
                    <a:pt x="640" y="148"/>
                  </a:cubicBezTo>
                  <a:cubicBezTo>
                    <a:pt x="630" y="156"/>
                    <a:pt x="620" y="166"/>
                    <a:pt x="610" y="175"/>
                  </a:cubicBezTo>
                  <a:cubicBezTo>
                    <a:pt x="602" y="178"/>
                    <a:pt x="595" y="180"/>
                    <a:pt x="587" y="183"/>
                  </a:cubicBezTo>
                  <a:cubicBezTo>
                    <a:pt x="584" y="184"/>
                    <a:pt x="585" y="187"/>
                    <a:pt x="588" y="186"/>
                  </a:cubicBezTo>
                  <a:cubicBezTo>
                    <a:pt x="592" y="185"/>
                    <a:pt x="595" y="184"/>
                    <a:pt x="599" y="183"/>
                  </a:cubicBezTo>
                  <a:cubicBezTo>
                    <a:pt x="591" y="188"/>
                    <a:pt x="582" y="193"/>
                    <a:pt x="571" y="194"/>
                  </a:cubicBezTo>
                  <a:cubicBezTo>
                    <a:pt x="548" y="197"/>
                    <a:pt x="524" y="194"/>
                    <a:pt x="501" y="196"/>
                  </a:cubicBezTo>
                  <a:cubicBezTo>
                    <a:pt x="468" y="198"/>
                    <a:pt x="437" y="204"/>
                    <a:pt x="410" y="222"/>
                  </a:cubicBezTo>
                  <a:cubicBezTo>
                    <a:pt x="430" y="207"/>
                    <a:pt x="453" y="194"/>
                    <a:pt x="475" y="181"/>
                  </a:cubicBezTo>
                  <a:cubicBezTo>
                    <a:pt x="497" y="174"/>
                    <a:pt x="520" y="170"/>
                    <a:pt x="543" y="172"/>
                  </a:cubicBezTo>
                  <a:cubicBezTo>
                    <a:pt x="545" y="173"/>
                    <a:pt x="549" y="170"/>
                    <a:pt x="546" y="170"/>
                  </a:cubicBezTo>
                  <a:cubicBezTo>
                    <a:pt x="525" y="167"/>
                    <a:pt x="504" y="170"/>
                    <a:pt x="484" y="176"/>
                  </a:cubicBezTo>
                  <a:cubicBezTo>
                    <a:pt x="486" y="174"/>
                    <a:pt x="484" y="174"/>
                    <a:pt x="483" y="174"/>
                  </a:cubicBezTo>
                  <a:cubicBezTo>
                    <a:pt x="488" y="172"/>
                    <a:pt x="492" y="169"/>
                    <a:pt x="497" y="167"/>
                  </a:cubicBezTo>
                  <a:cubicBezTo>
                    <a:pt x="499" y="165"/>
                    <a:pt x="498" y="164"/>
                    <a:pt x="497" y="164"/>
                  </a:cubicBezTo>
                  <a:cubicBezTo>
                    <a:pt x="518" y="160"/>
                    <a:pt x="541" y="159"/>
                    <a:pt x="562" y="157"/>
                  </a:cubicBezTo>
                  <a:cubicBezTo>
                    <a:pt x="565" y="157"/>
                    <a:pt x="567" y="153"/>
                    <a:pt x="563" y="153"/>
                  </a:cubicBezTo>
                  <a:cubicBezTo>
                    <a:pt x="542" y="155"/>
                    <a:pt x="520" y="156"/>
                    <a:pt x="499" y="160"/>
                  </a:cubicBezTo>
                  <a:cubicBezTo>
                    <a:pt x="500" y="159"/>
                    <a:pt x="502" y="158"/>
                    <a:pt x="503" y="158"/>
                  </a:cubicBezTo>
                  <a:cubicBezTo>
                    <a:pt x="504" y="157"/>
                    <a:pt x="503" y="157"/>
                    <a:pt x="502" y="157"/>
                  </a:cubicBezTo>
                  <a:cubicBezTo>
                    <a:pt x="529" y="150"/>
                    <a:pt x="556" y="149"/>
                    <a:pt x="585" y="147"/>
                  </a:cubicBezTo>
                  <a:cubicBezTo>
                    <a:pt x="606" y="145"/>
                    <a:pt x="626" y="140"/>
                    <a:pt x="643" y="128"/>
                  </a:cubicBezTo>
                  <a:cubicBezTo>
                    <a:pt x="624" y="145"/>
                    <a:pt x="599" y="156"/>
                    <a:pt x="572" y="156"/>
                  </a:cubicBezTo>
                  <a:cubicBezTo>
                    <a:pt x="569" y="156"/>
                    <a:pt x="568" y="160"/>
                    <a:pt x="572" y="160"/>
                  </a:cubicBezTo>
                  <a:cubicBezTo>
                    <a:pt x="611" y="160"/>
                    <a:pt x="646" y="138"/>
                    <a:pt x="668" y="106"/>
                  </a:cubicBezTo>
                  <a:cubicBezTo>
                    <a:pt x="669" y="103"/>
                    <a:pt x="664" y="102"/>
                    <a:pt x="663" y="104"/>
                  </a:cubicBezTo>
                  <a:cubicBezTo>
                    <a:pt x="660" y="109"/>
                    <a:pt x="656" y="114"/>
                    <a:pt x="652" y="119"/>
                  </a:cubicBezTo>
                  <a:cubicBezTo>
                    <a:pt x="650" y="118"/>
                    <a:pt x="648" y="119"/>
                    <a:pt x="647" y="120"/>
                  </a:cubicBezTo>
                  <a:cubicBezTo>
                    <a:pt x="620" y="148"/>
                    <a:pt x="580" y="144"/>
                    <a:pt x="544" y="146"/>
                  </a:cubicBezTo>
                  <a:cubicBezTo>
                    <a:pt x="531" y="147"/>
                    <a:pt x="518" y="149"/>
                    <a:pt x="506" y="153"/>
                  </a:cubicBezTo>
                  <a:cubicBezTo>
                    <a:pt x="517" y="147"/>
                    <a:pt x="527" y="141"/>
                    <a:pt x="538" y="134"/>
                  </a:cubicBezTo>
                  <a:cubicBezTo>
                    <a:pt x="541" y="133"/>
                    <a:pt x="536" y="132"/>
                    <a:pt x="534" y="133"/>
                  </a:cubicBezTo>
                  <a:cubicBezTo>
                    <a:pt x="520" y="141"/>
                    <a:pt x="506" y="149"/>
                    <a:pt x="492" y="157"/>
                  </a:cubicBezTo>
                  <a:cubicBezTo>
                    <a:pt x="485" y="160"/>
                    <a:pt x="479" y="162"/>
                    <a:pt x="473" y="165"/>
                  </a:cubicBezTo>
                  <a:cubicBezTo>
                    <a:pt x="472" y="166"/>
                    <a:pt x="471" y="166"/>
                    <a:pt x="470" y="166"/>
                  </a:cubicBezTo>
                  <a:cubicBezTo>
                    <a:pt x="471" y="165"/>
                    <a:pt x="471" y="165"/>
                    <a:pt x="471" y="164"/>
                  </a:cubicBezTo>
                  <a:cubicBezTo>
                    <a:pt x="474" y="162"/>
                    <a:pt x="476" y="160"/>
                    <a:pt x="478" y="157"/>
                  </a:cubicBezTo>
                  <a:cubicBezTo>
                    <a:pt x="481" y="156"/>
                    <a:pt x="483" y="154"/>
                    <a:pt x="486" y="153"/>
                  </a:cubicBezTo>
                  <a:cubicBezTo>
                    <a:pt x="487" y="153"/>
                    <a:pt x="489" y="153"/>
                    <a:pt x="490" y="152"/>
                  </a:cubicBezTo>
                  <a:cubicBezTo>
                    <a:pt x="490" y="151"/>
                    <a:pt x="491" y="151"/>
                    <a:pt x="491" y="150"/>
                  </a:cubicBezTo>
                  <a:cubicBezTo>
                    <a:pt x="509" y="141"/>
                    <a:pt x="527" y="133"/>
                    <a:pt x="544" y="123"/>
                  </a:cubicBezTo>
                  <a:cubicBezTo>
                    <a:pt x="554" y="122"/>
                    <a:pt x="565" y="121"/>
                    <a:pt x="575" y="119"/>
                  </a:cubicBezTo>
                  <a:cubicBezTo>
                    <a:pt x="569" y="121"/>
                    <a:pt x="564" y="123"/>
                    <a:pt x="558" y="125"/>
                  </a:cubicBezTo>
                  <a:cubicBezTo>
                    <a:pt x="555" y="126"/>
                    <a:pt x="556" y="130"/>
                    <a:pt x="559" y="129"/>
                  </a:cubicBezTo>
                  <a:cubicBezTo>
                    <a:pt x="585" y="121"/>
                    <a:pt x="607" y="108"/>
                    <a:pt x="628" y="92"/>
                  </a:cubicBezTo>
                  <a:cubicBezTo>
                    <a:pt x="631" y="90"/>
                    <a:pt x="627" y="88"/>
                    <a:pt x="625" y="89"/>
                  </a:cubicBezTo>
                  <a:cubicBezTo>
                    <a:pt x="611" y="100"/>
                    <a:pt x="597" y="109"/>
                    <a:pt x="581" y="116"/>
                  </a:cubicBezTo>
                  <a:cubicBezTo>
                    <a:pt x="570" y="119"/>
                    <a:pt x="557" y="121"/>
                    <a:pt x="545" y="122"/>
                  </a:cubicBezTo>
                  <a:cubicBezTo>
                    <a:pt x="546" y="121"/>
                    <a:pt x="545" y="121"/>
                    <a:pt x="544" y="120"/>
                  </a:cubicBezTo>
                  <a:cubicBezTo>
                    <a:pt x="568" y="109"/>
                    <a:pt x="590" y="95"/>
                    <a:pt x="611" y="77"/>
                  </a:cubicBezTo>
                  <a:cubicBezTo>
                    <a:pt x="613" y="75"/>
                    <a:pt x="608" y="75"/>
                    <a:pt x="607" y="76"/>
                  </a:cubicBezTo>
                  <a:cubicBezTo>
                    <a:pt x="582" y="97"/>
                    <a:pt x="555" y="114"/>
                    <a:pt x="525" y="124"/>
                  </a:cubicBezTo>
                  <a:cubicBezTo>
                    <a:pt x="520" y="125"/>
                    <a:pt x="515" y="126"/>
                    <a:pt x="510" y="127"/>
                  </a:cubicBezTo>
                  <a:cubicBezTo>
                    <a:pt x="510" y="127"/>
                    <a:pt x="511" y="127"/>
                    <a:pt x="511" y="126"/>
                  </a:cubicBezTo>
                  <a:cubicBezTo>
                    <a:pt x="512" y="127"/>
                    <a:pt x="515" y="126"/>
                    <a:pt x="516" y="126"/>
                  </a:cubicBezTo>
                  <a:cubicBezTo>
                    <a:pt x="523" y="120"/>
                    <a:pt x="531" y="115"/>
                    <a:pt x="538" y="110"/>
                  </a:cubicBezTo>
                  <a:cubicBezTo>
                    <a:pt x="541" y="109"/>
                    <a:pt x="543" y="108"/>
                    <a:pt x="545" y="107"/>
                  </a:cubicBezTo>
                  <a:cubicBezTo>
                    <a:pt x="545" y="107"/>
                    <a:pt x="545" y="107"/>
                    <a:pt x="545" y="107"/>
                  </a:cubicBezTo>
                  <a:cubicBezTo>
                    <a:pt x="544" y="108"/>
                    <a:pt x="547" y="108"/>
                    <a:pt x="548" y="108"/>
                  </a:cubicBezTo>
                  <a:cubicBezTo>
                    <a:pt x="550" y="107"/>
                    <a:pt x="551" y="107"/>
                    <a:pt x="553" y="105"/>
                  </a:cubicBezTo>
                  <a:cubicBezTo>
                    <a:pt x="554" y="104"/>
                    <a:pt x="549" y="105"/>
                    <a:pt x="548" y="106"/>
                  </a:cubicBezTo>
                  <a:cubicBezTo>
                    <a:pt x="548" y="105"/>
                    <a:pt x="548" y="105"/>
                    <a:pt x="548" y="105"/>
                  </a:cubicBezTo>
                  <a:cubicBezTo>
                    <a:pt x="554" y="102"/>
                    <a:pt x="559" y="100"/>
                    <a:pt x="564" y="98"/>
                  </a:cubicBezTo>
                  <a:cubicBezTo>
                    <a:pt x="567" y="96"/>
                    <a:pt x="565" y="95"/>
                    <a:pt x="564" y="95"/>
                  </a:cubicBezTo>
                  <a:cubicBezTo>
                    <a:pt x="569" y="91"/>
                    <a:pt x="573" y="88"/>
                    <a:pt x="578" y="85"/>
                  </a:cubicBezTo>
                  <a:cubicBezTo>
                    <a:pt x="578" y="85"/>
                    <a:pt x="577" y="86"/>
                    <a:pt x="577" y="87"/>
                  </a:cubicBezTo>
                  <a:cubicBezTo>
                    <a:pt x="576" y="88"/>
                    <a:pt x="581" y="87"/>
                    <a:pt x="582" y="86"/>
                  </a:cubicBezTo>
                  <a:cubicBezTo>
                    <a:pt x="587" y="81"/>
                    <a:pt x="593" y="76"/>
                    <a:pt x="598" y="70"/>
                  </a:cubicBezTo>
                  <a:cubicBezTo>
                    <a:pt x="607" y="62"/>
                    <a:pt x="618" y="55"/>
                    <a:pt x="627" y="46"/>
                  </a:cubicBezTo>
                  <a:cubicBezTo>
                    <a:pt x="631" y="43"/>
                    <a:pt x="635" y="39"/>
                    <a:pt x="639" y="35"/>
                  </a:cubicBezTo>
                  <a:cubicBezTo>
                    <a:pt x="640" y="34"/>
                    <a:pt x="639" y="34"/>
                    <a:pt x="638" y="34"/>
                  </a:cubicBezTo>
                  <a:cubicBezTo>
                    <a:pt x="640" y="32"/>
                    <a:pt x="641" y="30"/>
                    <a:pt x="643" y="28"/>
                  </a:cubicBezTo>
                  <a:cubicBezTo>
                    <a:pt x="643" y="27"/>
                    <a:pt x="638" y="28"/>
                    <a:pt x="637" y="29"/>
                  </a:cubicBezTo>
                  <a:cubicBezTo>
                    <a:pt x="637" y="29"/>
                    <a:pt x="636" y="30"/>
                    <a:pt x="635" y="30"/>
                  </a:cubicBezTo>
                  <a:cubicBezTo>
                    <a:pt x="640" y="25"/>
                    <a:pt x="644" y="19"/>
                    <a:pt x="648" y="13"/>
                  </a:cubicBezTo>
                  <a:cubicBezTo>
                    <a:pt x="649" y="11"/>
                    <a:pt x="644" y="12"/>
                    <a:pt x="643" y="13"/>
                  </a:cubicBezTo>
                  <a:cubicBezTo>
                    <a:pt x="629" y="35"/>
                    <a:pt x="610" y="55"/>
                    <a:pt x="587" y="68"/>
                  </a:cubicBezTo>
                  <a:cubicBezTo>
                    <a:pt x="587" y="68"/>
                    <a:pt x="587" y="68"/>
                    <a:pt x="587" y="68"/>
                  </a:cubicBezTo>
                  <a:cubicBezTo>
                    <a:pt x="589" y="65"/>
                    <a:pt x="592" y="63"/>
                    <a:pt x="595" y="60"/>
                  </a:cubicBezTo>
                  <a:cubicBezTo>
                    <a:pt x="595" y="60"/>
                    <a:pt x="595" y="59"/>
                    <a:pt x="594" y="59"/>
                  </a:cubicBezTo>
                  <a:cubicBezTo>
                    <a:pt x="600" y="54"/>
                    <a:pt x="605" y="48"/>
                    <a:pt x="611" y="42"/>
                  </a:cubicBezTo>
                  <a:cubicBezTo>
                    <a:pt x="612" y="41"/>
                    <a:pt x="613" y="39"/>
                    <a:pt x="614" y="38"/>
                  </a:cubicBezTo>
                  <a:cubicBezTo>
                    <a:pt x="623" y="30"/>
                    <a:pt x="630" y="20"/>
                    <a:pt x="637" y="9"/>
                  </a:cubicBezTo>
                  <a:cubicBezTo>
                    <a:pt x="638" y="9"/>
                    <a:pt x="639" y="9"/>
                    <a:pt x="640" y="9"/>
                  </a:cubicBezTo>
                  <a:cubicBezTo>
                    <a:pt x="641" y="9"/>
                    <a:pt x="646" y="7"/>
                    <a:pt x="642" y="7"/>
                  </a:cubicBezTo>
                  <a:cubicBezTo>
                    <a:pt x="641" y="7"/>
                    <a:pt x="639" y="7"/>
                    <a:pt x="638" y="7"/>
                  </a:cubicBezTo>
                  <a:cubicBezTo>
                    <a:pt x="639" y="5"/>
                    <a:pt x="640" y="3"/>
                    <a:pt x="642" y="2"/>
                  </a:cubicBezTo>
                  <a:cubicBezTo>
                    <a:pt x="643" y="0"/>
                    <a:pt x="637" y="0"/>
                    <a:pt x="637" y="2"/>
                  </a:cubicBezTo>
                  <a:cubicBezTo>
                    <a:pt x="635" y="3"/>
                    <a:pt x="634" y="5"/>
                    <a:pt x="633" y="7"/>
                  </a:cubicBezTo>
                  <a:cubicBezTo>
                    <a:pt x="632" y="7"/>
                    <a:pt x="630" y="7"/>
                    <a:pt x="629" y="7"/>
                  </a:cubicBezTo>
                  <a:cubicBezTo>
                    <a:pt x="627" y="7"/>
                    <a:pt x="623" y="9"/>
                    <a:pt x="626" y="9"/>
                  </a:cubicBezTo>
                  <a:cubicBezTo>
                    <a:pt x="628" y="9"/>
                    <a:pt x="630" y="9"/>
                    <a:pt x="632" y="9"/>
                  </a:cubicBezTo>
                  <a:cubicBezTo>
                    <a:pt x="624" y="21"/>
                    <a:pt x="616" y="31"/>
                    <a:pt x="607" y="41"/>
                  </a:cubicBezTo>
                  <a:cubicBezTo>
                    <a:pt x="607" y="41"/>
                    <a:pt x="606" y="41"/>
                    <a:pt x="606" y="41"/>
                  </a:cubicBezTo>
                  <a:cubicBezTo>
                    <a:pt x="606" y="42"/>
                    <a:pt x="605" y="42"/>
                    <a:pt x="605" y="43"/>
                  </a:cubicBezTo>
                  <a:cubicBezTo>
                    <a:pt x="597" y="50"/>
                    <a:pt x="588" y="57"/>
                    <a:pt x="582" y="67"/>
                  </a:cubicBezTo>
                  <a:cubicBezTo>
                    <a:pt x="576" y="73"/>
                    <a:pt x="569" y="79"/>
                    <a:pt x="562" y="84"/>
                  </a:cubicBezTo>
                  <a:cubicBezTo>
                    <a:pt x="561" y="84"/>
                    <a:pt x="560" y="83"/>
                    <a:pt x="559" y="84"/>
                  </a:cubicBezTo>
                  <a:cubicBezTo>
                    <a:pt x="552" y="87"/>
                    <a:pt x="546" y="91"/>
                    <a:pt x="540" y="94"/>
                  </a:cubicBezTo>
                  <a:cubicBezTo>
                    <a:pt x="542" y="92"/>
                    <a:pt x="544" y="89"/>
                    <a:pt x="546" y="87"/>
                  </a:cubicBezTo>
                  <a:cubicBezTo>
                    <a:pt x="548" y="85"/>
                    <a:pt x="550" y="83"/>
                    <a:pt x="552" y="82"/>
                  </a:cubicBezTo>
                  <a:cubicBezTo>
                    <a:pt x="562" y="73"/>
                    <a:pt x="571" y="63"/>
                    <a:pt x="579" y="53"/>
                  </a:cubicBezTo>
                  <a:cubicBezTo>
                    <a:pt x="583" y="50"/>
                    <a:pt x="588" y="47"/>
                    <a:pt x="592" y="43"/>
                  </a:cubicBezTo>
                  <a:cubicBezTo>
                    <a:pt x="594" y="42"/>
                    <a:pt x="592" y="40"/>
                    <a:pt x="590" y="40"/>
                  </a:cubicBezTo>
                  <a:cubicBezTo>
                    <a:pt x="591" y="40"/>
                    <a:pt x="591" y="39"/>
                    <a:pt x="592" y="39"/>
                  </a:cubicBezTo>
                  <a:cubicBezTo>
                    <a:pt x="592" y="39"/>
                    <a:pt x="592" y="39"/>
                    <a:pt x="592" y="39"/>
                  </a:cubicBezTo>
                  <a:cubicBezTo>
                    <a:pt x="592" y="39"/>
                    <a:pt x="592" y="38"/>
                    <a:pt x="592" y="38"/>
                  </a:cubicBezTo>
                  <a:cubicBezTo>
                    <a:pt x="596" y="34"/>
                    <a:pt x="600" y="29"/>
                    <a:pt x="602" y="23"/>
                  </a:cubicBezTo>
                  <a:cubicBezTo>
                    <a:pt x="602" y="24"/>
                    <a:pt x="602" y="25"/>
                    <a:pt x="602" y="25"/>
                  </a:cubicBezTo>
                  <a:cubicBezTo>
                    <a:pt x="602" y="28"/>
                    <a:pt x="607" y="27"/>
                    <a:pt x="608" y="25"/>
                  </a:cubicBezTo>
                  <a:cubicBezTo>
                    <a:pt x="608" y="24"/>
                    <a:pt x="608" y="23"/>
                    <a:pt x="609" y="23"/>
                  </a:cubicBezTo>
                  <a:cubicBezTo>
                    <a:pt x="610" y="23"/>
                    <a:pt x="613" y="22"/>
                    <a:pt x="613" y="21"/>
                  </a:cubicBezTo>
                  <a:cubicBezTo>
                    <a:pt x="615" y="16"/>
                    <a:pt x="616" y="11"/>
                    <a:pt x="617" y="6"/>
                  </a:cubicBezTo>
                  <a:cubicBezTo>
                    <a:pt x="617" y="4"/>
                    <a:pt x="612" y="5"/>
                    <a:pt x="612" y="7"/>
                  </a:cubicBezTo>
                  <a:cubicBezTo>
                    <a:pt x="612" y="7"/>
                    <a:pt x="612" y="8"/>
                    <a:pt x="611" y="8"/>
                  </a:cubicBezTo>
                  <a:cubicBezTo>
                    <a:pt x="610" y="8"/>
                    <a:pt x="609" y="9"/>
                    <a:pt x="609" y="10"/>
                  </a:cubicBezTo>
                  <a:cubicBezTo>
                    <a:pt x="609" y="11"/>
                    <a:pt x="608" y="12"/>
                    <a:pt x="608" y="13"/>
                  </a:cubicBezTo>
                  <a:cubicBezTo>
                    <a:pt x="608" y="12"/>
                    <a:pt x="608" y="12"/>
                    <a:pt x="608" y="12"/>
                  </a:cubicBezTo>
                  <a:cubicBezTo>
                    <a:pt x="608" y="9"/>
                    <a:pt x="602" y="10"/>
                    <a:pt x="602" y="12"/>
                  </a:cubicBezTo>
                  <a:cubicBezTo>
                    <a:pt x="602" y="13"/>
                    <a:pt x="602" y="15"/>
                    <a:pt x="602" y="16"/>
                  </a:cubicBezTo>
                  <a:cubicBezTo>
                    <a:pt x="601" y="16"/>
                    <a:pt x="600" y="16"/>
                    <a:pt x="600" y="17"/>
                  </a:cubicBezTo>
                  <a:cubicBezTo>
                    <a:pt x="598" y="21"/>
                    <a:pt x="596" y="25"/>
                    <a:pt x="594" y="28"/>
                  </a:cubicBezTo>
                  <a:cubicBezTo>
                    <a:pt x="595" y="25"/>
                    <a:pt x="595" y="22"/>
                    <a:pt x="596" y="19"/>
                  </a:cubicBezTo>
                  <a:cubicBezTo>
                    <a:pt x="596" y="16"/>
                    <a:pt x="590" y="17"/>
                    <a:pt x="590" y="20"/>
                  </a:cubicBezTo>
                  <a:cubicBezTo>
                    <a:pt x="589" y="26"/>
                    <a:pt x="588" y="32"/>
                    <a:pt x="587" y="38"/>
                  </a:cubicBezTo>
                  <a:cubicBezTo>
                    <a:pt x="587" y="38"/>
                    <a:pt x="587" y="38"/>
                    <a:pt x="587" y="39"/>
                  </a:cubicBezTo>
                  <a:cubicBezTo>
                    <a:pt x="587" y="39"/>
                    <a:pt x="587" y="39"/>
                    <a:pt x="586" y="39"/>
                  </a:cubicBezTo>
                  <a:cubicBezTo>
                    <a:pt x="583" y="43"/>
                    <a:pt x="580" y="46"/>
                    <a:pt x="577" y="50"/>
                  </a:cubicBezTo>
                  <a:cubicBezTo>
                    <a:pt x="552" y="70"/>
                    <a:pt x="527" y="90"/>
                    <a:pt x="502" y="111"/>
                  </a:cubicBezTo>
                  <a:cubicBezTo>
                    <a:pt x="474" y="136"/>
                    <a:pt x="447" y="163"/>
                    <a:pt x="421" y="190"/>
                  </a:cubicBezTo>
                  <a:cubicBezTo>
                    <a:pt x="366" y="244"/>
                    <a:pt x="314" y="299"/>
                    <a:pt x="262" y="356"/>
                  </a:cubicBezTo>
                  <a:cubicBezTo>
                    <a:pt x="237" y="383"/>
                    <a:pt x="212" y="411"/>
                    <a:pt x="187" y="439"/>
                  </a:cubicBezTo>
                  <a:cubicBezTo>
                    <a:pt x="185" y="441"/>
                    <a:pt x="184" y="444"/>
                    <a:pt x="182" y="446"/>
                  </a:cubicBezTo>
                  <a:cubicBezTo>
                    <a:pt x="181" y="446"/>
                    <a:pt x="181" y="446"/>
                    <a:pt x="181" y="446"/>
                  </a:cubicBezTo>
                  <a:cubicBezTo>
                    <a:pt x="182" y="444"/>
                    <a:pt x="182" y="442"/>
                    <a:pt x="183" y="440"/>
                  </a:cubicBezTo>
                  <a:cubicBezTo>
                    <a:pt x="183" y="438"/>
                    <a:pt x="178" y="440"/>
                    <a:pt x="178" y="441"/>
                  </a:cubicBezTo>
                  <a:cubicBezTo>
                    <a:pt x="178" y="441"/>
                    <a:pt x="178" y="441"/>
                    <a:pt x="178" y="441"/>
                  </a:cubicBezTo>
                  <a:cubicBezTo>
                    <a:pt x="178" y="441"/>
                    <a:pt x="178" y="441"/>
                    <a:pt x="178" y="441"/>
                  </a:cubicBezTo>
                  <a:cubicBezTo>
                    <a:pt x="179" y="439"/>
                    <a:pt x="174" y="440"/>
                    <a:pt x="173" y="441"/>
                  </a:cubicBezTo>
                  <a:cubicBezTo>
                    <a:pt x="171" y="444"/>
                    <a:pt x="169" y="448"/>
                    <a:pt x="167" y="452"/>
                  </a:cubicBezTo>
                  <a:cubicBezTo>
                    <a:pt x="167" y="451"/>
                    <a:pt x="167" y="450"/>
                    <a:pt x="168" y="449"/>
                  </a:cubicBezTo>
                  <a:cubicBezTo>
                    <a:pt x="168" y="449"/>
                    <a:pt x="168" y="449"/>
                    <a:pt x="168" y="449"/>
                  </a:cubicBezTo>
                  <a:cubicBezTo>
                    <a:pt x="168" y="448"/>
                    <a:pt x="168" y="448"/>
                    <a:pt x="168" y="448"/>
                  </a:cubicBezTo>
                  <a:cubicBezTo>
                    <a:pt x="173" y="437"/>
                    <a:pt x="177" y="427"/>
                    <a:pt x="179" y="416"/>
                  </a:cubicBezTo>
                  <a:cubicBezTo>
                    <a:pt x="179" y="415"/>
                    <a:pt x="179" y="415"/>
                    <a:pt x="178" y="415"/>
                  </a:cubicBezTo>
                  <a:cubicBezTo>
                    <a:pt x="183" y="388"/>
                    <a:pt x="184" y="360"/>
                    <a:pt x="196" y="334"/>
                  </a:cubicBezTo>
                  <a:cubicBezTo>
                    <a:pt x="200" y="326"/>
                    <a:pt x="204" y="319"/>
                    <a:pt x="209" y="311"/>
                  </a:cubicBezTo>
                  <a:cubicBezTo>
                    <a:pt x="205" y="320"/>
                    <a:pt x="200" y="330"/>
                    <a:pt x="197" y="339"/>
                  </a:cubicBezTo>
                  <a:cubicBezTo>
                    <a:pt x="184" y="370"/>
                    <a:pt x="180" y="400"/>
                    <a:pt x="180" y="433"/>
                  </a:cubicBezTo>
                  <a:cubicBezTo>
                    <a:pt x="180" y="436"/>
                    <a:pt x="185" y="435"/>
                    <a:pt x="185" y="433"/>
                  </a:cubicBezTo>
                  <a:cubicBezTo>
                    <a:pt x="185" y="401"/>
                    <a:pt x="189" y="374"/>
                    <a:pt x="200" y="344"/>
                  </a:cubicBezTo>
                  <a:cubicBezTo>
                    <a:pt x="211" y="316"/>
                    <a:pt x="224" y="289"/>
                    <a:pt x="243" y="265"/>
                  </a:cubicBezTo>
                  <a:cubicBezTo>
                    <a:pt x="240" y="272"/>
                    <a:pt x="237" y="278"/>
                    <a:pt x="234" y="285"/>
                  </a:cubicBezTo>
                  <a:cubicBezTo>
                    <a:pt x="229" y="292"/>
                    <a:pt x="225" y="300"/>
                    <a:pt x="221" y="308"/>
                  </a:cubicBezTo>
                  <a:cubicBezTo>
                    <a:pt x="218" y="316"/>
                    <a:pt x="214" y="323"/>
                    <a:pt x="210" y="330"/>
                  </a:cubicBezTo>
                  <a:cubicBezTo>
                    <a:pt x="206" y="338"/>
                    <a:pt x="203" y="347"/>
                    <a:pt x="201" y="355"/>
                  </a:cubicBezTo>
                  <a:cubicBezTo>
                    <a:pt x="199" y="359"/>
                    <a:pt x="197" y="362"/>
                    <a:pt x="195" y="366"/>
                  </a:cubicBezTo>
                  <a:cubicBezTo>
                    <a:pt x="195" y="366"/>
                    <a:pt x="196" y="366"/>
                    <a:pt x="197" y="366"/>
                  </a:cubicBezTo>
                  <a:cubicBezTo>
                    <a:pt x="196" y="369"/>
                    <a:pt x="196" y="372"/>
                    <a:pt x="195" y="374"/>
                  </a:cubicBezTo>
                  <a:cubicBezTo>
                    <a:pt x="193" y="381"/>
                    <a:pt x="193" y="387"/>
                    <a:pt x="193" y="393"/>
                  </a:cubicBezTo>
                  <a:cubicBezTo>
                    <a:pt x="193" y="403"/>
                    <a:pt x="202" y="411"/>
                    <a:pt x="195" y="421"/>
                  </a:cubicBezTo>
                  <a:cubicBezTo>
                    <a:pt x="194" y="423"/>
                    <a:pt x="199" y="423"/>
                    <a:pt x="200" y="421"/>
                  </a:cubicBezTo>
                  <a:cubicBezTo>
                    <a:pt x="206" y="411"/>
                    <a:pt x="200" y="402"/>
                    <a:pt x="198" y="392"/>
                  </a:cubicBezTo>
                  <a:cubicBezTo>
                    <a:pt x="197" y="381"/>
                    <a:pt x="200" y="369"/>
                    <a:pt x="204" y="358"/>
                  </a:cubicBezTo>
                  <a:cubicBezTo>
                    <a:pt x="218" y="331"/>
                    <a:pt x="227" y="303"/>
                    <a:pt x="243" y="278"/>
                  </a:cubicBezTo>
                  <a:cubicBezTo>
                    <a:pt x="259" y="254"/>
                    <a:pt x="276" y="233"/>
                    <a:pt x="285" y="205"/>
                  </a:cubicBezTo>
                  <a:cubicBezTo>
                    <a:pt x="294" y="197"/>
                    <a:pt x="302" y="186"/>
                    <a:pt x="312" y="178"/>
                  </a:cubicBezTo>
                  <a:cubicBezTo>
                    <a:pt x="303" y="210"/>
                    <a:pt x="280" y="234"/>
                    <a:pt x="265" y="263"/>
                  </a:cubicBezTo>
                  <a:cubicBezTo>
                    <a:pt x="248" y="293"/>
                    <a:pt x="236" y="327"/>
                    <a:pt x="237" y="361"/>
                  </a:cubicBezTo>
                  <a:cubicBezTo>
                    <a:pt x="237" y="364"/>
                    <a:pt x="243" y="364"/>
                    <a:pt x="243" y="361"/>
                  </a:cubicBezTo>
                  <a:cubicBezTo>
                    <a:pt x="241" y="323"/>
                    <a:pt x="256" y="288"/>
                    <a:pt x="274" y="255"/>
                  </a:cubicBezTo>
                  <a:cubicBezTo>
                    <a:pt x="290" y="228"/>
                    <a:pt x="311" y="206"/>
                    <a:pt x="318" y="175"/>
                  </a:cubicBezTo>
                  <a:cubicBezTo>
                    <a:pt x="318" y="173"/>
                    <a:pt x="317" y="173"/>
                    <a:pt x="316" y="173"/>
                  </a:cubicBezTo>
                  <a:cubicBezTo>
                    <a:pt x="315" y="172"/>
                    <a:pt x="313" y="172"/>
                    <a:pt x="311" y="173"/>
                  </a:cubicBezTo>
                  <a:cubicBezTo>
                    <a:pt x="300" y="181"/>
                    <a:pt x="292" y="193"/>
                    <a:pt x="282" y="203"/>
                  </a:cubicBezTo>
                  <a:cubicBezTo>
                    <a:pt x="281" y="203"/>
                    <a:pt x="280" y="203"/>
                    <a:pt x="280" y="204"/>
                  </a:cubicBezTo>
                  <a:cubicBezTo>
                    <a:pt x="280" y="204"/>
                    <a:pt x="280" y="204"/>
                    <a:pt x="280" y="204"/>
                  </a:cubicBezTo>
                  <a:cubicBezTo>
                    <a:pt x="277" y="207"/>
                    <a:pt x="275" y="209"/>
                    <a:pt x="272" y="210"/>
                  </a:cubicBezTo>
                  <a:cubicBezTo>
                    <a:pt x="272" y="210"/>
                    <a:pt x="271" y="210"/>
                    <a:pt x="271" y="210"/>
                  </a:cubicBezTo>
                  <a:cubicBezTo>
                    <a:pt x="257" y="211"/>
                    <a:pt x="245" y="219"/>
                    <a:pt x="235" y="228"/>
                  </a:cubicBezTo>
                  <a:cubicBezTo>
                    <a:pt x="222" y="238"/>
                    <a:pt x="209" y="253"/>
                    <a:pt x="205" y="270"/>
                  </a:cubicBezTo>
                  <a:cubicBezTo>
                    <a:pt x="205" y="272"/>
                    <a:pt x="210" y="271"/>
                    <a:pt x="210" y="269"/>
                  </a:cubicBezTo>
                  <a:cubicBezTo>
                    <a:pt x="213" y="258"/>
                    <a:pt x="220" y="248"/>
                    <a:pt x="228" y="239"/>
                  </a:cubicBezTo>
                  <a:cubicBezTo>
                    <a:pt x="238" y="228"/>
                    <a:pt x="253" y="214"/>
                    <a:pt x="269" y="213"/>
                  </a:cubicBezTo>
                  <a:cubicBezTo>
                    <a:pt x="269" y="213"/>
                    <a:pt x="270" y="212"/>
                    <a:pt x="271" y="212"/>
                  </a:cubicBezTo>
                  <a:cubicBezTo>
                    <a:pt x="271" y="213"/>
                    <a:pt x="274" y="214"/>
                    <a:pt x="275" y="213"/>
                  </a:cubicBezTo>
                  <a:cubicBezTo>
                    <a:pt x="276" y="212"/>
                    <a:pt x="277" y="212"/>
                    <a:pt x="278" y="211"/>
                  </a:cubicBezTo>
                  <a:cubicBezTo>
                    <a:pt x="271" y="230"/>
                    <a:pt x="260" y="247"/>
                    <a:pt x="248" y="263"/>
                  </a:cubicBezTo>
                  <a:cubicBezTo>
                    <a:pt x="250" y="258"/>
                    <a:pt x="252" y="253"/>
                    <a:pt x="253" y="248"/>
                  </a:cubicBezTo>
                  <a:cubicBezTo>
                    <a:pt x="253" y="246"/>
                    <a:pt x="248" y="247"/>
                    <a:pt x="247" y="249"/>
                  </a:cubicBezTo>
                  <a:cubicBezTo>
                    <a:pt x="246" y="253"/>
                    <a:pt x="245" y="257"/>
                    <a:pt x="244" y="261"/>
                  </a:cubicBezTo>
                  <a:cubicBezTo>
                    <a:pt x="243" y="260"/>
                    <a:pt x="240" y="260"/>
                    <a:pt x="239" y="262"/>
                  </a:cubicBezTo>
                  <a:cubicBezTo>
                    <a:pt x="238" y="263"/>
                    <a:pt x="237" y="265"/>
                    <a:pt x="235" y="267"/>
                  </a:cubicBezTo>
                  <a:cubicBezTo>
                    <a:pt x="235" y="267"/>
                    <a:pt x="235" y="267"/>
                    <a:pt x="235" y="268"/>
                  </a:cubicBezTo>
                  <a:cubicBezTo>
                    <a:pt x="219" y="291"/>
                    <a:pt x="201" y="312"/>
                    <a:pt x="189" y="338"/>
                  </a:cubicBezTo>
                  <a:cubicBezTo>
                    <a:pt x="180" y="358"/>
                    <a:pt x="178" y="379"/>
                    <a:pt x="175" y="400"/>
                  </a:cubicBezTo>
                  <a:cubicBezTo>
                    <a:pt x="175" y="400"/>
                    <a:pt x="175" y="399"/>
                    <a:pt x="175" y="398"/>
                  </a:cubicBezTo>
                  <a:cubicBezTo>
                    <a:pt x="175" y="397"/>
                    <a:pt x="170" y="398"/>
                    <a:pt x="170" y="400"/>
                  </a:cubicBezTo>
                  <a:cubicBezTo>
                    <a:pt x="169" y="416"/>
                    <a:pt x="166" y="433"/>
                    <a:pt x="163" y="449"/>
                  </a:cubicBezTo>
                  <a:cubicBezTo>
                    <a:pt x="163" y="449"/>
                    <a:pt x="163" y="449"/>
                    <a:pt x="163" y="449"/>
                  </a:cubicBezTo>
                  <a:cubicBezTo>
                    <a:pt x="162" y="451"/>
                    <a:pt x="161" y="452"/>
                    <a:pt x="160" y="454"/>
                  </a:cubicBezTo>
                  <a:cubicBezTo>
                    <a:pt x="161" y="448"/>
                    <a:pt x="162" y="441"/>
                    <a:pt x="163" y="435"/>
                  </a:cubicBezTo>
                  <a:cubicBezTo>
                    <a:pt x="163" y="433"/>
                    <a:pt x="164" y="432"/>
                    <a:pt x="165" y="430"/>
                  </a:cubicBezTo>
                  <a:cubicBezTo>
                    <a:pt x="165" y="429"/>
                    <a:pt x="164" y="429"/>
                    <a:pt x="164" y="429"/>
                  </a:cubicBezTo>
                  <a:cubicBezTo>
                    <a:pt x="168" y="397"/>
                    <a:pt x="171" y="365"/>
                    <a:pt x="181" y="336"/>
                  </a:cubicBezTo>
                  <a:cubicBezTo>
                    <a:pt x="191" y="317"/>
                    <a:pt x="205" y="300"/>
                    <a:pt x="217" y="282"/>
                  </a:cubicBezTo>
                  <a:cubicBezTo>
                    <a:pt x="218" y="280"/>
                    <a:pt x="213" y="280"/>
                    <a:pt x="212" y="282"/>
                  </a:cubicBezTo>
                  <a:cubicBezTo>
                    <a:pt x="204" y="293"/>
                    <a:pt x="196" y="304"/>
                    <a:pt x="189" y="315"/>
                  </a:cubicBezTo>
                  <a:cubicBezTo>
                    <a:pt x="196" y="299"/>
                    <a:pt x="206" y="284"/>
                    <a:pt x="219" y="271"/>
                  </a:cubicBezTo>
                  <a:cubicBezTo>
                    <a:pt x="222" y="268"/>
                    <a:pt x="217" y="267"/>
                    <a:pt x="215" y="269"/>
                  </a:cubicBezTo>
                  <a:cubicBezTo>
                    <a:pt x="194" y="290"/>
                    <a:pt x="183" y="313"/>
                    <a:pt x="175" y="338"/>
                  </a:cubicBezTo>
                  <a:cubicBezTo>
                    <a:pt x="172" y="343"/>
                    <a:pt x="170" y="347"/>
                    <a:pt x="168" y="352"/>
                  </a:cubicBezTo>
                  <a:cubicBezTo>
                    <a:pt x="156" y="380"/>
                    <a:pt x="159" y="413"/>
                    <a:pt x="155" y="443"/>
                  </a:cubicBezTo>
                  <a:cubicBezTo>
                    <a:pt x="155" y="444"/>
                    <a:pt x="155" y="444"/>
                    <a:pt x="156" y="445"/>
                  </a:cubicBezTo>
                  <a:cubicBezTo>
                    <a:pt x="154" y="454"/>
                    <a:pt x="153" y="464"/>
                    <a:pt x="150" y="473"/>
                  </a:cubicBezTo>
                  <a:cubicBezTo>
                    <a:pt x="150" y="476"/>
                    <a:pt x="155" y="475"/>
                    <a:pt x="156" y="473"/>
                  </a:cubicBezTo>
                  <a:cubicBezTo>
                    <a:pt x="156" y="473"/>
                    <a:pt x="156" y="472"/>
                    <a:pt x="156" y="472"/>
                  </a:cubicBezTo>
                  <a:cubicBezTo>
                    <a:pt x="158" y="471"/>
                    <a:pt x="159" y="471"/>
                    <a:pt x="159" y="470"/>
                  </a:cubicBezTo>
                  <a:cubicBezTo>
                    <a:pt x="163" y="467"/>
                    <a:pt x="165" y="463"/>
                    <a:pt x="167" y="459"/>
                  </a:cubicBezTo>
                  <a:cubicBezTo>
                    <a:pt x="170" y="456"/>
                    <a:pt x="172" y="454"/>
                    <a:pt x="174" y="451"/>
                  </a:cubicBezTo>
                  <a:cubicBezTo>
                    <a:pt x="173" y="453"/>
                    <a:pt x="172" y="455"/>
                    <a:pt x="171" y="457"/>
                  </a:cubicBezTo>
                  <a:cubicBezTo>
                    <a:pt x="169" y="459"/>
                    <a:pt x="167" y="462"/>
                    <a:pt x="166" y="465"/>
                  </a:cubicBezTo>
                  <a:cubicBezTo>
                    <a:pt x="166" y="465"/>
                    <a:pt x="166" y="465"/>
                    <a:pt x="166" y="465"/>
                  </a:cubicBezTo>
                  <a:cubicBezTo>
                    <a:pt x="166" y="465"/>
                    <a:pt x="166" y="465"/>
                    <a:pt x="166" y="465"/>
                  </a:cubicBezTo>
                  <a:cubicBezTo>
                    <a:pt x="166" y="465"/>
                    <a:pt x="166" y="465"/>
                    <a:pt x="166" y="465"/>
                  </a:cubicBezTo>
                  <a:cubicBezTo>
                    <a:pt x="165" y="465"/>
                    <a:pt x="165" y="465"/>
                    <a:pt x="166" y="466"/>
                  </a:cubicBezTo>
                  <a:cubicBezTo>
                    <a:pt x="149" y="486"/>
                    <a:pt x="134" y="508"/>
                    <a:pt x="118" y="529"/>
                  </a:cubicBezTo>
                  <a:cubicBezTo>
                    <a:pt x="115" y="532"/>
                    <a:pt x="113" y="536"/>
                    <a:pt x="110" y="539"/>
                  </a:cubicBezTo>
                  <a:cubicBezTo>
                    <a:pt x="110" y="539"/>
                    <a:pt x="110" y="539"/>
                    <a:pt x="110" y="539"/>
                  </a:cubicBezTo>
                  <a:cubicBezTo>
                    <a:pt x="106" y="512"/>
                    <a:pt x="97" y="489"/>
                    <a:pt x="103" y="461"/>
                  </a:cubicBezTo>
                  <a:cubicBezTo>
                    <a:pt x="108" y="439"/>
                    <a:pt x="117" y="419"/>
                    <a:pt x="114" y="396"/>
                  </a:cubicBezTo>
                  <a:cubicBezTo>
                    <a:pt x="114" y="395"/>
                    <a:pt x="109" y="396"/>
                    <a:pt x="109" y="398"/>
                  </a:cubicBezTo>
                  <a:cubicBezTo>
                    <a:pt x="112" y="422"/>
                    <a:pt x="101" y="444"/>
                    <a:pt x="97" y="467"/>
                  </a:cubicBezTo>
                  <a:cubicBezTo>
                    <a:pt x="92" y="492"/>
                    <a:pt x="101" y="515"/>
                    <a:pt x="105" y="540"/>
                  </a:cubicBezTo>
                  <a:cubicBezTo>
                    <a:pt x="105" y="541"/>
                    <a:pt x="108" y="541"/>
                    <a:pt x="110" y="540"/>
                  </a:cubicBezTo>
                  <a:cubicBezTo>
                    <a:pt x="92" y="563"/>
                    <a:pt x="76" y="586"/>
                    <a:pt x="61" y="611"/>
                  </a:cubicBezTo>
                  <a:cubicBezTo>
                    <a:pt x="43" y="641"/>
                    <a:pt x="26" y="672"/>
                    <a:pt x="2" y="698"/>
                  </a:cubicBezTo>
                  <a:cubicBezTo>
                    <a:pt x="0" y="701"/>
                    <a:pt x="5" y="702"/>
                    <a:pt x="7" y="700"/>
                  </a:cubicBezTo>
                  <a:cubicBezTo>
                    <a:pt x="7" y="699"/>
                    <a:pt x="8" y="699"/>
                    <a:pt x="8" y="698"/>
                  </a:cubicBezTo>
                  <a:cubicBezTo>
                    <a:pt x="9" y="698"/>
                    <a:pt x="9" y="698"/>
                    <a:pt x="9" y="698"/>
                  </a:cubicBezTo>
                  <a:cubicBezTo>
                    <a:pt x="39" y="679"/>
                    <a:pt x="62" y="654"/>
                    <a:pt x="82" y="625"/>
                  </a:cubicBezTo>
                  <a:cubicBezTo>
                    <a:pt x="103" y="595"/>
                    <a:pt x="119" y="561"/>
                    <a:pt x="140" y="531"/>
                  </a:cubicBezTo>
                  <a:cubicBezTo>
                    <a:pt x="165" y="519"/>
                    <a:pt x="186" y="501"/>
                    <a:pt x="210" y="488"/>
                  </a:cubicBezTo>
                  <a:close/>
                  <a:moveTo>
                    <a:pt x="413" y="381"/>
                  </a:moveTo>
                  <a:cubicBezTo>
                    <a:pt x="425" y="379"/>
                    <a:pt x="436" y="374"/>
                    <a:pt x="447" y="369"/>
                  </a:cubicBezTo>
                  <a:cubicBezTo>
                    <a:pt x="447" y="369"/>
                    <a:pt x="447" y="369"/>
                    <a:pt x="448" y="368"/>
                  </a:cubicBezTo>
                  <a:cubicBezTo>
                    <a:pt x="450" y="368"/>
                    <a:pt x="453" y="367"/>
                    <a:pt x="455" y="365"/>
                  </a:cubicBezTo>
                  <a:cubicBezTo>
                    <a:pt x="444" y="376"/>
                    <a:pt x="428" y="380"/>
                    <a:pt x="413" y="381"/>
                  </a:cubicBezTo>
                  <a:close/>
                  <a:moveTo>
                    <a:pt x="217" y="481"/>
                  </a:moveTo>
                  <a:cubicBezTo>
                    <a:pt x="190" y="492"/>
                    <a:pt x="169" y="512"/>
                    <a:pt x="143" y="525"/>
                  </a:cubicBezTo>
                  <a:cubicBezTo>
                    <a:pt x="148" y="518"/>
                    <a:pt x="153" y="511"/>
                    <a:pt x="158" y="504"/>
                  </a:cubicBezTo>
                  <a:cubicBezTo>
                    <a:pt x="159" y="505"/>
                    <a:pt x="161" y="505"/>
                    <a:pt x="162" y="504"/>
                  </a:cubicBezTo>
                  <a:cubicBezTo>
                    <a:pt x="196" y="475"/>
                    <a:pt x="241" y="467"/>
                    <a:pt x="285" y="464"/>
                  </a:cubicBezTo>
                  <a:cubicBezTo>
                    <a:pt x="262" y="469"/>
                    <a:pt x="239" y="473"/>
                    <a:pt x="217" y="481"/>
                  </a:cubicBezTo>
                  <a:close/>
                  <a:moveTo>
                    <a:pt x="583" y="72"/>
                  </a:moveTo>
                  <a:cubicBezTo>
                    <a:pt x="586" y="71"/>
                    <a:pt x="588" y="70"/>
                    <a:pt x="591" y="69"/>
                  </a:cubicBezTo>
                  <a:cubicBezTo>
                    <a:pt x="588" y="70"/>
                    <a:pt x="586" y="72"/>
                    <a:pt x="584" y="74"/>
                  </a:cubicBezTo>
                  <a:cubicBezTo>
                    <a:pt x="578" y="78"/>
                    <a:pt x="572" y="82"/>
                    <a:pt x="566" y="87"/>
                  </a:cubicBezTo>
                  <a:cubicBezTo>
                    <a:pt x="571" y="82"/>
                    <a:pt x="576" y="77"/>
                    <a:pt x="581" y="73"/>
                  </a:cubicBezTo>
                  <a:cubicBezTo>
                    <a:pt x="582" y="73"/>
                    <a:pt x="583" y="72"/>
                    <a:pt x="583" y="72"/>
                  </a:cubicBezTo>
                  <a:close/>
                  <a:moveTo>
                    <a:pt x="483" y="150"/>
                  </a:moveTo>
                  <a:cubicBezTo>
                    <a:pt x="485" y="148"/>
                    <a:pt x="486" y="146"/>
                    <a:pt x="488" y="145"/>
                  </a:cubicBezTo>
                  <a:cubicBezTo>
                    <a:pt x="487" y="146"/>
                    <a:pt x="487" y="147"/>
                    <a:pt x="486" y="148"/>
                  </a:cubicBezTo>
                  <a:cubicBezTo>
                    <a:pt x="485" y="149"/>
                    <a:pt x="484" y="149"/>
                    <a:pt x="483" y="150"/>
                  </a:cubicBezTo>
                  <a:close/>
                  <a:moveTo>
                    <a:pt x="428" y="200"/>
                  </a:moveTo>
                  <a:cubicBezTo>
                    <a:pt x="430" y="199"/>
                    <a:pt x="432" y="198"/>
                    <a:pt x="434" y="197"/>
                  </a:cubicBezTo>
                  <a:cubicBezTo>
                    <a:pt x="430" y="199"/>
                    <a:pt x="427" y="201"/>
                    <a:pt x="423" y="204"/>
                  </a:cubicBezTo>
                  <a:cubicBezTo>
                    <a:pt x="425" y="202"/>
                    <a:pt x="426" y="201"/>
                    <a:pt x="428" y="200"/>
                  </a:cubicBezTo>
                  <a:close/>
                  <a:moveTo>
                    <a:pt x="454" y="185"/>
                  </a:moveTo>
                  <a:cubicBezTo>
                    <a:pt x="454" y="185"/>
                    <a:pt x="455" y="185"/>
                    <a:pt x="455" y="185"/>
                  </a:cubicBezTo>
                  <a:cubicBezTo>
                    <a:pt x="455" y="185"/>
                    <a:pt x="454" y="185"/>
                    <a:pt x="454" y="185"/>
                  </a:cubicBezTo>
                  <a:cubicBezTo>
                    <a:pt x="454" y="185"/>
                    <a:pt x="454" y="185"/>
                    <a:pt x="454" y="185"/>
                  </a:cubicBezTo>
                  <a:close/>
                  <a:moveTo>
                    <a:pt x="436" y="192"/>
                  </a:moveTo>
                  <a:cubicBezTo>
                    <a:pt x="443" y="186"/>
                    <a:pt x="449" y="180"/>
                    <a:pt x="455" y="174"/>
                  </a:cubicBezTo>
                  <a:cubicBezTo>
                    <a:pt x="456" y="174"/>
                    <a:pt x="456" y="174"/>
                    <a:pt x="456" y="174"/>
                  </a:cubicBezTo>
                  <a:cubicBezTo>
                    <a:pt x="456" y="175"/>
                    <a:pt x="456" y="175"/>
                    <a:pt x="455" y="175"/>
                  </a:cubicBezTo>
                  <a:cubicBezTo>
                    <a:pt x="455" y="177"/>
                    <a:pt x="460" y="175"/>
                    <a:pt x="461" y="175"/>
                  </a:cubicBezTo>
                  <a:cubicBezTo>
                    <a:pt x="461" y="174"/>
                    <a:pt x="462" y="173"/>
                    <a:pt x="463" y="173"/>
                  </a:cubicBezTo>
                  <a:cubicBezTo>
                    <a:pt x="463" y="173"/>
                    <a:pt x="464" y="173"/>
                    <a:pt x="464" y="173"/>
                  </a:cubicBezTo>
                  <a:cubicBezTo>
                    <a:pt x="460" y="175"/>
                    <a:pt x="456" y="178"/>
                    <a:pt x="452" y="180"/>
                  </a:cubicBezTo>
                  <a:cubicBezTo>
                    <a:pt x="449" y="182"/>
                    <a:pt x="453" y="183"/>
                    <a:pt x="455" y="182"/>
                  </a:cubicBezTo>
                  <a:cubicBezTo>
                    <a:pt x="463" y="177"/>
                    <a:pt x="472" y="172"/>
                    <a:pt x="480" y="167"/>
                  </a:cubicBezTo>
                  <a:cubicBezTo>
                    <a:pt x="481" y="167"/>
                    <a:pt x="482" y="167"/>
                    <a:pt x="483" y="167"/>
                  </a:cubicBezTo>
                  <a:cubicBezTo>
                    <a:pt x="467" y="176"/>
                    <a:pt x="452" y="184"/>
                    <a:pt x="436" y="192"/>
                  </a:cubicBezTo>
                  <a:close/>
                  <a:moveTo>
                    <a:pt x="479" y="143"/>
                  </a:moveTo>
                  <a:cubicBezTo>
                    <a:pt x="476" y="146"/>
                    <a:pt x="473" y="149"/>
                    <a:pt x="471" y="152"/>
                  </a:cubicBezTo>
                  <a:cubicBezTo>
                    <a:pt x="469" y="154"/>
                    <a:pt x="467" y="156"/>
                    <a:pt x="465" y="158"/>
                  </a:cubicBezTo>
                  <a:cubicBezTo>
                    <a:pt x="465" y="158"/>
                    <a:pt x="465" y="159"/>
                    <a:pt x="465" y="159"/>
                  </a:cubicBezTo>
                  <a:cubicBezTo>
                    <a:pt x="460" y="163"/>
                    <a:pt x="456" y="168"/>
                    <a:pt x="452" y="172"/>
                  </a:cubicBezTo>
                  <a:cubicBezTo>
                    <a:pt x="451" y="172"/>
                    <a:pt x="450" y="172"/>
                    <a:pt x="449" y="173"/>
                  </a:cubicBezTo>
                  <a:cubicBezTo>
                    <a:pt x="459" y="163"/>
                    <a:pt x="469" y="153"/>
                    <a:pt x="479" y="143"/>
                  </a:cubicBezTo>
                  <a:close/>
                  <a:moveTo>
                    <a:pt x="496" y="139"/>
                  </a:moveTo>
                  <a:cubicBezTo>
                    <a:pt x="496" y="139"/>
                    <a:pt x="495" y="139"/>
                    <a:pt x="495" y="139"/>
                  </a:cubicBezTo>
                  <a:cubicBezTo>
                    <a:pt x="496" y="138"/>
                    <a:pt x="497" y="137"/>
                    <a:pt x="498" y="136"/>
                  </a:cubicBezTo>
                  <a:cubicBezTo>
                    <a:pt x="497" y="137"/>
                    <a:pt x="497" y="138"/>
                    <a:pt x="496" y="139"/>
                  </a:cubicBezTo>
                  <a:close/>
                  <a:moveTo>
                    <a:pt x="468" y="171"/>
                  </a:moveTo>
                  <a:cubicBezTo>
                    <a:pt x="468" y="171"/>
                    <a:pt x="468" y="171"/>
                    <a:pt x="468" y="170"/>
                  </a:cubicBezTo>
                  <a:cubicBezTo>
                    <a:pt x="468" y="170"/>
                    <a:pt x="469" y="170"/>
                    <a:pt x="469" y="170"/>
                  </a:cubicBezTo>
                  <a:cubicBezTo>
                    <a:pt x="469" y="170"/>
                    <a:pt x="468" y="171"/>
                    <a:pt x="468" y="171"/>
                  </a:cubicBezTo>
                  <a:close/>
                  <a:moveTo>
                    <a:pt x="466" y="165"/>
                  </a:moveTo>
                  <a:cubicBezTo>
                    <a:pt x="466" y="165"/>
                    <a:pt x="466" y="165"/>
                    <a:pt x="466" y="164"/>
                  </a:cubicBezTo>
                  <a:cubicBezTo>
                    <a:pt x="467" y="164"/>
                    <a:pt x="467" y="164"/>
                    <a:pt x="467" y="164"/>
                  </a:cubicBezTo>
                  <a:cubicBezTo>
                    <a:pt x="467" y="164"/>
                    <a:pt x="467" y="164"/>
                    <a:pt x="467" y="164"/>
                  </a:cubicBezTo>
                  <a:cubicBezTo>
                    <a:pt x="467" y="164"/>
                    <a:pt x="466" y="165"/>
                    <a:pt x="466" y="165"/>
                  </a:cubicBezTo>
                  <a:close/>
                  <a:moveTo>
                    <a:pt x="501" y="139"/>
                  </a:moveTo>
                  <a:cubicBezTo>
                    <a:pt x="502" y="138"/>
                    <a:pt x="504" y="137"/>
                    <a:pt x="505" y="136"/>
                  </a:cubicBezTo>
                  <a:cubicBezTo>
                    <a:pt x="504" y="137"/>
                    <a:pt x="502" y="138"/>
                    <a:pt x="501" y="139"/>
                  </a:cubicBezTo>
                  <a:close/>
                  <a:moveTo>
                    <a:pt x="527" y="112"/>
                  </a:moveTo>
                  <a:cubicBezTo>
                    <a:pt x="535" y="107"/>
                    <a:pt x="544" y="102"/>
                    <a:pt x="553" y="97"/>
                  </a:cubicBezTo>
                  <a:cubicBezTo>
                    <a:pt x="553" y="97"/>
                    <a:pt x="554" y="97"/>
                    <a:pt x="554" y="97"/>
                  </a:cubicBezTo>
                  <a:cubicBezTo>
                    <a:pt x="554" y="98"/>
                    <a:pt x="553" y="98"/>
                    <a:pt x="553" y="99"/>
                  </a:cubicBezTo>
                  <a:cubicBezTo>
                    <a:pt x="552" y="99"/>
                    <a:pt x="551" y="100"/>
                    <a:pt x="551" y="100"/>
                  </a:cubicBezTo>
                  <a:cubicBezTo>
                    <a:pt x="543" y="104"/>
                    <a:pt x="535" y="108"/>
                    <a:pt x="527" y="112"/>
                  </a:cubicBezTo>
                  <a:close/>
                  <a:moveTo>
                    <a:pt x="569" y="88"/>
                  </a:moveTo>
                  <a:cubicBezTo>
                    <a:pt x="569" y="88"/>
                    <a:pt x="570" y="88"/>
                    <a:pt x="570" y="88"/>
                  </a:cubicBezTo>
                  <a:cubicBezTo>
                    <a:pt x="569" y="88"/>
                    <a:pt x="569" y="88"/>
                    <a:pt x="568" y="89"/>
                  </a:cubicBezTo>
                  <a:cubicBezTo>
                    <a:pt x="569" y="89"/>
                    <a:pt x="569" y="88"/>
                    <a:pt x="569" y="88"/>
                  </a:cubicBezTo>
                  <a:close/>
                  <a:moveTo>
                    <a:pt x="585" y="78"/>
                  </a:moveTo>
                  <a:cubicBezTo>
                    <a:pt x="583" y="80"/>
                    <a:pt x="582" y="81"/>
                    <a:pt x="581" y="82"/>
                  </a:cubicBezTo>
                  <a:cubicBezTo>
                    <a:pt x="580" y="82"/>
                    <a:pt x="579" y="82"/>
                    <a:pt x="578" y="82"/>
                  </a:cubicBezTo>
                  <a:cubicBezTo>
                    <a:pt x="581" y="81"/>
                    <a:pt x="583" y="80"/>
                    <a:pt x="585" y="78"/>
                  </a:cubicBezTo>
                  <a:close/>
                  <a:moveTo>
                    <a:pt x="527" y="109"/>
                  </a:moveTo>
                  <a:cubicBezTo>
                    <a:pt x="523" y="111"/>
                    <a:pt x="520" y="114"/>
                    <a:pt x="517" y="116"/>
                  </a:cubicBezTo>
                  <a:cubicBezTo>
                    <a:pt x="520" y="113"/>
                    <a:pt x="523" y="111"/>
                    <a:pt x="526" y="109"/>
                  </a:cubicBezTo>
                  <a:cubicBezTo>
                    <a:pt x="526" y="109"/>
                    <a:pt x="526" y="109"/>
                    <a:pt x="526" y="109"/>
                  </a:cubicBezTo>
                  <a:cubicBezTo>
                    <a:pt x="526" y="109"/>
                    <a:pt x="526" y="109"/>
                    <a:pt x="527" y="109"/>
                  </a:cubicBezTo>
                  <a:close/>
                  <a:moveTo>
                    <a:pt x="487" y="137"/>
                  </a:moveTo>
                  <a:cubicBezTo>
                    <a:pt x="486" y="137"/>
                    <a:pt x="486" y="137"/>
                    <a:pt x="485" y="137"/>
                  </a:cubicBezTo>
                  <a:cubicBezTo>
                    <a:pt x="486" y="137"/>
                    <a:pt x="487" y="136"/>
                    <a:pt x="488" y="136"/>
                  </a:cubicBezTo>
                  <a:cubicBezTo>
                    <a:pt x="488" y="136"/>
                    <a:pt x="487" y="137"/>
                    <a:pt x="487" y="137"/>
                  </a:cubicBezTo>
                  <a:close/>
                  <a:moveTo>
                    <a:pt x="444" y="178"/>
                  </a:moveTo>
                  <a:cubicBezTo>
                    <a:pt x="444" y="179"/>
                    <a:pt x="444" y="178"/>
                    <a:pt x="445" y="178"/>
                  </a:cubicBezTo>
                  <a:cubicBezTo>
                    <a:pt x="441" y="181"/>
                    <a:pt x="438" y="185"/>
                    <a:pt x="435" y="188"/>
                  </a:cubicBezTo>
                  <a:cubicBezTo>
                    <a:pt x="435" y="187"/>
                    <a:pt x="436" y="187"/>
                    <a:pt x="436" y="186"/>
                  </a:cubicBezTo>
                  <a:cubicBezTo>
                    <a:pt x="438" y="184"/>
                    <a:pt x="441" y="181"/>
                    <a:pt x="444" y="178"/>
                  </a:cubicBezTo>
                  <a:close/>
                  <a:moveTo>
                    <a:pt x="377" y="261"/>
                  </a:moveTo>
                  <a:cubicBezTo>
                    <a:pt x="375" y="263"/>
                    <a:pt x="373" y="265"/>
                    <a:pt x="370" y="268"/>
                  </a:cubicBezTo>
                  <a:cubicBezTo>
                    <a:pt x="369" y="268"/>
                    <a:pt x="368" y="269"/>
                    <a:pt x="366" y="270"/>
                  </a:cubicBezTo>
                  <a:cubicBezTo>
                    <a:pt x="370" y="267"/>
                    <a:pt x="373" y="264"/>
                    <a:pt x="377" y="261"/>
                  </a:cubicBezTo>
                  <a:close/>
                  <a:moveTo>
                    <a:pt x="317" y="325"/>
                  </a:moveTo>
                  <a:cubicBezTo>
                    <a:pt x="317" y="325"/>
                    <a:pt x="318" y="325"/>
                    <a:pt x="318" y="325"/>
                  </a:cubicBezTo>
                  <a:cubicBezTo>
                    <a:pt x="315" y="329"/>
                    <a:pt x="311" y="332"/>
                    <a:pt x="307" y="336"/>
                  </a:cubicBezTo>
                  <a:cubicBezTo>
                    <a:pt x="310" y="332"/>
                    <a:pt x="313" y="328"/>
                    <a:pt x="317" y="325"/>
                  </a:cubicBezTo>
                  <a:close/>
                  <a:moveTo>
                    <a:pt x="337" y="306"/>
                  </a:moveTo>
                  <a:cubicBezTo>
                    <a:pt x="338" y="306"/>
                    <a:pt x="338" y="306"/>
                    <a:pt x="338" y="306"/>
                  </a:cubicBezTo>
                  <a:cubicBezTo>
                    <a:pt x="338" y="306"/>
                    <a:pt x="338" y="306"/>
                    <a:pt x="338" y="305"/>
                  </a:cubicBezTo>
                  <a:cubicBezTo>
                    <a:pt x="338" y="306"/>
                    <a:pt x="338" y="306"/>
                    <a:pt x="337" y="306"/>
                  </a:cubicBezTo>
                  <a:close/>
                  <a:moveTo>
                    <a:pt x="325" y="305"/>
                  </a:moveTo>
                  <a:cubicBezTo>
                    <a:pt x="322" y="309"/>
                    <a:pt x="319" y="312"/>
                    <a:pt x="317" y="315"/>
                  </a:cubicBezTo>
                  <a:cubicBezTo>
                    <a:pt x="317" y="314"/>
                    <a:pt x="317" y="314"/>
                    <a:pt x="318" y="313"/>
                  </a:cubicBezTo>
                  <a:cubicBezTo>
                    <a:pt x="320" y="311"/>
                    <a:pt x="322" y="308"/>
                    <a:pt x="325" y="305"/>
                  </a:cubicBezTo>
                  <a:close/>
                  <a:moveTo>
                    <a:pt x="306" y="326"/>
                  </a:moveTo>
                  <a:cubicBezTo>
                    <a:pt x="306" y="327"/>
                    <a:pt x="307" y="327"/>
                    <a:pt x="308" y="328"/>
                  </a:cubicBezTo>
                  <a:cubicBezTo>
                    <a:pt x="301" y="335"/>
                    <a:pt x="293" y="343"/>
                    <a:pt x="286" y="350"/>
                  </a:cubicBezTo>
                  <a:cubicBezTo>
                    <a:pt x="289" y="347"/>
                    <a:pt x="292" y="344"/>
                    <a:pt x="294" y="341"/>
                  </a:cubicBezTo>
                  <a:cubicBezTo>
                    <a:pt x="294" y="340"/>
                    <a:pt x="294" y="340"/>
                    <a:pt x="295" y="340"/>
                  </a:cubicBezTo>
                  <a:cubicBezTo>
                    <a:pt x="298" y="335"/>
                    <a:pt x="302" y="331"/>
                    <a:pt x="306" y="326"/>
                  </a:cubicBezTo>
                  <a:close/>
                  <a:moveTo>
                    <a:pt x="241" y="418"/>
                  </a:moveTo>
                  <a:cubicBezTo>
                    <a:pt x="240" y="417"/>
                    <a:pt x="237" y="418"/>
                    <a:pt x="237" y="418"/>
                  </a:cubicBezTo>
                  <a:cubicBezTo>
                    <a:pt x="236" y="418"/>
                    <a:pt x="236" y="419"/>
                    <a:pt x="236" y="419"/>
                  </a:cubicBezTo>
                  <a:cubicBezTo>
                    <a:pt x="236" y="418"/>
                    <a:pt x="236" y="418"/>
                    <a:pt x="235" y="418"/>
                  </a:cubicBezTo>
                  <a:cubicBezTo>
                    <a:pt x="236" y="417"/>
                    <a:pt x="237" y="415"/>
                    <a:pt x="238" y="413"/>
                  </a:cubicBezTo>
                  <a:cubicBezTo>
                    <a:pt x="238" y="412"/>
                    <a:pt x="239" y="412"/>
                    <a:pt x="240" y="411"/>
                  </a:cubicBezTo>
                  <a:cubicBezTo>
                    <a:pt x="241" y="411"/>
                    <a:pt x="242" y="411"/>
                    <a:pt x="243" y="410"/>
                  </a:cubicBezTo>
                  <a:cubicBezTo>
                    <a:pt x="244" y="409"/>
                    <a:pt x="246" y="408"/>
                    <a:pt x="247" y="406"/>
                  </a:cubicBezTo>
                  <a:cubicBezTo>
                    <a:pt x="247" y="408"/>
                    <a:pt x="250" y="409"/>
                    <a:pt x="252" y="407"/>
                  </a:cubicBezTo>
                  <a:cubicBezTo>
                    <a:pt x="253" y="407"/>
                    <a:pt x="253" y="406"/>
                    <a:pt x="254" y="405"/>
                  </a:cubicBezTo>
                  <a:cubicBezTo>
                    <a:pt x="255" y="405"/>
                    <a:pt x="256" y="405"/>
                    <a:pt x="257" y="405"/>
                  </a:cubicBezTo>
                  <a:cubicBezTo>
                    <a:pt x="266" y="399"/>
                    <a:pt x="276" y="394"/>
                    <a:pt x="286" y="389"/>
                  </a:cubicBezTo>
                  <a:cubicBezTo>
                    <a:pt x="273" y="401"/>
                    <a:pt x="257" y="410"/>
                    <a:pt x="241" y="418"/>
                  </a:cubicBezTo>
                  <a:cubicBezTo>
                    <a:pt x="241" y="418"/>
                    <a:pt x="241" y="418"/>
                    <a:pt x="241" y="418"/>
                  </a:cubicBezTo>
                  <a:close/>
                  <a:moveTo>
                    <a:pt x="235" y="447"/>
                  </a:moveTo>
                  <a:cubicBezTo>
                    <a:pt x="232" y="448"/>
                    <a:pt x="229" y="449"/>
                    <a:pt x="226" y="451"/>
                  </a:cubicBezTo>
                  <a:cubicBezTo>
                    <a:pt x="224" y="451"/>
                    <a:pt x="224" y="452"/>
                    <a:pt x="224" y="452"/>
                  </a:cubicBezTo>
                  <a:cubicBezTo>
                    <a:pt x="221" y="454"/>
                    <a:pt x="218" y="455"/>
                    <a:pt x="216" y="457"/>
                  </a:cubicBezTo>
                  <a:cubicBezTo>
                    <a:pt x="217" y="455"/>
                    <a:pt x="219" y="453"/>
                    <a:pt x="220" y="452"/>
                  </a:cubicBezTo>
                  <a:cubicBezTo>
                    <a:pt x="220" y="452"/>
                    <a:pt x="220" y="452"/>
                    <a:pt x="220" y="452"/>
                  </a:cubicBezTo>
                  <a:cubicBezTo>
                    <a:pt x="221" y="451"/>
                    <a:pt x="222" y="451"/>
                    <a:pt x="223" y="451"/>
                  </a:cubicBezTo>
                  <a:cubicBezTo>
                    <a:pt x="228" y="449"/>
                    <a:pt x="232" y="446"/>
                    <a:pt x="237" y="444"/>
                  </a:cubicBezTo>
                  <a:cubicBezTo>
                    <a:pt x="241" y="441"/>
                    <a:pt x="244" y="440"/>
                    <a:pt x="248" y="440"/>
                  </a:cubicBezTo>
                  <a:cubicBezTo>
                    <a:pt x="245" y="442"/>
                    <a:pt x="241" y="444"/>
                    <a:pt x="238" y="446"/>
                  </a:cubicBezTo>
                  <a:cubicBezTo>
                    <a:pt x="237" y="446"/>
                    <a:pt x="236" y="447"/>
                    <a:pt x="235" y="447"/>
                  </a:cubicBezTo>
                  <a:close/>
                  <a:moveTo>
                    <a:pt x="188" y="468"/>
                  </a:moveTo>
                  <a:cubicBezTo>
                    <a:pt x="188" y="467"/>
                    <a:pt x="188" y="467"/>
                    <a:pt x="188" y="467"/>
                  </a:cubicBezTo>
                  <a:cubicBezTo>
                    <a:pt x="188" y="468"/>
                    <a:pt x="188" y="468"/>
                    <a:pt x="188" y="468"/>
                  </a:cubicBezTo>
                  <a:cubicBezTo>
                    <a:pt x="188" y="468"/>
                    <a:pt x="188" y="468"/>
                    <a:pt x="188" y="468"/>
                  </a:cubicBezTo>
                  <a:close/>
                  <a:moveTo>
                    <a:pt x="221" y="445"/>
                  </a:moveTo>
                  <a:cubicBezTo>
                    <a:pt x="222" y="444"/>
                    <a:pt x="223" y="443"/>
                    <a:pt x="224" y="442"/>
                  </a:cubicBezTo>
                  <a:cubicBezTo>
                    <a:pt x="225" y="442"/>
                    <a:pt x="225" y="441"/>
                    <a:pt x="226" y="441"/>
                  </a:cubicBezTo>
                  <a:cubicBezTo>
                    <a:pt x="226" y="441"/>
                    <a:pt x="226" y="441"/>
                    <a:pt x="226" y="441"/>
                  </a:cubicBezTo>
                  <a:cubicBezTo>
                    <a:pt x="225" y="442"/>
                    <a:pt x="223" y="444"/>
                    <a:pt x="221" y="445"/>
                  </a:cubicBezTo>
                  <a:close/>
                  <a:moveTo>
                    <a:pt x="222" y="438"/>
                  </a:moveTo>
                  <a:cubicBezTo>
                    <a:pt x="222" y="438"/>
                    <a:pt x="222" y="438"/>
                    <a:pt x="222" y="438"/>
                  </a:cubicBezTo>
                  <a:cubicBezTo>
                    <a:pt x="222" y="438"/>
                    <a:pt x="222" y="438"/>
                    <a:pt x="222" y="438"/>
                  </a:cubicBezTo>
                  <a:cubicBezTo>
                    <a:pt x="222" y="438"/>
                    <a:pt x="222" y="438"/>
                    <a:pt x="222" y="438"/>
                  </a:cubicBezTo>
                  <a:cubicBezTo>
                    <a:pt x="222" y="438"/>
                    <a:pt x="222" y="438"/>
                    <a:pt x="222" y="438"/>
                  </a:cubicBezTo>
                  <a:close/>
                  <a:moveTo>
                    <a:pt x="228" y="422"/>
                  </a:moveTo>
                  <a:cubicBezTo>
                    <a:pt x="228" y="422"/>
                    <a:pt x="227" y="423"/>
                    <a:pt x="227" y="423"/>
                  </a:cubicBezTo>
                  <a:cubicBezTo>
                    <a:pt x="226" y="424"/>
                    <a:pt x="226" y="424"/>
                    <a:pt x="225" y="425"/>
                  </a:cubicBezTo>
                  <a:cubicBezTo>
                    <a:pt x="226" y="424"/>
                    <a:pt x="227" y="423"/>
                    <a:pt x="228" y="422"/>
                  </a:cubicBezTo>
                  <a:close/>
                  <a:moveTo>
                    <a:pt x="182" y="475"/>
                  </a:moveTo>
                  <a:cubicBezTo>
                    <a:pt x="190" y="470"/>
                    <a:pt x="198" y="465"/>
                    <a:pt x="206" y="460"/>
                  </a:cubicBezTo>
                  <a:cubicBezTo>
                    <a:pt x="198" y="467"/>
                    <a:pt x="191" y="473"/>
                    <a:pt x="184" y="479"/>
                  </a:cubicBezTo>
                  <a:cubicBezTo>
                    <a:pt x="182" y="481"/>
                    <a:pt x="180" y="482"/>
                    <a:pt x="178" y="483"/>
                  </a:cubicBezTo>
                  <a:cubicBezTo>
                    <a:pt x="179" y="480"/>
                    <a:pt x="181" y="477"/>
                    <a:pt x="182" y="475"/>
                  </a:cubicBezTo>
                  <a:close/>
                  <a:moveTo>
                    <a:pt x="190" y="479"/>
                  </a:moveTo>
                  <a:cubicBezTo>
                    <a:pt x="189" y="479"/>
                    <a:pt x="189" y="479"/>
                    <a:pt x="189" y="480"/>
                  </a:cubicBezTo>
                  <a:cubicBezTo>
                    <a:pt x="189" y="479"/>
                    <a:pt x="189" y="479"/>
                    <a:pt x="190" y="479"/>
                  </a:cubicBezTo>
                  <a:cubicBezTo>
                    <a:pt x="190" y="479"/>
                    <a:pt x="190" y="479"/>
                    <a:pt x="190" y="479"/>
                  </a:cubicBezTo>
                  <a:close/>
                  <a:moveTo>
                    <a:pt x="226" y="446"/>
                  </a:moveTo>
                  <a:cubicBezTo>
                    <a:pt x="232" y="442"/>
                    <a:pt x="237" y="437"/>
                    <a:pt x="243" y="431"/>
                  </a:cubicBezTo>
                  <a:cubicBezTo>
                    <a:pt x="243" y="431"/>
                    <a:pt x="243" y="431"/>
                    <a:pt x="243" y="431"/>
                  </a:cubicBezTo>
                  <a:cubicBezTo>
                    <a:pt x="244" y="430"/>
                    <a:pt x="245" y="429"/>
                    <a:pt x="247" y="429"/>
                  </a:cubicBezTo>
                  <a:cubicBezTo>
                    <a:pt x="252" y="426"/>
                    <a:pt x="259" y="423"/>
                    <a:pt x="253" y="429"/>
                  </a:cubicBezTo>
                  <a:cubicBezTo>
                    <a:pt x="249" y="434"/>
                    <a:pt x="243" y="437"/>
                    <a:pt x="237" y="440"/>
                  </a:cubicBezTo>
                  <a:cubicBezTo>
                    <a:pt x="233" y="442"/>
                    <a:pt x="229" y="444"/>
                    <a:pt x="226" y="446"/>
                  </a:cubicBezTo>
                  <a:close/>
                  <a:moveTo>
                    <a:pt x="210" y="439"/>
                  </a:moveTo>
                  <a:cubicBezTo>
                    <a:pt x="212" y="437"/>
                    <a:pt x="215" y="435"/>
                    <a:pt x="216" y="434"/>
                  </a:cubicBezTo>
                  <a:cubicBezTo>
                    <a:pt x="218" y="432"/>
                    <a:pt x="220" y="431"/>
                    <a:pt x="222" y="429"/>
                  </a:cubicBezTo>
                  <a:cubicBezTo>
                    <a:pt x="219" y="434"/>
                    <a:pt x="215" y="437"/>
                    <a:pt x="211" y="441"/>
                  </a:cubicBezTo>
                  <a:cubicBezTo>
                    <a:pt x="208" y="443"/>
                    <a:pt x="206" y="445"/>
                    <a:pt x="204" y="446"/>
                  </a:cubicBezTo>
                  <a:cubicBezTo>
                    <a:pt x="204" y="446"/>
                    <a:pt x="204" y="447"/>
                    <a:pt x="204" y="447"/>
                  </a:cubicBezTo>
                  <a:cubicBezTo>
                    <a:pt x="206" y="444"/>
                    <a:pt x="208" y="441"/>
                    <a:pt x="210" y="439"/>
                  </a:cubicBezTo>
                  <a:close/>
                  <a:moveTo>
                    <a:pt x="172" y="486"/>
                  </a:moveTo>
                  <a:cubicBezTo>
                    <a:pt x="173" y="486"/>
                    <a:pt x="175" y="486"/>
                    <a:pt x="175" y="486"/>
                  </a:cubicBezTo>
                  <a:cubicBezTo>
                    <a:pt x="176" y="486"/>
                    <a:pt x="177" y="485"/>
                    <a:pt x="178" y="485"/>
                  </a:cubicBezTo>
                  <a:cubicBezTo>
                    <a:pt x="175" y="488"/>
                    <a:pt x="172" y="491"/>
                    <a:pt x="169" y="494"/>
                  </a:cubicBezTo>
                  <a:cubicBezTo>
                    <a:pt x="168" y="494"/>
                    <a:pt x="168" y="494"/>
                    <a:pt x="168" y="494"/>
                  </a:cubicBezTo>
                  <a:cubicBezTo>
                    <a:pt x="167" y="495"/>
                    <a:pt x="165" y="497"/>
                    <a:pt x="163" y="498"/>
                  </a:cubicBezTo>
                  <a:cubicBezTo>
                    <a:pt x="166" y="494"/>
                    <a:pt x="169" y="490"/>
                    <a:pt x="172" y="486"/>
                  </a:cubicBezTo>
                  <a:close/>
                  <a:moveTo>
                    <a:pt x="194" y="480"/>
                  </a:moveTo>
                  <a:cubicBezTo>
                    <a:pt x="190" y="482"/>
                    <a:pt x="186" y="484"/>
                    <a:pt x="181" y="486"/>
                  </a:cubicBezTo>
                  <a:cubicBezTo>
                    <a:pt x="183" y="485"/>
                    <a:pt x="184" y="484"/>
                    <a:pt x="185" y="483"/>
                  </a:cubicBezTo>
                  <a:cubicBezTo>
                    <a:pt x="186" y="483"/>
                    <a:pt x="188" y="483"/>
                    <a:pt x="189" y="482"/>
                  </a:cubicBezTo>
                  <a:cubicBezTo>
                    <a:pt x="192" y="481"/>
                    <a:pt x="194" y="480"/>
                    <a:pt x="197" y="478"/>
                  </a:cubicBezTo>
                  <a:cubicBezTo>
                    <a:pt x="196" y="479"/>
                    <a:pt x="195" y="479"/>
                    <a:pt x="194" y="480"/>
                  </a:cubicBezTo>
                  <a:close/>
                  <a:moveTo>
                    <a:pt x="228" y="461"/>
                  </a:moveTo>
                  <a:cubicBezTo>
                    <a:pt x="227" y="461"/>
                    <a:pt x="227" y="461"/>
                    <a:pt x="227" y="461"/>
                  </a:cubicBezTo>
                  <a:cubicBezTo>
                    <a:pt x="229" y="459"/>
                    <a:pt x="231" y="458"/>
                    <a:pt x="234" y="456"/>
                  </a:cubicBezTo>
                  <a:cubicBezTo>
                    <a:pt x="240" y="454"/>
                    <a:pt x="247" y="451"/>
                    <a:pt x="253" y="449"/>
                  </a:cubicBezTo>
                  <a:cubicBezTo>
                    <a:pt x="245" y="452"/>
                    <a:pt x="236" y="456"/>
                    <a:pt x="228" y="461"/>
                  </a:cubicBezTo>
                  <a:close/>
                  <a:moveTo>
                    <a:pt x="225" y="459"/>
                  </a:moveTo>
                  <a:cubicBezTo>
                    <a:pt x="223" y="460"/>
                    <a:pt x="221" y="461"/>
                    <a:pt x="219" y="462"/>
                  </a:cubicBezTo>
                  <a:cubicBezTo>
                    <a:pt x="218" y="463"/>
                    <a:pt x="216" y="464"/>
                    <a:pt x="215" y="465"/>
                  </a:cubicBezTo>
                  <a:cubicBezTo>
                    <a:pt x="211" y="466"/>
                    <a:pt x="207" y="468"/>
                    <a:pt x="202" y="469"/>
                  </a:cubicBezTo>
                  <a:cubicBezTo>
                    <a:pt x="205" y="467"/>
                    <a:pt x="207" y="465"/>
                    <a:pt x="209" y="463"/>
                  </a:cubicBezTo>
                  <a:cubicBezTo>
                    <a:pt x="210" y="463"/>
                    <a:pt x="210" y="463"/>
                    <a:pt x="210" y="463"/>
                  </a:cubicBezTo>
                  <a:cubicBezTo>
                    <a:pt x="215" y="462"/>
                    <a:pt x="220" y="460"/>
                    <a:pt x="225" y="459"/>
                  </a:cubicBezTo>
                  <a:close/>
                  <a:moveTo>
                    <a:pt x="293" y="406"/>
                  </a:moveTo>
                  <a:cubicBezTo>
                    <a:pt x="320" y="397"/>
                    <a:pt x="347" y="394"/>
                    <a:pt x="375" y="393"/>
                  </a:cubicBezTo>
                  <a:cubicBezTo>
                    <a:pt x="396" y="392"/>
                    <a:pt x="416" y="395"/>
                    <a:pt x="436" y="390"/>
                  </a:cubicBezTo>
                  <a:cubicBezTo>
                    <a:pt x="382" y="432"/>
                    <a:pt x="310" y="427"/>
                    <a:pt x="246" y="444"/>
                  </a:cubicBezTo>
                  <a:cubicBezTo>
                    <a:pt x="250" y="442"/>
                    <a:pt x="253" y="440"/>
                    <a:pt x="256" y="438"/>
                  </a:cubicBezTo>
                  <a:cubicBezTo>
                    <a:pt x="257" y="437"/>
                    <a:pt x="256" y="437"/>
                    <a:pt x="255" y="437"/>
                  </a:cubicBezTo>
                  <a:cubicBezTo>
                    <a:pt x="251" y="437"/>
                    <a:pt x="247" y="438"/>
                    <a:pt x="244" y="439"/>
                  </a:cubicBezTo>
                  <a:cubicBezTo>
                    <a:pt x="245" y="438"/>
                    <a:pt x="246" y="437"/>
                    <a:pt x="248" y="437"/>
                  </a:cubicBezTo>
                  <a:cubicBezTo>
                    <a:pt x="254" y="433"/>
                    <a:pt x="259" y="429"/>
                    <a:pt x="263" y="423"/>
                  </a:cubicBezTo>
                  <a:cubicBezTo>
                    <a:pt x="264" y="422"/>
                    <a:pt x="262" y="422"/>
                    <a:pt x="261" y="422"/>
                  </a:cubicBezTo>
                  <a:cubicBezTo>
                    <a:pt x="259" y="422"/>
                    <a:pt x="257" y="423"/>
                    <a:pt x="254" y="424"/>
                  </a:cubicBezTo>
                  <a:cubicBezTo>
                    <a:pt x="258" y="421"/>
                    <a:pt x="262" y="418"/>
                    <a:pt x="266" y="416"/>
                  </a:cubicBezTo>
                  <a:cubicBezTo>
                    <a:pt x="268" y="414"/>
                    <a:pt x="262" y="414"/>
                    <a:pt x="261" y="415"/>
                  </a:cubicBezTo>
                  <a:cubicBezTo>
                    <a:pt x="255" y="420"/>
                    <a:pt x="249" y="424"/>
                    <a:pt x="243" y="428"/>
                  </a:cubicBezTo>
                  <a:cubicBezTo>
                    <a:pt x="242" y="429"/>
                    <a:pt x="241" y="429"/>
                    <a:pt x="240" y="429"/>
                  </a:cubicBezTo>
                  <a:cubicBezTo>
                    <a:pt x="244" y="426"/>
                    <a:pt x="248" y="422"/>
                    <a:pt x="252" y="418"/>
                  </a:cubicBezTo>
                  <a:cubicBezTo>
                    <a:pt x="265" y="413"/>
                    <a:pt x="280" y="410"/>
                    <a:pt x="293" y="406"/>
                  </a:cubicBezTo>
                  <a:close/>
                  <a:moveTo>
                    <a:pt x="239" y="421"/>
                  </a:moveTo>
                  <a:cubicBezTo>
                    <a:pt x="240" y="420"/>
                    <a:pt x="240" y="420"/>
                    <a:pt x="240" y="420"/>
                  </a:cubicBezTo>
                  <a:cubicBezTo>
                    <a:pt x="240" y="420"/>
                    <a:pt x="240" y="420"/>
                    <a:pt x="241" y="420"/>
                  </a:cubicBezTo>
                  <a:cubicBezTo>
                    <a:pt x="240" y="420"/>
                    <a:pt x="240" y="420"/>
                    <a:pt x="239" y="421"/>
                  </a:cubicBezTo>
                  <a:close/>
                  <a:moveTo>
                    <a:pt x="306" y="369"/>
                  </a:moveTo>
                  <a:cubicBezTo>
                    <a:pt x="317" y="364"/>
                    <a:pt x="301" y="378"/>
                    <a:pt x="301" y="377"/>
                  </a:cubicBezTo>
                  <a:cubicBezTo>
                    <a:pt x="297" y="380"/>
                    <a:pt x="293" y="382"/>
                    <a:pt x="288" y="384"/>
                  </a:cubicBezTo>
                  <a:cubicBezTo>
                    <a:pt x="281" y="387"/>
                    <a:pt x="274" y="389"/>
                    <a:pt x="268" y="392"/>
                  </a:cubicBezTo>
                  <a:cubicBezTo>
                    <a:pt x="269" y="391"/>
                    <a:pt x="271" y="389"/>
                    <a:pt x="272" y="387"/>
                  </a:cubicBezTo>
                  <a:cubicBezTo>
                    <a:pt x="274" y="386"/>
                    <a:pt x="275" y="385"/>
                    <a:pt x="276" y="384"/>
                  </a:cubicBezTo>
                  <a:cubicBezTo>
                    <a:pt x="276" y="386"/>
                    <a:pt x="279" y="386"/>
                    <a:pt x="281" y="385"/>
                  </a:cubicBezTo>
                  <a:cubicBezTo>
                    <a:pt x="286" y="382"/>
                    <a:pt x="291" y="378"/>
                    <a:pt x="296" y="375"/>
                  </a:cubicBezTo>
                  <a:cubicBezTo>
                    <a:pt x="299" y="373"/>
                    <a:pt x="303" y="371"/>
                    <a:pt x="306" y="369"/>
                  </a:cubicBezTo>
                  <a:close/>
                  <a:moveTo>
                    <a:pt x="291" y="374"/>
                  </a:moveTo>
                  <a:cubicBezTo>
                    <a:pt x="291" y="374"/>
                    <a:pt x="292" y="373"/>
                    <a:pt x="293" y="373"/>
                  </a:cubicBezTo>
                  <a:cubicBezTo>
                    <a:pt x="295" y="371"/>
                    <a:pt x="293" y="370"/>
                    <a:pt x="290" y="370"/>
                  </a:cubicBezTo>
                  <a:cubicBezTo>
                    <a:pt x="292" y="368"/>
                    <a:pt x="293" y="367"/>
                    <a:pt x="295" y="365"/>
                  </a:cubicBezTo>
                  <a:cubicBezTo>
                    <a:pt x="298" y="363"/>
                    <a:pt x="310" y="359"/>
                    <a:pt x="302" y="366"/>
                  </a:cubicBezTo>
                  <a:cubicBezTo>
                    <a:pt x="300" y="368"/>
                    <a:pt x="298" y="369"/>
                    <a:pt x="296" y="371"/>
                  </a:cubicBezTo>
                  <a:cubicBezTo>
                    <a:pt x="294" y="372"/>
                    <a:pt x="293" y="373"/>
                    <a:pt x="291" y="374"/>
                  </a:cubicBezTo>
                  <a:close/>
                  <a:moveTo>
                    <a:pt x="299" y="357"/>
                  </a:moveTo>
                  <a:cubicBezTo>
                    <a:pt x="299" y="356"/>
                    <a:pt x="295" y="357"/>
                    <a:pt x="294" y="357"/>
                  </a:cubicBezTo>
                  <a:cubicBezTo>
                    <a:pt x="292" y="360"/>
                    <a:pt x="289" y="362"/>
                    <a:pt x="287" y="365"/>
                  </a:cubicBezTo>
                  <a:cubicBezTo>
                    <a:pt x="284" y="367"/>
                    <a:pt x="281" y="368"/>
                    <a:pt x="279" y="370"/>
                  </a:cubicBezTo>
                  <a:cubicBezTo>
                    <a:pt x="277" y="372"/>
                    <a:pt x="278" y="372"/>
                    <a:pt x="280" y="372"/>
                  </a:cubicBezTo>
                  <a:cubicBezTo>
                    <a:pt x="276" y="377"/>
                    <a:pt x="272" y="381"/>
                    <a:pt x="268" y="385"/>
                  </a:cubicBezTo>
                  <a:cubicBezTo>
                    <a:pt x="267" y="386"/>
                    <a:pt x="267" y="387"/>
                    <a:pt x="266" y="387"/>
                  </a:cubicBezTo>
                  <a:cubicBezTo>
                    <a:pt x="261" y="390"/>
                    <a:pt x="257" y="393"/>
                    <a:pt x="252" y="396"/>
                  </a:cubicBezTo>
                  <a:cubicBezTo>
                    <a:pt x="262" y="387"/>
                    <a:pt x="271" y="377"/>
                    <a:pt x="278" y="365"/>
                  </a:cubicBezTo>
                  <a:cubicBezTo>
                    <a:pt x="279" y="365"/>
                    <a:pt x="278" y="364"/>
                    <a:pt x="278" y="364"/>
                  </a:cubicBezTo>
                  <a:cubicBezTo>
                    <a:pt x="284" y="358"/>
                    <a:pt x="291" y="352"/>
                    <a:pt x="297" y="345"/>
                  </a:cubicBezTo>
                  <a:cubicBezTo>
                    <a:pt x="296" y="348"/>
                    <a:pt x="300" y="348"/>
                    <a:pt x="301" y="347"/>
                  </a:cubicBezTo>
                  <a:cubicBezTo>
                    <a:pt x="302" y="346"/>
                    <a:pt x="302" y="346"/>
                    <a:pt x="302" y="346"/>
                  </a:cubicBezTo>
                  <a:cubicBezTo>
                    <a:pt x="302" y="347"/>
                    <a:pt x="305" y="347"/>
                    <a:pt x="306" y="347"/>
                  </a:cubicBezTo>
                  <a:cubicBezTo>
                    <a:pt x="310" y="345"/>
                    <a:pt x="313" y="344"/>
                    <a:pt x="316" y="342"/>
                  </a:cubicBezTo>
                  <a:cubicBezTo>
                    <a:pt x="311" y="348"/>
                    <a:pt x="306" y="353"/>
                    <a:pt x="299" y="357"/>
                  </a:cubicBezTo>
                  <a:close/>
                  <a:moveTo>
                    <a:pt x="413" y="314"/>
                  </a:moveTo>
                  <a:cubicBezTo>
                    <a:pt x="394" y="314"/>
                    <a:pt x="376" y="316"/>
                    <a:pt x="358" y="319"/>
                  </a:cubicBezTo>
                  <a:cubicBezTo>
                    <a:pt x="360" y="318"/>
                    <a:pt x="362" y="317"/>
                    <a:pt x="364" y="316"/>
                  </a:cubicBezTo>
                  <a:cubicBezTo>
                    <a:pt x="365" y="315"/>
                    <a:pt x="366" y="315"/>
                    <a:pt x="367" y="314"/>
                  </a:cubicBezTo>
                  <a:cubicBezTo>
                    <a:pt x="392" y="310"/>
                    <a:pt x="417" y="314"/>
                    <a:pt x="443" y="315"/>
                  </a:cubicBezTo>
                  <a:cubicBezTo>
                    <a:pt x="446" y="316"/>
                    <a:pt x="450" y="316"/>
                    <a:pt x="453" y="317"/>
                  </a:cubicBezTo>
                  <a:cubicBezTo>
                    <a:pt x="452" y="317"/>
                    <a:pt x="451" y="317"/>
                    <a:pt x="450" y="317"/>
                  </a:cubicBezTo>
                  <a:cubicBezTo>
                    <a:pt x="437" y="316"/>
                    <a:pt x="425" y="314"/>
                    <a:pt x="413" y="314"/>
                  </a:cubicBezTo>
                  <a:close/>
                  <a:moveTo>
                    <a:pt x="475" y="319"/>
                  </a:moveTo>
                  <a:cubicBezTo>
                    <a:pt x="469" y="319"/>
                    <a:pt x="463" y="318"/>
                    <a:pt x="457" y="318"/>
                  </a:cubicBezTo>
                  <a:cubicBezTo>
                    <a:pt x="458" y="318"/>
                    <a:pt x="460" y="318"/>
                    <a:pt x="461" y="317"/>
                  </a:cubicBezTo>
                  <a:cubicBezTo>
                    <a:pt x="466" y="318"/>
                    <a:pt x="471" y="318"/>
                    <a:pt x="476" y="318"/>
                  </a:cubicBezTo>
                  <a:cubicBezTo>
                    <a:pt x="476" y="318"/>
                    <a:pt x="475" y="318"/>
                    <a:pt x="475" y="319"/>
                  </a:cubicBezTo>
                  <a:close/>
                  <a:moveTo>
                    <a:pt x="496" y="312"/>
                  </a:moveTo>
                  <a:cubicBezTo>
                    <a:pt x="495" y="312"/>
                    <a:pt x="494" y="312"/>
                    <a:pt x="493" y="313"/>
                  </a:cubicBezTo>
                  <a:cubicBezTo>
                    <a:pt x="489" y="314"/>
                    <a:pt x="485" y="314"/>
                    <a:pt x="481" y="315"/>
                  </a:cubicBezTo>
                  <a:cubicBezTo>
                    <a:pt x="486" y="314"/>
                    <a:pt x="491" y="313"/>
                    <a:pt x="496" y="312"/>
                  </a:cubicBezTo>
                  <a:close/>
                  <a:moveTo>
                    <a:pt x="417" y="312"/>
                  </a:moveTo>
                  <a:cubicBezTo>
                    <a:pt x="406" y="311"/>
                    <a:pt x="395" y="310"/>
                    <a:pt x="384" y="311"/>
                  </a:cubicBezTo>
                  <a:cubicBezTo>
                    <a:pt x="394" y="310"/>
                    <a:pt x="406" y="310"/>
                    <a:pt x="417" y="312"/>
                  </a:cubicBezTo>
                  <a:close/>
                  <a:moveTo>
                    <a:pt x="336" y="325"/>
                  </a:moveTo>
                  <a:cubicBezTo>
                    <a:pt x="340" y="322"/>
                    <a:pt x="345" y="320"/>
                    <a:pt x="350" y="319"/>
                  </a:cubicBezTo>
                  <a:cubicBezTo>
                    <a:pt x="350" y="319"/>
                    <a:pt x="350" y="319"/>
                    <a:pt x="350" y="319"/>
                  </a:cubicBezTo>
                  <a:cubicBezTo>
                    <a:pt x="349" y="319"/>
                    <a:pt x="349" y="320"/>
                    <a:pt x="349" y="320"/>
                  </a:cubicBezTo>
                  <a:cubicBezTo>
                    <a:pt x="349" y="320"/>
                    <a:pt x="349" y="320"/>
                    <a:pt x="349" y="320"/>
                  </a:cubicBezTo>
                  <a:cubicBezTo>
                    <a:pt x="348" y="320"/>
                    <a:pt x="347" y="320"/>
                    <a:pt x="346" y="321"/>
                  </a:cubicBezTo>
                  <a:cubicBezTo>
                    <a:pt x="344" y="321"/>
                    <a:pt x="341" y="323"/>
                    <a:pt x="344" y="323"/>
                  </a:cubicBezTo>
                  <a:cubicBezTo>
                    <a:pt x="330" y="330"/>
                    <a:pt x="317" y="336"/>
                    <a:pt x="304" y="344"/>
                  </a:cubicBezTo>
                  <a:cubicBezTo>
                    <a:pt x="314" y="336"/>
                    <a:pt x="324" y="326"/>
                    <a:pt x="331" y="316"/>
                  </a:cubicBezTo>
                  <a:cubicBezTo>
                    <a:pt x="332" y="315"/>
                    <a:pt x="333" y="314"/>
                    <a:pt x="334" y="313"/>
                  </a:cubicBezTo>
                  <a:cubicBezTo>
                    <a:pt x="336" y="313"/>
                    <a:pt x="337" y="313"/>
                    <a:pt x="337" y="312"/>
                  </a:cubicBezTo>
                  <a:cubicBezTo>
                    <a:pt x="338" y="311"/>
                    <a:pt x="339" y="311"/>
                    <a:pt x="339" y="310"/>
                  </a:cubicBezTo>
                  <a:cubicBezTo>
                    <a:pt x="340" y="309"/>
                    <a:pt x="341" y="308"/>
                    <a:pt x="343" y="308"/>
                  </a:cubicBezTo>
                  <a:cubicBezTo>
                    <a:pt x="336" y="314"/>
                    <a:pt x="329" y="321"/>
                    <a:pt x="323" y="328"/>
                  </a:cubicBezTo>
                  <a:cubicBezTo>
                    <a:pt x="320" y="330"/>
                    <a:pt x="325" y="331"/>
                    <a:pt x="327" y="329"/>
                  </a:cubicBezTo>
                  <a:cubicBezTo>
                    <a:pt x="329" y="328"/>
                    <a:pt x="330" y="327"/>
                    <a:pt x="331" y="325"/>
                  </a:cubicBezTo>
                  <a:cubicBezTo>
                    <a:pt x="332" y="326"/>
                    <a:pt x="334" y="326"/>
                    <a:pt x="336" y="325"/>
                  </a:cubicBezTo>
                  <a:close/>
                  <a:moveTo>
                    <a:pt x="363" y="299"/>
                  </a:moveTo>
                  <a:cubicBezTo>
                    <a:pt x="358" y="302"/>
                    <a:pt x="353" y="305"/>
                    <a:pt x="348" y="308"/>
                  </a:cubicBezTo>
                  <a:cubicBezTo>
                    <a:pt x="351" y="306"/>
                    <a:pt x="353" y="304"/>
                    <a:pt x="355" y="301"/>
                  </a:cubicBezTo>
                  <a:cubicBezTo>
                    <a:pt x="358" y="301"/>
                    <a:pt x="360" y="300"/>
                    <a:pt x="363" y="299"/>
                  </a:cubicBezTo>
                  <a:close/>
                  <a:moveTo>
                    <a:pt x="359" y="293"/>
                  </a:moveTo>
                  <a:cubicBezTo>
                    <a:pt x="355" y="296"/>
                    <a:pt x="352" y="298"/>
                    <a:pt x="349" y="301"/>
                  </a:cubicBezTo>
                  <a:cubicBezTo>
                    <a:pt x="348" y="302"/>
                    <a:pt x="346" y="302"/>
                    <a:pt x="345" y="303"/>
                  </a:cubicBezTo>
                  <a:cubicBezTo>
                    <a:pt x="347" y="301"/>
                    <a:pt x="349" y="299"/>
                    <a:pt x="351" y="297"/>
                  </a:cubicBezTo>
                  <a:cubicBezTo>
                    <a:pt x="353" y="296"/>
                    <a:pt x="356" y="294"/>
                    <a:pt x="359" y="293"/>
                  </a:cubicBezTo>
                  <a:close/>
                  <a:moveTo>
                    <a:pt x="350" y="293"/>
                  </a:moveTo>
                  <a:cubicBezTo>
                    <a:pt x="348" y="294"/>
                    <a:pt x="347" y="295"/>
                    <a:pt x="345" y="296"/>
                  </a:cubicBezTo>
                  <a:cubicBezTo>
                    <a:pt x="348" y="293"/>
                    <a:pt x="350" y="288"/>
                    <a:pt x="351" y="284"/>
                  </a:cubicBezTo>
                  <a:cubicBezTo>
                    <a:pt x="351" y="284"/>
                    <a:pt x="351" y="284"/>
                    <a:pt x="351" y="283"/>
                  </a:cubicBezTo>
                  <a:cubicBezTo>
                    <a:pt x="352" y="282"/>
                    <a:pt x="354" y="281"/>
                    <a:pt x="355" y="279"/>
                  </a:cubicBezTo>
                  <a:cubicBezTo>
                    <a:pt x="358" y="277"/>
                    <a:pt x="361" y="276"/>
                    <a:pt x="364" y="274"/>
                  </a:cubicBezTo>
                  <a:cubicBezTo>
                    <a:pt x="362" y="276"/>
                    <a:pt x="360" y="278"/>
                    <a:pt x="358" y="281"/>
                  </a:cubicBezTo>
                  <a:cubicBezTo>
                    <a:pt x="356" y="283"/>
                    <a:pt x="361" y="283"/>
                    <a:pt x="362" y="282"/>
                  </a:cubicBezTo>
                  <a:cubicBezTo>
                    <a:pt x="366" y="278"/>
                    <a:pt x="370" y="273"/>
                    <a:pt x="374" y="270"/>
                  </a:cubicBezTo>
                  <a:cubicBezTo>
                    <a:pt x="378" y="268"/>
                    <a:pt x="383" y="266"/>
                    <a:pt x="387" y="265"/>
                  </a:cubicBezTo>
                  <a:cubicBezTo>
                    <a:pt x="375" y="274"/>
                    <a:pt x="362" y="283"/>
                    <a:pt x="350" y="293"/>
                  </a:cubicBezTo>
                  <a:close/>
                  <a:moveTo>
                    <a:pt x="379" y="255"/>
                  </a:moveTo>
                  <a:cubicBezTo>
                    <a:pt x="377" y="256"/>
                    <a:pt x="376" y="257"/>
                    <a:pt x="374" y="259"/>
                  </a:cubicBezTo>
                  <a:cubicBezTo>
                    <a:pt x="374" y="259"/>
                    <a:pt x="374" y="259"/>
                    <a:pt x="374" y="259"/>
                  </a:cubicBezTo>
                  <a:cubicBezTo>
                    <a:pt x="366" y="265"/>
                    <a:pt x="359" y="271"/>
                    <a:pt x="352" y="277"/>
                  </a:cubicBezTo>
                  <a:cubicBezTo>
                    <a:pt x="350" y="278"/>
                    <a:pt x="349" y="279"/>
                    <a:pt x="348" y="280"/>
                  </a:cubicBezTo>
                  <a:cubicBezTo>
                    <a:pt x="353" y="274"/>
                    <a:pt x="358" y="269"/>
                    <a:pt x="363" y="263"/>
                  </a:cubicBezTo>
                  <a:cubicBezTo>
                    <a:pt x="368" y="259"/>
                    <a:pt x="373" y="257"/>
                    <a:pt x="379" y="255"/>
                  </a:cubicBezTo>
                  <a:close/>
                  <a:moveTo>
                    <a:pt x="394" y="231"/>
                  </a:moveTo>
                  <a:cubicBezTo>
                    <a:pt x="398" y="226"/>
                    <a:pt x="403" y="222"/>
                    <a:pt x="408" y="218"/>
                  </a:cubicBezTo>
                  <a:cubicBezTo>
                    <a:pt x="414" y="213"/>
                    <a:pt x="421" y="209"/>
                    <a:pt x="427" y="205"/>
                  </a:cubicBezTo>
                  <a:cubicBezTo>
                    <a:pt x="426" y="206"/>
                    <a:pt x="427" y="206"/>
                    <a:pt x="427" y="207"/>
                  </a:cubicBezTo>
                  <a:cubicBezTo>
                    <a:pt x="416" y="214"/>
                    <a:pt x="404" y="222"/>
                    <a:pt x="394" y="231"/>
                  </a:cubicBezTo>
                  <a:close/>
                  <a:moveTo>
                    <a:pt x="441" y="198"/>
                  </a:moveTo>
                  <a:cubicBezTo>
                    <a:pt x="446" y="194"/>
                    <a:pt x="452" y="190"/>
                    <a:pt x="458" y="187"/>
                  </a:cubicBezTo>
                  <a:cubicBezTo>
                    <a:pt x="460" y="186"/>
                    <a:pt x="462" y="186"/>
                    <a:pt x="463" y="185"/>
                  </a:cubicBezTo>
                  <a:cubicBezTo>
                    <a:pt x="456" y="189"/>
                    <a:pt x="448" y="194"/>
                    <a:pt x="441" y="198"/>
                  </a:cubicBezTo>
                  <a:close/>
                  <a:moveTo>
                    <a:pt x="474" y="179"/>
                  </a:moveTo>
                  <a:cubicBezTo>
                    <a:pt x="474" y="179"/>
                    <a:pt x="474" y="179"/>
                    <a:pt x="474" y="179"/>
                  </a:cubicBezTo>
                  <a:cubicBezTo>
                    <a:pt x="474" y="179"/>
                    <a:pt x="474" y="179"/>
                    <a:pt x="474" y="179"/>
                  </a:cubicBezTo>
                  <a:cubicBezTo>
                    <a:pt x="474" y="179"/>
                    <a:pt x="474" y="179"/>
                    <a:pt x="474" y="179"/>
                  </a:cubicBezTo>
                  <a:close/>
                  <a:moveTo>
                    <a:pt x="492" y="165"/>
                  </a:moveTo>
                  <a:cubicBezTo>
                    <a:pt x="483" y="171"/>
                    <a:pt x="472" y="176"/>
                    <a:pt x="462" y="181"/>
                  </a:cubicBezTo>
                  <a:cubicBezTo>
                    <a:pt x="471" y="176"/>
                    <a:pt x="480" y="171"/>
                    <a:pt x="489" y="165"/>
                  </a:cubicBezTo>
                  <a:cubicBezTo>
                    <a:pt x="490" y="165"/>
                    <a:pt x="491" y="165"/>
                    <a:pt x="492" y="165"/>
                  </a:cubicBezTo>
                  <a:close/>
                  <a:moveTo>
                    <a:pt x="498" y="158"/>
                  </a:moveTo>
                  <a:cubicBezTo>
                    <a:pt x="496" y="159"/>
                    <a:pt x="495" y="160"/>
                    <a:pt x="493" y="161"/>
                  </a:cubicBezTo>
                  <a:cubicBezTo>
                    <a:pt x="492" y="161"/>
                    <a:pt x="492" y="161"/>
                    <a:pt x="491" y="161"/>
                  </a:cubicBezTo>
                  <a:cubicBezTo>
                    <a:pt x="492" y="161"/>
                    <a:pt x="493" y="160"/>
                    <a:pt x="494" y="159"/>
                  </a:cubicBezTo>
                  <a:cubicBezTo>
                    <a:pt x="496" y="159"/>
                    <a:pt x="497" y="158"/>
                    <a:pt x="498" y="158"/>
                  </a:cubicBezTo>
                  <a:close/>
                  <a:moveTo>
                    <a:pt x="518" y="130"/>
                  </a:moveTo>
                  <a:cubicBezTo>
                    <a:pt x="523" y="129"/>
                    <a:pt x="528" y="127"/>
                    <a:pt x="533" y="125"/>
                  </a:cubicBezTo>
                  <a:cubicBezTo>
                    <a:pt x="525" y="129"/>
                    <a:pt x="517" y="133"/>
                    <a:pt x="509" y="137"/>
                  </a:cubicBezTo>
                  <a:cubicBezTo>
                    <a:pt x="510" y="136"/>
                    <a:pt x="511" y="135"/>
                    <a:pt x="512" y="134"/>
                  </a:cubicBezTo>
                  <a:cubicBezTo>
                    <a:pt x="513" y="133"/>
                    <a:pt x="509" y="133"/>
                    <a:pt x="507" y="134"/>
                  </a:cubicBezTo>
                  <a:cubicBezTo>
                    <a:pt x="509" y="133"/>
                    <a:pt x="510" y="131"/>
                    <a:pt x="511" y="130"/>
                  </a:cubicBezTo>
                  <a:cubicBezTo>
                    <a:pt x="513" y="129"/>
                    <a:pt x="511" y="128"/>
                    <a:pt x="510" y="128"/>
                  </a:cubicBezTo>
                  <a:cubicBezTo>
                    <a:pt x="513" y="127"/>
                    <a:pt x="517" y="127"/>
                    <a:pt x="521" y="126"/>
                  </a:cubicBezTo>
                  <a:cubicBezTo>
                    <a:pt x="520" y="126"/>
                    <a:pt x="518" y="127"/>
                    <a:pt x="517" y="127"/>
                  </a:cubicBezTo>
                  <a:cubicBezTo>
                    <a:pt x="514" y="128"/>
                    <a:pt x="515" y="131"/>
                    <a:pt x="518" y="130"/>
                  </a:cubicBezTo>
                  <a:close/>
                  <a:moveTo>
                    <a:pt x="554" y="91"/>
                  </a:moveTo>
                  <a:cubicBezTo>
                    <a:pt x="547" y="96"/>
                    <a:pt x="541" y="100"/>
                    <a:pt x="533" y="104"/>
                  </a:cubicBezTo>
                  <a:cubicBezTo>
                    <a:pt x="534" y="104"/>
                    <a:pt x="534" y="103"/>
                    <a:pt x="534" y="103"/>
                  </a:cubicBezTo>
                  <a:cubicBezTo>
                    <a:pt x="541" y="98"/>
                    <a:pt x="547" y="94"/>
                    <a:pt x="554" y="91"/>
                  </a:cubicBezTo>
                  <a:close/>
                  <a:moveTo>
                    <a:pt x="531" y="101"/>
                  </a:moveTo>
                  <a:cubicBezTo>
                    <a:pt x="530" y="101"/>
                    <a:pt x="528" y="102"/>
                    <a:pt x="527" y="103"/>
                  </a:cubicBezTo>
                  <a:cubicBezTo>
                    <a:pt x="529" y="102"/>
                    <a:pt x="530" y="101"/>
                    <a:pt x="531" y="99"/>
                  </a:cubicBezTo>
                  <a:cubicBezTo>
                    <a:pt x="531" y="100"/>
                    <a:pt x="531" y="100"/>
                    <a:pt x="531" y="101"/>
                  </a:cubicBezTo>
                  <a:close/>
                  <a:moveTo>
                    <a:pt x="548" y="81"/>
                  </a:moveTo>
                  <a:cubicBezTo>
                    <a:pt x="547" y="81"/>
                    <a:pt x="547" y="81"/>
                    <a:pt x="546" y="81"/>
                  </a:cubicBezTo>
                  <a:cubicBezTo>
                    <a:pt x="545" y="83"/>
                    <a:pt x="543" y="85"/>
                    <a:pt x="542" y="87"/>
                  </a:cubicBezTo>
                  <a:cubicBezTo>
                    <a:pt x="541" y="87"/>
                    <a:pt x="541" y="87"/>
                    <a:pt x="541" y="87"/>
                  </a:cubicBezTo>
                  <a:cubicBezTo>
                    <a:pt x="527" y="99"/>
                    <a:pt x="513" y="110"/>
                    <a:pt x="502" y="124"/>
                  </a:cubicBezTo>
                  <a:cubicBezTo>
                    <a:pt x="501" y="124"/>
                    <a:pt x="501" y="125"/>
                    <a:pt x="501" y="125"/>
                  </a:cubicBezTo>
                  <a:cubicBezTo>
                    <a:pt x="500" y="125"/>
                    <a:pt x="500" y="125"/>
                    <a:pt x="500" y="126"/>
                  </a:cubicBezTo>
                  <a:cubicBezTo>
                    <a:pt x="497" y="128"/>
                    <a:pt x="495" y="130"/>
                    <a:pt x="492" y="132"/>
                  </a:cubicBezTo>
                  <a:cubicBezTo>
                    <a:pt x="491" y="133"/>
                    <a:pt x="490" y="133"/>
                    <a:pt x="488" y="134"/>
                  </a:cubicBezTo>
                  <a:cubicBezTo>
                    <a:pt x="508" y="115"/>
                    <a:pt x="528" y="96"/>
                    <a:pt x="548" y="78"/>
                  </a:cubicBezTo>
                  <a:cubicBezTo>
                    <a:pt x="552" y="75"/>
                    <a:pt x="556" y="72"/>
                    <a:pt x="560" y="69"/>
                  </a:cubicBezTo>
                  <a:cubicBezTo>
                    <a:pt x="556" y="73"/>
                    <a:pt x="552" y="77"/>
                    <a:pt x="548" y="81"/>
                  </a:cubicBezTo>
                  <a:close/>
                  <a:moveTo>
                    <a:pt x="438" y="179"/>
                  </a:moveTo>
                  <a:cubicBezTo>
                    <a:pt x="424" y="192"/>
                    <a:pt x="411" y="206"/>
                    <a:pt x="398" y="220"/>
                  </a:cubicBezTo>
                  <a:cubicBezTo>
                    <a:pt x="396" y="221"/>
                    <a:pt x="394" y="223"/>
                    <a:pt x="392" y="224"/>
                  </a:cubicBezTo>
                  <a:cubicBezTo>
                    <a:pt x="401" y="216"/>
                    <a:pt x="409" y="207"/>
                    <a:pt x="418" y="199"/>
                  </a:cubicBezTo>
                  <a:cubicBezTo>
                    <a:pt x="424" y="192"/>
                    <a:pt x="431" y="185"/>
                    <a:pt x="438" y="179"/>
                  </a:cubicBezTo>
                  <a:close/>
                  <a:moveTo>
                    <a:pt x="34" y="668"/>
                  </a:moveTo>
                  <a:cubicBezTo>
                    <a:pt x="32" y="671"/>
                    <a:pt x="29" y="674"/>
                    <a:pt x="27" y="677"/>
                  </a:cubicBezTo>
                  <a:cubicBezTo>
                    <a:pt x="29" y="674"/>
                    <a:pt x="31" y="671"/>
                    <a:pt x="34" y="668"/>
                  </a:cubicBezTo>
                  <a:close/>
                  <a:moveTo>
                    <a:pt x="59" y="630"/>
                  </a:moveTo>
                  <a:cubicBezTo>
                    <a:pt x="60" y="629"/>
                    <a:pt x="60" y="628"/>
                    <a:pt x="61" y="627"/>
                  </a:cubicBezTo>
                  <a:cubicBezTo>
                    <a:pt x="64" y="621"/>
                    <a:pt x="68" y="615"/>
                    <a:pt x="72" y="609"/>
                  </a:cubicBezTo>
                  <a:cubicBezTo>
                    <a:pt x="70" y="613"/>
                    <a:pt x="68" y="616"/>
                    <a:pt x="66" y="619"/>
                  </a:cubicBezTo>
                  <a:cubicBezTo>
                    <a:pt x="64" y="624"/>
                    <a:pt x="61" y="628"/>
                    <a:pt x="58" y="632"/>
                  </a:cubicBezTo>
                  <a:cubicBezTo>
                    <a:pt x="58" y="631"/>
                    <a:pt x="59" y="631"/>
                    <a:pt x="59" y="630"/>
                  </a:cubicBezTo>
                  <a:close/>
                  <a:moveTo>
                    <a:pt x="107" y="552"/>
                  </a:moveTo>
                  <a:cubicBezTo>
                    <a:pt x="107" y="552"/>
                    <a:pt x="107" y="552"/>
                    <a:pt x="106" y="552"/>
                  </a:cubicBezTo>
                  <a:cubicBezTo>
                    <a:pt x="109" y="548"/>
                    <a:pt x="112" y="544"/>
                    <a:pt x="115" y="541"/>
                  </a:cubicBezTo>
                  <a:cubicBezTo>
                    <a:pt x="112" y="544"/>
                    <a:pt x="110" y="548"/>
                    <a:pt x="107" y="552"/>
                  </a:cubicBezTo>
                  <a:close/>
                  <a:moveTo>
                    <a:pt x="35" y="674"/>
                  </a:moveTo>
                  <a:cubicBezTo>
                    <a:pt x="42" y="666"/>
                    <a:pt x="47" y="657"/>
                    <a:pt x="52" y="647"/>
                  </a:cubicBezTo>
                  <a:cubicBezTo>
                    <a:pt x="59" y="638"/>
                    <a:pt x="66" y="629"/>
                    <a:pt x="72" y="620"/>
                  </a:cubicBezTo>
                  <a:cubicBezTo>
                    <a:pt x="87" y="593"/>
                    <a:pt x="103" y="566"/>
                    <a:pt x="120" y="540"/>
                  </a:cubicBezTo>
                  <a:cubicBezTo>
                    <a:pt x="121" y="538"/>
                    <a:pt x="117" y="539"/>
                    <a:pt x="115" y="540"/>
                  </a:cubicBezTo>
                  <a:cubicBezTo>
                    <a:pt x="115" y="540"/>
                    <a:pt x="116" y="539"/>
                    <a:pt x="116" y="539"/>
                  </a:cubicBezTo>
                  <a:cubicBezTo>
                    <a:pt x="138" y="510"/>
                    <a:pt x="159" y="481"/>
                    <a:pt x="182" y="453"/>
                  </a:cubicBezTo>
                  <a:cubicBezTo>
                    <a:pt x="207" y="423"/>
                    <a:pt x="233" y="394"/>
                    <a:pt x="260" y="365"/>
                  </a:cubicBezTo>
                  <a:cubicBezTo>
                    <a:pt x="296" y="326"/>
                    <a:pt x="332" y="287"/>
                    <a:pt x="369" y="248"/>
                  </a:cubicBezTo>
                  <a:cubicBezTo>
                    <a:pt x="370" y="248"/>
                    <a:pt x="370" y="248"/>
                    <a:pt x="370" y="248"/>
                  </a:cubicBezTo>
                  <a:cubicBezTo>
                    <a:pt x="365" y="253"/>
                    <a:pt x="360" y="259"/>
                    <a:pt x="355" y="264"/>
                  </a:cubicBezTo>
                  <a:cubicBezTo>
                    <a:pt x="355" y="265"/>
                    <a:pt x="355" y="265"/>
                    <a:pt x="354" y="265"/>
                  </a:cubicBezTo>
                  <a:cubicBezTo>
                    <a:pt x="354" y="266"/>
                    <a:pt x="354" y="266"/>
                    <a:pt x="354" y="266"/>
                  </a:cubicBezTo>
                  <a:cubicBezTo>
                    <a:pt x="339" y="283"/>
                    <a:pt x="321" y="297"/>
                    <a:pt x="310" y="317"/>
                  </a:cubicBezTo>
                  <a:cubicBezTo>
                    <a:pt x="304" y="324"/>
                    <a:pt x="298" y="331"/>
                    <a:pt x="291" y="338"/>
                  </a:cubicBezTo>
                  <a:cubicBezTo>
                    <a:pt x="291" y="338"/>
                    <a:pt x="290" y="339"/>
                    <a:pt x="289" y="339"/>
                  </a:cubicBezTo>
                  <a:cubicBezTo>
                    <a:pt x="285" y="344"/>
                    <a:pt x="281" y="349"/>
                    <a:pt x="277" y="354"/>
                  </a:cubicBezTo>
                  <a:cubicBezTo>
                    <a:pt x="259" y="372"/>
                    <a:pt x="237" y="388"/>
                    <a:pt x="227" y="412"/>
                  </a:cubicBezTo>
                  <a:cubicBezTo>
                    <a:pt x="226" y="411"/>
                    <a:pt x="224" y="412"/>
                    <a:pt x="223" y="413"/>
                  </a:cubicBezTo>
                  <a:cubicBezTo>
                    <a:pt x="215" y="422"/>
                    <a:pt x="208" y="432"/>
                    <a:pt x="201" y="441"/>
                  </a:cubicBezTo>
                  <a:cubicBezTo>
                    <a:pt x="200" y="442"/>
                    <a:pt x="201" y="442"/>
                    <a:pt x="201" y="443"/>
                  </a:cubicBezTo>
                  <a:cubicBezTo>
                    <a:pt x="199" y="445"/>
                    <a:pt x="196" y="447"/>
                    <a:pt x="194" y="449"/>
                  </a:cubicBezTo>
                  <a:cubicBezTo>
                    <a:pt x="193" y="450"/>
                    <a:pt x="196" y="450"/>
                    <a:pt x="196" y="450"/>
                  </a:cubicBezTo>
                  <a:cubicBezTo>
                    <a:pt x="196" y="450"/>
                    <a:pt x="197" y="450"/>
                    <a:pt x="197" y="450"/>
                  </a:cubicBezTo>
                  <a:cubicBezTo>
                    <a:pt x="190" y="458"/>
                    <a:pt x="184" y="467"/>
                    <a:pt x="177" y="475"/>
                  </a:cubicBezTo>
                  <a:cubicBezTo>
                    <a:pt x="173" y="477"/>
                    <a:pt x="170" y="480"/>
                    <a:pt x="166" y="482"/>
                  </a:cubicBezTo>
                  <a:cubicBezTo>
                    <a:pt x="164" y="484"/>
                    <a:pt x="169" y="483"/>
                    <a:pt x="170" y="483"/>
                  </a:cubicBezTo>
                  <a:cubicBezTo>
                    <a:pt x="171" y="482"/>
                    <a:pt x="171" y="482"/>
                    <a:pt x="171" y="482"/>
                  </a:cubicBezTo>
                  <a:cubicBezTo>
                    <a:pt x="171" y="482"/>
                    <a:pt x="171" y="483"/>
                    <a:pt x="170" y="483"/>
                  </a:cubicBezTo>
                  <a:cubicBezTo>
                    <a:pt x="159" y="498"/>
                    <a:pt x="148" y="512"/>
                    <a:pt x="138" y="528"/>
                  </a:cubicBezTo>
                  <a:cubicBezTo>
                    <a:pt x="137" y="528"/>
                    <a:pt x="137" y="528"/>
                    <a:pt x="136" y="528"/>
                  </a:cubicBezTo>
                  <a:cubicBezTo>
                    <a:pt x="134" y="529"/>
                    <a:pt x="134" y="530"/>
                    <a:pt x="135" y="531"/>
                  </a:cubicBezTo>
                  <a:cubicBezTo>
                    <a:pt x="121" y="552"/>
                    <a:pt x="108" y="574"/>
                    <a:pt x="95" y="596"/>
                  </a:cubicBezTo>
                  <a:cubicBezTo>
                    <a:pt x="79" y="625"/>
                    <a:pt x="60" y="652"/>
                    <a:pt x="35" y="674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4" tIns="34281" rIns="68564" bIns="34281" numCol="1" anchor="t" anchorCtr="0" compatLnSpc="1"/>
            <a:lstStyle/>
            <a:p>
              <a:pPr defTabSz="1088390" fontAlgn="base"/>
              <a:endParaRPr lang="zh-CN" altLang="en-US" sz="1575" strike="noStrike" noProof="1">
                <a:solidFill>
                  <a:prstClr val="black"/>
                </a:solidFill>
                <a:latin typeface="Calibri"/>
                <a:ea typeface="方正正粗黑简体"/>
              </a:endParaRPr>
            </a:p>
          </p:txBody>
        </p:sp>
        <p:sp>
          <p:nvSpPr>
            <p:cNvPr id="244" name="Freeform 2131"/>
            <p:cNvSpPr/>
            <p:nvPr/>
          </p:nvSpPr>
          <p:spPr bwMode="auto">
            <a:xfrm>
              <a:off x="6737350" y="4508501"/>
              <a:ext cx="227013" cy="112713"/>
            </a:xfrm>
            <a:custGeom>
              <a:gdLst>
                <a:gd name="T0" fmla="*/ 125 w 131"/>
                <a:gd name="T1" fmla="*/ 2 h 65"/>
                <a:gd name="T2" fmla="*/ 3 w 131"/>
                <a:gd name="T3" fmla="*/ 63 h 65"/>
                <a:gd name="T4" fmla="*/ 7 w 131"/>
                <a:gd name="T5" fmla="*/ 64 h 65"/>
                <a:gd name="T6" fmla="*/ 127 w 131"/>
                <a:gd name="T7" fmla="*/ 4 h 65"/>
                <a:gd name="T8" fmla="*/ 125 w 131"/>
                <a:gd name="T9" fmla="*/ 2 h 6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65">
                  <a:moveTo>
                    <a:pt x="125" y="2"/>
                  </a:moveTo>
                  <a:cubicBezTo>
                    <a:pt x="83" y="21"/>
                    <a:pt x="39" y="34"/>
                    <a:pt x="3" y="63"/>
                  </a:cubicBezTo>
                  <a:cubicBezTo>
                    <a:pt x="0" y="65"/>
                    <a:pt x="6" y="65"/>
                    <a:pt x="7" y="64"/>
                  </a:cubicBezTo>
                  <a:cubicBezTo>
                    <a:pt x="43" y="35"/>
                    <a:pt x="86" y="23"/>
                    <a:pt x="127" y="4"/>
                  </a:cubicBezTo>
                  <a:cubicBezTo>
                    <a:pt x="131" y="2"/>
                    <a:pt x="128" y="0"/>
                    <a:pt x="125" y="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4" tIns="34281" rIns="68564" bIns="34281" numCol="1" anchor="t" anchorCtr="0" compatLnSpc="1"/>
            <a:lstStyle/>
            <a:p>
              <a:pPr defTabSz="1088390" fontAlgn="base"/>
              <a:endParaRPr lang="zh-CN" altLang="en-US" sz="1575" strike="noStrike" noProof="1">
                <a:solidFill>
                  <a:prstClr val="black"/>
                </a:solidFill>
                <a:latin typeface="Calibri"/>
                <a:ea typeface="方正正粗黑简体"/>
              </a:endParaRPr>
            </a:p>
          </p:txBody>
        </p:sp>
        <p:sp>
          <p:nvSpPr>
            <p:cNvPr id="245" name="Freeform 2132"/>
            <p:cNvSpPr/>
            <p:nvPr/>
          </p:nvSpPr>
          <p:spPr bwMode="auto">
            <a:xfrm>
              <a:off x="6707188" y="4562476"/>
              <a:ext cx="252413" cy="107950"/>
            </a:xfrm>
            <a:custGeom>
              <a:gdLst>
                <a:gd name="T0" fmla="*/ 141 w 146"/>
                <a:gd name="T1" fmla="*/ 1 h 62"/>
                <a:gd name="T2" fmla="*/ 3 w 146"/>
                <a:gd name="T3" fmla="*/ 58 h 62"/>
                <a:gd name="T4" fmla="*/ 7 w 146"/>
                <a:gd name="T5" fmla="*/ 60 h 62"/>
                <a:gd name="T6" fmla="*/ 143 w 146"/>
                <a:gd name="T7" fmla="*/ 4 h 62"/>
                <a:gd name="T8" fmla="*/ 141 w 146"/>
                <a:gd name="T9" fmla="*/ 1 h 6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6" h="62">
                  <a:moveTo>
                    <a:pt x="141" y="1"/>
                  </a:moveTo>
                  <a:cubicBezTo>
                    <a:pt x="95" y="23"/>
                    <a:pt x="43" y="26"/>
                    <a:pt x="3" y="58"/>
                  </a:cubicBezTo>
                  <a:cubicBezTo>
                    <a:pt x="0" y="60"/>
                    <a:pt x="4" y="62"/>
                    <a:pt x="7" y="60"/>
                  </a:cubicBezTo>
                  <a:cubicBezTo>
                    <a:pt x="47" y="28"/>
                    <a:pt x="98" y="26"/>
                    <a:pt x="143" y="4"/>
                  </a:cubicBezTo>
                  <a:cubicBezTo>
                    <a:pt x="146" y="3"/>
                    <a:pt x="143" y="0"/>
                    <a:pt x="141" y="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4" tIns="34281" rIns="68564" bIns="34281" numCol="1" anchor="t" anchorCtr="0" compatLnSpc="1"/>
            <a:lstStyle/>
            <a:p>
              <a:pPr defTabSz="1088390" fontAlgn="base"/>
              <a:endParaRPr lang="zh-CN" altLang="en-US" sz="1575" strike="noStrike" noProof="1">
                <a:solidFill>
                  <a:prstClr val="black"/>
                </a:solidFill>
                <a:latin typeface="Calibri"/>
                <a:ea typeface="方正正粗黑简体"/>
              </a:endParaRPr>
            </a:p>
          </p:txBody>
        </p:sp>
        <p:sp>
          <p:nvSpPr>
            <p:cNvPr id="246" name="Freeform 2133"/>
            <p:cNvSpPr/>
            <p:nvPr/>
          </p:nvSpPr>
          <p:spPr bwMode="auto">
            <a:xfrm>
              <a:off x="6705600" y="4648201"/>
              <a:ext cx="239713" cy="44450"/>
            </a:xfrm>
            <a:custGeom>
              <a:gdLst>
                <a:gd name="T0" fmla="*/ 131 w 138"/>
                <a:gd name="T1" fmla="*/ 3 h 26"/>
                <a:gd name="T2" fmla="*/ 55 w 138"/>
                <a:gd name="T3" fmla="*/ 10 h 26"/>
                <a:gd name="T4" fmla="*/ 3 w 138"/>
                <a:gd name="T5" fmla="*/ 24 h 26"/>
                <a:gd name="T6" fmla="*/ 6 w 138"/>
                <a:gd name="T7" fmla="*/ 25 h 26"/>
                <a:gd name="T8" fmla="*/ 135 w 138"/>
                <a:gd name="T9" fmla="*/ 4 h 26"/>
                <a:gd name="T10" fmla="*/ 131 w 138"/>
                <a:gd name="T11" fmla="*/ 3 h 2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8" h="26">
                  <a:moveTo>
                    <a:pt x="131" y="3"/>
                  </a:moveTo>
                  <a:cubicBezTo>
                    <a:pt x="107" y="15"/>
                    <a:pt x="81" y="10"/>
                    <a:pt x="55" y="10"/>
                  </a:cubicBezTo>
                  <a:cubicBezTo>
                    <a:pt x="36" y="9"/>
                    <a:pt x="19" y="14"/>
                    <a:pt x="3" y="24"/>
                  </a:cubicBezTo>
                  <a:cubicBezTo>
                    <a:pt x="0" y="26"/>
                    <a:pt x="4" y="26"/>
                    <a:pt x="6" y="25"/>
                  </a:cubicBezTo>
                  <a:cubicBezTo>
                    <a:pt x="46" y="0"/>
                    <a:pt x="93" y="25"/>
                    <a:pt x="135" y="4"/>
                  </a:cubicBezTo>
                  <a:cubicBezTo>
                    <a:pt x="138" y="2"/>
                    <a:pt x="133" y="2"/>
                    <a:pt x="131" y="3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4" tIns="34281" rIns="68564" bIns="34281" numCol="1" anchor="t" anchorCtr="0" compatLnSpc="1"/>
            <a:lstStyle/>
            <a:p>
              <a:pPr defTabSz="1088390" fontAlgn="base"/>
              <a:endParaRPr lang="zh-CN" altLang="en-US" sz="1575" strike="noStrike" noProof="1">
                <a:solidFill>
                  <a:prstClr val="black"/>
                </a:solidFill>
                <a:latin typeface="Calibri"/>
                <a:ea typeface="方正正粗黑简体"/>
              </a:endParaRPr>
            </a:p>
          </p:txBody>
        </p:sp>
        <p:sp>
          <p:nvSpPr>
            <p:cNvPr id="247" name="Freeform 2134"/>
            <p:cNvSpPr/>
            <p:nvPr/>
          </p:nvSpPr>
          <p:spPr bwMode="auto">
            <a:xfrm>
              <a:off x="6635750" y="4468814"/>
              <a:ext cx="36513" cy="215900"/>
            </a:xfrm>
            <a:custGeom>
              <a:gdLst>
                <a:gd name="T0" fmla="*/ 6 w 21"/>
                <a:gd name="T1" fmla="*/ 121 h 124"/>
                <a:gd name="T2" fmla="*/ 9 w 21"/>
                <a:gd name="T3" fmla="*/ 65 h 124"/>
                <a:gd name="T4" fmla="*/ 20 w 21"/>
                <a:gd name="T5" fmla="*/ 3 h 124"/>
                <a:gd name="T6" fmla="*/ 15 w 21"/>
                <a:gd name="T7" fmla="*/ 3 h 124"/>
                <a:gd name="T8" fmla="*/ 5 w 21"/>
                <a:gd name="T9" fmla="*/ 61 h 124"/>
                <a:gd name="T10" fmla="*/ 1 w 21"/>
                <a:gd name="T11" fmla="*/ 122 h 124"/>
                <a:gd name="T12" fmla="*/ 6 w 21"/>
                <a:gd name="T13" fmla="*/ 121 h 12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124">
                  <a:moveTo>
                    <a:pt x="6" y="121"/>
                  </a:moveTo>
                  <a:cubicBezTo>
                    <a:pt x="9" y="103"/>
                    <a:pt x="8" y="84"/>
                    <a:pt x="9" y="65"/>
                  </a:cubicBezTo>
                  <a:cubicBezTo>
                    <a:pt x="11" y="44"/>
                    <a:pt x="17" y="24"/>
                    <a:pt x="20" y="3"/>
                  </a:cubicBezTo>
                  <a:cubicBezTo>
                    <a:pt x="21" y="0"/>
                    <a:pt x="15" y="1"/>
                    <a:pt x="15" y="3"/>
                  </a:cubicBezTo>
                  <a:cubicBezTo>
                    <a:pt x="12" y="23"/>
                    <a:pt x="7" y="41"/>
                    <a:pt x="5" y="61"/>
                  </a:cubicBezTo>
                  <a:cubicBezTo>
                    <a:pt x="2" y="81"/>
                    <a:pt x="4" y="102"/>
                    <a:pt x="1" y="122"/>
                  </a:cubicBezTo>
                  <a:cubicBezTo>
                    <a:pt x="0" y="124"/>
                    <a:pt x="6" y="124"/>
                    <a:pt x="6" y="12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4" tIns="34281" rIns="68564" bIns="34281" numCol="1" anchor="t" anchorCtr="0" compatLnSpc="1"/>
            <a:lstStyle/>
            <a:p>
              <a:pPr defTabSz="1088390" fontAlgn="base"/>
              <a:endParaRPr lang="zh-CN" altLang="en-US" sz="1575" strike="noStrike" noProof="1">
                <a:solidFill>
                  <a:prstClr val="black"/>
                </a:solidFill>
                <a:latin typeface="Calibri"/>
                <a:ea typeface="方正正粗黑简体"/>
              </a:endParaRPr>
            </a:p>
          </p:txBody>
        </p:sp>
        <p:sp>
          <p:nvSpPr>
            <p:cNvPr id="248" name="Freeform 2135"/>
            <p:cNvSpPr/>
            <p:nvPr/>
          </p:nvSpPr>
          <p:spPr bwMode="auto">
            <a:xfrm>
              <a:off x="7583488" y="3800476"/>
              <a:ext cx="115888" cy="76200"/>
            </a:xfrm>
            <a:custGeom>
              <a:gdLst>
                <a:gd name="T0" fmla="*/ 66 w 67"/>
                <a:gd name="T1" fmla="*/ 1 h 44"/>
                <a:gd name="T2" fmla="*/ 61 w 67"/>
                <a:gd name="T3" fmla="*/ 2 h 44"/>
                <a:gd name="T4" fmla="*/ 5 w 67"/>
                <a:gd name="T5" fmla="*/ 39 h 44"/>
                <a:gd name="T6" fmla="*/ 9 w 67"/>
                <a:gd name="T7" fmla="*/ 39 h 44"/>
                <a:gd name="T8" fmla="*/ 51 w 67"/>
                <a:gd name="T9" fmla="*/ 17 h 44"/>
                <a:gd name="T10" fmla="*/ 5 w 67"/>
                <a:gd name="T11" fmla="*/ 41 h 44"/>
                <a:gd name="T12" fmla="*/ 4 w 67"/>
                <a:gd name="T13" fmla="*/ 43 h 44"/>
                <a:gd name="T14" fmla="*/ 58 w 67"/>
                <a:gd name="T15" fmla="*/ 12 h 44"/>
                <a:gd name="T16" fmla="*/ 56 w 67"/>
                <a:gd name="T17" fmla="*/ 12 h 44"/>
                <a:gd name="T18" fmla="*/ 66 w 67"/>
                <a:gd name="T19" fmla="*/ 1 h 4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7" h="44">
                  <a:moveTo>
                    <a:pt x="66" y="1"/>
                  </a:moveTo>
                  <a:cubicBezTo>
                    <a:pt x="67" y="0"/>
                    <a:pt x="62" y="0"/>
                    <a:pt x="61" y="2"/>
                  </a:cubicBezTo>
                  <a:cubicBezTo>
                    <a:pt x="47" y="21"/>
                    <a:pt x="23" y="25"/>
                    <a:pt x="5" y="39"/>
                  </a:cubicBezTo>
                  <a:cubicBezTo>
                    <a:pt x="3" y="41"/>
                    <a:pt x="8" y="40"/>
                    <a:pt x="9" y="39"/>
                  </a:cubicBezTo>
                  <a:cubicBezTo>
                    <a:pt x="23" y="33"/>
                    <a:pt x="37" y="25"/>
                    <a:pt x="51" y="17"/>
                  </a:cubicBezTo>
                  <a:cubicBezTo>
                    <a:pt x="42" y="31"/>
                    <a:pt x="19" y="37"/>
                    <a:pt x="5" y="41"/>
                  </a:cubicBezTo>
                  <a:cubicBezTo>
                    <a:pt x="3" y="41"/>
                    <a:pt x="0" y="44"/>
                    <a:pt x="4" y="43"/>
                  </a:cubicBezTo>
                  <a:cubicBezTo>
                    <a:pt x="21" y="39"/>
                    <a:pt x="51" y="32"/>
                    <a:pt x="58" y="12"/>
                  </a:cubicBezTo>
                  <a:cubicBezTo>
                    <a:pt x="58" y="12"/>
                    <a:pt x="57" y="12"/>
                    <a:pt x="56" y="12"/>
                  </a:cubicBezTo>
                  <a:cubicBezTo>
                    <a:pt x="60" y="9"/>
                    <a:pt x="63" y="5"/>
                    <a:pt x="66" y="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4" tIns="34281" rIns="68564" bIns="34281" numCol="1" anchor="t" anchorCtr="0" compatLnSpc="1"/>
            <a:lstStyle/>
            <a:p>
              <a:pPr defTabSz="1088390" fontAlgn="base"/>
              <a:endParaRPr lang="zh-CN" altLang="en-US" sz="1575" strike="noStrike" noProof="1">
                <a:solidFill>
                  <a:prstClr val="black"/>
                </a:solidFill>
                <a:latin typeface="Calibri"/>
                <a:ea typeface="方正正粗黑简体"/>
              </a:endParaRPr>
            </a:p>
          </p:txBody>
        </p:sp>
        <p:sp>
          <p:nvSpPr>
            <p:cNvPr id="249" name="Freeform 2136"/>
            <p:cNvSpPr/>
            <p:nvPr/>
          </p:nvSpPr>
          <p:spPr bwMode="auto">
            <a:xfrm>
              <a:off x="7581900" y="3749676"/>
              <a:ext cx="76200" cy="53975"/>
            </a:xfrm>
            <a:custGeom>
              <a:gdLst>
                <a:gd name="T0" fmla="*/ 5 w 44"/>
                <a:gd name="T1" fmla="*/ 28 h 31"/>
                <a:gd name="T2" fmla="*/ 4 w 44"/>
                <a:gd name="T3" fmla="*/ 30 h 31"/>
                <a:gd name="T4" fmla="*/ 42 w 44"/>
                <a:gd name="T5" fmla="*/ 1 h 31"/>
                <a:gd name="T6" fmla="*/ 37 w 44"/>
                <a:gd name="T7" fmla="*/ 2 h 31"/>
                <a:gd name="T8" fmla="*/ 25 w 44"/>
                <a:gd name="T9" fmla="*/ 14 h 31"/>
                <a:gd name="T10" fmla="*/ 5 w 44"/>
                <a:gd name="T11" fmla="*/ 28 h 3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" h="31">
                  <a:moveTo>
                    <a:pt x="5" y="28"/>
                  </a:moveTo>
                  <a:cubicBezTo>
                    <a:pt x="3" y="28"/>
                    <a:pt x="0" y="31"/>
                    <a:pt x="4" y="30"/>
                  </a:cubicBezTo>
                  <a:cubicBezTo>
                    <a:pt x="19" y="27"/>
                    <a:pt x="32" y="12"/>
                    <a:pt x="42" y="1"/>
                  </a:cubicBezTo>
                  <a:cubicBezTo>
                    <a:pt x="44" y="0"/>
                    <a:pt x="38" y="1"/>
                    <a:pt x="37" y="2"/>
                  </a:cubicBezTo>
                  <a:cubicBezTo>
                    <a:pt x="33" y="6"/>
                    <a:pt x="29" y="10"/>
                    <a:pt x="25" y="14"/>
                  </a:cubicBezTo>
                  <a:cubicBezTo>
                    <a:pt x="19" y="19"/>
                    <a:pt x="12" y="26"/>
                    <a:pt x="5" y="28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4" tIns="34281" rIns="68564" bIns="34281" numCol="1" anchor="t" anchorCtr="0" compatLnSpc="1"/>
            <a:lstStyle/>
            <a:p>
              <a:pPr defTabSz="1088390" fontAlgn="base"/>
              <a:endParaRPr lang="zh-CN" altLang="en-US" sz="1575" strike="noStrike" noProof="1">
                <a:solidFill>
                  <a:prstClr val="black"/>
                </a:solidFill>
                <a:latin typeface="Calibri"/>
                <a:ea typeface="方正正粗黑简体"/>
              </a:endParaRPr>
            </a:p>
          </p:txBody>
        </p:sp>
        <p:sp>
          <p:nvSpPr>
            <p:cNvPr id="250" name="Freeform 2137"/>
            <p:cNvSpPr/>
            <p:nvPr/>
          </p:nvSpPr>
          <p:spPr bwMode="auto">
            <a:xfrm>
              <a:off x="7426325" y="3717926"/>
              <a:ext cx="47625" cy="87313"/>
            </a:xfrm>
            <a:custGeom>
              <a:gdLst>
                <a:gd name="T0" fmla="*/ 22 w 28"/>
                <a:gd name="T1" fmla="*/ 2 h 50"/>
                <a:gd name="T2" fmla="*/ 11 w 28"/>
                <a:gd name="T3" fmla="*/ 33 h 50"/>
                <a:gd name="T4" fmla="*/ 10 w 28"/>
                <a:gd name="T5" fmla="*/ 33 h 50"/>
                <a:gd name="T6" fmla="*/ 1 w 28"/>
                <a:gd name="T7" fmla="*/ 48 h 50"/>
                <a:gd name="T8" fmla="*/ 6 w 28"/>
                <a:gd name="T9" fmla="*/ 48 h 50"/>
                <a:gd name="T10" fmla="*/ 28 w 28"/>
                <a:gd name="T11" fmla="*/ 2 h 50"/>
                <a:gd name="T12" fmla="*/ 22 w 28"/>
                <a:gd name="T13" fmla="*/ 2 h 5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50">
                  <a:moveTo>
                    <a:pt x="22" y="2"/>
                  </a:moveTo>
                  <a:cubicBezTo>
                    <a:pt x="21" y="13"/>
                    <a:pt x="16" y="23"/>
                    <a:pt x="11" y="33"/>
                  </a:cubicBezTo>
                  <a:cubicBezTo>
                    <a:pt x="11" y="33"/>
                    <a:pt x="11" y="33"/>
                    <a:pt x="10" y="33"/>
                  </a:cubicBezTo>
                  <a:cubicBezTo>
                    <a:pt x="7" y="38"/>
                    <a:pt x="4" y="43"/>
                    <a:pt x="1" y="48"/>
                  </a:cubicBezTo>
                  <a:cubicBezTo>
                    <a:pt x="0" y="50"/>
                    <a:pt x="5" y="50"/>
                    <a:pt x="6" y="48"/>
                  </a:cubicBezTo>
                  <a:cubicBezTo>
                    <a:pt x="16" y="34"/>
                    <a:pt x="25" y="19"/>
                    <a:pt x="28" y="2"/>
                  </a:cubicBezTo>
                  <a:cubicBezTo>
                    <a:pt x="28" y="0"/>
                    <a:pt x="23" y="0"/>
                    <a:pt x="22" y="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4" tIns="34281" rIns="68564" bIns="34281" numCol="1" anchor="t" anchorCtr="0" compatLnSpc="1"/>
            <a:lstStyle/>
            <a:p>
              <a:pPr defTabSz="1088390" fontAlgn="base"/>
              <a:endParaRPr lang="zh-CN" altLang="en-US" sz="1575" strike="noStrike" noProof="1">
                <a:solidFill>
                  <a:prstClr val="black"/>
                </a:solidFill>
                <a:latin typeface="Calibri"/>
                <a:ea typeface="方正正粗黑简体"/>
              </a:endParaRPr>
            </a:p>
          </p:txBody>
        </p:sp>
        <p:sp>
          <p:nvSpPr>
            <p:cNvPr id="251" name="Freeform 2138"/>
            <p:cNvSpPr/>
            <p:nvPr/>
          </p:nvSpPr>
          <p:spPr bwMode="auto">
            <a:xfrm>
              <a:off x="7458075" y="3716339"/>
              <a:ext cx="33338" cy="68263"/>
            </a:xfrm>
            <a:custGeom>
              <a:gdLst>
                <a:gd name="T0" fmla="*/ 6 w 20"/>
                <a:gd name="T1" fmla="*/ 37 h 39"/>
                <a:gd name="T2" fmla="*/ 12 w 20"/>
                <a:gd name="T3" fmla="*/ 26 h 39"/>
                <a:gd name="T4" fmla="*/ 11 w 20"/>
                <a:gd name="T5" fmla="*/ 26 h 39"/>
                <a:gd name="T6" fmla="*/ 19 w 20"/>
                <a:gd name="T7" fmla="*/ 2 h 39"/>
                <a:gd name="T8" fmla="*/ 14 w 20"/>
                <a:gd name="T9" fmla="*/ 3 h 39"/>
                <a:gd name="T10" fmla="*/ 1 w 20"/>
                <a:gd name="T11" fmla="*/ 37 h 39"/>
                <a:gd name="T12" fmla="*/ 6 w 20"/>
                <a:gd name="T13" fmla="*/ 37 h 3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39">
                  <a:moveTo>
                    <a:pt x="6" y="37"/>
                  </a:moveTo>
                  <a:cubicBezTo>
                    <a:pt x="8" y="33"/>
                    <a:pt x="10" y="30"/>
                    <a:pt x="12" y="26"/>
                  </a:cubicBezTo>
                  <a:cubicBezTo>
                    <a:pt x="12" y="26"/>
                    <a:pt x="12" y="26"/>
                    <a:pt x="11" y="26"/>
                  </a:cubicBezTo>
                  <a:cubicBezTo>
                    <a:pt x="14" y="18"/>
                    <a:pt x="17" y="10"/>
                    <a:pt x="19" y="2"/>
                  </a:cubicBezTo>
                  <a:cubicBezTo>
                    <a:pt x="20" y="0"/>
                    <a:pt x="14" y="1"/>
                    <a:pt x="14" y="3"/>
                  </a:cubicBezTo>
                  <a:cubicBezTo>
                    <a:pt x="11" y="15"/>
                    <a:pt x="6" y="26"/>
                    <a:pt x="1" y="37"/>
                  </a:cubicBezTo>
                  <a:cubicBezTo>
                    <a:pt x="0" y="39"/>
                    <a:pt x="5" y="38"/>
                    <a:pt x="6" y="37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4" tIns="34281" rIns="68564" bIns="34281" numCol="1" anchor="t" anchorCtr="0" compatLnSpc="1"/>
            <a:lstStyle/>
            <a:p>
              <a:pPr defTabSz="1088390" fontAlgn="base"/>
              <a:endParaRPr lang="zh-CN" altLang="en-US" sz="1575" strike="noStrike" noProof="1">
                <a:solidFill>
                  <a:prstClr val="black"/>
                </a:solidFill>
                <a:latin typeface="Calibri"/>
                <a:ea typeface="方正正粗黑简体"/>
              </a:endParaRPr>
            </a:p>
          </p:txBody>
        </p:sp>
        <p:sp>
          <p:nvSpPr>
            <p:cNvPr id="252" name="Freeform 2139"/>
            <p:cNvSpPr/>
            <p:nvPr/>
          </p:nvSpPr>
          <p:spPr bwMode="auto">
            <a:xfrm>
              <a:off x="7473950" y="3711576"/>
              <a:ext cx="34925" cy="69850"/>
            </a:xfrm>
            <a:custGeom>
              <a:gdLst>
                <a:gd name="T0" fmla="*/ 14 w 20"/>
                <a:gd name="T1" fmla="*/ 2 h 40"/>
                <a:gd name="T2" fmla="*/ 0 w 20"/>
                <a:gd name="T3" fmla="*/ 40 h 40"/>
                <a:gd name="T4" fmla="*/ 6 w 20"/>
                <a:gd name="T5" fmla="*/ 39 h 40"/>
                <a:gd name="T6" fmla="*/ 18 w 20"/>
                <a:gd name="T7" fmla="*/ 18 h 40"/>
                <a:gd name="T8" fmla="*/ 15 w 20"/>
                <a:gd name="T9" fmla="*/ 18 h 40"/>
                <a:gd name="T10" fmla="*/ 20 w 20"/>
                <a:gd name="T11" fmla="*/ 1 h 40"/>
                <a:gd name="T12" fmla="*/ 14 w 20"/>
                <a:gd name="T13" fmla="*/ 2 h 4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40">
                  <a:moveTo>
                    <a:pt x="14" y="2"/>
                  </a:moveTo>
                  <a:cubicBezTo>
                    <a:pt x="13" y="16"/>
                    <a:pt x="7" y="28"/>
                    <a:pt x="0" y="40"/>
                  </a:cubicBezTo>
                  <a:cubicBezTo>
                    <a:pt x="0" y="40"/>
                    <a:pt x="5" y="40"/>
                    <a:pt x="6" y="39"/>
                  </a:cubicBezTo>
                  <a:cubicBezTo>
                    <a:pt x="9" y="32"/>
                    <a:pt x="13" y="25"/>
                    <a:pt x="18" y="18"/>
                  </a:cubicBezTo>
                  <a:cubicBezTo>
                    <a:pt x="18" y="18"/>
                    <a:pt x="17" y="18"/>
                    <a:pt x="15" y="18"/>
                  </a:cubicBezTo>
                  <a:cubicBezTo>
                    <a:pt x="18" y="12"/>
                    <a:pt x="19" y="7"/>
                    <a:pt x="20" y="1"/>
                  </a:cubicBezTo>
                  <a:cubicBezTo>
                    <a:pt x="20" y="0"/>
                    <a:pt x="14" y="1"/>
                    <a:pt x="14" y="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4" tIns="34281" rIns="68564" bIns="34281" numCol="1" anchor="t" anchorCtr="0" compatLnSpc="1"/>
            <a:lstStyle/>
            <a:p>
              <a:pPr defTabSz="1088390" fontAlgn="base"/>
              <a:endParaRPr lang="zh-CN" altLang="en-US" sz="1575" strike="noStrike" noProof="1">
                <a:solidFill>
                  <a:prstClr val="black"/>
                </a:solidFill>
                <a:latin typeface="Calibri"/>
                <a:ea typeface="方正正粗黑简体"/>
              </a:endParaRPr>
            </a:p>
          </p:txBody>
        </p:sp>
        <p:sp>
          <p:nvSpPr>
            <p:cNvPr id="253" name="Freeform 2140"/>
            <p:cNvSpPr>
              <a:spLocks noEditPoints="1"/>
            </p:cNvSpPr>
            <p:nvPr/>
          </p:nvSpPr>
          <p:spPr bwMode="auto">
            <a:xfrm>
              <a:off x="7035800" y="4583114"/>
              <a:ext cx="395288" cy="358775"/>
            </a:xfrm>
            <a:custGeom>
              <a:gdLst>
                <a:gd name="T0" fmla="*/ 197 w 228"/>
                <a:gd name="T1" fmla="*/ 170 h 207"/>
                <a:gd name="T2" fmla="*/ 186 w 228"/>
                <a:gd name="T3" fmla="*/ 143 h 207"/>
                <a:gd name="T4" fmla="*/ 175 w 228"/>
                <a:gd name="T5" fmla="*/ 41 h 207"/>
                <a:gd name="T6" fmla="*/ 87 w 228"/>
                <a:gd name="T7" fmla="*/ 4 h 207"/>
                <a:gd name="T8" fmla="*/ 1 w 228"/>
                <a:gd name="T9" fmla="*/ 47 h 207"/>
                <a:gd name="T10" fmla="*/ 150 w 228"/>
                <a:gd name="T11" fmla="*/ 73 h 207"/>
                <a:gd name="T12" fmla="*/ 33 w 228"/>
                <a:gd name="T13" fmla="*/ 70 h 207"/>
                <a:gd name="T14" fmla="*/ 31 w 228"/>
                <a:gd name="T15" fmla="*/ 68 h 207"/>
                <a:gd name="T16" fmla="*/ 18 w 228"/>
                <a:gd name="T17" fmla="*/ 87 h 207"/>
                <a:gd name="T18" fmla="*/ 34 w 228"/>
                <a:gd name="T19" fmla="*/ 183 h 207"/>
                <a:gd name="T20" fmla="*/ 135 w 228"/>
                <a:gd name="T21" fmla="*/ 198 h 207"/>
                <a:gd name="T22" fmla="*/ 172 w 228"/>
                <a:gd name="T23" fmla="*/ 195 h 207"/>
                <a:gd name="T24" fmla="*/ 206 w 228"/>
                <a:gd name="T25" fmla="*/ 172 h 207"/>
                <a:gd name="T26" fmla="*/ 24 w 228"/>
                <a:gd name="T27" fmla="*/ 96 h 207"/>
                <a:gd name="T28" fmla="*/ 157 w 228"/>
                <a:gd name="T29" fmla="*/ 182 h 207"/>
                <a:gd name="T30" fmla="*/ 145 w 228"/>
                <a:gd name="T31" fmla="*/ 79 h 207"/>
                <a:gd name="T32" fmla="*/ 144 w 228"/>
                <a:gd name="T33" fmla="*/ 76 h 207"/>
                <a:gd name="T34" fmla="*/ 151 w 228"/>
                <a:gd name="T35" fmla="*/ 78 h 207"/>
                <a:gd name="T36" fmla="*/ 119 w 228"/>
                <a:gd name="T37" fmla="*/ 100 h 207"/>
                <a:gd name="T38" fmla="*/ 162 w 228"/>
                <a:gd name="T39" fmla="*/ 182 h 207"/>
                <a:gd name="T40" fmla="*/ 151 w 228"/>
                <a:gd name="T41" fmla="*/ 95 h 207"/>
                <a:gd name="T42" fmla="*/ 127 w 228"/>
                <a:gd name="T43" fmla="*/ 99 h 207"/>
                <a:gd name="T44" fmla="*/ 78 w 228"/>
                <a:gd name="T45" fmla="*/ 99 h 207"/>
                <a:gd name="T46" fmla="*/ 131 w 228"/>
                <a:gd name="T47" fmla="*/ 105 h 207"/>
                <a:gd name="T48" fmla="*/ 157 w 228"/>
                <a:gd name="T49" fmla="*/ 91 h 207"/>
                <a:gd name="T50" fmla="*/ 160 w 228"/>
                <a:gd name="T51" fmla="*/ 84 h 207"/>
                <a:gd name="T52" fmla="*/ 41 w 228"/>
                <a:gd name="T53" fmla="*/ 111 h 207"/>
                <a:gd name="T54" fmla="*/ 59 w 228"/>
                <a:gd name="T55" fmla="*/ 155 h 207"/>
                <a:gd name="T56" fmla="*/ 110 w 228"/>
                <a:gd name="T57" fmla="*/ 100 h 207"/>
                <a:gd name="T58" fmla="*/ 142 w 228"/>
                <a:gd name="T59" fmla="*/ 131 h 207"/>
                <a:gd name="T60" fmla="*/ 108 w 228"/>
                <a:gd name="T61" fmla="*/ 173 h 207"/>
                <a:gd name="T62" fmla="*/ 41 w 228"/>
                <a:gd name="T63" fmla="*/ 110 h 207"/>
                <a:gd name="T64" fmla="*/ 190 w 228"/>
                <a:gd name="T65" fmla="*/ 176 h 207"/>
                <a:gd name="T66" fmla="*/ 168 w 228"/>
                <a:gd name="T67" fmla="*/ 87 h 207"/>
                <a:gd name="T68" fmla="*/ 205 w 228"/>
                <a:gd name="T69" fmla="*/ 164 h 207"/>
                <a:gd name="T70" fmla="*/ 180 w 228"/>
                <a:gd name="T71" fmla="*/ 174 h 207"/>
                <a:gd name="T72" fmla="*/ 159 w 228"/>
                <a:gd name="T73" fmla="*/ 60 h 207"/>
                <a:gd name="T74" fmla="*/ 129 w 228"/>
                <a:gd name="T75" fmla="*/ 44 h 207"/>
                <a:gd name="T76" fmla="*/ 151 w 228"/>
                <a:gd name="T77" fmla="*/ 28 h 207"/>
                <a:gd name="T78" fmla="*/ 56 w 228"/>
                <a:gd name="T79" fmla="*/ 41 h 207"/>
                <a:gd name="T80" fmla="*/ 91 w 228"/>
                <a:gd name="T81" fmla="*/ 28 h 207"/>
                <a:gd name="T82" fmla="*/ 103 w 228"/>
                <a:gd name="T83" fmla="*/ 22 h 207"/>
                <a:gd name="T84" fmla="*/ 89 w 228"/>
                <a:gd name="T85" fmla="*/ 14 h 207"/>
                <a:gd name="T86" fmla="*/ 54 w 228"/>
                <a:gd name="T87" fmla="*/ 15 h 207"/>
                <a:gd name="T88" fmla="*/ 62 w 228"/>
                <a:gd name="T89" fmla="*/ 11 h 207"/>
                <a:gd name="T90" fmla="*/ 48 w 228"/>
                <a:gd name="T91" fmla="*/ 21 h 207"/>
                <a:gd name="T92" fmla="*/ 63 w 228"/>
                <a:gd name="T93" fmla="*/ 20 h 207"/>
                <a:gd name="T94" fmla="*/ 76 w 228"/>
                <a:gd name="T95" fmla="*/ 15 h 207"/>
                <a:gd name="T96" fmla="*/ 30 w 228"/>
                <a:gd name="T97" fmla="*/ 18 h 207"/>
                <a:gd name="T98" fmla="*/ 44 w 228"/>
                <a:gd name="T99" fmla="*/ 41 h 207"/>
                <a:gd name="T100" fmla="*/ 75 w 228"/>
                <a:gd name="T101" fmla="*/ 8 h 207"/>
                <a:gd name="T102" fmla="*/ 47 w 228"/>
                <a:gd name="T103" fmla="*/ 47 h 207"/>
                <a:gd name="T104" fmla="*/ 152 w 228"/>
                <a:gd name="T105" fmla="*/ 6 h 207"/>
                <a:gd name="T106" fmla="*/ 9 w 228"/>
                <a:gd name="T107" fmla="*/ 44 h 207"/>
                <a:gd name="T108" fmla="*/ 19 w 228"/>
                <a:gd name="T109" fmla="*/ 12 h 207"/>
                <a:gd name="T110" fmla="*/ 160 w 228"/>
                <a:gd name="T111" fmla="*/ 56 h 207"/>
                <a:gd name="T112" fmla="*/ 159 w 228"/>
                <a:gd name="T113" fmla="*/ 74 h 207"/>
                <a:gd name="T114" fmla="*/ 85 w 228"/>
                <a:gd name="T115" fmla="*/ 89 h 207"/>
                <a:gd name="T116" fmla="*/ 24 w 228"/>
                <a:gd name="T117" fmla="*/ 93 h 207"/>
                <a:gd name="T118" fmla="*/ 101 w 228"/>
                <a:gd name="T119" fmla="*/ 187 h 207"/>
                <a:gd name="T120" fmla="*/ 188 w 228"/>
                <a:gd name="T121" fmla="*/ 186 h 20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28" h="206">
                  <a:moveTo>
                    <a:pt x="221" y="163"/>
                  </a:moveTo>
                  <a:cubicBezTo>
                    <a:pt x="221" y="164"/>
                    <a:pt x="221" y="164"/>
                    <a:pt x="221" y="165"/>
                  </a:cubicBezTo>
                  <a:cubicBezTo>
                    <a:pt x="220" y="161"/>
                    <a:pt x="220" y="157"/>
                    <a:pt x="220" y="153"/>
                  </a:cubicBezTo>
                  <a:cubicBezTo>
                    <a:pt x="220" y="151"/>
                    <a:pt x="214" y="153"/>
                    <a:pt x="214" y="155"/>
                  </a:cubicBezTo>
                  <a:cubicBezTo>
                    <a:pt x="215" y="155"/>
                    <a:pt x="215" y="156"/>
                    <a:pt x="215" y="156"/>
                  </a:cubicBezTo>
                  <a:cubicBezTo>
                    <a:pt x="214" y="156"/>
                    <a:pt x="213" y="157"/>
                    <a:pt x="213" y="157"/>
                  </a:cubicBezTo>
                  <a:cubicBezTo>
                    <a:pt x="212" y="160"/>
                    <a:pt x="211" y="162"/>
                    <a:pt x="210" y="165"/>
                  </a:cubicBezTo>
                  <a:cubicBezTo>
                    <a:pt x="210" y="160"/>
                    <a:pt x="210" y="156"/>
                    <a:pt x="209" y="151"/>
                  </a:cubicBezTo>
                  <a:cubicBezTo>
                    <a:pt x="208" y="150"/>
                    <a:pt x="204" y="151"/>
                    <a:pt x="203" y="152"/>
                  </a:cubicBezTo>
                  <a:cubicBezTo>
                    <a:pt x="201" y="158"/>
                    <a:pt x="200" y="164"/>
                    <a:pt x="197" y="170"/>
                  </a:cubicBezTo>
                  <a:cubicBezTo>
                    <a:pt x="197" y="168"/>
                    <a:pt x="197" y="166"/>
                    <a:pt x="197" y="164"/>
                  </a:cubicBezTo>
                  <a:cubicBezTo>
                    <a:pt x="198" y="159"/>
                    <a:pt x="198" y="154"/>
                    <a:pt x="198" y="149"/>
                  </a:cubicBezTo>
                  <a:cubicBezTo>
                    <a:pt x="198" y="148"/>
                    <a:pt x="193" y="149"/>
                    <a:pt x="192" y="151"/>
                  </a:cubicBezTo>
                  <a:cubicBezTo>
                    <a:pt x="192" y="155"/>
                    <a:pt x="191" y="160"/>
                    <a:pt x="191" y="165"/>
                  </a:cubicBezTo>
                  <a:cubicBezTo>
                    <a:pt x="191" y="166"/>
                    <a:pt x="191" y="167"/>
                    <a:pt x="191" y="168"/>
                  </a:cubicBezTo>
                  <a:cubicBezTo>
                    <a:pt x="189" y="161"/>
                    <a:pt x="190" y="153"/>
                    <a:pt x="189" y="147"/>
                  </a:cubicBezTo>
                  <a:cubicBezTo>
                    <a:pt x="189" y="146"/>
                    <a:pt x="187" y="146"/>
                    <a:pt x="186" y="147"/>
                  </a:cubicBezTo>
                  <a:cubicBezTo>
                    <a:pt x="186" y="146"/>
                    <a:pt x="186" y="146"/>
                    <a:pt x="186" y="145"/>
                  </a:cubicBezTo>
                  <a:cubicBezTo>
                    <a:pt x="186" y="145"/>
                    <a:pt x="186" y="145"/>
                    <a:pt x="186" y="145"/>
                  </a:cubicBezTo>
                  <a:cubicBezTo>
                    <a:pt x="186" y="145"/>
                    <a:pt x="186" y="144"/>
                    <a:pt x="186" y="143"/>
                  </a:cubicBezTo>
                  <a:cubicBezTo>
                    <a:pt x="186" y="142"/>
                    <a:pt x="180" y="143"/>
                    <a:pt x="180" y="144"/>
                  </a:cubicBezTo>
                  <a:cubicBezTo>
                    <a:pt x="180" y="146"/>
                    <a:pt x="180" y="147"/>
                    <a:pt x="180" y="148"/>
                  </a:cubicBezTo>
                  <a:cubicBezTo>
                    <a:pt x="180" y="147"/>
                    <a:pt x="179" y="146"/>
                    <a:pt x="179" y="145"/>
                  </a:cubicBezTo>
                  <a:cubicBezTo>
                    <a:pt x="179" y="145"/>
                    <a:pt x="178" y="145"/>
                    <a:pt x="177" y="145"/>
                  </a:cubicBezTo>
                  <a:cubicBezTo>
                    <a:pt x="177" y="143"/>
                    <a:pt x="177" y="141"/>
                    <a:pt x="177" y="138"/>
                  </a:cubicBezTo>
                  <a:cubicBezTo>
                    <a:pt x="176" y="118"/>
                    <a:pt x="174" y="98"/>
                    <a:pt x="173" y="78"/>
                  </a:cubicBezTo>
                  <a:cubicBezTo>
                    <a:pt x="173" y="77"/>
                    <a:pt x="173" y="77"/>
                    <a:pt x="173" y="77"/>
                  </a:cubicBezTo>
                  <a:cubicBezTo>
                    <a:pt x="175" y="79"/>
                    <a:pt x="179" y="78"/>
                    <a:pt x="179" y="76"/>
                  </a:cubicBezTo>
                  <a:cubicBezTo>
                    <a:pt x="175" y="68"/>
                    <a:pt x="169" y="62"/>
                    <a:pt x="165" y="54"/>
                  </a:cubicBezTo>
                  <a:cubicBezTo>
                    <a:pt x="169" y="51"/>
                    <a:pt x="173" y="46"/>
                    <a:pt x="175" y="41"/>
                  </a:cubicBezTo>
                  <a:cubicBezTo>
                    <a:pt x="176" y="39"/>
                    <a:pt x="177" y="38"/>
                    <a:pt x="178" y="36"/>
                  </a:cubicBezTo>
                  <a:cubicBezTo>
                    <a:pt x="180" y="31"/>
                    <a:pt x="180" y="26"/>
                    <a:pt x="179" y="21"/>
                  </a:cubicBezTo>
                  <a:cubicBezTo>
                    <a:pt x="179" y="20"/>
                    <a:pt x="179" y="19"/>
                    <a:pt x="179" y="18"/>
                  </a:cubicBezTo>
                  <a:cubicBezTo>
                    <a:pt x="179" y="18"/>
                    <a:pt x="178" y="18"/>
                    <a:pt x="178" y="18"/>
                  </a:cubicBezTo>
                  <a:cubicBezTo>
                    <a:pt x="175" y="11"/>
                    <a:pt x="168" y="6"/>
                    <a:pt x="160" y="4"/>
                  </a:cubicBezTo>
                  <a:cubicBezTo>
                    <a:pt x="160" y="4"/>
                    <a:pt x="160" y="4"/>
                    <a:pt x="160" y="3"/>
                  </a:cubicBezTo>
                  <a:cubicBezTo>
                    <a:pt x="159" y="3"/>
                    <a:pt x="158" y="3"/>
                    <a:pt x="158" y="3"/>
                  </a:cubicBezTo>
                  <a:cubicBezTo>
                    <a:pt x="157" y="2"/>
                    <a:pt x="157" y="2"/>
                    <a:pt x="156" y="2"/>
                  </a:cubicBezTo>
                  <a:cubicBezTo>
                    <a:pt x="147" y="0"/>
                    <a:pt x="138" y="2"/>
                    <a:pt x="128" y="3"/>
                  </a:cubicBezTo>
                  <a:cubicBezTo>
                    <a:pt x="115" y="4"/>
                    <a:pt x="101" y="4"/>
                    <a:pt x="87" y="4"/>
                  </a:cubicBezTo>
                  <a:cubicBezTo>
                    <a:pt x="64" y="4"/>
                    <a:pt x="40" y="1"/>
                    <a:pt x="18" y="8"/>
                  </a:cubicBezTo>
                  <a:cubicBezTo>
                    <a:pt x="17" y="8"/>
                    <a:pt x="17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1" y="13"/>
                    <a:pt x="7" y="16"/>
                    <a:pt x="5" y="22"/>
                  </a:cubicBezTo>
                  <a:cubicBezTo>
                    <a:pt x="5" y="23"/>
                    <a:pt x="5" y="23"/>
                    <a:pt x="6" y="24"/>
                  </a:cubicBezTo>
                  <a:cubicBezTo>
                    <a:pt x="5" y="24"/>
                    <a:pt x="4" y="25"/>
                    <a:pt x="4" y="26"/>
                  </a:cubicBezTo>
                  <a:cubicBezTo>
                    <a:pt x="2" y="29"/>
                    <a:pt x="2" y="33"/>
                    <a:pt x="2" y="36"/>
                  </a:cubicBezTo>
                  <a:cubicBezTo>
                    <a:pt x="1" y="37"/>
                    <a:pt x="0" y="38"/>
                    <a:pt x="1" y="39"/>
                  </a:cubicBezTo>
                  <a:cubicBezTo>
                    <a:pt x="2" y="41"/>
                    <a:pt x="3" y="43"/>
                    <a:pt x="4" y="45"/>
                  </a:cubicBezTo>
                  <a:cubicBezTo>
                    <a:pt x="2" y="45"/>
                    <a:pt x="1" y="46"/>
                    <a:pt x="1" y="47"/>
                  </a:cubicBezTo>
                  <a:cubicBezTo>
                    <a:pt x="3" y="50"/>
                    <a:pt x="5" y="54"/>
                    <a:pt x="8" y="57"/>
                  </a:cubicBezTo>
                  <a:cubicBezTo>
                    <a:pt x="8" y="57"/>
                    <a:pt x="9" y="57"/>
                    <a:pt x="10" y="57"/>
                  </a:cubicBezTo>
                  <a:cubicBezTo>
                    <a:pt x="18" y="65"/>
                    <a:pt x="33" y="66"/>
                    <a:pt x="45" y="67"/>
                  </a:cubicBezTo>
                  <a:cubicBezTo>
                    <a:pt x="70" y="68"/>
                    <a:pt x="95" y="69"/>
                    <a:pt x="121" y="68"/>
                  </a:cubicBezTo>
                  <a:cubicBezTo>
                    <a:pt x="133" y="68"/>
                    <a:pt x="144" y="66"/>
                    <a:pt x="153" y="62"/>
                  </a:cubicBezTo>
                  <a:cubicBezTo>
                    <a:pt x="153" y="62"/>
                    <a:pt x="154" y="62"/>
                    <a:pt x="154" y="62"/>
                  </a:cubicBezTo>
                  <a:cubicBezTo>
                    <a:pt x="154" y="63"/>
                    <a:pt x="155" y="64"/>
                    <a:pt x="155" y="66"/>
                  </a:cubicBezTo>
                  <a:cubicBezTo>
                    <a:pt x="153" y="65"/>
                    <a:pt x="150" y="66"/>
                    <a:pt x="150" y="68"/>
                  </a:cubicBezTo>
                  <a:cubicBezTo>
                    <a:pt x="151" y="69"/>
                    <a:pt x="151" y="71"/>
                    <a:pt x="151" y="73"/>
                  </a:cubicBezTo>
                  <a:cubicBezTo>
                    <a:pt x="151" y="73"/>
                    <a:pt x="150" y="73"/>
                    <a:pt x="150" y="73"/>
                  </a:cubicBezTo>
                  <a:cubicBezTo>
                    <a:pt x="150" y="70"/>
                    <a:pt x="150" y="68"/>
                    <a:pt x="151" y="65"/>
                  </a:cubicBezTo>
                  <a:cubicBezTo>
                    <a:pt x="151" y="63"/>
                    <a:pt x="146" y="64"/>
                    <a:pt x="145" y="66"/>
                  </a:cubicBezTo>
                  <a:cubicBezTo>
                    <a:pt x="145" y="68"/>
                    <a:pt x="145" y="70"/>
                    <a:pt x="144" y="72"/>
                  </a:cubicBezTo>
                  <a:cubicBezTo>
                    <a:pt x="144" y="72"/>
                    <a:pt x="143" y="72"/>
                    <a:pt x="142" y="72"/>
                  </a:cubicBezTo>
                  <a:cubicBezTo>
                    <a:pt x="142" y="72"/>
                    <a:pt x="142" y="72"/>
                    <a:pt x="142" y="72"/>
                  </a:cubicBezTo>
                  <a:cubicBezTo>
                    <a:pt x="124" y="72"/>
                    <a:pt x="106" y="71"/>
                    <a:pt x="89" y="71"/>
                  </a:cubicBezTo>
                  <a:cubicBezTo>
                    <a:pt x="73" y="71"/>
                    <a:pt x="58" y="69"/>
                    <a:pt x="42" y="71"/>
                  </a:cubicBezTo>
                  <a:cubicBezTo>
                    <a:pt x="42" y="70"/>
                    <a:pt x="42" y="69"/>
                    <a:pt x="42" y="68"/>
                  </a:cubicBezTo>
                  <a:cubicBezTo>
                    <a:pt x="42" y="67"/>
                    <a:pt x="40" y="67"/>
                    <a:pt x="38" y="68"/>
                  </a:cubicBezTo>
                  <a:cubicBezTo>
                    <a:pt x="37" y="67"/>
                    <a:pt x="33" y="68"/>
                    <a:pt x="33" y="70"/>
                  </a:cubicBezTo>
                  <a:cubicBezTo>
                    <a:pt x="33" y="71"/>
                    <a:pt x="34" y="73"/>
                    <a:pt x="34" y="74"/>
                  </a:cubicBezTo>
                  <a:cubicBezTo>
                    <a:pt x="33" y="75"/>
                    <a:pt x="32" y="77"/>
                    <a:pt x="35" y="77"/>
                  </a:cubicBezTo>
                  <a:cubicBezTo>
                    <a:pt x="35" y="77"/>
                    <a:pt x="35" y="77"/>
                    <a:pt x="35" y="77"/>
                  </a:cubicBezTo>
                  <a:cubicBezTo>
                    <a:pt x="36" y="78"/>
                    <a:pt x="37" y="79"/>
                    <a:pt x="37" y="80"/>
                  </a:cubicBezTo>
                  <a:cubicBezTo>
                    <a:pt x="33" y="80"/>
                    <a:pt x="28" y="80"/>
                    <a:pt x="23" y="80"/>
                  </a:cubicBezTo>
                  <a:cubicBezTo>
                    <a:pt x="23" y="79"/>
                    <a:pt x="23" y="79"/>
                    <a:pt x="23" y="79"/>
                  </a:cubicBezTo>
                  <a:cubicBezTo>
                    <a:pt x="24" y="79"/>
                    <a:pt x="24" y="78"/>
                    <a:pt x="24" y="78"/>
                  </a:cubicBezTo>
                  <a:cubicBezTo>
                    <a:pt x="25" y="78"/>
                    <a:pt x="25" y="77"/>
                    <a:pt x="25" y="77"/>
                  </a:cubicBezTo>
                  <a:cubicBezTo>
                    <a:pt x="25" y="77"/>
                    <a:pt x="25" y="76"/>
                    <a:pt x="25" y="76"/>
                  </a:cubicBezTo>
                  <a:cubicBezTo>
                    <a:pt x="27" y="74"/>
                    <a:pt x="30" y="71"/>
                    <a:pt x="31" y="68"/>
                  </a:cubicBezTo>
                  <a:cubicBezTo>
                    <a:pt x="31" y="66"/>
                    <a:pt x="26" y="68"/>
                    <a:pt x="26" y="69"/>
                  </a:cubicBezTo>
                  <a:cubicBezTo>
                    <a:pt x="23" y="71"/>
                    <a:pt x="22" y="74"/>
                    <a:pt x="20" y="77"/>
                  </a:cubicBezTo>
                  <a:cubicBezTo>
                    <a:pt x="19" y="77"/>
                    <a:pt x="18" y="78"/>
                    <a:pt x="18" y="79"/>
                  </a:cubicBezTo>
                  <a:cubicBezTo>
                    <a:pt x="18" y="79"/>
                    <a:pt x="18" y="80"/>
                    <a:pt x="18" y="80"/>
                  </a:cubicBezTo>
                  <a:cubicBezTo>
                    <a:pt x="18" y="80"/>
                    <a:pt x="18" y="80"/>
                    <a:pt x="18" y="80"/>
                  </a:cubicBezTo>
                  <a:cubicBezTo>
                    <a:pt x="18" y="80"/>
                    <a:pt x="18" y="80"/>
                    <a:pt x="18" y="80"/>
                  </a:cubicBezTo>
                  <a:cubicBezTo>
                    <a:pt x="16" y="81"/>
                    <a:pt x="16" y="83"/>
                    <a:pt x="18" y="83"/>
                  </a:cubicBezTo>
                  <a:cubicBezTo>
                    <a:pt x="18" y="83"/>
                    <a:pt x="18" y="83"/>
                    <a:pt x="18" y="83"/>
                  </a:cubicBezTo>
                  <a:cubicBezTo>
                    <a:pt x="18" y="84"/>
                    <a:pt x="18" y="86"/>
                    <a:pt x="18" y="87"/>
                  </a:cubicBezTo>
                  <a:cubicBezTo>
                    <a:pt x="18" y="87"/>
                    <a:pt x="18" y="87"/>
                    <a:pt x="18" y="87"/>
                  </a:cubicBezTo>
                  <a:cubicBezTo>
                    <a:pt x="18" y="87"/>
                    <a:pt x="18" y="88"/>
                    <a:pt x="18" y="88"/>
                  </a:cubicBezTo>
                  <a:cubicBezTo>
                    <a:pt x="18" y="90"/>
                    <a:pt x="18" y="92"/>
                    <a:pt x="18" y="94"/>
                  </a:cubicBezTo>
                  <a:cubicBezTo>
                    <a:pt x="17" y="95"/>
                    <a:pt x="16" y="96"/>
                    <a:pt x="18" y="96"/>
                  </a:cubicBezTo>
                  <a:cubicBezTo>
                    <a:pt x="19" y="100"/>
                    <a:pt x="20" y="105"/>
                    <a:pt x="21" y="109"/>
                  </a:cubicBezTo>
                  <a:cubicBezTo>
                    <a:pt x="22" y="117"/>
                    <a:pt x="21" y="126"/>
                    <a:pt x="21" y="134"/>
                  </a:cubicBezTo>
                  <a:cubicBezTo>
                    <a:pt x="20" y="148"/>
                    <a:pt x="20" y="163"/>
                    <a:pt x="21" y="178"/>
                  </a:cubicBezTo>
                  <a:cubicBezTo>
                    <a:pt x="19" y="178"/>
                    <a:pt x="17" y="181"/>
                    <a:pt x="20" y="181"/>
                  </a:cubicBezTo>
                  <a:cubicBezTo>
                    <a:pt x="21" y="181"/>
                    <a:pt x="21" y="181"/>
                    <a:pt x="22" y="181"/>
                  </a:cubicBezTo>
                  <a:cubicBezTo>
                    <a:pt x="22" y="181"/>
                    <a:pt x="22" y="181"/>
                    <a:pt x="23" y="181"/>
                  </a:cubicBezTo>
                  <a:cubicBezTo>
                    <a:pt x="26" y="182"/>
                    <a:pt x="30" y="182"/>
                    <a:pt x="34" y="183"/>
                  </a:cubicBezTo>
                  <a:cubicBezTo>
                    <a:pt x="29" y="183"/>
                    <a:pt x="24" y="182"/>
                    <a:pt x="19" y="182"/>
                  </a:cubicBezTo>
                  <a:cubicBezTo>
                    <a:pt x="18" y="182"/>
                    <a:pt x="13" y="185"/>
                    <a:pt x="17" y="185"/>
                  </a:cubicBezTo>
                  <a:cubicBezTo>
                    <a:pt x="21" y="185"/>
                    <a:pt x="24" y="185"/>
                    <a:pt x="28" y="185"/>
                  </a:cubicBezTo>
                  <a:cubicBezTo>
                    <a:pt x="27" y="186"/>
                    <a:pt x="27" y="186"/>
                    <a:pt x="26" y="187"/>
                  </a:cubicBezTo>
                  <a:cubicBezTo>
                    <a:pt x="24" y="187"/>
                    <a:pt x="21" y="189"/>
                    <a:pt x="24" y="189"/>
                  </a:cubicBezTo>
                  <a:cubicBezTo>
                    <a:pt x="49" y="192"/>
                    <a:pt x="74" y="191"/>
                    <a:pt x="98" y="190"/>
                  </a:cubicBezTo>
                  <a:cubicBezTo>
                    <a:pt x="116" y="190"/>
                    <a:pt x="134" y="191"/>
                    <a:pt x="152" y="190"/>
                  </a:cubicBezTo>
                  <a:cubicBezTo>
                    <a:pt x="152" y="190"/>
                    <a:pt x="152" y="190"/>
                    <a:pt x="152" y="190"/>
                  </a:cubicBezTo>
                  <a:cubicBezTo>
                    <a:pt x="146" y="191"/>
                    <a:pt x="140" y="193"/>
                    <a:pt x="135" y="195"/>
                  </a:cubicBezTo>
                  <a:cubicBezTo>
                    <a:pt x="132" y="196"/>
                    <a:pt x="132" y="199"/>
                    <a:pt x="135" y="198"/>
                  </a:cubicBezTo>
                  <a:cubicBezTo>
                    <a:pt x="146" y="197"/>
                    <a:pt x="157" y="195"/>
                    <a:pt x="167" y="192"/>
                  </a:cubicBezTo>
                  <a:cubicBezTo>
                    <a:pt x="166" y="193"/>
                    <a:pt x="164" y="194"/>
                    <a:pt x="162" y="195"/>
                  </a:cubicBezTo>
                  <a:cubicBezTo>
                    <a:pt x="162" y="195"/>
                    <a:pt x="162" y="195"/>
                    <a:pt x="161" y="196"/>
                  </a:cubicBezTo>
                  <a:cubicBezTo>
                    <a:pt x="153" y="198"/>
                    <a:pt x="145" y="199"/>
                    <a:pt x="138" y="204"/>
                  </a:cubicBezTo>
                  <a:cubicBezTo>
                    <a:pt x="136" y="205"/>
                    <a:pt x="137" y="207"/>
                    <a:pt x="139" y="207"/>
                  </a:cubicBezTo>
                  <a:cubicBezTo>
                    <a:pt x="152" y="207"/>
                    <a:pt x="164" y="203"/>
                    <a:pt x="176" y="199"/>
                  </a:cubicBezTo>
                  <a:cubicBezTo>
                    <a:pt x="186" y="200"/>
                    <a:pt x="196" y="199"/>
                    <a:pt x="204" y="194"/>
                  </a:cubicBezTo>
                  <a:cubicBezTo>
                    <a:pt x="207" y="192"/>
                    <a:pt x="205" y="191"/>
                    <a:pt x="203" y="191"/>
                  </a:cubicBezTo>
                  <a:cubicBezTo>
                    <a:pt x="194" y="191"/>
                    <a:pt x="185" y="193"/>
                    <a:pt x="177" y="196"/>
                  </a:cubicBezTo>
                  <a:cubicBezTo>
                    <a:pt x="175" y="196"/>
                    <a:pt x="174" y="196"/>
                    <a:pt x="172" y="195"/>
                  </a:cubicBezTo>
                  <a:cubicBezTo>
                    <a:pt x="175" y="195"/>
                    <a:pt x="178" y="193"/>
                    <a:pt x="180" y="192"/>
                  </a:cubicBezTo>
                  <a:cubicBezTo>
                    <a:pt x="192" y="189"/>
                    <a:pt x="205" y="189"/>
                    <a:pt x="215" y="182"/>
                  </a:cubicBezTo>
                  <a:cubicBezTo>
                    <a:pt x="217" y="181"/>
                    <a:pt x="216" y="179"/>
                    <a:pt x="214" y="179"/>
                  </a:cubicBezTo>
                  <a:cubicBezTo>
                    <a:pt x="207" y="180"/>
                    <a:pt x="200" y="181"/>
                    <a:pt x="194" y="182"/>
                  </a:cubicBezTo>
                  <a:cubicBezTo>
                    <a:pt x="194" y="182"/>
                    <a:pt x="194" y="181"/>
                    <a:pt x="194" y="181"/>
                  </a:cubicBezTo>
                  <a:cubicBezTo>
                    <a:pt x="195" y="181"/>
                    <a:pt x="195" y="180"/>
                    <a:pt x="195" y="180"/>
                  </a:cubicBezTo>
                  <a:cubicBezTo>
                    <a:pt x="200" y="178"/>
                    <a:pt x="206" y="177"/>
                    <a:pt x="212" y="175"/>
                  </a:cubicBezTo>
                  <a:cubicBezTo>
                    <a:pt x="215" y="174"/>
                    <a:pt x="214" y="171"/>
                    <a:pt x="211" y="172"/>
                  </a:cubicBezTo>
                  <a:cubicBezTo>
                    <a:pt x="208" y="172"/>
                    <a:pt x="206" y="173"/>
                    <a:pt x="203" y="174"/>
                  </a:cubicBezTo>
                  <a:cubicBezTo>
                    <a:pt x="204" y="173"/>
                    <a:pt x="205" y="173"/>
                    <a:pt x="206" y="172"/>
                  </a:cubicBezTo>
                  <a:cubicBezTo>
                    <a:pt x="207" y="172"/>
                    <a:pt x="207" y="172"/>
                    <a:pt x="208" y="171"/>
                  </a:cubicBezTo>
                  <a:cubicBezTo>
                    <a:pt x="209" y="171"/>
                    <a:pt x="211" y="170"/>
                    <a:pt x="211" y="170"/>
                  </a:cubicBezTo>
                  <a:cubicBezTo>
                    <a:pt x="213" y="168"/>
                    <a:pt x="214" y="167"/>
                    <a:pt x="215" y="165"/>
                  </a:cubicBezTo>
                  <a:cubicBezTo>
                    <a:pt x="215" y="168"/>
                    <a:pt x="216" y="170"/>
                    <a:pt x="217" y="173"/>
                  </a:cubicBezTo>
                  <a:cubicBezTo>
                    <a:pt x="218" y="175"/>
                    <a:pt x="221" y="173"/>
                    <a:pt x="222" y="172"/>
                  </a:cubicBezTo>
                  <a:cubicBezTo>
                    <a:pt x="224" y="169"/>
                    <a:pt x="225" y="166"/>
                    <a:pt x="226" y="164"/>
                  </a:cubicBezTo>
                  <a:cubicBezTo>
                    <a:pt x="228" y="161"/>
                    <a:pt x="222" y="162"/>
                    <a:pt x="221" y="163"/>
                  </a:cubicBezTo>
                  <a:close/>
                  <a:moveTo>
                    <a:pt x="26" y="133"/>
                  </a:moveTo>
                  <a:cubicBezTo>
                    <a:pt x="26" y="124"/>
                    <a:pt x="26" y="116"/>
                    <a:pt x="26" y="108"/>
                  </a:cubicBezTo>
                  <a:cubicBezTo>
                    <a:pt x="26" y="104"/>
                    <a:pt x="25" y="100"/>
                    <a:pt x="24" y="96"/>
                  </a:cubicBezTo>
                  <a:cubicBezTo>
                    <a:pt x="26" y="96"/>
                    <a:pt x="28" y="96"/>
                    <a:pt x="30" y="96"/>
                  </a:cubicBezTo>
                  <a:cubicBezTo>
                    <a:pt x="31" y="107"/>
                    <a:pt x="35" y="118"/>
                    <a:pt x="36" y="129"/>
                  </a:cubicBezTo>
                  <a:cubicBezTo>
                    <a:pt x="37" y="136"/>
                    <a:pt x="37" y="144"/>
                    <a:pt x="38" y="151"/>
                  </a:cubicBezTo>
                  <a:cubicBezTo>
                    <a:pt x="37" y="151"/>
                    <a:pt x="36" y="152"/>
                    <a:pt x="36" y="153"/>
                  </a:cubicBezTo>
                  <a:cubicBezTo>
                    <a:pt x="35" y="160"/>
                    <a:pt x="35" y="167"/>
                    <a:pt x="35" y="175"/>
                  </a:cubicBezTo>
                  <a:cubicBezTo>
                    <a:pt x="35" y="176"/>
                    <a:pt x="36" y="176"/>
                    <a:pt x="36" y="176"/>
                  </a:cubicBezTo>
                  <a:cubicBezTo>
                    <a:pt x="76" y="180"/>
                    <a:pt x="116" y="180"/>
                    <a:pt x="155" y="180"/>
                  </a:cubicBezTo>
                  <a:cubicBezTo>
                    <a:pt x="156" y="180"/>
                    <a:pt x="156" y="181"/>
                    <a:pt x="156" y="182"/>
                  </a:cubicBezTo>
                  <a:cubicBezTo>
                    <a:pt x="156" y="182"/>
                    <a:pt x="157" y="182"/>
                    <a:pt x="157" y="182"/>
                  </a:cubicBezTo>
                  <a:cubicBezTo>
                    <a:pt x="157" y="182"/>
                    <a:pt x="157" y="182"/>
                    <a:pt x="157" y="182"/>
                  </a:cubicBezTo>
                  <a:cubicBezTo>
                    <a:pt x="152" y="182"/>
                    <a:pt x="148" y="182"/>
                    <a:pt x="144" y="182"/>
                  </a:cubicBezTo>
                  <a:cubicBezTo>
                    <a:pt x="130" y="181"/>
                    <a:pt x="115" y="182"/>
                    <a:pt x="101" y="182"/>
                  </a:cubicBezTo>
                  <a:cubicBezTo>
                    <a:pt x="76" y="183"/>
                    <a:pt x="52" y="181"/>
                    <a:pt x="27" y="178"/>
                  </a:cubicBezTo>
                  <a:cubicBezTo>
                    <a:pt x="26" y="163"/>
                    <a:pt x="26" y="148"/>
                    <a:pt x="26" y="133"/>
                  </a:cubicBezTo>
                  <a:close/>
                  <a:moveTo>
                    <a:pt x="105" y="80"/>
                  </a:moveTo>
                  <a:cubicBezTo>
                    <a:pt x="94" y="79"/>
                    <a:pt x="82" y="79"/>
                    <a:pt x="70" y="79"/>
                  </a:cubicBezTo>
                  <a:cubicBezTo>
                    <a:pt x="62" y="79"/>
                    <a:pt x="53" y="79"/>
                    <a:pt x="44" y="79"/>
                  </a:cubicBezTo>
                  <a:cubicBezTo>
                    <a:pt x="44" y="79"/>
                    <a:pt x="44" y="78"/>
                    <a:pt x="44" y="78"/>
                  </a:cubicBezTo>
                  <a:cubicBezTo>
                    <a:pt x="62" y="78"/>
                    <a:pt x="81" y="78"/>
                    <a:pt x="99" y="78"/>
                  </a:cubicBezTo>
                  <a:cubicBezTo>
                    <a:pt x="114" y="79"/>
                    <a:pt x="130" y="80"/>
                    <a:pt x="145" y="79"/>
                  </a:cubicBezTo>
                  <a:cubicBezTo>
                    <a:pt x="145" y="80"/>
                    <a:pt x="145" y="80"/>
                    <a:pt x="146" y="81"/>
                  </a:cubicBezTo>
                  <a:cubicBezTo>
                    <a:pt x="146" y="81"/>
                    <a:pt x="146" y="81"/>
                    <a:pt x="147" y="81"/>
                  </a:cubicBezTo>
                  <a:cubicBezTo>
                    <a:pt x="136" y="82"/>
                    <a:pt x="125" y="82"/>
                    <a:pt x="115" y="81"/>
                  </a:cubicBezTo>
                  <a:cubicBezTo>
                    <a:pt x="115" y="81"/>
                    <a:pt x="115" y="81"/>
                    <a:pt x="115" y="81"/>
                  </a:cubicBezTo>
                  <a:cubicBezTo>
                    <a:pt x="114" y="80"/>
                    <a:pt x="112" y="80"/>
                    <a:pt x="110" y="81"/>
                  </a:cubicBezTo>
                  <a:cubicBezTo>
                    <a:pt x="109" y="81"/>
                    <a:pt x="108" y="81"/>
                    <a:pt x="107" y="81"/>
                  </a:cubicBezTo>
                  <a:cubicBezTo>
                    <a:pt x="107" y="80"/>
                    <a:pt x="107" y="80"/>
                    <a:pt x="105" y="80"/>
                  </a:cubicBezTo>
                  <a:close/>
                  <a:moveTo>
                    <a:pt x="144" y="77"/>
                  </a:moveTo>
                  <a:cubicBezTo>
                    <a:pt x="135" y="77"/>
                    <a:pt x="126" y="77"/>
                    <a:pt x="116" y="76"/>
                  </a:cubicBezTo>
                  <a:cubicBezTo>
                    <a:pt x="126" y="76"/>
                    <a:pt x="135" y="75"/>
                    <a:pt x="144" y="76"/>
                  </a:cubicBezTo>
                  <a:cubicBezTo>
                    <a:pt x="144" y="76"/>
                    <a:pt x="144" y="76"/>
                    <a:pt x="144" y="77"/>
                  </a:cubicBezTo>
                  <a:close/>
                  <a:moveTo>
                    <a:pt x="157" y="79"/>
                  </a:moveTo>
                  <a:cubicBezTo>
                    <a:pt x="157" y="78"/>
                    <a:pt x="157" y="78"/>
                    <a:pt x="157" y="78"/>
                  </a:cubicBezTo>
                  <a:cubicBezTo>
                    <a:pt x="158" y="77"/>
                    <a:pt x="158" y="77"/>
                    <a:pt x="159" y="76"/>
                  </a:cubicBezTo>
                  <a:cubicBezTo>
                    <a:pt x="160" y="78"/>
                    <a:pt x="161" y="79"/>
                    <a:pt x="163" y="81"/>
                  </a:cubicBezTo>
                  <a:cubicBezTo>
                    <a:pt x="162" y="81"/>
                    <a:pt x="162" y="80"/>
                    <a:pt x="161" y="81"/>
                  </a:cubicBezTo>
                  <a:cubicBezTo>
                    <a:pt x="157" y="81"/>
                    <a:pt x="153" y="81"/>
                    <a:pt x="148" y="81"/>
                  </a:cubicBezTo>
                  <a:cubicBezTo>
                    <a:pt x="150" y="81"/>
                    <a:pt x="152" y="80"/>
                    <a:pt x="151" y="79"/>
                  </a:cubicBezTo>
                  <a:cubicBezTo>
                    <a:pt x="151" y="79"/>
                    <a:pt x="151" y="79"/>
                    <a:pt x="151" y="79"/>
                  </a:cubicBezTo>
                  <a:cubicBezTo>
                    <a:pt x="151" y="79"/>
                    <a:pt x="151" y="78"/>
                    <a:pt x="151" y="78"/>
                  </a:cubicBezTo>
                  <a:cubicBezTo>
                    <a:pt x="151" y="79"/>
                    <a:pt x="151" y="79"/>
                    <a:pt x="151" y="80"/>
                  </a:cubicBezTo>
                  <a:cubicBezTo>
                    <a:pt x="151" y="81"/>
                    <a:pt x="157" y="80"/>
                    <a:pt x="157" y="79"/>
                  </a:cubicBezTo>
                  <a:close/>
                  <a:moveTo>
                    <a:pt x="164" y="82"/>
                  </a:moveTo>
                  <a:cubicBezTo>
                    <a:pt x="163" y="82"/>
                    <a:pt x="163" y="82"/>
                    <a:pt x="163" y="82"/>
                  </a:cubicBezTo>
                  <a:cubicBezTo>
                    <a:pt x="163" y="82"/>
                    <a:pt x="163" y="82"/>
                    <a:pt x="163" y="82"/>
                  </a:cubicBezTo>
                  <a:cubicBezTo>
                    <a:pt x="163" y="82"/>
                    <a:pt x="163" y="82"/>
                    <a:pt x="164" y="82"/>
                  </a:cubicBezTo>
                  <a:close/>
                  <a:moveTo>
                    <a:pt x="108" y="148"/>
                  </a:moveTo>
                  <a:cubicBezTo>
                    <a:pt x="108" y="135"/>
                    <a:pt x="112" y="120"/>
                    <a:pt x="114" y="108"/>
                  </a:cubicBezTo>
                  <a:cubicBezTo>
                    <a:pt x="114" y="105"/>
                    <a:pt x="115" y="103"/>
                    <a:pt x="115" y="100"/>
                  </a:cubicBezTo>
                  <a:cubicBezTo>
                    <a:pt x="117" y="100"/>
                    <a:pt x="118" y="100"/>
                    <a:pt x="119" y="100"/>
                  </a:cubicBezTo>
                  <a:cubicBezTo>
                    <a:pt x="114" y="115"/>
                    <a:pt x="115" y="134"/>
                    <a:pt x="108" y="148"/>
                  </a:cubicBezTo>
                  <a:close/>
                  <a:moveTo>
                    <a:pt x="74" y="156"/>
                  </a:moveTo>
                  <a:cubicBezTo>
                    <a:pt x="74" y="147"/>
                    <a:pt x="79" y="137"/>
                    <a:pt x="82" y="130"/>
                  </a:cubicBezTo>
                  <a:cubicBezTo>
                    <a:pt x="85" y="120"/>
                    <a:pt x="88" y="110"/>
                    <a:pt x="88" y="100"/>
                  </a:cubicBezTo>
                  <a:cubicBezTo>
                    <a:pt x="90" y="100"/>
                    <a:pt x="91" y="100"/>
                    <a:pt x="93" y="100"/>
                  </a:cubicBezTo>
                  <a:cubicBezTo>
                    <a:pt x="85" y="118"/>
                    <a:pt x="85" y="139"/>
                    <a:pt x="74" y="156"/>
                  </a:cubicBezTo>
                  <a:close/>
                  <a:moveTo>
                    <a:pt x="164" y="180"/>
                  </a:moveTo>
                  <a:cubicBezTo>
                    <a:pt x="165" y="180"/>
                    <a:pt x="165" y="180"/>
                    <a:pt x="166" y="180"/>
                  </a:cubicBezTo>
                  <a:cubicBezTo>
                    <a:pt x="165" y="181"/>
                    <a:pt x="165" y="181"/>
                    <a:pt x="165" y="182"/>
                  </a:cubicBezTo>
                  <a:cubicBezTo>
                    <a:pt x="164" y="182"/>
                    <a:pt x="163" y="182"/>
                    <a:pt x="162" y="182"/>
                  </a:cubicBezTo>
                  <a:cubicBezTo>
                    <a:pt x="162" y="182"/>
                    <a:pt x="163" y="181"/>
                    <a:pt x="164" y="180"/>
                  </a:cubicBezTo>
                  <a:close/>
                  <a:moveTo>
                    <a:pt x="136" y="134"/>
                  </a:moveTo>
                  <a:cubicBezTo>
                    <a:pt x="136" y="133"/>
                    <a:pt x="136" y="131"/>
                    <a:pt x="136" y="130"/>
                  </a:cubicBezTo>
                  <a:cubicBezTo>
                    <a:pt x="137" y="121"/>
                    <a:pt x="138" y="112"/>
                    <a:pt x="138" y="103"/>
                  </a:cubicBezTo>
                  <a:cubicBezTo>
                    <a:pt x="138" y="103"/>
                    <a:pt x="138" y="102"/>
                    <a:pt x="138" y="102"/>
                  </a:cubicBezTo>
                  <a:cubicBezTo>
                    <a:pt x="138" y="113"/>
                    <a:pt x="139" y="124"/>
                    <a:pt x="136" y="134"/>
                  </a:cubicBezTo>
                  <a:close/>
                  <a:moveTo>
                    <a:pt x="151" y="95"/>
                  </a:moveTo>
                  <a:cubicBezTo>
                    <a:pt x="151" y="95"/>
                    <a:pt x="151" y="95"/>
                    <a:pt x="151" y="95"/>
                  </a:cubicBezTo>
                  <a:cubicBezTo>
                    <a:pt x="151" y="95"/>
                    <a:pt x="151" y="95"/>
                    <a:pt x="151" y="95"/>
                  </a:cubicBezTo>
                  <a:cubicBezTo>
                    <a:pt x="151" y="95"/>
                    <a:pt x="151" y="95"/>
                    <a:pt x="151" y="95"/>
                  </a:cubicBezTo>
                  <a:close/>
                  <a:moveTo>
                    <a:pt x="49" y="97"/>
                  </a:moveTo>
                  <a:cubicBezTo>
                    <a:pt x="49" y="97"/>
                    <a:pt x="50" y="97"/>
                    <a:pt x="51" y="98"/>
                  </a:cubicBezTo>
                  <a:cubicBezTo>
                    <a:pt x="49" y="100"/>
                    <a:pt x="48" y="102"/>
                    <a:pt x="47" y="104"/>
                  </a:cubicBezTo>
                  <a:cubicBezTo>
                    <a:pt x="47" y="102"/>
                    <a:pt x="48" y="100"/>
                    <a:pt x="49" y="97"/>
                  </a:cubicBezTo>
                  <a:close/>
                  <a:moveTo>
                    <a:pt x="127" y="99"/>
                  </a:moveTo>
                  <a:cubicBezTo>
                    <a:pt x="128" y="99"/>
                    <a:pt x="130" y="99"/>
                    <a:pt x="132" y="99"/>
                  </a:cubicBezTo>
                  <a:cubicBezTo>
                    <a:pt x="132" y="100"/>
                    <a:pt x="132" y="100"/>
                    <a:pt x="132" y="101"/>
                  </a:cubicBezTo>
                  <a:cubicBezTo>
                    <a:pt x="131" y="101"/>
                    <a:pt x="131" y="101"/>
                    <a:pt x="130" y="101"/>
                  </a:cubicBezTo>
                  <a:cubicBezTo>
                    <a:pt x="129" y="102"/>
                    <a:pt x="128" y="102"/>
                    <a:pt x="127" y="103"/>
                  </a:cubicBezTo>
                  <a:cubicBezTo>
                    <a:pt x="127" y="102"/>
                    <a:pt x="127" y="101"/>
                    <a:pt x="127" y="99"/>
                  </a:cubicBezTo>
                  <a:close/>
                  <a:moveTo>
                    <a:pt x="56" y="98"/>
                  </a:moveTo>
                  <a:cubicBezTo>
                    <a:pt x="57" y="98"/>
                    <a:pt x="58" y="98"/>
                    <a:pt x="60" y="98"/>
                  </a:cubicBezTo>
                  <a:cubicBezTo>
                    <a:pt x="57" y="105"/>
                    <a:pt x="54" y="115"/>
                    <a:pt x="49" y="121"/>
                  </a:cubicBezTo>
                  <a:cubicBezTo>
                    <a:pt x="49" y="113"/>
                    <a:pt x="54" y="105"/>
                    <a:pt x="56" y="98"/>
                  </a:cubicBezTo>
                  <a:close/>
                  <a:moveTo>
                    <a:pt x="65" y="98"/>
                  </a:moveTo>
                  <a:cubicBezTo>
                    <a:pt x="67" y="98"/>
                    <a:pt x="68" y="99"/>
                    <a:pt x="70" y="99"/>
                  </a:cubicBezTo>
                  <a:cubicBezTo>
                    <a:pt x="66" y="109"/>
                    <a:pt x="62" y="124"/>
                    <a:pt x="55" y="133"/>
                  </a:cubicBezTo>
                  <a:cubicBezTo>
                    <a:pt x="56" y="121"/>
                    <a:pt x="63" y="110"/>
                    <a:pt x="65" y="98"/>
                  </a:cubicBezTo>
                  <a:close/>
                  <a:moveTo>
                    <a:pt x="75" y="99"/>
                  </a:moveTo>
                  <a:cubicBezTo>
                    <a:pt x="76" y="99"/>
                    <a:pt x="77" y="99"/>
                    <a:pt x="78" y="99"/>
                  </a:cubicBezTo>
                  <a:cubicBezTo>
                    <a:pt x="76" y="102"/>
                    <a:pt x="75" y="104"/>
                    <a:pt x="74" y="107"/>
                  </a:cubicBezTo>
                  <a:cubicBezTo>
                    <a:pt x="75" y="104"/>
                    <a:pt x="75" y="102"/>
                    <a:pt x="75" y="99"/>
                  </a:cubicBezTo>
                  <a:close/>
                  <a:moveTo>
                    <a:pt x="101" y="100"/>
                  </a:moveTo>
                  <a:cubicBezTo>
                    <a:pt x="102" y="100"/>
                    <a:pt x="103" y="100"/>
                    <a:pt x="105" y="100"/>
                  </a:cubicBezTo>
                  <a:cubicBezTo>
                    <a:pt x="103" y="107"/>
                    <a:pt x="102" y="114"/>
                    <a:pt x="101" y="121"/>
                  </a:cubicBezTo>
                  <a:cubicBezTo>
                    <a:pt x="99" y="128"/>
                    <a:pt x="98" y="139"/>
                    <a:pt x="94" y="146"/>
                  </a:cubicBezTo>
                  <a:cubicBezTo>
                    <a:pt x="95" y="130"/>
                    <a:pt x="102" y="115"/>
                    <a:pt x="101" y="100"/>
                  </a:cubicBezTo>
                  <a:close/>
                  <a:moveTo>
                    <a:pt x="125" y="152"/>
                  </a:moveTo>
                  <a:cubicBezTo>
                    <a:pt x="124" y="137"/>
                    <a:pt x="128" y="122"/>
                    <a:pt x="127" y="106"/>
                  </a:cubicBezTo>
                  <a:cubicBezTo>
                    <a:pt x="129" y="106"/>
                    <a:pt x="130" y="105"/>
                    <a:pt x="131" y="105"/>
                  </a:cubicBezTo>
                  <a:cubicBezTo>
                    <a:pt x="131" y="111"/>
                    <a:pt x="131" y="117"/>
                    <a:pt x="131" y="123"/>
                  </a:cubicBezTo>
                  <a:cubicBezTo>
                    <a:pt x="131" y="125"/>
                    <a:pt x="130" y="128"/>
                    <a:pt x="130" y="130"/>
                  </a:cubicBezTo>
                  <a:cubicBezTo>
                    <a:pt x="129" y="136"/>
                    <a:pt x="129" y="146"/>
                    <a:pt x="125" y="152"/>
                  </a:cubicBezTo>
                  <a:close/>
                  <a:moveTo>
                    <a:pt x="163" y="174"/>
                  </a:moveTo>
                  <a:cubicBezTo>
                    <a:pt x="163" y="170"/>
                    <a:pt x="163" y="167"/>
                    <a:pt x="163" y="163"/>
                  </a:cubicBezTo>
                  <a:cubicBezTo>
                    <a:pt x="163" y="162"/>
                    <a:pt x="163" y="161"/>
                    <a:pt x="163" y="160"/>
                  </a:cubicBezTo>
                  <a:cubicBezTo>
                    <a:pt x="163" y="165"/>
                    <a:pt x="164" y="169"/>
                    <a:pt x="164" y="174"/>
                  </a:cubicBezTo>
                  <a:cubicBezTo>
                    <a:pt x="164" y="174"/>
                    <a:pt x="163" y="174"/>
                    <a:pt x="163" y="174"/>
                  </a:cubicBezTo>
                  <a:close/>
                  <a:moveTo>
                    <a:pt x="157" y="91"/>
                  </a:moveTo>
                  <a:cubicBezTo>
                    <a:pt x="157" y="91"/>
                    <a:pt x="157" y="91"/>
                    <a:pt x="157" y="91"/>
                  </a:cubicBezTo>
                  <a:cubicBezTo>
                    <a:pt x="157" y="90"/>
                    <a:pt x="156" y="90"/>
                    <a:pt x="156" y="89"/>
                  </a:cubicBezTo>
                  <a:cubicBezTo>
                    <a:pt x="157" y="89"/>
                    <a:pt x="157" y="89"/>
                    <a:pt x="157" y="89"/>
                  </a:cubicBezTo>
                  <a:cubicBezTo>
                    <a:pt x="157" y="90"/>
                    <a:pt x="157" y="90"/>
                    <a:pt x="157" y="91"/>
                  </a:cubicBezTo>
                  <a:close/>
                  <a:moveTo>
                    <a:pt x="161" y="85"/>
                  </a:moveTo>
                  <a:cubicBezTo>
                    <a:pt x="160" y="85"/>
                    <a:pt x="159" y="85"/>
                    <a:pt x="158" y="86"/>
                  </a:cubicBezTo>
                  <a:cubicBezTo>
                    <a:pt x="145" y="89"/>
                    <a:pt x="130" y="89"/>
                    <a:pt x="116" y="89"/>
                  </a:cubicBezTo>
                  <a:cubicBezTo>
                    <a:pt x="116" y="88"/>
                    <a:pt x="116" y="86"/>
                    <a:pt x="116" y="85"/>
                  </a:cubicBezTo>
                  <a:cubicBezTo>
                    <a:pt x="131" y="85"/>
                    <a:pt x="145" y="85"/>
                    <a:pt x="160" y="84"/>
                  </a:cubicBezTo>
                  <a:cubicBezTo>
                    <a:pt x="160" y="84"/>
                    <a:pt x="160" y="84"/>
                    <a:pt x="160" y="84"/>
                  </a:cubicBezTo>
                  <a:cubicBezTo>
                    <a:pt x="160" y="84"/>
                    <a:pt x="160" y="84"/>
                    <a:pt x="160" y="84"/>
                  </a:cubicBezTo>
                  <a:cubicBezTo>
                    <a:pt x="160" y="84"/>
                    <a:pt x="161" y="85"/>
                    <a:pt x="161" y="85"/>
                  </a:cubicBezTo>
                  <a:close/>
                  <a:moveTo>
                    <a:pt x="40" y="96"/>
                  </a:moveTo>
                  <a:cubicBezTo>
                    <a:pt x="41" y="96"/>
                    <a:pt x="42" y="97"/>
                    <a:pt x="43" y="97"/>
                  </a:cubicBezTo>
                  <a:cubicBezTo>
                    <a:pt x="43" y="97"/>
                    <a:pt x="43" y="98"/>
                    <a:pt x="43" y="98"/>
                  </a:cubicBezTo>
                  <a:cubicBezTo>
                    <a:pt x="42" y="98"/>
                    <a:pt x="41" y="99"/>
                    <a:pt x="40" y="99"/>
                  </a:cubicBezTo>
                  <a:cubicBezTo>
                    <a:pt x="38" y="102"/>
                    <a:pt x="38" y="105"/>
                    <a:pt x="38" y="108"/>
                  </a:cubicBezTo>
                  <a:cubicBezTo>
                    <a:pt x="37" y="104"/>
                    <a:pt x="36" y="100"/>
                    <a:pt x="36" y="96"/>
                  </a:cubicBezTo>
                  <a:cubicBezTo>
                    <a:pt x="37" y="96"/>
                    <a:pt x="38" y="96"/>
                    <a:pt x="40" y="96"/>
                  </a:cubicBezTo>
                  <a:close/>
                  <a:moveTo>
                    <a:pt x="41" y="110"/>
                  </a:moveTo>
                  <a:cubicBezTo>
                    <a:pt x="41" y="110"/>
                    <a:pt x="41" y="110"/>
                    <a:pt x="41" y="111"/>
                  </a:cubicBezTo>
                  <a:cubicBezTo>
                    <a:pt x="41" y="113"/>
                    <a:pt x="44" y="112"/>
                    <a:pt x="45" y="112"/>
                  </a:cubicBezTo>
                  <a:cubicBezTo>
                    <a:pt x="46" y="111"/>
                    <a:pt x="46" y="111"/>
                    <a:pt x="46" y="111"/>
                  </a:cubicBezTo>
                  <a:cubicBezTo>
                    <a:pt x="44" y="116"/>
                    <a:pt x="43" y="120"/>
                    <a:pt x="43" y="126"/>
                  </a:cubicBezTo>
                  <a:cubicBezTo>
                    <a:pt x="43" y="127"/>
                    <a:pt x="46" y="127"/>
                    <a:pt x="47" y="126"/>
                  </a:cubicBezTo>
                  <a:cubicBezTo>
                    <a:pt x="49" y="126"/>
                    <a:pt x="50" y="125"/>
                    <a:pt x="52" y="123"/>
                  </a:cubicBezTo>
                  <a:cubicBezTo>
                    <a:pt x="50" y="128"/>
                    <a:pt x="49" y="134"/>
                    <a:pt x="49" y="139"/>
                  </a:cubicBezTo>
                  <a:cubicBezTo>
                    <a:pt x="49" y="141"/>
                    <a:pt x="53" y="141"/>
                    <a:pt x="54" y="140"/>
                  </a:cubicBezTo>
                  <a:cubicBezTo>
                    <a:pt x="55" y="139"/>
                    <a:pt x="57" y="137"/>
                    <a:pt x="58" y="136"/>
                  </a:cubicBezTo>
                  <a:cubicBezTo>
                    <a:pt x="56" y="142"/>
                    <a:pt x="54" y="148"/>
                    <a:pt x="54" y="154"/>
                  </a:cubicBezTo>
                  <a:cubicBezTo>
                    <a:pt x="54" y="157"/>
                    <a:pt x="58" y="155"/>
                    <a:pt x="59" y="155"/>
                  </a:cubicBezTo>
                  <a:cubicBezTo>
                    <a:pt x="73" y="142"/>
                    <a:pt x="75" y="119"/>
                    <a:pt x="82" y="101"/>
                  </a:cubicBezTo>
                  <a:cubicBezTo>
                    <a:pt x="82" y="112"/>
                    <a:pt x="78" y="123"/>
                    <a:pt x="75" y="133"/>
                  </a:cubicBezTo>
                  <a:cubicBezTo>
                    <a:pt x="73" y="142"/>
                    <a:pt x="67" y="153"/>
                    <a:pt x="70" y="163"/>
                  </a:cubicBezTo>
                  <a:cubicBezTo>
                    <a:pt x="70" y="165"/>
                    <a:pt x="74" y="164"/>
                    <a:pt x="75" y="163"/>
                  </a:cubicBezTo>
                  <a:cubicBezTo>
                    <a:pt x="88" y="147"/>
                    <a:pt x="89" y="127"/>
                    <a:pt x="95" y="108"/>
                  </a:cubicBezTo>
                  <a:cubicBezTo>
                    <a:pt x="94" y="123"/>
                    <a:pt x="88" y="138"/>
                    <a:pt x="88" y="153"/>
                  </a:cubicBezTo>
                  <a:cubicBezTo>
                    <a:pt x="88" y="155"/>
                    <a:pt x="91" y="155"/>
                    <a:pt x="93" y="154"/>
                  </a:cubicBezTo>
                  <a:cubicBezTo>
                    <a:pt x="100" y="148"/>
                    <a:pt x="102" y="139"/>
                    <a:pt x="104" y="130"/>
                  </a:cubicBezTo>
                  <a:cubicBezTo>
                    <a:pt x="107" y="120"/>
                    <a:pt x="108" y="110"/>
                    <a:pt x="110" y="100"/>
                  </a:cubicBezTo>
                  <a:cubicBezTo>
                    <a:pt x="110" y="100"/>
                    <a:pt x="110" y="100"/>
                    <a:pt x="110" y="100"/>
                  </a:cubicBezTo>
                  <a:cubicBezTo>
                    <a:pt x="109" y="106"/>
                    <a:pt x="108" y="111"/>
                    <a:pt x="107" y="117"/>
                  </a:cubicBezTo>
                  <a:cubicBezTo>
                    <a:pt x="106" y="130"/>
                    <a:pt x="101" y="144"/>
                    <a:pt x="103" y="157"/>
                  </a:cubicBezTo>
                  <a:cubicBezTo>
                    <a:pt x="103" y="159"/>
                    <a:pt x="107" y="158"/>
                    <a:pt x="108" y="157"/>
                  </a:cubicBezTo>
                  <a:cubicBezTo>
                    <a:pt x="119" y="145"/>
                    <a:pt x="118" y="126"/>
                    <a:pt x="122" y="109"/>
                  </a:cubicBezTo>
                  <a:cubicBezTo>
                    <a:pt x="122" y="126"/>
                    <a:pt x="118" y="142"/>
                    <a:pt x="121" y="158"/>
                  </a:cubicBezTo>
                  <a:cubicBezTo>
                    <a:pt x="121" y="160"/>
                    <a:pt x="124" y="159"/>
                    <a:pt x="125" y="159"/>
                  </a:cubicBezTo>
                  <a:cubicBezTo>
                    <a:pt x="130" y="155"/>
                    <a:pt x="132" y="149"/>
                    <a:pt x="134" y="142"/>
                  </a:cubicBezTo>
                  <a:cubicBezTo>
                    <a:pt x="134" y="143"/>
                    <a:pt x="134" y="143"/>
                    <a:pt x="134" y="143"/>
                  </a:cubicBezTo>
                  <a:cubicBezTo>
                    <a:pt x="135" y="145"/>
                    <a:pt x="138" y="143"/>
                    <a:pt x="139" y="142"/>
                  </a:cubicBezTo>
                  <a:cubicBezTo>
                    <a:pt x="141" y="138"/>
                    <a:pt x="142" y="135"/>
                    <a:pt x="142" y="131"/>
                  </a:cubicBezTo>
                  <a:cubicBezTo>
                    <a:pt x="142" y="131"/>
                    <a:pt x="143" y="131"/>
                    <a:pt x="143" y="131"/>
                  </a:cubicBezTo>
                  <a:cubicBezTo>
                    <a:pt x="146" y="130"/>
                    <a:pt x="147" y="127"/>
                    <a:pt x="143" y="127"/>
                  </a:cubicBezTo>
                  <a:cubicBezTo>
                    <a:pt x="146" y="127"/>
                    <a:pt x="145" y="111"/>
                    <a:pt x="145" y="102"/>
                  </a:cubicBezTo>
                  <a:cubicBezTo>
                    <a:pt x="145" y="102"/>
                    <a:pt x="145" y="102"/>
                    <a:pt x="145" y="102"/>
                  </a:cubicBezTo>
                  <a:cubicBezTo>
                    <a:pt x="145" y="102"/>
                    <a:pt x="145" y="102"/>
                    <a:pt x="145" y="102"/>
                  </a:cubicBezTo>
                  <a:cubicBezTo>
                    <a:pt x="145" y="110"/>
                    <a:pt x="146" y="119"/>
                    <a:pt x="148" y="127"/>
                  </a:cubicBezTo>
                  <a:cubicBezTo>
                    <a:pt x="149" y="128"/>
                    <a:pt x="150" y="128"/>
                    <a:pt x="152" y="128"/>
                  </a:cubicBezTo>
                  <a:cubicBezTo>
                    <a:pt x="152" y="135"/>
                    <a:pt x="152" y="141"/>
                    <a:pt x="152" y="148"/>
                  </a:cubicBezTo>
                  <a:cubicBezTo>
                    <a:pt x="153" y="156"/>
                    <a:pt x="152" y="165"/>
                    <a:pt x="153" y="174"/>
                  </a:cubicBezTo>
                  <a:cubicBezTo>
                    <a:pt x="138" y="173"/>
                    <a:pt x="123" y="173"/>
                    <a:pt x="108" y="173"/>
                  </a:cubicBezTo>
                  <a:cubicBezTo>
                    <a:pt x="97" y="173"/>
                    <a:pt x="84" y="175"/>
                    <a:pt x="72" y="175"/>
                  </a:cubicBezTo>
                  <a:cubicBezTo>
                    <a:pt x="69" y="174"/>
                    <a:pt x="67" y="174"/>
                    <a:pt x="64" y="174"/>
                  </a:cubicBezTo>
                  <a:cubicBezTo>
                    <a:pt x="61" y="174"/>
                    <a:pt x="57" y="173"/>
                    <a:pt x="54" y="173"/>
                  </a:cubicBezTo>
                  <a:cubicBezTo>
                    <a:pt x="63" y="173"/>
                    <a:pt x="73" y="173"/>
                    <a:pt x="82" y="173"/>
                  </a:cubicBezTo>
                  <a:cubicBezTo>
                    <a:pt x="84" y="173"/>
                    <a:pt x="88" y="170"/>
                    <a:pt x="85" y="170"/>
                  </a:cubicBezTo>
                  <a:cubicBezTo>
                    <a:pt x="72" y="170"/>
                    <a:pt x="59" y="170"/>
                    <a:pt x="46" y="170"/>
                  </a:cubicBezTo>
                  <a:cubicBezTo>
                    <a:pt x="45" y="170"/>
                    <a:pt x="45" y="170"/>
                    <a:pt x="44" y="170"/>
                  </a:cubicBezTo>
                  <a:cubicBezTo>
                    <a:pt x="44" y="158"/>
                    <a:pt x="43" y="146"/>
                    <a:pt x="42" y="133"/>
                  </a:cubicBezTo>
                  <a:cubicBezTo>
                    <a:pt x="41" y="125"/>
                    <a:pt x="40" y="118"/>
                    <a:pt x="38" y="110"/>
                  </a:cubicBezTo>
                  <a:cubicBezTo>
                    <a:pt x="39" y="110"/>
                    <a:pt x="40" y="110"/>
                    <a:pt x="41" y="110"/>
                  </a:cubicBezTo>
                  <a:close/>
                  <a:moveTo>
                    <a:pt x="70" y="120"/>
                  </a:moveTo>
                  <a:cubicBezTo>
                    <a:pt x="68" y="128"/>
                    <a:pt x="65" y="138"/>
                    <a:pt x="61" y="146"/>
                  </a:cubicBezTo>
                  <a:cubicBezTo>
                    <a:pt x="62" y="137"/>
                    <a:pt x="66" y="129"/>
                    <a:pt x="70" y="120"/>
                  </a:cubicBezTo>
                  <a:close/>
                  <a:moveTo>
                    <a:pt x="190" y="176"/>
                  </a:moveTo>
                  <a:cubicBezTo>
                    <a:pt x="189" y="177"/>
                    <a:pt x="188" y="177"/>
                    <a:pt x="187" y="178"/>
                  </a:cubicBezTo>
                  <a:cubicBezTo>
                    <a:pt x="186" y="178"/>
                    <a:pt x="185" y="178"/>
                    <a:pt x="184" y="178"/>
                  </a:cubicBezTo>
                  <a:cubicBezTo>
                    <a:pt x="184" y="177"/>
                    <a:pt x="184" y="177"/>
                    <a:pt x="185" y="177"/>
                  </a:cubicBezTo>
                  <a:cubicBezTo>
                    <a:pt x="185" y="177"/>
                    <a:pt x="185" y="177"/>
                    <a:pt x="185" y="177"/>
                  </a:cubicBezTo>
                  <a:cubicBezTo>
                    <a:pt x="185" y="177"/>
                    <a:pt x="185" y="177"/>
                    <a:pt x="185" y="177"/>
                  </a:cubicBezTo>
                  <a:cubicBezTo>
                    <a:pt x="187" y="177"/>
                    <a:pt x="188" y="177"/>
                    <a:pt x="190" y="176"/>
                  </a:cubicBezTo>
                  <a:close/>
                  <a:moveTo>
                    <a:pt x="173" y="171"/>
                  </a:moveTo>
                  <a:cubicBezTo>
                    <a:pt x="172" y="171"/>
                    <a:pt x="171" y="171"/>
                    <a:pt x="170" y="172"/>
                  </a:cubicBezTo>
                  <a:cubicBezTo>
                    <a:pt x="167" y="148"/>
                    <a:pt x="168" y="123"/>
                    <a:pt x="166" y="99"/>
                  </a:cubicBezTo>
                  <a:cubicBezTo>
                    <a:pt x="166" y="97"/>
                    <a:pt x="166" y="96"/>
                    <a:pt x="166" y="94"/>
                  </a:cubicBezTo>
                  <a:cubicBezTo>
                    <a:pt x="167" y="93"/>
                    <a:pt x="167" y="92"/>
                    <a:pt x="166" y="91"/>
                  </a:cubicBezTo>
                  <a:cubicBezTo>
                    <a:pt x="166" y="90"/>
                    <a:pt x="166" y="89"/>
                    <a:pt x="166" y="88"/>
                  </a:cubicBezTo>
                  <a:cubicBezTo>
                    <a:pt x="166" y="88"/>
                    <a:pt x="164" y="88"/>
                    <a:pt x="163" y="88"/>
                  </a:cubicBezTo>
                  <a:cubicBezTo>
                    <a:pt x="163" y="88"/>
                    <a:pt x="163" y="88"/>
                    <a:pt x="163" y="87"/>
                  </a:cubicBezTo>
                  <a:cubicBezTo>
                    <a:pt x="163" y="87"/>
                    <a:pt x="163" y="88"/>
                    <a:pt x="163" y="88"/>
                  </a:cubicBezTo>
                  <a:cubicBezTo>
                    <a:pt x="165" y="88"/>
                    <a:pt x="167" y="87"/>
                    <a:pt x="168" y="87"/>
                  </a:cubicBezTo>
                  <a:cubicBezTo>
                    <a:pt x="168" y="87"/>
                    <a:pt x="168" y="87"/>
                    <a:pt x="168" y="87"/>
                  </a:cubicBezTo>
                  <a:cubicBezTo>
                    <a:pt x="169" y="101"/>
                    <a:pt x="170" y="115"/>
                    <a:pt x="171" y="129"/>
                  </a:cubicBezTo>
                  <a:cubicBezTo>
                    <a:pt x="171" y="137"/>
                    <a:pt x="172" y="146"/>
                    <a:pt x="173" y="155"/>
                  </a:cubicBezTo>
                  <a:cubicBezTo>
                    <a:pt x="172" y="160"/>
                    <a:pt x="172" y="166"/>
                    <a:pt x="173" y="171"/>
                  </a:cubicBezTo>
                  <a:close/>
                  <a:moveTo>
                    <a:pt x="162" y="190"/>
                  </a:moveTo>
                  <a:cubicBezTo>
                    <a:pt x="164" y="190"/>
                    <a:pt x="167" y="189"/>
                    <a:pt x="170" y="189"/>
                  </a:cubicBezTo>
                  <a:cubicBezTo>
                    <a:pt x="166" y="190"/>
                    <a:pt x="163" y="190"/>
                    <a:pt x="160" y="191"/>
                  </a:cubicBezTo>
                  <a:cubicBezTo>
                    <a:pt x="161" y="191"/>
                    <a:pt x="161" y="191"/>
                    <a:pt x="162" y="190"/>
                  </a:cubicBezTo>
                  <a:close/>
                  <a:moveTo>
                    <a:pt x="202" y="170"/>
                  </a:moveTo>
                  <a:cubicBezTo>
                    <a:pt x="203" y="168"/>
                    <a:pt x="204" y="166"/>
                    <a:pt x="205" y="164"/>
                  </a:cubicBezTo>
                  <a:cubicBezTo>
                    <a:pt x="205" y="166"/>
                    <a:pt x="205" y="167"/>
                    <a:pt x="205" y="169"/>
                  </a:cubicBezTo>
                  <a:cubicBezTo>
                    <a:pt x="205" y="169"/>
                    <a:pt x="204" y="169"/>
                    <a:pt x="203" y="170"/>
                  </a:cubicBezTo>
                  <a:cubicBezTo>
                    <a:pt x="203" y="170"/>
                    <a:pt x="203" y="170"/>
                    <a:pt x="202" y="170"/>
                  </a:cubicBezTo>
                  <a:close/>
                  <a:moveTo>
                    <a:pt x="187" y="173"/>
                  </a:moveTo>
                  <a:cubicBezTo>
                    <a:pt x="187" y="173"/>
                    <a:pt x="187" y="173"/>
                    <a:pt x="187" y="173"/>
                  </a:cubicBezTo>
                  <a:cubicBezTo>
                    <a:pt x="187" y="173"/>
                    <a:pt x="187" y="173"/>
                    <a:pt x="187" y="173"/>
                  </a:cubicBezTo>
                  <a:cubicBezTo>
                    <a:pt x="187" y="173"/>
                    <a:pt x="187" y="173"/>
                    <a:pt x="187" y="173"/>
                  </a:cubicBezTo>
                  <a:cubicBezTo>
                    <a:pt x="187" y="173"/>
                    <a:pt x="187" y="173"/>
                    <a:pt x="187" y="173"/>
                  </a:cubicBezTo>
                  <a:close/>
                  <a:moveTo>
                    <a:pt x="180" y="174"/>
                  </a:moveTo>
                  <a:cubicBezTo>
                    <a:pt x="180" y="174"/>
                    <a:pt x="180" y="174"/>
                    <a:pt x="180" y="174"/>
                  </a:cubicBezTo>
                  <a:cubicBezTo>
                    <a:pt x="179" y="173"/>
                    <a:pt x="179" y="172"/>
                    <a:pt x="179" y="171"/>
                  </a:cubicBezTo>
                  <a:cubicBezTo>
                    <a:pt x="178" y="168"/>
                    <a:pt x="178" y="165"/>
                    <a:pt x="178" y="162"/>
                  </a:cubicBezTo>
                  <a:cubicBezTo>
                    <a:pt x="178" y="163"/>
                    <a:pt x="178" y="164"/>
                    <a:pt x="179" y="164"/>
                  </a:cubicBezTo>
                  <a:cubicBezTo>
                    <a:pt x="179" y="167"/>
                    <a:pt x="179" y="171"/>
                    <a:pt x="180" y="174"/>
                  </a:cubicBezTo>
                  <a:close/>
                  <a:moveTo>
                    <a:pt x="173" y="77"/>
                  </a:moveTo>
                  <a:cubicBezTo>
                    <a:pt x="172" y="76"/>
                    <a:pt x="169" y="77"/>
                    <a:pt x="168" y="78"/>
                  </a:cubicBezTo>
                  <a:cubicBezTo>
                    <a:pt x="168" y="78"/>
                    <a:pt x="167" y="77"/>
                    <a:pt x="167" y="77"/>
                  </a:cubicBezTo>
                  <a:cubicBezTo>
                    <a:pt x="169" y="76"/>
                    <a:pt x="171" y="75"/>
                    <a:pt x="170" y="74"/>
                  </a:cubicBezTo>
                  <a:cubicBezTo>
                    <a:pt x="167" y="69"/>
                    <a:pt x="163" y="65"/>
                    <a:pt x="159" y="60"/>
                  </a:cubicBezTo>
                  <a:cubicBezTo>
                    <a:pt x="159" y="60"/>
                    <a:pt x="159" y="60"/>
                    <a:pt x="159" y="60"/>
                  </a:cubicBezTo>
                  <a:cubicBezTo>
                    <a:pt x="159" y="59"/>
                    <a:pt x="159" y="59"/>
                    <a:pt x="158" y="59"/>
                  </a:cubicBezTo>
                  <a:cubicBezTo>
                    <a:pt x="159" y="59"/>
                    <a:pt x="160" y="58"/>
                    <a:pt x="161" y="58"/>
                  </a:cubicBezTo>
                  <a:cubicBezTo>
                    <a:pt x="165" y="64"/>
                    <a:pt x="170" y="70"/>
                    <a:pt x="173" y="77"/>
                  </a:cubicBezTo>
                  <a:close/>
                  <a:moveTo>
                    <a:pt x="151" y="35"/>
                  </a:moveTo>
                  <a:cubicBezTo>
                    <a:pt x="151" y="35"/>
                    <a:pt x="151" y="35"/>
                    <a:pt x="152" y="35"/>
                  </a:cubicBezTo>
                  <a:cubicBezTo>
                    <a:pt x="152" y="36"/>
                    <a:pt x="151" y="36"/>
                    <a:pt x="151" y="37"/>
                  </a:cubicBezTo>
                  <a:cubicBezTo>
                    <a:pt x="151" y="36"/>
                    <a:pt x="149" y="36"/>
                    <a:pt x="149" y="37"/>
                  </a:cubicBezTo>
                  <a:cubicBezTo>
                    <a:pt x="149" y="36"/>
                    <a:pt x="150" y="35"/>
                    <a:pt x="151" y="35"/>
                  </a:cubicBezTo>
                  <a:cubicBezTo>
                    <a:pt x="151" y="35"/>
                    <a:pt x="151" y="35"/>
                    <a:pt x="151" y="35"/>
                  </a:cubicBezTo>
                  <a:close/>
                  <a:moveTo>
                    <a:pt x="129" y="44"/>
                  </a:moveTo>
                  <a:cubicBezTo>
                    <a:pt x="132" y="44"/>
                    <a:pt x="134" y="44"/>
                    <a:pt x="137" y="44"/>
                  </a:cubicBezTo>
                  <a:cubicBezTo>
                    <a:pt x="133" y="45"/>
                    <a:pt x="130" y="44"/>
                    <a:pt x="126" y="44"/>
                  </a:cubicBezTo>
                  <a:cubicBezTo>
                    <a:pt x="127" y="44"/>
                    <a:pt x="128" y="44"/>
                    <a:pt x="129" y="44"/>
                  </a:cubicBezTo>
                  <a:close/>
                  <a:moveTo>
                    <a:pt x="138" y="42"/>
                  </a:moveTo>
                  <a:cubicBezTo>
                    <a:pt x="141" y="41"/>
                    <a:pt x="144" y="39"/>
                    <a:pt x="147" y="37"/>
                  </a:cubicBezTo>
                  <a:cubicBezTo>
                    <a:pt x="147" y="37"/>
                    <a:pt x="147" y="37"/>
                    <a:pt x="147" y="37"/>
                  </a:cubicBezTo>
                  <a:cubicBezTo>
                    <a:pt x="146" y="39"/>
                    <a:pt x="144" y="41"/>
                    <a:pt x="143" y="42"/>
                  </a:cubicBezTo>
                  <a:cubicBezTo>
                    <a:pt x="141" y="42"/>
                    <a:pt x="139" y="42"/>
                    <a:pt x="138" y="42"/>
                  </a:cubicBezTo>
                  <a:close/>
                  <a:moveTo>
                    <a:pt x="147" y="16"/>
                  </a:moveTo>
                  <a:cubicBezTo>
                    <a:pt x="149" y="20"/>
                    <a:pt x="150" y="24"/>
                    <a:pt x="151" y="28"/>
                  </a:cubicBezTo>
                  <a:cubicBezTo>
                    <a:pt x="148" y="33"/>
                    <a:pt x="143" y="37"/>
                    <a:pt x="139" y="38"/>
                  </a:cubicBezTo>
                  <a:cubicBezTo>
                    <a:pt x="136" y="40"/>
                    <a:pt x="132" y="41"/>
                    <a:pt x="128" y="41"/>
                  </a:cubicBezTo>
                  <a:cubicBezTo>
                    <a:pt x="127" y="41"/>
                    <a:pt x="127" y="41"/>
                    <a:pt x="126" y="41"/>
                  </a:cubicBezTo>
                  <a:cubicBezTo>
                    <a:pt x="125" y="41"/>
                    <a:pt x="124" y="42"/>
                    <a:pt x="124" y="42"/>
                  </a:cubicBezTo>
                  <a:cubicBezTo>
                    <a:pt x="121" y="42"/>
                    <a:pt x="119" y="43"/>
                    <a:pt x="116" y="43"/>
                  </a:cubicBezTo>
                  <a:cubicBezTo>
                    <a:pt x="113" y="43"/>
                    <a:pt x="110" y="43"/>
                    <a:pt x="108" y="44"/>
                  </a:cubicBezTo>
                  <a:cubicBezTo>
                    <a:pt x="97" y="44"/>
                    <a:pt x="87" y="43"/>
                    <a:pt x="77" y="43"/>
                  </a:cubicBezTo>
                  <a:cubicBezTo>
                    <a:pt x="70" y="43"/>
                    <a:pt x="63" y="43"/>
                    <a:pt x="56" y="43"/>
                  </a:cubicBezTo>
                  <a:cubicBezTo>
                    <a:pt x="55" y="43"/>
                    <a:pt x="54" y="43"/>
                    <a:pt x="54" y="43"/>
                  </a:cubicBezTo>
                  <a:cubicBezTo>
                    <a:pt x="55" y="43"/>
                    <a:pt x="56" y="42"/>
                    <a:pt x="56" y="41"/>
                  </a:cubicBezTo>
                  <a:cubicBezTo>
                    <a:pt x="57" y="38"/>
                    <a:pt x="58" y="35"/>
                    <a:pt x="58" y="32"/>
                  </a:cubicBezTo>
                  <a:cubicBezTo>
                    <a:pt x="59" y="35"/>
                    <a:pt x="60" y="38"/>
                    <a:pt x="61" y="41"/>
                  </a:cubicBezTo>
                  <a:cubicBezTo>
                    <a:pt x="62" y="43"/>
                    <a:pt x="66" y="41"/>
                    <a:pt x="66" y="40"/>
                  </a:cubicBezTo>
                  <a:cubicBezTo>
                    <a:pt x="69" y="35"/>
                    <a:pt x="70" y="30"/>
                    <a:pt x="71" y="25"/>
                  </a:cubicBezTo>
                  <a:cubicBezTo>
                    <a:pt x="71" y="30"/>
                    <a:pt x="71" y="35"/>
                    <a:pt x="71" y="40"/>
                  </a:cubicBezTo>
                  <a:cubicBezTo>
                    <a:pt x="72" y="42"/>
                    <a:pt x="76" y="41"/>
                    <a:pt x="77" y="40"/>
                  </a:cubicBezTo>
                  <a:cubicBezTo>
                    <a:pt x="79" y="36"/>
                    <a:pt x="80" y="32"/>
                    <a:pt x="81" y="29"/>
                  </a:cubicBezTo>
                  <a:cubicBezTo>
                    <a:pt x="81" y="30"/>
                    <a:pt x="82" y="32"/>
                    <a:pt x="82" y="33"/>
                  </a:cubicBezTo>
                  <a:cubicBezTo>
                    <a:pt x="83" y="36"/>
                    <a:pt x="86" y="35"/>
                    <a:pt x="87" y="34"/>
                  </a:cubicBezTo>
                  <a:cubicBezTo>
                    <a:pt x="89" y="32"/>
                    <a:pt x="90" y="30"/>
                    <a:pt x="91" y="28"/>
                  </a:cubicBezTo>
                  <a:cubicBezTo>
                    <a:pt x="91" y="32"/>
                    <a:pt x="91" y="36"/>
                    <a:pt x="93" y="40"/>
                  </a:cubicBezTo>
                  <a:cubicBezTo>
                    <a:pt x="93" y="42"/>
                    <a:pt x="97" y="40"/>
                    <a:pt x="98" y="39"/>
                  </a:cubicBezTo>
                  <a:cubicBezTo>
                    <a:pt x="100" y="36"/>
                    <a:pt x="102" y="33"/>
                    <a:pt x="104" y="29"/>
                  </a:cubicBezTo>
                  <a:cubicBezTo>
                    <a:pt x="104" y="32"/>
                    <a:pt x="104" y="34"/>
                    <a:pt x="105" y="36"/>
                  </a:cubicBezTo>
                  <a:cubicBezTo>
                    <a:pt x="105" y="38"/>
                    <a:pt x="110" y="36"/>
                    <a:pt x="110" y="35"/>
                  </a:cubicBezTo>
                  <a:cubicBezTo>
                    <a:pt x="111" y="34"/>
                    <a:pt x="111" y="33"/>
                    <a:pt x="111" y="32"/>
                  </a:cubicBezTo>
                  <a:cubicBezTo>
                    <a:pt x="111" y="32"/>
                    <a:pt x="110" y="31"/>
                    <a:pt x="110" y="31"/>
                  </a:cubicBezTo>
                  <a:cubicBezTo>
                    <a:pt x="109" y="28"/>
                    <a:pt x="109" y="24"/>
                    <a:pt x="109" y="20"/>
                  </a:cubicBezTo>
                  <a:cubicBezTo>
                    <a:pt x="109" y="18"/>
                    <a:pt x="103" y="19"/>
                    <a:pt x="103" y="21"/>
                  </a:cubicBezTo>
                  <a:cubicBezTo>
                    <a:pt x="103" y="22"/>
                    <a:pt x="103" y="22"/>
                    <a:pt x="103" y="22"/>
                  </a:cubicBezTo>
                  <a:cubicBezTo>
                    <a:pt x="102" y="23"/>
                    <a:pt x="102" y="23"/>
                    <a:pt x="101" y="24"/>
                  </a:cubicBezTo>
                  <a:cubicBezTo>
                    <a:pt x="100" y="27"/>
                    <a:pt x="98" y="30"/>
                    <a:pt x="97" y="33"/>
                  </a:cubicBezTo>
                  <a:cubicBezTo>
                    <a:pt x="97" y="28"/>
                    <a:pt x="97" y="24"/>
                    <a:pt x="98" y="19"/>
                  </a:cubicBezTo>
                  <a:cubicBezTo>
                    <a:pt x="98" y="17"/>
                    <a:pt x="93" y="18"/>
                    <a:pt x="93" y="20"/>
                  </a:cubicBezTo>
                  <a:cubicBezTo>
                    <a:pt x="92" y="21"/>
                    <a:pt x="92" y="23"/>
                    <a:pt x="92" y="25"/>
                  </a:cubicBezTo>
                  <a:cubicBezTo>
                    <a:pt x="91" y="24"/>
                    <a:pt x="88" y="24"/>
                    <a:pt x="87" y="26"/>
                  </a:cubicBezTo>
                  <a:cubicBezTo>
                    <a:pt x="87" y="26"/>
                    <a:pt x="87" y="26"/>
                    <a:pt x="87" y="26"/>
                  </a:cubicBezTo>
                  <a:cubicBezTo>
                    <a:pt x="86" y="23"/>
                    <a:pt x="86" y="19"/>
                    <a:pt x="86" y="15"/>
                  </a:cubicBezTo>
                  <a:cubicBezTo>
                    <a:pt x="86" y="15"/>
                    <a:pt x="86" y="14"/>
                    <a:pt x="86" y="14"/>
                  </a:cubicBezTo>
                  <a:cubicBezTo>
                    <a:pt x="87" y="14"/>
                    <a:pt x="88" y="14"/>
                    <a:pt x="89" y="14"/>
                  </a:cubicBezTo>
                  <a:cubicBezTo>
                    <a:pt x="90" y="14"/>
                    <a:pt x="91" y="13"/>
                    <a:pt x="92" y="12"/>
                  </a:cubicBezTo>
                  <a:cubicBezTo>
                    <a:pt x="100" y="12"/>
                    <a:pt x="109" y="12"/>
                    <a:pt x="117" y="12"/>
                  </a:cubicBezTo>
                  <a:cubicBezTo>
                    <a:pt x="118" y="12"/>
                    <a:pt x="120" y="12"/>
                    <a:pt x="121" y="11"/>
                  </a:cubicBezTo>
                  <a:cubicBezTo>
                    <a:pt x="130" y="11"/>
                    <a:pt x="140" y="11"/>
                    <a:pt x="147" y="16"/>
                  </a:cubicBezTo>
                  <a:close/>
                  <a:moveTo>
                    <a:pt x="68" y="15"/>
                  </a:moveTo>
                  <a:cubicBezTo>
                    <a:pt x="68" y="15"/>
                    <a:pt x="68" y="16"/>
                    <a:pt x="68" y="16"/>
                  </a:cubicBezTo>
                  <a:cubicBezTo>
                    <a:pt x="66" y="16"/>
                    <a:pt x="64" y="16"/>
                    <a:pt x="62" y="16"/>
                  </a:cubicBezTo>
                  <a:cubicBezTo>
                    <a:pt x="62" y="14"/>
                    <a:pt x="58" y="15"/>
                    <a:pt x="57" y="16"/>
                  </a:cubicBezTo>
                  <a:cubicBezTo>
                    <a:pt x="56" y="16"/>
                    <a:pt x="55" y="16"/>
                    <a:pt x="54" y="17"/>
                  </a:cubicBezTo>
                  <a:cubicBezTo>
                    <a:pt x="54" y="16"/>
                    <a:pt x="54" y="16"/>
                    <a:pt x="54" y="15"/>
                  </a:cubicBezTo>
                  <a:cubicBezTo>
                    <a:pt x="54" y="15"/>
                    <a:pt x="55" y="15"/>
                    <a:pt x="55" y="15"/>
                  </a:cubicBezTo>
                  <a:cubicBezTo>
                    <a:pt x="59" y="15"/>
                    <a:pt x="64" y="15"/>
                    <a:pt x="68" y="15"/>
                  </a:cubicBezTo>
                  <a:close/>
                  <a:moveTo>
                    <a:pt x="48" y="16"/>
                  </a:moveTo>
                  <a:cubicBezTo>
                    <a:pt x="48" y="16"/>
                    <a:pt x="48" y="16"/>
                    <a:pt x="48" y="16"/>
                  </a:cubicBezTo>
                  <a:cubicBezTo>
                    <a:pt x="48" y="16"/>
                    <a:pt x="47" y="16"/>
                    <a:pt x="47" y="16"/>
                  </a:cubicBezTo>
                  <a:cubicBezTo>
                    <a:pt x="47" y="16"/>
                    <a:pt x="48" y="16"/>
                    <a:pt x="48" y="16"/>
                  </a:cubicBezTo>
                  <a:close/>
                  <a:moveTo>
                    <a:pt x="56" y="12"/>
                  </a:moveTo>
                  <a:cubicBezTo>
                    <a:pt x="55" y="12"/>
                    <a:pt x="54" y="12"/>
                    <a:pt x="53" y="12"/>
                  </a:cubicBezTo>
                  <a:cubicBezTo>
                    <a:pt x="53" y="11"/>
                    <a:pt x="53" y="11"/>
                    <a:pt x="53" y="11"/>
                  </a:cubicBezTo>
                  <a:cubicBezTo>
                    <a:pt x="56" y="11"/>
                    <a:pt x="59" y="11"/>
                    <a:pt x="62" y="11"/>
                  </a:cubicBezTo>
                  <a:cubicBezTo>
                    <a:pt x="60" y="11"/>
                    <a:pt x="58" y="11"/>
                    <a:pt x="56" y="12"/>
                  </a:cubicBezTo>
                  <a:close/>
                  <a:moveTo>
                    <a:pt x="50" y="11"/>
                  </a:moveTo>
                  <a:cubicBezTo>
                    <a:pt x="49" y="11"/>
                    <a:pt x="49" y="11"/>
                    <a:pt x="48" y="11"/>
                  </a:cubicBezTo>
                  <a:cubicBezTo>
                    <a:pt x="49" y="11"/>
                    <a:pt x="50" y="11"/>
                    <a:pt x="50" y="11"/>
                  </a:cubicBezTo>
                  <a:cubicBezTo>
                    <a:pt x="50" y="11"/>
                    <a:pt x="50" y="11"/>
                    <a:pt x="50" y="11"/>
                  </a:cubicBezTo>
                  <a:close/>
                  <a:moveTo>
                    <a:pt x="47" y="34"/>
                  </a:moveTo>
                  <a:cubicBezTo>
                    <a:pt x="47" y="33"/>
                    <a:pt x="47" y="32"/>
                    <a:pt x="47" y="31"/>
                  </a:cubicBezTo>
                  <a:cubicBezTo>
                    <a:pt x="47" y="28"/>
                    <a:pt x="47" y="25"/>
                    <a:pt x="48" y="22"/>
                  </a:cubicBezTo>
                  <a:cubicBezTo>
                    <a:pt x="48" y="22"/>
                    <a:pt x="48" y="21"/>
                    <a:pt x="47" y="21"/>
                  </a:cubicBezTo>
                  <a:cubicBezTo>
                    <a:pt x="48" y="21"/>
                    <a:pt x="48" y="21"/>
                    <a:pt x="48" y="21"/>
                  </a:cubicBezTo>
                  <a:cubicBezTo>
                    <a:pt x="48" y="24"/>
                    <a:pt x="48" y="27"/>
                    <a:pt x="48" y="29"/>
                  </a:cubicBezTo>
                  <a:cubicBezTo>
                    <a:pt x="48" y="31"/>
                    <a:pt x="48" y="32"/>
                    <a:pt x="47" y="34"/>
                  </a:cubicBezTo>
                  <a:close/>
                  <a:moveTo>
                    <a:pt x="53" y="30"/>
                  </a:moveTo>
                  <a:cubicBezTo>
                    <a:pt x="53" y="29"/>
                    <a:pt x="53" y="28"/>
                    <a:pt x="53" y="27"/>
                  </a:cubicBezTo>
                  <a:cubicBezTo>
                    <a:pt x="53" y="25"/>
                    <a:pt x="53" y="24"/>
                    <a:pt x="53" y="23"/>
                  </a:cubicBezTo>
                  <a:cubicBezTo>
                    <a:pt x="53" y="22"/>
                    <a:pt x="53" y="21"/>
                    <a:pt x="53" y="21"/>
                  </a:cubicBezTo>
                  <a:cubicBezTo>
                    <a:pt x="54" y="21"/>
                    <a:pt x="55" y="21"/>
                    <a:pt x="55" y="21"/>
                  </a:cubicBezTo>
                  <a:cubicBezTo>
                    <a:pt x="55" y="24"/>
                    <a:pt x="54" y="27"/>
                    <a:pt x="53" y="30"/>
                  </a:cubicBezTo>
                  <a:close/>
                  <a:moveTo>
                    <a:pt x="64" y="33"/>
                  </a:moveTo>
                  <a:cubicBezTo>
                    <a:pt x="63" y="29"/>
                    <a:pt x="63" y="25"/>
                    <a:pt x="63" y="20"/>
                  </a:cubicBezTo>
                  <a:cubicBezTo>
                    <a:pt x="64" y="20"/>
                    <a:pt x="65" y="20"/>
                    <a:pt x="67" y="20"/>
                  </a:cubicBezTo>
                  <a:cubicBezTo>
                    <a:pt x="66" y="24"/>
                    <a:pt x="65" y="29"/>
                    <a:pt x="64" y="33"/>
                  </a:cubicBezTo>
                  <a:close/>
                  <a:moveTo>
                    <a:pt x="77" y="26"/>
                  </a:moveTo>
                  <a:cubicBezTo>
                    <a:pt x="77" y="24"/>
                    <a:pt x="77" y="22"/>
                    <a:pt x="76" y="19"/>
                  </a:cubicBezTo>
                  <a:cubicBezTo>
                    <a:pt x="77" y="19"/>
                    <a:pt x="78" y="19"/>
                    <a:pt x="79" y="19"/>
                  </a:cubicBezTo>
                  <a:cubicBezTo>
                    <a:pt x="79" y="19"/>
                    <a:pt x="79" y="19"/>
                    <a:pt x="79" y="19"/>
                  </a:cubicBezTo>
                  <a:cubicBezTo>
                    <a:pt x="78" y="22"/>
                    <a:pt x="77" y="24"/>
                    <a:pt x="77" y="26"/>
                  </a:cubicBezTo>
                  <a:close/>
                  <a:moveTo>
                    <a:pt x="81" y="15"/>
                  </a:moveTo>
                  <a:cubicBezTo>
                    <a:pt x="79" y="15"/>
                    <a:pt x="78" y="15"/>
                    <a:pt x="76" y="15"/>
                  </a:cubicBezTo>
                  <a:cubicBezTo>
                    <a:pt x="76" y="15"/>
                    <a:pt x="76" y="15"/>
                    <a:pt x="76" y="15"/>
                  </a:cubicBezTo>
                  <a:cubicBezTo>
                    <a:pt x="78" y="14"/>
                    <a:pt x="79" y="14"/>
                    <a:pt x="81" y="14"/>
                  </a:cubicBezTo>
                  <a:cubicBezTo>
                    <a:pt x="81" y="15"/>
                    <a:pt x="81" y="15"/>
                    <a:pt x="81" y="15"/>
                  </a:cubicBezTo>
                  <a:close/>
                  <a:moveTo>
                    <a:pt x="35" y="14"/>
                  </a:moveTo>
                  <a:cubicBezTo>
                    <a:pt x="36" y="14"/>
                    <a:pt x="36" y="14"/>
                    <a:pt x="36" y="14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5" y="16"/>
                    <a:pt x="35" y="16"/>
                    <a:pt x="35" y="17"/>
                  </a:cubicBezTo>
                  <a:cubicBezTo>
                    <a:pt x="35" y="17"/>
                    <a:pt x="34" y="18"/>
                    <a:pt x="35" y="18"/>
                  </a:cubicBezTo>
                  <a:cubicBezTo>
                    <a:pt x="34" y="20"/>
                    <a:pt x="34" y="23"/>
                    <a:pt x="34" y="25"/>
                  </a:cubicBezTo>
                  <a:cubicBezTo>
                    <a:pt x="34" y="23"/>
                    <a:pt x="33" y="20"/>
                    <a:pt x="33" y="18"/>
                  </a:cubicBezTo>
                  <a:cubicBezTo>
                    <a:pt x="33" y="17"/>
                    <a:pt x="31" y="17"/>
                    <a:pt x="30" y="18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3" y="15"/>
                    <a:pt x="34" y="15"/>
                    <a:pt x="35" y="14"/>
                  </a:cubicBezTo>
                  <a:close/>
                  <a:moveTo>
                    <a:pt x="39" y="41"/>
                  </a:moveTo>
                  <a:cubicBezTo>
                    <a:pt x="39" y="41"/>
                    <a:pt x="39" y="41"/>
                    <a:pt x="39" y="41"/>
                  </a:cubicBezTo>
                  <a:cubicBezTo>
                    <a:pt x="40" y="39"/>
                    <a:pt x="40" y="36"/>
                    <a:pt x="41" y="34"/>
                  </a:cubicBezTo>
                  <a:cubicBezTo>
                    <a:pt x="41" y="35"/>
                    <a:pt x="41" y="35"/>
                    <a:pt x="41" y="36"/>
                  </a:cubicBezTo>
                  <a:cubicBezTo>
                    <a:pt x="41" y="37"/>
                    <a:pt x="42" y="37"/>
                    <a:pt x="42" y="37"/>
                  </a:cubicBezTo>
                  <a:cubicBezTo>
                    <a:pt x="43" y="38"/>
                    <a:pt x="44" y="40"/>
                    <a:pt x="44" y="41"/>
                  </a:cubicBezTo>
                  <a:cubicBezTo>
                    <a:pt x="45" y="42"/>
                    <a:pt x="48" y="41"/>
                    <a:pt x="49" y="40"/>
                  </a:cubicBezTo>
                  <a:cubicBezTo>
                    <a:pt x="49" y="40"/>
                    <a:pt x="50" y="40"/>
                    <a:pt x="50" y="40"/>
                  </a:cubicBezTo>
                  <a:cubicBezTo>
                    <a:pt x="50" y="40"/>
                    <a:pt x="50" y="41"/>
                    <a:pt x="51" y="42"/>
                  </a:cubicBezTo>
                  <a:cubicBezTo>
                    <a:pt x="51" y="43"/>
                    <a:pt x="52" y="43"/>
                    <a:pt x="53" y="43"/>
                  </a:cubicBezTo>
                  <a:cubicBezTo>
                    <a:pt x="50" y="43"/>
                    <a:pt x="47" y="43"/>
                    <a:pt x="44" y="43"/>
                  </a:cubicBezTo>
                  <a:cubicBezTo>
                    <a:pt x="42" y="42"/>
                    <a:pt x="41" y="42"/>
                    <a:pt x="39" y="41"/>
                  </a:cubicBezTo>
                  <a:close/>
                  <a:moveTo>
                    <a:pt x="82" y="8"/>
                  </a:moveTo>
                  <a:cubicBezTo>
                    <a:pt x="89" y="8"/>
                    <a:pt x="96" y="8"/>
                    <a:pt x="102" y="8"/>
                  </a:cubicBezTo>
                  <a:cubicBezTo>
                    <a:pt x="97" y="8"/>
                    <a:pt x="91" y="8"/>
                    <a:pt x="85" y="8"/>
                  </a:cubicBezTo>
                  <a:cubicBezTo>
                    <a:pt x="82" y="8"/>
                    <a:pt x="78" y="8"/>
                    <a:pt x="75" y="8"/>
                  </a:cubicBezTo>
                  <a:cubicBezTo>
                    <a:pt x="75" y="8"/>
                    <a:pt x="75" y="8"/>
                    <a:pt x="74" y="8"/>
                  </a:cubicBezTo>
                  <a:cubicBezTo>
                    <a:pt x="63" y="7"/>
                    <a:pt x="51" y="7"/>
                    <a:pt x="40" y="9"/>
                  </a:cubicBezTo>
                  <a:cubicBezTo>
                    <a:pt x="40" y="8"/>
                    <a:pt x="37" y="8"/>
                    <a:pt x="36" y="9"/>
                  </a:cubicBezTo>
                  <a:cubicBezTo>
                    <a:pt x="34" y="10"/>
                    <a:pt x="32" y="11"/>
                    <a:pt x="30" y="12"/>
                  </a:cubicBezTo>
                  <a:cubicBezTo>
                    <a:pt x="29" y="13"/>
                    <a:pt x="28" y="13"/>
                    <a:pt x="26" y="14"/>
                  </a:cubicBezTo>
                  <a:cubicBezTo>
                    <a:pt x="25" y="15"/>
                    <a:pt x="25" y="16"/>
                    <a:pt x="25" y="16"/>
                  </a:cubicBezTo>
                  <a:cubicBezTo>
                    <a:pt x="21" y="19"/>
                    <a:pt x="19" y="23"/>
                    <a:pt x="18" y="28"/>
                  </a:cubicBezTo>
                  <a:cubicBezTo>
                    <a:pt x="18" y="31"/>
                    <a:pt x="19" y="33"/>
                    <a:pt x="21" y="35"/>
                  </a:cubicBezTo>
                  <a:cubicBezTo>
                    <a:pt x="22" y="38"/>
                    <a:pt x="24" y="41"/>
                    <a:pt x="26" y="42"/>
                  </a:cubicBezTo>
                  <a:cubicBezTo>
                    <a:pt x="33" y="46"/>
                    <a:pt x="40" y="47"/>
                    <a:pt x="47" y="47"/>
                  </a:cubicBezTo>
                  <a:cubicBezTo>
                    <a:pt x="65" y="50"/>
                    <a:pt x="83" y="49"/>
                    <a:pt x="100" y="47"/>
                  </a:cubicBezTo>
                  <a:cubicBezTo>
                    <a:pt x="108" y="47"/>
                    <a:pt x="116" y="48"/>
                    <a:pt x="124" y="48"/>
                  </a:cubicBezTo>
                  <a:cubicBezTo>
                    <a:pt x="133" y="49"/>
                    <a:pt x="142" y="48"/>
                    <a:pt x="148" y="43"/>
                  </a:cubicBezTo>
                  <a:cubicBezTo>
                    <a:pt x="149" y="43"/>
                    <a:pt x="151" y="42"/>
                    <a:pt x="152" y="42"/>
                  </a:cubicBezTo>
                  <a:cubicBezTo>
                    <a:pt x="158" y="39"/>
                    <a:pt x="158" y="32"/>
                    <a:pt x="156" y="26"/>
                  </a:cubicBezTo>
                  <a:cubicBezTo>
                    <a:pt x="157" y="24"/>
                    <a:pt x="157" y="23"/>
                    <a:pt x="157" y="22"/>
                  </a:cubicBezTo>
                  <a:cubicBezTo>
                    <a:pt x="157" y="13"/>
                    <a:pt x="148" y="10"/>
                    <a:pt x="138" y="9"/>
                  </a:cubicBezTo>
                  <a:cubicBezTo>
                    <a:pt x="140" y="9"/>
                    <a:pt x="142" y="8"/>
                    <a:pt x="145" y="8"/>
                  </a:cubicBezTo>
                  <a:cubicBezTo>
                    <a:pt x="146" y="8"/>
                    <a:pt x="149" y="6"/>
                    <a:pt x="148" y="5"/>
                  </a:cubicBezTo>
                  <a:cubicBezTo>
                    <a:pt x="150" y="5"/>
                    <a:pt x="151" y="6"/>
                    <a:pt x="152" y="6"/>
                  </a:cubicBezTo>
                  <a:cubicBezTo>
                    <a:pt x="152" y="6"/>
                    <a:pt x="153" y="6"/>
                    <a:pt x="153" y="6"/>
                  </a:cubicBezTo>
                  <a:cubicBezTo>
                    <a:pt x="154" y="6"/>
                    <a:pt x="155" y="6"/>
                    <a:pt x="155" y="7"/>
                  </a:cubicBezTo>
                  <a:cubicBezTo>
                    <a:pt x="156" y="7"/>
                    <a:pt x="157" y="8"/>
                    <a:pt x="157" y="9"/>
                  </a:cubicBezTo>
                  <a:cubicBezTo>
                    <a:pt x="158" y="10"/>
                    <a:pt x="161" y="10"/>
                    <a:pt x="162" y="9"/>
                  </a:cubicBezTo>
                  <a:cubicBezTo>
                    <a:pt x="169" y="12"/>
                    <a:pt x="173" y="18"/>
                    <a:pt x="173" y="25"/>
                  </a:cubicBezTo>
                  <a:cubicBezTo>
                    <a:pt x="173" y="30"/>
                    <a:pt x="173" y="35"/>
                    <a:pt x="171" y="39"/>
                  </a:cubicBezTo>
                  <a:cubicBezTo>
                    <a:pt x="163" y="58"/>
                    <a:pt x="134" y="55"/>
                    <a:pt x="117" y="56"/>
                  </a:cubicBezTo>
                  <a:cubicBezTo>
                    <a:pt x="82" y="57"/>
                    <a:pt x="46" y="57"/>
                    <a:pt x="11" y="47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10" y="46"/>
                    <a:pt x="10" y="45"/>
                    <a:pt x="9" y="44"/>
                  </a:cubicBezTo>
                  <a:cubicBezTo>
                    <a:pt x="9" y="44"/>
                    <a:pt x="10" y="43"/>
                    <a:pt x="10" y="43"/>
                  </a:cubicBezTo>
                  <a:cubicBezTo>
                    <a:pt x="8" y="38"/>
                    <a:pt x="7" y="33"/>
                    <a:pt x="8" y="28"/>
                  </a:cubicBezTo>
                  <a:cubicBezTo>
                    <a:pt x="9" y="25"/>
                    <a:pt x="10" y="23"/>
                    <a:pt x="12" y="21"/>
                  </a:cubicBezTo>
                  <a:cubicBezTo>
                    <a:pt x="13" y="21"/>
                    <a:pt x="14" y="21"/>
                    <a:pt x="15" y="20"/>
                  </a:cubicBezTo>
                  <a:cubicBezTo>
                    <a:pt x="17" y="19"/>
                    <a:pt x="18" y="17"/>
                    <a:pt x="20" y="1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2" y="15"/>
                    <a:pt x="22" y="15"/>
                    <a:pt x="22" y="14"/>
                  </a:cubicBezTo>
                  <a:cubicBezTo>
                    <a:pt x="23" y="14"/>
                    <a:pt x="24" y="13"/>
                    <a:pt x="23" y="12"/>
                  </a:cubicBezTo>
                  <a:cubicBezTo>
                    <a:pt x="22" y="11"/>
                    <a:pt x="20" y="12"/>
                    <a:pt x="19" y="12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40" y="6"/>
                    <a:pt x="61" y="7"/>
                    <a:pt x="82" y="8"/>
                  </a:cubicBezTo>
                  <a:close/>
                  <a:moveTo>
                    <a:pt x="112" y="66"/>
                  </a:moveTo>
                  <a:cubicBezTo>
                    <a:pt x="94" y="66"/>
                    <a:pt x="76" y="65"/>
                    <a:pt x="58" y="64"/>
                  </a:cubicBezTo>
                  <a:cubicBezTo>
                    <a:pt x="43" y="64"/>
                    <a:pt x="21" y="65"/>
                    <a:pt x="12" y="51"/>
                  </a:cubicBezTo>
                  <a:cubicBezTo>
                    <a:pt x="55" y="62"/>
                    <a:pt x="103" y="62"/>
                    <a:pt x="146" y="57"/>
                  </a:cubicBezTo>
                  <a:cubicBezTo>
                    <a:pt x="153" y="56"/>
                    <a:pt x="160" y="54"/>
                    <a:pt x="165" y="51"/>
                  </a:cubicBezTo>
                  <a:cubicBezTo>
                    <a:pt x="164" y="52"/>
                    <a:pt x="164" y="52"/>
                    <a:pt x="163" y="53"/>
                  </a:cubicBezTo>
                  <a:cubicBezTo>
                    <a:pt x="161" y="53"/>
                    <a:pt x="159" y="55"/>
                    <a:pt x="160" y="56"/>
                  </a:cubicBezTo>
                  <a:cubicBezTo>
                    <a:pt x="158" y="57"/>
                    <a:pt x="157" y="58"/>
                    <a:pt x="156" y="58"/>
                  </a:cubicBezTo>
                  <a:cubicBezTo>
                    <a:pt x="156" y="58"/>
                    <a:pt x="156" y="59"/>
                    <a:pt x="156" y="59"/>
                  </a:cubicBezTo>
                  <a:cubicBezTo>
                    <a:pt x="155" y="59"/>
                    <a:pt x="154" y="59"/>
                    <a:pt x="154" y="60"/>
                  </a:cubicBezTo>
                  <a:cubicBezTo>
                    <a:pt x="141" y="66"/>
                    <a:pt x="126" y="65"/>
                    <a:pt x="112" y="66"/>
                  </a:cubicBezTo>
                  <a:close/>
                  <a:moveTo>
                    <a:pt x="159" y="74"/>
                  </a:moveTo>
                  <a:cubicBezTo>
                    <a:pt x="158" y="74"/>
                    <a:pt x="158" y="75"/>
                    <a:pt x="158" y="75"/>
                  </a:cubicBezTo>
                  <a:cubicBezTo>
                    <a:pt x="158" y="75"/>
                    <a:pt x="158" y="75"/>
                    <a:pt x="157" y="75"/>
                  </a:cubicBezTo>
                  <a:cubicBezTo>
                    <a:pt x="157" y="75"/>
                    <a:pt x="157" y="75"/>
                    <a:pt x="157" y="75"/>
                  </a:cubicBezTo>
                  <a:cubicBezTo>
                    <a:pt x="157" y="73"/>
                    <a:pt x="157" y="71"/>
                    <a:pt x="157" y="69"/>
                  </a:cubicBezTo>
                  <a:cubicBezTo>
                    <a:pt x="157" y="71"/>
                    <a:pt x="158" y="72"/>
                    <a:pt x="159" y="74"/>
                  </a:cubicBezTo>
                  <a:close/>
                  <a:moveTo>
                    <a:pt x="151" y="75"/>
                  </a:moveTo>
                  <a:cubicBezTo>
                    <a:pt x="151" y="76"/>
                    <a:pt x="151" y="76"/>
                    <a:pt x="151" y="76"/>
                  </a:cubicBezTo>
                  <a:cubicBezTo>
                    <a:pt x="151" y="76"/>
                    <a:pt x="151" y="76"/>
                    <a:pt x="150" y="76"/>
                  </a:cubicBezTo>
                  <a:cubicBezTo>
                    <a:pt x="150" y="76"/>
                    <a:pt x="150" y="76"/>
                    <a:pt x="150" y="76"/>
                  </a:cubicBezTo>
                  <a:cubicBezTo>
                    <a:pt x="151" y="76"/>
                    <a:pt x="151" y="76"/>
                    <a:pt x="151" y="75"/>
                  </a:cubicBezTo>
                  <a:close/>
                  <a:moveTo>
                    <a:pt x="69" y="83"/>
                  </a:moveTo>
                  <a:cubicBezTo>
                    <a:pt x="83" y="83"/>
                    <a:pt x="96" y="84"/>
                    <a:pt x="109" y="84"/>
                  </a:cubicBezTo>
                  <a:cubicBezTo>
                    <a:pt x="108" y="86"/>
                    <a:pt x="108" y="88"/>
                    <a:pt x="107" y="89"/>
                  </a:cubicBezTo>
                  <a:cubicBezTo>
                    <a:pt x="103" y="89"/>
                    <a:pt x="98" y="89"/>
                    <a:pt x="94" y="89"/>
                  </a:cubicBezTo>
                  <a:cubicBezTo>
                    <a:pt x="91" y="89"/>
                    <a:pt x="88" y="89"/>
                    <a:pt x="85" y="89"/>
                  </a:cubicBezTo>
                  <a:cubicBezTo>
                    <a:pt x="74" y="89"/>
                    <a:pt x="62" y="89"/>
                    <a:pt x="51" y="89"/>
                  </a:cubicBezTo>
                  <a:cubicBezTo>
                    <a:pt x="44" y="88"/>
                    <a:pt x="37" y="86"/>
                    <a:pt x="30" y="84"/>
                  </a:cubicBezTo>
                  <a:cubicBezTo>
                    <a:pt x="28" y="83"/>
                    <a:pt x="23" y="85"/>
                    <a:pt x="25" y="86"/>
                  </a:cubicBezTo>
                  <a:cubicBezTo>
                    <a:pt x="29" y="88"/>
                    <a:pt x="33" y="89"/>
                    <a:pt x="37" y="90"/>
                  </a:cubicBezTo>
                  <a:cubicBezTo>
                    <a:pt x="36" y="90"/>
                    <a:pt x="35" y="90"/>
                    <a:pt x="33" y="89"/>
                  </a:cubicBezTo>
                  <a:cubicBezTo>
                    <a:pt x="33" y="89"/>
                    <a:pt x="33" y="89"/>
                    <a:pt x="32" y="90"/>
                  </a:cubicBezTo>
                  <a:cubicBezTo>
                    <a:pt x="31" y="89"/>
                    <a:pt x="30" y="89"/>
                    <a:pt x="29" y="88"/>
                  </a:cubicBezTo>
                  <a:cubicBezTo>
                    <a:pt x="27" y="87"/>
                    <a:pt x="22" y="90"/>
                    <a:pt x="25" y="91"/>
                  </a:cubicBezTo>
                  <a:cubicBezTo>
                    <a:pt x="26" y="92"/>
                    <a:pt x="28" y="92"/>
                    <a:pt x="29" y="93"/>
                  </a:cubicBezTo>
                  <a:cubicBezTo>
                    <a:pt x="27" y="93"/>
                    <a:pt x="26" y="93"/>
                    <a:pt x="24" y="93"/>
                  </a:cubicBezTo>
                  <a:cubicBezTo>
                    <a:pt x="23" y="91"/>
                    <a:pt x="23" y="89"/>
                    <a:pt x="23" y="87"/>
                  </a:cubicBezTo>
                  <a:cubicBezTo>
                    <a:pt x="23" y="87"/>
                    <a:pt x="24" y="87"/>
                    <a:pt x="24" y="86"/>
                  </a:cubicBezTo>
                  <a:cubicBezTo>
                    <a:pt x="24" y="85"/>
                    <a:pt x="24" y="84"/>
                    <a:pt x="24" y="83"/>
                  </a:cubicBezTo>
                  <a:cubicBezTo>
                    <a:pt x="39" y="84"/>
                    <a:pt x="54" y="83"/>
                    <a:pt x="69" y="83"/>
                  </a:cubicBezTo>
                  <a:close/>
                  <a:moveTo>
                    <a:pt x="101" y="187"/>
                  </a:moveTo>
                  <a:cubicBezTo>
                    <a:pt x="81" y="188"/>
                    <a:pt x="61" y="189"/>
                    <a:pt x="41" y="188"/>
                  </a:cubicBezTo>
                  <a:cubicBezTo>
                    <a:pt x="64" y="188"/>
                    <a:pt x="87" y="187"/>
                    <a:pt x="111" y="186"/>
                  </a:cubicBezTo>
                  <a:cubicBezTo>
                    <a:pt x="126" y="186"/>
                    <a:pt x="142" y="187"/>
                    <a:pt x="158" y="186"/>
                  </a:cubicBezTo>
                  <a:cubicBezTo>
                    <a:pt x="158" y="186"/>
                    <a:pt x="157" y="186"/>
                    <a:pt x="157" y="186"/>
                  </a:cubicBezTo>
                  <a:cubicBezTo>
                    <a:pt x="138" y="188"/>
                    <a:pt x="119" y="187"/>
                    <a:pt x="101" y="187"/>
                  </a:cubicBezTo>
                  <a:close/>
                  <a:moveTo>
                    <a:pt x="179" y="189"/>
                  </a:moveTo>
                  <a:cubicBezTo>
                    <a:pt x="179" y="189"/>
                    <a:pt x="178" y="189"/>
                    <a:pt x="178" y="189"/>
                  </a:cubicBezTo>
                  <a:cubicBezTo>
                    <a:pt x="177" y="190"/>
                    <a:pt x="176" y="190"/>
                    <a:pt x="176" y="190"/>
                  </a:cubicBezTo>
                  <a:cubicBezTo>
                    <a:pt x="177" y="190"/>
                    <a:pt x="178" y="189"/>
                    <a:pt x="179" y="189"/>
                  </a:cubicBezTo>
                  <a:close/>
                  <a:moveTo>
                    <a:pt x="167" y="199"/>
                  </a:moveTo>
                  <a:cubicBezTo>
                    <a:pt x="166" y="199"/>
                    <a:pt x="164" y="200"/>
                    <a:pt x="162" y="200"/>
                  </a:cubicBezTo>
                  <a:cubicBezTo>
                    <a:pt x="158" y="201"/>
                    <a:pt x="138" y="205"/>
                    <a:pt x="152" y="201"/>
                  </a:cubicBezTo>
                  <a:cubicBezTo>
                    <a:pt x="156" y="200"/>
                    <a:pt x="160" y="199"/>
                    <a:pt x="163" y="198"/>
                  </a:cubicBezTo>
                  <a:cubicBezTo>
                    <a:pt x="165" y="198"/>
                    <a:pt x="166" y="198"/>
                    <a:pt x="167" y="199"/>
                  </a:cubicBezTo>
                  <a:close/>
                  <a:moveTo>
                    <a:pt x="188" y="186"/>
                  </a:moveTo>
                  <a:cubicBezTo>
                    <a:pt x="194" y="185"/>
                    <a:pt x="199" y="184"/>
                    <a:pt x="205" y="183"/>
                  </a:cubicBezTo>
                  <a:cubicBezTo>
                    <a:pt x="199" y="186"/>
                    <a:pt x="192" y="187"/>
                    <a:pt x="186" y="188"/>
                  </a:cubicBezTo>
                  <a:cubicBezTo>
                    <a:pt x="187" y="187"/>
                    <a:pt x="188" y="187"/>
                    <a:pt x="188" y="186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4" tIns="34281" rIns="68564" bIns="34281" numCol="1" anchor="t" anchorCtr="0" compatLnSpc="1"/>
            <a:lstStyle/>
            <a:p>
              <a:pPr defTabSz="1088390" fontAlgn="base"/>
              <a:endParaRPr lang="zh-CN" altLang="en-US" sz="1575" strike="noStrike" noProof="1">
                <a:solidFill>
                  <a:prstClr val="black"/>
                </a:solidFill>
                <a:latin typeface="Calibri"/>
                <a:ea typeface="方正正粗黑简体"/>
              </a:endParaRPr>
            </a:p>
          </p:txBody>
        </p:sp>
        <p:sp>
          <p:nvSpPr>
            <p:cNvPr id="254" name="Freeform 2141"/>
            <p:cNvSpPr/>
            <p:nvPr/>
          </p:nvSpPr>
          <p:spPr bwMode="auto">
            <a:xfrm>
              <a:off x="7426325" y="4841876"/>
              <a:ext cx="23813" cy="38100"/>
            </a:xfrm>
            <a:custGeom>
              <a:gdLst>
                <a:gd name="T0" fmla="*/ 9 w 14"/>
                <a:gd name="T1" fmla="*/ 18 h 22"/>
                <a:gd name="T2" fmla="*/ 6 w 14"/>
                <a:gd name="T3" fmla="*/ 2 h 22"/>
                <a:gd name="T4" fmla="*/ 0 w 14"/>
                <a:gd name="T5" fmla="*/ 3 h 22"/>
                <a:gd name="T6" fmla="*/ 5 w 14"/>
                <a:gd name="T7" fmla="*/ 21 h 22"/>
                <a:gd name="T8" fmla="*/ 7 w 14"/>
                <a:gd name="T9" fmla="*/ 22 h 22"/>
                <a:gd name="T10" fmla="*/ 11 w 14"/>
                <a:gd name="T11" fmla="*/ 20 h 22"/>
                <a:gd name="T12" fmla="*/ 9 w 14"/>
                <a:gd name="T13" fmla="*/ 18 h 2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22">
                  <a:moveTo>
                    <a:pt x="9" y="18"/>
                  </a:moveTo>
                  <a:cubicBezTo>
                    <a:pt x="7" y="13"/>
                    <a:pt x="6" y="8"/>
                    <a:pt x="6" y="2"/>
                  </a:cubicBezTo>
                  <a:cubicBezTo>
                    <a:pt x="6" y="0"/>
                    <a:pt x="0" y="1"/>
                    <a:pt x="0" y="3"/>
                  </a:cubicBezTo>
                  <a:cubicBezTo>
                    <a:pt x="0" y="10"/>
                    <a:pt x="2" y="16"/>
                    <a:pt x="5" y="21"/>
                  </a:cubicBezTo>
                  <a:cubicBezTo>
                    <a:pt x="5" y="22"/>
                    <a:pt x="6" y="22"/>
                    <a:pt x="7" y="22"/>
                  </a:cubicBezTo>
                  <a:cubicBezTo>
                    <a:pt x="9" y="22"/>
                    <a:pt x="10" y="21"/>
                    <a:pt x="11" y="20"/>
                  </a:cubicBezTo>
                  <a:cubicBezTo>
                    <a:pt x="14" y="19"/>
                    <a:pt x="11" y="18"/>
                    <a:pt x="9" y="18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4" tIns="34281" rIns="68564" bIns="34281" numCol="1" anchor="t" anchorCtr="0" compatLnSpc="1"/>
            <a:lstStyle/>
            <a:p>
              <a:pPr defTabSz="1088390" fontAlgn="base"/>
              <a:endParaRPr lang="zh-CN" altLang="en-US" sz="1575" strike="noStrike" noProof="1">
                <a:solidFill>
                  <a:prstClr val="black"/>
                </a:solidFill>
                <a:latin typeface="Calibri"/>
                <a:ea typeface="方正正粗黑简体"/>
              </a:endParaRPr>
            </a:p>
          </p:txBody>
        </p:sp>
        <p:sp>
          <p:nvSpPr>
            <p:cNvPr id="255" name="Freeform 2142"/>
            <p:cNvSpPr/>
            <p:nvPr/>
          </p:nvSpPr>
          <p:spPr bwMode="auto">
            <a:xfrm>
              <a:off x="7448550" y="4852989"/>
              <a:ext cx="19050" cy="26988"/>
            </a:xfrm>
            <a:custGeom>
              <a:gdLst>
                <a:gd name="T0" fmla="*/ 8 w 11"/>
                <a:gd name="T1" fmla="*/ 8 h 16"/>
                <a:gd name="T2" fmla="*/ 6 w 11"/>
                <a:gd name="T3" fmla="*/ 8 h 16"/>
                <a:gd name="T4" fmla="*/ 6 w 11"/>
                <a:gd name="T5" fmla="*/ 3 h 16"/>
                <a:gd name="T6" fmla="*/ 0 w 11"/>
                <a:gd name="T7" fmla="*/ 4 h 16"/>
                <a:gd name="T8" fmla="*/ 1 w 11"/>
                <a:gd name="T9" fmla="*/ 14 h 16"/>
                <a:gd name="T10" fmla="*/ 5 w 11"/>
                <a:gd name="T11" fmla="*/ 15 h 16"/>
                <a:gd name="T12" fmla="*/ 10 w 11"/>
                <a:gd name="T13" fmla="*/ 10 h 16"/>
                <a:gd name="T14" fmla="*/ 8 w 11"/>
                <a:gd name="T15" fmla="*/ 8 h 1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" h="16">
                  <a:moveTo>
                    <a:pt x="8" y="8"/>
                  </a:moveTo>
                  <a:cubicBezTo>
                    <a:pt x="8" y="8"/>
                    <a:pt x="7" y="8"/>
                    <a:pt x="6" y="8"/>
                  </a:cubicBezTo>
                  <a:cubicBezTo>
                    <a:pt x="6" y="6"/>
                    <a:pt x="6" y="4"/>
                    <a:pt x="6" y="3"/>
                  </a:cubicBezTo>
                  <a:cubicBezTo>
                    <a:pt x="6" y="0"/>
                    <a:pt x="0" y="1"/>
                    <a:pt x="0" y="4"/>
                  </a:cubicBezTo>
                  <a:cubicBezTo>
                    <a:pt x="1" y="7"/>
                    <a:pt x="1" y="11"/>
                    <a:pt x="1" y="14"/>
                  </a:cubicBezTo>
                  <a:cubicBezTo>
                    <a:pt x="2" y="16"/>
                    <a:pt x="4" y="15"/>
                    <a:pt x="5" y="15"/>
                  </a:cubicBezTo>
                  <a:cubicBezTo>
                    <a:pt x="8" y="14"/>
                    <a:pt x="9" y="12"/>
                    <a:pt x="10" y="10"/>
                  </a:cubicBezTo>
                  <a:cubicBezTo>
                    <a:pt x="11" y="9"/>
                    <a:pt x="9" y="8"/>
                    <a:pt x="8" y="8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4" tIns="34281" rIns="68564" bIns="34281" numCol="1" anchor="t" anchorCtr="0" compatLnSpc="1"/>
            <a:lstStyle/>
            <a:p>
              <a:pPr defTabSz="1088390" fontAlgn="base"/>
              <a:endParaRPr lang="zh-CN" altLang="en-US" sz="1575" strike="noStrike" noProof="1">
                <a:solidFill>
                  <a:prstClr val="black"/>
                </a:solidFill>
                <a:latin typeface="Calibri"/>
                <a:ea typeface="方正正粗黑简体"/>
              </a:endParaRPr>
            </a:p>
          </p:txBody>
        </p:sp>
        <p:sp>
          <p:nvSpPr>
            <p:cNvPr id="256" name="Freeform 2143"/>
            <p:cNvSpPr/>
            <p:nvPr/>
          </p:nvSpPr>
          <p:spPr bwMode="auto">
            <a:xfrm>
              <a:off x="7466013" y="4848226"/>
              <a:ext cx="14288" cy="31750"/>
            </a:xfrm>
            <a:custGeom>
              <a:gdLst>
                <a:gd name="T0" fmla="*/ 0 w 8"/>
                <a:gd name="T1" fmla="*/ 3 h 18"/>
                <a:gd name="T2" fmla="*/ 2 w 8"/>
                <a:gd name="T3" fmla="*/ 16 h 18"/>
                <a:gd name="T4" fmla="*/ 8 w 8"/>
                <a:gd name="T5" fmla="*/ 14 h 18"/>
                <a:gd name="T6" fmla="*/ 6 w 8"/>
                <a:gd name="T7" fmla="*/ 2 h 18"/>
                <a:gd name="T8" fmla="*/ 0 w 8"/>
                <a:gd name="T9" fmla="*/ 3 h 1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8">
                  <a:moveTo>
                    <a:pt x="0" y="3"/>
                  </a:moveTo>
                  <a:cubicBezTo>
                    <a:pt x="0" y="7"/>
                    <a:pt x="1" y="12"/>
                    <a:pt x="2" y="16"/>
                  </a:cubicBezTo>
                  <a:cubicBezTo>
                    <a:pt x="3" y="18"/>
                    <a:pt x="8" y="16"/>
                    <a:pt x="8" y="14"/>
                  </a:cubicBezTo>
                  <a:cubicBezTo>
                    <a:pt x="6" y="11"/>
                    <a:pt x="6" y="6"/>
                    <a:pt x="6" y="2"/>
                  </a:cubicBezTo>
                  <a:cubicBezTo>
                    <a:pt x="6" y="0"/>
                    <a:pt x="0" y="1"/>
                    <a:pt x="0" y="3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4" tIns="34281" rIns="68564" bIns="34281" numCol="1" anchor="t" anchorCtr="0" compatLnSpc="1"/>
            <a:lstStyle/>
            <a:p>
              <a:pPr defTabSz="1088390" fontAlgn="base"/>
              <a:endParaRPr lang="zh-CN" altLang="en-US" sz="1575" strike="noStrike" noProof="1">
                <a:solidFill>
                  <a:prstClr val="black"/>
                </a:solidFill>
                <a:latin typeface="Calibri"/>
                <a:ea typeface="方正正粗黑简体"/>
              </a:endParaRPr>
            </a:p>
          </p:txBody>
        </p:sp>
        <p:sp>
          <p:nvSpPr>
            <p:cNvPr id="257" name="Freeform 2144"/>
            <p:cNvSpPr/>
            <p:nvPr/>
          </p:nvSpPr>
          <p:spPr bwMode="auto">
            <a:xfrm>
              <a:off x="7483475" y="4841876"/>
              <a:ext cx="36513" cy="39688"/>
            </a:xfrm>
            <a:custGeom>
              <a:gdLst>
                <a:gd name="T0" fmla="*/ 15 w 21"/>
                <a:gd name="T1" fmla="*/ 9 h 23"/>
                <a:gd name="T2" fmla="*/ 14 w 21"/>
                <a:gd name="T3" fmla="*/ 12 h 23"/>
                <a:gd name="T4" fmla="*/ 12 w 21"/>
                <a:gd name="T5" fmla="*/ 12 h 23"/>
                <a:gd name="T6" fmla="*/ 12 w 21"/>
                <a:gd name="T7" fmla="*/ 3 h 23"/>
                <a:gd name="T8" fmla="*/ 7 w 21"/>
                <a:gd name="T9" fmla="*/ 3 h 23"/>
                <a:gd name="T10" fmla="*/ 7 w 21"/>
                <a:gd name="T11" fmla="*/ 17 h 23"/>
                <a:gd name="T12" fmla="*/ 7 w 21"/>
                <a:gd name="T13" fmla="*/ 17 h 23"/>
                <a:gd name="T14" fmla="*/ 2 w 21"/>
                <a:gd name="T15" fmla="*/ 19 h 23"/>
                <a:gd name="T16" fmla="*/ 1 w 21"/>
                <a:gd name="T17" fmla="*/ 22 h 23"/>
                <a:gd name="T18" fmla="*/ 5 w 21"/>
                <a:gd name="T19" fmla="*/ 22 h 23"/>
                <a:gd name="T20" fmla="*/ 20 w 21"/>
                <a:gd name="T21" fmla="*/ 8 h 23"/>
                <a:gd name="T22" fmla="*/ 15 w 21"/>
                <a:gd name="T23" fmla="*/ 9 h 2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1" h="23">
                  <a:moveTo>
                    <a:pt x="15" y="9"/>
                  </a:moveTo>
                  <a:cubicBezTo>
                    <a:pt x="15" y="10"/>
                    <a:pt x="14" y="11"/>
                    <a:pt x="14" y="12"/>
                  </a:cubicBezTo>
                  <a:cubicBezTo>
                    <a:pt x="13" y="12"/>
                    <a:pt x="13" y="12"/>
                    <a:pt x="12" y="12"/>
                  </a:cubicBezTo>
                  <a:cubicBezTo>
                    <a:pt x="12" y="9"/>
                    <a:pt x="12" y="6"/>
                    <a:pt x="12" y="3"/>
                  </a:cubicBezTo>
                  <a:cubicBezTo>
                    <a:pt x="12" y="0"/>
                    <a:pt x="7" y="1"/>
                    <a:pt x="7" y="3"/>
                  </a:cubicBezTo>
                  <a:cubicBezTo>
                    <a:pt x="7" y="8"/>
                    <a:pt x="7" y="13"/>
                    <a:pt x="7" y="17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5" y="18"/>
                    <a:pt x="4" y="18"/>
                    <a:pt x="2" y="19"/>
                  </a:cubicBezTo>
                  <a:cubicBezTo>
                    <a:pt x="1" y="19"/>
                    <a:pt x="0" y="21"/>
                    <a:pt x="1" y="22"/>
                  </a:cubicBezTo>
                  <a:cubicBezTo>
                    <a:pt x="2" y="23"/>
                    <a:pt x="4" y="23"/>
                    <a:pt x="5" y="22"/>
                  </a:cubicBezTo>
                  <a:cubicBezTo>
                    <a:pt x="12" y="20"/>
                    <a:pt x="20" y="17"/>
                    <a:pt x="20" y="8"/>
                  </a:cubicBezTo>
                  <a:cubicBezTo>
                    <a:pt x="21" y="5"/>
                    <a:pt x="15" y="6"/>
                    <a:pt x="15" y="9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4" tIns="34281" rIns="68564" bIns="34281" numCol="1" anchor="t" anchorCtr="0" compatLnSpc="1"/>
            <a:lstStyle/>
            <a:p>
              <a:pPr defTabSz="1088390" fontAlgn="base"/>
              <a:endParaRPr lang="zh-CN" altLang="en-US" sz="1575" strike="noStrike" noProof="1">
                <a:solidFill>
                  <a:prstClr val="black"/>
                </a:solidFill>
                <a:latin typeface="Calibri"/>
                <a:ea typeface="方正正粗黑简体"/>
              </a:endParaRPr>
            </a:p>
          </p:txBody>
        </p:sp>
        <p:sp>
          <p:nvSpPr>
            <p:cNvPr id="258" name="Freeform 2145"/>
            <p:cNvSpPr/>
            <p:nvPr/>
          </p:nvSpPr>
          <p:spPr bwMode="auto">
            <a:xfrm>
              <a:off x="7164388" y="4057651"/>
              <a:ext cx="136525" cy="49213"/>
            </a:xfrm>
            <a:custGeom>
              <a:gdLst>
                <a:gd name="T0" fmla="*/ 75 w 79"/>
                <a:gd name="T1" fmla="*/ 1 h 28"/>
                <a:gd name="T2" fmla="*/ 3 w 79"/>
                <a:gd name="T3" fmla="*/ 26 h 28"/>
                <a:gd name="T4" fmla="*/ 7 w 79"/>
                <a:gd name="T5" fmla="*/ 27 h 28"/>
                <a:gd name="T6" fmla="*/ 74 w 79"/>
                <a:gd name="T7" fmla="*/ 3 h 28"/>
                <a:gd name="T8" fmla="*/ 75 w 79"/>
                <a:gd name="T9" fmla="*/ 1 h 2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28">
                  <a:moveTo>
                    <a:pt x="75" y="1"/>
                  </a:moveTo>
                  <a:cubicBezTo>
                    <a:pt x="49" y="4"/>
                    <a:pt x="22" y="7"/>
                    <a:pt x="3" y="26"/>
                  </a:cubicBezTo>
                  <a:cubicBezTo>
                    <a:pt x="0" y="28"/>
                    <a:pt x="6" y="28"/>
                    <a:pt x="7" y="27"/>
                  </a:cubicBezTo>
                  <a:cubicBezTo>
                    <a:pt x="25" y="9"/>
                    <a:pt x="50" y="7"/>
                    <a:pt x="74" y="3"/>
                  </a:cubicBezTo>
                  <a:cubicBezTo>
                    <a:pt x="77" y="3"/>
                    <a:pt x="79" y="0"/>
                    <a:pt x="75" y="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4" tIns="34281" rIns="68564" bIns="34281" numCol="1" anchor="t" anchorCtr="0" compatLnSpc="1"/>
            <a:lstStyle/>
            <a:p>
              <a:pPr defTabSz="1088390" fontAlgn="base"/>
              <a:endParaRPr lang="zh-CN" altLang="en-US" sz="1575" strike="noStrike" noProof="1">
                <a:solidFill>
                  <a:prstClr val="black"/>
                </a:solidFill>
                <a:latin typeface="Calibri"/>
                <a:ea typeface="方正正粗黑简体"/>
              </a:endParaRPr>
            </a:p>
          </p:txBody>
        </p:sp>
        <p:sp>
          <p:nvSpPr>
            <p:cNvPr id="259" name="Freeform 2146"/>
            <p:cNvSpPr/>
            <p:nvPr/>
          </p:nvSpPr>
          <p:spPr bwMode="auto">
            <a:xfrm>
              <a:off x="7199313" y="4257676"/>
              <a:ext cx="155575" cy="44450"/>
            </a:xfrm>
            <a:custGeom>
              <a:gdLst>
                <a:gd name="T0" fmla="*/ 84 w 90"/>
                <a:gd name="T1" fmla="*/ 2 h 26"/>
                <a:gd name="T2" fmla="*/ 6 w 90"/>
                <a:gd name="T3" fmla="*/ 24 h 26"/>
                <a:gd name="T4" fmla="*/ 3 w 90"/>
                <a:gd name="T5" fmla="*/ 26 h 26"/>
                <a:gd name="T6" fmla="*/ 89 w 90"/>
                <a:gd name="T7" fmla="*/ 1 h 26"/>
                <a:gd name="T8" fmla="*/ 84 w 90"/>
                <a:gd name="T9" fmla="*/ 2 h 2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26">
                  <a:moveTo>
                    <a:pt x="84" y="2"/>
                  </a:moveTo>
                  <a:cubicBezTo>
                    <a:pt x="62" y="21"/>
                    <a:pt x="33" y="20"/>
                    <a:pt x="6" y="24"/>
                  </a:cubicBezTo>
                  <a:cubicBezTo>
                    <a:pt x="5" y="24"/>
                    <a:pt x="0" y="26"/>
                    <a:pt x="3" y="26"/>
                  </a:cubicBezTo>
                  <a:cubicBezTo>
                    <a:pt x="33" y="22"/>
                    <a:pt x="65" y="22"/>
                    <a:pt x="89" y="1"/>
                  </a:cubicBezTo>
                  <a:cubicBezTo>
                    <a:pt x="90" y="0"/>
                    <a:pt x="85" y="1"/>
                    <a:pt x="84" y="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4" tIns="34281" rIns="68564" bIns="34281" numCol="1" anchor="t" anchorCtr="0" compatLnSpc="1"/>
            <a:lstStyle/>
            <a:p>
              <a:pPr defTabSz="1088390" fontAlgn="base"/>
              <a:endParaRPr lang="zh-CN" altLang="en-US" sz="1575" strike="noStrike" noProof="1">
                <a:solidFill>
                  <a:prstClr val="black"/>
                </a:solidFill>
                <a:latin typeface="Calibri"/>
                <a:ea typeface="方正正粗黑简体"/>
              </a:endParaRPr>
            </a:p>
          </p:txBody>
        </p:sp>
        <p:sp>
          <p:nvSpPr>
            <p:cNvPr id="260" name="Freeform 2147"/>
            <p:cNvSpPr>
              <a:spLocks noEditPoints="1"/>
            </p:cNvSpPr>
            <p:nvPr/>
          </p:nvSpPr>
          <p:spPr bwMode="auto">
            <a:xfrm>
              <a:off x="7259638" y="4125914"/>
              <a:ext cx="201613" cy="73025"/>
            </a:xfrm>
            <a:custGeom>
              <a:gdLst>
                <a:gd name="T0" fmla="*/ 4 w 116"/>
                <a:gd name="T1" fmla="*/ 42 h 42"/>
                <a:gd name="T2" fmla="*/ 106 w 116"/>
                <a:gd name="T3" fmla="*/ 10 h 42"/>
                <a:gd name="T4" fmla="*/ 106 w 116"/>
                <a:gd name="T5" fmla="*/ 10 h 42"/>
                <a:gd name="T6" fmla="*/ 113 w 116"/>
                <a:gd name="T7" fmla="*/ 4 h 42"/>
                <a:gd name="T8" fmla="*/ 109 w 116"/>
                <a:gd name="T9" fmla="*/ 2 h 42"/>
                <a:gd name="T10" fmla="*/ 26 w 116"/>
                <a:gd name="T11" fmla="*/ 33 h 42"/>
                <a:gd name="T12" fmla="*/ 26 w 116"/>
                <a:gd name="T13" fmla="*/ 37 h 42"/>
                <a:gd name="T14" fmla="*/ 34 w 116"/>
                <a:gd name="T15" fmla="*/ 37 h 42"/>
                <a:gd name="T16" fmla="*/ 5 w 116"/>
                <a:gd name="T17" fmla="*/ 39 h 42"/>
                <a:gd name="T18" fmla="*/ 4 w 116"/>
                <a:gd name="T19" fmla="*/ 42 h 42"/>
                <a:gd name="T20" fmla="*/ 67 w 116"/>
                <a:gd name="T21" fmla="*/ 31 h 42"/>
                <a:gd name="T22" fmla="*/ 64 w 116"/>
                <a:gd name="T23" fmla="*/ 32 h 42"/>
                <a:gd name="T24" fmla="*/ 67 w 116"/>
                <a:gd name="T25" fmla="*/ 31 h 42"/>
                <a:gd name="T26" fmla="*/ 76 w 116"/>
                <a:gd name="T27" fmla="*/ 28 h 42"/>
                <a:gd name="T28" fmla="*/ 74 w 116"/>
                <a:gd name="T29" fmla="*/ 29 h 42"/>
                <a:gd name="T30" fmla="*/ 76 w 116"/>
                <a:gd name="T31" fmla="*/ 28 h 42"/>
                <a:gd name="T32" fmla="*/ 73 w 116"/>
                <a:gd name="T33" fmla="*/ 29 h 42"/>
                <a:gd name="T34" fmla="*/ 68 w 116"/>
                <a:gd name="T35" fmla="*/ 31 h 42"/>
                <a:gd name="T36" fmla="*/ 73 w 116"/>
                <a:gd name="T37" fmla="*/ 29 h 4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5" h="42">
                  <a:moveTo>
                    <a:pt x="4" y="42"/>
                  </a:moveTo>
                  <a:cubicBezTo>
                    <a:pt x="39" y="40"/>
                    <a:pt x="82" y="39"/>
                    <a:pt x="106" y="10"/>
                  </a:cubicBezTo>
                  <a:cubicBezTo>
                    <a:pt x="106" y="10"/>
                    <a:pt x="106" y="10"/>
                    <a:pt x="106" y="10"/>
                  </a:cubicBezTo>
                  <a:cubicBezTo>
                    <a:pt x="109" y="8"/>
                    <a:pt x="111" y="6"/>
                    <a:pt x="113" y="4"/>
                  </a:cubicBezTo>
                  <a:cubicBezTo>
                    <a:pt x="116" y="1"/>
                    <a:pt x="110" y="0"/>
                    <a:pt x="109" y="2"/>
                  </a:cubicBezTo>
                  <a:cubicBezTo>
                    <a:pt x="87" y="24"/>
                    <a:pt x="57" y="33"/>
                    <a:pt x="26" y="33"/>
                  </a:cubicBezTo>
                  <a:cubicBezTo>
                    <a:pt x="23" y="33"/>
                    <a:pt x="22" y="37"/>
                    <a:pt x="26" y="37"/>
                  </a:cubicBezTo>
                  <a:cubicBezTo>
                    <a:pt x="29" y="37"/>
                    <a:pt x="31" y="37"/>
                    <a:pt x="34" y="37"/>
                  </a:cubicBezTo>
                  <a:cubicBezTo>
                    <a:pt x="24" y="38"/>
                    <a:pt x="14" y="38"/>
                    <a:pt x="5" y="39"/>
                  </a:cubicBezTo>
                  <a:cubicBezTo>
                    <a:pt x="2" y="39"/>
                    <a:pt x="0" y="42"/>
                    <a:pt x="4" y="42"/>
                  </a:cubicBezTo>
                  <a:close/>
                  <a:moveTo>
                    <a:pt x="67" y="31"/>
                  </a:moveTo>
                  <a:cubicBezTo>
                    <a:pt x="66" y="32"/>
                    <a:pt x="65" y="32"/>
                    <a:pt x="64" y="32"/>
                  </a:cubicBezTo>
                  <a:cubicBezTo>
                    <a:pt x="65" y="32"/>
                    <a:pt x="66" y="32"/>
                    <a:pt x="67" y="31"/>
                  </a:cubicBezTo>
                  <a:close/>
                  <a:moveTo>
                    <a:pt x="76" y="28"/>
                  </a:moveTo>
                  <a:cubicBezTo>
                    <a:pt x="75" y="28"/>
                    <a:pt x="75" y="29"/>
                    <a:pt x="74" y="29"/>
                  </a:cubicBezTo>
                  <a:cubicBezTo>
                    <a:pt x="75" y="29"/>
                    <a:pt x="75" y="28"/>
                    <a:pt x="76" y="28"/>
                  </a:cubicBezTo>
                  <a:close/>
                  <a:moveTo>
                    <a:pt x="73" y="29"/>
                  </a:moveTo>
                  <a:cubicBezTo>
                    <a:pt x="71" y="30"/>
                    <a:pt x="69" y="30"/>
                    <a:pt x="68" y="31"/>
                  </a:cubicBezTo>
                  <a:cubicBezTo>
                    <a:pt x="69" y="30"/>
                    <a:pt x="71" y="30"/>
                    <a:pt x="73" y="29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4" tIns="34281" rIns="68564" bIns="34281" numCol="1" anchor="t" anchorCtr="0" compatLnSpc="1"/>
            <a:lstStyle/>
            <a:p>
              <a:pPr defTabSz="1088390" fontAlgn="base"/>
              <a:endParaRPr lang="zh-CN" altLang="en-US" sz="1575" strike="noStrike" noProof="1">
                <a:solidFill>
                  <a:prstClr val="black"/>
                </a:solidFill>
                <a:latin typeface="Calibri"/>
                <a:ea typeface="方正正粗黑简体"/>
              </a:endParaRPr>
            </a:p>
          </p:txBody>
        </p:sp>
        <p:sp>
          <p:nvSpPr>
            <p:cNvPr id="261" name="Freeform 2148"/>
            <p:cNvSpPr>
              <a:spLocks noEditPoints="1"/>
            </p:cNvSpPr>
            <p:nvPr/>
          </p:nvSpPr>
          <p:spPr bwMode="auto">
            <a:xfrm>
              <a:off x="7307263" y="3679826"/>
              <a:ext cx="422275" cy="477838"/>
            </a:xfrm>
            <a:custGeom>
              <a:gdLst>
                <a:gd name="T0" fmla="*/ 215 w 244"/>
                <a:gd name="T1" fmla="*/ 145 h 275"/>
                <a:gd name="T2" fmla="*/ 215 w 244"/>
                <a:gd name="T3" fmla="*/ 146 h 275"/>
                <a:gd name="T4" fmla="*/ 195 w 244"/>
                <a:gd name="T5" fmla="*/ 1 h 275"/>
                <a:gd name="T6" fmla="*/ 189 w 244"/>
                <a:gd name="T7" fmla="*/ 2 h 275"/>
                <a:gd name="T8" fmla="*/ 216 w 244"/>
                <a:gd name="T9" fmla="*/ 32 h 275"/>
                <a:gd name="T10" fmla="*/ 215 w 244"/>
                <a:gd name="T11" fmla="*/ 33 h 275"/>
                <a:gd name="T12" fmla="*/ 148 w 244"/>
                <a:gd name="T13" fmla="*/ 93 h 275"/>
                <a:gd name="T14" fmla="*/ 152 w 244"/>
                <a:gd name="T15" fmla="*/ 94 h 275"/>
                <a:gd name="T16" fmla="*/ 224 w 244"/>
                <a:gd name="T17" fmla="*/ 51 h 275"/>
                <a:gd name="T18" fmla="*/ 224 w 244"/>
                <a:gd name="T19" fmla="*/ 52 h 275"/>
                <a:gd name="T20" fmla="*/ 223 w 244"/>
                <a:gd name="T21" fmla="*/ 53 h 275"/>
                <a:gd name="T22" fmla="*/ 221 w 244"/>
                <a:gd name="T23" fmla="*/ 69 h 275"/>
                <a:gd name="T24" fmla="*/ 226 w 244"/>
                <a:gd name="T25" fmla="*/ 68 h 275"/>
                <a:gd name="T26" fmla="*/ 227 w 244"/>
                <a:gd name="T27" fmla="*/ 66 h 275"/>
                <a:gd name="T28" fmla="*/ 201 w 244"/>
                <a:gd name="T29" fmla="*/ 161 h 275"/>
                <a:gd name="T30" fmla="*/ 120 w 244"/>
                <a:gd name="T31" fmla="*/ 204 h 275"/>
                <a:gd name="T32" fmla="*/ 121 w 244"/>
                <a:gd name="T33" fmla="*/ 208 h 275"/>
                <a:gd name="T34" fmla="*/ 192 w 244"/>
                <a:gd name="T35" fmla="*/ 174 h 275"/>
                <a:gd name="T36" fmla="*/ 90 w 244"/>
                <a:gd name="T37" fmla="*/ 247 h 275"/>
                <a:gd name="T38" fmla="*/ 88 w 244"/>
                <a:gd name="T39" fmla="*/ 249 h 275"/>
                <a:gd name="T40" fmla="*/ 41 w 244"/>
                <a:gd name="T41" fmla="*/ 264 h 275"/>
                <a:gd name="T42" fmla="*/ 40 w 244"/>
                <a:gd name="T43" fmla="*/ 267 h 275"/>
                <a:gd name="T44" fmla="*/ 72 w 244"/>
                <a:gd name="T45" fmla="*/ 259 h 275"/>
                <a:gd name="T46" fmla="*/ 6 w 244"/>
                <a:gd name="T47" fmla="*/ 271 h 275"/>
                <a:gd name="T48" fmla="*/ 4 w 244"/>
                <a:gd name="T49" fmla="*/ 274 h 275"/>
                <a:gd name="T50" fmla="*/ 91 w 244"/>
                <a:gd name="T51" fmla="*/ 252 h 275"/>
                <a:gd name="T52" fmla="*/ 92 w 244"/>
                <a:gd name="T53" fmla="*/ 250 h 275"/>
                <a:gd name="T54" fmla="*/ 93 w 244"/>
                <a:gd name="T55" fmla="*/ 250 h 275"/>
                <a:gd name="T56" fmla="*/ 93 w 244"/>
                <a:gd name="T57" fmla="*/ 248 h 275"/>
                <a:gd name="T58" fmla="*/ 203 w 244"/>
                <a:gd name="T59" fmla="*/ 165 h 275"/>
                <a:gd name="T60" fmla="*/ 220 w 244"/>
                <a:gd name="T61" fmla="*/ 147 h 275"/>
                <a:gd name="T62" fmla="*/ 215 w 244"/>
                <a:gd name="T63" fmla="*/ 145 h 275"/>
                <a:gd name="T64" fmla="*/ 167 w 244"/>
                <a:gd name="T65" fmla="*/ 83 h 275"/>
                <a:gd name="T66" fmla="*/ 218 w 244"/>
                <a:gd name="T67" fmla="*/ 37 h 275"/>
                <a:gd name="T68" fmla="*/ 223 w 244"/>
                <a:gd name="T69" fmla="*/ 48 h 275"/>
                <a:gd name="T70" fmla="*/ 167 w 244"/>
                <a:gd name="T71" fmla="*/ 83 h 27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44" h="275">
                  <a:moveTo>
                    <a:pt x="215" y="145"/>
                  </a:moveTo>
                  <a:cubicBezTo>
                    <a:pt x="215" y="146"/>
                    <a:pt x="215" y="146"/>
                    <a:pt x="215" y="146"/>
                  </a:cubicBezTo>
                  <a:cubicBezTo>
                    <a:pt x="242" y="96"/>
                    <a:pt x="244" y="40"/>
                    <a:pt x="195" y="1"/>
                  </a:cubicBezTo>
                  <a:cubicBezTo>
                    <a:pt x="194" y="0"/>
                    <a:pt x="189" y="2"/>
                    <a:pt x="189" y="2"/>
                  </a:cubicBezTo>
                  <a:cubicBezTo>
                    <a:pt x="201" y="12"/>
                    <a:pt x="210" y="22"/>
                    <a:pt x="216" y="32"/>
                  </a:cubicBezTo>
                  <a:cubicBezTo>
                    <a:pt x="215" y="32"/>
                    <a:pt x="215" y="33"/>
                    <a:pt x="215" y="33"/>
                  </a:cubicBezTo>
                  <a:cubicBezTo>
                    <a:pt x="200" y="61"/>
                    <a:pt x="173" y="75"/>
                    <a:pt x="148" y="93"/>
                  </a:cubicBezTo>
                  <a:cubicBezTo>
                    <a:pt x="146" y="95"/>
                    <a:pt x="151" y="94"/>
                    <a:pt x="152" y="94"/>
                  </a:cubicBezTo>
                  <a:cubicBezTo>
                    <a:pt x="177" y="81"/>
                    <a:pt x="203" y="70"/>
                    <a:pt x="224" y="51"/>
                  </a:cubicBezTo>
                  <a:cubicBezTo>
                    <a:pt x="224" y="51"/>
                    <a:pt x="224" y="51"/>
                    <a:pt x="224" y="52"/>
                  </a:cubicBezTo>
                  <a:cubicBezTo>
                    <a:pt x="223" y="52"/>
                    <a:pt x="223" y="52"/>
                    <a:pt x="223" y="53"/>
                  </a:cubicBezTo>
                  <a:cubicBezTo>
                    <a:pt x="224" y="58"/>
                    <a:pt x="223" y="64"/>
                    <a:pt x="221" y="69"/>
                  </a:cubicBezTo>
                  <a:cubicBezTo>
                    <a:pt x="220" y="70"/>
                    <a:pt x="226" y="70"/>
                    <a:pt x="226" y="68"/>
                  </a:cubicBezTo>
                  <a:cubicBezTo>
                    <a:pt x="227" y="67"/>
                    <a:pt x="227" y="66"/>
                    <a:pt x="227" y="66"/>
                  </a:cubicBezTo>
                  <a:cubicBezTo>
                    <a:pt x="231" y="97"/>
                    <a:pt x="220" y="131"/>
                    <a:pt x="201" y="161"/>
                  </a:cubicBezTo>
                  <a:cubicBezTo>
                    <a:pt x="179" y="182"/>
                    <a:pt x="150" y="195"/>
                    <a:pt x="120" y="204"/>
                  </a:cubicBezTo>
                  <a:cubicBezTo>
                    <a:pt x="117" y="205"/>
                    <a:pt x="118" y="209"/>
                    <a:pt x="121" y="208"/>
                  </a:cubicBezTo>
                  <a:cubicBezTo>
                    <a:pt x="146" y="200"/>
                    <a:pt x="171" y="189"/>
                    <a:pt x="192" y="174"/>
                  </a:cubicBezTo>
                  <a:cubicBezTo>
                    <a:pt x="165" y="209"/>
                    <a:pt x="127" y="238"/>
                    <a:pt x="90" y="247"/>
                  </a:cubicBezTo>
                  <a:cubicBezTo>
                    <a:pt x="88" y="248"/>
                    <a:pt x="88" y="249"/>
                    <a:pt x="88" y="249"/>
                  </a:cubicBezTo>
                  <a:cubicBezTo>
                    <a:pt x="73" y="256"/>
                    <a:pt x="58" y="262"/>
                    <a:pt x="41" y="264"/>
                  </a:cubicBezTo>
                  <a:cubicBezTo>
                    <a:pt x="39" y="264"/>
                    <a:pt x="37" y="267"/>
                    <a:pt x="40" y="267"/>
                  </a:cubicBezTo>
                  <a:cubicBezTo>
                    <a:pt x="51" y="265"/>
                    <a:pt x="62" y="262"/>
                    <a:pt x="72" y="259"/>
                  </a:cubicBezTo>
                  <a:cubicBezTo>
                    <a:pt x="51" y="268"/>
                    <a:pt x="29" y="272"/>
                    <a:pt x="6" y="271"/>
                  </a:cubicBezTo>
                  <a:cubicBezTo>
                    <a:pt x="4" y="271"/>
                    <a:pt x="0" y="274"/>
                    <a:pt x="4" y="274"/>
                  </a:cubicBezTo>
                  <a:cubicBezTo>
                    <a:pt x="35" y="275"/>
                    <a:pt x="64" y="268"/>
                    <a:pt x="91" y="252"/>
                  </a:cubicBezTo>
                  <a:cubicBezTo>
                    <a:pt x="92" y="251"/>
                    <a:pt x="92" y="251"/>
                    <a:pt x="92" y="250"/>
                  </a:cubicBezTo>
                  <a:cubicBezTo>
                    <a:pt x="92" y="250"/>
                    <a:pt x="92" y="250"/>
                    <a:pt x="93" y="250"/>
                  </a:cubicBezTo>
                  <a:cubicBezTo>
                    <a:pt x="94" y="249"/>
                    <a:pt x="94" y="249"/>
                    <a:pt x="93" y="248"/>
                  </a:cubicBezTo>
                  <a:cubicBezTo>
                    <a:pt x="133" y="237"/>
                    <a:pt x="175" y="205"/>
                    <a:pt x="203" y="165"/>
                  </a:cubicBezTo>
                  <a:cubicBezTo>
                    <a:pt x="209" y="159"/>
                    <a:pt x="214" y="153"/>
                    <a:pt x="220" y="147"/>
                  </a:cubicBezTo>
                  <a:cubicBezTo>
                    <a:pt x="222" y="144"/>
                    <a:pt x="216" y="144"/>
                    <a:pt x="215" y="145"/>
                  </a:cubicBezTo>
                  <a:close/>
                  <a:moveTo>
                    <a:pt x="167" y="83"/>
                  </a:moveTo>
                  <a:cubicBezTo>
                    <a:pt x="187" y="70"/>
                    <a:pt x="206" y="57"/>
                    <a:pt x="218" y="37"/>
                  </a:cubicBezTo>
                  <a:cubicBezTo>
                    <a:pt x="220" y="40"/>
                    <a:pt x="221" y="44"/>
                    <a:pt x="223" y="48"/>
                  </a:cubicBezTo>
                  <a:cubicBezTo>
                    <a:pt x="207" y="63"/>
                    <a:pt x="187" y="74"/>
                    <a:pt x="167" y="83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4" tIns="34281" rIns="68564" bIns="34281" numCol="1" anchor="t" anchorCtr="0" compatLnSpc="1"/>
            <a:lstStyle/>
            <a:p>
              <a:pPr defTabSz="1088390" fontAlgn="base"/>
              <a:endParaRPr lang="zh-CN" altLang="en-US" sz="1575" strike="noStrike" noProof="1">
                <a:solidFill>
                  <a:prstClr val="black"/>
                </a:solidFill>
                <a:latin typeface="Calibri"/>
                <a:ea typeface="方正正粗黑简体"/>
              </a:endParaRPr>
            </a:p>
          </p:txBody>
        </p:sp>
        <p:sp>
          <p:nvSpPr>
            <p:cNvPr id="262" name="Freeform 2149"/>
            <p:cNvSpPr/>
            <p:nvPr/>
          </p:nvSpPr>
          <p:spPr bwMode="auto">
            <a:xfrm>
              <a:off x="7432675" y="3798889"/>
              <a:ext cx="138113" cy="82550"/>
            </a:xfrm>
            <a:custGeom>
              <a:gdLst>
                <a:gd name="T0" fmla="*/ 72 w 79"/>
                <a:gd name="T1" fmla="*/ 2 h 48"/>
                <a:gd name="T2" fmla="*/ 4 w 79"/>
                <a:gd name="T3" fmla="*/ 46 h 48"/>
                <a:gd name="T4" fmla="*/ 7 w 79"/>
                <a:gd name="T5" fmla="*/ 48 h 48"/>
                <a:gd name="T6" fmla="*/ 76 w 79"/>
                <a:gd name="T7" fmla="*/ 2 h 48"/>
                <a:gd name="T8" fmla="*/ 72 w 79"/>
                <a:gd name="T9" fmla="*/ 2 h 4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48">
                  <a:moveTo>
                    <a:pt x="72" y="2"/>
                  </a:moveTo>
                  <a:cubicBezTo>
                    <a:pt x="50" y="18"/>
                    <a:pt x="27" y="33"/>
                    <a:pt x="4" y="46"/>
                  </a:cubicBezTo>
                  <a:cubicBezTo>
                    <a:pt x="0" y="48"/>
                    <a:pt x="5" y="48"/>
                    <a:pt x="7" y="48"/>
                  </a:cubicBezTo>
                  <a:cubicBezTo>
                    <a:pt x="31" y="34"/>
                    <a:pt x="54" y="19"/>
                    <a:pt x="76" y="2"/>
                  </a:cubicBezTo>
                  <a:cubicBezTo>
                    <a:pt x="79" y="0"/>
                    <a:pt x="73" y="1"/>
                    <a:pt x="72" y="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4" tIns="34281" rIns="68564" bIns="34281" numCol="1" anchor="t" anchorCtr="0" compatLnSpc="1"/>
            <a:lstStyle/>
            <a:p>
              <a:pPr defTabSz="1088390" fontAlgn="base"/>
              <a:endParaRPr lang="zh-CN" altLang="en-US" sz="1575" strike="noStrike" noProof="1">
                <a:solidFill>
                  <a:prstClr val="black"/>
                </a:solidFill>
                <a:latin typeface="Calibri"/>
                <a:ea typeface="方正正粗黑简体"/>
              </a:endParaRPr>
            </a:p>
          </p:txBody>
        </p:sp>
      </p:grpSp>
      <p:pic>
        <p:nvPicPr>
          <p:cNvPr id="65" name="BrunuhVille - Mother Earth">
            <a:hlinkClick action="ppaction://media"/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600075" y="4703763"/>
            <a:ext cx="457200" cy="4572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66" name="组合 65"/>
          <p:cNvGrpSpPr/>
          <p:nvPr/>
        </p:nvGrpSpPr>
        <p:grpSpPr>
          <a:xfrm>
            <a:off x="185738" y="4435475"/>
            <a:ext cx="8763000" cy="530225"/>
            <a:chOff x="1" y="6151748"/>
            <a:chExt cx="12188824" cy="706252"/>
          </a:xfrm>
        </p:grpSpPr>
        <p:grpSp>
          <p:nvGrpSpPr>
            <p:cNvPr id="85053" name="组合 66"/>
            <p:cNvGrpSpPr/>
            <p:nvPr/>
          </p:nvGrpSpPr>
          <p:grpSpPr>
            <a:xfrm>
              <a:off x="1" y="6151748"/>
              <a:ext cx="8122024" cy="706252"/>
              <a:chOff x="0" y="5797843"/>
              <a:chExt cx="12192000" cy="1060157"/>
            </a:xfrm>
          </p:grpSpPr>
          <p:pic>
            <p:nvPicPr>
              <p:cNvPr id="85054" name="图片 68"/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0" y="6422571"/>
                <a:ext cx="12192000" cy="435429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85055" name="图片 69"/>
              <p:cNvPicPr>
                <a:picLocks noChangeAspect="1"/>
              </p:cNvPicPr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517152" y="5797843"/>
                <a:ext cx="3600450" cy="638175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pic>
          <p:nvPicPr>
            <p:cNvPr id="85056" name="图片 67"/>
            <p:cNvPicPr>
              <a:picLocks noChangeAspect="1"/>
            </p:cNvPicPr>
            <p:nvPr/>
          </p:nvPicPr>
          <p:blipFill>
            <a:blip r:embed="rId8"/>
            <a:srcRect l="51260" t="-2129" b="0"/>
            <a:stretch>
              <a:fillRect/>
            </a:stretch>
          </p:blipFill>
          <p:spPr>
            <a:xfrm flipH="1">
              <a:off x="8118851" y="6562725"/>
              <a:ext cx="4069974" cy="293914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00" name="文本框 99"/>
          <p:cNvSpPr txBox="1"/>
          <p:nvPr/>
        </p:nvSpPr>
        <p:spPr>
          <a:xfrm>
            <a:off x="1125855" y="393065"/>
            <a:ext cx="7858125" cy="3067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sz="14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适考省份</a:t>
            </a:r>
            <a:r>
              <a:rPr lang="zh-CN" sz="14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ea typeface="宋体" panose="02010600030101010101" pitchFamily="2" charset="-122"/>
              </a:rPr>
              <a:t>：河南、山西、江西、安徽、甘肃、青海、内蒙古、黑龙江、吉林、宁夏、新疆、陕西</a:t>
            </a:r>
            <a:endParaRPr lang="zh-CN" altLang="en-US" sz="14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30910" y="4397375"/>
            <a:ext cx="7858125" cy="3067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sz="1400" b="1">
                <a:solidFill>
                  <a:srgbClr val="FFFF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重要提示：答案和解析仅供参考</a:t>
            </a:r>
            <a:endParaRPr lang="zh-CN" altLang="en-US" sz="1400" b="1">
              <a:solidFill>
                <a:srgbClr val="FFFF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1"/>
                            </p:stCondLst>
                            <p:childTnLst>
                              <p:par>
                                <p:cTn id="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1"/>
                            </p:stCondLst>
                            <p:childTnLst>
                              <p:par>
                                <p:cTn id="1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2501"/>
                            </p:stCondLst>
                            <p:childTnLst>
                              <p:par>
                                <p:cTn id="37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mp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2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3" presetID="2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6" presetID="26" presetClass="emph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8" dur="25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3751"/>
                            </p:stCondLst>
                            <p:childTnLst>
                              <p:par>
                                <p:cTn id="5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 nodeType="afterGroup">
                            <p:stCondLst>
                              <p:cond delay="4251"/>
                            </p:stCondLst>
                            <p:childTnLst>
                              <p:par>
                                <p:cTn id="5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 nodeType="afterGroup">
                            <p:stCondLst>
                              <p:cond delay="4751"/>
                            </p:stCondLst>
                            <p:childTnLst>
                              <p:par>
                                <p:cTn id="6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75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75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75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 nodeType="afterGroup">
                            <p:stCondLst>
                              <p:cond delay="5501"/>
                            </p:stCondLst>
                            <p:childTnLst>
                              <p:par>
                                <p:cTn id="6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 nodeType="afterGroup">
                            <p:stCondLst>
                              <p:cond delay="6001"/>
                            </p:stCondLst>
                            <p:childTnLst>
                              <p:par>
                                <p:cTn id="7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7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7457" name="标题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zh-CN" altLang="en-US">
                <a:sym typeface="宋体" panose="02010600030101010101" pitchFamily="2" charset="-122"/>
              </a:rPr>
              <a:t>秦琼卖马   谈歌</a:t>
            </a:r>
            <a:endParaRPr lang="zh-CN" altLang="en-US"/>
          </a:p>
        </p:txBody>
      </p:sp>
      <p:sp>
        <p:nvSpPr>
          <p:cNvPr id="82946" name="内容占位符 2"/>
          <p:cNvSpPr>
            <a:spLocks noGrp="1"/>
          </p:cNvSpPr>
          <p:nvPr>
            <p:ph idx="1"/>
          </p:nvPr>
        </p:nvSpPr>
        <p:spPr>
          <a:xfrm>
            <a:off x="2601595" y="875030"/>
            <a:ext cx="6358255" cy="3989705"/>
          </a:xfrm>
        </p:spPr>
        <p:txBody>
          <a:bodyPr anchor="t"/>
          <a:lstStyle/>
          <a:p>
            <a:pPr marL="257175" marR="0" indent="-257175" algn="l" defTabSz="685800" rtl="0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lrTx/>
              <a:buSzTx/>
              <a:buFontTx/>
              <a:buChar char="•"/>
            </a:pPr>
            <a:r>
              <a:rPr kumimoji="0" lang="zh-CN" altLang="en-US" sz="1800" b="0" i="0" u="none" strike="noStrike" kern="1200" cap="none" spc="0" normalizeH="0" baseline="0" noProof="1">
                <a:solidFill>
                  <a:schemeClr val="bg1"/>
                </a:solidFill>
                <a:latin typeface="方正华隶简体" panose="03000509000000000000" charset="-122"/>
                <a:ea typeface="方正华隶简体" panose="03000509000000000000" charset="-122"/>
                <a:cs typeface="+mn-cs"/>
              </a:rPr>
              <a:t>杨成岳击掌叫好。张小武叹道：“今日真是大大地过了一场瘾。”王超杰笑道：“也唱过了，就请成岳先生过目吧。”杨成岳让账房取过一箱大洋，笑道：“超杰先生，清点一下。”王超杰摆手道：“不必不必。”</a:t>
            </a:r>
            <a:endParaRPr kumimoji="0" lang="zh-CN" altLang="en-US" sz="1800" b="0" i="0" u="none" strike="noStrike" kern="1200" cap="none" spc="0" normalizeH="0" baseline="0" noProof="1">
              <a:solidFill>
                <a:schemeClr val="bg1"/>
              </a:solidFill>
              <a:latin typeface="方正华隶简体" panose="03000509000000000000" charset="-122"/>
              <a:ea typeface="方正华隶简体" panose="03000509000000000000" charset="-122"/>
              <a:cs typeface="+mn-cs"/>
            </a:endParaRPr>
          </a:p>
          <a:p>
            <a:pPr marL="257175" marR="0" indent="-257175" algn="l" defTabSz="685800" rtl="0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lrTx/>
              <a:buSzTx/>
              <a:buFontTx/>
              <a:buChar char="•"/>
            </a:pPr>
            <a:r>
              <a:rPr kumimoji="0" lang="zh-CN" altLang="en-US" sz="1800" b="0" i="0" u="none" strike="noStrike" kern="1200" cap="none" spc="0" normalizeH="0" baseline="0" noProof="1">
                <a:solidFill>
                  <a:schemeClr val="bg1"/>
                </a:solidFill>
                <a:latin typeface="方正华隶简体" panose="03000509000000000000" charset="-122"/>
                <a:ea typeface="方正华隶简体" panose="03000509000000000000" charset="-122"/>
                <a:cs typeface="+mn-cs"/>
              </a:rPr>
              <a:t>王超杰告辞。杨成岳和张小武送出门外，直到看不见了，二人才转回店里。杨成岳盯着那六件瓷盘发呆。</a:t>
            </a:r>
            <a:endParaRPr kumimoji="0" lang="zh-CN" altLang="en-US" sz="1800" b="0" i="0" u="none" strike="noStrike" kern="1200" cap="none" spc="0" normalizeH="0" baseline="0" noProof="1">
              <a:solidFill>
                <a:schemeClr val="bg1"/>
              </a:solidFill>
              <a:latin typeface="方正华隶简体" panose="03000509000000000000" charset="-122"/>
              <a:ea typeface="方正华隶简体" panose="03000509000000000000" charset="-122"/>
              <a:cs typeface="+mn-cs"/>
            </a:endParaRPr>
          </a:p>
          <a:p>
            <a:pPr marL="257175" marR="0" indent="-257175" algn="l" defTabSz="685800" rtl="0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lrTx/>
              <a:buSzTx/>
              <a:buFontTx/>
              <a:buChar char="•"/>
            </a:pPr>
            <a:r>
              <a:rPr kumimoji="0" lang="zh-CN" altLang="en-US" sz="1800" b="0" i="0" u="none" strike="noStrike" kern="1200" cap="none" spc="0" normalizeH="0" baseline="0" noProof="1">
                <a:solidFill>
                  <a:schemeClr val="bg1"/>
                </a:solidFill>
                <a:latin typeface="方正华隶简体" panose="03000509000000000000" charset="-122"/>
                <a:ea typeface="方正华隶简体" panose="03000509000000000000" charset="-122"/>
                <a:cs typeface="+mn-cs"/>
              </a:rPr>
              <a:t>张小武笑道：“成岳，不知道你能赚多少。”杨成岳一笑：“你说呢？”猛一挥手，那六件瓷盘竟被掸落，摔在地上，碎了。张小武大吃一惊：“你……”杨成岳道：“请随我来。”进了里屋，只见货架上有几只盘子。杨成岳叹道：“这才是真的。”张小武结舌道：“你是说，超杰先生带来的，是赝品……”杨成岳道：“正是，那东西顶多值上几吊钱。我看出王先生心爱此物，不好说破，也只好装痴作呆了。”说罢长叹一声。</a:t>
            </a:r>
            <a:endParaRPr kumimoji="0" lang="zh-CN" altLang="en-US" sz="1800" b="0" i="0" u="none" strike="noStrike" kern="1200" cap="none" spc="0" normalizeH="0" baseline="0" noProof="1">
              <a:solidFill>
                <a:schemeClr val="bg1"/>
              </a:solidFill>
              <a:latin typeface="方正华隶简体" panose="03000509000000000000" charset="-122"/>
              <a:ea typeface="方正华隶简体" panose="03000509000000000000" charset="-122"/>
              <a:cs typeface="+mn-cs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t="8738" b="22665"/>
          <a:stretch>
            <a:fillRect/>
          </a:stretch>
        </p:blipFill>
        <p:spPr>
          <a:xfrm>
            <a:off x="335915" y="1535430"/>
            <a:ext cx="2265680" cy="207264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7457" name="标题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zh-CN" altLang="en-US">
                <a:sym typeface="宋体" panose="02010600030101010101" pitchFamily="2" charset="-122"/>
              </a:rPr>
              <a:t>秦琼卖马   谈歌</a:t>
            </a:r>
            <a:endParaRPr lang="zh-CN" altLang="en-US"/>
          </a:p>
        </p:txBody>
      </p:sp>
      <p:sp>
        <p:nvSpPr>
          <p:cNvPr id="82946" name="内容占位符 2"/>
          <p:cNvSpPr>
            <a:spLocks noGrp="1"/>
          </p:cNvSpPr>
          <p:nvPr>
            <p:ph idx="1"/>
          </p:nvPr>
        </p:nvSpPr>
        <p:spPr>
          <a:xfrm>
            <a:off x="3265170" y="875030"/>
            <a:ext cx="5694680" cy="3989705"/>
          </a:xfrm>
        </p:spPr>
        <p:txBody>
          <a:bodyPr anchor="t"/>
          <a:lstStyle/>
          <a:p>
            <a:pPr marL="257175" marR="0" indent="-257175" algn="l" defTabSz="685800" rtl="0" eaLnBrk="1" fontAlgn="base" latinLnBrk="0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Tx/>
              <a:buSzTx/>
              <a:buFontTx/>
              <a:buChar char="•"/>
            </a:pPr>
            <a:r>
              <a:rPr kumimoji="0" lang="zh-CN" altLang="en-US" sz="2000" b="0" i="0" u="none" strike="noStrike" kern="1200" cap="none" spc="0" normalizeH="0" baseline="0" noProof="1">
                <a:solidFill>
                  <a:schemeClr val="bg1"/>
                </a:solidFill>
                <a:latin typeface="方正华隶简体" panose="03000509000000000000" charset="-122"/>
                <a:ea typeface="方正华隶简体" panose="03000509000000000000" charset="-122"/>
                <a:cs typeface="+mn-cs"/>
              </a:rPr>
              <a:t>张小武皱眉道：“那三千大洋……”杨成岳一笑：“我们听了超杰先生两出戏，也就值了。钱这东西，生不带来，死不带走，送与王先生，也便是用在了去处。”</a:t>
            </a:r>
            <a:endParaRPr kumimoji="0" lang="zh-CN" altLang="en-US" sz="2000" b="0" i="0" u="none" strike="noStrike" kern="1200" cap="none" spc="0" normalizeH="0" baseline="0" noProof="1">
              <a:solidFill>
                <a:schemeClr val="bg1"/>
              </a:solidFill>
              <a:latin typeface="方正华隶简体" panose="03000509000000000000" charset="-122"/>
              <a:ea typeface="方正华隶简体" panose="03000509000000000000" charset="-122"/>
              <a:cs typeface="+mn-cs"/>
            </a:endParaRPr>
          </a:p>
          <a:p>
            <a:pPr marL="257175" marR="0" indent="-257175" algn="l" defTabSz="685800" rtl="0" eaLnBrk="1" fontAlgn="base" latinLnBrk="0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Tx/>
              <a:buSzTx/>
              <a:buFontTx/>
              <a:buChar char="•"/>
            </a:pPr>
            <a:r>
              <a:rPr kumimoji="0" lang="zh-CN" altLang="en-US" sz="2000" b="0" i="0" u="none" strike="noStrike" kern="1200" cap="none" spc="0" normalizeH="0" baseline="0" noProof="1">
                <a:solidFill>
                  <a:schemeClr val="bg1"/>
                </a:solidFill>
                <a:latin typeface="方正华隶简体" panose="03000509000000000000" charset="-122"/>
                <a:ea typeface="方正华隶简体" panose="03000509000000000000" charset="-122"/>
                <a:cs typeface="+mn-cs"/>
              </a:rPr>
              <a:t>张小武默默无语，转身要走。杨成岳喊住他：“小武兄，何不操琴，我今天直是嗓子作痒了。”张小武怔了一下，就坐下，操起了琴。杨成岳唱起，苍凉的唱段就灌了满店：“一轮明月照窗前，愁人心中似箭穿……”</a:t>
            </a:r>
            <a:endParaRPr kumimoji="0" lang="zh-CN" altLang="en-US" sz="2000" b="0" i="0" u="none" strike="noStrike" kern="1200" cap="none" spc="0" normalizeH="0" baseline="0" noProof="1">
              <a:solidFill>
                <a:schemeClr val="bg1"/>
              </a:solidFill>
              <a:latin typeface="方正华隶简体" panose="03000509000000000000" charset="-122"/>
              <a:ea typeface="方正华隶简体" panose="03000509000000000000" charset="-122"/>
              <a:cs typeface="+mn-cs"/>
            </a:endParaRPr>
          </a:p>
          <a:p>
            <a:pPr marL="257175" marR="0" indent="-257175" algn="l" defTabSz="685800" rtl="0" eaLnBrk="1" fontAlgn="base" latinLnBrk="0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Tx/>
              <a:buSzTx/>
              <a:buFontTx/>
              <a:buChar char="•"/>
            </a:pPr>
            <a:r>
              <a:rPr kumimoji="0" lang="zh-CN" altLang="en-US" sz="2000" b="0" i="0" u="none" strike="noStrike" kern="1200" cap="none" spc="0" normalizeH="0" baseline="0" noProof="1">
                <a:solidFill>
                  <a:schemeClr val="bg1"/>
                </a:solidFill>
                <a:latin typeface="方正华隶简体" panose="03000509000000000000" charset="-122"/>
                <a:ea typeface="方正华隶简体" panose="03000509000000000000" charset="-122"/>
                <a:cs typeface="+mn-cs"/>
              </a:rPr>
              <a:t>门外已经是秋风一片。</a:t>
            </a:r>
            <a:endParaRPr kumimoji="0" lang="zh-CN" altLang="en-US" sz="2000" b="0" i="0" u="none" strike="noStrike" kern="1200" cap="none" spc="0" normalizeH="0" baseline="0" noProof="1">
              <a:solidFill>
                <a:schemeClr val="bg1"/>
              </a:solidFill>
              <a:latin typeface="方正华隶简体" panose="03000509000000000000" charset="-122"/>
              <a:ea typeface="方正华隶简体" panose="03000509000000000000" charset="-122"/>
              <a:cs typeface="+mn-cs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r="24169"/>
          <a:stretch>
            <a:fillRect/>
          </a:stretch>
        </p:blipFill>
        <p:spPr>
          <a:xfrm>
            <a:off x="457200" y="1331595"/>
            <a:ext cx="2767330" cy="248031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7457" name="标题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zh-CN" altLang="en-US">
                <a:sym typeface="宋体" panose="02010600030101010101" pitchFamily="2" charset="-122"/>
              </a:rPr>
              <a:t>秦琼卖马   谈歌</a:t>
            </a:r>
            <a:endParaRPr lang="zh-CN" altLang="en-US"/>
          </a:p>
        </p:txBody>
      </p:sp>
      <p:sp>
        <p:nvSpPr>
          <p:cNvPr id="82946" name="内容占位符 2"/>
          <p:cNvSpPr>
            <a:spLocks noGrp="1"/>
          </p:cNvSpPr>
          <p:nvPr>
            <p:ph idx="1"/>
          </p:nvPr>
        </p:nvSpPr>
        <p:spPr>
          <a:xfrm>
            <a:off x="3265170" y="875030"/>
            <a:ext cx="5694680" cy="3989705"/>
          </a:xfrm>
        </p:spPr>
        <p:txBody>
          <a:bodyPr anchor="t"/>
          <a:lstStyle/>
          <a:p>
            <a:pPr marL="257175" marR="0" indent="-257175" algn="l" defTabSz="685800" rtl="0" eaLnBrk="1" fontAlgn="base" latinLnBrk="0" hangingPunct="1">
              <a:lnSpc>
                <a:spcPct val="120000"/>
              </a:lnSpc>
              <a:spcBef>
                <a:spcPct val="15000"/>
              </a:spcBef>
              <a:spcAft>
                <a:spcPct val="0"/>
              </a:spcAft>
              <a:buClrTx/>
              <a:buSzTx/>
              <a:buFontTx/>
              <a:buChar char="•"/>
            </a:pPr>
            <a:r>
              <a:rPr kumimoji="0" lang="zh-CN" altLang="en-US" sz="2000" b="0" i="0" u="none" strike="noStrike" kern="1200" cap="none" spc="0" normalizeH="0" baseline="0" noProof="1">
                <a:solidFill>
                  <a:srgbClr val="FF0000"/>
                </a:solidFill>
                <a:latin typeface="方正华隶简体" panose="03000509000000000000" charset="-122"/>
                <a:ea typeface="方正华隶简体" panose="03000509000000000000" charset="-122"/>
                <a:cs typeface="+mn-cs"/>
              </a:rPr>
              <a:t>《秦琼卖马》</a:t>
            </a:r>
            <a:r>
              <a:rPr kumimoji="0" lang="zh-CN" altLang="en-US" sz="2000" b="0" i="0" u="none" strike="noStrike" kern="1200" cap="none" spc="0" normalizeH="0" baseline="0" noProof="1">
                <a:solidFill>
                  <a:schemeClr val="bg1"/>
                </a:solidFill>
                <a:latin typeface="方正华隶简体" panose="03000509000000000000" charset="-122"/>
                <a:ea typeface="方正华隶简体" panose="03000509000000000000" charset="-122"/>
                <a:cs typeface="+mn-cs"/>
              </a:rPr>
              <a:t>展示了民国时期保定古玩业内发生的一件离奇故事：古董店“艺园斋”老板杨成岳为</a:t>
            </a:r>
            <a:r>
              <a:rPr kumimoji="0" lang="zh-CN" altLang="en-US" sz="2000" b="0" i="0" u="none" strike="noStrike" kern="1200" cap="none" spc="0" normalizeH="0" baseline="0" noProof="1">
                <a:solidFill>
                  <a:srgbClr val="FFFF00"/>
                </a:solidFill>
                <a:latin typeface="方正华隶简体" panose="03000509000000000000" charset="-122"/>
                <a:ea typeface="方正华隶简体" panose="03000509000000000000" charset="-122"/>
                <a:cs typeface="+mn-cs"/>
              </a:rPr>
              <a:t>救助友人</a:t>
            </a:r>
            <a:r>
              <a:rPr kumimoji="0" lang="zh-CN" altLang="en-US" sz="2000" b="0" i="0" u="none" strike="noStrike" kern="1200" cap="none" spc="0" normalizeH="0" baseline="0" noProof="1">
                <a:solidFill>
                  <a:schemeClr val="bg1"/>
                </a:solidFill>
                <a:latin typeface="方正华隶简体" panose="03000509000000000000" charset="-122"/>
                <a:ea typeface="方正华隶简体" panose="03000509000000000000" charset="-122"/>
                <a:cs typeface="+mn-cs"/>
              </a:rPr>
              <a:t>，不惜重金收购了落魄的京剧名角王超杰珍藏多年的雍正年间的“官窑粉彩过支碧桃大盘”，而成交后他为维护信誉及收藏者的利益，毅然摔碎了这几只价格昂贵的盘子，原来这是只值十几吊钱的赝品。</a:t>
            </a:r>
            <a:r>
              <a:rPr kumimoji="0" lang="zh-CN" altLang="en-US" sz="2000" b="0" i="0" u="none" strike="noStrike" kern="1200" cap="none" spc="0" normalizeH="0" baseline="0" noProof="1">
                <a:solidFill>
                  <a:srgbClr val="FFFF00"/>
                </a:solidFill>
                <a:latin typeface="方正华隶简体" panose="03000509000000000000" charset="-122"/>
                <a:ea typeface="方正华隶简体" panose="03000509000000000000" charset="-122"/>
                <a:cs typeface="+mn-cs"/>
              </a:rPr>
              <a:t>古道热肠</a:t>
            </a:r>
            <a:r>
              <a:rPr kumimoji="0" lang="zh-CN" altLang="en-US" sz="2000" b="0" i="0" u="none" strike="noStrike" kern="1200" cap="none" spc="0" normalizeH="0" baseline="0" noProof="1">
                <a:solidFill>
                  <a:schemeClr val="bg1"/>
                </a:solidFill>
                <a:latin typeface="方正华隶简体" panose="03000509000000000000" charset="-122"/>
                <a:ea typeface="方正华隶简体" panose="03000509000000000000" charset="-122"/>
                <a:cs typeface="+mn-cs"/>
              </a:rPr>
              <a:t>的杨成岳在声色不露的情况下，倾其家产资助了</a:t>
            </a:r>
            <a:r>
              <a:rPr kumimoji="0" lang="zh-CN" altLang="en-US" sz="2000" b="0" i="0" u="none" strike="noStrike" kern="1200" cap="none" spc="0" normalizeH="0" baseline="0" noProof="1">
                <a:solidFill>
                  <a:srgbClr val="FFFF00"/>
                </a:solidFill>
                <a:latin typeface="方正华隶简体" panose="03000509000000000000" charset="-122"/>
                <a:ea typeface="方正华隶简体" panose="03000509000000000000" charset="-122"/>
                <a:cs typeface="+mn-cs"/>
              </a:rPr>
              <a:t>穷困潦倒</a:t>
            </a:r>
            <a:r>
              <a:rPr kumimoji="0" lang="zh-CN" altLang="en-US" sz="2000" b="0" i="0" u="none" strike="noStrike" kern="1200" cap="none" spc="0" normalizeH="0" baseline="0" noProof="1">
                <a:solidFill>
                  <a:schemeClr val="bg1"/>
                </a:solidFill>
                <a:latin typeface="方正华隶简体" panose="03000509000000000000" charset="-122"/>
                <a:ea typeface="方正华隶简体" panose="03000509000000000000" charset="-122"/>
                <a:cs typeface="+mn-cs"/>
              </a:rPr>
              <a:t>的老友，恰似当年秦琼卖马时</a:t>
            </a:r>
            <a:r>
              <a:rPr kumimoji="0" lang="zh-CN" altLang="en-US" sz="2000" b="0" i="0" u="none" strike="noStrike" kern="1200" cap="none" spc="0" normalizeH="0" baseline="0" noProof="1">
                <a:solidFill>
                  <a:srgbClr val="FFFF00"/>
                </a:solidFill>
                <a:latin typeface="方正华隶简体" panose="03000509000000000000" charset="-122"/>
                <a:ea typeface="方正华隶简体" panose="03000509000000000000" charset="-122"/>
                <a:cs typeface="+mn-cs"/>
              </a:rPr>
              <a:t>侠肝义胆</a:t>
            </a:r>
            <a:r>
              <a:rPr kumimoji="0" lang="zh-CN" altLang="en-US" sz="2000" b="0" i="0" u="none" strike="noStrike" kern="1200" cap="none" spc="0" normalizeH="0" baseline="0" noProof="1">
                <a:solidFill>
                  <a:schemeClr val="bg1"/>
                </a:solidFill>
                <a:latin typeface="方正华隶简体" panose="03000509000000000000" charset="-122"/>
                <a:ea typeface="方正华隶简体" panose="03000509000000000000" charset="-122"/>
                <a:cs typeface="+mn-cs"/>
              </a:rPr>
              <a:t>的单雄信，也留下了为世人赞颂的佳话。</a:t>
            </a:r>
            <a:endParaRPr kumimoji="0" lang="zh-CN" altLang="en-US" sz="2000" b="0" i="0" u="none" strike="noStrike" kern="1200" cap="none" spc="0" normalizeH="0" baseline="0" noProof="1">
              <a:solidFill>
                <a:schemeClr val="bg1"/>
              </a:solidFill>
              <a:latin typeface="方正华隶简体" panose="03000509000000000000" charset="-122"/>
              <a:ea typeface="方正华隶简体" panose="03000509000000000000" charset="-122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1320" y="1760855"/>
            <a:ext cx="2863850" cy="2218055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53602" name="标题 1"/>
          <p:cNvSpPr>
            <a:spLocks noGrp="1"/>
          </p:cNvSpPr>
          <p:nvPr>
            <p:ph type="title"/>
          </p:nvPr>
        </p:nvSpPr>
        <p:spPr>
          <a:xfrm>
            <a:off x="4318000" y="706438"/>
            <a:ext cx="4629150" cy="3398837"/>
          </a:xfrm>
        </p:spPr>
        <p:txBody>
          <a:bodyPr anchor="ctr"/>
          <a:lstStyle/>
          <a:p>
            <a:pPr>
              <a:lnSpc>
                <a:spcPct val="160000"/>
              </a:lnSpc>
            </a:pPr>
            <a:r>
              <a:rPr lang="zh-CN" altLang="en-US" sz="6600">
                <a:latin typeface="方正琥珀_GBK" panose="03000509000000000000" charset="-122"/>
                <a:ea typeface="方正琥珀_GBK" panose="03000509000000000000" charset="-122"/>
              </a:rPr>
              <a:t>判断选项</a:t>
            </a:r>
            <a:br>
              <a:rPr lang="zh-CN" altLang="en-US" sz="6600">
                <a:latin typeface="方正琥珀_GBK" panose="03000509000000000000" charset="-122"/>
                <a:ea typeface="方正琥珀_GBK" panose="03000509000000000000" charset="-122"/>
              </a:rPr>
            </a:br>
            <a:r>
              <a:rPr lang="zh-CN" altLang="en-US" sz="3600">
                <a:solidFill>
                  <a:srgbClr val="00B0F0"/>
                </a:solidFill>
                <a:latin typeface="方正琥珀_GBK" panose="03000509000000000000" charset="-122"/>
                <a:ea typeface="方正琥珀_GBK" panose="03000509000000000000" charset="-122"/>
              </a:rPr>
              <a:t>内容分析 </a:t>
            </a:r>
            <a:r>
              <a:rPr lang="zh-CN" altLang="en-US" sz="6600">
                <a:latin typeface="方正琥珀_GBK" panose="03000509000000000000" charset="-122"/>
                <a:ea typeface="方正琥珀_GBK" panose="03000509000000000000" charset="-122"/>
              </a:rPr>
              <a:t> </a:t>
            </a:r>
            <a:r>
              <a:rPr lang="zh-CN" altLang="en-US" sz="4000">
                <a:solidFill>
                  <a:srgbClr val="00B0F0"/>
                </a:solidFill>
                <a:latin typeface="方正琥珀_GBK" panose="03000509000000000000" charset="-122"/>
                <a:ea typeface="方正琥珀_GBK" panose="03000509000000000000" charset="-122"/>
              </a:rPr>
              <a:t>仔细思量</a:t>
            </a:r>
            <a:endParaRPr lang="zh-CN" altLang="en-US" sz="4000">
              <a:solidFill>
                <a:srgbClr val="00B0F0"/>
              </a:solidFill>
              <a:latin typeface="方正琥珀_GBK" panose="03000509000000000000" charset="-122"/>
              <a:ea typeface="方正琥珀_GBK" panose="03000509000000000000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7110" y="706755"/>
            <a:ext cx="2857500" cy="381000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52577" name="标题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zh-CN" altLang="en-US">
                <a:sym typeface="宋体" panose="02010600030101010101" pitchFamily="2" charset="-122"/>
              </a:rPr>
              <a:t>秦琼卖马   谈歌</a:t>
            </a:r>
            <a:endParaRPr lang="zh-CN" altLang="en-US">
              <a:sym typeface="宋体" panose="02010600030101010101" pitchFamily="2" charset="-122"/>
            </a:endParaRPr>
          </a:p>
        </p:txBody>
      </p:sp>
      <p:sp>
        <p:nvSpPr>
          <p:cNvPr id="152578" name="内容占位符 2"/>
          <p:cNvSpPr>
            <a:spLocks noGrp="1"/>
          </p:cNvSpPr>
          <p:nvPr>
            <p:ph idx="1"/>
          </p:nvPr>
        </p:nvSpPr>
        <p:spPr>
          <a:xfrm>
            <a:off x="228600" y="875030"/>
            <a:ext cx="6563995" cy="3989070"/>
          </a:xfrm>
        </p:spPr>
        <p:txBody>
          <a:bodyPr anchor="t"/>
          <a:lstStyle/>
          <a:p>
            <a:pPr>
              <a:lnSpc>
                <a:spcPct val="100000"/>
              </a:lnSpc>
            </a:pPr>
            <a:r>
              <a:rPr lang="zh-CN" altLang="en-US" sz="2000">
                <a:solidFill>
                  <a:srgbClr val="00B0F0"/>
                </a:solidFill>
              </a:rPr>
              <a:t>7．下列对小说相关内容和艺术特色的分析鉴赏，</a:t>
            </a:r>
            <a:r>
              <a:rPr lang="zh-CN" altLang="en-US" sz="2000">
                <a:solidFill>
                  <a:srgbClr val="FFFF00"/>
                </a:solidFill>
              </a:rPr>
              <a:t>不正确</a:t>
            </a:r>
            <a:r>
              <a:rPr lang="zh-CN" altLang="en-US" sz="2000">
                <a:solidFill>
                  <a:srgbClr val="00B0F0"/>
                </a:solidFill>
              </a:rPr>
              <a:t>的一项是（3分）</a:t>
            </a:r>
            <a:endParaRPr lang="zh-CN" altLang="en-US" sz="2000">
              <a:solidFill>
                <a:srgbClr val="00B0F0"/>
              </a:solidFill>
            </a:endParaRPr>
          </a:p>
          <a:p>
            <a:pPr>
              <a:lnSpc>
                <a:spcPct val="100000"/>
              </a:lnSpc>
            </a:pPr>
            <a:r>
              <a:rPr lang="zh-CN" altLang="en-US" sz="2000"/>
              <a:t>A．王超杰说话多是“笑道”，唱的戏词则是“珠泪洒下”“两泪汪”，这种细节写出了他当时的处境与心态。</a:t>
            </a:r>
            <a:endParaRPr lang="zh-CN" altLang="en-US" sz="2000"/>
          </a:p>
          <a:p>
            <a:pPr>
              <a:lnSpc>
                <a:spcPct val="100000"/>
              </a:lnSpc>
            </a:pPr>
            <a:r>
              <a:rPr lang="zh-CN" altLang="en-US" sz="2000"/>
              <a:t>B．杨成岳当着张小武的面，把重金买到的六件瓷盘掸落地上，这一转折将故事推向高潮，也使杨成岳形象更为饱满。</a:t>
            </a:r>
            <a:endParaRPr lang="zh-CN" altLang="en-US" sz="2000"/>
          </a:p>
          <a:p>
            <a:pPr>
              <a:lnSpc>
                <a:spcPct val="100000"/>
              </a:lnSpc>
            </a:pPr>
            <a:r>
              <a:rPr lang="zh-CN" altLang="en-US" sz="2000"/>
              <a:t>C．小说语言比较独特，用语考究，古朴典雅，对话不用日常口语，有种舞台味道，与人物的身份地位极为相符。</a:t>
            </a:r>
            <a:endParaRPr lang="zh-CN" altLang="en-US" sz="2000"/>
          </a:p>
          <a:p>
            <a:pPr>
              <a:lnSpc>
                <a:spcPct val="100000"/>
              </a:lnSpc>
            </a:pPr>
            <a:r>
              <a:rPr lang="zh-CN" altLang="en-US" sz="2000"/>
              <a:t>D．小说从立秋这天的知了鸣叫写起，以“门外已经是秋风一片”收尾，借秋意加深来传达人世的苍凉之感。</a:t>
            </a:r>
            <a:endParaRPr lang="zh-CN" altLang="en-US" sz="2000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clrChange>
              <a:clrFrom>
                <a:srgbClr val="E5E5E5"/>
              </a:clrFrom>
              <a:clrTo>
                <a:srgbClr val="E5E5E5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96770" y="173990"/>
            <a:ext cx="755650" cy="7816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92595" y="1914525"/>
            <a:ext cx="1917065" cy="170624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52577" name="标题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zh-CN" altLang="en-US">
                <a:sym typeface="宋体" panose="02010600030101010101" pitchFamily="2" charset="-122"/>
              </a:rPr>
              <a:t>秦琼卖马   谈歌</a:t>
            </a:r>
            <a:endParaRPr lang="zh-CN" altLang="en-US">
              <a:sym typeface="宋体" panose="02010600030101010101" pitchFamily="2" charset="-122"/>
            </a:endParaRPr>
          </a:p>
        </p:txBody>
      </p:sp>
      <p:sp>
        <p:nvSpPr>
          <p:cNvPr id="152578" name="内容占位符 2"/>
          <p:cNvSpPr>
            <a:spLocks noGrp="1"/>
          </p:cNvSpPr>
          <p:nvPr>
            <p:ph idx="1"/>
          </p:nvPr>
        </p:nvSpPr>
        <p:spPr>
          <a:xfrm>
            <a:off x="228600" y="875030"/>
            <a:ext cx="8669020" cy="3989070"/>
          </a:xfrm>
        </p:spPr>
        <p:txBody>
          <a:bodyPr anchor="t"/>
          <a:lstStyle/>
          <a:p>
            <a:pPr>
              <a:lnSpc>
                <a:spcPct val="100000"/>
              </a:lnSpc>
            </a:pPr>
            <a:r>
              <a:rPr lang="zh-CN" altLang="en-US" sz="2000">
                <a:solidFill>
                  <a:srgbClr val="00B0F0"/>
                </a:solidFill>
              </a:rPr>
              <a:t>7．下列对小说相关内容和艺术特色的分析鉴赏，</a:t>
            </a:r>
            <a:r>
              <a:rPr lang="zh-CN" altLang="en-US" sz="2000">
                <a:solidFill>
                  <a:srgbClr val="FFFF00"/>
                </a:solidFill>
              </a:rPr>
              <a:t>不正确</a:t>
            </a:r>
            <a:r>
              <a:rPr lang="zh-CN" altLang="en-US" sz="2000">
                <a:solidFill>
                  <a:srgbClr val="00B0F0"/>
                </a:solidFill>
              </a:rPr>
              <a:t>的一项是（3分）</a:t>
            </a:r>
            <a:endParaRPr lang="zh-CN" altLang="en-US" sz="2000">
              <a:solidFill>
                <a:srgbClr val="00B0F0"/>
              </a:solidFill>
            </a:endParaRPr>
          </a:p>
          <a:p>
            <a:pPr>
              <a:lnSpc>
                <a:spcPct val="100000"/>
              </a:lnSpc>
            </a:pPr>
            <a:r>
              <a:rPr lang="zh-CN" altLang="en-US" sz="2000">
                <a:solidFill>
                  <a:srgbClr val="FFFF00"/>
                </a:solidFill>
              </a:rPr>
              <a:t>A．王超杰说话多是“笑道”，唱的戏词则是“珠泪洒下”“两泪汪”，这种细节写出了他当时的处境与心态。</a:t>
            </a:r>
            <a:endParaRPr lang="zh-CN" altLang="en-US" sz="2000">
              <a:solidFill>
                <a:srgbClr val="FFFF00"/>
              </a:solidFill>
            </a:endParaRPr>
          </a:p>
          <a:p>
            <a:pPr>
              <a:lnSpc>
                <a:spcPct val="100000"/>
              </a:lnSpc>
            </a:pPr>
            <a:r>
              <a:rPr lang="zh-CN" altLang="zh-CN" sz="1600" b="1">
                <a:latin typeface="黑体" panose="02010609060101010101" charset="-122"/>
                <a:ea typeface="黑体" panose="02010609060101010101" charset="-122"/>
                <a:sym typeface="+mn-ea"/>
              </a:rPr>
              <a:t>不一刻，一壮年男人出来，拱手道：“王先生，幸会，我是杨成岳。早年曾听过王先生的大戏，今日竟是有缘在此相见。”王超杰笑笑：“这么说杨老板也是门里人了？”杨成岳笑道：“不瞒王先生，杨某也曾是票友，只是不敢与王先生坐论其道。——不知王先生到保定有何贵干</a:t>
            </a:r>
            <a:r>
              <a:rPr lang="en-US" altLang="zh-CN" sz="1600" b="1">
                <a:latin typeface="黑体" panose="02010609060101010101" charset="-122"/>
                <a:ea typeface="黑体" panose="02010609060101010101" charset="-122"/>
                <a:sym typeface="+mn-ea"/>
              </a:rPr>
              <a:t>?</a:t>
            </a:r>
            <a:r>
              <a:rPr lang="zh-CN" altLang="zh-CN" sz="1600" b="1">
                <a:latin typeface="黑体" panose="02010609060101010101" charset="-122"/>
                <a:ea typeface="黑体" panose="02010609060101010101" charset="-122"/>
                <a:sym typeface="+mn-ea"/>
              </a:rPr>
              <a:t>”</a:t>
            </a:r>
            <a:r>
              <a:rPr lang="zh-CN" altLang="zh-CN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王超杰笑道：</a:t>
            </a:r>
            <a:r>
              <a:rPr lang="zh-CN" altLang="zh-CN" sz="1600" b="1">
                <a:latin typeface="黑体" panose="02010609060101010101" charset="-122"/>
                <a:ea typeface="黑体" panose="02010609060101010101" charset="-122"/>
                <a:sym typeface="+mn-ea"/>
              </a:rPr>
              <a:t>“有几件古瓷，想让杨先生鉴赏。”便打开柳条箱，取出一摞盘子，放在桌案上，共是六件。</a:t>
            </a:r>
            <a:endParaRPr lang="zh-CN" altLang="zh-CN" sz="1600" b="1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1600" b="1">
                <a:latin typeface="黑体" panose="02010609060101010101" charset="-122"/>
                <a:ea typeface="黑体" panose="02010609060101010101" charset="-122"/>
                <a:sym typeface="+mn-ea"/>
              </a:rPr>
              <a:t>  </a:t>
            </a:r>
            <a:r>
              <a:rPr lang="zh-CN" altLang="zh-CN" sz="1600" b="1">
                <a:latin typeface="黑体" panose="02010609060101010101" charset="-122"/>
                <a:ea typeface="黑体" panose="02010609060101010101" charset="-122"/>
                <a:sym typeface="+mn-ea"/>
              </a:rPr>
              <a:t>杨成岳凑近细看，看了半刻，便向王超杰点头微笑。</a:t>
            </a:r>
            <a:r>
              <a:rPr lang="zh-CN" altLang="zh-CN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王超杰笑道：</a:t>
            </a:r>
            <a:r>
              <a:rPr lang="zh-CN" altLang="zh-CN" sz="1600" b="1">
                <a:latin typeface="黑体" panose="02010609060101010101" charset="-122"/>
                <a:ea typeface="黑体" panose="02010609060101010101" charset="-122"/>
                <a:sym typeface="+mn-ea"/>
              </a:rPr>
              <a:t>“这是我多年前从一个落魄商家手里收购而来。地道上品，还请杨老板说个价钱。</a:t>
            </a:r>
            <a:r>
              <a:rPr lang="zh-CN" altLang="zh-CN" sz="1600">
                <a:latin typeface="黑体" panose="02010609060101010101" charset="-122"/>
                <a:ea typeface="黑体" panose="02010609060101010101" charset="-122"/>
                <a:sym typeface="+mn-ea"/>
              </a:rPr>
              <a:t>”</a:t>
            </a:r>
            <a:endParaRPr lang="zh-CN" altLang="en-US" sz="160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1600"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r>
              <a:rPr lang="zh-CN" altLang="zh-CN" sz="1600" b="1">
                <a:latin typeface="黑体" panose="02010609060101010101" charset="-122"/>
                <a:ea typeface="黑体" panose="02010609060101010101" charset="-122"/>
                <a:sym typeface="+mn-ea"/>
              </a:rPr>
              <a:t>王超杰到保定的消息很快传开。这一天，名琴师张小武请王超杰和杨成岳吃酒。吃过几杯酒，话便多了起来。杨成岳道：“王先生，当年听您一出戏可真是不易，一张票要卖到十五块大洋。”</a:t>
            </a:r>
            <a:r>
              <a:rPr lang="zh-CN" altLang="zh-CN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王超杰摆手笑道：</a:t>
            </a:r>
            <a:r>
              <a:rPr lang="zh-CN" altLang="zh-CN" sz="1600" b="1">
                <a:latin typeface="黑体" panose="02010609060101010101" charset="-122"/>
                <a:ea typeface="黑体" panose="02010609060101010101" charset="-122"/>
                <a:sym typeface="+mn-ea"/>
              </a:rPr>
              <a:t>“好汉不提当年啊。”张小武笑道：“今日何不乘兴唱上几段，一饱我二人耳福呢。”</a:t>
            </a:r>
            <a:r>
              <a:rPr lang="zh-CN" altLang="zh-CN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王超杰笑道：</a:t>
            </a:r>
            <a:r>
              <a:rPr lang="zh-CN" altLang="zh-CN" sz="1600" b="1">
                <a:latin typeface="黑体" panose="02010609060101010101" charset="-122"/>
                <a:ea typeface="黑体" panose="02010609060101010101" charset="-122"/>
                <a:sym typeface="+mn-ea"/>
              </a:rPr>
              <a:t>“二位想听，那我就干唱几句吧。”张小武忙摆手：“不行不行。取我的胡琴来。”</a:t>
            </a:r>
            <a:endParaRPr lang="zh-CN" altLang="en-US" sz="1600"/>
          </a:p>
          <a:p>
            <a:pPr>
              <a:lnSpc>
                <a:spcPct val="100000"/>
              </a:lnSpc>
            </a:pPr>
            <a:endParaRPr lang="zh-CN" altLang="en-US" sz="1600"/>
          </a:p>
        </p:txBody>
      </p:sp>
      <p:sp>
        <p:nvSpPr>
          <p:cNvPr id="3" name="圆角矩形标注 2"/>
          <p:cNvSpPr/>
          <p:nvPr/>
        </p:nvSpPr>
        <p:spPr>
          <a:xfrm>
            <a:off x="4751705" y="1863725"/>
            <a:ext cx="4228465" cy="768985"/>
          </a:xfrm>
          <a:prstGeom prst="wedgeRoundRectCallout">
            <a:avLst>
              <a:gd name="adj1" fmla="val -110369"/>
              <a:gd name="adj2" fmla="val 61725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0" hangingPunct="0"/>
            <a:r>
              <a:rPr lang="zh-CN" altLang="en-US" b="1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听说杨成岳是同道中人，对自己很崇拜，王超杰起意让他买自己的盘子。</a:t>
            </a:r>
            <a:endParaRPr lang="zh-CN" altLang="en-US"/>
          </a:p>
        </p:txBody>
      </p:sp>
      <p:sp>
        <p:nvSpPr>
          <p:cNvPr id="4" name="圆角矩形标注 3"/>
          <p:cNvSpPr/>
          <p:nvPr/>
        </p:nvSpPr>
        <p:spPr>
          <a:xfrm>
            <a:off x="4752340" y="2632710"/>
            <a:ext cx="4227830" cy="662305"/>
          </a:xfrm>
          <a:prstGeom prst="wedgeRoundRectCallout">
            <a:avLst>
              <a:gd name="adj1" fmla="val -55376"/>
              <a:gd name="adj2" fmla="val 74544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0" hangingPunct="0"/>
            <a:r>
              <a:rPr lang="zh-CN" altLang="en-US" b="1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以为杨很认可，就说明盘子来历后，直接要求杨购买。 </a:t>
            </a:r>
            <a:endParaRPr lang="zh-CN" altLang="en-US"/>
          </a:p>
        </p:txBody>
      </p:sp>
      <p:sp>
        <p:nvSpPr>
          <p:cNvPr id="5" name="圆角矩形标注 4"/>
          <p:cNvSpPr/>
          <p:nvPr/>
        </p:nvSpPr>
        <p:spPr>
          <a:xfrm>
            <a:off x="4752340" y="3295650"/>
            <a:ext cx="4227830" cy="777240"/>
          </a:xfrm>
          <a:prstGeom prst="wedgeRoundRectCallout">
            <a:avLst>
              <a:gd name="adj1" fmla="val -92985"/>
              <a:gd name="adj2" fmla="val 71977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0" hangingPunct="0"/>
            <a:r>
              <a:rPr lang="zh-CN" altLang="en-US" b="1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听到杨说起自己当年风光，半是愧疚半是自豪地谦恭起来。</a:t>
            </a:r>
            <a:endParaRPr lang="zh-CN" altLang="en-US"/>
          </a:p>
        </p:txBody>
      </p:sp>
      <p:sp>
        <p:nvSpPr>
          <p:cNvPr id="6" name="圆角矩形标注 5"/>
          <p:cNvSpPr/>
          <p:nvPr/>
        </p:nvSpPr>
        <p:spPr>
          <a:xfrm>
            <a:off x="4752340" y="4072890"/>
            <a:ext cx="4227830" cy="927735"/>
          </a:xfrm>
          <a:prstGeom prst="wedgeRoundRectCallout">
            <a:avLst>
              <a:gd name="adj1" fmla="val -79288"/>
              <a:gd name="adj2" fmla="val 12012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0" hangingPunct="0"/>
            <a:r>
              <a:rPr lang="zh-CN" altLang="en-US" b="1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答应唱几句，既为满足杨张二人雅兴，同时也有风光一下之意，更主要是为了使生意成交。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52577" name="标题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zh-CN" altLang="en-US">
                <a:sym typeface="宋体" panose="02010600030101010101" pitchFamily="2" charset="-122"/>
              </a:rPr>
              <a:t>秦琼卖马   谈歌</a:t>
            </a:r>
            <a:endParaRPr lang="zh-CN" altLang="en-US">
              <a:sym typeface="宋体" panose="02010600030101010101" pitchFamily="2" charset="-122"/>
            </a:endParaRPr>
          </a:p>
        </p:txBody>
      </p:sp>
      <p:sp>
        <p:nvSpPr>
          <p:cNvPr id="152578" name="内容占位符 2"/>
          <p:cNvSpPr>
            <a:spLocks noGrp="1"/>
          </p:cNvSpPr>
          <p:nvPr>
            <p:ph idx="1"/>
          </p:nvPr>
        </p:nvSpPr>
        <p:spPr>
          <a:xfrm>
            <a:off x="228600" y="875030"/>
            <a:ext cx="8669020" cy="3989070"/>
          </a:xfrm>
        </p:spPr>
        <p:txBody>
          <a:bodyPr anchor="t"/>
          <a:lstStyle/>
          <a:p>
            <a:pPr>
              <a:lnSpc>
                <a:spcPct val="100000"/>
              </a:lnSpc>
            </a:pPr>
            <a:r>
              <a:rPr lang="zh-CN" altLang="en-US" sz="2000">
                <a:solidFill>
                  <a:srgbClr val="00B0F0"/>
                </a:solidFill>
              </a:rPr>
              <a:t>7．下列对小说相关内容和艺术特色的分析鉴赏，</a:t>
            </a:r>
            <a:r>
              <a:rPr lang="zh-CN" altLang="en-US" sz="2000">
                <a:solidFill>
                  <a:srgbClr val="FFFF00"/>
                </a:solidFill>
              </a:rPr>
              <a:t>不正确</a:t>
            </a:r>
            <a:r>
              <a:rPr lang="zh-CN" altLang="en-US" sz="2000">
                <a:solidFill>
                  <a:srgbClr val="00B0F0"/>
                </a:solidFill>
              </a:rPr>
              <a:t>的一项是（3分）</a:t>
            </a:r>
            <a:endParaRPr lang="zh-CN" altLang="en-US" sz="2000">
              <a:solidFill>
                <a:srgbClr val="00B0F0"/>
              </a:solidFill>
            </a:endParaRPr>
          </a:p>
          <a:p>
            <a:pPr>
              <a:lnSpc>
                <a:spcPct val="100000"/>
              </a:lnSpc>
            </a:pPr>
            <a:r>
              <a:rPr lang="zh-CN" altLang="en-US" sz="2000">
                <a:solidFill>
                  <a:srgbClr val="FFFF00"/>
                </a:solidFill>
              </a:rPr>
              <a:t>A．王超杰说话多是“笑道”，唱的戏词则是“珠泪洒下”“两泪汪”，这种细节写出了他当时的处境与心态。</a:t>
            </a:r>
            <a:endParaRPr lang="zh-CN" altLang="en-US" sz="2000">
              <a:solidFill>
                <a:srgbClr val="FFFF00"/>
              </a:solidFill>
            </a:endParaRPr>
          </a:p>
          <a:p>
            <a:pPr indent="304800" algn="just" eaLnBrk="0">
              <a:lnSpc>
                <a:spcPct val="90000"/>
              </a:lnSpc>
              <a:buSzTx/>
            </a:pPr>
            <a:r>
              <a:rPr lang="zh-CN" altLang="zh-CN" sz="1600" b="1">
                <a:latin typeface="黑体" panose="02010609060101010101" charset="-122"/>
                <a:ea typeface="黑体" panose="02010609060101010101" charset="-122"/>
                <a:sym typeface="+mn-ea"/>
              </a:rPr>
              <a:t>  一曲唱罢，杨成岳击掌叫好。“王先生唱得字正腔圆，只是悲凉了些，壮气不足。秦琼秦叔宝盖世英雄，一时落魄，壮志不减才对。”</a:t>
            </a:r>
            <a:r>
              <a:rPr lang="zh-CN" altLang="zh-CN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王超杰笑道</a:t>
            </a:r>
            <a:r>
              <a:rPr lang="zh-CN" altLang="zh-CN" sz="1600" b="1">
                <a:latin typeface="黑体" panose="02010609060101010101" charset="-122"/>
                <a:ea typeface="黑体" panose="02010609060101010101" charset="-122"/>
                <a:sym typeface="+mn-ea"/>
              </a:rPr>
              <a:t>：“秦叔宝到了那时，壮志不减也得减了。毕竟不知道单雄信能够出来啊。”三人都笑了。</a:t>
            </a:r>
            <a:endParaRPr lang="zh-CN" altLang="zh-CN" sz="1600" b="1"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indent="304800" algn="just" eaLnBrk="0">
              <a:lnSpc>
                <a:spcPct val="90000"/>
              </a:lnSpc>
              <a:buSzTx/>
            </a:pPr>
            <a:r>
              <a:rPr lang="zh-CN" altLang="zh-CN" sz="1600" b="1">
                <a:latin typeface="黑体" panose="02010609060101010101" charset="-122"/>
                <a:ea typeface="黑体" panose="02010609060101010101" charset="-122"/>
                <a:sym typeface="+mn-ea"/>
              </a:rPr>
              <a:t>说笑了几句，</a:t>
            </a:r>
            <a:r>
              <a:rPr lang="zh-CN" altLang="zh-CN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王超杰笑道：</a:t>
            </a:r>
            <a:r>
              <a:rPr lang="zh-CN" altLang="zh-CN" sz="1600" b="1">
                <a:latin typeface="黑体" panose="02010609060101010101" charset="-122"/>
                <a:ea typeface="黑体" panose="02010609060101010101" charset="-122"/>
                <a:sym typeface="+mn-ea"/>
              </a:rPr>
              <a:t>“超杰此次来保定不是卖马，而是卖瓷器。只是杨老板不肯成交啊。”</a:t>
            </a:r>
            <a:endParaRPr lang="zh-CN" altLang="en-US" sz="1600" b="1">
              <a:latin typeface="黑体" panose="02010609060101010101" charset="-122"/>
              <a:ea typeface="黑体" panose="02010609060101010101" charset="-122"/>
            </a:endParaRPr>
          </a:p>
          <a:p>
            <a:pPr indent="304800" algn="just" eaLnBrk="0">
              <a:lnSpc>
                <a:spcPct val="90000"/>
              </a:lnSpc>
              <a:buSzTx/>
            </a:pPr>
            <a:r>
              <a:rPr lang="zh-CN" altLang="zh-CN" sz="1600" b="1">
                <a:latin typeface="黑体" panose="02010609060101010101" charset="-122"/>
                <a:ea typeface="黑体" panose="02010609060101010101" charset="-122"/>
                <a:sym typeface="+mn-ea"/>
              </a:rPr>
              <a:t>杨成岳沉吟了一下：“王先生一定要卖，就请说一句落底的话吧。”</a:t>
            </a:r>
            <a:r>
              <a:rPr lang="zh-CN" altLang="zh-CN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王超杰笑道：</a:t>
            </a:r>
            <a:r>
              <a:rPr lang="zh-CN" altLang="zh-CN" sz="1600" b="1">
                <a:latin typeface="黑体" panose="02010609060101010101" charset="-122"/>
                <a:ea typeface="黑体" panose="02010609060101010101" charset="-122"/>
                <a:sym typeface="+mn-ea"/>
              </a:rPr>
              <a:t>“这几只雍正官窑粉彩过枝碧桃大盘，我当年得来也的确不易。一只盘子五百块大洋总是值的吧。”</a:t>
            </a:r>
            <a:endParaRPr lang="zh-CN" altLang="en-US" sz="1600" b="1">
              <a:latin typeface="黑体" panose="02010609060101010101" charset="-122"/>
              <a:ea typeface="黑体" panose="02010609060101010101" charset="-122"/>
            </a:endParaRPr>
          </a:p>
          <a:p>
            <a:pPr indent="304800" algn="just" eaLnBrk="0">
              <a:lnSpc>
                <a:spcPct val="90000"/>
              </a:lnSpc>
              <a:buSzTx/>
            </a:pPr>
            <a:r>
              <a:rPr lang="zh-CN" altLang="zh-CN" sz="1600" b="1">
                <a:latin typeface="黑体" panose="02010609060101010101" charset="-122"/>
                <a:ea typeface="黑体" panose="02010609060101010101" charset="-122"/>
                <a:sym typeface="+mn-ea"/>
              </a:rPr>
              <a:t>第二天，王超杰带着箱子去了艺园斋。进了店门，见张小武和杨成岳已经等在那里。</a:t>
            </a:r>
            <a:r>
              <a:rPr lang="en-US" altLang="zh-CN" sz="1600" b="1">
                <a:latin typeface="黑体" panose="02010609060101010101" charset="-122"/>
                <a:ea typeface="黑体" panose="02010609060101010101" charset="-122"/>
                <a:sym typeface="+mn-ea"/>
              </a:rPr>
              <a:t>——</a:t>
            </a:r>
            <a:r>
              <a:rPr lang="zh-CN" altLang="zh-CN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王超杰笑道：</a:t>
            </a:r>
            <a:r>
              <a:rPr lang="zh-CN" altLang="zh-CN" sz="1600" b="1">
                <a:latin typeface="黑体" panose="02010609060101010101" charset="-122"/>
                <a:ea typeface="黑体" panose="02010609060101010101" charset="-122"/>
                <a:sym typeface="+mn-ea"/>
              </a:rPr>
              <a:t>“二位摆好功架，是否还要我再唱上一段助兴？”杨成岳击掌大笑：“正是此意。”</a:t>
            </a:r>
            <a:endParaRPr lang="zh-CN" altLang="en-US" sz="1600" b="1">
              <a:latin typeface="黑体" panose="02010609060101010101" charset="-122"/>
              <a:ea typeface="黑体" panose="02010609060101010101" charset="-122"/>
            </a:endParaRPr>
          </a:p>
          <a:p>
            <a:pPr indent="304800" algn="just" eaLnBrk="0">
              <a:lnSpc>
                <a:spcPct val="90000"/>
              </a:lnSpc>
              <a:buSzTx/>
            </a:pPr>
            <a:r>
              <a:rPr lang="zh-CN" altLang="zh-CN" sz="1600" b="1">
                <a:latin typeface="黑体" panose="02010609060101010101" charset="-122"/>
                <a:ea typeface="黑体" panose="02010609060101010101" charset="-122"/>
                <a:sym typeface="+mn-ea"/>
              </a:rPr>
              <a:t>杨成岳击掌叫好。张小武叹道：“今日真是大大地过了一场瘾。”</a:t>
            </a:r>
            <a:r>
              <a:rPr lang="zh-CN" altLang="zh-CN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王超杰笑道：</a:t>
            </a:r>
            <a:r>
              <a:rPr lang="zh-CN" altLang="zh-CN" sz="1600" b="1">
                <a:latin typeface="黑体" panose="02010609060101010101" charset="-122"/>
                <a:ea typeface="黑体" panose="02010609060101010101" charset="-122"/>
                <a:sym typeface="+mn-ea"/>
              </a:rPr>
              <a:t>“也唱过了，就请成岳先生过目吧。”</a:t>
            </a:r>
            <a:endParaRPr lang="zh-CN" altLang="en-US" sz="1600" b="1">
              <a:latin typeface="黑体" panose="02010609060101010101" charset="-122"/>
              <a:ea typeface="黑体" panose="02010609060101010101" charset="-122"/>
            </a:endParaRPr>
          </a:p>
          <a:p>
            <a:pPr indent="304800" algn="just" eaLnBrk="0">
              <a:buSzTx/>
            </a:pPr>
            <a:endParaRPr lang="zh-CN" altLang="en-US" sz="1600"/>
          </a:p>
        </p:txBody>
      </p:sp>
      <p:sp>
        <p:nvSpPr>
          <p:cNvPr id="3" name="圆角矩形标注 2"/>
          <p:cNvSpPr/>
          <p:nvPr/>
        </p:nvSpPr>
        <p:spPr>
          <a:xfrm>
            <a:off x="6864985" y="1863725"/>
            <a:ext cx="2115185" cy="520700"/>
          </a:xfrm>
          <a:prstGeom prst="wedgeRoundRectCallout">
            <a:avLst>
              <a:gd name="adj1" fmla="val -90138"/>
              <a:gd name="adj2" fmla="val 27439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hangingPunct="0"/>
            <a:r>
              <a:rPr lang="zh-CN" altLang="en-US" b="1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歉疚之笑</a:t>
            </a:r>
            <a:endParaRPr lang="zh-CN" altLang="en-US"/>
          </a:p>
        </p:txBody>
      </p:sp>
      <p:sp>
        <p:nvSpPr>
          <p:cNvPr id="2" name="圆角矩形标注 1"/>
          <p:cNvSpPr/>
          <p:nvPr/>
        </p:nvSpPr>
        <p:spPr>
          <a:xfrm>
            <a:off x="4367530" y="2384425"/>
            <a:ext cx="2115185" cy="520700"/>
          </a:xfrm>
          <a:prstGeom prst="wedgeRoundRectCallout">
            <a:avLst>
              <a:gd name="adj1" fmla="val -90138"/>
              <a:gd name="adj2" fmla="val 27439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hangingPunct="0">
              <a:buSzTx/>
            </a:pPr>
            <a:r>
              <a:rPr lang="zh-CN" altLang="en-US" b="1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央求之笑</a:t>
            </a:r>
            <a:endParaRPr lang="zh-CN" altLang="en-US"/>
          </a:p>
        </p:txBody>
      </p:sp>
      <p:sp>
        <p:nvSpPr>
          <p:cNvPr id="7" name="圆角矩形标注 6"/>
          <p:cNvSpPr/>
          <p:nvPr/>
        </p:nvSpPr>
        <p:spPr>
          <a:xfrm>
            <a:off x="4367530" y="3082925"/>
            <a:ext cx="2115185" cy="520700"/>
          </a:xfrm>
          <a:prstGeom prst="wedgeRoundRectCallout">
            <a:avLst>
              <a:gd name="adj1" fmla="val 85004"/>
              <a:gd name="adj2" fmla="val -20487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hangingPunct="0">
              <a:buSzTx/>
            </a:pPr>
            <a:r>
              <a:rPr lang="zh-CN" altLang="en-US" b="1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自信之笑</a:t>
            </a:r>
            <a:endParaRPr lang="zh-CN" altLang="en-US"/>
          </a:p>
        </p:txBody>
      </p:sp>
      <p:sp>
        <p:nvSpPr>
          <p:cNvPr id="9" name="圆角矩形标注 8"/>
          <p:cNvSpPr/>
          <p:nvPr/>
        </p:nvSpPr>
        <p:spPr>
          <a:xfrm>
            <a:off x="4367530" y="3736340"/>
            <a:ext cx="2115185" cy="520700"/>
          </a:xfrm>
          <a:prstGeom prst="wedgeRoundRectCallout">
            <a:avLst>
              <a:gd name="adj1" fmla="val -159216"/>
              <a:gd name="adj2" fmla="val 25121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hangingPunct="0"/>
            <a:r>
              <a:rPr lang="zh-CN" altLang="en-US" b="1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成功之笑</a:t>
            </a:r>
            <a:endParaRPr lang="zh-CN" altLang="en-US"/>
          </a:p>
        </p:txBody>
      </p:sp>
      <p:sp>
        <p:nvSpPr>
          <p:cNvPr id="10" name="圆角矩形标注 9"/>
          <p:cNvSpPr/>
          <p:nvPr/>
        </p:nvSpPr>
        <p:spPr>
          <a:xfrm>
            <a:off x="4367530" y="4343400"/>
            <a:ext cx="2115185" cy="520700"/>
          </a:xfrm>
          <a:prstGeom prst="wedgeRoundRectCallout">
            <a:avLst>
              <a:gd name="adj1" fmla="val 74377"/>
              <a:gd name="adj2" fmla="val -6829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0" hangingPunct="0">
              <a:buSzTx/>
            </a:pPr>
            <a:r>
              <a:rPr lang="zh-CN" altLang="en-US" b="1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急于成交直逼起来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  <p:bldP spid="7" grpId="0"/>
      <p:bldP spid="9" grpId="0"/>
      <p:bldP spid="1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52577" name="标题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zh-CN" altLang="en-US">
                <a:sym typeface="宋体" panose="02010600030101010101" pitchFamily="2" charset="-122"/>
              </a:rPr>
              <a:t>秦琼卖马   谈歌</a:t>
            </a:r>
            <a:endParaRPr lang="zh-CN" altLang="en-US">
              <a:sym typeface="宋体" panose="02010600030101010101" pitchFamily="2" charset="-122"/>
            </a:endParaRPr>
          </a:p>
        </p:txBody>
      </p:sp>
      <p:sp>
        <p:nvSpPr>
          <p:cNvPr id="152578" name="内容占位符 2"/>
          <p:cNvSpPr>
            <a:spLocks noGrp="1"/>
          </p:cNvSpPr>
          <p:nvPr>
            <p:ph idx="1"/>
          </p:nvPr>
        </p:nvSpPr>
        <p:spPr>
          <a:xfrm>
            <a:off x="228600" y="875030"/>
            <a:ext cx="8669020" cy="3989070"/>
          </a:xfrm>
        </p:spPr>
        <p:txBody>
          <a:bodyPr anchor="t"/>
          <a:lstStyle/>
          <a:p>
            <a:pPr>
              <a:lnSpc>
                <a:spcPct val="100000"/>
              </a:lnSpc>
            </a:pPr>
            <a:r>
              <a:rPr lang="zh-CN" altLang="en-US" sz="2000">
                <a:solidFill>
                  <a:srgbClr val="00B0F0"/>
                </a:solidFill>
              </a:rPr>
              <a:t>7．下列对小说相关内容和艺术特色的分析鉴赏，</a:t>
            </a:r>
            <a:r>
              <a:rPr lang="zh-CN" altLang="en-US" sz="2000">
                <a:solidFill>
                  <a:srgbClr val="FFFF00"/>
                </a:solidFill>
              </a:rPr>
              <a:t>不正确</a:t>
            </a:r>
            <a:r>
              <a:rPr lang="zh-CN" altLang="en-US" sz="2000">
                <a:solidFill>
                  <a:srgbClr val="00B0F0"/>
                </a:solidFill>
              </a:rPr>
              <a:t>的一项是（3分）</a:t>
            </a:r>
            <a:endParaRPr lang="zh-CN" altLang="en-US" sz="2000">
              <a:solidFill>
                <a:srgbClr val="00B0F0"/>
              </a:solidFill>
            </a:endParaRPr>
          </a:p>
          <a:p>
            <a:pPr>
              <a:lnSpc>
                <a:spcPct val="100000"/>
              </a:lnSpc>
            </a:pPr>
            <a:r>
              <a:rPr lang="zh-CN" altLang="en-US" sz="2000">
                <a:solidFill>
                  <a:srgbClr val="FFFF00"/>
                </a:solidFill>
              </a:rPr>
              <a:t>A．王超杰说话多是“笑道”，唱的戏词则是“珠泪洒下”“两泪汪”，这种细节写出了他当时的处境与心态。</a:t>
            </a:r>
            <a:endParaRPr lang="zh-CN" altLang="en-US" sz="2000">
              <a:solidFill>
                <a:srgbClr val="FFFF00"/>
              </a:solidFill>
            </a:endParaRPr>
          </a:p>
          <a:p>
            <a:pPr indent="304800" algn="just" eaLnBrk="0">
              <a:lnSpc>
                <a:spcPct val="110000"/>
              </a:lnSpc>
              <a:buSzTx/>
            </a:pPr>
            <a:r>
              <a:rPr lang="zh-CN" altLang="zh-CN" sz="1600" b="1">
                <a:latin typeface="黑体" panose="02010609060101010101" charset="-122"/>
                <a:ea typeface="黑体" panose="02010609060101010101" charset="-122"/>
                <a:sym typeface="+mn-ea"/>
              </a:rPr>
              <a:t>  </a:t>
            </a:r>
            <a:r>
              <a:rPr lang="zh-CN" altLang="zh-CN" b="1">
                <a:latin typeface="黑体" panose="02010609060101010101" charset="-122"/>
                <a:ea typeface="黑体" panose="02010609060101010101" charset="-122"/>
                <a:sym typeface="+mn-ea"/>
              </a:rPr>
              <a:t>胡琴响起，王超杰就唱起来：“店主东拉过了黄骠马，不由得秦叔宝</a:t>
            </a:r>
            <a:r>
              <a:rPr lang="zh-CN" altLang="zh-CN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珠泪洒下</a:t>
            </a:r>
            <a:r>
              <a:rPr lang="zh-CN" altLang="zh-CN" b="1">
                <a:latin typeface="黑体" panose="02010609060101010101" charset="-122"/>
                <a:ea typeface="黑体" panose="02010609060101010101" charset="-122"/>
                <a:sym typeface="+mn-ea"/>
              </a:rPr>
              <a:t>……”</a:t>
            </a:r>
            <a:endParaRPr lang="zh-CN" altLang="en-US" b="1">
              <a:latin typeface="黑体" panose="02010609060101010101" charset="-122"/>
              <a:ea typeface="黑体" panose="02010609060101010101" charset="-122"/>
            </a:endParaRPr>
          </a:p>
          <a:p>
            <a:pPr indent="304800" algn="just" eaLnBrk="0">
              <a:lnSpc>
                <a:spcPct val="110000"/>
              </a:lnSpc>
              <a:buSzTx/>
            </a:pPr>
            <a:r>
              <a:rPr lang="zh-CN" altLang="zh-CN" b="1">
                <a:latin typeface="黑体" panose="02010609060101010101" charset="-122"/>
                <a:ea typeface="黑体" panose="02010609060101010101" charset="-122"/>
                <a:sym typeface="+mn-ea"/>
              </a:rPr>
              <a:t>  胡琴响起，王超杰唱起：“未曾开言</a:t>
            </a:r>
            <a:r>
              <a:rPr lang="zh-CN" altLang="zh-CN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两泪汪</a:t>
            </a:r>
            <a:r>
              <a:rPr lang="zh-CN" altLang="zh-CN" b="1">
                <a:latin typeface="黑体" panose="02010609060101010101" charset="-122"/>
                <a:ea typeface="黑体" panose="02010609060101010101" charset="-122"/>
                <a:sym typeface="+mn-ea"/>
              </a:rPr>
              <a:t>，尊一声太爷听端详……”</a:t>
            </a:r>
            <a:endParaRPr lang="zh-CN" altLang="zh-CN" b="1">
              <a:latin typeface="黑体" panose="02010609060101010101" charset="-122"/>
              <a:ea typeface="黑体" panose="02010609060101010101" charset="-122"/>
            </a:endParaRPr>
          </a:p>
          <a:p>
            <a:pPr indent="304800" algn="just" eaLnBrk="0">
              <a:lnSpc>
                <a:spcPct val="110000"/>
              </a:lnSpc>
              <a:buSzTx/>
            </a:pPr>
            <a:endParaRPr lang="zh-CN" altLang="zh-CN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圆角矩形标注 8"/>
          <p:cNvSpPr/>
          <p:nvPr/>
        </p:nvSpPr>
        <p:spPr>
          <a:xfrm>
            <a:off x="1570355" y="3878580"/>
            <a:ext cx="5985510" cy="520700"/>
          </a:xfrm>
          <a:prstGeom prst="wedgeRoundRectCallout">
            <a:avLst>
              <a:gd name="adj1" fmla="val 37449"/>
              <a:gd name="adj2" fmla="val -43292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hangingPunct="0">
              <a:buSzTx/>
            </a:pPr>
            <a:r>
              <a:rPr lang="zh-CN" altLang="zh-CN" sz="2400" b="1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生活落魄无奈卖掉珍爱的瓷器以求生计</a:t>
            </a:r>
            <a:endParaRPr lang="zh-CN" altLang="zh-CN" sz="2400" b="1">
              <a:solidFill>
                <a:srgbClr val="0070C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E5E5E5"/>
              </a:clrFrom>
              <a:clrTo>
                <a:srgbClr val="E5E5E5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4705" y="1111885"/>
            <a:ext cx="755650" cy="78168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52577" name="标题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zh-CN" altLang="en-US">
                <a:sym typeface="宋体" panose="02010600030101010101" pitchFamily="2" charset="-122"/>
              </a:rPr>
              <a:t>秦琼卖马   谈歌</a:t>
            </a:r>
            <a:endParaRPr lang="zh-CN" altLang="en-US">
              <a:sym typeface="宋体" panose="02010600030101010101" pitchFamily="2" charset="-122"/>
            </a:endParaRPr>
          </a:p>
        </p:txBody>
      </p:sp>
      <p:sp>
        <p:nvSpPr>
          <p:cNvPr id="152578" name="内容占位符 2"/>
          <p:cNvSpPr>
            <a:spLocks noGrp="1"/>
          </p:cNvSpPr>
          <p:nvPr>
            <p:ph idx="1"/>
          </p:nvPr>
        </p:nvSpPr>
        <p:spPr>
          <a:xfrm>
            <a:off x="228600" y="875030"/>
            <a:ext cx="8669020" cy="3989070"/>
          </a:xfrm>
        </p:spPr>
        <p:txBody>
          <a:bodyPr anchor="t"/>
          <a:lstStyle/>
          <a:p>
            <a:pPr>
              <a:lnSpc>
                <a:spcPct val="100000"/>
              </a:lnSpc>
            </a:pPr>
            <a:r>
              <a:rPr lang="zh-CN" altLang="en-US" sz="2000">
                <a:solidFill>
                  <a:srgbClr val="00B0F0"/>
                </a:solidFill>
              </a:rPr>
              <a:t>7．下列对小说相关内容和艺术特色的分析鉴赏，</a:t>
            </a:r>
            <a:r>
              <a:rPr lang="zh-CN" altLang="en-US" sz="2000">
                <a:solidFill>
                  <a:srgbClr val="FFFF00"/>
                </a:solidFill>
              </a:rPr>
              <a:t>不正确</a:t>
            </a:r>
            <a:r>
              <a:rPr lang="zh-CN" altLang="en-US" sz="2000">
                <a:solidFill>
                  <a:srgbClr val="00B0F0"/>
                </a:solidFill>
              </a:rPr>
              <a:t>的一项是（3分）</a:t>
            </a:r>
            <a:endParaRPr lang="zh-CN" altLang="en-US" sz="2000">
              <a:solidFill>
                <a:srgbClr val="00B0F0"/>
              </a:solidFill>
            </a:endParaRPr>
          </a:p>
          <a:p>
            <a:pPr indent="304800" algn="just" eaLnBrk="0">
              <a:lnSpc>
                <a:spcPct val="110000"/>
              </a:lnSpc>
              <a:buSzTx/>
            </a:pPr>
            <a:r>
              <a:rPr lang="en-US" altLang="zh-CN" sz="2000" b="1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B</a:t>
            </a:r>
            <a:r>
              <a:rPr lang="zh-CN" altLang="zh-CN" sz="2000" b="1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．杨成岳当着张小武的面，把重金买到的六件瓷盘掸落地上，这一转折将故事推向高潮，也使杨成岳形象更为饱满。</a:t>
            </a:r>
            <a:endParaRPr lang="zh-CN" altLang="zh-CN" sz="2000" b="1">
              <a:solidFill>
                <a:srgbClr val="FFFF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algn="just" eaLnBrk="0">
              <a:buSzTx/>
            </a:pPr>
            <a:r>
              <a:rPr lang="zh-CN" altLang="zh-CN" sz="1600" b="1">
                <a:latin typeface="黑体" panose="02010609060101010101" charset="-122"/>
                <a:ea typeface="黑体" panose="02010609060101010101" charset="-122"/>
                <a:sym typeface="+mn-ea"/>
              </a:rPr>
              <a:t>  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  <a:sym typeface="+mn-ea"/>
              </a:rPr>
              <a:t>  </a:t>
            </a:r>
            <a:r>
              <a:rPr lang="zh-CN" altLang="zh-CN" sz="2000" b="1">
                <a:latin typeface="黑体" panose="02010609060101010101" charset="-122"/>
                <a:ea typeface="黑体" panose="02010609060101010101" charset="-122"/>
                <a:sym typeface="+mn-ea"/>
              </a:rPr>
              <a:t>王超杰告辞。杨成岳和张小武送出门外，直到看不见了，二人才转回店里。杨成岳盯着那六件瓷盘发呆。</a:t>
            </a:r>
            <a:endParaRPr lang="zh-CN" altLang="zh-CN" sz="2000" b="1">
              <a:latin typeface="黑体" panose="02010609060101010101" charset="-122"/>
              <a:ea typeface="黑体" panose="02010609060101010101" charset="-122"/>
            </a:endParaRPr>
          </a:p>
          <a:p>
            <a:pPr algn="just" eaLnBrk="0">
              <a:buSzTx/>
            </a:pPr>
            <a:r>
              <a:rPr lang="en-US" altLang="zh-CN" sz="2000" b="1">
                <a:latin typeface="黑体" panose="02010609060101010101" charset="-122"/>
                <a:ea typeface="黑体" panose="02010609060101010101" charset="-122"/>
                <a:sym typeface="+mn-ea"/>
              </a:rPr>
              <a:t>    </a:t>
            </a:r>
            <a:r>
              <a:rPr lang="zh-CN" altLang="zh-CN" sz="2000" b="1">
                <a:latin typeface="黑体" panose="02010609060101010101" charset="-122"/>
                <a:ea typeface="黑体" panose="02010609060101010101" charset="-122"/>
                <a:sym typeface="+mn-ea"/>
              </a:rPr>
              <a:t>张小武笑道：“成岳，不知道你能赚多少。”杨成岳一笑：“你说呢？”猛一挥手，那六件瓷盘竟被掸落，摔在地上，碎了。张小武大吃一惊：“你……”杨成岳道：“请随我来。”进了里屋，只见货架上有几只盘子。杨成岳叹道：“这才是真的。”张小武结舌道：“你是说，超杰先生带来的，是赝品……”杨成岳道：“正是，那东西顶多值上几吊钱。我看出王先生心爱此物，不好说破，也只好装痴作呆了。”说罢长叹一声。</a:t>
            </a:r>
            <a:endParaRPr lang="zh-CN" altLang="zh-CN" sz="2000" b="1">
              <a:latin typeface="黑体" panose="02010609060101010101" charset="-122"/>
              <a:ea typeface="黑体" panose="02010609060101010101" charset="-122"/>
            </a:endParaRPr>
          </a:p>
          <a:p>
            <a:pPr indent="304800" algn="just" eaLnBrk="0">
              <a:lnSpc>
                <a:spcPct val="110000"/>
              </a:lnSpc>
              <a:buSzTx/>
            </a:pPr>
            <a:endParaRPr lang="zh-CN" altLang="zh-CN" sz="20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圆角矩形标注 8"/>
          <p:cNvSpPr/>
          <p:nvPr/>
        </p:nvSpPr>
        <p:spPr>
          <a:xfrm>
            <a:off x="228600" y="3428365"/>
            <a:ext cx="8669020" cy="1435735"/>
          </a:xfrm>
          <a:prstGeom prst="wedgeRoundRectCallout">
            <a:avLst>
              <a:gd name="adj1" fmla="val 37449"/>
              <a:gd name="adj2" fmla="val -43292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 eaLnBrk="0" hangingPunct="0">
              <a:buSzTx/>
            </a:pPr>
            <a:r>
              <a:rPr lang="zh-CN" altLang="en-US" sz="1600" b="1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一开始就看出是赝品，没有说出来，是出于对王超杰的尊重；在王超杰的一再逼迫之下，重金买下瓷盘，是同情王的遭遇，也是他这样的侠义之人的必然做法。</a:t>
            </a:r>
            <a:r>
              <a:rPr lang="zh-CN" altLang="en-US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看淡金钱，看重义气</a:t>
            </a:r>
            <a:r>
              <a:rPr lang="zh-CN" altLang="en-US" sz="1600" b="1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，至此，杨成岳形象已经凸显。掸落六件瓷盘，则让读者看出：此人不只是能够</a:t>
            </a:r>
            <a:r>
              <a:rPr lang="zh-CN" altLang="en-US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隐忍</a:t>
            </a:r>
            <a:r>
              <a:rPr lang="zh-CN" altLang="en-US" sz="1600" b="1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，他也能够</a:t>
            </a:r>
            <a:r>
              <a:rPr lang="zh-CN" altLang="en-US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坦露</a:t>
            </a:r>
            <a:r>
              <a:rPr lang="zh-CN" altLang="en-US" sz="1600" b="1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自己的真性情。这一动作，在掸落瓷盘的同时，也把自己在这件事情上的憋屈掸落干净。</a:t>
            </a:r>
            <a:r>
              <a:rPr lang="zh-CN" altLang="en-US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能屈能伸</a:t>
            </a:r>
            <a:r>
              <a:rPr lang="zh-CN" altLang="en-US" sz="1600" b="1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，有真性情。如此写来，则杨成岳</a:t>
            </a:r>
            <a:r>
              <a:rPr lang="zh-CN" altLang="en-US" sz="1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形象更加饱满</a:t>
            </a:r>
            <a:r>
              <a:rPr lang="zh-CN" altLang="en-US" sz="1600" b="1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。</a:t>
            </a:r>
            <a:endParaRPr lang="zh-CN" altLang="en-US" sz="1600" b="1">
              <a:solidFill>
                <a:srgbClr val="0070C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clrChange>
              <a:clrFrom>
                <a:srgbClr val="E5E5E5"/>
              </a:clrFrom>
              <a:clrTo>
                <a:srgbClr val="E5E5E5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17930" y="1123950"/>
            <a:ext cx="755650" cy="78168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52577" name="标题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zh-CN" altLang="en-US">
                <a:sym typeface="宋体" panose="02010600030101010101" pitchFamily="2" charset="-122"/>
              </a:rPr>
              <a:t>秦琼卖马   谈歌</a:t>
            </a:r>
            <a:endParaRPr lang="zh-CN" altLang="en-US">
              <a:sym typeface="宋体" panose="02010600030101010101" pitchFamily="2" charset="-122"/>
            </a:endParaRPr>
          </a:p>
        </p:txBody>
      </p:sp>
      <p:sp>
        <p:nvSpPr>
          <p:cNvPr id="152578" name="内容占位符 2"/>
          <p:cNvSpPr>
            <a:spLocks noGrp="1"/>
          </p:cNvSpPr>
          <p:nvPr>
            <p:ph idx="1"/>
          </p:nvPr>
        </p:nvSpPr>
        <p:spPr>
          <a:xfrm>
            <a:off x="228600" y="875030"/>
            <a:ext cx="8669020" cy="3989070"/>
          </a:xfrm>
        </p:spPr>
        <p:txBody>
          <a:bodyPr anchor="t"/>
          <a:lstStyle/>
          <a:p>
            <a:pPr>
              <a:lnSpc>
                <a:spcPct val="100000"/>
              </a:lnSpc>
            </a:pPr>
            <a:r>
              <a:rPr lang="zh-CN" altLang="en-US" sz="2000">
                <a:solidFill>
                  <a:srgbClr val="00B0F0"/>
                </a:solidFill>
              </a:rPr>
              <a:t>7．下列对小说相关内容和艺术特色的分析鉴赏，</a:t>
            </a:r>
            <a:r>
              <a:rPr lang="zh-CN" altLang="en-US" sz="2000">
                <a:solidFill>
                  <a:srgbClr val="FFFF00"/>
                </a:solidFill>
              </a:rPr>
              <a:t>不正确</a:t>
            </a:r>
            <a:r>
              <a:rPr lang="zh-CN" altLang="en-US" sz="2000">
                <a:solidFill>
                  <a:srgbClr val="00B0F0"/>
                </a:solidFill>
              </a:rPr>
              <a:t>的一项是（3分）</a:t>
            </a:r>
            <a:endParaRPr lang="zh-CN" altLang="en-US" sz="2000">
              <a:solidFill>
                <a:srgbClr val="00B0F0"/>
              </a:solidFill>
            </a:endParaRPr>
          </a:p>
          <a:p>
            <a:pPr algn="just" eaLnBrk="0">
              <a:buSzTx/>
            </a:pPr>
            <a:r>
              <a:rPr lang="en-US" altLang="zh-CN" sz="1800" b="1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C</a:t>
            </a:r>
            <a:r>
              <a:rPr lang="zh-CN" altLang="zh-CN" sz="1800" b="1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．小说语言比较独特，用语考究，古朴典雅，</a:t>
            </a:r>
            <a:r>
              <a:rPr lang="zh-CN" altLang="zh-CN" sz="1800" b="1">
                <a:gradFill>
                  <a:gsLst>
                    <a:gs pos="50000">
                      <a:srgbClr val="F6EDE1"/>
                    </a:gs>
                    <a:gs pos="0">
                      <a:srgbClr val="F9F3EB"/>
                    </a:gs>
                    <a:gs pos="100000">
                      <a:srgbClr val="F3E6D7"/>
                    </a:gs>
                  </a:gsLst>
                  <a:lin scaled="1"/>
                </a:gradFill>
                <a:latin typeface="黑体" panose="02010609060101010101" charset="-122"/>
                <a:ea typeface="黑体" panose="02010609060101010101" charset="-122"/>
                <a:sym typeface="+mn-ea"/>
              </a:rPr>
              <a:t>对话不用日常口语</a:t>
            </a:r>
            <a:r>
              <a:rPr lang="zh-CN" altLang="zh-CN" sz="1800" b="1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，有种舞台味道，与人物的身份地位极为相符。</a:t>
            </a:r>
            <a:endParaRPr lang="zh-CN" altLang="zh-CN" sz="1800" b="1">
              <a:solidFill>
                <a:srgbClr val="FFFF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indent="304800" algn="just" eaLnBrk="0" hangingPunct="0">
              <a:buSzTx/>
            </a:pPr>
            <a:r>
              <a:rPr lang="zh-CN" altLang="zh-CN" sz="1400" b="1">
                <a:latin typeface="黑体" panose="02010609060101010101" charset="-122"/>
                <a:ea typeface="黑体" panose="02010609060101010101" charset="-122"/>
                <a:sym typeface="+mn-ea"/>
              </a:rPr>
              <a:t>  </a:t>
            </a:r>
            <a:r>
              <a:rPr lang="en-US" altLang="zh-CN" sz="2000">
                <a:latin typeface="黑体" panose="02010609060101010101" charset="-122"/>
                <a:ea typeface="黑体" panose="02010609060101010101" charset="-122"/>
                <a:sym typeface="+mn-ea"/>
              </a:rPr>
              <a:t>  </a:t>
            </a:r>
            <a:r>
              <a:rPr lang="zh-CN" altLang="zh-CN" sz="1800" b="1">
                <a:latin typeface="黑体" panose="02010609060101010101" charset="-122"/>
                <a:ea typeface="黑体" panose="02010609060101010101" charset="-122"/>
                <a:sym typeface="+mn-ea"/>
              </a:rPr>
              <a:t>不一刻，一壮年男人出来，拱手道：“</a:t>
            </a:r>
            <a:r>
              <a:rPr lang="zh-CN" altLang="zh-CN" sz="1800" b="1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王先生，幸会，我是杨成岳。</a:t>
            </a:r>
            <a:r>
              <a:rPr lang="zh-CN" altLang="zh-CN" sz="1800" b="1">
                <a:latin typeface="黑体" panose="02010609060101010101" charset="-122"/>
                <a:ea typeface="黑体" panose="02010609060101010101" charset="-122"/>
                <a:sym typeface="+mn-ea"/>
              </a:rPr>
              <a:t>早年曾听过王先生的大戏，</a:t>
            </a:r>
            <a:r>
              <a:rPr lang="zh-CN" altLang="zh-CN" sz="1800" b="1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今日竟是有缘在此相见</a:t>
            </a:r>
            <a:r>
              <a:rPr lang="zh-CN" altLang="zh-CN" sz="1800" b="1">
                <a:latin typeface="黑体" panose="02010609060101010101" charset="-122"/>
                <a:ea typeface="黑体" panose="02010609060101010101" charset="-122"/>
                <a:sym typeface="+mn-ea"/>
              </a:rPr>
              <a:t>。”王超杰笑笑：“这么说杨老板也是门里人了？”杨成岳笑道：“不瞒王先生，杨某也曾是票友，</a:t>
            </a:r>
            <a:r>
              <a:rPr lang="zh-CN" altLang="zh-CN" sz="1800" b="1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只是不敢与王先生坐论其道</a:t>
            </a:r>
            <a:r>
              <a:rPr lang="zh-CN" altLang="zh-CN" sz="1800" b="1">
                <a:latin typeface="黑体" panose="02010609060101010101" charset="-122"/>
                <a:ea typeface="黑体" panose="02010609060101010101" charset="-122"/>
                <a:sym typeface="+mn-ea"/>
              </a:rPr>
              <a:t>。——</a:t>
            </a:r>
            <a:r>
              <a:rPr lang="zh-CN" altLang="zh-CN" sz="1800" b="1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不知王先生到保定有何贵干</a:t>
            </a:r>
            <a:r>
              <a:rPr lang="en-US" altLang="zh-CN" sz="1800" b="1">
                <a:latin typeface="黑体" panose="02010609060101010101" charset="-122"/>
                <a:ea typeface="黑体" panose="02010609060101010101" charset="-122"/>
                <a:sym typeface="+mn-ea"/>
              </a:rPr>
              <a:t>?</a:t>
            </a:r>
            <a:r>
              <a:rPr lang="zh-CN" altLang="zh-CN" sz="1800" b="1">
                <a:latin typeface="黑体" panose="02010609060101010101" charset="-122"/>
                <a:ea typeface="黑体" panose="02010609060101010101" charset="-122"/>
                <a:sym typeface="+mn-ea"/>
              </a:rPr>
              <a:t>”王超杰笑道：“</a:t>
            </a:r>
            <a:r>
              <a:rPr lang="zh-CN" altLang="zh-CN" sz="1800" b="1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有几件古瓷，想让杨先生鉴赏。</a:t>
            </a:r>
            <a:r>
              <a:rPr lang="zh-CN" altLang="zh-CN" sz="1800" b="1">
                <a:latin typeface="黑体" panose="02010609060101010101" charset="-122"/>
                <a:ea typeface="黑体" panose="02010609060101010101" charset="-122"/>
                <a:sym typeface="+mn-ea"/>
              </a:rPr>
              <a:t>”便打开柳条箱，取出一摞盘子，放在桌案上，共是六件。</a:t>
            </a:r>
            <a:endParaRPr lang="zh-CN" altLang="zh-CN" sz="1800" b="1"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indent="304800" algn="just" eaLnBrk="0">
              <a:buSzTx/>
            </a:pPr>
            <a:r>
              <a:rPr lang="zh-CN" altLang="zh-CN" sz="1800" b="1">
                <a:latin typeface="黑体" panose="02010609060101010101" charset="-122"/>
                <a:ea typeface="黑体" panose="02010609060101010101" charset="-122"/>
                <a:sym typeface="+mn-ea"/>
              </a:rPr>
              <a:t>王超杰笑道：“</a:t>
            </a:r>
            <a:r>
              <a:rPr lang="zh-CN" altLang="zh-CN" sz="1800" b="1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二位摆好功架</a:t>
            </a:r>
            <a:r>
              <a:rPr lang="zh-CN" altLang="zh-CN" sz="1800" b="1">
                <a:latin typeface="黑体" panose="02010609060101010101" charset="-122"/>
                <a:ea typeface="黑体" panose="02010609060101010101" charset="-122"/>
                <a:sym typeface="+mn-ea"/>
              </a:rPr>
              <a:t>，是否还要我再</a:t>
            </a:r>
            <a:r>
              <a:rPr lang="zh-CN" altLang="zh-CN" sz="1800" b="1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唱上一段助兴</a:t>
            </a:r>
            <a:r>
              <a:rPr lang="zh-CN" altLang="zh-CN" sz="1800" b="1">
                <a:latin typeface="黑体" panose="02010609060101010101" charset="-122"/>
                <a:ea typeface="黑体" panose="02010609060101010101" charset="-122"/>
                <a:sym typeface="+mn-ea"/>
              </a:rPr>
              <a:t>？”杨成岳击掌大笑：“</a:t>
            </a:r>
            <a:r>
              <a:rPr lang="zh-CN" altLang="zh-CN" sz="1800" b="1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正是此意。</a:t>
            </a:r>
            <a:r>
              <a:rPr lang="zh-CN" altLang="zh-CN" sz="1800" b="1">
                <a:latin typeface="黑体" panose="02010609060101010101" charset="-122"/>
                <a:ea typeface="黑体" panose="02010609060101010101" charset="-122"/>
                <a:sym typeface="+mn-ea"/>
              </a:rPr>
              <a:t>”王超杰想了想，就说：“今日就唱一段《奇冤报》吧。”胡琴响起，王超杰唱起：“未曾开言两泪汪，尊一声太爷听端详……”</a:t>
            </a:r>
            <a:endParaRPr lang="zh-CN" altLang="zh-CN" sz="1800" b="1">
              <a:latin typeface="黑体" panose="02010609060101010101" charset="-122"/>
              <a:ea typeface="黑体" panose="02010609060101010101" charset="-122"/>
            </a:endParaRPr>
          </a:p>
          <a:p>
            <a:pPr indent="304800" algn="just" eaLnBrk="0">
              <a:buSzTx/>
            </a:pPr>
            <a:r>
              <a:rPr lang="zh-CN" altLang="zh-CN" sz="1800" b="1">
                <a:latin typeface="黑体" panose="02010609060101010101" charset="-122"/>
                <a:ea typeface="黑体" panose="02010609060101010101" charset="-122"/>
                <a:sym typeface="+mn-ea"/>
              </a:rPr>
              <a:t>杨成岳击掌叫好。张小武叹道：“今日真是大大地过了一场瘾。”王超杰笑道：“也唱过了，就</a:t>
            </a:r>
            <a:r>
              <a:rPr lang="zh-CN" altLang="zh-CN" sz="1800" b="1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请成岳先生过目</a:t>
            </a:r>
            <a:r>
              <a:rPr lang="zh-CN" altLang="zh-CN" sz="1800" b="1">
                <a:latin typeface="黑体" panose="02010609060101010101" charset="-122"/>
                <a:ea typeface="黑体" panose="02010609060101010101" charset="-122"/>
                <a:sym typeface="+mn-ea"/>
              </a:rPr>
              <a:t>吧。”杨成岳让账房取过一箱大洋，笑道：“</a:t>
            </a:r>
            <a:r>
              <a:rPr lang="zh-CN" altLang="zh-CN" sz="1800" b="1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超杰先生，清点一下</a:t>
            </a:r>
            <a:r>
              <a:rPr lang="zh-CN" altLang="zh-CN" sz="1800" b="1">
                <a:latin typeface="黑体" panose="02010609060101010101" charset="-122"/>
                <a:ea typeface="黑体" panose="02010609060101010101" charset="-122"/>
                <a:sym typeface="+mn-ea"/>
              </a:rPr>
              <a:t>。”王超杰摆手道：“</a:t>
            </a:r>
            <a:r>
              <a:rPr lang="zh-CN" altLang="zh-CN" sz="1800" b="1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不必不必。</a:t>
            </a:r>
            <a:r>
              <a:rPr lang="zh-CN" altLang="zh-CN" sz="1800" b="1">
                <a:latin typeface="黑体" panose="02010609060101010101" charset="-122"/>
                <a:ea typeface="黑体" panose="02010609060101010101" charset="-122"/>
                <a:sym typeface="+mn-ea"/>
              </a:rPr>
              <a:t>”</a:t>
            </a:r>
            <a:endParaRPr lang="zh-CN" altLang="zh-CN" sz="1800" b="1">
              <a:latin typeface="黑体" panose="02010609060101010101" charset="-122"/>
              <a:ea typeface="黑体" panose="02010609060101010101" charset="-122"/>
            </a:endParaRPr>
          </a:p>
          <a:p>
            <a:pPr indent="304800" algn="just" eaLnBrk="0" hangingPunct="0">
              <a:buSzTx/>
            </a:pPr>
            <a:endParaRPr lang="zh-CN" altLang="zh-CN" sz="1800" b="1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5F5F5"/>
              </a:clrFrom>
              <a:clrTo>
                <a:srgbClr val="F5F5F5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6305" y="1109663"/>
            <a:ext cx="920750" cy="9350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7041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9913" y="2378075"/>
            <a:ext cx="2652712" cy="17240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4" name="文本框 133"/>
          <p:cNvSpPr txBox="1"/>
          <p:nvPr/>
        </p:nvSpPr>
        <p:spPr>
          <a:xfrm>
            <a:off x="3832225" y="601663"/>
            <a:ext cx="3762375" cy="415448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 defTabSz="1219200"/>
            <a:r>
              <a:rPr lang="zh-CN" altLang="en-US" sz="4400" b="1">
                <a:solidFill>
                  <a:srgbClr val="FFFF00"/>
                </a:solidFill>
                <a:latin typeface="方正华隶简体" panose="03000509000000000000" charset="-122"/>
                <a:ea typeface="方正华隶简体" panose="03000509000000000000" charset="-122"/>
              </a:rPr>
              <a:t>专注一题  </a:t>
            </a:r>
            <a:endParaRPr lang="zh-CN" altLang="en-US" sz="4400" b="1">
              <a:solidFill>
                <a:srgbClr val="FFFF00"/>
              </a:solidFill>
              <a:latin typeface="方正华隶简体" panose="03000509000000000000" charset="-122"/>
              <a:ea typeface="方正华隶简体" panose="03000509000000000000" charset="-122"/>
            </a:endParaRPr>
          </a:p>
          <a:p>
            <a:pPr algn="ctr" defTabSz="1219200"/>
            <a:r>
              <a:rPr lang="zh-CN" altLang="en-US" sz="4400" b="1">
                <a:solidFill>
                  <a:srgbClr val="FFFF00"/>
                </a:solidFill>
                <a:latin typeface="方正华隶简体" panose="03000509000000000000" charset="-122"/>
                <a:ea typeface="方正华隶简体" panose="03000509000000000000" charset="-122"/>
              </a:rPr>
              <a:t>突破一类</a:t>
            </a:r>
            <a:endParaRPr lang="zh-CN" altLang="en-US" sz="4400" b="1">
              <a:solidFill>
                <a:srgbClr val="FFFF00"/>
              </a:solidFill>
              <a:latin typeface="方正华隶简体" panose="03000509000000000000" charset="-122"/>
              <a:ea typeface="方正华隶简体" panose="03000509000000000000" charset="-122"/>
            </a:endParaRPr>
          </a:p>
          <a:p>
            <a:pPr algn="ctr" defTabSz="1219200"/>
            <a:r>
              <a:rPr lang="zh-CN" altLang="en-US" sz="4400" b="1">
                <a:solidFill>
                  <a:srgbClr val="FFFF00"/>
                </a:solidFill>
                <a:latin typeface="方正华隶简体" panose="03000509000000000000" charset="-122"/>
                <a:ea typeface="方正华隶简体" panose="03000509000000000000" charset="-122"/>
              </a:rPr>
              <a:t>详细解析  </a:t>
            </a:r>
            <a:endParaRPr lang="zh-CN" altLang="en-US" sz="4400" b="1">
              <a:solidFill>
                <a:srgbClr val="FFFF00"/>
              </a:solidFill>
              <a:latin typeface="方正华隶简体" panose="03000509000000000000" charset="-122"/>
              <a:ea typeface="方正华隶简体" panose="03000509000000000000" charset="-122"/>
            </a:endParaRPr>
          </a:p>
          <a:p>
            <a:pPr algn="ctr" defTabSz="1219200"/>
            <a:r>
              <a:rPr lang="zh-CN" altLang="en-US" sz="4400" b="1">
                <a:solidFill>
                  <a:srgbClr val="FFFF00"/>
                </a:solidFill>
                <a:latin typeface="方正华隶简体" panose="03000509000000000000" charset="-122"/>
                <a:ea typeface="方正华隶简体" panose="03000509000000000000" charset="-122"/>
              </a:rPr>
              <a:t>高考真题</a:t>
            </a:r>
            <a:endParaRPr lang="zh-CN" altLang="en-US" sz="4400" b="1">
              <a:solidFill>
                <a:srgbClr val="FFFF00"/>
              </a:solidFill>
              <a:latin typeface="方正华隶简体" panose="03000509000000000000" charset="-122"/>
              <a:ea typeface="方正华隶简体" panose="03000509000000000000" charset="-122"/>
            </a:endParaRPr>
          </a:p>
          <a:p>
            <a:pPr algn="ctr" defTabSz="1219200"/>
            <a:r>
              <a:rPr lang="zh-CN" altLang="en-US" sz="4400" b="1">
                <a:solidFill>
                  <a:srgbClr val="FFFF00"/>
                </a:solidFill>
                <a:latin typeface="方正华隶简体" panose="03000509000000000000" charset="-122"/>
                <a:ea typeface="方正华隶简体" panose="03000509000000000000" charset="-122"/>
              </a:rPr>
              <a:t>总结分析  </a:t>
            </a:r>
            <a:endParaRPr lang="zh-CN" altLang="en-US" sz="4400" b="1">
              <a:solidFill>
                <a:srgbClr val="FFFF00"/>
              </a:solidFill>
              <a:latin typeface="方正华隶简体" panose="03000509000000000000" charset="-122"/>
              <a:ea typeface="方正华隶简体" panose="03000509000000000000" charset="-122"/>
            </a:endParaRPr>
          </a:p>
          <a:p>
            <a:pPr algn="ctr" defTabSz="1219200"/>
            <a:r>
              <a:rPr lang="zh-CN" altLang="en-US" sz="4400" b="1">
                <a:solidFill>
                  <a:srgbClr val="FFFF00"/>
                </a:solidFill>
                <a:latin typeface="方正华隶简体" panose="03000509000000000000" charset="-122"/>
                <a:ea typeface="方正华隶简体" panose="03000509000000000000" charset="-122"/>
              </a:rPr>
              <a:t>解题秘籍</a:t>
            </a:r>
            <a:endParaRPr lang="zh-CN" altLang="en-US" sz="4400" b="1">
              <a:solidFill>
                <a:srgbClr val="FFFF00"/>
              </a:solidFill>
              <a:latin typeface="方正华隶简体" panose="03000509000000000000" charset="-122"/>
              <a:ea typeface="方正华隶简体" panose="03000509000000000000" charset="-122"/>
            </a:endParaRPr>
          </a:p>
        </p:txBody>
      </p:sp>
      <p:sp>
        <p:nvSpPr>
          <p:cNvPr id="110" name="文本框 109"/>
          <p:cNvSpPr txBox="1"/>
          <p:nvPr/>
        </p:nvSpPr>
        <p:spPr>
          <a:xfrm rot="-663297">
            <a:off x="655638" y="1055688"/>
            <a:ext cx="2254250" cy="11176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 defTabSz="1219200">
              <a:lnSpc>
                <a:spcPts val="4000"/>
              </a:lnSpc>
            </a:pPr>
            <a:r>
              <a:rPr lang="zh-CN" altLang="en-US" sz="6000">
                <a:solidFill>
                  <a:srgbClr val="00B0F0"/>
                </a:solidFill>
                <a:latin typeface="方正琥珀_GBK" panose="03000509000000000000" charset="-122"/>
                <a:ea typeface="方正琥珀_GBK" panose="03000509000000000000" charset="-122"/>
              </a:rPr>
              <a:t>前言</a:t>
            </a:r>
            <a:endParaRPr lang="en-US" altLang="zh-CN" sz="6000">
              <a:solidFill>
                <a:srgbClr val="00B0F0"/>
              </a:solidFill>
              <a:latin typeface="方正琥珀_GBK" panose="03000509000000000000" charset="-122"/>
              <a:ea typeface="方正琥珀_GBK" panose="03000509000000000000" charset="-122"/>
            </a:endParaRPr>
          </a:p>
          <a:p>
            <a:pPr algn="ctr" defTabSz="1219200">
              <a:lnSpc>
                <a:spcPts val="4000"/>
              </a:lnSpc>
            </a:pPr>
            <a:r>
              <a:rPr lang="en-US" altLang="zh-CN" sz="2800">
                <a:solidFill>
                  <a:srgbClr val="FFFFFF"/>
                </a:solidFill>
                <a:latin typeface="方正琥珀_GBK" panose="03000509000000000000" charset="-122"/>
                <a:ea typeface="方正琥珀_GBK" panose="03000509000000000000" charset="-122"/>
              </a:rPr>
              <a:t>/qianyan</a:t>
            </a:r>
            <a:endParaRPr lang="zh-CN" altLang="en-US" sz="2800">
              <a:solidFill>
                <a:srgbClr val="FFFFFF"/>
              </a:solidFill>
              <a:latin typeface="方正琥珀_GBK" panose="03000509000000000000" charset="-122"/>
              <a:ea typeface="方正琥珀_GBK" panose="03000509000000000000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>
                                            <p:txEl>
                                              <p:charRg st="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0">
                                            <p:txEl>
                                              <p:charRg st="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0">
                                            <p:txEl>
                                              <p:charRg st="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0">
                                            <p:txEl>
                                              <p:charRg st="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52577" name="标题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zh-CN" altLang="en-US">
                <a:sym typeface="宋体" panose="02010600030101010101" pitchFamily="2" charset="-122"/>
              </a:rPr>
              <a:t>秦琼卖马   谈歌</a:t>
            </a:r>
            <a:endParaRPr lang="zh-CN" altLang="en-US">
              <a:sym typeface="宋体" panose="02010600030101010101" pitchFamily="2" charset="-122"/>
            </a:endParaRPr>
          </a:p>
        </p:txBody>
      </p:sp>
      <p:sp>
        <p:nvSpPr>
          <p:cNvPr id="152578" name="内容占位符 2"/>
          <p:cNvSpPr>
            <a:spLocks noGrp="1"/>
          </p:cNvSpPr>
          <p:nvPr>
            <p:ph idx="1"/>
          </p:nvPr>
        </p:nvSpPr>
        <p:spPr>
          <a:xfrm>
            <a:off x="228600" y="875030"/>
            <a:ext cx="8669020" cy="3989070"/>
          </a:xfrm>
        </p:spPr>
        <p:txBody>
          <a:bodyPr anchor="t"/>
          <a:lstStyle/>
          <a:p>
            <a:pPr>
              <a:lnSpc>
                <a:spcPct val="100000"/>
              </a:lnSpc>
            </a:pPr>
            <a:r>
              <a:rPr lang="zh-CN" altLang="en-US" sz="2000">
                <a:solidFill>
                  <a:srgbClr val="00B0F0"/>
                </a:solidFill>
              </a:rPr>
              <a:t>7．下列对小说相关内容和艺术特色的分析鉴赏，</a:t>
            </a:r>
            <a:r>
              <a:rPr lang="zh-CN" altLang="en-US" sz="2000">
                <a:solidFill>
                  <a:srgbClr val="FFFF00"/>
                </a:solidFill>
              </a:rPr>
              <a:t>不正确</a:t>
            </a:r>
            <a:r>
              <a:rPr lang="zh-CN" altLang="en-US" sz="2000">
                <a:solidFill>
                  <a:srgbClr val="00B0F0"/>
                </a:solidFill>
              </a:rPr>
              <a:t>的一项是（3分）</a:t>
            </a:r>
            <a:endParaRPr lang="zh-CN" altLang="en-US" sz="2000">
              <a:solidFill>
                <a:srgbClr val="00B0F0"/>
              </a:solidFill>
            </a:endParaRPr>
          </a:p>
          <a:p>
            <a:pPr algn="just" eaLnBrk="0">
              <a:buSzTx/>
            </a:pPr>
            <a:r>
              <a:rPr lang="en-US" altLang="zh-CN" sz="1800" b="1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C</a:t>
            </a:r>
            <a:r>
              <a:rPr lang="zh-CN" altLang="zh-CN" sz="1800" b="1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．小说语言比较独特，用语考究，古朴典雅，对话不用日常口语，有种舞台味道，与人物的身份地位极为相符。</a:t>
            </a:r>
            <a:endParaRPr lang="zh-CN" altLang="zh-CN" sz="1800" b="1">
              <a:solidFill>
                <a:srgbClr val="FFFF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indent="304800" algn="just" eaLnBrk="0" hangingPunct="0">
              <a:lnSpc>
                <a:spcPct val="120000"/>
              </a:lnSpc>
              <a:buSzTx/>
            </a:pPr>
            <a:r>
              <a:rPr lang="zh-CN" altLang="zh-CN" sz="1200" b="1"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r>
              <a:rPr lang="zh-CN" altLang="zh-CN" sz="1800" b="1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“我找韩定宝先生。”</a:t>
            </a:r>
            <a:r>
              <a:rPr lang="zh-CN" altLang="zh-CN" sz="1800" b="1">
                <a:latin typeface="黑体" panose="02010609060101010101" charset="-122"/>
                <a:ea typeface="黑体" panose="02010609060101010101" charset="-122"/>
                <a:sym typeface="+mn-ea"/>
              </a:rPr>
              <a:t>杨三怔了一下，低声答道：</a:t>
            </a:r>
            <a:r>
              <a:rPr lang="zh-CN" altLang="zh-CN" sz="1800" b="1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“韩老板已经去世三年了。”</a:t>
            </a:r>
            <a:r>
              <a:rPr lang="zh-CN" altLang="zh-CN" sz="1800" b="1">
                <a:latin typeface="黑体" panose="02010609060101010101" charset="-122"/>
                <a:ea typeface="黑体" panose="02010609060101010101" charset="-122"/>
                <a:sym typeface="+mn-ea"/>
              </a:rPr>
              <a:t>汉子惊了脸，手里的茶碗险些跌落。杨三又道：</a:t>
            </a:r>
            <a:r>
              <a:rPr lang="zh-CN" altLang="zh-CN" sz="1800" b="1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“现在的老板是杨成岳先生。”</a:t>
            </a:r>
            <a:r>
              <a:rPr lang="zh-CN" altLang="zh-CN" sz="1800" b="1">
                <a:latin typeface="黑体" panose="02010609060101010101" charset="-122"/>
                <a:ea typeface="黑体" panose="02010609060101010101" charset="-122"/>
                <a:sym typeface="+mn-ea"/>
              </a:rPr>
              <a:t>汉子呆了片刻，缓声道：</a:t>
            </a:r>
            <a:r>
              <a:rPr lang="zh-CN" altLang="zh-CN" sz="1800" b="1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“我想见一见杨老板。”</a:t>
            </a:r>
            <a:r>
              <a:rPr lang="zh-CN" altLang="zh-CN" sz="1800" b="1">
                <a:latin typeface="黑体" panose="02010609060101010101" charset="-122"/>
                <a:ea typeface="黑体" panose="02010609060101010101" charset="-122"/>
                <a:sym typeface="+mn-ea"/>
              </a:rPr>
              <a:t>说着取出一张名片。杨三接过看了一眼，惊讶道：</a:t>
            </a:r>
            <a:r>
              <a:rPr lang="zh-CN" altLang="zh-CN" sz="1800" b="1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“您就是王超杰先生啊。</a:t>
            </a:r>
            <a:endParaRPr lang="zh-CN" altLang="zh-CN" sz="1800" b="1">
              <a:solidFill>
                <a:srgbClr val="0070C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indent="304800" algn="just" eaLnBrk="0" hangingPunct="0">
              <a:lnSpc>
                <a:spcPct val="120000"/>
              </a:lnSpc>
              <a:buSzTx/>
            </a:pPr>
            <a:r>
              <a:rPr lang="zh-CN" altLang="zh-CN" sz="1800" b="1">
                <a:latin typeface="黑体" panose="02010609060101010101" charset="-122"/>
                <a:ea typeface="黑体" panose="02010609060101010101" charset="-122"/>
                <a:sym typeface="+mn-ea"/>
              </a:rPr>
              <a:t>  这一天，名琴师张小武请王超杰和杨成岳吃酒。吃过几杯酒，话便多了起来。杨成岳道：</a:t>
            </a:r>
            <a:r>
              <a:rPr lang="zh-CN" altLang="zh-CN" sz="1800" b="1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“王先生，当年听您一出戏可真是不易，一张票要卖到十五块大洋。”</a:t>
            </a:r>
            <a:r>
              <a:rPr lang="zh-CN" altLang="zh-CN" sz="1800" b="1">
                <a:latin typeface="黑体" panose="02010609060101010101" charset="-122"/>
                <a:ea typeface="黑体" panose="02010609060101010101" charset="-122"/>
                <a:sym typeface="+mn-ea"/>
              </a:rPr>
              <a:t>王超杰摆手笑道：“好汉不提当年啊。”张小武笑道：“今日何不乘兴唱上几段，一饱我二人耳福呢。”王超杰笑道：</a:t>
            </a:r>
            <a:r>
              <a:rPr lang="zh-CN" altLang="zh-CN" sz="1800" b="1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“二位想听，那我就干唱几句吧。”</a:t>
            </a:r>
            <a:r>
              <a:rPr lang="zh-CN" altLang="zh-CN" sz="1800" b="1">
                <a:latin typeface="黑体" panose="02010609060101010101" charset="-122"/>
                <a:ea typeface="黑体" panose="02010609060101010101" charset="-122"/>
                <a:sym typeface="+mn-ea"/>
              </a:rPr>
              <a:t>张小武忙摆手：</a:t>
            </a:r>
            <a:r>
              <a:rPr lang="zh-CN" altLang="zh-CN" sz="1800" b="1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“不行不行。取我的胡琴来。”您稍等。</a:t>
            </a:r>
            <a:r>
              <a:rPr lang="zh-CN" altLang="zh-CN" sz="1600" b="1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”</a:t>
            </a:r>
            <a:endParaRPr lang="zh-CN" altLang="zh-CN" sz="1600" b="1">
              <a:solidFill>
                <a:srgbClr val="0070C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9" name="圆角矩形标注 8"/>
          <p:cNvSpPr/>
          <p:nvPr/>
        </p:nvSpPr>
        <p:spPr>
          <a:xfrm>
            <a:off x="228600" y="3796665"/>
            <a:ext cx="8669020" cy="1067435"/>
          </a:xfrm>
          <a:prstGeom prst="wedgeRoundRectCallout">
            <a:avLst>
              <a:gd name="adj1" fmla="val 37449"/>
              <a:gd name="adj2" fmla="val -43292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0" hangingPunct="0">
              <a:lnSpc>
                <a:spcPct val="110000"/>
              </a:lnSpc>
              <a:buSzTx/>
            </a:pPr>
            <a:r>
              <a:rPr lang="zh-CN" altLang="en-US" sz="20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对话不只用语考究，古朴典雅，有舞台味道。人物之间也多用口语。这从开头王超杰与伙计杨三之间的对话可以看出。王超杰与杨成岳、张小武之间的对话也是文白结合，多用口语。</a:t>
            </a:r>
            <a:endParaRPr lang="zh-CN" altLang="en-US" sz="2000" b="1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52577" name="标题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zh-CN" altLang="en-US">
                <a:sym typeface="宋体" panose="02010600030101010101" pitchFamily="2" charset="-122"/>
              </a:rPr>
              <a:t>秦琼卖马   谈歌</a:t>
            </a:r>
            <a:endParaRPr lang="zh-CN" altLang="en-US">
              <a:sym typeface="宋体" panose="02010600030101010101" pitchFamily="2" charset="-122"/>
            </a:endParaRPr>
          </a:p>
        </p:txBody>
      </p:sp>
      <p:sp>
        <p:nvSpPr>
          <p:cNvPr id="152578" name="内容占位符 2"/>
          <p:cNvSpPr>
            <a:spLocks noGrp="1"/>
          </p:cNvSpPr>
          <p:nvPr>
            <p:ph idx="1"/>
          </p:nvPr>
        </p:nvSpPr>
        <p:spPr>
          <a:xfrm>
            <a:off x="228600" y="875030"/>
            <a:ext cx="8669020" cy="3989070"/>
          </a:xfrm>
        </p:spPr>
        <p:txBody>
          <a:bodyPr anchor="t"/>
          <a:lstStyle/>
          <a:p>
            <a:pPr>
              <a:lnSpc>
                <a:spcPct val="100000"/>
              </a:lnSpc>
            </a:pPr>
            <a:r>
              <a:rPr lang="zh-CN" altLang="en-US" sz="2000">
                <a:solidFill>
                  <a:srgbClr val="00B0F0"/>
                </a:solidFill>
              </a:rPr>
              <a:t>7．下列对小说相关内容和艺术特色的分析鉴赏，</a:t>
            </a:r>
            <a:r>
              <a:rPr lang="zh-CN" altLang="en-US" sz="2000">
                <a:solidFill>
                  <a:srgbClr val="FFFF00"/>
                </a:solidFill>
              </a:rPr>
              <a:t>不正确</a:t>
            </a:r>
            <a:r>
              <a:rPr lang="zh-CN" altLang="en-US" sz="2000">
                <a:solidFill>
                  <a:srgbClr val="00B0F0"/>
                </a:solidFill>
              </a:rPr>
              <a:t>的一项是（3分）</a:t>
            </a:r>
            <a:endParaRPr lang="zh-CN" altLang="en-US" sz="2000">
              <a:solidFill>
                <a:srgbClr val="00B0F0"/>
              </a:solidFill>
            </a:endParaRPr>
          </a:p>
          <a:p>
            <a:pPr algn="just" eaLnBrk="0">
              <a:buSzTx/>
            </a:pPr>
            <a:r>
              <a:rPr lang="en-US" altLang="zh-CN" sz="2000" b="1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D</a:t>
            </a:r>
            <a:r>
              <a:rPr lang="zh-CN" altLang="zh-CN" sz="2000" b="1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．小说从立秋这天的知了鸣叫写起，以“门外已经是秋风一片”收尾，借秋意加深来传达人世的</a:t>
            </a:r>
            <a:r>
              <a:rPr lang="zh-CN" altLang="zh-CN" sz="2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苍凉之感</a:t>
            </a:r>
            <a:r>
              <a:rPr lang="zh-CN" altLang="zh-CN" sz="2000" b="1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。</a:t>
            </a:r>
            <a:endParaRPr lang="zh-CN" altLang="zh-CN" sz="2000" b="1">
              <a:solidFill>
                <a:srgbClr val="FFFF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algn="just" eaLnBrk="0">
              <a:buSzTx/>
            </a:pPr>
            <a:endParaRPr lang="zh-CN" altLang="zh-CN" sz="2000" b="1">
              <a:solidFill>
                <a:srgbClr val="FFFF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eaLnBrk="0" hangingPunct="0">
              <a:buSzTx/>
            </a:pPr>
            <a:r>
              <a:rPr lang="zh-CN" altLang="zh-CN" sz="2000" b="1">
                <a:latin typeface="黑体" panose="02010609060101010101" charset="-122"/>
                <a:ea typeface="黑体" panose="02010609060101010101" charset="-122"/>
                <a:sym typeface="+mn-ea"/>
              </a:rPr>
              <a:t>民国二十二年立秋这天下午，保定城淹没在一片知了的鸣叫声中。</a:t>
            </a:r>
            <a:endParaRPr lang="zh-CN" altLang="zh-CN" sz="2000" b="1"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eaLnBrk="0" hangingPunct="0">
              <a:buSzTx/>
            </a:pPr>
            <a:endParaRPr lang="zh-CN" altLang="zh-CN" sz="2000" b="1"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eaLnBrk="0" hangingPunct="0">
              <a:buSzTx/>
            </a:pPr>
            <a:r>
              <a:rPr lang="zh-CN" altLang="zh-CN" sz="2000" b="1">
                <a:latin typeface="黑体" panose="02010609060101010101" charset="-122"/>
                <a:ea typeface="黑体" panose="02010609060101010101" charset="-122"/>
                <a:sym typeface="+mn-ea"/>
              </a:rPr>
              <a:t>张小武默默无语，转身要走。杨成岳喊住他：“小武兄，何不操琴，我今天直是嗓子作痒了。”张小武怔了一下，就坐下，操起了琴。杨成岳唱起，苍凉的唱段就灌了满店：“一轮明月照窗前，愁人心中似箭穿……”</a:t>
            </a:r>
            <a:r>
              <a:rPr lang="en-US" altLang="zh-CN" sz="2000" b="1"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endParaRPr lang="en-US" altLang="zh-CN" sz="2000" b="1"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eaLnBrk="0" hangingPunct="0">
              <a:buSzTx/>
            </a:pPr>
            <a:r>
              <a:rPr lang="zh-CN" altLang="zh-CN" sz="2000" b="1">
                <a:latin typeface="黑体" panose="02010609060101010101" charset="-122"/>
                <a:ea typeface="黑体" panose="02010609060101010101" charset="-122"/>
                <a:sym typeface="+mn-ea"/>
              </a:rPr>
              <a:t>门外已经是秋风一片。</a:t>
            </a:r>
            <a:endParaRPr lang="zh-CN" altLang="zh-CN" sz="2000" b="1">
              <a:latin typeface="黑体" panose="02010609060101010101" charset="-122"/>
              <a:ea typeface="黑体" panose="02010609060101010101" charset="-122"/>
            </a:endParaRPr>
          </a:p>
          <a:p>
            <a:pPr eaLnBrk="0" hangingPunct="0">
              <a:buSzTx/>
            </a:pPr>
            <a:endParaRPr lang="zh-CN" altLang="zh-CN" sz="20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圆角矩形标注 8"/>
          <p:cNvSpPr/>
          <p:nvPr/>
        </p:nvSpPr>
        <p:spPr>
          <a:xfrm>
            <a:off x="457835" y="2091055"/>
            <a:ext cx="3428365" cy="961390"/>
          </a:xfrm>
          <a:prstGeom prst="wedgeRoundRectCallout">
            <a:avLst>
              <a:gd name="adj1" fmla="val 137164"/>
              <a:gd name="adj2" fmla="val -22655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0" hangingPunct="0">
              <a:lnSpc>
                <a:spcPct val="110000"/>
              </a:lnSpc>
              <a:buSzTx/>
            </a:pPr>
            <a:r>
              <a:rPr lang="en-US" altLang="zh-CN" sz="20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</a:t>
            </a:r>
            <a:r>
              <a:rPr lang="zh-CN" altLang="en-US" sz="20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开头先声夺人，以蝉声营造悲凉氛围。</a:t>
            </a:r>
            <a:endParaRPr lang="zh-CN" altLang="en-US" sz="2000" b="1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2" name="圆角矩形标注 1"/>
          <p:cNvSpPr/>
          <p:nvPr/>
        </p:nvSpPr>
        <p:spPr>
          <a:xfrm>
            <a:off x="3114040" y="3155950"/>
            <a:ext cx="5678170" cy="1804670"/>
          </a:xfrm>
          <a:prstGeom prst="wedgeRoundRectCallout">
            <a:avLst>
              <a:gd name="adj1" fmla="val -68228"/>
              <a:gd name="adj2" fmla="val -2181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0" hangingPunct="0">
              <a:buSzTx/>
            </a:pPr>
            <a:r>
              <a:rPr lang="zh-CN" altLang="en-US" sz="16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王超杰当年名角，如今为生计所迫卖掉心爱之物，此一苍凉也。</a:t>
            </a:r>
            <a:endParaRPr lang="zh-CN" altLang="en-US" sz="1600" b="1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eaLnBrk="0" hangingPunct="0">
              <a:buSzTx/>
            </a:pPr>
            <a:r>
              <a:rPr lang="zh-CN" altLang="en-US" sz="16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王超杰错把赝品当真品，逼自己买下，又不好说破，此二苍凉也。</a:t>
            </a:r>
            <a:endParaRPr lang="zh-CN" altLang="en-US" sz="1600" b="1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eaLnBrk="0" hangingPunct="0">
              <a:buSzTx/>
            </a:pPr>
            <a:r>
              <a:rPr lang="zh-CN" altLang="en-US" sz="16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王超杰逼卖瓷盘，无英雄气，有低贱状，此三悲凉也。</a:t>
            </a:r>
            <a:endParaRPr lang="zh-CN" altLang="en-US" sz="1600" b="1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eaLnBrk="0" hangingPunct="0">
              <a:buSzTx/>
            </a:pPr>
            <a:r>
              <a:rPr lang="zh-CN" altLang="en-US" sz="16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自己侠肝义胆一回，虽说金钱乃身外之物，毕竟是自己辛劳所得，此四苍凉也。</a:t>
            </a:r>
            <a:endParaRPr lang="zh-CN" altLang="en-US" sz="1600" b="1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52577" name="标题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zh-CN" altLang="en-US">
                <a:sym typeface="宋体" panose="02010600030101010101" pitchFamily="2" charset="-122"/>
              </a:rPr>
              <a:t>秦琼卖马   谈歌</a:t>
            </a:r>
            <a:endParaRPr lang="zh-CN" altLang="en-US">
              <a:sym typeface="宋体" panose="02010600030101010101" pitchFamily="2" charset="-122"/>
            </a:endParaRPr>
          </a:p>
        </p:txBody>
      </p:sp>
      <p:sp>
        <p:nvSpPr>
          <p:cNvPr id="152578" name="内容占位符 2"/>
          <p:cNvSpPr>
            <a:spLocks noGrp="1"/>
          </p:cNvSpPr>
          <p:nvPr>
            <p:ph idx="1"/>
          </p:nvPr>
        </p:nvSpPr>
        <p:spPr>
          <a:xfrm>
            <a:off x="228600" y="875030"/>
            <a:ext cx="6563995" cy="3989070"/>
          </a:xfrm>
        </p:spPr>
        <p:txBody>
          <a:bodyPr anchor="t"/>
          <a:lstStyle/>
          <a:p>
            <a:pPr>
              <a:lnSpc>
                <a:spcPct val="100000"/>
              </a:lnSpc>
            </a:pPr>
            <a:r>
              <a:rPr lang="zh-CN" altLang="en-US" sz="2000">
                <a:solidFill>
                  <a:srgbClr val="00B0F0"/>
                </a:solidFill>
              </a:rPr>
              <a:t>7．下列对小说相关内容和艺术特色的分析鉴赏，</a:t>
            </a:r>
            <a:r>
              <a:rPr lang="zh-CN" altLang="en-US" sz="2000">
                <a:solidFill>
                  <a:srgbClr val="FFFF00"/>
                </a:solidFill>
              </a:rPr>
              <a:t>不正确</a:t>
            </a:r>
            <a:r>
              <a:rPr lang="zh-CN" altLang="en-US" sz="2000">
                <a:solidFill>
                  <a:srgbClr val="00B0F0"/>
                </a:solidFill>
              </a:rPr>
              <a:t>的一项是（3分）</a:t>
            </a:r>
            <a:endParaRPr lang="zh-CN" altLang="en-US" sz="2000">
              <a:solidFill>
                <a:srgbClr val="00B0F0"/>
              </a:solidFill>
            </a:endParaRPr>
          </a:p>
          <a:p>
            <a:pPr>
              <a:lnSpc>
                <a:spcPct val="100000"/>
              </a:lnSpc>
            </a:pPr>
            <a:r>
              <a:rPr lang="zh-CN" altLang="en-US" sz="2000"/>
              <a:t>A．王超杰说话多是“笑道”，唱的戏词则是“珠泪洒下”“两泪汪”，这种细节写出了他当时的处境与心态。</a:t>
            </a:r>
            <a:endParaRPr lang="zh-CN" altLang="en-US" sz="2000"/>
          </a:p>
          <a:p>
            <a:pPr>
              <a:lnSpc>
                <a:spcPct val="100000"/>
              </a:lnSpc>
            </a:pPr>
            <a:r>
              <a:rPr lang="zh-CN" altLang="en-US" sz="2000"/>
              <a:t>B．杨成岳当着张小武的面，把重金买到的六件瓷盘掸落地上，这一转折将故事推向高潮，也使杨成岳形象更为饱满。</a:t>
            </a:r>
            <a:endParaRPr lang="zh-CN" altLang="en-US" sz="2000"/>
          </a:p>
          <a:p>
            <a:pPr>
              <a:lnSpc>
                <a:spcPct val="100000"/>
              </a:lnSpc>
            </a:pPr>
            <a:r>
              <a:rPr lang="zh-CN" altLang="en-US" sz="2000"/>
              <a:t>C．小说语言比较独特，用语考究，古朴典雅，对话不用日常口语，有种舞台味道，与人物的身份地位极为相符。</a:t>
            </a:r>
            <a:endParaRPr lang="zh-CN" altLang="en-US" sz="2000"/>
          </a:p>
          <a:p>
            <a:pPr>
              <a:lnSpc>
                <a:spcPct val="100000"/>
              </a:lnSpc>
            </a:pPr>
            <a:r>
              <a:rPr lang="zh-CN" altLang="en-US" sz="2000"/>
              <a:t>D．小说从立秋这天的知了鸣叫写起，以“门外已经是秋风一片”收尾，借秋意加深来传达人世的苍凉之感。</a:t>
            </a:r>
            <a:endParaRPr lang="zh-CN" altLang="en-US" sz="200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92595" y="1914525"/>
            <a:ext cx="1917065" cy="170624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F5F5F5"/>
              </a:clrFrom>
              <a:clrTo>
                <a:srgbClr val="F5F5F5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120" y="3201988"/>
            <a:ext cx="1273175" cy="584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58722" name="标题 1"/>
          <p:cNvSpPr>
            <a:spLocks noGrp="1"/>
          </p:cNvSpPr>
          <p:nvPr>
            <p:ph type="title"/>
          </p:nvPr>
        </p:nvSpPr>
        <p:spPr>
          <a:xfrm>
            <a:off x="4318000" y="706438"/>
            <a:ext cx="4629150" cy="3398837"/>
          </a:xfrm>
        </p:spPr>
        <p:txBody>
          <a:bodyPr anchor="ctr"/>
          <a:lstStyle/>
          <a:p>
            <a:pPr>
              <a:lnSpc>
                <a:spcPct val="160000"/>
              </a:lnSpc>
            </a:pPr>
            <a:r>
              <a:rPr lang="zh-CN" altLang="en-US" sz="6600">
                <a:latin typeface="方正琥珀_GBK" panose="03000509000000000000" charset="-122"/>
                <a:ea typeface="方正琥珀_GBK" panose="03000509000000000000" charset="-122"/>
              </a:rPr>
              <a:t>主观试题</a:t>
            </a:r>
            <a:br>
              <a:rPr lang="zh-CN" altLang="en-US" sz="6600">
                <a:latin typeface="方正琥珀_GBK" panose="03000509000000000000" charset="-122"/>
                <a:ea typeface="方正琥珀_GBK" panose="03000509000000000000" charset="-122"/>
              </a:rPr>
            </a:br>
            <a:r>
              <a:rPr lang="zh-CN" altLang="en-US" sz="4000">
                <a:solidFill>
                  <a:srgbClr val="00B0F0"/>
                </a:solidFill>
                <a:latin typeface="方正琥珀_GBK" panose="03000509000000000000" charset="-122"/>
                <a:ea typeface="方正琥珀_GBK" panose="03000509000000000000" charset="-122"/>
              </a:rPr>
              <a:t>分析综合  鉴赏评价</a:t>
            </a:r>
            <a:endParaRPr lang="zh-CN" altLang="en-US" sz="4000">
              <a:solidFill>
                <a:srgbClr val="00B0F0"/>
              </a:solidFill>
              <a:latin typeface="方正琥珀_GBK" panose="03000509000000000000" charset="-122"/>
              <a:ea typeface="方正琥珀_GBK" panose="03000509000000000000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7110" y="706755"/>
            <a:ext cx="2857500" cy="381000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矩形 6"/>
          <p:cNvSpPr/>
          <p:nvPr>
            <p:custDataLst>
              <p:tags r:id="rId2"/>
            </p:custDataLst>
          </p:nvPr>
        </p:nvSpPr>
        <p:spPr>
          <a:xfrm>
            <a:off x="5935663" y="2868613"/>
            <a:ext cx="1909763" cy="1871663"/>
          </a:xfrm>
          <a:prstGeom prst="rect">
            <a:avLst/>
          </a:prstGeom>
          <a:solidFill>
            <a:srgbClr val="FFFFFF"/>
          </a:solidFill>
          <a:ln w="3175">
            <a:solidFill>
              <a:srgbClr val="266CBA"/>
            </a:solidFill>
          </a:ln>
          <a:effectLst>
            <a:outerShdw blurRad="50800" dist="38100" dir="5400000" algn="t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base"/>
            <a:endParaRPr lang="zh-CN" altLang="en-US" sz="1350" strike="noStrike" noProof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cxnSp>
        <p:nvCxnSpPr>
          <p:cNvPr id="11" name="直接连接符 10"/>
          <p:cNvCxnSpPr/>
          <p:nvPr>
            <p:custDataLst>
              <p:tags r:id="rId3"/>
            </p:custDataLst>
          </p:nvPr>
        </p:nvCxnSpPr>
        <p:spPr>
          <a:xfrm>
            <a:off x="1322070" y="1286193"/>
            <a:ext cx="5943600" cy="0"/>
          </a:xfrm>
          <a:prstGeom prst="line">
            <a:avLst/>
          </a:prstGeom>
          <a:ln w="25400">
            <a:solidFill>
              <a:srgbClr val="266CB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1239838" y="288925"/>
            <a:ext cx="7332663" cy="931863"/>
          </a:xfrm>
          <a:prstGeom prst="rect">
            <a:avLst/>
          </a:prstGeom>
          <a:noFill/>
        </p:spPr>
        <p:txBody>
          <a:bodyPr wrap="square" rtlCol="0" anchor="ctr">
            <a:noAutofit/>
            <a:scene3d>
              <a:camera prst="orthographicFront"/>
              <a:lightRig rig="threePt" dir="t"/>
            </a:scene3d>
          </a:bodyPr>
          <a:lstStyle/>
          <a:p>
            <a:pPr indent="304800" algn="just" eaLnBrk="0" hangingPunct="0">
              <a:buSzTx/>
            </a:pPr>
            <a:r>
              <a:rPr lang="en-US" altLang="zh-CN" sz="24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sym typeface="+mn-ea"/>
              </a:rPr>
              <a:t>8</a:t>
            </a:r>
            <a:r>
              <a:rPr lang="zh-CN" altLang="zh-CN" sz="24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sym typeface="+mn-ea"/>
              </a:rPr>
              <a:t>．王超杰为什么选择《秦琼卖马》的唱段，且唱得壮气不足？请简要分析。（</a:t>
            </a:r>
            <a:r>
              <a:rPr lang="en-US" altLang="zh-CN" sz="24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sym typeface="+mn-ea"/>
              </a:rPr>
              <a:t>6</a:t>
            </a:r>
            <a:r>
              <a:rPr lang="zh-CN" altLang="zh-CN" sz="24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sym typeface="+mn-ea"/>
              </a:rPr>
              <a:t>分）</a:t>
            </a:r>
            <a:endParaRPr lang="zh-CN" altLang="zh-CN" sz="2400" b="1" spc="200" noProof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28995" y="2868930"/>
            <a:ext cx="1917065" cy="187261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31470" y="1379220"/>
            <a:ext cx="5319395" cy="34766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>
              <a:lnSpc>
                <a:spcPct val="110000"/>
              </a:lnSpc>
              <a:buSzTx/>
            </a:pPr>
            <a:r>
              <a:rPr lang="zh-CN" altLang="zh-CN" sz="2000" b="1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</a:rPr>
              <a:t>王超杰选择秦琼卖马的唱段：</a:t>
            </a:r>
            <a:endParaRPr lang="zh-CN" altLang="zh-CN" sz="2000" b="1">
              <a:solidFill>
                <a:srgbClr val="FFFF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eaLnBrk="0">
              <a:lnSpc>
                <a:spcPct val="110000"/>
              </a:lnSpc>
              <a:buSzTx/>
            </a:pPr>
            <a:r>
              <a:rPr lang="en-US" altLang="zh-CN" sz="20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  1</a:t>
            </a:r>
            <a:r>
              <a:rPr lang="zh-CN" altLang="en-US" sz="20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、</a:t>
            </a:r>
            <a:r>
              <a:rPr lang="zh-CN" altLang="zh-CN" sz="20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因为王超杰与秦琼人生际遇相似。</a:t>
            </a:r>
            <a:endParaRPr lang="zh-CN" altLang="zh-CN" sz="2000" b="1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eaLnBrk="0">
              <a:lnSpc>
                <a:spcPct val="110000"/>
              </a:lnSpc>
              <a:buSzTx/>
            </a:pPr>
            <a:r>
              <a:rPr lang="en-US" altLang="zh-CN" sz="20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  2</a:t>
            </a:r>
            <a:r>
              <a:rPr lang="zh-CN" altLang="en-US" sz="20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、</a:t>
            </a:r>
            <a:r>
              <a:rPr lang="zh-CN" altLang="zh-CN" sz="20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秦琼卖马得遇单雄信慷慨资助，王超杰也希望得遇杨老板相助，故王超杰选此唱段，以抒胸怀。</a:t>
            </a:r>
            <a:endParaRPr lang="en-US" altLang="zh-CN" sz="2000" b="1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eaLnBrk="0">
              <a:lnSpc>
                <a:spcPct val="110000"/>
              </a:lnSpc>
              <a:buSzTx/>
            </a:pPr>
            <a:r>
              <a:rPr lang="zh-CN" altLang="zh-CN" sz="2000" b="1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</a:rPr>
              <a:t>其壮气不足：</a:t>
            </a:r>
            <a:endParaRPr lang="zh-CN" altLang="zh-CN" sz="2000" b="1">
              <a:solidFill>
                <a:srgbClr val="FFFF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eaLnBrk="0">
              <a:lnSpc>
                <a:spcPct val="110000"/>
              </a:lnSpc>
              <a:buSzTx/>
            </a:pPr>
            <a:r>
              <a:rPr lang="zh-CN" altLang="zh-CN" sz="2000" b="1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</a:rPr>
              <a:t>  </a:t>
            </a:r>
            <a:r>
              <a:rPr lang="en-US" altLang="zh-CN" sz="20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1</a:t>
            </a:r>
            <a:r>
              <a:rPr lang="zh-CN" altLang="en-US" sz="20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、</a:t>
            </a:r>
            <a:r>
              <a:rPr lang="zh-CN" altLang="zh-CN" sz="20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因自身处境困顿潦倒，当年的壮气已减；</a:t>
            </a:r>
            <a:endParaRPr lang="zh-CN" altLang="zh-CN" sz="2000" b="1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eaLnBrk="0">
              <a:lnSpc>
                <a:spcPct val="110000"/>
              </a:lnSpc>
              <a:buSzTx/>
            </a:pPr>
            <a:r>
              <a:rPr lang="zh-CN" altLang="zh-CN" sz="20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   </a:t>
            </a:r>
            <a:r>
              <a:rPr lang="en-US" altLang="zh-CN" sz="20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2</a:t>
            </a:r>
            <a:r>
              <a:rPr lang="zh-CN" altLang="en-US" sz="20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、</a:t>
            </a:r>
            <a:r>
              <a:rPr lang="zh-CN" altLang="zh-CN" sz="20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戏曲中单雄信英雄相惜，慷慨资助秦叔宝，而此时王超杰尚不知道杨成岳能否像单雄信那样资助自己。</a:t>
            </a:r>
            <a:endParaRPr lang="zh-CN" altLang="zh-CN" sz="2000" b="1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928995" y="1590040"/>
            <a:ext cx="2634615" cy="1092835"/>
          </a:xfrm>
          <a:prstGeom prst="rect">
            <a:avLst/>
          </a:prstGeom>
        </p:spPr>
      </p:pic>
    </p:spTree>
    <p:custDataLst>
      <p:tags r:id="rId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0" end="13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134" end="2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矩形 6"/>
          <p:cNvSpPr/>
          <p:nvPr>
            <p:custDataLst>
              <p:tags r:id="rId2"/>
            </p:custDataLst>
          </p:nvPr>
        </p:nvSpPr>
        <p:spPr>
          <a:xfrm>
            <a:off x="509588" y="255588"/>
            <a:ext cx="1909763" cy="1871663"/>
          </a:xfrm>
          <a:prstGeom prst="rect">
            <a:avLst/>
          </a:prstGeom>
          <a:solidFill>
            <a:srgbClr val="FFFFFF"/>
          </a:solidFill>
          <a:ln w="3175">
            <a:solidFill>
              <a:srgbClr val="266CBA"/>
            </a:solidFill>
          </a:ln>
          <a:effectLst>
            <a:outerShdw blurRad="50800" dist="38100" dir="5400000" algn="t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base"/>
            <a:endParaRPr lang="zh-CN" altLang="en-US" sz="1350" strike="noStrike" noProof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cxnSp>
        <p:nvCxnSpPr>
          <p:cNvPr id="11" name="直接连接符 10"/>
          <p:cNvCxnSpPr/>
          <p:nvPr>
            <p:custDataLst>
              <p:tags r:id="rId3"/>
            </p:custDataLst>
          </p:nvPr>
        </p:nvCxnSpPr>
        <p:spPr>
          <a:xfrm>
            <a:off x="2628900" y="1960563"/>
            <a:ext cx="5943600" cy="0"/>
          </a:xfrm>
          <a:prstGeom prst="line">
            <a:avLst/>
          </a:prstGeom>
          <a:ln w="25400">
            <a:solidFill>
              <a:srgbClr val="266CB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2628900" y="365125"/>
            <a:ext cx="5943600" cy="1367155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indent="304800" algn="just" eaLnBrk="0" hangingPunct="0">
              <a:buSzTx/>
            </a:pPr>
            <a:r>
              <a:rPr lang="en-US" altLang="zh-CN" sz="28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sym typeface="+mn-ea"/>
              </a:rPr>
              <a:t>9</a:t>
            </a:r>
            <a:r>
              <a:rPr lang="zh-CN" altLang="zh-CN" sz="28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sym typeface="+mn-ea"/>
              </a:rPr>
              <a:t>．买卖瓷盘的过程中，杨成岳的心理发生了哪些变化？请结合作品简要说明。（</a:t>
            </a:r>
            <a:r>
              <a:rPr lang="en-US" altLang="zh-CN" sz="28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sym typeface="+mn-ea"/>
              </a:rPr>
              <a:t>6</a:t>
            </a:r>
            <a:r>
              <a:rPr lang="zh-CN" altLang="zh-CN" sz="28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sym typeface="+mn-ea"/>
              </a:rPr>
              <a:t>分）</a:t>
            </a:r>
            <a:endParaRPr lang="zh-CN" altLang="zh-CN" sz="2800" b="1" spc="200" noProof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" name="Title 6"/>
          <p:cNvSpPr txBox="1"/>
          <p:nvPr>
            <p:custDataLst>
              <p:tags r:id="rId5"/>
            </p:custDataLst>
          </p:nvPr>
        </p:nvSpPr>
        <p:spPr>
          <a:xfrm>
            <a:off x="635" y="2193290"/>
            <a:ext cx="8997315" cy="264795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8580" tIns="34290" rIns="68580" bIns="3429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charset="0"/>
              </a:defRPr>
            </a:lvl1pPr>
          </a:lstStyle>
          <a:p>
            <a:pPr marL="285750" lvl="1" algn="l" fontAlgn="ctr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</a:pPr>
            <a:r>
              <a:rPr lang="zh-CN" altLang="en-US" sz="1600" b="1" strike="noStrike" spc="200" noProof="1">
                <a:ln w="3175">
                  <a:noFill/>
                  <a:prstDash val="dash"/>
                </a:ln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“杨成岳凑近细看，看了半刻，便向王超杰点头微笑”，此时杨成岳忆经看出瓷器是赝品，只是不好说破，只</a:t>
            </a:r>
            <a:r>
              <a:rPr lang="zh-CN" altLang="en-US" sz="1600" b="1" strike="noStrike" spc="200" noProof="1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装痴作呆</a:t>
            </a:r>
            <a:r>
              <a:rPr lang="zh-CN" altLang="en-US" sz="1600" b="1" strike="noStrike" spc="200" noProof="1">
                <a:ln w="3175">
                  <a:noFill/>
                  <a:prstDash val="dash"/>
                </a:ln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；</a:t>
            </a:r>
            <a:endParaRPr lang="zh-CN" altLang="en-US" sz="1600" b="1" strike="noStrike" spc="200" noProof="1">
              <a:ln w="3175">
                <a:noFill/>
                <a:prstDash val="dash"/>
              </a:ln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85750" lvl="1" algn="l" fontAlgn="ctr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</a:pPr>
            <a:r>
              <a:rPr lang="zh-CN" altLang="en-US" sz="1600" b="1" strike="noStrike" spc="200" noProof="1">
                <a:ln w="3175">
                  <a:noFill/>
                  <a:prstDash val="dash"/>
                </a:ln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当王超杰道出是生计所迫，“滑过一丝失望”时杨成岳说“容我再想想”时，其内心已经</a:t>
            </a:r>
            <a:r>
              <a:rPr lang="zh-CN" altLang="en-US" sz="1600" b="1" strike="noStrike" spc="200" noProof="1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心生恻隐</a:t>
            </a:r>
            <a:r>
              <a:rPr lang="zh-CN" altLang="en-US" sz="1600" b="1" strike="noStrike" spc="200" noProof="1">
                <a:ln w="3175">
                  <a:noFill/>
                  <a:prstDash val="dash"/>
                </a:ln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；</a:t>
            </a:r>
            <a:endParaRPr lang="zh-CN" altLang="en-US" sz="1600" b="1" strike="noStrike" spc="200" noProof="1">
              <a:ln w="3175">
                <a:noFill/>
                <a:prstDash val="dash"/>
              </a:ln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85750" lvl="1" algn="l" fontAlgn="ctr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</a:pPr>
            <a:r>
              <a:rPr lang="zh-CN" altLang="en-US" sz="1600" b="1" strike="noStrike" spc="200" noProof="1">
                <a:ln w="3175">
                  <a:noFill/>
                  <a:prstDash val="dash"/>
                </a:ln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杨成岳为王超杰安排上等客栈食宿，直到王超杰唱《秦琼卖马》，杨成岳“沉吟了一下”“想了想”最终说明天到店钱货两讫，此时杨成岳已经</a:t>
            </a:r>
            <a:r>
              <a:rPr lang="zh-CN" altLang="en-US" sz="1600" b="1" strike="noStrike" spc="200" noProof="1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决定帮助</a:t>
            </a:r>
            <a:r>
              <a:rPr lang="zh-CN" altLang="en-US" sz="1600" b="1" strike="noStrike" spc="200" noProof="1">
                <a:ln w="3175">
                  <a:noFill/>
                  <a:prstDash val="dash"/>
                </a:ln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这位落魄老艺人；</a:t>
            </a:r>
            <a:endParaRPr lang="zh-CN" altLang="en-US" sz="1600" b="1" strike="noStrike" spc="200" noProof="1">
              <a:ln w="3175">
                <a:noFill/>
                <a:prstDash val="dash"/>
              </a:ln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85750" lvl="1" algn="l" fontAlgn="ctr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</a:pPr>
            <a:r>
              <a:rPr lang="zh-CN" altLang="en-US" sz="1600" b="1" strike="noStrike" spc="200" noProof="1">
                <a:ln w="3175">
                  <a:noFill/>
                  <a:prstDash val="dash"/>
                </a:ln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及至杨成岳挥手掸落瓷器，并说明是赝品，而自己并不说破， 并说“送与王先生，也便是用在了去处”其</a:t>
            </a:r>
            <a:r>
              <a:rPr lang="zh-CN" altLang="en-US" sz="1600" b="1" strike="noStrike" spc="200" noProof="1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内心淡定洒脱</a:t>
            </a:r>
            <a:r>
              <a:rPr lang="zh-CN" altLang="en-US" sz="1600" b="1" strike="noStrike" spc="200" noProof="1">
                <a:ln w="3175">
                  <a:noFill/>
                  <a:prstDash val="dash"/>
                </a:ln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，可见其对王超杰</a:t>
            </a:r>
            <a:r>
              <a:rPr lang="zh-CN" altLang="en-US" sz="1600" b="1" strike="noStrike" spc="200" noProof="1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惺惺相惜，宅心仁厚</a:t>
            </a:r>
            <a:r>
              <a:rPr lang="zh-CN" altLang="en-US" sz="1600" b="1" strike="noStrike" spc="200" noProof="1">
                <a:ln w="3175">
                  <a:noFill/>
                  <a:prstDash val="dash"/>
                </a:ln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 </a:t>
            </a:r>
            <a:endParaRPr lang="zh-CN" altLang="en-US" sz="1600" b="1" strike="noStrike" spc="200" noProof="1">
              <a:ln w="3175">
                <a:noFill/>
                <a:prstDash val="dash"/>
              </a:ln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02920" y="255270"/>
            <a:ext cx="1917065" cy="1872615"/>
          </a:xfrm>
          <a:prstGeom prst="rect">
            <a:avLst/>
          </a:prstGeom>
        </p:spPr>
      </p:pic>
    </p:spTree>
    <p:custDataLst>
      <p:tags r:id="rId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62817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5338" y="2343150"/>
            <a:ext cx="3424237" cy="2225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0" name="文本框 109"/>
          <p:cNvSpPr txBox="1"/>
          <p:nvPr/>
        </p:nvSpPr>
        <p:spPr>
          <a:xfrm rot="-663297">
            <a:off x="317500" y="944563"/>
            <a:ext cx="4152900" cy="11176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 defTabSz="1219200">
              <a:lnSpc>
                <a:spcPts val="4000"/>
              </a:lnSpc>
            </a:pPr>
            <a:r>
              <a:rPr lang="zh-CN" altLang="en-US" sz="6000">
                <a:solidFill>
                  <a:srgbClr val="00B0F0"/>
                </a:solidFill>
                <a:latin typeface="方正琥珀_GBK" panose="03000509000000000000" charset="-122"/>
                <a:ea typeface="方正琥珀_GBK" panose="03000509000000000000" charset="-122"/>
              </a:rPr>
              <a:t>现代文部分</a:t>
            </a:r>
            <a:endParaRPr lang="en-US" altLang="zh-CN" sz="6000">
              <a:solidFill>
                <a:srgbClr val="00B0F0"/>
              </a:solidFill>
              <a:latin typeface="方正琥珀_GBK" panose="03000509000000000000" charset="-122"/>
              <a:ea typeface="方正琥珀_GBK" panose="03000509000000000000" charset="-122"/>
            </a:endParaRPr>
          </a:p>
          <a:p>
            <a:pPr algn="ctr" defTabSz="1219200">
              <a:lnSpc>
                <a:spcPts val="4000"/>
              </a:lnSpc>
            </a:pPr>
            <a:r>
              <a:rPr lang="en-US" altLang="zh-CN" sz="2800">
                <a:solidFill>
                  <a:srgbClr val="FFFFFF"/>
                </a:solidFill>
                <a:latin typeface="方正琥珀_GBK" panose="03000509000000000000" charset="-122"/>
                <a:ea typeface="方正琥珀_GBK" panose="03000509000000000000" charset="-122"/>
              </a:rPr>
              <a:t>/xiandaiwenbufen</a:t>
            </a:r>
            <a:endParaRPr lang="zh-CN" altLang="en-US" sz="2800">
              <a:solidFill>
                <a:srgbClr val="FFFFFF"/>
              </a:solidFill>
              <a:latin typeface="方正琥珀_GBK" panose="03000509000000000000" charset="-122"/>
              <a:ea typeface="方正琥珀_GBK" panose="03000509000000000000" charset="-122"/>
            </a:endParaRPr>
          </a:p>
        </p:txBody>
      </p:sp>
      <p:sp>
        <p:nvSpPr>
          <p:cNvPr id="162819" name="标题 1"/>
          <p:cNvSpPr>
            <a:spLocks noGrp="1"/>
          </p:cNvSpPr>
          <p:nvPr/>
        </p:nvSpPr>
        <p:spPr>
          <a:xfrm>
            <a:off x="4318000" y="557213"/>
            <a:ext cx="4629150" cy="4141787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>
              <a:lnSpc>
                <a:spcPct val="160000"/>
              </a:lnSpc>
            </a:pPr>
            <a:r>
              <a:rPr lang="zh-CN" altLang="en-US" sz="5400">
                <a:solidFill>
                  <a:srgbClr val="FFFF00"/>
                </a:solidFill>
                <a:latin typeface="方正琥珀_GBK" panose="03000509000000000000" charset="-122"/>
                <a:ea typeface="方正琥珀_GBK" panose="03000509000000000000" charset="-122"/>
              </a:rPr>
              <a:t>客观试题</a:t>
            </a:r>
            <a:endParaRPr lang="zh-CN" altLang="en-US" sz="5400">
              <a:solidFill>
                <a:srgbClr val="FFFF00"/>
              </a:solidFill>
              <a:latin typeface="方正琥珀_GBK" panose="03000509000000000000" charset="-122"/>
              <a:ea typeface="方正琥珀_GBK" panose="03000509000000000000" charset="-122"/>
            </a:endParaRPr>
          </a:p>
          <a:p>
            <a:pPr algn="ctr">
              <a:lnSpc>
                <a:spcPct val="160000"/>
              </a:lnSpc>
            </a:pPr>
            <a:r>
              <a:rPr lang="zh-CN" altLang="en-US" sz="3200">
                <a:solidFill>
                  <a:srgbClr val="00B0F0"/>
                </a:solidFill>
                <a:latin typeface="方正琥珀_GBK" panose="03000509000000000000" charset="-122"/>
                <a:ea typeface="方正琥珀_GBK" panose="03000509000000000000" charset="-122"/>
              </a:rPr>
              <a:t>细心比对  准确判断</a:t>
            </a:r>
            <a:endParaRPr lang="zh-CN" altLang="en-US" sz="3200">
              <a:solidFill>
                <a:srgbClr val="FFFF00"/>
              </a:solidFill>
              <a:latin typeface="方正琥珀_GBK" panose="03000509000000000000" charset="-122"/>
              <a:ea typeface="方正琥珀_GBK" panose="03000509000000000000" charset="-122"/>
            </a:endParaRPr>
          </a:p>
          <a:p>
            <a:pPr algn="ctr">
              <a:lnSpc>
                <a:spcPct val="160000"/>
              </a:lnSpc>
            </a:pPr>
            <a:r>
              <a:rPr lang="zh-CN" altLang="en-US" sz="5400">
                <a:solidFill>
                  <a:srgbClr val="FFFF00"/>
                </a:solidFill>
                <a:latin typeface="方正琥珀_GBK" panose="03000509000000000000" charset="-122"/>
                <a:ea typeface="方正琥珀_GBK" panose="03000509000000000000" charset="-122"/>
              </a:rPr>
              <a:t>主观试题</a:t>
            </a:r>
            <a:br>
              <a:rPr lang="zh-CN" altLang="en-US" sz="5400">
                <a:solidFill>
                  <a:srgbClr val="FFFF00"/>
                </a:solidFill>
                <a:latin typeface="方正琥珀_GBK" panose="03000509000000000000" charset="-122"/>
                <a:ea typeface="方正琥珀_GBK" panose="03000509000000000000" charset="-122"/>
              </a:rPr>
            </a:br>
            <a:r>
              <a:rPr lang="zh-CN" altLang="en-US" sz="3200">
                <a:solidFill>
                  <a:srgbClr val="00B0F0"/>
                </a:solidFill>
                <a:latin typeface="方正琥珀_GBK" panose="03000509000000000000" charset="-122"/>
                <a:ea typeface="方正琥珀_GBK" panose="03000509000000000000" charset="-122"/>
              </a:rPr>
              <a:t>概括分析  分层分点</a:t>
            </a:r>
            <a:endParaRPr lang="zh-CN" altLang="en-US" sz="3200">
              <a:solidFill>
                <a:srgbClr val="00B0F0"/>
              </a:solidFill>
              <a:latin typeface="方正琥珀_GBK" panose="03000509000000000000" charset="-122"/>
              <a:ea typeface="方正琥珀_GBK" panose="03000509000000000000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>
                                            <p:txEl>
                                              <p:charRg st="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0">
                                            <p:txEl>
                                              <p:charRg st="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0">
                                            <p:txEl>
                                              <p:charRg st="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0">
                                            <p:txEl>
                                              <p:charRg st="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0113" name="标题 3073"/>
          <p:cNvSpPr>
            <a:spLocks noGrp="1"/>
          </p:cNvSpPr>
          <p:nvPr>
            <p:ph type="ctrTitle"/>
          </p:nvPr>
        </p:nvSpPr>
        <p:spPr>
          <a:xfrm>
            <a:off x="1101725" y="196850"/>
            <a:ext cx="7772400" cy="1470025"/>
          </a:xfrm>
        </p:spPr>
        <p:txBody>
          <a:bodyPr anchor="ctr"/>
          <a:lstStyle/>
          <a:p>
            <a:pPr defTabSz="914400">
              <a:buClrTx/>
              <a:buSzTx/>
              <a:buFontTx/>
            </a:pPr>
            <a:r>
              <a:rPr lang="zh-CN" altLang="en-US" sz="4400" b="1" kern="1200" baseline="0">
                <a:latin typeface="方正华隶简体" panose="03000509000000000000" charset="-122"/>
                <a:ea typeface="方正华隶简体" panose="03000509000000000000" charset="-122"/>
                <a:cs typeface="+mj-cs"/>
              </a:rPr>
              <a:t>现代文阅读（</a:t>
            </a:r>
            <a:r>
              <a:rPr lang="en-US" altLang="zh-CN" sz="4400" b="1" kern="1200" baseline="0">
                <a:latin typeface="方正华隶简体" panose="03000509000000000000" charset="-122"/>
                <a:ea typeface="方正华隶简体" panose="03000509000000000000" charset="-122"/>
                <a:cs typeface="+mj-cs"/>
              </a:rPr>
              <a:t>36</a:t>
            </a:r>
            <a:r>
              <a:rPr lang="zh-CN" altLang="en-US" sz="4400" b="1" kern="1200" baseline="0">
                <a:latin typeface="方正华隶简体" panose="03000509000000000000" charset="-122"/>
                <a:ea typeface="方正华隶简体" panose="03000509000000000000" charset="-122"/>
                <a:cs typeface="+mj-cs"/>
              </a:rPr>
              <a:t>分）</a:t>
            </a:r>
            <a:endParaRPr lang="zh-CN" altLang="zh-CN" sz="4400" kern="1200" baseline="0">
              <a:latin typeface="Arial" panose="020b0604020202020204" pitchFamily="34" charset="0"/>
              <a:ea typeface="宋体" panose="02010600030101010101" pitchFamily="2" charset="-122"/>
              <a:cs typeface="+mj-cs"/>
            </a:endParaRPr>
          </a:p>
        </p:txBody>
      </p:sp>
      <p:sp>
        <p:nvSpPr>
          <p:cNvPr id="90114" name="副标题 3074"/>
          <p:cNvSpPr>
            <a:spLocks noGrp="1"/>
          </p:cNvSpPr>
          <p:nvPr>
            <p:ph type="subTitle" idx="1"/>
          </p:nvPr>
        </p:nvSpPr>
        <p:spPr>
          <a:xfrm>
            <a:off x="1371600" y="2616200"/>
            <a:ext cx="6400800" cy="1752600"/>
          </a:xfrm>
        </p:spPr>
        <p:txBody>
          <a:bodyPr anchor="t"/>
          <a:lstStyle/>
          <a:p>
            <a:pPr algn="l" defTabSz="914400">
              <a:lnSpc>
                <a:spcPct val="140000"/>
              </a:lnSpc>
              <a:buClrTx/>
              <a:buSzTx/>
              <a:buFontTx/>
            </a:pPr>
            <a:r>
              <a:rPr lang="zh-CN" altLang="zh-CN" sz="2400" b="1" kern="1200" baseline="0">
                <a:solidFill>
                  <a:srgbClr val="FFFF00"/>
                </a:solidFill>
                <a:latin typeface="方正华隶简体" panose="03000509000000000000" charset="-122"/>
                <a:ea typeface="方正华隶简体" panose="03000509000000000000" charset="-122"/>
                <a:cs typeface="+mn-cs"/>
              </a:rPr>
              <a:t>（一）论述文本阅读（本题共3小题，9分）</a:t>
            </a:r>
            <a:endParaRPr lang="zh-CN" altLang="zh-CN" sz="2400" b="1" kern="1200" baseline="0">
              <a:solidFill>
                <a:srgbClr val="FFFF00"/>
              </a:solidFill>
              <a:latin typeface="方正华隶简体" panose="03000509000000000000" charset="-122"/>
              <a:ea typeface="方正华隶简体" panose="03000509000000000000" charset="-122"/>
              <a:cs typeface="+mn-cs"/>
            </a:endParaRPr>
          </a:p>
          <a:p>
            <a:pPr algn="l" defTabSz="914400">
              <a:lnSpc>
                <a:spcPct val="140000"/>
              </a:lnSpc>
              <a:buClrTx/>
              <a:buSzTx/>
              <a:buFontTx/>
            </a:pPr>
            <a:r>
              <a:rPr lang="zh-CN" altLang="zh-CN" sz="2400" b="1" kern="1200" baseline="0">
                <a:solidFill>
                  <a:srgbClr val="FFFF00"/>
                </a:solidFill>
                <a:latin typeface="方正华隶简体" panose="03000509000000000000" charset="-122"/>
                <a:ea typeface="方正华隶简体" panose="03000509000000000000" charset="-122"/>
                <a:cs typeface="+mn-cs"/>
              </a:rPr>
              <a:t>（二）实用类文本阅读（本题共3小题，12分） </a:t>
            </a:r>
            <a:endParaRPr lang="zh-CN" altLang="zh-CN" sz="2400" b="1" kern="1200" baseline="0">
              <a:solidFill>
                <a:srgbClr val="FFFF00"/>
              </a:solidFill>
              <a:latin typeface="方正华隶简体" panose="03000509000000000000" charset="-122"/>
              <a:ea typeface="方正华隶简体" panose="03000509000000000000" charset="-122"/>
              <a:cs typeface="+mn-cs"/>
            </a:endParaRPr>
          </a:p>
          <a:p>
            <a:pPr algn="l" defTabSz="914400">
              <a:lnSpc>
                <a:spcPct val="140000"/>
              </a:lnSpc>
              <a:buClrTx/>
              <a:buSzTx/>
              <a:buFontTx/>
            </a:pPr>
            <a:r>
              <a:rPr lang="zh-CN" altLang="zh-CN" sz="2400" b="1" kern="1200" baseline="0">
                <a:solidFill>
                  <a:srgbClr val="FFFF00"/>
                </a:solidFill>
                <a:latin typeface="方正华隶简体" panose="03000509000000000000" charset="-122"/>
                <a:ea typeface="方正华隶简体" panose="03000509000000000000" charset="-122"/>
                <a:cs typeface="+mn-cs"/>
              </a:rPr>
              <a:t>（三）文学类文本阅读（本题共3小题，15分）</a:t>
            </a:r>
            <a:endParaRPr lang="zh-CN" altLang="zh-CN" sz="2400" b="1" kern="1200" baseline="0">
              <a:solidFill>
                <a:srgbClr val="FFFF00"/>
              </a:solidFill>
              <a:latin typeface="方正华隶简体" panose="03000509000000000000" charset="-122"/>
              <a:ea typeface="方正华隶简体" panose="03000509000000000000" charset="-122"/>
              <a:cs typeface="+mn-cs"/>
            </a:endParaRPr>
          </a:p>
        </p:txBody>
      </p:sp>
      <p:pic>
        <p:nvPicPr>
          <p:cNvPr id="90115" name="图片 1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581400" y="1511300"/>
            <a:ext cx="1978025" cy="11049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16" name="组合 115"/>
          <p:cNvGrpSpPr/>
          <p:nvPr/>
        </p:nvGrpSpPr>
        <p:grpSpPr>
          <a:xfrm>
            <a:off x="717550" y="2616200"/>
            <a:ext cx="527050" cy="538163"/>
            <a:chOff x="5465763" y="3317875"/>
            <a:chExt cx="1511300" cy="1701801"/>
          </a:xfrm>
        </p:grpSpPr>
        <p:sp>
          <p:nvSpPr>
            <p:cNvPr id="18443" name="Freeform 7085"/>
            <p:cNvSpPr>
              <a:spLocks noEditPoints="1"/>
            </p:cNvSpPr>
            <p:nvPr/>
          </p:nvSpPr>
          <p:spPr bwMode="auto">
            <a:xfrm>
              <a:off x="5465763" y="3317875"/>
              <a:ext cx="1511300" cy="1400175"/>
            </a:xfrm>
            <a:custGeom>
              <a:gdLst>
                <a:gd name="T0" fmla="*/ 1292840950 w 952"/>
                <a:gd name="T1" fmla="*/ 204133450 h 882"/>
                <a:gd name="T2" fmla="*/ 1302921575 w 952"/>
                <a:gd name="T3" fmla="*/ 254536575 h 882"/>
                <a:gd name="T4" fmla="*/ 1711186888 w 952"/>
                <a:gd name="T5" fmla="*/ 65524063 h 882"/>
                <a:gd name="T6" fmla="*/ 1922880013 w 952"/>
                <a:gd name="T7" fmla="*/ 703124388 h 882"/>
                <a:gd name="T8" fmla="*/ 2144653763 w 952"/>
                <a:gd name="T9" fmla="*/ 355342825 h 882"/>
                <a:gd name="T10" fmla="*/ 1925399375 w 952"/>
                <a:gd name="T11" fmla="*/ 882054688 h 882"/>
                <a:gd name="T12" fmla="*/ 2147483646 w 952"/>
                <a:gd name="T13" fmla="*/ 776208125 h 882"/>
                <a:gd name="T14" fmla="*/ 2056447500 w 952"/>
                <a:gd name="T15" fmla="*/ 1156752513 h 882"/>
                <a:gd name="T16" fmla="*/ 2147483646 w 952"/>
                <a:gd name="T17" fmla="*/ 1353324700 h 882"/>
                <a:gd name="T18" fmla="*/ 2013605638 w 952"/>
                <a:gd name="T19" fmla="*/ 1617940313 h 882"/>
                <a:gd name="T20" fmla="*/ 1827114075 w 952"/>
                <a:gd name="T21" fmla="*/ 1791831888 h 882"/>
                <a:gd name="T22" fmla="*/ 1640622513 w 952"/>
                <a:gd name="T23" fmla="*/ 2003525013 h 882"/>
                <a:gd name="T24" fmla="*/ 1323082825 w 952"/>
                <a:gd name="T25" fmla="*/ 1761590013 h 882"/>
                <a:gd name="T26" fmla="*/ 1025704388 w 952"/>
                <a:gd name="T27" fmla="*/ 2056447500 h 882"/>
                <a:gd name="T28" fmla="*/ 768648450 w 952"/>
                <a:gd name="T29" fmla="*/ 1786791575 h 882"/>
                <a:gd name="T30" fmla="*/ 554434375 w 952"/>
                <a:gd name="T31" fmla="*/ 1806952825 h 882"/>
                <a:gd name="T32" fmla="*/ 254536575 w 952"/>
                <a:gd name="T33" fmla="*/ 1698585313 h 882"/>
                <a:gd name="T34" fmla="*/ 395665325 w 952"/>
                <a:gd name="T35" fmla="*/ 1214715313 h 882"/>
                <a:gd name="T36" fmla="*/ 70564375 w 952"/>
                <a:gd name="T37" fmla="*/ 1098788125 h 882"/>
                <a:gd name="T38" fmla="*/ 430947513 w 952"/>
                <a:gd name="T39" fmla="*/ 723285638 h 882"/>
                <a:gd name="T40" fmla="*/ 204133450 w 952"/>
                <a:gd name="T41" fmla="*/ 622479388 h 882"/>
                <a:gd name="T42" fmla="*/ 803930638 w 952"/>
                <a:gd name="T43" fmla="*/ 549394063 h 882"/>
                <a:gd name="T44" fmla="*/ 826611250 w 952"/>
                <a:gd name="T45" fmla="*/ 370463763 h 882"/>
                <a:gd name="T46" fmla="*/ 992941563 w 952"/>
                <a:gd name="T47" fmla="*/ 128528763 h 882"/>
                <a:gd name="T48" fmla="*/ 1640622513 w 952"/>
                <a:gd name="T49" fmla="*/ 435987825 h 882"/>
                <a:gd name="T50" fmla="*/ 1330642500 w 952"/>
                <a:gd name="T51" fmla="*/ 443547500 h 882"/>
                <a:gd name="T52" fmla="*/ 1280239375 w 952"/>
                <a:gd name="T53" fmla="*/ 612398763 h 882"/>
                <a:gd name="T54" fmla="*/ 791329063 w 952"/>
                <a:gd name="T55" fmla="*/ 612398763 h 882"/>
                <a:gd name="T56" fmla="*/ 1096268763 w 952"/>
                <a:gd name="T57" fmla="*/ 622479388 h 882"/>
                <a:gd name="T58" fmla="*/ 1491932500 w 952"/>
                <a:gd name="T59" fmla="*/ 670361563 h 882"/>
                <a:gd name="T60" fmla="*/ 1398687513 w 952"/>
                <a:gd name="T61" fmla="*/ 846772500 h 882"/>
                <a:gd name="T62" fmla="*/ 1529735638 w 952"/>
                <a:gd name="T63" fmla="*/ 680442188 h 882"/>
                <a:gd name="T64" fmla="*/ 1469251888 w 952"/>
                <a:gd name="T65" fmla="*/ 743446888 h 882"/>
                <a:gd name="T66" fmla="*/ 453628125 w 952"/>
                <a:gd name="T67" fmla="*/ 796369375 h 882"/>
                <a:gd name="T68" fmla="*/ 662801888 w 952"/>
                <a:gd name="T69" fmla="*/ 942538438 h 882"/>
                <a:gd name="T70" fmla="*/ 1615420950 w 952"/>
                <a:gd name="T71" fmla="*/ 1066026888 h 882"/>
                <a:gd name="T72" fmla="*/ 1083667188 w 952"/>
                <a:gd name="T73" fmla="*/ 854333763 h 882"/>
                <a:gd name="T74" fmla="*/ 1060986575 w 952"/>
                <a:gd name="T75" fmla="*/ 957659375 h 882"/>
                <a:gd name="T76" fmla="*/ 962699688 w 952"/>
                <a:gd name="T77" fmla="*/ 972780313 h 882"/>
                <a:gd name="T78" fmla="*/ 511592513 w 952"/>
                <a:gd name="T79" fmla="*/ 937498125 h 882"/>
                <a:gd name="T80" fmla="*/ 1391126250 w 952"/>
                <a:gd name="T81" fmla="*/ 980341575 h 882"/>
                <a:gd name="T82" fmla="*/ 1456650313 w 952"/>
                <a:gd name="T83" fmla="*/ 1050905950 h 882"/>
                <a:gd name="T84" fmla="*/ 1968242825 w 952"/>
                <a:gd name="T85" fmla="*/ 1076107513 h 882"/>
                <a:gd name="T86" fmla="*/ 1761590013 w 952"/>
                <a:gd name="T87" fmla="*/ 1081147825 h 882"/>
                <a:gd name="T88" fmla="*/ 1204634688 w 952"/>
                <a:gd name="T89" fmla="*/ 1131550950 h 882"/>
                <a:gd name="T90" fmla="*/ 1995963750 w 952"/>
                <a:gd name="T91" fmla="*/ 1139110625 h 882"/>
                <a:gd name="T92" fmla="*/ 834172513 w 952"/>
                <a:gd name="T93" fmla="*/ 1184473438 h 882"/>
                <a:gd name="T94" fmla="*/ 1418848763 w 952"/>
                <a:gd name="T95" fmla="*/ 1333163450 h 882"/>
                <a:gd name="T96" fmla="*/ 1454130950 w 952"/>
                <a:gd name="T97" fmla="*/ 1242437825 h 882"/>
                <a:gd name="T98" fmla="*/ 824091888 w 952"/>
                <a:gd name="T99" fmla="*/ 1260078125 h 882"/>
                <a:gd name="T100" fmla="*/ 574595625 w 952"/>
                <a:gd name="T101" fmla="*/ 1398687513 h 882"/>
                <a:gd name="T102" fmla="*/ 1706146575 w 952"/>
                <a:gd name="T103" fmla="*/ 1333163450 h 882"/>
                <a:gd name="T104" fmla="*/ 1728827188 w 952"/>
                <a:gd name="T105" fmla="*/ 1350803750 h 882"/>
                <a:gd name="T106" fmla="*/ 892135313 w 952"/>
                <a:gd name="T107" fmla="*/ 1431448750 h 882"/>
                <a:gd name="T108" fmla="*/ 1260078125 w 952"/>
                <a:gd name="T109" fmla="*/ 1572577500 h 882"/>
                <a:gd name="T110" fmla="*/ 1350803750 w 952"/>
                <a:gd name="T111" fmla="*/ 1537295313 h 882"/>
                <a:gd name="T112" fmla="*/ 1852315638 w 952"/>
                <a:gd name="T113" fmla="*/ 1544856575 h 882"/>
                <a:gd name="T114" fmla="*/ 819051575 w 952"/>
                <a:gd name="T115" fmla="*/ 1559977513 h 882"/>
                <a:gd name="T116" fmla="*/ 1930439688 w 952"/>
                <a:gd name="T117" fmla="*/ 1617940313 h 882"/>
                <a:gd name="T118" fmla="*/ 1726307825 w 952"/>
                <a:gd name="T119" fmla="*/ 1638101563 h 882"/>
                <a:gd name="T120" fmla="*/ 1557456563 w 952"/>
                <a:gd name="T121" fmla="*/ 1696065950 h 882"/>
                <a:gd name="T122" fmla="*/ 1088707500 w 952"/>
                <a:gd name="T123" fmla="*/ 1761590013 h 882"/>
                <a:gd name="T124" fmla="*/ 1204634688 w 952"/>
                <a:gd name="T125" fmla="*/ 2021165313 h 882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952" h="882">
                  <a:moveTo>
                    <a:pt x="438" y="58"/>
                  </a:moveTo>
                  <a:lnTo>
                    <a:pt x="438" y="58"/>
                  </a:lnTo>
                  <a:lnTo>
                    <a:pt x="443" y="63"/>
                  </a:lnTo>
                  <a:lnTo>
                    <a:pt x="450" y="66"/>
                  </a:lnTo>
                  <a:lnTo>
                    <a:pt x="456" y="69"/>
                  </a:lnTo>
                  <a:lnTo>
                    <a:pt x="461" y="74"/>
                  </a:lnTo>
                  <a:lnTo>
                    <a:pt x="461" y="75"/>
                  </a:lnTo>
                  <a:lnTo>
                    <a:pt x="459" y="75"/>
                  </a:lnTo>
                  <a:lnTo>
                    <a:pt x="458" y="77"/>
                  </a:lnTo>
                  <a:lnTo>
                    <a:pt x="447" y="74"/>
                  </a:lnTo>
                  <a:lnTo>
                    <a:pt x="438" y="71"/>
                  </a:lnTo>
                  <a:lnTo>
                    <a:pt x="427" y="67"/>
                  </a:lnTo>
                  <a:lnTo>
                    <a:pt x="417" y="64"/>
                  </a:lnTo>
                  <a:lnTo>
                    <a:pt x="423" y="67"/>
                  </a:lnTo>
                  <a:lnTo>
                    <a:pt x="430" y="71"/>
                  </a:lnTo>
                  <a:lnTo>
                    <a:pt x="438" y="74"/>
                  </a:lnTo>
                  <a:lnTo>
                    <a:pt x="446" y="78"/>
                  </a:lnTo>
                  <a:lnTo>
                    <a:pt x="461" y="84"/>
                  </a:lnTo>
                  <a:lnTo>
                    <a:pt x="475" y="93"/>
                  </a:lnTo>
                  <a:lnTo>
                    <a:pt x="472" y="95"/>
                  </a:lnTo>
                  <a:lnTo>
                    <a:pt x="468" y="96"/>
                  </a:lnTo>
                  <a:lnTo>
                    <a:pt x="461" y="95"/>
                  </a:lnTo>
                  <a:lnTo>
                    <a:pt x="446" y="89"/>
                  </a:lnTo>
                  <a:lnTo>
                    <a:pt x="455" y="95"/>
                  </a:lnTo>
                  <a:lnTo>
                    <a:pt x="465" y="101"/>
                  </a:lnTo>
                  <a:lnTo>
                    <a:pt x="488" y="113"/>
                  </a:lnTo>
                  <a:lnTo>
                    <a:pt x="487" y="116"/>
                  </a:lnTo>
                  <a:lnTo>
                    <a:pt x="484" y="116"/>
                  </a:lnTo>
                  <a:lnTo>
                    <a:pt x="479" y="115"/>
                  </a:lnTo>
                  <a:lnTo>
                    <a:pt x="473" y="112"/>
                  </a:lnTo>
                  <a:lnTo>
                    <a:pt x="470" y="110"/>
                  </a:lnTo>
                  <a:lnTo>
                    <a:pt x="467" y="110"/>
                  </a:lnTo>
                  <a:lnTo>
                    <a:pt x="465" y="109"/>
                  </a:lnTo>
                  <a:lnTo>
                    <a:pt x="464" y="107"/>
                  </a:lnTo>
                  <a:lnTo>
                    <a:pt x="462" y="106"/>
                  </a:lnTo>
                  <a:lnTo>
                    <a:pt x="420" y="90"/>
                  </a:lnTo>
                  <a:lnTo>
                    <a:pt x="397" y="81"/>
                  </a:lnTo>
                  <a:lnTo>
                    <a:pt x="372" y="74"/>
                  </a:lnTo>
                  <a:lnTo>
                    <a:pt x="383" y="81"/>
                  </a:lnTo>
                  <a:lnTo>
                    <a:pt x="394" y="87"/>
                  </a:lnTo>
                  <a:lnTo>
                    <a:pt x="418" y="98"/>
                  </a:lnTo>
                  <a:lnTo>
                    <a:pt x="444" y="110"/>
                  </a:lnTo>
                  <a:lnTo>
                    <a:pt x="468" y="121"/>
                  </a:lnTo>
                  <a:lnTo>
                    <a:pt x="482" y="125"/>
                  </a:lnTo>
                  <a:lnTo>
                    <a:pt x="488" y="128"/>
                  </a:lnTo>
                  <a:lnTo>
                    <a:pt x="493" y="133"/>
                  </a:lnTo>
                  <a:lnTo>
                    <a:pt x="485" y="133"/>
                  </a:lnTo>
                  <a:lnTo>
                    <a:pt x="478" y="131"/>
                  </a:lnTo>
                  <a:lnTo>
                    <a:pt x="462" y="124"/>
                  </a:lnTo>
                  <a:lnTo>
                    <a:pt x="456" y="122"/>
                  </a:lnTo>
                  <a:lnTo>
                    <a:pt x="453" y="122"/>
                  </a:lnTo>
                  <a:lnTo>
                    <a:pt x="450" y="119"/>
                  </a:lnTo>
                  <a:lnTo>
                    <a:pt x="443" y="119"/>
                  </a:lnTo>
                  <a:lnTo>
                    <a:pt x="436" y="116"/>
                  </a:lnTo>
                  <a:lnTo>
                    <a:pt x="430" y="115"/>
                  </a:lnTo>
                  <a:lnTo>
                    <a:pt x="424" y="113"/>
                  </a:lnTo>
                  <a:lnTo>
                    <a:pt x="455" y="128"/>
                  </a:lnTo>
                  <a:lnTo>
                    <a:pt x="485" y="144"/>
                  </a:lnTo>
                  <a:lnTo>
                    <a:pt x="484" y="147"/>
                  </a:lnTo>
                  <a:lnTo>
                    <a:pt x="482" y="147"/>
                  </a:lnTo>
                  <a:lnTo>
                    <a:pt x="476" y="147"/>
                  </a:lnTo>
                  <a:lnTo>
                    <a:pt x="464" y="144"/>
                  </a:lnTo>
                  <a:lnTo>
                    <a:pt x="472" y="148"/>
                  </a:lnTo>
                  <a:lnTo>
                    <a:pt x="476" y="151"/>
                  </a:lnTo>
                  <a:lnTo>
                    <a:pt x="482" y="153"/>
                  </a:lnTo>
                  <a:lnTo>
                    <a:pt x="504" y="164"/>
                  </a:lnTo>
                  <a:lnTo>
                    <a:pt x="526" y="176"/>
                  </a:lnTo>
                  <a:lnTo>
                    <a:pt x="525" y="173"/>
                  </a:lnTo>
                  <a:lnTo>
                    <a:pt x="522" y="171"/>
                  </a:lnTo>
                  <a:lnTo>
                    <a:pt x="516" y="168"/>
                  </a:lnTo>
                  <a:lnTo>
                    <a:pt x="507" y="162"/>
                  </a:lnTo>
                  <a:lnTo>
                    <a:pt x="499" y="159"/>
                  </a:lnTo>
                  <a:lnTo>
                    <a:pt x="496" y="156"/>
                  </a:lnTo>
                  <a:lnTo>
                    <a:pt x="496" y="153"/>
                  </a:lnTo>
                  <a:lnTo>
                    <a:pt x="504" y="154"/>
                  </a:lnTo>
                  <a:lnTo>
                    <a:pt x="513" y="156"/>
                  </a:lnTo>
                  <a:lnTo>
                    <a:pt x="528" y="164"/>
                  </a:lnTo>
                  <a:lnTo>
                    <a:pt x="542" y="171"/>
                  </a:lnTo>
                  <a:lnTo>
                    <a:pt x="557" y="177"/>
                  </a:lnTo>
                  <a:lnTo>
                    <a:pt x="572" y="186"/>
                  </a:lnTo>
                  <a:lnTo>
                    <a:pt x="590" y="194"/>
                  </a:lnTo>
                  <a:lnTo>
                    <a:pt x="589" y="192"/>
                  </a:lnTo>
                  <a:lnTo>
                    <a:pt x="586" y="191"/>
                  </a:lnTo>
                  <a:lnTo>
                    <a:pt x="580" y="188"/>
                  </a:lnTo>
                  <a:lnTo>
                    <a:pt x="578" y="185"/>
                  </a:lnTo>
                  <a:lnTo>
                    <a:pt x="577" y="183"/>
                  </a:lnTo>
                  <a:lnTo>
                    <a:pt x="572" y="183"/>
                  </a:lnTo>
                  <a:lnTo>
                    <a:pt x="569" y="182"/>
                  </a:lnTo>
                  <a:lnTo>
                    <a:pt x="568" y="179"/>
                  </a:lnTo>
                  <a:lnTo>
                    <a:pt x="568" y="180"/>
                  </a:lnTo>
                  <a:lnTo>
                    <a:pt x="560" y="174"/>
                  </a:lnTo>
                  <a:lnTo>
                    <a:pt x="551" y="170"/>
                  </a:lnTo>
                  <a:lnTo>
                    <a:pt x="532" y="160"/>
                  </a:lnTo>
                  <a:lnTo>
                    <a:pt x="529" y="157"/>
                  </a:lnTo>
                  <a:lnTo>
                    <a:pt x="525" y="154"/>
                  </a:lnTo>
                  <a:lnTo>
                    <a:pt x="513" y="150"/>
                  </a:lnTo>
                  <a:lnTo>
                    <a:pt x="508" y="148"/>
                  </a:lnTo>
                  <a:lnTo>
                    <a:pt x="502" y="145"/>
                  </a:lnTo>
                  <a:lnTo>
                    <a:pt x="499" y="142"/>
                  </a:lnTo>
                  <a:lnTo>
                    <a:pt x="497" y="138"/>
                  </a:lnTo>
                  <a:lnTo>
                    <a:pt x="508" y="139"/>
                  </a:lnTo>
                  <a:lnTo>
                    <a:pt x="519" y="145"/>
                  </a:lnTo>
                  <a:lnTo>
                    <a:pt x="529" y="150"/>
                  </a:lnTo>
                  <a:lnTo>
                    <a:pt x="540" y="154"/>
                  </a:lnTo>
                  <a:lnTo>
                    <a:pt x="539" y="150"/>
                  </a:lnTo>
                  <a:lnTo>
                    <a:pt x="536" y="147"/>
                  </a:lnTo>
                  <a:lnTo>
                    <a:pt x="528" y="139"/>
                  </a:lnTo>
                  <a:lnTo>
                    <a:pt x="525" y="135"/>
                  </a:lnTo>
                  <a:lnTo>
                    <a:pt x="523" y="131"/>
                  </a:lnTo>
                  <a:lnTo>
                    <a:pt x="522" y="127"/>
                  </a:lnTo>
                  <a:lnTo>
                    <a:pt x="523" y="121"/>
                  </a:lnTo>
                  <a:lnTo>
                    <a:pt x="516" y="110"/>
                  </a:lnTo>
                  <a:lnTo>
                    <a:pt x="513" y="104"/>
                  </a:lnTo>
                  <a:lnTo>
                    <a:pt x="511" y="98"/>
                  </a:lnTo>
                  <a:lnTo>
                    <a:pt x="513" y="96"/>
                  </a:lnTo>
                  <a:lnTo>
                    <a:pt x="516" y="95"/>
                  </a:lnTo>
                  <a:lnTo>
                    <a:pt x="522" y="96"/>
                  </a:lnTo>
                  <a:lnTo>
                    <a:pt x="520" y="93"/>
                  </a:lnTo>
                  <a:lnTo>
                    <a:pt x="517" y="90"/>
                  </a:lnTo>
                  <a:lnTo>
                    <a:pt x="514" y="86"/>
                  </a:lnTo>
                  <a:lnTo>
                    <a:pt x="513" y="81"/>
                  </a:lnTo>
                  <a:lnTo>
                    <a:pt x="517" y="80"/>
                  </a:lnTo>
                  <a:lnTo>
                    <a:pt x="520" y="80"/>
                  </a:lnTo>
                  <a:lnTo>
                    <a:pt x="525" y="83"/>
                  </a:lnTo>
                  <a:lnTo>
                    <a:pt x="522" y="78"/>
                  </a:lnTo>
                  <a:lnTo>
                    <a:pt x="520" y="77"/>
                  </a:lnTo>
                  <a:lnTo>
                    <a:pt x="520" y="72"/>
                  </a:lnTo>
                  <a:lnTo>
                    <a:pt x="525" y="72"/>
                  </a:lnTo>
                  <a:lnTo>
                    <a:pt x="526" y="74"/>
                  </a:lnTo>
                  <a:lnTo>
                    <a:pt x="532" y="77"/>
                  </a:lnTo>
                  <a:lnTo>
                    <a:pt x="529" y="74"/>
                  </a:lnTo>
                  <a:lnTo>
                    <a:pt x="525" y="69"/>
                  </a:lnTo>
                  <a:lnTo>
                    <a:pt x="522" y="64"/>
                  </a:lnTo>
                  <a:lnTo>
                    <a:pt x="519" y="60"/>
                  </a:lnTo>
                  <a:lnTo>
                    <a:pt x="519" y="58"/>
                  </a:lnTo>
                  <a:lnTo>
                    <a:pt x="520" y="58"/>
                  </a:lnTo>
                  <a:lnTo>
                    <a:pt x="523" y="58"/>
                  </a:lnTo>
                  <a:lnTo>
                    <a:pt x="517" y="52"/>
                  </a:lnTo>
                  <a:lnTo>
                    <a:pt x="516" y="49"/>
                  </a:lnTo>
                  <a:lnTo>
                    <a:pt x="514" y="45"/>
                  </a:lnTo>
                  <a:lnTo>
                    <a:pt x="516" y="43"/>
                  </a:lnTo>
                  <a:lnTo>
                    <a:pt x="517" y="43"/>
                  </a:lnTo>
                  <a:lnTo>
                    <a:pt x="517" y="38"/>
                  </a:lnTo>
                  <a:lnTo>
                    <a:pt x="517" y="35"/>
                  </a:lnTo>
                  <a:lnTo>
                    <a:pt x="522" y="35"/>
                  </a:lnTo>
                  <a:lnTo>
                    <a:pt x="526" y="37"/>
                  </a:lnTo>
                  <a:lnTo>
                    <a:pt x="534" y="42"/>
                  </a:lnTo>
                  <a:lnTo>
                    <a:pt x="542" y="48"/>
                  </a:lnTo>
                  <a:lnTo>
                    <a:pt x="551" y="52"/>
                  </a:lnTo>
                  <a:lnTo>
                    <a:pt x="546" y="48"/>
                  </a:lnTo>
                  <a:lnTo>
                    <a:pt x="542" y="43"/>
                  </a:lnTo>
                  <a:lnTo>
                    <a:pt x="532" y="35"/>
                  </a:lnTo>
                  <a:lnTo>
                    <a:pt x="525" y="28"/>
                  </a:lnTo>
                  <a:lnTo>
                    <a:pt x="522" y="23"/>
                  </a:lnTo>
                  <a:lnTo>
                    <a:pt x="520" y="17"/>
                  </a:lnTo>
                  <a:lnTo>
                    <a:pt x="525" y="17"/>
                  </a:lnTo>
                  <a:lnTo>
                    <a:pt x="529" y="19"/>
                  </a:lnTo>
                  <a:lnTo>
                    <a:pt x="536" y="23"/>
                  </a:lnTo>
                  <a:lnTo>
                    <a:pt x="543" y="29"/>
                  </a:lnTo>
                  <a:lnTo>
                    <a:pt x="551" y="34"/>
                  </a:lnTo>
                  <a:lnTo>
                    <a:pt x="545" y="28"/>
                  </a:lnTo>
                  <a:lnTo>
                    <a:pt x="537" y="22"/>
                  </a:lnTo>
                  <a:lnTo>
                    <a:pt x="531" y="16"/>
                  </a:lnTo>
                  <a:lnTo>
                    <a:pt x="529" y="11"/>
                  </a:lnTo>
                  <a:lnTo>
                    <a:pt x="528" y="6"/>
                  </a:lnTo>
                  <a:lnTo>
                    <a:pt x="536" y="6"/>
                  </a:lnTo>
                  <a:lnTo>
                    <a:pt x="542" y="8"/>
                  </a:lnTo>
                  <a:lnTo>
                    <a:pt x="548" y="11"/>
                  </a:lnTo>
                  <a:lnTo>
                    <a:pt x="552" y="14"/>
                  </a:lnTo>
                  <a:lnTo>
                    <a:pt x="561" y="22"/>
                  </a:lnTo>
                  <a:lnTo>
                    <a:pt x="569" y="29"/>
                  </a:lnTo>
                  <a:lnTo>
                    <a:pt x="569" y="32"/>
                  </a:lnTo>
                  <a:lnTo>
                    <a:pt x="569" y="35"/>
                  </a:lnTo>
                  <a:lnTo>
                    <a:pt x="571" y="38"/>
                  </a:lnTo>
                  <a:lnTo>
                    <a:pt x="568" y="42"/>
                  </a:lnTo>
                  <a:lnTo>
                    <a:pt x="572" y="46"/>
                  </a:lnTo>
                  <a:lnTo>
                    <a:pt x="577" y="51"/>
                  </a:lnTo>
                  <a:lnTo>
                    <a:pt x="577" y="52"/>
                  </a:lnTo>
                  <a:lnTo>
                    <a:pt x="575" y="52"/>
                  </a:lnTo>
                  <a:lnTo>
                    <a:pt x="575" y="54"/>
                  </a:lnTo>
                  <a:lnTo>
                    <a:pt x="575" y="55"/>
                  </a:lnTo>
                  <a:lnTo>
                    <a:pt x="566" y="52"/>
                  </a:lnTo>
                  <a:lnTo>
                    <a:pt x="560" y="48"/>
                  </a:lnTo>
                  <a:lnTo>
                    <a:pt x="548" y="40"/>
                  </a:lnTo>
                  <a:lnTo>
                    <a:pt x="554" y="48"/>
                  </a:lnTo>
                  <a:lnTo>
                    <a:pt x="563" y="55"/>
                  </a:lnTo>
                  <a:lnTo>
                    <a:pt x="571" y="63"/>
                  </a:lnTo>
                  <a:lnTo>
                    <a:pt x="578" y="72"/>
                  </a:lnTo>
                  <a:lnTo>
                    <a:pt x="578" y="74"/>
                  </a:lnTo>
                  <a:lnTo>
                    <a:pt x="577" y="74"/>
                  </a:lnTo>
                  <a:lnTo>
                    <a:pt x="577" y="75"/>
                  </a:lnTo>
                  <a:lnTo>
                    <a:pt x="572" y="75"/>
                  </a:lnTo>
                  <a:lnTo>
                    <a:pt x="569" y="74"/>
                  </a:lnTo>
                  <a:lnTo>
                    <a:pt x="565" y="71"/>
                  </a:lnTo>
                  <a:lnTo>
                    <a:pt x="560" y="66"/>
                  </a:lnTo>
                  <a:lnTo>
                    <a:pt x="554" y="64"/>
                  </a:lnTo>
                  <a:lnTo>
                    <a:pt x="546" y="58"/>
                  </a:lnTo>
                  <a:lnTo>
                    <a:pt x="539" y="52"/>
                  </a:lnTo>
                  <a:lnTo>
                    <a:pt x="548" y="61"/>
                  </a:lnTo>
                  <a:lnTo>
                    <a:pt x="557" y="71"/>
                  </a:lnTo>
                  <a:lnTo>
                    <a:pt x="578" y="89"/>
                  </a:lnTo>
                  <a:lnTo>
                    <a:pt x="578" y="90"/>
                  </a:lnTo>
                  <a:lnTo>
                    <a:pt x="577" y="92"/>
                  </a:lnTo>
                  <a:lnTo>
                    <a:pt x="575" y="93"/>
                  </a:lnTo>
                  <a:lnTo>
                    <a:pt x="580" y="98"/>
                  </a:lnTo>
                  <a:lnTo>
                    <a:pt x="587" y="103"/>
                  </a:lnTo>
                  <a:lnTo>
                    <a:pt x="592" y="109"/>
                  </a:lnTo>
                  <a:lnTo>
                    <a:pt x="593" y="112"/>
                  </a:lnTo>
                  <a:lnTo>
                    <a:pt x="592" y="116"/>
                  </a:lnTo>
                  <a:lnTo>
                    <a:pt x="587" y="116"/>
                  </a:lnTo>
                  <a:lnTo>
                    <a:pt x="583" y="115"/>
                  </a:lnTo>
                  <a:lnTo>
                    <a:pt x="574" y="109"/>
                  </a:lnTo>
                  <a:lnTo>
                    <a:pt x="566" y="104"/>
                  </a:lnTo>
                  <a:lnTo>
                    <a:pt x="557" y="99"/>
                  </a:lnTo>
                  <a:lnTo>
                    <a:pt x="560" y="104"/>
                  </a:lnTo>
                  <a:lnTo>
                    <a:pt x="565" y="107"/>
                  </a:lnTo>
                  <a:lnTo>
                    <a:pt x="571" y="112"/>
                  </a:lnTo>
                  <a:lnTo>
                    <a:pt x="575" y="118"/>
                  </a:lnTo>
                  <a:lnTo>
                    <a:pt x="583" y="122"/>
                  </a:lnTo>
                  <a:lnTo>
                    <a:pt x="590" y="130"/>
                  </a:lnTo>
                  <a:lnTo>
                    <a:pt x="600" y="136"/>
                  </a:lnTo>
                  <a:lnTo>
                    <a:pt x="603" y="139"/>
                  </a:lnTo>
                  <a:lnTo>
                    <a:pt x="606" y="144"/>
                  </a:lnTo>
                  <a:lnTo>
                    <a:pt x="603" y="145"/>
                  </a:lnTo>
                  <a:lnTo>
                    <a:pt x="600" y="145"/>
                  </a:lnTo>
                  <a:lnTo>
                    <a:pt x="593" y="142"/>
                  </a:lnTo>
                  <a:lnTo>
                    <a:pt x="586" y="133"/>
                  </a:lnTo>
                  <a:lnTo>
                    <a:pt x="574" y="127"/>
                  </a:lnTo>
                  <a:lnTo>
                    <a:pt x="569" y="122"/>
                  </a:lnTo>
                  <a:lnTo>
                    <a:pt x="565" y="118"/>
                  </a:lnTo>
                  <a:lnTo>
                    <a:pt x="555" y="112"/>
                  </a:lnTo>
                  <a:lnTo>
                    <a:pt x="548" y="106"/>
                  </a:lnTo>
                  <a:lnTo>
                    <a:pt x="531" y="93"/>
                  </a:lnTo>
                  <a:lnTo>
                    <a:pt x="545" y="109"/>
                  </a:lnTo>
                  <a:lnTo>
                    <a:pt x="561" y="121"/>
                  </a:lnTo>
                  <a:lnTo>
                    <a:pt x="578" y="133"/>
                  </a:lnTo>
                  <a:lnTo>
                    <a:pt x="593" y="147"/>
                  </a:lnTo>
                  <a:lnTo>
                    <a:pt x="592" y="151"/>
                  </a:lnTo>
                  <a:lnTo>
                    <a:pt x="572" y="139"/>
                  </a:lnTo>
                  <a:lnTo>
                    <a:pt x="555" y="125"/>
                  </a:lnTo>
                  <a:lnTo>
                    <a:pt x="537" y="112"/>
                  </a:lnTo>
                  <a:lnTo>
                    <a:pt x="528" y="106"/>
                  </a:lnTo>
                  <a:lnTo>
                    <a:pt x="517" y="101"/>
                  </a:lnTo>
                  <a:lnTo>
                    <a:pt x="523" y="112"/>
                  </a:lnTo>
                  <a:lnTo>
                    <a:pt x="526" y="116"/>
                  </a:lnTo>
                  <a:lnTo>
                    <a:pt x="531" y="119"/>
                  </a:lnTo>
                  <a:lnTo>
                    <a:pt x="537" y="124"/>
                  </a:lnTo>
                  <a:lnTo>
                    <a:pt x="543" y="125"/>
                  </a:lnTo>
                  <a:lnTo>
                    <a:pt x="561" y="138"/>
                  </a:lnTo>
                  <a:lnTo>
                    <a:pt x="569" y="145"/>
                  </a:lnTo>
                  <a:lnTo>
                    <a:pt x="577" y="153"/>
                  </a:lnTo>
                  <a:lnTo>
                    <a:pt x="581" y="159"/>
                  </a:lnTo>
                  <a:lnTo>
                    <a:pt x="583" y="162"/>
                  </a:lnTo>
                  <a:lnTo>
                    <a:pt x="581" y="165"/>
                  </a:lnTo>
                  <a:lnTo>
                    <a:pt x="577" y="164"/>
                  </a:lnTo>
                  <a:lnTo>
                    <a:pt x="574" y="162"/>
                  </a:lnTo>
                  <a:lnTo>
                    <a:pt x="566" y="157"/>
                  </a:lnTo>
                  <a:lnTo>
                    <a:pt x="549" y="144"/>
                  </a:lnTo>
                  <a:lnTo>
                    <a:pt x="531" y="128"/>
                  </a:lnTo>
                  <a:lnTo>
                    <a:pt x="532" y="131"/>
                  </a:lnTo>
                  <a:lnTo>
                    <a:pt x="534" y="135"/>
                  </a:lnTo>
                  <a:lnTo>
                    <a:pt x="537" y="138"/>
                  </a:lnTo>
                  <a:lnTo>
                    <a:pt x="539" y="141"/>
                  </a:lnTo>
                  <a:lnTo>
                    <a:pt x="554" y="159"/>
                  </a:lnTo>
                  <a:lnTo>
                    <a:pt x="563" y="168"/>
                  </a:lnTo>
                  <a:lnTo>
                    <a:pt x="574" y="174"/>
                  </a:lnTo>
                  <a:lnTo>
                    <a:pt x="583" y="179"/>
                  </a:lnTo>
                  <a:lnTo>
                    <a:pt x="592" y="183"/>
                  </a:lnTo>
                  <a:lnTo>
                    <a:pt x="601" y="189"/>
                  </a:lnTo>
                  <a:lnTo>
                    <a:pt x="612" y="194"/>
                  </a:lnTo>
                  <a:lnTo>
                    <a:pt x="610" y="192"/>
                  </a:lnTo>
                  <a:lnTo>
                    <a:pt x="609" y="189"/>
                  </a:lnTo>
                  <a:lnTo>
                    <a:pt x="607" y="186"/>
                  </a:lnTo>
                  <a:lnTo>
                    <a:pt x="607" y="183"/>
                  </a:lnTo>
                  <a:lnTo>
                    <a:pt x="612" y="183"/>
                  </a:lnTo>
                  <a:lnTo>
                    <a:pt x="616" y="185"/>
                  </a:lnTo>
                  <a:lnTo>
                    <a:pt x="622" y="189"/>
                  </a:lnTo>
                  <a:lnTo>
                    <a:pt x="630" y="196"/>
                  </a:lnTo>
                  <a:lnTo>
                    <a:pt x="638" y="200"/>
                  </a:lnTo>
                  <a:lnTo>
                    <a:pt x="635" y="196"/>
                  </a:lnTo>
                  <a:lnTo>
                    <a:pt x="632" y="191"/>
                  </a:lnTo>
                  <a:lnTo>
                    <a:pt x="622" y="183"/>
                  </a:lnTo>
                  <a:lnTo>
                    <a:pt x="612" y="177"/>
                  </a:lnTo>
                  <a:lnTo>
                    <a:pt x="609" y="173"/>
                  </a:lnTo>
                  <a:lnTo>
                    <a:pt x="607" y="167"/>
                  </a:lnTo>
                  <a:lnTo>
                    <a:pt x="613" y="167"/>
                  </a:lnTo>
                  <a:lnTo>
                    <a:pt x="619" y="167"/>
                  </a:lnTo>
                  <a:lnTo>
                    <a:pt x="621" y="164"/>
                  </a:lnTo>
                  <a:lnTo>
                    <a:pt x="622" y="160"/>
                  </a:lnTo>
                  <a:lnTo>
                    <a:pt x="630" y="160"/>
                  </a:lnTo>
                  <a:lnTo>
                    <a:pt x="633" y="160"/>
                  </a:lnTo>
                  <a:lnTo>
                    <a:pt x="636" y="162"/>
                  </a:lnTo>
                  <a:lnTo>
                    <a:pt x="633" y="156"/>
                  </a:lnTo>
                  <a:lnTo>
                    <a:pt x="630" y="151"/>
                  </a:lnTo>
                  <a:lnTo>
                    <a:pt x="627" y="147"/>
                  </a:lnTo>
                  <a:lnTo>
                    <a:pt x="627" y="139"/>
                  </a:lnTo>
                  <a:lnTo>
                    <a:pt x="632" y="139"/>
                  </a:lnTo>
                  <a:lnTo>
                    <a:pt x="635" y="139"/>
                  </a:lnTo>
                  <a:lnTo>
                    <a:pt x="641" y="142"/>
                  </a:lnTo>
                  <a:lnTo>
                    <a:pt x="636" y="136"/>
                  </a:lnTo>
                  <a:lnTo>
                    <a:pt x="635" y="130"/>
                  </a:lnTo>
                  <a:lnTo>
                    <a:pt x="635" y="128"/>
                  </a:lnTo>
                  <a:lnTo>
                    <a:pt x="636" y="125"/>
                  </a:lnTo>
                  <a:lnTo>
                    <a:pt x="641" y="127"/>
                  </a:lnTo>
                  <a:lnTo>
                    <a:pt x="642" y="128"/>
                  </a:lnTo>
                  <a:lnTo>
                    <a:pt x="638" y="121"/>
                  </a:lnTo>
                  <a:lnTo>
                    <a:pt x="636" y="116"/>
                  </a:lnTo>
                  <a:lnTo>
                    <a:pt x="635" y="112"/>
                  </a:lnTo>
                  <a:lnTo>
                    <a:pt x="641" y="112"/>
                  </a:lnTo>
                  <a:lnTo>
                    <a:pt x="645" y="113"/>
                  </a:lnTo>
                  <a:lnTo>
                    <a:pt x="648" y="115"/>
                  </a:lnTo>
                  <a:lnTo>
                    <a:pt x="653" y="118"/>
                  </a:lnTo>
                  <a:lnTo>
                    <a:pt x="659" y="125"/>
                  </a:lnTo>
                  <a:lnTo>
                    <a:pt x="667" y="130"/>
                  </a:lnTo>
                  <a:lnTo>
                    <a:pt x="661" y="122"/>
                  </a:lnTo>
                  <a:lnTo>
                    <a:pt x="654" y="115"/>
                  </a:lnTo>
                  <a:lnTo>
                    <a:pt x="647" y="107"/>
                  </a:lnTo>
                  <a:lnTo>
                    <a:pt x="644" y="103"/>
                  </a:lnTo>
                  <a:lnTo>
                    <a:pt x="642" y="96"/>
                  </a:lnTo>
                  <a:lnTo>
                    <a:pt x="647" y="96"/>
                  </a:lnTo>
                  <a:lnTo>
                    <a:pt x="650" y="98"/>
                  </a:lnTo>
                  <a:lnTo>
                    <a:pt x="650" y="96"/>
                  </a:lnTo>
                  <a:lnTo>
                    <a:pt x="650" y="93"/>
                  </a:lnTo>
                  <a:lnTo>
                    <a:pt x="648" y="92"/>
                  </a:lnTo>
                  <a:lnTo>
                    <a:pt x="648" y="89"/>
                  </a:lnTo>
                  <a:lnTo>
                    <a:pt x="654" y="87"/>
                  </a:lnTo>
                  <a:lnTo>
                    <a:pt x="659" y="90"/>
                  </a:lnTo>
                  <a:lnTo>
                    <a:pt x="667" y="95"/>
                  </a:lnTo>
                  <a:lnTo>
                    <a:pt x="662" y="89"/>
                  </a:lnTo>
                  <a:lnTo>
                    <a:pt x="658" y="83"/>
                  </a:lnTo>
                  <a:lnTo>
                    <a:pt x="653" y="77"/>
                  </a:lnTo>
                  <a:lnTo>
                    <a:pt x="651" y="72"/>
                  </a:lnTo>
                  <a:lnTo>
                    <a:pt x="650" y="67"/>
                  </a:lnTo>
                  <a:lnTo>
                    <a:pt x="656" y="69"/>
                  </a:lnTo>
                  <a:lnTo>
                    <a:pt x="661" y="72"/>
                  </a:lnTo>
                  <a:lnTo>
                    <a:pt x="667" y="80"/>
                  </a:lnTo>
                  <a:lnTo>
                    <a:pt x="673" y="87"/>
                  </a:lnTo>
                  <a:lnTo>
                    <a:pt x="679" y="95"/>
                  </a:lnTo>
                  <a:lnTo>
                    <a:pt x="676" y="90"/>
                  </a:lnTo>
                  <a:lnTo>
                    <a:pt x="673" y="86"/>
                  </a:lnTo>
                  <a:lnTo>
                    <a:pt x="665" y="77"/>
                  </a:lnTo>
                  <a:lnTo>
                    <a:pt x="659" y="67"/>
                  </a:lnTo>
                  <a:lnTo>
                    <a:pt x="658" y="63"/>
                  </a:lnTo>
                  <a:lnTo>
                    <a:pt x="658" y="57"/>
                  </a:lnTo>
                  <a:lnTo>
                    <a:pt x="661" y="58"/>
                  </a:lnTo>
                  <a:lnTo>
                    <a:pt x="664" y="58"/>
                  </a:lnTo>
                  <a:lnTo>
                    <a:pt x="665" y="58"/>
                  </a:lnTo>
                  <a:lnTo>
                    <a:pt x="668" y="58"/>
                  </a:lnTo>
                  <a:lnTo>
                    <a:pt x="679" y="67"/>
                  </a:lnTo>
                  <a:lnTo>
                    <a:pt x="690" y="80"/>
                  </a:lnTo>
                  <a:lnTo>
                    <a:pt x="708" y="101"/>
                  </a:lnTo>
                  <a:lnTo>
                    <a:pt x="703" y="93"/>
                  </a:lnTo>
                  <a:lnTo>
                    <a:pt x="699" y="87"/>
                  </a:lnTo>
                  <a:lnTo>
                    <a:pt x="688" y="74"/>
                  </a:lnTo>
                  <a:lnTo>
                    <a:pt x="677" y="58"/>
                  </a:lnTo>
                  <a:lnTo>
                    <a:pt x="673" y="51"/>
                  </a:lnTo>
                  <a:lnTo>
                    <a:pt x="670" y="42"/>
                  </a:lnTo>
                  <a:lnTo>
                    <a:pt x="673" y="42"/>
                  </a:lnTo>
                  <a:lnTo>
                    <a:pt x="674" y="42"/>
                  </a:lnTo>
                  <a:lnTo>
                    <a:pt x="673" y="31"/>
                  </a:lnTo>
                  <a:lnTo>
                    <a:pt x="674" y="29"/>
                  </a:lnTo>
                  <a:lnTo>
                    <a:pt x="677" y="29"/>
                  </a:lnTo>
                  <a:lnTo>
                    <a:pt x="679" y="28"/>
                  </a:lnTo>
                  <a:lnTo>
                    <a:pt x="679" y="26"/>
                  </a:lnTo>
                  <a:lnTo>
                    <a:pt x="679" y="25"/>
                  </a:lnTo>
                  <a:lnTo>
                    <a:pt x="682" y="23"/>
                  </a:lnTo>
                  <a:lnTo>
                    <a:pt x="685" y="25"/>
                  </a:lnTo>
                  <a:lnTo>
                    <a:pt x="683" y="20"/>
                  </a:lnTo>
                  <a:lnTo>
                    <a:pt x="682" y="17"/>
                  </a:lnTo>
                  <a:lnTo>
                    <a:pt x="682" y="13"/>
                  </a:lnTo>
                  <a:lnTo>
                    <a:pt x="686" y="10"/>
                  </a:lnTo>
                  <a:lnTo>
                    <a:pt x="688" y="10"/>
                  </a:lnTo>
                  <a:lnTo>
                    <a:pt x="688" y="11"/>
                  </a:lnTo>
                  <a:lnTo>
                    <a:pt x="690" y="14"/>
                  </a:lnTo>
                  <a:lnTo>
                    <a:pt x="700" y="26"/>
                  </a:lnTo>
                  <a:lnTo>
                    <a:pt x="705" y="32"/>
                  </a:lnTo>
                  <a:lnTo>
                    <a:pt x="708" y="40"/>
                  </a:lnTo>
                  <a:lnTo>
                    <a:pt x="705" y="42"/>
                  </a:lnTo>
                  <a:lnTo>
                    <a:pt x="703" y="43"/>
                  </a:lnTo>
                  <a:lnTo>
                    <a:pt x="703" y="45"/>
                  </a:lnTo>
                  <a:lnTo>
                    <a:pt x="705" y="51"/>
                  </a:lnTo>
                  <a:lnTo>
                    <a:pt x="703" y="54"/>
                  </a:lnTo>
                  <a:lnTo>
                    <a:pt x="700" y="55"/>
                  </a:lnTo>
                  <a:lnTo>
                    <a:pt x="705" y="61"/>
                  </a:lnTo>
                  <a:lnTo>
                    <a:pt x="708" y="69"/>
                  </a:lnTo>
                  <a:lnTo>
                    <a:pt x="706" y="71"/>
                  </a:lnTo>
                  <a:lnTo>
                    <a:pt x="706" y="72"/>
                  </a:lnTo>
                  <a:lnTo>
                    <a:pt x="703" y="72"/>
                  </a:lnTo>
                  <a:lnTo>
                    <a:pt x="708" y="81"/>
                  </a:lnTo>
                  <a:lnTo>
                    <a:pt x="708" y="83"/>
                  </a:lnTo>
                  <a:lnTo>
                    <a:pt x="706" y="83"/>
                  </a:lnTo>
                  <a:lnTo>
                    <a:pt x="705" y="84"/>
                  </a:lnTo>
                  <a:lnTo>
                    <a:pt x="709" y="93"/>
                  </a:lnTo>
                  <a:lnTo>
                    <a:pt x="715" y="101"/>
                  </a:lnTo>
                  <a:lnTo>
                    <a:pt x="720" y="110"/>
                  </a:lnTo>
                  <a:lnTo>
                    <a:pt x="722" y="115"/>
                  </a:lnTo>
                  <a:lnTo>
                    <a:pt x="723" y="119"/>
                  </a:lnTo>
                  <a:lnTo>
                    <a:pt x="720" y="121"/>
                  </a:lnTo>
                  <a:lnTo>
                    <a:pt x="717" y="119"/>
                  </a:lnTo>
                  <a:lnTo>
                    <a:pt x="712" y="115"/>
                  </a:lnTo>
                  <a:lnTo>
                    <a:pt x="711" y="116"/>
                  </a:lnTo>
                  <a:lnTo>
                    <a:pt x="708" y="118"/>
                  </a:lnTo>
                  <a:lnTo>
                    <a:pt x="697" y="106"/>
                  </a:lnTo>
                  <a:lnTo>
                    <a:pt x="693" y="101"/>
                  </a:lnTo>
                  <a:lnTo>
                    <a:pt x="688" y="95"/>
                  </a:lnTo>
                  <a:lnTo>
                    <a:pt x="694" y="106"/>
                  </a:lnTo>
                  <a:lnTo>
                    <a:pt x="702" y="116"/>
                  </a:lnTo>
                  <a:lnTo>
                    <a:pt x="709" y="125"/>
                  </a:lnTo>
                  <a:lnTo>
                    <a:pt x="715" y="136"/>
                  </a:lnTo>
                  <a:lnTo>
                    <a:pt x="714" y="139"/>
                  </a:lnTo>
                  <a:lnTo>
                    <a:pt x="715" y="142"/>
                  </a:lnTo>
                  <a:lnTo>
                    <a:pt x="717" y="148"/>
                  </a:lnTo>
                  <a:lnTo>
                    <a:pt x="715" y="148"/>
                  </a:lnTo>
                  <a:lnTo>
                    <a:pt x="715" y="150"/>
                  </a:lnTo>
                  <a:lnTo>
                    <a:pt x="703" y="142"/>
                  </a:lnTo>
                  <a:lnTo>
                    <a:pt x="694" y="131"/>
                  </a:lnTo>
                  <a:lnTo>
                    <a:pt x="686" y="121"/>
                  </a:lnTo>
                  <a:lnTo>
                    <a:pt x="676" y="112"/>
                  </a:lnTo>
                  <a:lnTo>
                    <a:pt x="676" y="110"/>
                  </a:lnTo>
                  <a:lnTo>
                    <a:pt x="676" y="109"/>
                  </a:lnTo>
                  <a:lnTo>
                    <a:pt x="671" y="106"/>
                  </a:lnTo>
                  <a:lnTo>
                    <a:pt x="667" y="103"/>
                  </a:lnTo>
                  <a:lnTo>
                    <a:pt x="659" y="95"/>
                  </a:lnTo>
                  <a:lnTo>
                    <a:pt x="661" y="99"/>
                  </a:lnTo>
                  <a:lnTo>
                    <a:pt x="664" y="104"/>
                  </a:lnTo>
                  <a:lnTo>
                    <a:pt x="670" y="113"/>
                  </a:lnTo>
                  <a:lnTo>
                    <a:pt x="683" y="128"/>
                  </a:lnTo>
                  <a:lnTo>
                    <a:pt x="697" y="142"/>
                  </a:lnTo>
                  <a:lnTo>
                    <a:pt x="711" y="157"/>
                  </a:lnTo>
                  <a:lnTo>
                    <a:pt x="717" y="165"/>
                  </a:lnTo>
                  <a:lnTo>
                    <a:pt x="723" y="174"/>
                  </a:lnTo>
                  <a:lnTo>
                    <a:pt x="722" y="174"/>
                  </a:lnTo>
                  <a:lnTo>
                    <a:pt x="720" y="176"/>
                  </a:lnTo>
                  <a:lnTo>
                    <a:pt x="715" y="174"/>
                  </a:lnTo>
                  <a:lnTo>
                    <a:pt x="714" y="171"/>
                  </a:lnTo>
                  <a:lnTo>
                    <a:pt x="711" y="168"/>
                  </a:lnTo>
                  <a:lnTo>
                    <a:pt x="709" y="165"/>
                  </a:lnTo>
                  <a:lnTo>
                    <a:pt x="731" y="200"/>
                  </a:lnTo>
                  <a:lnTo>
                    <a:pt x="729" y="202"/>
                  </a:lnTo>
                  <a:lnTo>
                    <a:pt x="728" y="203"/>
                  </a:lnTo>
                  <a:lnTo>
                    <a:pt x="731" y="208"/>
                  </a:lnTo>
                  <a:lnTo>
                    <a:pt x="732" y="214"/>
                  </a:lnTo>
                  <a:lnTo>
                    <a:pt x="731" y="215"/>
                  </a:lnTo>
                  <a:lnTo>
                    <a:pt x="729" y="215"/>
                  </a:lnTo>
                  <a:lnTo>
                    <a:pt x="725" y="215"/>
                  </a:lnTo>
                  <a:lnTo>
                    <a:pt x="720" y="214"/>
                  </a:lnTo>
                  <a:lnTo>
                    <a:pt x="715" y="211"/>
                  </a:lnTo>
                  <a:lnTo>
                    <a:pt x="700" y="196"/>
                  </a:lnTo>
                  <a:lnTo>
                    <a:pt x="685" y="180"/>
                  </a:lnTo>
                  <a:lnTo>
                    <a:pt x="686" y="185"/>
                  </a:lnTo>
                  <a:lnTo>
                    <a:pt x="690" y="188"/>
                  </a:lnTo>
                  <a:lnTo>
                    <a:pt x="711" y="208"/>
                  </a:lnTo>
                  <a:lnTo>
                    <a:pt x="720" y="218"/>
                  </a:lnTo>
                  <a:lnTo>
                    <a:pt x="725" y="225"/>
                  </a:lnTo>
                  <a:lnTo>
                    <a:pt x="728" y="231"/>
                  </a:lnTo>
                  <a:lnTo>
                    <a:pt x="725" y="232"/>
                  </a:lnTo>
                  <a:lnTo>
                    <a:pt x="722" y="231"/>
                  </a:lnTo>
                  <a:lnTo>
                    <a:pt x="719" y="229"/>
                  </a:lnTo>
                  <a:lnTo>
                    <a:pt x="717" y="226"/>
                  </a:lnTo>
                  <a:lnTo>
                    <a:pt x="706" y="220"/>
                  </a:lnTo>
                  <a:lnTo>
                    <a:pt x="697" y="212"/>
                  </a:lnTo>
                  <a:lnTo>
                    <a:pt x="688" y="205"/>
                  </a:lnTo>
                  <a:lnTo>
                    <a:pt x="677" y="197"/>
                  </a:lnTo>
                  <a:lnTo>
                    <a:pt x="677" y="196"/>
                  </a:lnTo>
                  <a:lnTo>
                    <a:pt x="676" y="194"/>
                  </a:lnTo>
                  <a:lnTo>
                    <a:pt x="673" y="192"/>
                  </a:lnTo>
                  <a:lnTo>
                    <a:pt x="670" y="191"/>
                  </a:lnTo>
                  <a:lnTo>
                    <a:pt x="664" y="186"/>
                  </a:lnTo>
                  <a:lnTo>
                    <a:pt x="665" y="189"/>
                  </a:lnTo>
                  <a:lnTo>
                    <a:pt x="668" y="194"/>
                  </a:lnTo>
                  <a:lnTo>
                    <a:pt x="676" y="200"/>
                  </a:lnTo>
                  <a:lnTo>
                    <a:pt x="700" y="223"/>
                  </a:lnTo>
                  <a:lnTo>
                    <a:pt x="726" y="246"/>
                  </a:lnTo>
                  <a:lnTo>
                    <a:pt x="726" y="241"/>
                  </a:lnTo>
                  <a:lnTo>
                    <a:pt x="728" y="240"/>
                  </a:lnTo>
                  <a:lnTo>
                    <a:pt x="728" y="237"/>
                  </a:lnTo>
                  <a:lnTo>
                    <a:pt x="734" y="241"/>
                  </a:lnTo>
                  <a:lnTo>
                    <a:pt x="738" y="246"/>
                  </a:lnTo>
                  <a:lnTo>
                    <a:pt x="746" y="257"/>
                  </a:lnTo>
                  <a:lnTo>
                    <a:pt x="754" y="269"/>
                  </a:lnTo>
                  <a:lnTo>
                    <a:pt x="758" y="275"/>
                  </a:lnTo>
                  <a:lnTo>
                    <a:pt x="763" y="279"/>
                  </a:lnTo>
                  <a:lnTo>
                    <a:pt x="749" y="257"/>
                  </a:lnTo>
                  <a:lnTo>
                    <a:pt x="734" y="235"/>
                  </a:lnTo>
                  <a:lnTo>
                    <a:pt x="734" y="231"/>
                  </a:lnTo>
                  <a:lnTo>
                    <a:pt x="735" y="226"/>
                  </a:lnTo>
                  <a:lnTo>
                    <a:pt x="741" y="231"/>
                  </a:lnTo>
                  <a:lnTo>
                    <a:pt x="746" y="235"/>
                  </a:lnTo>
                  <a:lnTo>
                    <a:pt x="754" y="247"/>
                  </a:lnTo>
                  <a:lnTo>
                    <a:pt x="761" y="255"/>
                  </a:lnTo>
                  <a:lnTo>
                    <a:pt x="767" y="264"/>
                  </a:lnTo>
                  <a:lnTo>
                    <a:pt x="775" y="272"/>
                  </a:lnTo>
                  <a:lnTo>
                    <a:pt x="781" y="281"/>
                  </a:lnTo>
                  <a:lnTo>
                    <a:pt x="789" y="290"/>
                  </a:lnTo>
                  <a:lnTo>
                    <a:pt x="796" y="298"/>
                  </a:lnTo>
                  <a:lnTo>
                    <a:pt x="792" y="290"/>
                  </a:lnTo>
                  <a:lnTo>
                    <a:pt x="789" y="281"/>
                  </a:lnTo>
                  <a:lnTo>
                    <a:pt x="787" y="279"/>
                  </a:lnTo>
                  <a:lnTo>
                    <a:pt x="784" y="279"/>
                  </a:lnTo>
                  <a:lnTo>
                    <a:pt x="781" y="270"/>
                  </a:lnTo>
                  <a:lnTo>
                    <a:pt x="775" y="263"/>
                  </a:lnTo>
                  <a:lnTo>
                    <a:pt x="766" y="250"/>
                  </a:lnTo>
                  <a:lnTo>
                    <a:pt x="757" y="238"/>
                  </a:lnTo>
                  <a:lnTo>
                    <a:pt x="747" y="225"/>
                  </a:lnTo>
                  <a:lnTo>
                    <a:pt x="740" y="211"/>
                  </a:lnTo>
                  <a:lnTo>
                    <a:pt x="743" y="209"/>
                  </a:lnTo>
                  <a:lnTo>
                    <a:pt x="754" y="220"/>
                  </a:lnTo>
                  <a:lnTo>
                    <a:pt x="763" y="231"/>
                  </a:lnTo>
                  <a:lnTo>
                    <a:pt x="781" y="255"/>
                  </a:lnTo>
                  <a:lnTo>
                    <a:pt x="779" y="250"/>
                  </a:lnTo>
                  <a:lnTo>
                    <a:pt x="776" y="249"/>
                  </a:lnTo>
                  <a:lnTo>
                    <a:pt x="773" y="241"/>
                  </a:lnTo>
                  <a:lnTo>
                    <a:pt x="770" y="235"/>
                  </a:lnTo>
                  <a:lnTo>
                    <a:pt x="761" y="225"/>
                  </a:lnTo>
                  <a:lnTo>
                    <a:pt x="754" y="214"/>
                  </a:lnTo>
                  <a:lnTo>
                    <a:pt x="752" y="208"/>
                  </a:lnTo>
                  <a:lnTo>
                    <a:pt x="751" y="200"/>
                  </a:lnTo>
                  <a:lnTo>
                    <a:pt x="754" y="200"/>
                  </a:lnTo>
                  <a:lnTo>
                    <a:pt x="757" y="203"/>
                  </a:lnTo>
                  <a:lnTo>
                    <a:pt x="760" y="208"/>
                  </a:lnTo>
                  <a:lnTo>
                    <a:pt x="770" y="221"/>
                  </a:lnTo>
                  <a:lnTo>
                    <a:pt x="781" y="235"/>
                  </a:lnTo>
                  <a:lnTo>
                    <a:pt x="792" y="249"/>
                  </a:lnTo>
                  <a:lnTo>
                    <a:pt x="802" y="263"/>
                  </a:lnTo>
                  <a:lnTo>
                    <a:pt x="795" y="247"/>
                  </a:lnTo>
                  <a:lnTo>
                    <a:pt x="786" y="232"/>
                  </a:lnTo>
                  <a:lnTo>
                    <a:pt x="775" y="214"/>
                  </a:lnTo>
                  <a:lnTo>
                    <a:pt x="770" y="205"/>
                  </a:lnTo>
                  <a:lnTo>
                    <a:pt x="769" y="200"/>
                  </a:lnTo>
                  <a:lnTo>
                    <a:pt x="769" y="196"/>
                  </a:lnTo>
                  <a:lnTo>
                    <a:pt x="773" y="197"/>
                  </a:lnTo>
                  <a:lnTo>
                    <a:pt x="776" y="199"/>
                  </a:lnTo>
                  <a:lnTo>
                    <a:pt x="779" y="202"/>
                  </a:lnTo>
                  <a:lnTo>
                    <a:pt x="783" y="205"/>
                  </a:lnTo>
                  <a:lnTo>
                    <a:pt x="799" y="229"/>
                  </a:lnTo>
                  <a:lnTo>
                    <a:pt x="818" y="253"/>
                  </a:lnTo>
                  <a:lnTo>
                    <a:pt x="813" y="243"/>
                  </a:lnTo>
                  <a:lnTo>
                    <a:pt x="808" y="232"/>
                  </a:lnTo>
                  <a:lnTo>
                    <a:pt x="799" y="217"/>
                  </a:lnTo>
                  <a:lnTo>
                    <a:pt x="789" y="200"/>
                  </a:lnTo>
                  <a:lnTo>
                    <a:pt x="784" y="194"/>
                  </a:lnTo>
                  <a:lnTo>
                    <a:pt x="783" y="191"/>
                  </a:lnTo>
                  <a:lnTo>
                    <a:pt x="783" y="186"/>
                  </a:lnTo>
                  <a:lnTo>
                    <a:pt x="787" y="186"/>
                  </a:lnTo>
                  <a:lnTo>
                    <a:pt x="792" y="189"/>
                  </a:lnTo>
                  <a:lnTo>
                    <a:pt x="796" y="197"/>
                  </a:lnTo>
                  <a:lnTo>
                    <a:pt x="804" y="205"/>
                  </a:lnTo>
                  <a:lnTo>
                    <a:pt x="810" y="214"/>
                  </a:lnTo>
                  <a:lnTo>
                    <a:pt x="816" y="223"/>
                  </a:lnTo>
                  <a:lnTo>
                    <a:pt x="824" y="231"/>
                  </a:lnTo>
                  <a:lnTo>
                    <a:pt x="816" y="217"/>
                  </a:lnTo>
                  <a:lnTo>
                    <a:pt x="808" y="203"/>
                  </a:lnTo>
                  <a:lnTo>
                    <a:pt x="793" y="179"/>
                  </a:lnTo>
                  <a:lnTo>
                    <a:pt x="793" y="177"/>
                  </a:lnTo>
                  <a:lnTo>
                    <a:pt x="793" y="176"/>
                  </a:lnTo>
                  <a:lnTo>
                    <a:pt x="793" y="174"/>
                  </a:lnTo>
                  <a:lnTo>
                    <a:pt x="793" y="173"/>
                  </a:lnTo>
                  <a:lnTo>
                    <a:pt x="799" y="176"/>
                  </a:lnTo>
                  <a:lnTo>
                    <a:pt x="805" y="182"/>
                  </a:lnTo>
                  <a:lnTo>
                    <a:pt x="812" y="194"/>
                  </a:lnTo>
                  <a:lnTo>
                    <a:pt x="836" y="228"/>
                  </a:lnTo>
                  <a:lnTo>
                    <a:pt x="833" y="218"/>
                  </a:lnTo>
                  <a:lnTo>
                    <a:pt x="828" y="209"/>
                  </a:lnTo>
                  <a:lnTo>
                    <a:pt x="818" y="191"/>
                  </a:lnTo>
                  <a:lnTo>
                    <a:pt x="810" y="177"/>
                  </a:lnTo>
                  <a:lnTo>
                    <a:pt x="807" y="171"/>
                  </a:lnTo>
                  <a:lnTo>
                    <a:pt x="807" y="164"/>
                  </a:lnTo>
                  <a:lnTo>
                    <a:pt x="812" y="167"/>
                  </a:lnTo>
                  <a:lnTo>
                    <a:pt x="816" y="171"/>
                  </a:lnTo>
                  <a:lnTo>
                    <a:pt x="824" y="180"/>
                  </a:lnTo>
                  <a:lnTo>
                    <a:pt x="830" y="189"/>
                  </a:lnTo>
                  <a:lnTo>
                    <a:pt x="836" y="199"/>
                  </a:lnTo>
                  <a:lnTo>
                    <a:pt x="831" y="186"/>
                  </a:lnTo>
                  <a:lnTo>
                    <a:pt x="824" y="176"/>
                  </a:lnTo>
                  <a:lnTo>
                    <a:pt x="818" y="164"/>
                  </a:lnTo>
                  <a:lnTo>
                    <a:pt x="812" y="151"/>
                  </a:lnTo>
                  <a:lnTo>
                    <a:pt x="815" y="151"/>
                  </a:lnTo>
                  <a:lnTo>
                    <a:pt x="816" y="151"/>
                  </a:lnTo>
                  <a:lnTo>
                    <a:pt x="825" y="160"/>
                  </a:lnTo>
                  <a:lnTo>
                    <a:pt x="833" y="171"/>
                  </a:lnTo>
                  <a:lnTo>
                    <a:pt x="848" y="192"/>
                  </a:lnTo>
                  <a:lnTo>
                    <a:pt x="847" y="186"/>
                  </a:lnTo>
                  <a:lnTo>
                    <a:pt x="844" y="180"/>
                  </a:lnTo>
                  <a:lnTo>
                    <a:pt x="836" y="167"/>
                  </a:lnTo>
                  <a:lnTo>
                    <a:pt x="828" y="154"/>
                  </a:lnTo>
                  <a:lnTo>
                    <a:pt x="825" y="148"/>
                  </a:lnTo>
                  <a:lnTo>
                    <a:pt x="824" y="141"/>
                  </a:lnTo>
                  <a:lnTo>
                    <a:pt x="828" y="142"/>
                  </a:lnTo>
                  <a:lnTo>
                    <a:pt x="831" y="144"/>
                  </a:lnTo>
                  <a:lnTo>
                    <a:pt x="837" y="151"/>
                  </a:lnTo>
                  <a:lnTo>
                    <a:pt x="842" y="160"/>
                  </a:lnTo>
                  <a:lnTo>
                    <a:pt x="848" y="168"/>
                  </a:lnTo>
                  <a:lnTo>
                    <a:pt x="847" y="162"/>
                  </a:lnTo>
                  <a:lnTo>
                    <a:pt x="842" y="154"/>
                  </a:lnTo>
                  <a:lnTo>
                    <a:pt x="839" y="148"/>
                  </a:lnTo>
                  <a:lnTo>
                    <a:pt x="837" y="139"/>
                  </a:lnTo>
                  <a:lnTo>
                    <a:pt x="840" y="139"/>
                  </a:lnTo>
                  <a:lnTo>
                    <a:pt x="842" y="138"/>
                  </a:lnTo>
                  <a:lnTo>
                    <a:pt x="844" y="138"/>
                  </a:lnTo>
                  <a:lnTo>
                    <a:pt x="845" y="136"/>
                  </a:lnTo>
                  <a:lnTo>
                    <a:pt x="848" y="138"/>
                  </a:lnTo>
                  <a:lnTo>
                    <a:pt x="851" y="141"/>
                  </a:lnTo>
                  <a:lnTo>
                    <a:pt x="856" y="151"/>
                  </a:lnTo>
                  <a:lnTo>
                    <a:pt x="860" y="164"/>
                  </a:lnTo>
                  <a:lnTo>
                    <a:pt x="863" y="173"/>
                  </a:lnTo>
                  <a:lnTo>
                    <a:pt x="860" y="174"/>
                  </a:lnTo>
                  <a:lnTo>
                    <a:pt x="857" y="176"/>
                  </a:lnTo>
                  <a:lnTo>
                    <a:pt x="859" y="182"/>
                  </a:lnTo>
                  <a:lnTo>
                    <a:pt x="860" y="188"/>
                  </a:lnTo>
                  <a:lnTo>
                    <a:pt x="857" y="188"/>
                  </a:lnTo>
                  <a:lnTo>
                    <a:pt x="856" y="188"/>
                  </a:lnTo>
                  <a:lnTo>
                    <a:pt x="853" y="186"/>
                  </a:lnTo>
                  <a:lnTo>
                    <a:pt x="857" y="197"/>
                  </a:lnTo>
                  <a:lnTo>
                    <a:pt x="859" y="202"/>
                  </a:lnTo>
                  <a:lnTo>
                    <a:pt x="859" y="208"/>
                  </a:lnTo>
                  <a:lnTo>
                    <a:pt x="857" y="208"/>
                  </a:lnTo>
                  <a:lnTo>
                    <a:pt x="856" y="209"/>
                  </a:lnTo>
                  <a:lnTo>
                    <a:pt x="850" y="205"/>
                  </a:lnTo>
                  <a:lnTo>
                    <a:pt x="845" y="200"/>
                  </a:lnTo>
                  <a:lnTo>
                    <a:pt x="837" y="188"/>
                  </a:lnTo>
                  <a:lnTo>
                    <a:pt x="842" y="196"/>
                  </a:lnTo>
                  <a:lnTo>
                    <a:pt x="847" y="205"/>
                  </a:lnTo>
                  <a:lnTo>
                    <a:pt x="850" y="215"/>
                  </a:lnTo>
                  <a:lnTo>
                    <a:pt x="851" y="220"/>
                  </a:lnTo>
                  <a:lnTo>
                    <a:pt x="851" y="225"/>
                  </a:lnTo>
                  <a:lnTo>
                    <a:pt x="850" y="225"/>
                  </a:lnTo>
                  <a:lnTo>
                    <a:pt x="850" y="226"/>
                  </a:lnTo>
                  <a:lnTo>
                    <a:pt x="845" y="225"/>
                  </a:lnTo>
                  <a:lnTo>
                    <a:pt x="842" y="220"/>
                  </a:lnTo>
                  <a:lnTo>
                    <a:pt x="840" y="217"/>
                  </a:lnTo>
                  <a:lnTo>
                    <a:pt x="837" y="212"/>
                  </a:lnTo>
                  <a:lnTo>
                    <a:pt x="839" y="218"/>
                  </a:lnTo>
                  <a:lnTo>
                    <a:pt x="842" y="225"/>
                  </a:lnTo>
                  <a:lnTo>
                    <a:pt x="845" y="232"/>
                  </a:lnTo>
                  <a:lnTo>
                    <a:pt x="845" y="240"/>
                  </a:lnTo>
                  <a:lnTo>
                    <a:pt x="842" y="240"/>
                  </a:lnTo>
                  <a:lnTo>
                    <a:pt x="842" y="241"/>
                  </a:lnTo>
                  <a:lnTo>
                    <a:pt x="837" y="240"/>
                  </a:lnTo>
                  <a:lnTo>
                    <a:pt x="834" y="237"/>
                  </a:lnTo>
                  <a:lnTo>
                    <a:pt x="831" y="229"/>
                  </a:lnTo>
                  <a:lnTo>
                    <a:pt x="831" y="234"/>
                  </a:lnTo>
                  <a:lnTo>
                    <a:pt x="831" y="237"/>
                  </a:lnTo>
                  <a:lnTo>
                    <a:pt x="833" y="241"/>
                  </a:lnTo>
                  <a:lnTo>
                    <a:pt x="834" y="244"/>
                  </a:lnTo>
                  <a:lnTo>
                    <a:pt x="830" y="246"/>
                  </a:lnTo>
                  <a:lnTo>
                    <a:pt x="827" y="246"/>
                  </a:lnTo>
                  <a:lnTo>
                    <a:pt x="824" y="243"/>
                  </a:lnTo>
                  <a:lnTo>
                    <a:pt x="821" y="240"/>
                  </a:lnTo>
                  <a:lnTo>
                    <a:pt x="816" y="232"/>
                  </a:lnTo>
                  <a:lnTo>
                    <a:pt x="815" y="229"/>
                  </a:lnTo>
                  <a:lnTo>
                    <a:pt x="812" y="226"/>
                  </a:lnTo>
                  <a:lnTo>
                    <a:pt x="821" y="244"/>
                  </a:lnTo>
                  <a:lnTo>
                    <a:pt x="824" y="253"/>
                  </a:lnTo>
                  <a:lnTo>
                    <a:pt x="827" y="264"/>
                  </a:lnTo>
                  <a:lnTo>
                    <a:pt x="825" y="266"/>
                  </a:lnTo>
                  <a:lnTo>
                    <a:pt x="822" y="266"/>
                  </a:lnTo>
                  <a:lnTo>
                    <a:pt x="818" y="263"/>
                  </a:lnTo>
                  <a:lnTo>
                    <a:pt x="813" y="258"/>
                  </a:lnTo>
                  <a:lnTo>
                    <a:pt x="810" y="253"/>
                  </a:lnTo>
                  <a:lnTo>
                    <a:pt x="798" y="235"/>
                  </a:lnTo>
                  <a:lnTo>
                    <a:pt x="792" y="225"/>
                  </a:lnTo>
                  <a:lnTo>
                    <a:pt x="786" y="218"/>
                  </a:lnTo>
                  <a:lnTo>
                    <a:pt x="793" y="232"/>
                  </a:lnTo>
                  <a:lnTo>
                    <a:pt x="801" y="247"/>
                  </a:lnTo>
                  <a:lnTo>
                    <a:pt x="808" y="264"/>
                  </a:lnTo>
                  <a:lnTo>
                    <a:pt x="812" y="272"/>
                  </a:lnTo>
                  <a:lnTo>
                    <a:pt x="813" y="281"/>
                  </a:lnTo>
                  <a:lnTo>
                    <a:pt x="808" y="279"/>
                  </a:lnTo>
                  <a:lnTo>
                    <a:pt x="805" y="279"/>
                  </a:lnTo>
                  <a:lnTo>
                    <a:pt x="801" y="273"/>
                  </a:lnTo>
                  <a:lnTo>
                    <a:pt x="796" y="266"/>
                  </a:lnTo>
                  <a:lnTo>
                    <a:pt x="793" y="260"/>
                  </a:lnTo>
                  <a:lnTo>
                    <a:pt x="795" y="266"/>
                  </a:lnTo>
                  <a:lnTo>
                    <a:pt x="798" y="272"/>
                  </a:lnTo>
                  <a:lnTo>
                    <a:pt x="799" y="278"/>
                  </a:lnTo>
                  <a:lnTo>
                    <a:pt x="801" y="284"/>
                  </a:lnTo>
                  <a:lnTo>
                    <a:pt x="801" y="285"/>
                  </a:lnTo>
                  <a:lnTo>
                    <a:pt x="799" y="285"/>
                  </a:lnTo>
                  <a:lnTo>
                    <a:pt x="798" y="285"/>
                  </a:lnTo>
                  <a:lnTo>
                    <a:pt x="798" y="287"/>
                  </a:lnTo>
                  <a:lnTo>
                    <a:pt x="798" y="290"/>
                  </a:lnTo>
                  <a:lnTo>
                    <a:pt x="799" y="295"/>
                  </a:lnTo>
                  <a:lnTo>
                    <a:pt x="804" y="301"/>
                  </a:lnTo>
                  <a:lnTo>
                    <a:pt x="807" y="308"/>
                  </a:lnTo>
                  <a:lnTo>
                    <a:pt x="805" y="311"/>
                  </a:lnTo>
                  <a:lnTo>
                    <a:pt x="804" y="313"/>
                  </a:lnTo>
                  <a:lnTo>
                    <a:pt x="798" y="308"/>
                  </a:lnTo>
                  <a:lnTo>
                    <a:pt x="792" y="302"/>
                  </a:lnTo>
                  <a:lnTo>
                    <a:pt x="781" y="290"/>
                  </a:lnTo>
                  <a:lnTo>
                    <a:pt x="772" y="276"/>
                  </a:lnTo>
                  <a:lnTo>
                    <a:pt x="761" y="264"/>
                  </a:lnTo>
                  <a:lnTo>
                    <a:pt x="773" y="290"/>
                  </a:lnTo>
                  <a:lnTo>
                    <a:pt x="778" y="299"/>
                  </a:lnTo>
                  <a:lnTo>
                    <a:pt x="779" y="304"/>
                  </a:lnTo>
                  <a:lnTo>
                    <a:pt x="778" y="310"/>
                  </a:lnTo>
                  <a:lnTo>
                    <a:pt x="767" y="307"/>
                  </a:lnTo>
                  <a:lnTo>
                    <a:pt x="758" y="302"/>
                  </a:lnTo>
                  <a:lnTo>
                    <a:pt x="760" y="305"/>
                  </a:lnTo>
                  <a:lnTo>
                    <a:pt x="761" y="308"/>
                  </a:lnTo>
                  <a:lnTo>
                    <a:pt x="763" y="310"/>
                  </a:lnTo>
                  <a:lnTo>
                    <a:pt x="764" y="313"/>
                  </a:lnTo>
                  <a:lnTo>
                    <a:pt x="763" y="314"/>
                  </a:lnTo>
                  <a:lnTo>
                    <a:pt x="760" y="314"/>
                  </a:lnTo>
                  <a:lnTo>
                    <a:pt x="755" y="316"/>
                  </a:lnTo>
                  <a:lnTo>
                    <a:pt x="755" y="318"/>
                  </a:lnTo>
                  <a:lnTo>
                    <a:pt x="757" y="319"/>
                  </a:lnTo>
                  <a:lnTo>
                    <a:pt x="755" y="321"/>
                  </a:lnTo>
                  <a:lnTo>
                    <a:pt x="754" y="322"/>
                  </a:lnTo>
                  <a:lnTo>
                    <a:pt x="751" y="322"/>
                  </a:lnTo>
                  <a:lnTo>
                    <a:pt x="743" y="319"/>
                  </a:lnTo>
                  <a:lnTo>
                    <a:pt x="731" y="310"/>
                  </a:lnTo>
                  <a:lnTo>
                    <a:pt x="711" y="293"/>
                  </a:lnTo>
                  <a:lnTo>
                    <a:pt x="702" y="285"/>
                  </a:lnTo>
                  <a:lnTo>
                    <a:pt x="691" y="281"/>
                  </a:lnTo>
                  <a:lnTo>
                    <a:pt x="691" y="282"/>
                  </a:lnTo>
                  <a:lnTo>
                    <a:pt x="693" y="284"/>
                  </a:lnTo>
                  <a:lnTo>
                    <a:pt x="696" y="285"/>
                  </a:lnTo>
                  <a:lnTo>
                    <a:pt x="700" y="289"/>
                  </a:lnTo>
                  <a:lnTo>
                    <a:pt x="703" y="293"/>
                  </a:lnTo>
                  <a:lnTo>
                    <a:pt x="717" y="302"/>
                  </a:lnTo>
                  <a:lnTo>
                    <a:pt x="729" y="311"/>
                  </a:lnTo>
                  <a:lnTo>
                    <a:pt x="752" y="334"/>
                  </a:lnTo>
                  <a:lnTo>
                    <a:pt x="760" y="340"/>
                  </a:lnTo>
                  <a:lnTo>
                    <a:pt x="763" y="345"/>
                  </a:lnTo>
                  <a:lnTo>
                    <a:pt x="764" y="350"/>
                  </a:lnTo>
                  <a:lnTo>
                    <a:pt x="761" y="350"/>
                  </a:lnTo>
                  <a:lnTo>
                    <a:pt x="758" y="350"/>
                  </a:lnTo>
                  <a:lnTo>
                    <a:pt x="752" y="346"/>
                  </a:lnTo>
                  <a:lnTo>
                    <a:pt x="754" y="350"/>
                  </a:lnTo>
                  <a:lnTo>
                    <a:pt x="755" y="351"/>
                  </a:lnTo>
                  <a:lnTo>
                    <a:pt x="758" y="353"/>
                  </a:lnTo>
                  <a:lnTo>
                    <a:pt x="758" y="356"/>
                  </a:lnTo>
                  <a:lnTo>
                    <a:pt x="761" y="354"/>
                  </a:lnTo>
                  <a:lnTo>
                    <a:pt x="764" y="354"/>
                  </a:lnTo>
                  <a:lnTo>
                    <a:pt x="767" y="360"/>
                  </a:lnTo>
                  <a:lnTo>
                    <a:pt x="772" y="365"/>
                  </a:lnTo>
                  <a:lnTo>
                    <a:pt x="784" y="372"/>
                  </a:lnTo>
                  <a:lnTo>
                    <a:pt x="781" y="363"/>
                  </a:lnTo>
                  <a:lnTo>
                    <a:pt x="776" y="353"/>
                  </a:lnTo>
                  <a:lnTo>
                    <a:pt x="773" y="343"/>
                  </a:lnTo>
                  <a:lnTo>
                    <a:pt x="772" y="331"/>
                  </a:lnTo>
                  <a:lnTo>
                    <a:pt x="775" y="333"/>
                  </a:lnTo>
                  <a:lnTo>
                    <a:pt x="778" y="336"/>
                  </a:lnTo>
                  <a:lnTo>
                    <a:pt x="783" y="343"/>
                  </a:lnTo>
                  <a:lnTo>
                    <a:pt x="790" y="363"/>
                  </a:lnTo>
                  <a:lnTo>
                    <a:pt x="796" y="377"/>
                  </a:lnTo>
                  <a:lnTo>
                    <a:pt x="804" y="391"/>
                  </a:lnTo>
                  <a:lnTo>
                    <a:pt x="801" y="382"/>
                  </a:lnTo>
                  <a:lnTo>
                    <a:pt x="799" y="377"/>
                  </a:lnTo>
                  <a:lnTo>
                    <a:pt x="798" y="374"/>
                  </a:lnTo>
                  <a:lnTo>
                    <a:pt x="796" y="366"/>
                  </a:lnTo>
                  <a:lnTo>
                    <a:pt x="795" y="360"/>
                  </a:lnTo>
                  <a:lnTo>
                    <a:pt x="789" y="348"/>
                  </a:lnTo>
                  <a:lnTo>
                    <a:pt x="783" y="336"/>
                  </a:lnTo>
                  <a:lnTo>
                    <a:pt x="781" y="328"/>
                  </a:lnTo>
                  <a:lnTo>
                    <a:pt x="779" y="322"/>
                  </a:lnTo>
                  <a:lnTo>
                    <a:pt x="786" y="325"/>
                  </a:lnTo>
                  <a:lnTo>
                    <a:pt x="790" y="330"/>
                  </a:lnTo>
                  <a:lnTo>
                    <a:pt x="796" y="342"/>
                  </a:lnTo>
                  <a:lnTo>
                    <a:pt x="813" y="377"/>
                  </a:lnTo>
                  <a:lnTo>
                    <a:pt x="828" y="412"/>
                  </a:lnTo>
                  <a:lnTo>
                    <a:pt x="825" y="389"/>
                  </a:lnTo>
                  <a:lnTo>
                    <a:pt x="821" y="369"/>
                  </a:lnTo>
                  <a:lnTo>
                    <a:pt x="805" y="330"/>
                  </a:lnTo>
                  <a:lnTo>
                    <a:pt x="802" y="325"/>
                  </a:lnTo>
                  <a:lnTo>
                    <a:pt x="802" y="322"/>
                  </a:lnTo>
                  <a:lnTo>
                    <a:pt x="804" y="319"/>
                  </a:lnTo>
                  <a:lnTo>
                    <a:pt x="808" y="321"/>
                  </a:lnTo>
                  <a:lnTo>
                    <a:pt x="812" y="325"/>
                  </a:lnTo>
                  <a:lnTo>
                    <a:pt x="816" y="333"/>
                  </a:lnTo>
                  <a:lnTo>
                    <a:pt x="825" y="350"/>
                  </a:lnTo>
                  <a:lnTo>
                    <a:pt x="830" y="357"/>
                  </a:lnTo>
                  <a:lnTo>
                    <a:pt x="833" y="366"/>
                  </a:lnTo>
                  <a:lnTo>
                    <a:pt x="831" y="360"/>
                  </a:lnTo>
                  <a:lnTo>
                    <a:pt x="830" y="354"/>
                  </a:lnTo>
                  <a:lnTo>
                    <a:pt x="824" y="342"/>
                  </a:lnTo>
                  <a:lnTo>
                    <a:pt x="819" y="330"/>
                  </a:lnTo>
                  <a:lnTo>
                    <a:pt x="818" y="325"/>
                  </a:lnTo>
                  <a:lnTo>
                    <a:pt x="819" y="321"/>
                  </a:lnTo>
                  <a:lnTo>
                    <a:pt x="825" y="325"/>
                  </a:lnTo>
                  <a:lnTo>
                    <a:pt x="831" y="331"/>
                  </a:lnTo>
                  <a:lnTo>
                    <a:pt x="840" y="346"/>
                  </a:lnTo>
                  <a:lnTo>
                    <a:pt x="848" y="362"/>
                  </a:lnTo>
                  <a:lnTo>
                    <a:pt x="856" y="377"/>
                  </a:lnTo>
                  <a:lnTo>
                    <a:pt x="854" y="368"/>
                  </a:lnTo>
                  <a:lnTo>
                    <a:pt x="851" y="360"/>
                  </a:lnTo>
                  <a:lnTo>
                    <a:pt x="845" y="346"/>
                  </a:lnTo>
                  <a:lnTo>
                    <a:pt x="839" y="331"/>
                  </a:lnTo>
                  <a:lnTo>
                    <a:pt x="837" y="324"/>
                  </a:lnTo>
                  <a:lnTo>
                    <a:pt x="837" y="316"/>
                  </a:lnTo>
                  <a:lnTo>
                    <a:pt x="844" y="321"/>
                  </a:lnTo>
                  <a:lnTo>
                    <a:pt x="850" y="327"/>
                  </a:lnTo>
                  <a:lnTo>
                    <a:pt x="859" y="342"/>
                  </a:lnTo>
                  <a:lnTo>
                    <a:pt x="866" y="357"/>
                  </a:lnTo>
                  <a:lnTo>
                    <a:pt x="876" y="372"/>
                  </a:lnTo>
                  <a:lnTo>
                    <a:pt x="876" y="368"/>
                  </a:lnTo>
                  <a:lnTo>
                    <a:pt x="872" y="365"/>
                  </a:lnTo>
                  <a:lnTo>
                    <a:pt x="869" y="359"/>
                  </a:lnTo>
                  <a:lnTo>
                    <a:pt x="868" y="353"/>
                  </a:lnTo>
                  <a:lnTo>
                    <a:pt x="865" y="346"/>
                  </a:lnTo>
                  <a:lnTo>
                    <a:pt x="857" y="333"/>
                  </a:lnTo>
                  <a:lnTo>
                    <a:pt x="854" y="325"/>
                  </a:lnTo>
                  <a:lnTo>
                    <a:pt x="854" y="322"/>
                  </a:lnTo>
                  <a:lnTo>
                    <a:pt x="856" y="318"/>
                  </a:lnTo>
                  <a:lnTo>
                    <a:pt x="859" y="319"/>
                  </a:lnTo>
                  <a:lnTo>
                    <a:pt x="862" y="322"/>
                  </a:lnTo>
                  <a:lnTo>
                    <a:pt x="866" y="328"/>
                  </a:lnTo>
                  <a:lnTo>
                    <a:pt x="876" y="343"/>
                  </a:lnTo>
                  <a:lnTo>
                    <a:pt x="874" y="337"/>
                  </a:lnTo>
                  <a:lnTo>
                    <a:pt x="871" y="331"/>
                  </a:lnTo>
                  <a:lnTo>
                    <a:pt x="869" y="325"/>
                  </a:lnTo>
                  <a:lnTo>
                    <a:pt x="869" y="322"/>
                  </a:lnTo>
                  <a:lnTo>
                    <a:pt x="869" y="319"/>
                  </a:lnTo>
                  <a:lnTo>
                    <a:pt x="872" y="319"/>
                  </a:lnTo>
                  <a:lnTo>
                    <a:pt x="876" y="321"/>
                  </a:lnTo>
                  <a:lnTo>
                    <a:pt x="880" y="325"/>
                  </a:lnTo>
                  <a:lnTo>
                    <a:pt x="886" y="336"/>
                  </a:lnTo>
                  <a:lnTo>
                    <a:pt x="894" y="346"/>
                  </a:lnTo>
                  <a:lnTo>
                    <a:pt x="900" y="357"/>
                  </a:lnTo>
                  <a:lnTo>
                    <a:pt x="897" y="346"/>
                  </a:lnTo>
                  <a:lnTo>
                    <a:pt x="892" y="337"/>
                  </a:lnTo>
                  <a:lnTo>
                    <a:pt x="888" y="327"/>
                  </a:lnTo>
                  <a:lnTo>
                    <a:pt x="886" y="321"/>
                  </a:lnTo>
                  <a:lnTo>
                    <a:pt x="886" y="314"/>
                  </a:lnTo>
                  <a:lnTo>
                    <a:pt x="892" y="318"/>
                  </a:lnTo>
                  <a:lnTo>
                    <a:pt x="897" y="321"/>
                  </a:lnTo>
                  <a:lnTo>
                    <a:pt x="903" y="328"/>
                  </a:lnTo>
                  <a:lnTo>
                    <a:pt x="908" y="337"/>
                  </a:lnTo>
                  <a:lnTo>
                    <a:pt x="914" y="346"/>
                  </a:lnTo>
                  <a:lnTo>
                    <a:pt x="911" y="336"/>
                  </a:lnTo>
                  <a:lnTo>
                    <a:pt x="906" y="327"/>
                  </a:lnTo>
                  <a:lnTo>
                    <a:pt x="903" y="318"/>
                  </a:lnTo>
                  <a:lnTo>
                    <a:pt x="903" y="313"/>
                  </a:lnTo>
                  <a:lnTo>
                    <a:pt x="903" y="307"/>
                  </a:lnTo>
                  <a:lnTo>
                    <a:pt x="906" y="308"/>
                  </a:lnTo>
                  <a:lnTo>
                    <a:pt x="909" y="311"/>
                  </a:lnTo>
                  <a:lnTo>
                    <a:pt x="915" y="318"/>
                  </a:lnTo>
                  <a:lnTo>
                    <a:pt x="924" y="333"/>
                  </a:lnTo>
                  <a:lnTo>
                    <a:pt x="923" y="328"/>
                  </a:lnTo>
                  <a:lnTo>
                    <a:pt x="921" y="322"/>
                  </a:lnTo>
                  <a:lnTo>
                    <a:pt x="920" y="316"/>
                  </a:lnTo>
                  <a:lnTo>
                    <a:pt x="920" y="311"/>
                  </a:lnTo>
                  <a:lnTo>
                    <a:pt x="926" y="313"/>
                  </a:lnTo>
                  <a:lnTo>
                    <a:pt x="929" y="316"/>
                  </a:lnTo>
                  <a:lnTo>
                    <a:pt x="932" y="319"/>
                  </a:lnTo>
                  <a:lnTo>
                    <a:pt x="935" y="324"/>
                  </a:lnTo>
                  <a:lnTo>
                    <a:pt x="933" y="318"/>
                  </a:lnTo>
                  <a:lnTo>
                    <a:pt x="933" y="308"/>
                  </a:lnTo>
                  <a:lnTo>
                    <a:pt x="935" y="307"/>
                  </a:lnTo>
                  <a:lnTo>
                    <a:pt x="938" y="307"/>
                  </a:lnTo>
                  <a:lnTo>
                    <a:pt x="937" y="302"/>
                  </a:lnTo>
                  <a:lnTo>
                    <a:pt x="937" y="298"/>
                  </a:lnTo>
                  <a:lnTo>
                    <a:pt x="941" y="301"/>
                  </a:lnTo>
                  <a:lnTo>
                    <a:pt x="944" y="304"/>
                  </a:lnTo>
                  <a:lnTo>
                    <a:pt x="947" y="313"/>
                  </a:lnTo>
                  <a:lnTo>
                    <a:pt x="950" y="322"/>
                  </a:lnTo>
                  <a:lnTo>
                    <a:pt x="952" y="331"/>
                  </a:lnTo>
                  <a:lnTo>
                    <a:pt x="947" y="333"/>
                  </a:lnTo>
                  <a:lnTo>
                    <a:pt x="944" y="330"/>
                  </a:lnTo>
                  <a:lnTo>
                    <a:pt x="947" y="339"/>
                  </a:lnTo>
                  <a:lnTo>
                    <a:pt x="949" y="350"/>
                  </a:lnTo>
                  <a:lnTo>
                    <a:pt x="947" y="350"/>
                  </a:lnTo>
                  <a:lnTo>
                    <a:pt x="946" y="351"/>
                  </a:lnTo>
                  <a:lnTo>
                    <a:pt x="944" y="351"/>
                  </a:lnTo>
                  <a:lnTo>
                    <a:pt x="940" y="346"/>
                  </a:lnTo>
                  <a:lnTo>
                    <a:pt x="938" y="342"/>
                  </a:lnTo>
                  <a:lnTo>
                    <a:pt x="935" y="336"/>
                  </a:lnTo>
                  <a:lnTo>
                    <a:pt x="930" y="330"/>
                  </a:lnTo>
                  <a:lnTo>
                    <a:pt x="935" y="346"/>
                  </a:lnTo>
                  <a:lnTo>
                    <a:pt x="937" y="354"/>
                  </a:lnTo>
                  <a:lnTo>
                    <a:pt x="937" y="362"/>
                  </a:lnTo>
                  <a:lnTo>
                    <a:pt x="935" y="362"/>
                  </a:lnTo>
                  <a:lnTo>
                    <a:pt x="932" y="360"/>
                  </a:lnTo>
                  <a:lnTo>
                    <a:pt x="929" y="357"/>
                  </a:lnTo>
                  <a:lnTo>
                    <a:pt x="926" y="353"/>
                  </a:lnTo>
                  <a:lnTo>
                    <a:pt x="924" y="345"/>
                  </a:lnTo>
                  <a:lnTo>
                    <a:pt x="920" y="339"/>
                  </a:lnTo>
                  <a:lnTo>
                    <a:pt x="921" y="348"/>
                  </a:lnTo>
                  <a:lnTo>
                    <a:pt x="924" y="359"/>
                  </a:lnTo>
                  <a:lnTo>
                    <a:pt x="927" y="369"/>
                  </a:lnTo>
                  <a:lnTo>
                    <a:pt x="927" y="377"/>
                  </a:lnTo>
                  <a:lnTo>
                    <a:pt x="924" y="377"/>
                  </a:lnTo>
                  <a:lnTo>
                    <a:pt x="921" y="375"/>
                  </a:lnTo>
                  <a:lnTo>
                    <a:pt x="918" y="371"/>
                  </a:lnTo>
                  <a:lnTo>
                    <a:pt x="914" y="360"/>
                  </a:lnTo>
                  <a:lnTo>
                    <a:pt x="908" y="346"/>
                  </a:lnTo>
                  <a:lnTo>
                    <a:pt x="898" y="334"/>
                  </a:lnTo>
                  <a:lnTo>
                    <a:pt x="906" y="356"/>
                  </a:lnTo>
                  <a:lnTo>
                    <a:pt x="909" y="366"/>
                  </a:lnTo>
                  <a:lnTo>
                    <a:pt x="911" y="378"/>
                  </a:lnTo>
                  <a:lnTo>
                    <a:pt x="905" y="380"/>
                  </a:lnTo>
                  <a:lnTo>
                    <a:pt x="894" y="360"/>
                  </a:lnTo>
                  <a:lnTo>
                    <a:pt x="883" y="339"/>
                  </a:lnTo>
                  <a:lnTo>
                    <a:pt x="886" y="350"/>
                  </a:lnTo>
                  <a:lnTo>
                    <a:pt x="889" y="360"/>
                  </a:lnTo>
                  <a:lnTo>
                    <a:pt x="894" y="371"/>
                  </a:lnTo>
                  <a:lnTo>
                    <a:pt x="895" y="382"/>
                  </a:lnTo>
                  <a:lnTo>
                    <a:pt x="891" y="383"/>
                  </a:lnTo>
                  <a:lnTo>
                    <a:pt x="883" y="368"/>
                  </a:lnTo>
                  <a:lnTo>
                    <a:pt x="876" y="354"/>
                  </a:lnTo>
                  <a:lnTo>
                    <a:pt x="879" y="363"/>
                  </a:lnTo>
                  <a:lnTo>
                    <a:pt x="882" y="372"/>
                  </a:lnTo>
                  <a:lnTo>
                    <a:pt x="885" y="382"/>
                  </a:lnTo>
                  <a:lnTo>
                    <a:pt x="885" y="392"/>
                  </a:lnTo>
                  <a:lnTo>
                    <a:pt x="883" y="394"/>
                  </a:lnTo>
                  <a:lnTo>
                    <a:pt x="882" y="395"/>
                  </a:lnTo>
                  <a:lnTo>
                    <a:pt x="880" y="395"/>
                  </a:lnTo>
                  <a:lnTo>
                    <a:pt x="872" y="382"/>
                  </a:lnTo>
                  <a:lnTo>
                    <a:pt x="865" y="366"/>
                  </a:lnTo>
                  <a:lnTo>
                    <a:pt x="857" y="353"/>
                  </a:lnTo>
                  <a:lnTo>
                    <a:pt x="850" y="337"/>
                  </a:lnTo>
                  <a:lnTo>
                    <a:pt x="854" y="351"/>
                  </a:lnTo>
                  <a:lnTo>
                    <a:pt x="859" y="365"/>
                  </a:lnTo>
                  <a:lnTo>
                    <a:pt x="863" y="378"/>
                  </a:lnTo>
                  <a:lnTo>
                    <a:pt x="863" y="386"/>
                  </a:lnTo>
                  <a:lnTo>
                    <a:pt x="863" y="394"/>
                  </a:lnTo>
                  <a:lnTo>
                    <a:pt x="862" y="394"/>
                  </a:lnTo>
                  <a:lnTo>
                    <a:pt x="860" y="395"/>
                  </a:lnTo>
                  <a:lnTo>
                    <a:pt x="856" y="391"/>
                  </a:lnTo>
                  <a:lnTo>
                    <a:pt x="853" y="386"/>
                  </a:lnTo>
                  <a:lnTo>
                    <a:pt x="848" y="374"/>
                  </a:lnTo>
                  <a:lnTo>
                    <a:pt x="842" y="363"/>
                  </a:lnTo>
                  <a:lnTo>
                    <a:pt x="839" y="357"/>
                  </a:lnTo>
                  <a:lnTo>
                    <a:pt x="836" y="353"/>
                  </a:lnTo>
                  <a:lnTo>
                    <a:pt x="845" y="380"/>
                  </a:lnTo>
                  <a:lnTo>
                    <a:pt x="850" y="395"/>
                  </a:lnTo>
                  <a:lnTo>
                    <a:pt x="850" y="409"/>
                  </a:lnTo>
                  <a:lnTo>
                    <a:pt x="847" y="409"/>
                  </a:lnTo>
                  <a:lnTo>
                    <a:pt x="845" y="407"/>
                  </a:lnTo>
                  <a:lnTo>
                    <a:pt x="842" y="403"/>
                  </a:lnTo>
                  <a:lnTo>
                    <a:pt x="837" y="392"/>
                  </a:lnTo>
                  <a:lnTo>
                    <a:pt x="822" y="357"/>
                  </a:lnTo>
                  <a:lnTo>
                    <a:pt x="830" y="386"/>
                  </a:lnTo>
                  <a:lnTo>
                    <a:pt x="833" y="401"/>
                  </a:lnTo>
                  <a:lnTo>
                    <a:pt x="834" y="420"/>
                  </a:lnTo>
                  <a:lnTo>
                    <a:pt x="833" y="421"/>
                  </a:lnTo>
                  <a:lnTo>
                    <a:pt x="830" y="423"/>
                  </a:lnTo>
                  <a:lnTo>
                    <a:pt x="825" y="418"/>
                  </a:lnTo>
                  <a:lnTo>
                    <a:pt x="822" y="414"/>
                  </a:lnTo>
                  <a:lnTo>
                    <a:pt x="818" y="403"/>
                  </a:lnTo>
                  <a:lnTo>
                    <a:pt x="813" y="391"/>
                  </a:lnTo>
                  <a:lnTo>
                    <a:pt x="807" y="380"/>
                  </a:lnTo>
                  <a:lnTo>
                    <a:pt x="810" y="392"/>
                  </a:lnTo>
                  <a:lnTo>
                    <a:pt x="813" y="406"/>
                  </a:lnTo>
                  <a:lnTo>
                    <a:pt x="816" y="418"/>
                  </a:lnTo>
                  <a:lnTo>
                    <a:pt x="818" y="432"/>
                  </a:lnTo>
                  <a:lnTo>
                    <a:pt x="813" y="432"/>
                  </a:lnTo>
                  <a:lnTo>
                    <a:pt x="810" y="430"/>
                  </a:lnTo>
                  <a:lnTo>
                    <a:pt x="807" y="423"/>
                  </a:lnTo>
                  <a:lnTo>
                    <a:pt x="804" y="423"/>
                  </a:lnTo>
                  <a:lnTo>
                    <a:pt x="801" y="423"/>
                  </a:lnTo>
                  <a:lnTo>
                    <a:pt x="801" y="429"/>
                  </a:lnTo>
                  <a:lnTo>
                    <a:pt x="802" y="435"/>
                  </a:lnTo>
                  <a:lnTo>
                    <a:pt x="802" y="441"/>
                  </a:lnTo>
                  <a:lnTo>
                    <a:pt x="801" y="446"/>
                  </a:lnTo>
                  <a:lnTo>
                    <a:pt x="810" y="490"/>
                  </a:lnTo>
                  <a:lnTo>
                    <a:pt x="819" y="534"/>
                  </a:lnTo>
                  <a:lnTo>
                    <a:pt x="816" y="504"/>
                  </a:lnTo>
                  <a:lnTo>
                    <a:pt x="812" y="473"/>
                  </a:lnTo>
                  <a:lnTo>
                    <a:pt x="808" y="456"/>
                  </a:lnTo>
                  <a:lnTo>
                    <a:pt x="807" y="449"/>
                  </a:lnTo>
                  <a:lnTo>
                    <a:pt x="808" y="441"/>
                  </a:lnTo>
                  <a:lnTo>
                    <a:pt x="810" y="441"/>
                  </a:lnTo>
                  <a:lnTo>
                    <a:pt x="813" y="443"/>
                  </a:lnTo>
                  <a:lnTo>
                    <a:pt x="815" y="447"/>
                  </a:lnTo>
                  <a:lnTo>
                    <a:pt x="816" y="459"/>
                  </a:lnTo>
                  <a:lnTo>
                    <a:pt x="825" y="499"/>
                  </a:lnTo>
                  <a:lnTo>
                    <a:pt x="830" y="517"/>
                  </a:lnTo>
                  <a:lnTo>
                    <a:pt x="833" y="536"/>
                  </a:lnTo>
                  <a:lnTo>
                    <a:pt x="831" y="514"/>
                  </a:lnTo>
                  <a:lnTo>
                    <a:pt x="827" y="493"/>
                  </a:lnTo>
                  <a:lnTo>
                    <a:pt x="824" y="472"/>
                  </a:lnTo>
                  <a:lnTo>
                    <a:pt x="821" y="450"/>
                  </a:lnTo>
                  <a:lnTo>
                    <a:pt x="824" y="452"/>
                  </a:lnTo>
                  <a:lnTo>
                    <a:pt x="827" y="455"/>
                  </a:lnTo>
                  <a:lnTo>
                    <a:pt x="830" y="461"/>
                  </a:lnTo>
                  <a:lnTo>
                    <a:pt x="836" y="476"/>
                  </a:lnTo>
                  <a:lnTo>
                    <a:pt x="839" y="484"/>
                  </a:lnTo>
                  <a:lnTo>
                    <a:pt x="842" y="493"/>
                  </a:lnTo>
                  <a:lnTo>
                    <a:pt x="840" y="487"/>
                  </a:lnTo>
                  <a:lnTo>
                    <a:pt x="839" y="482"/>
                  </a:lnTo>
                  <a:lnTo>
                    <a:pt x="837" y="476"/>
                  </a:lnTo>
                  <a:lnTo>
                    <a:pt x="839" y="470"/>
                  </a:lnTo>
                  <a:lnTo>
                    <a:pt x="844" y="470"/>
                  </a:lnTo>
                  <a:lnTo>
                    <a:pt x="845" y="473"/>
                  </a:lnTo>
                  <a:lnTo>
                    <a:pt x="848" y="481"/>
                  </a:lnTo>
                  <a:lnTo>
                    <a:pt x="853" y="494"/>
                  </a:lnTo>
                  <a:lnTo>
                    <a:pt x="857" y="507"/>
                  </a:lnTo>
                  <a:lnTo>
                    <a:pt x="857" y="500"/>
                  </a:lnTo>
                  <a:lnTo>
                    <a:pt x="857" y="497"/>
                  </a:lnTo>
                  <a:lnTo>
                    <a:pt x="859" y="496"/>
                  </a:lnTo>
                  <a:lnTo>
                    <a:pt x="863" y="497"/>
                  </a:lnTo>
                  <a:lnTo>
                    <a:pt x="866" y="502"/>
                  </a:lnTo>
                  <a:lnTo>
                    <a:pt x="871" y="511"/>
                  </a:lnTo>
                  <a:lnTo>
                    <a:pt x="874" y="520"/>
                  </a:lnTo>
                  <a:lnTo>
                    <a:pt x="879" y="529"/>
                  </a:lnTo>
                  <a:lnTo>
                    <a:pt x="877" y="520"/>
                  </a:lnTo>
                  <a:lnTo>
                    <a:pt x="874" y="510"/>
                  </a:lnTo>
                  <a:lnTo>
                    <a:pt x="872" y="500"/>
                  </a:lnTo>
                  <a:lnTo>
                    <a:pt x="872" y="494"/>
                  </a:lnTo>
                  <a:lnTo>
                    <a:pt x="874" y="490"/>
                  </a:lnTo>
                  <a:lnTo>
                    <a:pt x="877" y="493"/>
                  </a:lnTo>
                  <a:lnTo>
                    <a:pt x="880" y="494"/>
                  </a:lnTo>
                  <a:lnTo>
                    <a:pt x="885" y="502"/>
                  </a:lnTo>
                  <a:lnTo>
                    <a:pt x="889" y="517"/>
                  </a:lnTo>
                  <a:lnTo>
                    <a:pt x="891" y="513"/>
                  </a:lnTo>
                  <a:lnTo>
                    <a:pt x="889" y="507"/>
                  </a:lnTo>
                  <a:lnTo>
                    <a:pt x="889" y="499"/>
                  </a:lnTo>
                  <a:lnTo>
                    <a:pt x="891" y="493"/>
                  </a:lnTo>
                  <a:lnTo>
                    <a:pt x="894" y="493"/>
                  </a:lnTo>
                  <a:lnTo>
                    <a:pt x="897" y="496"/>
                  </a:lnTo>
                  <a:lnTo>
                    <a:pt x="900" y="500"/>
                  </a:lnTo>
                  <a:lnTo>
                    <a:pt x="903" y="508"/>
                  </a:lnTo>
                  <a:lnTo>
                    <a:pt x="906" y="514"/>
                  </a:lnTo>
                  <a:lnTo>
                    <a:pt x="908" y="510"/>
                  </a:lnTo>
                  <a:lnTo>
                    <a:pt x="908" y="507"/>
                  </a:lnTo>
                  <a:lnTo>
                    <a:pt x="909" y="504"/>
                  </a:lnTo>
                  <a:lnTo>
                    <a:pt x="911" y="504"/>
                  </a:lnTo>
                  <a:lnTo>
                    <a:pt x="911" y="505"/>
                  </a:lnTo>
                  <a:lnTo>
                    <a:pt x="912" y="505"/>
                  </a:lnTo>
                  <a:lnTo>
                    <a:pt x="914" y="505"/>
                  </a:lnTo>
                  <a:lnTo>
                    <a:pt x="915" y="510"/>
                  </a:lnTo>
                  <a:lnTo>
                    <a:pt x="917" y="514"/>
                  </a:lnTo>
                  <a:lnTo>
                    <a:pt x="918" y="511"/>
                  </a:lnTo>
                  <a:lnTo>
                    <a:pt x="920" y="505"/>
                  </a:lnTo>
                  <a:lnTo>
                    <a:pt x="924" y="507"/>
                  </a:lnTo>
                  <a:lnTo>
                    <a:pt x="926" y="507"/>
                  </a:lnTo>
                  <a:lnTo>
                    <a:pt x="929" y="505"/>
                  </a:lnTo>
                  <a:lnTo>
                    <a:pt x="927" y="511"/>
                  </a:lnTo>
                  <a:lnTo>
                    <a:pt x="929" y="516"/>
                  </a:lnTo>
                  <a:lnTo>
                    <a:pt x="930" y="528"/>
                  </a:lnTo>
                  <a:lnTo>
                    <a:pt x="932" y="542"/>
                  </a:lnTo>
                  <a:lnTo>
                    <a:pt x="932" y="548"/>
                  </a:lnTo>
                  <a:lnTo>
                    <a:pt x="930" y="554"/>
                  </a:lnTo>
                  <a:lnTo>
                    <a:pt x="929" y="554"/>
                  </a:lnTo>
                  <a:lnTo>
                    <a:pt x="927" y="552"/>
                  </a:lnTo>
                  <a:lnTo>
                    <a:pt x="927" y="551"/>
                  </a:lnTo>
                  <a:lnTo>
                    <a:pt x="926" y="549"/>
                  </a:lnTo>
                  <a:lnTo>
                    <a:pt x="926" y="551"/>
                  </a:lnTo>
                  <a:lnTo>
                    <a:pt x="926" y="554"/>
                  </a:lnTo>
                  <a:lnTo>
                    <a:pt x="926" y="555"/>
                  </a:lnTo>
                  <a:lnTo>
                    <a:pt x="924" y="557"/>
                  </a:lnTo>
                  <a:lnTo>
                    <a:pt x="921" y="557"/>
                  </a:lnTo>
                  <a:lnTo>
                    <a:pt x="918" y="552"/>
                  </a:lnTo>
                  <a:lnTo>
                    <a:pt x="918" y="548"/>
                  </a:lnTo>
                  <a:lnTo>
                    <a:pt x="917" y="542"/>
                  </a:lnTo>
                  <a:lnTo>
                    <a:pt x="915" y="537"/>
                  </a:lnTo>
                  <a:lnTo>
                    <a:pt x="915" y="543"/>
                  </a:lnTo>
                  <a:lnTo>
                    <a:pt x="915" y="549"/>
                  </a:lnTo>
                  <a:lnTo>
                    <a:pt x="915" y="555"/>
                  </a:lnTo>
                  <a:lnTo>
                    <a:pt x="914" y="557"/>
                  </a:lnTo>
                  <a:lnTo>
                    <a:pt x="911" y="558"/>
                  </a:lnTo>
                  <a:lnTo>
                    <a:pt x="908" y="554"/>
                  </a:lnTo>
                  <a:lnTo>
                    <a:pt x="906" y="548"/>
                  </a:lnTo>
                  <a:lnTo>
                    <a:pt x="905" y="534"/>
                  </a:lnTo>
                  <a:lnTo>
                    <a:pt x="901" y="522"/>
                  </a:lnTo>
                  <a:lnTo>
                    <a:pt x="897" y="511"/>
                  </a:lnTo>
                  <a:lnTo>
                    <a:pt x="898" y="523"/>
                  </a:lnTo>
                  <a:lnTo>
                    <a:pt x="900" y="536"/>
                  </a:lnTo>
                  <a:lnTo>
                    <a:pt x="901" y="548"/>
                  </a:lnTo>
                  <a:lnTo>
                    <a:pt x="900" y="554"/>
                  </a:lnTo>
                  <a:lnTo>
                    <a:pt x="900" y="560"/>
                  </a:lnTo>
                  <a:lnTo>
                    <a:pt x="897" y="560"/>
                  </a:lnTo>
                  <a:lnTo>
                    <a:pt x="895" y="560"/>
                  </a:lnTo>
                  <a:lnTo>
                    <a:pt x="891" y="549"/>
                  </a:lnTo>
                  <a:lnTo>
                    <a:pt x="889" y="540"/>
                  </a:lnTo>
                  <a:lnTo>
                    <a:pt x="888" y="531"/>
                  </a:lnTo>
                  <a:lnTo>
                    <a:pt x="885" y="520"/>
                  </a:lnTo>
                  <a:lnTo>
                    <a:pt x="886" y="534"/>
                  </a:lnTo>
                  <a:lnTo>
                    <a:pt x="888" y="548"/>
                  </a:lnTo>
                  <a:lnTo>
                    <a:pt x="889" y="561"/>
                  </a:lnTo>
                  <a:lnTo>
                    <a:pt x="889" y="575"/>
                  </a:lnTo>
                  <a:lnTo>
                    <a:pt x="888" y="575"/>
                  </a:lnTo>
                  <a:lnTo>
                    <a:pt x="886" y="575"/>
                  </a:lnTo>
                  <a:lnTo>
                    <a:pt x="885" y="577"/>
                  </a:lnTo>
                  <a:lnTo>
                    <a:pt x="880" y="565"/>
                  </a:lnTo>
                  <a:lnTo>
                    <a:pt x="877" y="551"/>
                  </a:lnTo>
                  <a:lnTo>
                    <a:pt x="874" y="537"/>
                  </a:lnTo>
                  <a:lnTo>
                    <a:pt x="869" y="525"/>
                  </a:lnTo>
                  <a:lnTo>
                    <a:pt x="871" y="537"/>
                  </a:lnTo>
                  <a:lnTo>
                    <a:pt x="872" y="549"/>
                  </a:lnTo>
                  <a:lnTo>
                    <a:pt x="874" y="561"/>
                  </a:lnTo>
                  <a:lnTo>
                    <a:pt x="876" y="575"/>
                  </a:lnTo>
                  <a:lnTo>
                    <a:pt x="872" y="577"/>
                  </a:lnTo>
                  <a:lnTo>
                    <a:pt x="869" y="577"/>
                  </a:lnTo>
                  <a:lnTo>
                    <a:pt x="868" y="574"/>
                  </a:lnTo>
                  <a:lnTo>
                    <a:pt x="866" y="571"/>
                  </a:lnTo>
                  <a:lnTo>
                    <a:pt x="862" y="548"/>
                  </a:lnTo>
                  <a:lnTo>
                    <a:pt x="860" y="537"/>
                  </a:lnTo>
                  <a:lnTo>
                    <a:pt x="857" y="528"/>
                  </a:lnTo>
                  <a:lnTo>
                    <a:pt x="857" y="537"/>
                  </a:lnTo>
                  <a:lnTo>
                    <a:pt x="857" y="546"/>
                  </a:lnTo>
                  <a:lnTo>
                    <a:pt x="859" y="557"/>
                  </a:lnTo>
                  <a:lnTo>
                    <a:pt x="857" y="566"/>
                  </a:lnTo>
                  <a:lnTo>
                    <a:pt x="856" y="566"/>
                  </a:lnTo>
                  <a:lnTo>
                    <a:pt x="851" y="566"/>
                  </a:lnTo>
                  <a:lnTo>
                    <a:pt x="847" y="545"/>
                  </a:lnTo>
                  <a:lnTo>
                    <a:pt x="842" y="523"/>
                  </a:lnTo>
                  <a:lnTo>
                    <a:pt x="839" y="504"/>
                  </a:lnTo>
                  <a:lnTo>
                    <a:pt x="833" y="484"/>
                  </a:lnTo>
                  <a:lnTo>
                    <a:pt x="834" y="504"/>
                  </a:lnTo>
                  <a:lnTo>
                    <a:pt x="837" y="522"/>
                  </a:lnTo>
                  <a:lnTo>
                    <a:pt x="839" y="542"/>
                  </a:lnTo>
                  <a:lnTo>
                    <a:pt x="839" y="551"/>
                  </a:lnTo>
                  <a:lnTo>
                    <a:pt x="837" y="561"/>
                  </a:lnTo>
                  <a:lnTo>
                    <a:pt x="836" y="561"/>
                  </a:lnTo>
                  <a:lnTo>
                    <a:pt x="834" y="561"/>
                  </a:lnTo>
                  <a:lnTo>
                    <a:pt x="833" y="558"/>
                  </a:lnTo>
                  <a:lnTo>
                    <a:pt x="830" y="554"/>
                  </a:lnTo>
                  <a:lnTo>
                    <a:pt x="828" y="545"/>
                  </a:lnTo>
                  <a:lnTo>
                    <a:pt x="827" y="534"/>
                  </a:lnTo>
                  <a:lnTo>
                    <a:pt x="825" y="525"/>
                  </a:lnTo>
                  <a:lnTo>
                    <a:pt x="825" y="540"/>
                  </a:lnTo>
                  <a:lnTo>
                    <a:pt x="827" y="557"/>
                  </a:lnTo>
                  <a:lnTo>
                    <a:pt x="825" y="563"/>
                  </a:lnTo>
                  <a:lnTo>
                    <a:pt x="824" y="566"/>
                  </a:lnTo>
                  <a:lnTo>
                    <a:pt x="822" y="568"/>
                  </a:lnTo>
                  <a:lnTo>
                    <a:pt x="819" y="565"/>
                  </a:lnTo>
                  <a:lnTo>
                    <a:pt x="818" y="560"/>
                  </a:lnTo>
                  <a:lnTo>
                    <a:pt x="815" y="549"/>
                  </a:lnTo>
                  <a:lnTo>
                    <a:pt x="813" y="537"/>
                  </a:lnTo>
                  <a:lnTo>
                    <a:pt x="812" y="526"/>
                  </a:lnTo>
                  <a:lnTo>
                    <a:pt x="812" y="537"/>
                  </a:lnTo>
                  <a:lnTo>
                    <a:pt x="812" y="546"/>
                  </a:lnTo>
                  <a:lnTo>
                    <a:pt x="812" y="557"/>
                  </a:lnTo>
                  <a:lnTo>
                    <a:pt x="810" y="566"/>
                  </a:lnTo>
                  <a:lnTo>
                    <a:pt x="807" y="566"/>
                  </a:lnTo>
                  <a:lnTo>
                    <a:pt x="804" y="563"/>
                  </a:lnTo>
                  <a:lnTo>
                    <a:pt x="802" y="560"/>
                  </a:lnTo>
                  <a:lnTo>
                    <a:pt x="802" y="555"/>
                  </a:lnTo>
                  <a:lnTo>
                    <a:pt x="799" y="539"/>
                  </a:lnTo>
                  <a:lnTo>
                    <a:pt x="793" y="497"/>
                  </a:lnTo>
                  <a:lnTo>
                    <a:pt x="793" y="496"/>
                  </a:lnTo>
                  <a:lnTo>
                    <a:pt x="795" y="494"/>
                  </a:lnTo>
                  <a:lnTo>
                    <a:pt x="793" y="491"/>
                  </a:lnTo>
                  <a:lnTo>
                    <a:pt x="792" y="488"/>
                  </a:lnTo>
                  <a:lnTo>
                    <a:pt x="792" y="484"/>
                  </a:lnTo>
                  <a:lnTo>
                    <a:pt x="790" y="482"/>
                  </a:lnTo>
                  <a:lnTo>
                    <a:pt x="790" y="494"/>
                  </a:lnTo>
                  <a:lnTo>
                    <a:pt x="790" y="507"/>
                  </a:lnTo>
                  <a:lnTo>
                    <a:pt x="792" y="529"/>
                  </a:lnTo>
                  <a:lnTo>
                    <a:pt x="792" y="531"/>
                  </a:lnTo>
                  <a:lnTo>
                    <a:pt x="793" y="532"/>
                  </a:lnTo>
                  <a:lnTo>
                    <a:pt x="795" y="534"/>
                  </a:lnTo>
                  <a:lnTo>
                    <a:pt x="793" y="537"/>
                  </a:lnTo>
                  <a:lnTo>
                    <a:pt x="793" y="542"/>
                  </a:lnTo>
                  <a:lnTo>
                    <a:pt x="793" y="551"/>
                  </a:lnTo>
                  <a:lnTo>
                    <a:pt x="793" y="558"/>
                  </a:lnTo>
                  <a:lnTo>
                    <a:pt x="793" y="563"/>
                  </a:lnTo>
                  <a:lnTo>
                    <a:pt x="792" y="568"/>
                  </a:lnTo>
                  <a:lnTo>
                    <a:pt x="789" y="566"/>
                  </a:lnTo>
                  <a:lnTo>
                    <a:pt x="786" y="565"/>
                  </a:lnTo>
                  <a:lnTo>
                    <a:pt x="783" y="557"/>
                  </a:lnTo>
                  <a:lnTo>
                    <a:pt x="781" y="549"/>
                  </a:lnTo>
                  <a:lnTo>
                    <a:pt x="779" y="548"/>
                  </a:lnTo>
                  <a:lnTo>
                    <a:pt x="775" y="546"/>
                  </a:lnTo>
                  <a:lnTo>
                    <a:pt x="776" y="554"/>
                  </a:lnTo>
                  <a:lnTo>
                    <a:pt x="776" y="557"/>
                  </a:lnTo>
                  <a:lnTo>
                    <a:pt x="775" y="561"/>
                  </a:lnTo>
                  <a:lnTo>
                    <a:pt x="776" y="565"/>
                  </a:lnTo>
                  <a:lnTo>
                    <a:pt x="778" y="566"/>
                  </a:lnTo>
                  <a:lnTo>
                    <a:pt x="779" y="569"/>
                  </a:lnTo>
                  <a:lnTo>
                    <a:pt x="781" y="574"/>
                  </a:lnTo>
                  <a:lnTo>
                    <a:pt x="778" y="574"/>
                  </a:lnTo>
                  <a:lnTo>
                    <a:pt x="775" y="574"/>
                  </a:lnTo>
                  <a:lnTo>
                    <a:pt x="769" y="571"/>
                  </a:lnTo>
                  <a:lnTo>
                    <a:pt x="761" y="563"/>
                  </a:lnTo>
                  <a:lnTo>
                    <a:pt x="746" y="552"/>
                  </a:lnTo>
                  <a:lnTo>
                    <a:pt x="738" y="548"/>
                  </a:lnTo>
                  <a:lnTo>
                    <a:pt x="732" y="542"/>
                  </a:lnTo>
                  <a:lnTo>
                    <a:pt x="731" y="540"/>
                  </a:lnTo>
                  <a:lnTo>
                    <a:pt x="729" y="540"/>
                  </a:lnTo>
                  <a:lnTo>
                    <a:pt x="729" y="539"/>
                  </a:lnTo>
                  <a:lnTo>
                    <a:pt x="725" y="536"/>
                  </a:lnTo>
                  <a:lnTo>
                    <a:pt x="719" y="531"/>
                  </a:lnTo>
                  <a:lnTo>
                    <a:pt x="708" y="522"/>
                  </a:lnTo>
                  <a:lnTo>
                    <a:pt x="708" y="520"/>
                  </a:lnTo>
                  <a:lnTo>
                    <a:pt x="708" y="519"/>
                  </a:lnTo>
                  <a:lnTo>
                    <a:pt x="702" y="517"/>
                  </a:lnTo>
                  <a:lnTo>
                    <a:pt x="697" y="513"/>
                  </a:lnTo>
                  <a:lnTo>
                    <a:pt x="694" y="510"/>
                  </a:lnTo>
                  <a:lnTo>
                    <a:pt x="690" y="505"/>
                  </a:lnTo>
                  <a:lnTo>
                    <a:pt x="723" y="545"/>
                  </a:lnTo>
                  <a:lnTo>
                    <a:pt x="740" y="566"/>
                  </a:lnTo>
                  <a:lnTo>
                    <a:pt x="754" y="589"/>
                  </a:lnTo>
                  <a:lnTo>
                    <a:pt x="763" y="595"/>
                  </a:lnTo>
                  <a:lnTo>
                    <a:pt x="769" y="603"/>
                  </a:lnTo>
                  <a:lnTo>
                    <a:pt x="781" y="619"/>
                  </a:lnTo>
                  <a:lnTo>
                    <a:pt x="781" y="621"/>
                  </a:lnTo>
                  <a:lnTo>
                    <a:pt x="779" y="622"/>
                  </a:lnTo>
                  <a:lnTo>
                    <a:pt x="778" y="622"/>
                  </a:lnTo>
                  <a:lnTo>
                    <a:pt x="776" y="624"/>
                  </a:lnTo>
                  <a:lnTo>
                    <a:pt x="778" y="627"/>
                  </a:lnTo>
                  <a:lnTo>
                    <a:pt x="781" y="629"/>
                  </a:lnTo>
                  <a:lnTo>
                    <a:pt x="783" y="630"/>
                  </a:lnTo>
                  <a:lnTo>
                    <a:pt x="784" y="633"/>
                  </a:lnTo>
                  <a:lnTo>
                    <a:pt x="787" y="632"/>
                  </a:lnTo>
                  <a:lnTo>
                    <a:pt x="787" y="630"/>
                  </a:lnTo>
                  <a:lnTo>
                    <a:pt x="790" y="630"/>
                  </a:lnTo>
                  <a:lnTo>
                    <a:pt x="792" y="632"/>
                  </a:lnTo>
                  <a:lnTo>
                    <a:pt x="793" y="633"/>
                  </a:lnTo>
                  <a:lnTo>
                    <a:pt x="793" y="638"/>
                  </a:lnTo>
                  <a:lnTo>
                    <a:pt x="792" y="644"/>
                  </a:lnTo>
                  <a:lnTo>
                    <a:pt x="792" y="648"/>
                  </a:lnTo>
                  <a:lnTo>
                    <a:pt x="787" y="671"/>
                  </a:lnTo>
                  <a:lnTo>
                    <a:pt x="783" y="694"/>
                  </a:lnTo>
                  <a:lnTo>
                    <a:pt x="787" y="680"/>
                  </a:lnTo>
                  <a:lnTo>
                    <a:pt x="790" y="667"/>
                  </a:lnTo>
                  <a:lnTo>
                    <a:pt x="795" y="653"/>
                  </a:lnTo>
                  <a:lnTo>
                    <a:pt x="799" y="642"/>
                  </a:lnTo>
                  <a:lnTo>
                    <a:pt x="802" y="644"/>
                  </a:lnTo>
                  <a:lnTo>
                    <a:pt x="802" y="645"/>
                  </a:lnTo>
                  <a:lnTo>
                    <a:pt x="804" y="651"/>
                  </a:lnTo>
                  <a:lnTo>
                    <a:pt x="804" y="662"/>
                  </a:lnTo>
                  <a:lnTo>
                    <a:pt x="802" y="677"/>
                  </a:lnTo>
                  <a:lnTo>
                    <a:pt x="799" y="694"/>
                  </a:lnTo>
                  <a:lnTo>
                    <a:pt x="802" y="685"/>
                  </a:lnTo>
                  <a:lnTo>
                    <a:pt x="804" y="676"/>
                  </a:lnTo>
                  <a:lnTo>
                    <a:pt x="805" y="665"/>
                  </a:lnTo>
                  <a:lnTo>
                    <a:pt x="808" y="661"/>
                  </a:lnTo>
                  <a:lnTo>
                    <a:pt x="810" y="656"/>
                  </a:lnTo>
                  <a:lnTo>
                    <a:pt x="813" y="658"/>
                  </a:lnTo>
                  <a:lnTo>
                    <a:pt x="815" y="661"/>
                  </a:lnTo>
                  <a:lnTo>
                    <a:pt x="816" y="668"/>
                  </a:lnTo>
                  <a:lnTo>
                    <a:pt x="816" y="677"/>
                  </a:lnTo>
                  <a:lnTo>
                    <a:pt x="818" y="685"/>
                  </a:lnTo>
                  <a:lnTo>
                    <a:pt x="819" y="683"/>
                  </a:lnTo>
                  <a:lnTo>
                    <a:pt x="819" y="682"/>
                  </a:lnTo>
                  <a:lnTo>
                    <a:pt x="822" y="677"/>
                  </a:lnTo>
                  <a:lnTo>
                    <a:pt x="824" y="679"/>
                  </a:lnTo>
                  <a:lnTo>
                    <a:pt x="825" y="682"/>
                  </a:lnTo>
                  <a:lnTo>
                    <a:pt x="827" y="688"/>
                  </a:lnTo>
                  <a:lnTo>
                    <a:pt x="827" y="702"/>
                  </a:lnTo>
                  <a:lnTo>
                    <a:pt x="828" y="700"/>
                  </a:lnTo>
                  <a:lnTo>
                    <a:pt x="828" y="697"/>
                  </a:lnTo>
                  <a:lnTo>
                    <a:pt x="830" y="694"/>
                  </a:lnTo>
                  <a:lnTo>
                    <a:pt x="833" y="693"/>
                  </a:lnTo>
                  <a:lnTo>
                    <a:pt x="834" y="694"/>
                  </a:lnTo>
                  <a:lnTo>
                    <a:pt x="836" y="697"/>
                  </a:lnTo>
                  <a:lnTo>
                    <a:pt x="836" y="703"/>
                  </a:lnTo>
                  <a:lnTo>
                    <a:pt x="836" y="709"/>
                  </a:lnTo>
                  <a:lnTo>
                    <a:pt x="836" y="715"/>
                  </a:lnTo>
                  <a:lnTo>
                    <a:pt x="837" y="711"/>
                  </a:lnTo>
                  <a:lnTo>
                    <a:pt x="839" y="706"/>
                  </a:lnTo>
                  <a:lnTo>
                    <a:pt x="840" y="708"/>
                  </a:lnTo>
                  <a:lnTo>
                    <a:pt x="842" y="711"/>
                  </a:lnTo>
                  <a:lnTo>
                    <a:pt x="842" y="715"/>
                  </a:lnTo>
                  <a:lnTo>
                    <a:pt x="837" y="728"/>
                  </a:lnTo>
                  <a:lnTo>
                    <a:pt x="837" y="731"/>
                  </a:lnTo>
                  <a:lnTo>
                    <a:pt x="836" y="732"/>
                  </a:lnTo>
                  <a:lnTo>
                    <a:pt x="834" y="734"/>
                  </a:lnTo>
                  <a:lnTo>
                    <a:pt x="834" y="737"/>
                  </a:lnTo>
                  <a:lnTo>
                    <a:pt x="834" y="740"/>
                  </a:lnTo>
                  <a:lnTo>
                    <a:pt x="831" y="746"/>
                  </a:lnTo>
                  <a:lnTo>
                    <a:pt x="830" y="746"/>
                  </a:lnTo>
                  <a:lnTo>
                    <a:pt x="827" y="747"/>
                  </a:lnTo>
                  <a:lnTo>
                    <a:pt x="827" y="735"/>
                  </a:lnTo>
                  <a:lnTo>
                    <a:pt x="824" y="737"/>
                  </a:lnTo>
                  <a:lnTo>
                    <a:pt x="821" y="738"/>
                  </a:lnTo>
                  <a:lnTo>
                    <a:pt x="819" y="729"/>
                  </a:lnTo>
                  <a:lnTo>
                    <a:pt x="821" y="722"/>
                  </a:lnTo>
                  <a:lnTo>
                    <a:pt x="821" y="706"/>
                  </a:lnTo>
                  <a:lnTo>
                    <a:pt x="819" y="711"/>
                  </a:lnTo>
                  <a:lnTo>
                    <a:pt x="818" y="715"/>
                  </a:lnTo>
                  <a:lnTo>
                    <a:pt x="816" y="726"/>
                  </a:lnTo>
                  <a:lnTo>
                    <a:pt x="813" y="734"/>
                  </a:lnTo>
                  <a:lnTo>
                    <a:pt x="810" y="737"/>
                  </a:lnTo>
                  <a:lnTo>
                    <a:pt x="805" y="738"/>
                  </a:lnTo>
                  <a:lnTo>
                    <a:pt x="807" y="722"/>
                  </a:lnTo>
                  <a:lnTo>
                    <a:pt x="808" y="706"/>
                  </a:lnTo>
                  <a:lnTo>
                    <a:pt x="810" y="691"/>
                  </a:lnTo>
                  <a:lnTo>
                    <a:pt x="810" y="676"/>
                  </a:lnTo>
                  <a:lnTo>
                    <a:pt x="804" y="705"/>
                  </a:lnTo>
                  <a:lnTo>
                    <a:pt x="796" y="734"/>
                  </a:lnTo>
                  <a:lnTo>
                    <a:pt x="793" y="741"/>
                  </a:lnTo>
                  <a:lnTo>
                    <a:pt x="792" y="744"/>
                  </a:lnTo>
                  <a:lnTo>
                    <a:pt x="789" y="746"/>
                  </a:lnTo>
                  <a:lnTo>
                    <a:pt x="787" y="744"/>
                  </a:lnTo>
                  <a:lnTo>
                    <a:pt x="786" y="741"/>
                  </a:lnTo>
                  <a:lnTo>
                    <a:pt x="786" y="737"/>
                  </a:lnTo>
                  <a:lnTo>
                    <a:pt x="790" y="725"/>
                  </a:lnTo>
                  <a:lnTo>
                    <a:pt x="795" y="694"/>
                  </a:lnTo>
                  <a:lnTo>
                    <a:pt x="798" y="667"/>
                  </a:lnTo>
                  <a:lnTo>
                    <a:pt x="792" y="683"/>
                  </a:lnTo>
                  <a:lnTo>
                    <a:pt x="786" y="702"/>
                  </a:lnTo>
                  <a:lnTo>
                    <a:pt x="781" y="720"/>
                  </a:lnTo>
                  <a:lnTo>
                    <a:pt x="773" y="737"/>
                  </a:lnTo>
                  <a:lnTo>
                    <a:pt x="772" y="737"/>
                  </a:lnTo>
                  <a:lnTo>
                    <a:pt x="770" y="737"/>
                  </a:lnTo>
                  <a:lnTo>
                    <a:pt x="772" y="717"/>
                  </a:lnTo>
                  <a:lnTo>
                    <a:pt x="775" y="699"/>
                  </a:lnTo>
                  <a:lnTo>
                    <a:pt x="783" y="661"/>
                  </a:lnTo>
                  <a:lnTo>
                    <a:pt x="781" y="664"/>
                  </a:lnTo>
                  <a:lnTo>
                    <a:pt x="779" y="665"/>
                  </a:lnTo>
                  <a:lnTo>
                    <a:pt x="778" y="673"/>
                  </a:lnTo>
                  <a:lnTo>
                    <a:pt x="769" y="696"/>
                  </a:lnTo>
                  <a:lnTo>
                    <a:pt x="766" y="708"/>
                  </a:lnTo>
                  <a:lnTo>
                    <a:pt x="763" y="722"/>
                  </a:lnTo>
                  <a:lnTo>
                    <a:pt x="760" y="722"/>
                  </a:lnTo>
                  <a:lnTo>
                    <a:pt x="757" y="722"/>
                  </a:lnTo>
                  <a:lnTo>
                    <a:pt x="757" y="715"/>
                  </a:lnTo>
                  <a:lnTo>
                    <a:pt x="757" y="709"/>
                  </a:lnTo>
                  <a:lnTo>
                    <a:pt x="760" y="696"/>
                  </a:lnTo>
                  <a:lnTo>
                    <a:pt x="763" y="680"/>
                  </a:lnTo>
                  <a:lnTo>
                    <a:pt x="764" y="665"/>
                  </a:lnTo>
                  <a:lnTo>
                    <a:pt x="758" y="662"/>
                  </a:lnTo>
                  <a:lnTo>
                    <a:pt x="757" y="668"/>
                  </a:lnTo>
                  <a:lnTo>
                    <a:pt x="755" y="671"/>
                  </a:lnTo>
                  <a:lnTo>
                    <a:pt x="757" y="673"/>
                  </a:lnTo>
                  <a:lnTo>
                    <a:pt x="752" y="683"/>
                  </a:lnTo>
                  <a:lnTo>
                    <a:pt x="747" y="696"/>
                  </a:lnTo>
                  <a:lnTo>
                    <a:pt x="741" y="720"/>
                  </a:lnTo>
                  <a:lnTo>
                    <a:pt x="738" y="720"/>
                  </a:lnTo>
                  <a:lnTo>
                    <a:pt x="735" y="720"/>
                  </a:lnTo>
                  <a:lnTo>
                    <a:pt x="737" y="708"/>
                  </a:lnTo>
                  <a:lnTo>
                    <a:pt x="740" y="697"/>
                  </a:lnTo>
                  <a:lnTo>
                    <a:pt x="743" y="686"/>
                  </a:lnTo>
                  <a:lnTo>
                    <a:pt x="746" y="676"/>
                  </a:lnTo>
                  <a:lnTo>
                    <a:pt x="744" y="673"/>
                  </a:lnTo>
                  <a:lnTo>
                    <a:pt x="741" y="671"/>
                  </a:lnTo>
                  <a:lnTo>
                    <a:pt x="740" y="673"/>
                  </a:lnTo>
                  <a:lnTo>
                    <a:pt x="740" y="674"/>
                  </a:lnTo>
                  <a:lnTo>
                    <a:pt x="743" y="677"/>
                  </a:lnTo>
                  <a:lnTo>
                    <a:pt x="740" y="680"/>
                  </a:lnTo>
                  <a:lnTo>
                    <a:pt x="738" y="682"/>
                  </a:lnTo>
                  <a:lnTo>
                    <a:pt x="734" y="699"/>
                  </a:lnTo>
                  <a:lnTo>
                    <a:pt x="731" y="706"/>
                  </a:lnTo>
                  <a:lnTo>
                    <a:pt x="729" y="709"/>
                  </a:lnTo>
                  <a:lnTo>
                    <a:pt x="725" y="711"/>
                  </a:lnTo>
                  <a:lnTo>
                    <a:pt x="725" y="705"/>
                  </a:lnTo>
                  <a:lnTo>
                    <a:pt x="726" y="697"/>
                  </a:lnTo>
                  <a:lnTo>
                    <a:pt x="725" y="697"/>
                  </a:lnTo>
                  <a:lnTo>
                    <a:pt x="725" y="696"/>
                  </a:lnTo>
                  <a:lnTo>
                    <a:pt x="722" y="694"/>
                  </a:lnTo>
                  <a:lnTo>
                    <a:pt x="720" y="694"/>
                  </a:lnTo>
                  <a:lnTo>
                    <a:pt x="719" y="696"/>
                  </a:lnTo>
                  <a:lnTo>
                    <a:pt x="717" y="697"/>
                  </a:lnTo>
                  <a:lnTo>
                    <a:pt x="715" y="697"/>
                  </a:lnTo>
                  <a:lnTo>
                    <a:pt x="711" y="694"/>
                  </a:lnTo>
                  <a:lnTo>
                    <a:pt x="706" y="691"/>
                  </a:lnTo>
                  <a:lnTo>
                    <a:pt x="702" y="688"/>
                  </a:lnTo>
                  <a:lnTo>
                    <a:pt x="696" y="685"/>
                  </a:lnTo>
                  <a:lnTo>
                    <a:pt x="696" y="683"/>
                  </a:lnTo>
                  <a:lnTo>
                    <a:pt x="694" y="680"/>
                  </a:lnTo>
                  <a:lnTo>
                    <a:pt x="683" y="676"/>
                  </a:lnTo>
                  <a:lnTo>
                    <a:pt x="677" y="673"/>
                  </a:lnTo>
                  <a:lnTo>
                    <a:pt x="673" y="668"/>
                  </a:lnTo>
                  <a:lnTo>
                    <a:pt x="665" y="664"/>
                  </a:lnTo>
                  <a:lnTo>
                    <a:pt x="658" y="658"/>
                  </a:lnTo>
                  <a:lnTo>
                    <a:pt x="651" y="651"/>
                  </a:lnTo>
                  <a:lnTo>
                    <a:pt x="645" y="645"/>
                  </a:lnTo>
                  <a:lnTo>
                    <a:pt x="636" y="638"/>
                  </a:lnTo>
                  <a:lnTo>
                    <a:pt x="632" y="633"/>
                  </a:lnTo>
                  <a:lnTo>
                    <a:pt x="630" y="629"/>
                  </a:lnTo>
                  <a:lnTo>
                    <a:pt x="618" y="619"/>
                  </a:lnTo>
                  <a:lnTo>
                    <a:pt x="612" y="613"/>
                  </a:lnTo>
                  <a:lnTo>
                    <a:pt x="609" y="609"/>
                  </a:lnTo>
                  <a:lnTo>
                    <a:pt x="603" y="604"/>
                  </a:lnTo>
                  <a:lnTo>
                    <a:pt x="598" y="601"/>
                  </a:lnTo>
                  <a:lnTo>
                    <a:pt x="595" y="600"/>
                  </a:lnTo>
                  <a:lnTo>
                    <a:pt x="590" y="597"/>
                  </a:lnTo>
                  <a:lnTo>
                    <a:pt x="586" y="593"/>
                  </a:lnTo>
                  <a:lnTo>
                    <a:pt x="577" y="586"/>
                  </a:lnTo>
                  <a:lnTo>
                    <a:pt x="574" y="584"/>
                  </a:lnTo>
                  <a:lnTo>
                    <a:pt x="574" y="580"/>
                  </a:lnTo>
                  <a:lnTo>
                    <a:pt x="566" y="578"/>
                  </a:lnTo>
                  <a:lnTo>
                    <a:pt x="561" y="575"/>
                  </a:lnTo>
                  <a:lnTo>
                    <a:pt x="552" y="568"/>
                  </a:lnTo>
                  <a:lnTo>
                    <a:pt x="554" y="572"/>
                  </a:lnTo>
                  <a:lnTo>
                    <a:pt x="558" y="577"/>
                  </a:lnTo>
                  <a:lnTo>
                    <a:pt x="565" y="581"/>
                  </a:lnTo>
                  <a:lnTo>
                    <a:pt x="568" y="587"/>
                  </a:lnTo>
                  <a:lnTo>
                    <a:pt x="587" y="601"/>
                  </a:lnTo>
                  <a:lnTo>
                    <a:pt x="606" y="615"/>
                  </a:lnTo>
                  <a:lnTo>
                    <a:pt x="622" y="630"/>
                  </a:lnTo>
                  <a:lnTo>
                    <a:pt x="641" y="644"/>
                  </a:lnTo>
                  <a:lnTo>
                    <a:pt x="641" y="645"/>
                  </a:lnTo>
                  <a:lnTo>
                    <a:pt x="639" y="645"/>
                  </a:lnTo>
                  <a:lnTo>
                    <a:pt x="638" y="647"/>
                  </a:lnTo>
                  <a:lnTo>
                    <a:pt x="638" y="648"/>
                  </a:lnTo>
                  <a:lnTo>
                    <a:pt x="641" y="651"/>
                  </a:lnTo>
                  <a:lnTo>
                    <a:pt x="642" y="653"/>
                  </a:lnTo>
                  <a:lnTo>
                    <a:pt x="645" y="654"/>
                  </a:lnTo>
                  <a:lnTo>
                    <a:pt x="645" y="658"/>
                  </a:lnTo>
                  <a:lnTo>
                    <a:pt x="642" y="659"/>
                  </a:lnTo>
                  <a:lnTo>
                    <a:pt x="639" y="661"/>
                  </a:lnTo>
                  <a:lnTo>
                    <a:pt x="636" y="659"/>
                  </a:lnTo>
                  <a:lnTo>
                    <a:pt x="639" y="664"/>
                  </a:lnTo>
                  <a:lnTo>
                    <a:pt x="642" y="668"/>
                  </a:lnTo>
                  <a:lnTo>
                    <a:pt x="651" y="674"/>
                  </a:lnTo>
                  <a:lnTo>
                    <a:pt x="647" y="679"/>
                  </a:lnTo>
                  <a:lnTo>
                    <a:pt x="641" y="682"/>
                  </a:lnTo>
                  <a:lnTo>
                    <a:pt x="638" y="680"/>
                  </a:lnTo>
                  <a:lnTo>
                    <a:pt x="635" y="680"/>
                  </a:lnTo>
                  <a:lnTo>
                    <a:pt x="635" y="683"/>
                  </a:lnTo>
                  <a:lnTo>
                    <a:pt x="636" y="685"/>
                  </a:lnTo>
                  <a:lnTo>
                    <a:pt x="642" y="690"/>
                  </a:lnTo>
                  <a:lnTo>
                    <a:pt x="642" y="691"/>
                  </a:lnTo>
                  <a:lnTo>
                    <a:pt x="641" y="693"/>
                  </a:lnTo>
                  <a:lnTo>
                    <a:pt x="639" y="694"/>
                  </a:lnTo>
                  <a:lnTo>
                    <a:pt x="629" y="690"/>
                  </a:lnTo>
                  <a:lnTo>
                    <a:pt x="616" y="683"/>
                  </a:lnTo>
                  <a:lnTo>
                    <a:pt x="619" y="688"/>
                  </a:lnTo>
                  <a:lnTo>
                    <a:pt x="624" y="691"/>
                  </a:lnTo>
                  <a:lnTo>
                    <a:pt x="635" y="697"/>
                  </a:lnTo>
                  <a:lnTo>
                    <a:pt x="656" y="711"/>
                  </a:lnTo>
                  <a:lnTo>
                    <a:pt x="656" y="714"/>
                  </a:lnTo>
                  <a:lnTo>
                    <a:pt x="659" y="717"/>
                  </a:lnTo>
                  <a:lnTo>
                    <a:pt x="661" y="719"/>
                  </a:lnTo>
                  <a:lnTo>
                    <a:pt x="664" y="720"/>
                  </a:lnTo>
                  <a:lnTo>
                    <a:pt x="662" y="722"/>
                  </a:lnTo>
                  <a:lnTo>
                    <a:pt x="661" y="723"/>
                  </a:lnTo>
                  <a:lnTo>
                    <a:pt x="656" y="725"/>
                  </a:lnTo>
                  <a:lnTo>
                    <a:pt x="651" y="725"/>
                  </a:lnTo>
                  <a:lnTo>
                    <a:pt x="647" y="723"/>
                  </a:lnTo>
                  <a:lnTo>
                    <a:pt x="647" y="726"/>
                  </a:lnTo>
                  <a:lnTo>
                    <a:pt x="648" y="729"/>
                  </a:lnTo>
                  <a:lnTo>
                    <a:pt x="653" y="735"/>
                  </a:lnTo>
                  <a:lnTo>
                    <a:pt x="659" y="740"/>
                  </a:lnTo>
                  <a:lnTo>
                    <a:pt x="662" y="741"/>
                  </a:lnTo>
                  <a:lnTo>
                    <a:pt x="664" y="746"/>
                  </a:lnTo>
                  <a:lnTo>
                    <a:pt x="659" y="747"/>
                  </a:lnTo>
                  <a:lnTo>
                    <a:pt x="654" y="749"/>
                  </a:lnTo>
                  <a:lnTo>
                    <a:pt x="650" y="747"/>
                  </a:lnTo>
                  <a:lnTo>
                    <a:pt x="644" y="746"/>
                  </a:lnTo>
                  <a:lnTo>
                    <a:pt x="635" y="740"/>
                  </a:lnTo>
                  <a:lnTo>
                    <a:pt x="625" y="735"/>
                  </a:lnTo>
                  <a:lnTo>
                    <a:pt x="636" y="744"/>
                  </a:lnTo>
                  <a:lnTo>
                    <a:pt x="648" y="755"/>
                  </a:lnTo>
                  <a:lnTo>
                    <a:pt x="661" y="764"/>
                  </a:lnTo>
                  <a:lnTo>
                    <a:pt x="670" y="775"/>
                  </a:lnTo>
                  <a:lnTo>
                    <a:pt x="665" y="776"/>
                  </a:lnTo>
                  <a:lnTo>
                    <a:pt x="661" y="778"/>
                  </a:lnTo>
                  <a:lnTo>
                    <a:pt x="658" y="776"/>
                  </a:lnTo>
                  <a:lnTo>
                    <a:pt x="653" y="773"/>
                  </a:lnTo>
                  <a:lnTo>
                    <a:pt x="647" y="769"/>
                  </a:lnTo>
                  <a:lnTo>
                    <a:pt x="641" y="764"/>
                  </a:lnTo>
                  <a:lnTo>
                    <a:pt x="632" y="761"/>
                  </a:lnTo>
                  <a:lnTo>
                    <a:pt x="624" y="758"/>
                  </a:lnTo>
                  <a:lnTo>
                    <a:pt x="610" y="754"/>
                  </a:lnTo>
                  <a:lnTo>
                    <a:pt x="598" y="751"/>
                  </a:lnTo>
                  <a:lnTo>
                    <a:pt x="604" y="755"/>
                  </a:lnTo>
                  <a:lnTo>
                    <a:pt x="612" y="760"/>
                  </a:lnTo>
                  <a:lnTo>
                    <a:pt x="629" y="769"/>
                  </a:lnTo>
                  <a:lnTo>
                    <a:pt x="644" y="779"/>
                  </a:lnTo>
                  <a:lnTo>
                    <a:pt x="651" y="786"/>
                  </a:lnTo>
                  <a:lnTo>
                    <a:pt x="658" y="792"/>
                  </a:lnTo>
                  <a:lnTo>
                    <a:pt x="656" y="793"/>
                  </a:lnTo>
                  <a:lnTo>
                    <a:pt x="651" y="795"/>
                  </a:lnTo>
                  <a:lnTo>
                    <a:pt x="653" y="796"/>
                  </a:lnTo>
                  <a:lnTo>
                    <a:pt x="654" y="798"/>
                  </a:lnTo>
                  <a:lnTo>
                    <a:pt x="658" y="799"/>
                  </a:lnTo>
                  <a:lnTo>
                    <a:pt x="658" y="801"/>
                  </a:lnTo>
                  <a:lnTo>
                    <a:pt x="658" y="802"/>
                  </a:lnTo>
                  <a:lnTo>
                    <a:pt x="656" y="804"/>
                  </a:lnTo>
                  <a:lnTo>
                    <a:pt x="654" y="805"/>
                  </a:lnTo>
                  <a:lnTo>
                    <a:pt x="662" y="810"/>
                  </a:lnTo>
                  <a:lnTo>
                    <a:pt x="667" y="813"/>
                  </a:lnTo>
                  <a:lnTo>
                    <a:pt x="670" y="818"/>
                  </a:lnTo>
                  <a:lnTo>
                    <a:pt x="665" y="818"/>
                  </a:lnTo>
                  <a:lnTo>
                    <a:pt x="659" y="816"/>
                  </a:lnTo>
                  <a:lnTo>
                    <a:pt x="650" y="812"/>
                  </a:lnTo>
                  <a:lnTo>
                    <a:pt x="641" y="805"/>
                  </a:lnTo>
                  <a:lnTo>
                    <a:pt x="632" y="801"/>
                  </a:lnTo>
                  <a:lnTo>
                    <a:pt x="633" y="805"/>
                  </a:lnTo>
                  <a:lnTo>
                    <a:pt x="636" y="808"/>
                  </a:lnTo>
                  <a:lnTo>
                    <a:pt x="644" y="813"/>
                  </a:lnTo>
                  <a:lnTo>
                    <a:pt x="653" y="819"/>
                  </a:lnTo>
                  <a:lnTo>
                    <a:pt x="661" y="824"/>
                  </a:lnTo>
                  <a:lnTo>
                    <a:pt x="661" y="825"/>
                  </a:lnTo>
                  <a:lnTo>
                    <a:pt x="659" y="827"/>
                  </a:lnTo>
                  <a:lnTo>
                    <a:pt x="658" y="827"/>
                  </a:lnTo>
                  <a:lnTo>
                    <a:pt x="648" y="824"/>
                  </a:lnTo>
                  <a:lnTo>
                    <a:pt x="642" y="821"/>
                  </a:lnTo>
                  <a:lnTo>
                    <a:pt x="635" y="816"/>
                  </a:lnTo>
                  <a:lnTo>
                    <a:pt x="627" y="813"/>
                  </a:lnTo>
                  <a:lnTo>
                    <a:pt x="635" y="819"/>
                  </a:lnTo>
                  <a:lnTo>
                    <a:pt x="644" y="824"/>
                  </a:lnTo>
                  <a:lnTo>
                    <a:pt x="653" y="830"/>
                  </a:lnTo>
                  <a:lnTo>
                    <a:pt x="661" y="836"/>
                  </a:lnTo>
                  <a:lnTo>
                    <a:pt x="659" y="839"/>
                  </a:lnTo>
                  <a:lnTo>
                    <a:pt x="658" y="842"/>
                  </a:lnTo>
                  <a:lnTo>
                    <a:pt x="658" y="845"/>
                  </a:lnTo>
                  <a:lnTo>
                    <a:pt x="656" y="848"/>
                  </a:lnTo>
                  <a:lnTo>
                    <a:pt x="654" y="848"/>
                  </a:lnTo>
                  <a:lnTo>
                    <a:pt x="651" y="848"/>
                  </a:lnTo>
                  <a:lnTo>
                    <a:pt x="648" y="845"/>
                  </a:lnTo>
                  <a:lnTo>
                    <a:pt x="648" y="847"/>
                  </a:lnTo>
                  <a:lnTo>
                    <a:pt x="650" y="848"/>
                  </a:lnTo>
                  <a:lnTo>
                    <a:pt x="651" y="851"/>
                  </a:lnTo>
                  <a:lnTo>
                    <a:pt x="650" y="853"/>
                  </a:lnTo>
                  <a:lnTo>
                    <a:pt x="645" y="853"/>
                  </a:lnTo>
                  <a:lnTo>
                    <a:pt x="642" y="851"/>
                  </a:lnTo>
                  <a:lnTo>
                    <a:pt x="635" y="847"/>
                  </a:lnTo>
                  <a:lnTo>
                    <a:pt x="629" y="842"/>
                  </a:lnTo>
                  <a:lnTo>
                    <a:pt x="621" y="839"/>
                  </a:lnTo>
                  <a:lnTo>
                    <a:pt x="621" y="837"/>
                  </a:lnTo>
                  <a:lnTo>
                    <a:pt x="619" y="837"/>
                  </a:lnTo>
                  <a:lnTo>
                    <a:pt x="618" y="836"/>
                  </a:lnTo>
                  <a:lnTo>
                    <a:pt x="618" y="834"/>
                  </a:lnTo>
                  <a:lnTo>
                    <a:pt x="612" y="833"/>
                  </a:lnTo>
                  <a:lnTo>
                    <a:pt x="610" y="831"/>
                  </a:lnTo>
                  <a:lnTo>
                    <a:pt x="610" y="828"/>
                  </a:lnTo>
                  <a:lnTo>
                    <a:pt x="613" y="828"/>
                  </a:lnTo>
                  <a:lnTo>
                    <a:pt x="615" y="830"/>
                  </a:lnTo>
                  <a:lnTo>
                    <a:pt x="616" y="831"/>
                  </a:lnTo>
                  <a:lnTo>
                    <a:pt x="618" y="833"/>
                  </a:lnTo>
                  <a:lnTo>
                    <a:pt x="618" y="831"/>
                  </a:lnTo>
                  <a:lnTo>
                    <a:pt x="618" y="827"/>
                  </a:lnTo>
                  <a:lnTo>
                    <a:pt x="619" y="827"/>
                  </a:lnTo>
                  <a:lnTo>
                    <a:pt x="622" y="827"/>
                  </a:lnTo>
                  <a:lnTo>
                    <a:pt x="627" y="828"/>
                  </a:lnTo>
                  <a:lnTo>
                    <a:pt x="621" y="822"/>
                  </a:lnTo>
                  <a:lnTo>
                    <a:pt x="613" y="818"/>
                  </a:lnTo>
                  <a:lnTo>
                    <a:pt x="598" y="812"/>
                  </a:lnTo>
                  <a:lnTo>
                    <a:pt x="597" y="808"/>
                  </a:lnTo>
                  <a:lnTo>
                    <a:pt x="597" y="805"/>
                  </a:lnTo>
                  <a:lnTo>
                    <a:pt x="597" y="804"/>
                  </a:lnTo>
                  <a:lnTo>
                    <a:pt x="590" y="799"/>
                  </a:lnTo>
                  <a:lnTo>
                    <a:pt x="583" y="796"/>
                  </a:lnTo>
                  <a:lnTo>
                    <a:pt x="577" y="792"/>
                  </a:lnTo>
                  <a:lnTo>
                    <a:pt x="571" y="786"/>
                  </a:lnTo>
                  <a:lnTo>
                    <a:pt x="575" y="784"/>
                  </a:lnTo>
                  <a:lnTo>
                    <a:pt x="578" y="784"/>
                  </a:lnTo>
                  <a:lnTo>
                    <a:pt x="586" y="787"/>
                  </a:lnTo>
                  <a:lnTo>
                    <a:pt x="593" y="790"/>
                  </a:lnTo>
                  <a:lnTo>
                    <a:pt x="601" y="793"/>
                  </a:lnTo>
                  <a:lnTo>
                    <a:pt x="592" y="786"/>
                  </a:lnTo>
                  <a:lnTo>
                    <a:pt x="581" y="778"/>
                  </a:lnTo>
                  <a:lnTo>
                    <a:pt x="571" y="770"/>
                  </a:lnTo>
                  <a:lnTo>
                    <a:pt x="561" y="761"/>
                  </a:lnTo>
                  <a:lnTo>
                    <a:pt x="561" y="760"/>
                  </a:lnTo>
                  <a:lnTo>
                    <a:pt x="563" y="760"/>
                  </a:lnTo>
                  <a:lnTo>
                    <a:pt x="565" y="758"/>
                  </a:lnTo>
                  <a:lnTo>
                    <a:pt x="566" y="757"/>
                  </a:lnTo>
                  <a:lnTo>
                    <a:pt x="558" y="754"/>
                  </a:lnTo>
                  <a:lnTo>
                    <a:pt x="554" y="751"/>
                  </a:lnTo>
                  <a:lnTo>
                    <a:pt x="554" y="747"/>
                  </a:lnTo>
                  <a:lnTo>
                    <a:pt x="554" y="746"/>
                  </a:lnTo>
                  <a:lnTo>
                    <a:pt x="558" y="746"/>
                  </a:lnTo>
                  <a:lnTo>
                    <a:pt x="563" y="746"/>
                  </a:lnTo>
                  <a:lnTo>
                    <a:pt x="565" y="744"/>
                  </a:lnTo>
                  <a:lnTo>
                    <a:pt x="565" y="743"/>
                  </a:lnTo>
                  <a:lnTo>
                    <a:pt x="565" y="741"/>
                  </a:lnTo>
                  <a:lnTo>
                    <a:pt x="568" y="741"/>
                  </a:lnTo>
                  <a:lnTo>
                    <a:pt x="563" y="738"/>
                  </a:lnTo>
                  <a:lnTo>
                    <a:pt x="557" y="735"/>
                  </a:lnTo>
                  <a:lnTo>
                    <a:pt x="552" y="732"/>
                  </a:lnTo>
                  <a:lnTo>
                    <a:pt x="548" y="729"/>
                  </a:lnTo>
                  <a:lnTo>
                    <a:pt x="540" y="726"/>
                  </a:lnTo>
                  <a:lnTo>
                    <a:pt x="539" y="725"/>
                  </a:lnTo>
                  <a:lnTo>
                    <a:pt x="537" y="720"/>
                  </a:lnTo>
                  <a:lnTo>
                    <a:pt x="542" y="720"/>
                  </a:lnTo>
                  <a:lnTo>
                    <a:pt x="546" y="720"/>
                  </a:lnTo>
                  <a:lnTo>
                    <a:pt x="554" y="725"/>
                  </a:lnTo>
                  <a:lnTo>
                    <a:pt x="563" y="729"/>
                  </a:lnTo>
                  <a:lnTo>
                    <a:pt x="571" y="732"/>
                  </a:lnTo>
                  <a:lnTo>
                    <a:pt x="566" y="726"/>
                  </a:lnTo>
                  <a:lnTo>
                    <a:pt x="560" y="722"/>
                  </a:lnTo>
                  <a:lnTo>
                    <a:pt x="555" y="717"/>
                  </a:lnTo>
                  <a:lnTo>
                    <a:pt x="551" y="711"/>
                  </a:lnTo>
                  <a:lnTo>
                    <a:pt x="549" y="711"/>
                  </a:lnTo>
                  <a:lnTo>
                    <a:pt x="548" y="712"/>
                  </a:lnTo>
                  <a:lnTo>
                    <a:pt x="536" y="703"/>
                  </a:lnTo>
                  <a:lnTo>
                    <a:pt x="525" y="696"/>
                  </a:lnTo>
                  <a:lnTo>
                    <a:pt x="514" y="688"/>
                  </a:lnTo>
                  <a:lnTo>
                    <a:pt x="504" y="680"/>
                  </a:lnTo>
                  <a:lnTo>
                    <a:pt x="508" y="685"/>
                  </a:lnTo>
                  <a:lnTo>
                    <a:pt x="514" y="690"/>
                  </a:lnTo>
                  <a:lnTo>
                    <a:pt x="525" y="699"/>
                  </a:lnTo>
                  <a:lnTo>
                    <a:pt x="523" y="700"/>
                  </a:lnTo>
                  <a:lnTo>
                    <a:pt x="522" y="703"/>
                  </a:lnTo>
                  <a:lnTo>
                    <a:pt x="510" y="700"/>
                  </a:lnTo>
                  <a:lnTo>
                    <a:pt x="504" y="700"/>
                  </a:lnTo>
                  <a:lnTo>
                    <a:pt x="497" y="700"/>
                  </a:lnTo>
                  <a:lnTo>
                    <a:pt x="455" y="676"/>
                  </a:lnTo>
                  <a:lnTo>
                    <a:pt x="468" y="688"/>
                  </a:lnTo>
                  <a:lnTo>
                    <a:pt x="484" y="703"/>
                  </a:lnTo>
                  <a:lnTo>
                    <a:pt x="499" y="717"/>
                  </a:lnTo>
                  <a:lnTo>
                    <a:pt x="511" y="731"/>
                  </a:lnTo>
                  <a:lnTo>
                    <a:pt x="510" y="732"/>
                  </a:lnTo>
                  <a:lnTo>
                    <a:pt x="507" y="732"/>
                  </a:lnTo>
                  <a:lnTo>
                    <a:pt x="500" y="731"/>
                  </a:lnTo>
                  <a:lnTo>
                    <a:pt x="496" y="728"/>
                  </a:lnTo>
                  <a:lnTo>
                    <a:pt x="490" y="725"/>
                  </a:lnTo>
                  <a:lnTo>
                    <a:pt x="493" y="729"/>
                  </a:lnTo>
                  <a:lnTo>
                    <a:pt x="499" y="732"/>
                  </a:lnTo>
                  <a:lnTo>
                    <a:pt x="504" y="735"/>
                  </a:lnTo>
                  <a:lnTo>
                    <a:pt x="507" y="740"/>
                  </a:lnTo>
                  <a:lnTo>
                    <a:pt x="502" y="740"/>
                  </a:lnTo>
                  <a:lnTo>
                    <a:pt x="497" y="740"/>
                  </a:lnTo>
                  <a:lnTo>
                    <a:pt x="488" y="737"/>
                  </a:lnTo>
                  <a:lnTo>
                    <a:pt x="479" y="731"/>
                  </a:lnTo>
                  <a:lnTo>
                    <a:pt x="472" y="726"/>
                  </a:lnTo>
                  <a:lnTo>
                    <a:pt x="461" y="717"/>
                  </a:lnTo>
                  <a:lnTo>
                    <a:pt x="455" y="714"/>
                  </a:lnTo>
                  <a:lnTo>
                    <a:pt x="450" y="711"/>
                  </a:lnTo>
                  <a:lnTo>
                    <a:pt x="458" y="719"/>
                  </a:lnTo>
                  <a:lnTo>
                    <a:pt x="468" y="725"/>
                  </a:lnTo>
                  <a:lnTo>
                    <a:pt x="478" y="732"/>
                  </a:lnTo>
                  <a:lnTo>
                    <a:pt x="485" y="740"/>
                  </a:lnTo>
                  <a:lnTo>
                    <a:pt x="493" y="746"/>
                  </a:lnTo>
                  <a:lnTo>
                    <a:pt x="494" y="751"/>
                  </a:lnTo>
                  <a:lnTo>
                    <a:pt x="494" y="755"/>
                  </a:lnTo>
                  <a:lnTo>
                    <a:pt x="491" y="755"/>
                  </a:lnTo>
                  <a:lnTo>
                    <a:pt x="490" y="755"/>
                  </a:lnTo>
                  <a:lnTo>
                    <a:pt x="488" y="754"/>
                  </a:lnTo>
                  <a:lnTo>
                    <a:pt x="485" y="752"/>
                  </a:lnTo>
                  <a:lnTo>
                    <a:pt x="484" y="754"/>
                  </a:lnTo>
                  <a:lnTo>
                    <a:pt x="485" y="754"/>
                  </a:lnTo>
                  <a:lnTo>
                    <a:pt x="485" y="755"/>
                  </a:lnTo>
                  <a:lnTo>
                    <a:pt x="484" y="755"/>
                  </a:lnTo>
                  <a:lnTo>
                    <a:pt x="475" y="751"/>
                  </a:lnTo>
                  <a:lnTo>
                    <a:pt x="470" y="749"/>
                  </a:lnTo>
                  <a:lnTo>
                    <a:pt x="464" y="751"/>
                  </a:lnTo>
                  <a:lnTo>
                    <a:pt x="472" y="757"/>
                  </a:lnTo>
                  <a:lnTo>
                    <a:pt x="479" y="763"/>
                  </a:lnTo>
                  <a:lnTo>
                    <a:pt x="485" y="769"/>
                  </a:lnTo>
                  <a:lnTo>
                    <a:pt x="488" y="773"/>
                  </a:lnTo>
                  <a:lnTo>
                    <a:pt x="490" y="779"/>
                  </a:lnTo>
                  <a:lnTo>
                    <a:pt x="484" y="779"/>
                  </a:lnTo>
                  <a:lnTo>
                    <a:pt x="479" y="778"/>
                  </a:lnTo>
                  <a:lnTo>
                    <a:pt x="468" y="773"/>
                  </a:lnTo>
                  <a:lnTo>
                    <a:pt x="470" y="776"/>
                  </a:lnTo>
                  <a:lnTo>
                    <a:pt x="473" y="779"/>
                  </a:lnTo>
                  <a:lnTo>
                    <a:pt x="476" y="783"/>
                  </a:lnTo>
                  <a:lnTo>
                    <a:pt x="479" y="786"/>
                  </a:lnTo>
                  <a:lnTo>
                    <a:pt x="479" y="789"/>
                  </a:lnTo>
                  <a:lnTo>
                    <a:pt x="478" y="789"/>
                  </a:lnTo>
                  <a:lnTo>
                    <a:pt x="475" y="790"/>
                  </a:lnTo>
                  <a:lnTo>
                    <a:pt x="478" y="795"/>
                  </a:lnTo>
                  <a:lnTo>
                    <a:pt x="482" y="799"/>
                  </a:lnTo>
                  <a:lnTo>
                    <a:pt x="485" y="804"/>
                  </a:lnTo>
                  <a:lnTo>
                    <a:pt x="487" y="810"/>
                  </a:lnTo>
                  <a:lnTo>
                    <a:pt x="482" y="810"/>
                  </a:lnTo>
                  <a:lnTo>
                    <a:pt x="479" y="810"/>
                  </a:lnTo>
                  <a:lnTo>
                    <a:pt x="470" y="805"/>
                  </a:lnTo>
                  <a:lnTo>
                    <a:pt x="462" y="801"/>
                  </a:lnTo>
                  <a:lnTo>
                    <a:pt x="455" y="796"/>
                  </a:lnTo>
                  <a:lnTo>
                    <a:pt x="462" y="805"/>
                  </a:lnTo>
                  <a:lnTo>
                    <a:pt x="470" y="813"/>
                  </a:lnTo>
                  <a:lnTo>
                    <a:pt x="478" y="822"/>
                  </a:lnTo>
                  <a:lnTo>
                    <a:pt x="481" y="827"/>
                  </a:lnTo>
                  <a:lnTo>
                    <a:pt x="482" y="831"/>
                  </a:lnTo>
                  <a:lnTo>
                    <a:pt x="482" y="833"/>
                  </a:lnTo>
                  <a:lnTo>
                    <a:pt x="481" y="833"/>
                  </a:lnTo>
                  <a:lnTo>
                    <a:pt x="479" y="834"/>
                  </a:lnTo>
                  <a:lnTo>
                    <a:pt x="473" y="831"/>
                  </a:lnTo>
                  <a:lnTo>
                    <a:pt x="465" y="828"/>
                  </a:lnTo>
                  <a:lnTo>
                    <a:pt x="452" y="824"/>
                  </a:lnTo>
                  <a:lnTo>
                    <a:pt x="455" y="830"/>
                  </a:lnTo>
                  <a:lnTo>
                    <a:pt x="461" y="836"/>
                  </a:lnTo>
                  <a:lnTo>
                    <a:pt x="464" y="842"/>
                  </a:lnTo>
                  <a:lnTo>
                    <a:pt x="465" y="845"/>
                  </a:lnTo>
                  <a:lnTo>
                    <a:pt x="467" y="850"/>
                  </a:lnTo>
                  <a:lnTo>
                    <a:pt x="464" y="850"/>
                  </a:lnTo>
                  <a:lnTo>
                    <a:pt x="464" y="851"/>
                  </a:lnTo>
                  <a:lnTo>
                    <a:pt x="458" y="848"/>
                  </a:lnTo>
                  <a:lnTo>
                    <a:pt x="452" y="845"/>
                  </a:lnTo>
                  <a:lnTo>
                    <a:pt x="446" y="844"/>
                  </a:lnTo>
                  <a:lnTo>
                    <a:pt x="443" y="839"/>
                  </a:lnTo>
                  <a:lnTo>
                    <a:pt x="444" y="845"/>
                  </a:lnTo>
                  <a:lnTo>
                    <a:pt x="447" y="851"/>
                  </a:lnTo>
                  <a:lnTo>
                    <a:pt x="443" y="854"/>
                  </a:lnTo>
                  <a:lnTo>
                    <a:pt x="439" y="854"/>
                  </a:lnTo>
                  <a:lnTo>
                    <a:pt x="435" y="851"/>
                  </a:lnTo>
                  <a:lnTo>
                    <a:pt x="432" y="848"/>
                  </a:lnTo>
                  <a:lnTo>
                    <a:pt x="420" y="839"/>
                  </a:lnTo>
                  <a:lnTo>
                    <a:pt x="411" y="830"/>
                  </a:lnTo>
                  <a:lnTo>
                    <a:pt x="418" y="842"/>
                  </a:lnTo>
                  <a:lnTo>
                    <a:pt x="427" y="853"/>
                  </a:lnTo>
                  <a:lnTo>
                    <a:pt x="444" y="873"/>
                  </a:lnTo>
                  <a:lnTo>
                    <a:pt x="444" y="874"/>
                  </a:lnTo>
                  <a:lnTo>
                    <a:pt x="443" y="876"/>
                  </a:lnTo>
                  <a:lnTo>
                    <a:pt x="441" y="877"/>
                  </a:lnTo>
                  <a:lnTo>
                    <a:pt x="436" y="874"/>
                  </a:lnTo>
                  <a:lnTo>
                    <a:pt x="432" y="871"/>
                  </a:lnTo>
                  <a:lnTo>
                    <a:pt x="435" y="877"/>
                  </a:lnTo>
                  <a:lnTo>
                    <a:pt x="433" y="880"/>
                  </a:lnTo>
                  <a:lnTo>
                    <a:pt x="430" y="882"/>
                  </a:lnTo>
                  <a:lnTo>
                    <a:pt x="414" y="860"/>
                  </a:lnTo>
                  <a:lnTo>
                    <a:pt x="406" y="850"/>
                  </a:lnTo>
                  <a:lnTo>
                    <a:pt x="404" y="844"/>
                  </a:lnTo>
                  <a:lnTo>
                    <a:pt x="401" y="836"/>
                  </a:lnTo>
                  <a:lnTo>
                    <a:pt x="403" y="834"/>
                  </a:lnTo>
                  <a:lnTo>
                    <a:pt x="406" y="834"/>
                  </a:lnTo>
                  <a:lnTo>
                    <a:pt x="398" y="824"/>
                  </a:lnTo>
                  <a:lnTo>
                    <a:pt x="395" y="818"/>
                  </a:lnTo>
                  <a:lnTo>
                    <a:pt x="395" y="815"/>
                  </a:lnTo>
                  <a:lnTo>
                    <a:pt x="397" y="812"/>
                  </a:lnTo>
                  <a:lnTo>
                    <a:pt x="403" y="813"/>
                  </a:lnTo>
                  <a:lnTo>
                    <a:pt x="407" y="816"/>
                  </a:lnTo>
                  <a:lnTo>
                    <a:pt x="412" y="821"/>
                  </a:lnTo>
                  <a:lnTo>
                    <a:pt x="417" y="824"/>
                  </a:lnTo>
                  <a:lnTo>
                    <a:pt x="412" y="818"/>
                  </a:lnTo>
                  <a:lnTo>
                    <a:pt x="406" y="810"/>
                  </a:lnTo>
                  <a:lnTo>
                    <a:pt x="401" y="802"/>
                  </a:lnTo>
                  <a:lnTo>
                    <a:pt x="400" y="798"/>
                  </a:lnTo>
                  <a:lnTo>
                    <a:pt x="401" y="793"/>
                  </a:lnTo>
                  <a:lnTo>
                    <a:pt x="395" y="786"/>
                  </a:lnTo>
                  <a:lnTo>
                    <a:pt x="388" y="778"/>
                  </a:lnTo>
                  <a:lnTo>
                    <a:pt x="382" y="769"/>
                  </a:lnTo>
                  <a:lnTo>
                    <a:pt x="377" y="758"/>
                  </a:lnTo>
                  <a:lnTo>
                    <a:pt x="383" y="758"/>
                  </a:lnTo>
                  <a:lnTo>
                    <a:pt x="388" y="760"/>
                  </a:lnTo>
                  <a:lnTo>
                    <a:pt x="397" y="766"/>
                  </a:lnTo>
                  <a:lnTo>
                    <a:pt x="394" y="763"/>
                  </a:lnTo>
                  <a:lnTo>
                    <a:pt x="391" y="758"/>
                  </a:lnTo>
                  <a:lnTo>
                    <a:pt x="380" y="752"/>
                  </a:lnTo>
                  <a:lnTo>
                    <a:pt x="371" y="744"/>
                  </a:lnTo>
                  <a:lnTo>
                    <a:pt x="368" y="740"/>
                  </a:lnTo>
                  <a:lnTo>
                    <a:pt x="366" y="735"/>
                  </a:lnTo>
                  <a:lnTo>
                    <a:pt x="374" y="737"/>
                  </a:lnTo>
                  <a:lnTo>
                    <a:pt x="380" y="741"/>
                  </a:lnTo>
                  <a:lnTo>
                    <a:pt x="386" y="746"/>
                  </a:lnTo>
                  <a:lnTo>
                    <a:pt x="392" y="751"/>
                  </a:lnTo>
                  <a:lnTo>
                    <a:pt x="383" y="737"/>
                  </a:lnTo>
                  <a:lnTo>
                    <a:pt x="374" y="720"/>
                  </a:lnTo>
                  <a:lnTo>
                    <a:pt x="368" y="717"/>
                  </a:lnTo>
                  <a:lnTo>
                    <a:pt x="363" y="712"/>
                  </a:lnTo>
                  <a:lnTo>
                    <a:pt x="359" y="709"/>
                  </a:lnTo>
                  <a:lnTo>
                    <a:pt x="357" y="706"/>
                  </a:lnTo>
                  <a:lnTo>
                    <a:pt x="356" y="703"/>
                  </a:lnTo>
                  <a:lnTo>
                    <a:pt x="362" y="703"/>
                  </a:lnTo>
                  <a:lnTo>
                    <a:pt x="365" y="705"/>
                  </a:lnTo>
                  <a:lnTo>
                    <a:pt x="372" y="709"/>
                  </a:lnTo>
                  <a:lnTo>
                    <a:pt x="380" y="715"/>
                  </a:lnTo>
                  <a:lnTo>
                    <a:pt x="386" y="722"/>
                  </a:lnTo>
                  <a:lnTo>
                    <a:pt x="395" y="726"/>
                  </a:lnTo>
                  <a:lnTo>
                    <a:pt x="404" y="732"/>
                  </a:lnTo>
                  <a:lnTo>
                    <a:pt x="412" y="738"/>
                  </a:lnTo>
                  <a:lnTo>
                    <a:pt x="423" y="743"/>
                  </a:lnTo>
                  <a:lnTo>
                    <a:pt x="411" y="731"/>
                  </a:lnTo>
                  <a:lnTo>
                    <a:pt x="395" y="719"/>
                  </a:lnTo>
                  <a:lnTo>
                    <a:pt x="380" y="703"/>
                  </a:lnTo>
                  <a:lnTo>
                    <a:pt x="372" y="697"/>
                  </a:lnTo>
                  <a:lnTo>
                    <a:pt x="363" y="691"/>
                  </a:lnTo>
                  <a:lnTo>
                    <a:pt x="363" y="690"/>
                  </a:lnTo>
                  <a:lnTo>
                    <a:pt x="362" y="688"/>
                  </a:lnTo>
                  <a:lnTo>
                    <a:pt x="362" y="686"/>
                  </a:lnTo>
                  <a:lnTo>
                    <a:pt x="362" y="685"/>
                  </a:lnTo>
                  <a:lnTo>
                    <a:pt x="365" y="683"/>
                  </a:lnTo>
                  <a:lnTo>
                    <a:pt x="368" y="680"/>
                  </a:lnTo>
                  <a:lnTo>
                    <a:pt x="375" y="683"/>
                  </a:lnTo>
                  <a:lnTo>
                    <a:pt x="383" y="688"/>
                  </a:lnTo>
                  <a:lnTo>
                    <a:pt x="398" y="697"/>
                  </a:lnTo>
                  <a:lnTo>
                    <a:pt x="432" y="715"/>
                  </a:lnTo>
                  <a:lnTo>
                    <a:pt x="429" y="711"/>
                  </a:lnTo>
                  <a:lnTo>
                    <a:pt x="424" y="706"/>
                  </a:lnTo>
                  <a:lnTo>
                    <a:pt x="412" y="697"/>
                  </a:lnTo>
                  <a:lnTo>
                    <a:pt x="414" y="696"/>
                  </a:lnTo>
                  <a:lnTo>
                    <a:pt x="407" y="693"/>
                  </a:lnTo>
                  <a:lnTo>
                    <a:pt x="403" y="690"/>
                  </a:lnTo>
                  <a:lnTo>
                    <a:pt x="395" y="680"/>
                  </a:lnTo>
                  <a:lnTo>
                    <a:pt x="388" y="676"/>
                  </a:lnTo>
                  <a:lnTo>
                    <a:pt x="382" y="670"/>
                  </a:lnTo>
                  <a:lnTo>
                    <a:pt x="377" y="668"/>
                  </a:lnTo>
                  <a:lnTo>
                    <a:pt x="374" y="667"/>
                  </a:lnTo>
                  <a:lnTo>
                    <a:pt x="374" y="664"/>
                  </a:lnTo>
                  <a:lnTo>
                    <a:pt x="366" y="661"/>
                  </a:lnTo>
                  <a:lnTo>
                    <a:pt x="360" y="658"/>
                  </a:lnTo>
                  <a:lnTo>
                    <a:pt x="350" y="648"/>
                  </a:lnTo>
                  <a:lnTo>
                    <a:pt x="339" y="639"/>
                  </a:lnTo>
                  <a:lnTo>
                    <a:pt x="327" y="630"/>
                  </a:lnTo>
                  <a:lnTo>
                    <a:pt x="339" y="642"/>
                  </a:lnTo>
                  <a:lnTo>
                    <a:pt x="351" y="654"/>
                  </a:lnTo>
                  <a:lnTo>
                    <a:pt x="359" y="661"/>
                  </a:lnTo>
                  <a:lnTo>
                    <a:pt x="363" y="664"/>
                  </a:lnTo>
                  <a:lnTo>
                    <a:pt x="365" y="668"/>
                  </a:lnTo>
                  <a:lnTo>
                    <a:pt x="359" y="670"/>
                  </a:lnTo>
                  <a:lnTo>
                    <a:pt x="354" y="668"/>
                  </a:lnTo>
                  <a:lnTo>
                    <a:pt x="345" y="662"/>
                  </a:lnTo>
                  <a:lnTo>
                    <a:pt x="346" y="665"/>
                  </a:lnTo>
                  <a:lnTo>
                    <a:pt x="350" y="668"/>
                  </a:lnTo>
                  <a:lnTo>
                    <a:pt x="353" y="671"/>
                  </a:lnTo>
                  <a:lnTo>
                    <a:pt x="354" y="676"/>
                  </a:lnTo>
                  <a:lnTo>
                    <a:pt x="353" y="679"/>
                  </a:lnTo>
                  <a:lnTo>
                    <a:pt x="345" y="676"/>
                  </a:lnTo>
                  <a:lnTo>
                    <a:pt x="337" y="671"/>
                  </a:lnTo>
                  <a:lnTo>
                    <a:pt x="325" y="662"/>
                  </a:lnTo>
                  <a:lnTo>
                    <a:pt x="325" y="665"/>
                  </a:lnTo>
                  <a:lnTo>
                    <a:pt x="325" y="667"/>
                  </a:lnTo>
                  <a:lnTo>
                    <a:pt x="328" y="671"/>
                  </a:lnTo>
                  <a:lnTo>
                    <a:pt x="333" y="674"/>
                  </a:lnTo>
                  <a:lnTo>
                    <a:pt x="336" y="679"/>
                  </a:lnTo>
                  <a:lnTo>
                    <a:pt x="334" y="680"/>
                  </a:lnTo>
                  <a:lnTo>
                    <a:pt x="333" y="682"/>
                  </a:lnTo>
                  <a:lnTo>
                    <a:pt x="325" y="680"/>
                  </a:lnTo>
                  <a:lnTo>
                    <a:pt x="319" y="677"/>
                  </a:lnTo>
                  <a:lnTo>
                    <a:pt x="308" y="668"/>
                  </a:lnTo>
                  <a:lnTo>
                    <a:pt x="308" y="670"/>
                  </a:lnTo>
                  <a:lnTo>
                    <a:pt x="310" y="673"/>
                  </a:lnTo>
                  <a:lnTo>
                    <a:pt x="314" y="677"/>
                  </a:lnTo>
                  <a:lnTo>
                    <a:pt x="319" y="680"/>
                  </a:lnTo>
                  <a:lnTo>
                    <a:pt x="322" y="685"/>
                  </a:lnTo>
                  <a:lnTo>
                    <a:pt x="319" y="686"/>
                  </a:lnTo>
                  <a:lnTo>
                    <a:pt x="316" y="688"/>
                  </a:lnTo>
                  <a:lnTo>
                    <a:pt x="310" y="686"/>
                  </a:lnTo>
                  <a:lnTo>
                    <a:pt x="305" y="682"/>
                  </a:lnTo>
                  <a:lnTo>
                    <a:pt x="299" y="677"/>
                  </a:lnTo>
                  <a:lnTo>
                    <a:pt x="273" y="656"/>
                  </a:lnTo>
                  <a:lnTo>
                    <a:pt x="249" y="636"/>
                  </a:lnTo>
                  <a:lnTo>
                    <a:pt x="257" y="645"/>
                  </a:lnTo>
                  <a:lnTo>
                    <a:pt x="266" y="654"/>
                  </a:lnTo>
                  <a:lnTo>
                    <a:pt x="273" y="664"/>
                  </a:lnTo>
                  <a:lnTo>
                    <a:pt x="281" y="673"/>
                  </a:lnTo>
                  <a:lnTo>
                    <a:pt x="289" y="679"/>
                  </a:lnTo>
                  <a:lnTo>
                    <a:pt x="298" y="685"/>
                  </a:lnTo>
                  <a:lnTo>
                    <a:pt x="311" y="700"/>
                  </a:lnTo>
                  <a:lnTo>
                    <a:pt x="308" y="705"/>
                  </a:lnTo>
                  <a:lnTo>
                    <a:pt x="305" y="709"/>
                  </a:lnTo>
                  <a:lnTo>
                    <a:pt x="301" y="708"/>
                  </a:lnTo>
                  <a:lnTo>
                    <a:pt x="299" y="706"/>
                  </a:lnTo>
                  <a:lnTo>
                    <a:pt x="299" y="703"/>
                  </a:lnTo>
                  <a:lnTo>
                    <a:pt x="276" y="686"/>
                  </a:lnTo>
                  <a:lnTo>
                    <a:pt x="255" y="668"/>
                  </a:lnTo>
                  <a:lnTo>
                    <a:pt x="266" y="682"/>
                  </a:lnTo>
                  <a:lnTo>
                    <a:pt x="279" y="696"/>
                  </a:lnTo>
                  <a:lnTo>
                    <a:pt x="293" y="709"/>
                  </a:lnTo>
                  <a:lnTo>
                    <a:pt x="305" y="725"/>
                  </a:lnTo>
                  <a:lnTo>
                    <a:pt x="302" y="728"/>
                  </a:lnTo>
                  <a:lnTo>
                    <a:pt x="301" y="729"/>
                  </a:lnTo>
                  <a:lnTo>
                    <a:pt x="295" y="731"/>
                  </a:lnTo>
                  <a:lnTo>
                    <a:pt x="282" y="720"/>
                  </a:lnTo>
                  <a:lnTo>
                    <a:pt x="270" y="711"/>
                  </a:lnTo>
                  <a:lnTo>
                    <a:pt x="246" y="690"/>
                  </a:lnTo>
                  <a:lnTo>
                    <a:pt x="267" y="714"/>
                  </a:lnTo>
                  <a:lnTo>
                    <a:pt x="276" y="726"/>
                  </a:lnTo>
                  <a:lnTo>
                    <a:pt x="285" y="740"/>
                  </a:lnTo>
                  <a:lnTo>
                    <a:pt x="282" y="743"/>
                  </a:lnTo>
                  <a:lnTo>
                    <a:pt x="279" y="744"/>
                  </a:lnTo>
                  <a:lnTo>
                    <a:pt x="281" y="747"/>
                  </a:lnTo>
                  <a:lnTo>
                    <a:pt x="282" y="752"/>
                  </a:lnTo>
                  <a:lnTo>
                    <a:pt x="285" y="755"/>
                  </a:lnTo>
                  <a:lnTo>
                    <a:pt x="287" y="760"/>
                  </a:lnTo>
                  <a:lnTo>
                    <a:pt x="279" y="764"/>
                  </a:lnTo>
                  <a:lnTo>
                    <a:pt x="269" y="758"/>
                  </a:lnTo>
                  <a:lnTo>
                    <a:pt x="260" y="751"/>
                  </a:lnTo>
                  <a:lnTo>
                    <a:pt x="261" y="757"/>
                  </a:lnTo>
                  <a:lnTo>
                    <a:pt x="266" y="763"/>
                  </a:lnTo>
                  <a:lnTo>
                    <a:pt x="269" y="769"/>
                  </a:lnTo>
                  <a:lnTo>
                    <a:pt x="270" y="772"/>
                  </a:lnTo>
                  <a:lnTo>
                    <a:pt x="270" y="775"/>
                  </a:lnTo>
                  <a:lnTo>
                    <a:pt x="269" y="775"/>
                  </a:lnTo>
                  <a:lnTo>
                    <a:pt x="267" y="776"/>
                  </a:lnTo>
                  <a:lnTo>
                    <a:pt x="264" y="775"/>
                  </a:lnTo>
                  <a:lnTo>
                    <a:pt x="261" y="772"/>
                  </a:lnTo>
                  <a:lnTo>
                    <a:pt x="257" y="767"/>
                  </a:lnTo>
                  <a:lnTo>
                    <a:pt x="253" y="763"/>
                  </a:lnTo>
                  <a:lnTo>
                    <a:pt x="250" y="760"/>
                  </a:lnTo>
                  <a:lnTo>
                    <a:pt x="246" y="758"/>
                  </a:lnTo>
                  <a:lnTo>
                    <a:pt x="250" y="766"/>
                  </a:lnTo>
                  <a:lnTo>
                    <a:pt x="255" y="773"/>
                  </a:lnTo>
                  <a:lnTo>
                    <a:pt x="260" y="781"/>
                  </a:lnTo>
                  <a:lnTo>
                    <a:pt x="263" y="789"/>
                  </a:lnTo>
                  <a:lnTo>
                    <a:pt x="260" y="792"/>
                  </a:lnTo>
                  <a:lnTo>
                    <a:pt x="247" y="779"/>
                  </a:lnTo>
                  <a:lnTo>
                    <a:pt x="235" y="767"/>
                  </a:lnTo>
                  <a:lnTo>
                    <a:pt x="214" y="741"/>
                  </a:lnTo>
                  <a:lnTo>
                    <a:pt x="223" y="763"/>
                  </a:lnTo>
                  <a:lnTo>
                    <a:pt x="232" y="784"/>
                  </a:lnTo>
                  <a:lnTo>
                    <a:pt x="238" y="796"/>
                  </a:lnTo>
                  <a:lnTo>
                    <a:pt x="240" y="802"/>
                  </a:lnTo>
                  <a:lnTo>
                    <a:pt x="240" y="808"/>
                  </a:lnTo>
                  <a:lnTo>
                    <a:pt x="235" y="807"/>
                  </a:lnTo>
                  <a:lnTo>
                    <a:pt x="234" y="805"/>
                  </a:lnTo>
                  <a:lnTo>
                    <a:pt x="229" y="799"/>
                  </a:lnTo>
                  <a:lnTo>
                    <a:pt x="226" y="793"/>
                  </a:lnTo>
                  <a:lnTo>
                    <a:pt x="221" y="789"/>
                  </a:lnTo>
                  <a:lnTo>
                    <a:pt x="225" y="798"/>
                  </a:lnTo>
                  <a:lnTo>
                    <a:pt x="228" y="805"/>
                  </a:lnTo>
                  <a:lnTo>
                    <a:pt x="231" y="813"/>
                  </a:lnTo>
                  <a:lnTo>
                    <a:pt x="231" y="819"/>
                  </a:lnTo>
                  <a:lnTo>
                    <a:pt x="228" y="819"/>
                  </a:lnTo>
                  <a:lnTo>
                    <a:pt x="225" y="816"/>
                  </a:lnTo>
                  <a:lnTo>
                    <a:pt x="220" y="810"/>
                  </a:lnTo>
                  <a:lnTo>
                    <a:pt x="215" y="802"/>
                  </a:lnTo>
                  <a:lnTo>
                    <a:pt x="211" y="796"/>
                  </a:lnTo>
                  <a:lnTo>
                    <a:pt x="214" y="805"/>
                  </a:lnTo>
                  <a:lnTo>
                    <a:pt x="217" y="816"/>
                  </a:lnTo>
                  <a:lnTo>
                    <a:pt x="221" y="825"/>
                  </a:lnTo>
                  <a:lnTo>
                    <a:pt x="223" y="836"/>
                  </a:lnTo>
                  <a:lnTo>
                    <a:pt x="221" y="836"/>
                  </a:lnTo>
                  <a:lnTo>
                    <a:pt x="220" y="836"/>
                  </a:lnTo>
                  <a:lnTo>
                    <a:pt x="220" y="837"/>
                  </a:lnTo>
                  <a:lnTo>
                    <a:pt x="212" y="822"/>
                  </a:lnTo>
                  <a:lnTo>
                    <a:pt x="208" y="815"/>
                  </a:lnTo>
                  <a:lnTo>
                    <a:pt x="203" y="808"/>
                  </a:lnTo>
                  <a:lnTo>
                    <a:pt x="206" y="808"/>
                  </a:lnTo>
                  <a:lnTo>
                    <a:pt x="206" y="807"/>
                  </a:lnTo>
                  <a:lnTo>
                    <a:pt x="205" y="807"/>
                  </a:lnTo>
                  <a:lnTo>
                    <a:pt x="206" y="805"/>
                  </a:lnTo>
                  <a:lnTo>
                    <a:pt x="206" y="807"/>
                  </a:lnTo>
                  <a:lnTo>
                    <a:pt x="208" y="808"/>
                  </a:lnTo>
                  <a:lnTo>
                    <a:pt x="206" y="801"/>
                  </a:lnTo>
                  <a:lnTo>
                    <a:pt x="203" y="795"/>
                  </a:lnTo>
                  <a:lnTo>
                    <a:pt x="202" y="787"/>
                  </a:lnTo>
                  <a:lnTo>
                    <a:pt x="200" y="779"/>
                  </a:lnTo>
                  <a:lnTo>
                    <a:pt x="205" y="779"/>
                  </a:lnTo>
                  <a:lnTo>
                    <a:pt x="208" y="783"/>
                  </a:lnTo>
                  <a:lnTo>
                    <a:pt x="211" y="786"/>
                  </a:lnTo>
                  <a:lnTo>
                    <a:pt x="214" y="789"/>
                  </a:lnTo>
                  <a:lnTo>
                    <a:pt x="212" y="783"/>
                  </a:lnTo>
                  <a:lnTo>
                    <a:pt x="209" y="776"/>
                  </a:lnTo>
                  <a:lnTo>
                    <a:pt x="203" y="766"/>
                  </a:lnTo>
                  <a:lnTo>
                    <a:pt x="197" y="755"/>
                  </a:lnTo>
                  <a:lnTo>
                    <a:pt x="196" y="749"/>
                  </a:lnTo>
                  <a:lnTo>
                    <a:pt x="192" y="743"/>
                  </a:lnTo>
                  <a:lnTo>
                    <a:pt x="199" y="744"/>
                  </a:lnTo>
                  <a:lnTo>
                    <a:pt x="203" y="749"/>
                  </a:lnTo>
                  <a:lnTo>
                    <a:pt x="209" y="758"/>
                  </a:lnTo>
                  <a:lnTo>
                    <a:pt x="215" y="769"/>
                  </a:lnTo>
                  <a:lnTo>
                    <a:pt x="221" y="776"/>
                  </a:lnTo>
                  <a:lnTo>
                    <a:pt x="209" y="747"/>
                  </a:lnTo>
                  <a:lnTo>
                    <a:pt x="202" y="732"/>
                  </a:lnTo>
                  <a:lnTo>
                    <a:pt x="199" y="725"/>
                  </a:lnTo>
                  <a:lnTo>
                    <a:pt x="196" y="717"/>
                  </a:lnTo>
                  <a:lnTo>
                    <a:pt x="202" y="720"/>
                  </a:lnTo>
                  <a:lnTo>
                    <a:pt x="205" y="722"/>
                  </a:lnTo>
                  <a:lnTo>
                    <a:pt x="211" y="729"/>
                  </a:lnTo>
                  <a:lnTo>
                    <a:pt x="217" y="735"/>
                  </a:lnTo>
                  <a:lnTo>
                    <a:pt x="223" y="743"/>
                  </a:lnTo>
                  <a:lnTo>
                    <a:pt x="221" y="737"/>
                  </a:lnTo>
                  <a:lnTo>
                    <a:pt x="220" y="732"/>
                  </a:lnTo>
                  <a:lnTo>
                    <a:pt x="212" y="723"/>
                  </a:lnTo>
                  <a:lnTo>
                    <a:pt x="206" y="714"/>
                  </a:lnTo>
                  <a:lnTo>
                    <a:pt x="203" y="709"/>
                  </a:lnTo>
                  <a:lnTo>
                    <a:pt x="203" y="703"/>
                  </a:lnTo>
                  <a:lnTo>
                    <a:pt x="208" y="706"/>
                  </a:lnTo>
                  <a:lnTo>
                    <a:pt x="212" y="709"/>
                  </a:lnTo>
                  <a:lnTo>
                    <a:pt x="220" y="717"/>
                  </a:lnTo>
                  <a:lnTo>
                    <a:pt x="228" y="725"/>
                  </a:lnTo>
                  <a:lnTo>
                    <a:pt x="235" y="732"/>
                  </a:lnTo>
                  <a:lnTo>
                    <a:pt x="229" y="725"/>
                  </a:lnTo>
                  <a:lnTo>
                    <a:pt x="221" y="715"/>
                  </a:lnTo>
                  <a:lnTo>
                    <a:pt x="221" y="714"/>
                  </a:lnTo>
                  <a:lnTo>
                    <a:pt x="215" y="702"/>
                  </a:lnTo>
                  <a:lnTo>
                    <a:pt x="206" y="693"/>
                  </a:lnTo>
                  <a:lnTo>
                    <a:pt x="199" y="682"/>
                  </a:lnTo>
                  <a:lnTo>
                    <a:pt x="194" y="671"/>
                  </a:lnTo>
                  <a:lnTo>
                    <a:pt x="199" y="671"/>
                  </a:lnTo>
                  <a:lnTo>
                    <a:pt x="202" y="673"/>
                  </a:lnTo>
                  <a:lnTo>
                    <a:pt x="209" y="679"/>
                  </a:lnTo>
                  <a:lnTo>
                    <a:pt x="220" y="691"/>
                  </a:lnTo>
                  <a:lnTo>
                    <a:pt x="229" y="696"/>
                  </a:lnTo>
                  <a:lnTo>
                    <a:pt x="237" y="702"/>
                  </a:lnTo>
                  <a:lnTo>
                    <a:pt x="243" y="708"/>
                  </a:lnTo>
                  <a:lnTo>
                    <a:pt x="249" y="714"/>
                  </a:lnTo>
                  <a:lnTo>
                    <a:pt x="238" y="699"/>
                  </a:lnTo>
                  <a:lnTo>
                    <a:pt x="228" y="683"/>
                  </a:lnTo>
                  <a:lnTo>
                    <a:pt x="203" y="653"/>
                  </a:lnTo>
                  <a:lnTo>
                    <a:pt x="203" y="651"/>
                  </a:lnTo>
                  <a:lnTo>
                    <a:pt x="203" y="650"/>
                  </a:lnTo>
                  <a:lnTo>
                    <a:pt x="202" y="648"/>
                  </a:lnTo>
                  <a:lnTo>
                    <a:pt x="203" y="647"/>
                  </a:lnTo>
                  <a:lnTo>
                    <a:pt x="208" y="648"/>
                  </a:lnTo>
                  <a:lnTo>
                    <a:pt x="214" y="651"/>
                  </a:lnTo>
                  <a:lnTo>
                    <a:pt x="221" y="659"/>
                  </a:lnTo>
                  <a:lnTo>
                    <a:pt x="270" y="705"/>
                  </a:lnTo>
                  <a:lnTo>
                    <a:pt x="273" y="705"/>
                  </a:lnTo>
                  <a:lnTo>
                    <a:pt x="275" y="706"/>
                  </a:lnTo>
                  <a:lnTo>
                    <a:pt x="279" y="711"/>
                  </a:lnTo>
                  <a:lnTo>
                    <a:pt x="263" y="690"/>
                  </a:lnTo>
                  <a:lnTo>
                    <a:pt x="246" y="670"/>
                  </a:lnTo>
                  <a:lnTo>
                    <a:pt x="229" y="651"/>
                  </a:lnTo>
                  <a:lnTo>
                    <a:pt x="211" y="633"/>
                  </a:lnTo>
                  <a:lnTo>
                    <a:pt x="211" y="632"/>
                  </a:lnTo>
                  <a:lnTo>
                    <a:pt x="211" y="630"/>
                  </a:lnTo>
                  <a:lnTo>
                    <a:pt x="211" y="629"/>
                  </a:lnTo>
                  <a:lnTo>
                    <a:pt x="211" y="627"/>
                  </a:lnTo>
                  <a:lnTo>
                    <a:pt x="221" y="632"/>
                  </a:lnTo>
                  <a:lnTo>
                    <a:pt x="229" y="638"/>
                  </a:lnTo>
                  <a:lnTo>
                    <a:pt x="244" y="653"/>
                  </a:lnTo>
                  <a:lnTo>
                    <a:pt x="253" y="659"/>
                  </a:lnTo>
                  <a:lnTo>
                    <a:pt x="263" y="667"/>
                  </a:lnTo>
                  <a:lnTo>
                    <a:pt x="282" y="682"/>
                  </a:lnTo>
                  <a:lnTo>
                    <a:pt x="264" y="661"/>
                  </a:lnTo>
                  <a:lnTo>
                    <a:pt x="244" y="641"/>
                  </a:lnTo>
                  <a:lnTo>
                    <a:pt x="202" y="603"/>
                  </a:lnTo>
                  <a:lnTo>
                    <a:pt x="202" y="601"/>
                  </a:lnTo>
                  <a:lnTo>
                    <a:pt x="202" y="600"/>
                  </a:lnTo>
                  <a:lnTo>
                    <a:pt x="200" y="598"/>
                  </a:lnTo>
                  <a:lnTo>
                    <a:pt x="202" y="597"/>
                  </a:lnTo>
                  <a:lnTo>
                    <a:pt x="203" y="597"/>
                  </a:lnTo>
                  <a:lnTo>
                    <a:pt x="191" y="572"/>
                  </a:lnTo>
                  <a:lnTo>
                    <a:pt x="180" y="549"/>
                  </a:lnTo>
                  <a:lnTo>
                    <a:pt x="165" y="528"/>
                  </a:lnTo>
                  <a:lnTo>
                    <a:pt x="157" y="517"/>
                  </a:lnTo>
                  <a:lnTo>
                    <a:pt x="150" y="508"/>
                  </a:lnTo>
                  <a:lnTo>
                    <a:pt x="176" y="563"/>
                  </a:lnTo>
                  <a:lnTo>
                    <a:pt x="188" y="592"/>
                  </a:lnTo>
                  <a:lnTo>
                    <a:pt x="197" y="621"/>
                  </a:lnTo>
                  <a:lnTo>
                    <a:pt x="199" y="626"/>
                  </a:lnTo>
                  <a:lnTo>
                    <a:pt x="200" y="629"/>
                  </a:lnTo>
                  <a:lnTo>
                    <a:pt x="199" y="630"/>
                  </a:lnTo>
                  <a:lnTo>
                    <a:pt x="197" y="630"/>
                  </a:lnTo>
                  <a:lnTo>
                    <a:pt x="196" y="632"/>
                  </a:lnTo>
                  <a:lnTo>
                    <a:pt x="191" y="622"/>
                  </a:lnTo>
                  <a:lnTo>
                    <a:pt x="186" y="615"/>
                  </a:lnTo>
                  <a:lnTo>
                    <a:pt x="183" y="606"/>
                  </a:lnTo>
                  <a:lnTo>
                    <a:pt x="179" y="597"/>
                  </a:lnTo>
                  <a:lnTo>
                    <a:pt x="170" y="578"/>
                  </a:lnTo>
                  <a:lnTo>
                    <a:pt x="159" y="561"/>
                  </a:lnTo>
                  <a:lnTo>
                    <a:pt x="138" y="528"/>
                  </a:lnTo>
                  <a:lnTo>
                    <a:pt x="147" y="552"/>
                  </a:lnTo>
                  <a:lnTo>
                    <a:pt x="157" y="578"/>
                  </a:lnTo>
                  <a:lnTo>
                    <a:pt x="167" y="604"/>
                  </a:lnTo>
                  <a:lnTo>
                    <a:pt x="170" y="616"/>
                  </a:lnTo>
                  <a:lnTo>
                    <a:pt x="173" y="629"/>
                  </a:lnTo>
                  <a:lnTo>
                    <a:pt x="174" y="635"/>
                  </a:lnTo>
                  <a:lnTo>
                    <a:pt x="174" y="638"/>
                  </a:lnTo>
                  <a:lnTo>
                    <a:pt x="171" y="639"/>
                  </a:lnTo>
                  <a:lnTo>
                    <a:pt x="164" y="627"/>
                  </a:lnTo>
                  <a:lnTo>
                    <a:pt x="160" y="619"/>
                  </a:lnTo>
                  <a:lnTo>
                    <a:pt x="159" y="613"/>
                  </a:lnTo>
                  <a:lnTo>
                    <a:pt x="150" y="601"/>
                  </a:lnTo>
                  <a:lnTo>
                    <a:pt x="144" y="587"/>
                  </a:lnTo>
                  <a:lnTo>
                    <a:pt x="136" y="575"/>
                  </a:lnTo>
                  <a:lnTo>
                    <a:pt x="127" y="565"/>
                  </a:lnTo>
                  <a:lnTo>
                    <a:pt x="142" y="603"/>
                  </a:lnTo>
                  <a:lnTo>
                    <a:pt x="150" y="624"/>
                  </a:lnTo>
                  <a:lnTo>
                    <a:pt x="151" y="635"/>
                  </a:lnTo>
                  <a:lnTo>
                    <a:pt x="153" y="645"/>
                  </a:lnTo>
                  <a:lnTo>
                    <a:pt x="151" y="647"/>
                  </a:lnTo>
                  <a:lnTo>
                    <a:pt x="150" y="647"/>
                  </a:lnTo>
                  <a:lnTo>
                    <a:pt x="147" y="644"/>
                  </a:lnTo>
                  <a:lnTo>
                    <a:pt x="144" y="639"/>
                  </a:lnTo>
                  <a:lnTo>
                    <a:pt x="139" y="629"/>
                  </a:lnTo>
                  <a:lnTo>
                    <a:pt x="130" y="609"/>
                  </a:lnTo>
                  <a:lnTo>
                    <a:pt x="119" y="590"/>
                  </a:lnTo>
                  <a:lnTo>
                    <a:pt x="124" y="607"/>
                  </a:lnTo>
                  <a:lnTo>
                    <a:pt x="131" y="626"/>
                  </a:lnTo>
                  <a:lnTo>
                    <a:pt x="138" y="645"/>
                  </a:lnTo>
                  <a:lnTo>
                    <a:pt x="141" y="667"/>
                  </a:lnTo>
                  <a:lnTo>
                    <a:pt x="135" y="668"/>
                  </a:lnTo>
                  <a:lnTo>
                    <a:pt x="124" y="642"/>
                  </a:lnTo>
                  <a:lnTo>
                    <a:pt x="118" y="630"/>
                  </a:lnTo>
                  <a:lnTo>
                    <a:pt x="110" y="619"/>
                  </a:lnTo>
                  <a:lnTo>
                    <a:pt x="112" y="626"/>
                  </a:lnTo>
                  <a:lnTo>
                    <a:pt x="113" y="632"/>
                  </a:lnTo>
                  <a:lnTo>
                    <a:pt x="118" y="647"/>
                  </a:lnTo>
                  <a:lnTo>
                    <a:pt x="119" y="661"/>
                  </a:lnTo>
                  <a:lnTo>
                    <a:pt x="118" y="667"/>
                  </a:lnTo>
                  <a:lnTo>
                    <a:pt x="115" y="671"/>
                  </a:lnTo>
                  <a:lnTo>
                    <a:pt x="110" y="667"/>
                  </a:lnTo>
                  <a:lnTo>
                    <a:pt x="107" y="661"/>
                  </a:lnTo>
                  <a:lnTo>
                    <a:pt x="104" y="653"/>
                  </a:lnTo>
                  <a:lnTo>
                    <a:pt x="99" y="648"/>
                  </a:lnTo>
                  <a:lnTo>
                    <a:pt x="101" y="661"/>
                  </a:lnTo>
                  <a:lnTo>
                    <a:pt x="103" y="667"/>
                  </a:lnTo>
                  <a:lnTo>
                    <a:pt x="101" y="674"/>
                  </a:lnTo>
                  <a:lnTo>
                    <a:pt x="98" y="674"/>
                  </a:lnTo>
                  <a:lnTo>
                    <a:pt x="95" y="676"/>
                  </a:lnTo>
                  <a:lnTo>
                    <a:pt x="90" y="664"/>
                  </a:lnTo>
                  <a:lnTo>
                    <a:pt x="87" y="659"/>
                  </a:lnTo>
                  <a:lnTo>
                    <a:pt x="84" y="654"/>
                  </a:lnTo>
                  <a:lnTo>
                    <a:pt x="84" y="661"/>
                  </a:lnTo>
                  <a:lnTo>
                    <a:pt x="84" y="668"/>
                  </a:lnTo>
                  <a:lnTo>
                    <a:pt x="84" y="676"/>
                  </a:lnTo>
                  <a:lnTo>
                    <a:pt x="83" y="677"/>
                  </a:lnTo>
                  <a:lnTo>
                    <a:pt x="80" y="680"/>
                  </a:lnTo>
                  <a:lnTo>
                    <a:pt x="78" y="679"/>
                  </a:lnTo>
                  <a:lnTo>
                    <a:pt x="75" y="676"/>
                  </a:lnTo>
                  <a:lnTo>
                    <a:pt x="75" y="673"/>
                  </a:lnTo>
                  <a:lnTo>
                    <a:pt x="72" y="671"/>
                  </a:lnTo>
                  <a:lnTo>
                    <a:pt x="75" y="683"/>
                  </a:lnTo>
                  <a:lnTo>
                    <a:pt x="75" y="690"/>
                  </a:lnTo>
                  <a:lnTo>
                    <a:pt x="74" y="696"/>
                  </a:lnTo>
                  <a:lnTo>
                    <a:pt x="71" y="696"/>
                  </a:lnTo>
                  <a:lnTo>
                    <a:pt x="69" y="694"/>
                  </a:lnTo>
                  <a:lnTo>
                    <a:pt x="67" y="693"/>
                  </a:lnTo>
                  <a:lnTo>
                    <a:pt x="66" y="686"/>
                  </a:lnTo>
                  <a:lnTo>
                    <a:pt x="60" y="677"/>
                  </a:lnTo>
                  <a:lnTo>
                    <a:pt x="58" y="671"/>
                  </a:lnTo>
                  <a:lnTo>
                    <a:pt x="57" y="667"/>
                  </a:lnTo>
                  <a:lnTo>
                    <a:pt x="60" y="667"/>
                  </a:lnTo>
                  <a:lnTo>
                    <a:pt x="61" y="670"/>
                  </a:lnTo>
                  <a:lnTo>
                    <a:pt x="61" y="677"/>
                  </a:lnTo>
                  <a:lnTo>
                    <a:pt x="64" y="676"/>
                  </a:lnTo>
                  <a:lnTo>
                    <a:pt x="66" y="677"/>
                  </a:lnTo>
                  <a:lnTo>
                    <a:pt x="66" y="674"/>
                  </a:lnTo>
                  <a:lnTo>
                    <a:pt x="66" y="671"/>
                  </a:lnTo>
                  <a:lnTo>
                    <a:pt x="64" y="664"/>
                  </a:lnTo>
                  <a:lnTo>
                    <a:pt x="64" y="656"/>
                  </a:lnTo>
                  <a:lnTo>
                    <a:pt x="64" y="651"/>
                  </a:lnTo>
                  <a:lnTo>
                    <a:pt x="66" y="648"/>
                  </a:lnTo>
                  <a:lnTo>
                    <a:pt x="67" y="650"/>
                  </a:lnTo>
                  <a:lnTo>
                    <a:pt x="71" y="650"/>
                  </a:lnTo>
                  <a:lnTo>
                    <a:pt x="72" y="653"/>
                  </a:lnTo>
                  <a:lnTo>
                    <a:pt x="74" y="658"/>
                  </a:lnTo>
                  <a:lnTo>
                    <a:pt x="77" y="661"/>
                  </a:lnTo>
                  <a:lnTo>
                    <a:pt x="77" y="658"/>
                  </a:lnTo>
                  <a:lnTo>
                    <a:pt x="78" y="651"/>
                  </a:lnTo>
                  <a:lnTo>
                    <a:pt x="75" y="642"/>
                  </a:lnTo>
                  <a:lnTo>
                    <a:pt x="74" y="633"/>
                  </a:lnTo>
                  <a:lnTo>
                    <a:pt x="74" y="629"/>
                  </a:lnTo>
                  <a:lnTo>
                    <a:pt x="74" y="624"/>
                  </a:lnTo>
                  <a:lnTo>
                    <a:pt x="78" y="626"/>
                  </a:lnTo>
                  <a:lnTo>
                    <a:pt x="80" y="627"/>
                  </a:lnTo>
                  <a:lnTo>
                    <a:pt x="81" y="633"/>
                  </a:lnTo>
                  <a:lnTo>
                    <a:pt x="92" y="653"/>
                  </a:lnTo>
                  <a:lnTo>
                    <a:pt x="92" y="647"/>
                  </a:lnTo>
                  <a:lnTo>
                    <a:pt x="92" y="641"/>
                  </a:lnTo>
                  <a:lnTo>
                    <a:pt x="87" y="629"/>
                  </a:lnTo>
                  <a:lnTo>
                    <a:pt x="84" y="618"/>
                  </a:lnTo>
                  <a:lnTo>
                    <a:pt x="83" y="612"/>
                  </a:lnTo>
                  <a:lnTo>
                    <a:pt x="83" y="607"/>
                  </a:lnTo>
                  <a:lnTo>
                    <a:pt x="89" y="610"/>
                  </a:lnTo>
                  <a:lnTo>
                    <a:pt x="92" y="615"/>
                  </a:lnTo>
                  <a:lnTo>
                    <a:pt x="98" y="629"/>
                  </a:lnTo>
                  <a:lnTo>
                    <a:pt x="104" y="641"/>
                  </a:lnTo>
                  <a:lnTo>
                    <a:pt x="110" y="651"/>
                  </a:lnTo>
                  <a:lnTo>
                    <a:pt x="110" y="644"/>
                  </a:lnTo>
                  <a:lnTo>
                    <a:pt x="109" y="636"/>
                  </a:lnTo>
                  <a:lnTo>
                    <a:pt x="104" y="621"/>
                  </a:lnTo>
                  <a:lnTo>
                    <a:pt x="99" y="606"/>
                  </a:lnTo>
                  <a:lnTo>
                    <a:pt x="99" y="598"/>
                  </a:lnTo>
                  <a:lnTo>
                    <a:pt x="99" y="589"/>
                  </a:lnTo>
                  <a:lnTo>
                    <a:pt x="104" y="593"/>
                  </a:lnTo>
                  <a:lnTo>
                    <a:pt x="109" y="598"/>
                  </a:lnTo>
                  <a:lnTo>
                    <a:pt x="113" y="610"/>
                  </a:lnTo>
                  <a:lnTo>
                    <a:pt x="119" y="624"/>
                  </a:lnTo>
                  <a:lnTo>
                    <a:pt x="125" y="635"/>
                  </a:lnTo>
                  <a:lnTo>
                    <a:pt x="124" y="626"/>
                  </a:lnTo>
                  <a:lnTo>
                    <a:pt x="122" y="616"/>
                  </a:lnTo>
                  <a:lnTo>
                    <a:pt x="115" y="600"/>
                  </a:lnTo>
                  <a:lnTo>
                    <a:pt x="107" y="581"/>
                  </a:lnTo>
                  <a:lnTo>
                    <a:pt x="106" y="574"/>
                  </a:lnTo>
                  <a:lnTo>
                    <a:pt x="104" y="565"/>
                  </a:lnTo>
                  <a:lnTo>
                    <a:pt x="107" y="566"/>
                  </a:lnTo>
                  <a:lnTo>
                    <a:pt x="110" y="568"/>
                  </a:lnTo>
                  <a:lnTo>
                    <a:pt x="115" y="574"/>
                  </a:lnTo>
                  <a:lnTo>
                    <a:pt x="122" y="587"/>
                  </a:lnTo>
                  <a:lnTo>
                    <a:pt x="131" y="601"/>
                  </a:lnTo>
                  <a:lnTo>
                    <a:pt x="139" y="616"/>
                  </a:lnTo>
                  <a:lnTo>
                    <a:pt x="136" y="604"/>
                  </a:lnTo>
                  <a:lnTo>
                    <a:pt x="131" y="590"/>
                  </a:lnTo>
                  <a:lnTo>
                    <a:pt x="121" y="566"/>
                  </a:lnTo>
                  <a:lnTo>
                    <a:pt x="115" y="552"/>
                  </a:lnTo>
                  <a:lnTo>
                    <a:pt x="112" y="546"/>
                  </a:lnTo>
                  <a:lnTo>
                    <a:pt x="112" y="540"/>
                  </a:lnTo>
                  <a:lnTo>
                    <a:pt x="119" y="543"/>
                  </a:lnTo>
                  <a:lnTo>
                    <a:pt x="121" y="545"/>
                  </a:lnTo>
                  <a:lnTo>
                    <a:pt x="122" y="548"/>
                  </a:lnTo>
                  <a:lnTo>
                    <a:pt x="133" y="561"/>
                  </a:lnTo>
                  <a:lnTo>
                    <a:pt x="142" y="577"/>
                  </a:lnTo>
                  <a:lnTo>
                    <a:pt x="150" y="590"/>
                  </a:lnTo>
                  <a:lnTo>
                    <a:pt x="159" y="606"/>
                  </a:lnTo>
                  <a:lnTo>
                    <a:pt x="156" y="592"/>
                  </a:lnTo>
                  <a:lnTo>
                    <a:pt x="151" y="580"/>
                  </a:lnTo>
                  <a:lnTo>
                    <a:pt x="142" y="555"/>
                  </a:lnTo>
                  <a:lnTo>
                    <a:pt x="131" y="531"/>
                  </a:lnTo>
                  <a:lnTo>
                    <a:pt x="128" y="519"/>
                  </a:lnTo>
                  <a:lnTo>
                    <a:pt x="125" y="505"/>
                  </a:lnTo>
                  <a:lnTo>
                    <a:pt x="128" y="507"/>
                  </a:lnTo>
                  <a:lnTo>
                    <a:pt x="131" y="510"/>
                  </a:lnTo>
                  <a:lnTo>
                    <a:pt x="136" y="516"/>
                  </a:lnTo>
                  <a:lnTo>
                    <a:pt x="147" y="532"/>
                  </a:lnTo>
                  <a:lnTo>
                    <a:pt x="177" y="583"/>
                  </a:lnTo>
                  <a:lnTo>
                    <a:pt x="164" y="552"/>
                  </a:lnTo>
                  <a:lnTo>
                    <a:pt x="148" y="520"/>
                  </a:lnTo>
                  <a:lnTo>
                    <a:pt x="141" y="507"/>
                  </a:lnTo>
                  <a:lnTo>
                    <a:pt x="138" y="499"/>
                  </a:lnTo>
                  <a:lnTo>
                    <a:pt x="136" y="491"/>
                  </a:lnTo>
                  <a:lnTo>
                    <a:pt x="144" y="494"/>
                  </a:lnTo>
                  <a:lnTo>
                    <a:pt x="148" y="497"/>
                  </a:lnTo>
                  <a:lnTo>
                    <a:pt x="157" y="508"/>
                  </a:lnTo>
                  <a:lnTo>
                    <a:pt x="165" y="517"/>
                  </a:lnTo>
                  <a:lnTo>
                    <a:pt x="173" y="528"/>
                  </a:lnTo>
                  <a:lnTo>
                    <a:pt x="168" y="517"/>
                  </a:lnTo>
                  <a:lnTo>
                    <a:pt x="164" y="507"/>
                  </a:lnTo>
                  <a:lnTo>
                    <a:pt x="160" y="494"/>
                  </a:lnTo>
                  <a:lnTo>
                    <a:pt x="157" y="482"/>
                  </a:lnTo>
                  <a:lnTo>
                    <a:pt x="164" y="482"/>
                  </a:lnTo>
                  <a:lnTo>
                    <a:pt x="168" y="484"/>
                  </a:lnTo>
                  <a:lnTo>
                    <a:pt x="173" y="487"/>
                  </a:lnTo>
                  <a:lnTo>
                    <a:pt x="179" y="490"/>
                  </a:lnTo>
                  <a:lnTo>
                    <a:pt x="177" y="485"/>
                  </a:lnTo>
                  <a:lnTo>
                    <a:pt x="176" y="482"/>
                  </a:lnTo>
                  <a:lnTo>
                    <a:pt x="173" y="478"/>
                  </a:lnTo>
                  <a:lnTo>
                    <a:pt x="173" y="473"/>
                  </a:lnTo>
                  <a:lnTo>
                    <a:pt x="173" y="464"/>
                  </a:lnTo>
                  <a:lnTo>
                    <a:pt x="173" y="459"/>
                  </a:lnTo>
                  <a:lnTo>
                    <a:pt x="173" y="455"/>
                  </a:lnTo>
                  <a:lnTo>
                    <a:pt x="177" y="453"/>
                  </a:lnTo>
                  <a:lnTo>
                    <a:pt x="182" y="453"/>
                  </a:lnTo>
                  <a:lnTo>
                    <a:pt x="186" y="455"/>
                  </a:lnTo>
                  <a:lnTo>
                    <a:pt x="189" y="458"/>
                  </a:lnTo>
                  <a:lnTo>
                    <a:pt x="194" y="455"/>
                  </a:lnTo>
                  <a:lnTo>
                    <a:pt x="197" y="453"/>
                  </a:lnTo>
                  <a:lnTo>
                    <a:pt x="200" y="455"/>
                  </a:lnTo>
                  <a:lnTo>
                    <a:pt x="196" y="449"/>
                  </a:lnTo>
                  <a:lnTo>
                    <a:pt x="189" y="443"/>
                  </a:lnTo>
                  <a:lnTo>
                    <a:pt x="176" y="435"/>
                  </a:lnTo>
                  <a:lnTo>
                    <a:pt x="176" y="432"/>
                  </a:lnTo>
                  <a:lnTo>
                    <a:pt x="174" y="430"/>
                  </a:lnTo>
                  <a:lnTo>
                    <a:pt x="177" y="429"/>
                  </a:lnTo>
                  <a:lnTo>
                    <a:pt x="180" y="429"/>
                  </a:lnTo>
                  <a:lnTo>
                    <a:pt x="186" y="432"/>
                  </a:lnTo>
                  <a:lnTo>
                    <a:pt x="185" y="427"/>
                  </a:lnTo>
                  <a:lnTo>
                    <a:pt x="180" y="426"/>
                  </a:lnTo>
                  <a:lnTo>
                    <a:pt x="176" y="423"/>
                  </a:lnTo>
                  <a:lnTo>
                    <a:pt x="173" y="418"/>
                  </a:lnTo>
                  <a:lnTo>
                    <a:pt x="168" y="424"/>
                  </a:lnTo>
                  <a:lnTo>
                    <a:pt x="167" y="432"/>
                  </a:lnTo>
                  <a:lnTo>
                    <a:pt x="164" y="439"/>
                  </a:lnTo>
                  <a:lnTo>
                    <a:pt x="160" y="444"/>
                  </a:lnTo>
                  <a:lnTo>
                    <a:pt x="157" y="453"/>
                  </a:lnTo>
                  <a:lnTo>
                    <a:pt x="154" y="461"/>
                  </a:lnTo>
                  <a:lnTo>
                    <a:pt x="148" y="467"/>
                  </a:lnTo>
                  <a:lnTo>
                    <a:pt x="145" y="468"/>
                  </a:lnTo>
                  <a:lnTo>
                    <a:pt x="141" y="470"/>
                  </a:lnTo>
                  <a:lnTo>
                    <a:pt x="141" y="467"/>
                  </a:lnTo>
                  <a:lnTo>
                    <a:pt x="139" y="464"/>
                  </a:lnTo>
                  <a:lnTo>
                    <a:pt x="141" y="455"/>
                  </a:lnTo>
                  <a:lnTo>
                    <a:pt x="136" y="464"/>
                  </a:lnTo>
                  <a:lnTo>
                    <a:pt x="133" y="475"/>
                  </a:lnTo>
                  <a:lnTo>
                    <a:pt x="128" y="485"/>
                  </a:lnTo>
                  <a:lnTo>
                    <a:pt x="125" y="490"/>
                  </a:lnTo>
                  <a:lnTo>
                    <a:pt x="122" y="493"/>
                  </a:lnTo>
                  <a:lnTo>
                    <a:pt x="118" y="491"/>
                  </a:lnTo>
                  <a:lnTo>
                    <a:pt x="118" y="488"/>
                  </a:lnTo>
                  <a:lnTo>
                    <a:pt x="115" y="491"/>
                  </a:lnTo>
                  <a:lnTo>
                    <a:pt x="112" y="496"/>
                  </a:lnTo>
                  <a:lnTo>
                    <a:pt x="109" y="499"/>
                  </a:lnTo>
                  <a:lnTo>
                    <a:pt x="107" y="500"/>
                  </a:lnTo>
                  <a:lnTo>
                    <a:pt x="104" y="500"/>
                  </a:lnTo>
                  <a:lnTo>
                    <a:pt x="103" y="493"/>
                  </a:lnTo>
                  <a:lnTo>
                    <a:pt x="104" y="487"/>
                  </a:lnTo>
                  <a:lnTo>
                    <a:pt x="104" y="473"/>
                  </a:lnTo>
                  <a:lnTo>
                    <a:pt x="99" y="485"/>
                  </a:lnTo>
                  <a:lnTo>
                    <a:pt x="96" y="491"/>
                  </a:lnTo>
                  <a:lnTo>
                    <a:pt x="93" y="496"/>
                  </a:lnTo>
                  <a:lnTo>
                    <a:pt x="87" y="496"/>
                  </a:lnTo>
                  <a:lnTo>
                    <a:pt x="87" y="479"/>
                  </a:lnTo>
                  <a:lnTo>
                    <a:pt x="86" y="461"/>
                  </a:lnTo>
                  <a:lnTo>
                    <a:pt x="78" y="481"/>
                  </a:lnTo>
                  <a:lnTo>
                    <a:pt x="75" y="491"/>
                  </a:lnTo>
                  <a:lnTo>
                    <a:pt x="72" y="496"/>
                  </a:lnTo>
                  <a:lnTo>
                    <a:pt x="69" y="497"/>
                  </a:lnTo>
                  <a:lnTo>
                    <a:pt x="67" y="497"/>
                  </a:lnTo>
                  <a:lnTo>
                    <a:pt x="67" y="485"/>
                  </a:lnTo>
                  <a:lnTo>
                    <a:pt x="67" y="473"/>
                  </a:lnTo>
                  <a:lnTo>
                    <a:pt x="69" y="447"/>
                  </a:lnTo>
                  <a:lnTo>
                    <a:pt x="66" y="452"/>
                  </a:lnTo>
                  <a:lnTo>
                    <a:pt x="64" y="458"/>
                  </a:lnTo>
                  <a:lnTo>
                    <a:pt x="61" y="470"/>
                  </a:lnTo>
                  <a:lnTo>
                    <a:pt x="58" y="482"/>
                  </a:lnTo>
                  <a:lnTo>
                    <a:pt x="55" y="487"/>
                  </a:lnTo>
                  <a:lnTo>
                    <a:pt x="52" y="488"/>
                  </a:lnTo>
                  <a:lnTo>
                    <a:pt x="49" y="488"/>
                  </a:lnTo>
                  <a:lnTo>
                    <a:pt x="49" y="482"/>
                  </a:lnTo>
                  <a:lnTo>
                    <a:pt x="49" y="476"/>
                  </a:lnTo>
                  <a:lnTo>
                    <a:pt x="51" y="472"/>
                  </a:lnTo>
                  <a:lnTo>
                    <a:pt x="51" y="465"/>
                  </a:lnTo>
                  <a:lnTo>
                    <a:pt x="48" y="472"/>
                  </a:lnTo>
                  <a:lnTo>
                    <a:pt x="46" y="478"/>
                  </a:lnTo>
                  <a:lnTo>
                    <a:pt x="43" y="482"/>
                  </a:lnTo>
                  <a:lnTo>
                    <a:pt x="40" y="488"/>
                  </a:lnTo>
                  <a:lnTo>
                    <a:pt x="35" y="488"/>
                  </a:lnTo>
                  <a:lnTo>
                    <a:pt x="37" y="481"/>
                  </a:lnTo>
                  <a:lnTo>
                    <a:pt x="37" y="472"/>
                  </a:lnTo>
                  <a:lnTo>
                    <a:pt x="38" y="464"/>
                  </a:lnTo>
                  <a:lnTo>
                    <a:pt x="38" y="458"/>
                  </a:lnTo>
                  <a:lnTo>
                    <a:pt x="35" y="462"/>
                  </a:lnTo>
                  <a:lnTo>
                    <a:pt x="32" y="468"/>
                  </a:lnTo>
                  <a:lnTo>
                    <a:pt x="29" y="475"/>
                  </a:lnTo>
                  <a:lnTo>
                    <a:pt x="28" y="476"/>
                  </a:lnTo>
                  <a:lnTo>
                    <a:pt x="25" y="478"/>
                  </a:lnTo>
                  <a:lnTo>
                    <a:pt x="23" y="475"/>
                  </a:lnTo>
                  <a:lnTo>
                    <a:pt x="23" y="472"/>
                  </a:lnTo>
                  <a:lnTo>
                    <a:pt x="25" y="464"/>
                  </a:lnTo>
                  <a:lnTo>
                    <a:pt x="20" y="468"/>
                  </a:lnTo>
                  <a:lnTo>
                    <a:pt x="17" y="475"/>
                  </a:lnTo>
                  <a:lnTo>
                    <a:pt x="14" y="475"/>
                  </a:lnTo>
                  <a:lnTo>
                    <a:pt x="11" y="473"/>
                  </a:lnTo>
                  <a:lnTo>
                    <a:pt x="8" y="478"/>
                  </a:lnTo>
                  <a:lnTo>
                    <a:pt x="8" y="482"/>
                  </a:lnTo>
                  <a:lnTo>
                    <a:pt x="5" y="485"/>
                  </a:lnTo>
                  <a:lnTo>
                    <a:pt x="3" y="487"/>
                  </a:lnTo>
                  <a:lnTo>
                    <a:pt x="0" y="487"/>
                  </a:lnTo>
                  <a:lnTo>
                    <a:pt x="0" y="472"/>
                  </a:lnTo>
                  <a:lnTo>
                    <a:pt x="3" y="458"/>
                  </a:lnTo>
                  <a:lnTo>
                    <a:pt x="6" y="458"/>
                  </a:lnTo>
                  <a:lnTo>
                    <a:pt x="8" y="459"/>
                  </a:lnTo>
                  <a:lnTo>
                    <a:pt x="11" y="455"/>
                  </a:lnTo>
                  <a:lnTo>
                    <a:pt x="13" y="450"/>
                  </a:lnTo>
                  <a:lnTo>
                    <a:pt x="17" y="452"/>
                  </a:lnTo>
                  <a:lnTo>
                    <a:pt x="19" y="453"/>
                  </a:lnTo>
                  <a:lnTo>
                    <a:pt x="19" y="456"/>
                  </a:lnTo>
                  <a:lnTo>
                    <a:pt x="22" y="452"/>
                  </a:lnTo>
                  <a:lnTo>
                    <a:pt x="23" y="447"/>
                  </a:lnTo>
                  <a:lnTo>
                    <a:pt x="28" y="436"/>
                  </a:lnTo>
                  <a:lnTo>
                    <a:pt x="29" y="436"/>
                  </a:lnTo>
                  <a:lnTo>
                    <a:pt x="31" y="438"/>
                  </a:lnTo>
                  <a:lnTo>
                    <a:pt x="32" y="438"/>
                  </a:lnTo>
                  <a:lnTo>
                    <a:pt x="34" y="446"/>
                  </a:lnTo>
                  <a:lnTo>
                    <a:pt x="37" y="438"/>
                  </a:lnTo>
                  <a:lnTo>
                    <a:pt x="38" y="435"/>
                  </a:lnTo>
                  <a:lnTo>
                    <a:pt x="42" y="432"/>
                  </a:lnTo>
                  <a:lnTo>
                    <a:pt x="43" y="433"/>
                  </a:lnTo>
                  <a:lnTo>
                    <a:pt x="45" y="436"/>
                  </a:lnTo>
                  <a:lnTo>
                    <a:pt x="46" y="443"/>
                  </a:lnTo>
                  <a:lnTo>
                    <a:pt x="45" y="450"/>
                  </a:lnTo>
                  <a:lnTo>
                    <a:pt x="45" y="458"/>
                  </a:lnTo>
                  <a:lnTo>
                    <a:pt x="48" y="447"/>
                  </a:lnTo>
                  <a:lnTo>
                    <a:pt x="51" y="436"/>
                  </a:lnTo>
                  <a:lnTo>
                    <a:pt x="52" y="424"/>
                  </a:lnTo>
                  <a:lnTo>
                    <a:pt x="55" y="414"/>
                  </a:lnTo>
                  <a:lnTo>
                    <a:pt x="58" y="414"/>
                  </a:lnTo>
                  <a:lnTo>
                    <a:pt x="60" y="415"/>
                  </a:lnTo>
                  <a:lnTo>
                    <a:pt x="58" y="438"/>
                  </a:lnTo>
                  <a:lnTo>
                    <a:pt x="57" y="450"/>
                  </a:lnTo>
                  <a:lnTo>
                    <a:pt x="57" y="461"/>
                  </a:lnTo>
                  <a:lnTo>
                    <a:pt x="61" y="447"/>
                  </a:lnTo>
                  <a:lnTo>
                    <a:pt x="66" y="432"/>
                  </a:lnTo>
                  <a:lnTo>
                    <a:pt x="69" y="418"/>
                  </a:lnTo>
                  <a:lnTo>
                    <a:pt x="75" y="404"/>
                  </a:lnTo>
                  <a:lnTo>
                    <a:pt x="77" y="406"/>
                  </a:lnTo>
                  <a:lnTo>
                    <a:pt x="78" y="409"/>
                  </a:lnTo>
                  <a:lnTo>
                    <a:pt x="78" y="414"/>
                  </a:lnTo>
                  <a:lnTo>
                    <a:pt x="77" y="429"/>
                  </a:lnTo>
                  <a:lnTo>
                    <a:pt x="75" y="453"/>
                  </a:lnTo>
                  <a:lnTo>
                    <a:pt x="72" y="476"/>
                  </a:lnTo>
                  <a:lnTo>
                    <a:pt x="78" y="468"/>
                  </a:lnTo>
                  <a:lnTo>
                    <a:pt x="81" y="459"/>
                  </a:lnTo>
                  <a:lnTo>
                    <a:pt x="86" y="436"/>
                  </a:lnTo>
                  <a:lnTo>
                    <a:pt x="89" y="421"/>
                  </a:lnTo>
                  <a:lnTo>
                    <a:pt x="90" y="412"/>
                  </a:lnTo>
                  <a:lnTo>
                    <a:pt x="95" y="404"/>
                  </a:lnTo>
                  <a:lnTo>
                    <a:pt x="96" y="406"/>
                  </a:lnTo>
                  <a:lnTo>
                    <a:pt x="98" y="407"/>
                  </a:lnTo>
                  <a:lnTo>
                    <a:pt x="98" y="412"/>
                  </a:lnTo>
                  <a:lnTo>
                    <a:pt x="96" y="421"/>
                  </a:lnTo>
                  <a:lnTo>
                    <a:pt x="92" y="450"/>
                  </a:lnTo>
                  <a:lnTo>
                    <a:pt x="92" y="467"/>
                  </a:lnTo>
                  <a:lnTo>
                    <a:pt x="93" y="482"/>
                  </a:lnTo>
                  <a:lnTo>
                    <a:pt x="99" y="468"/>
                  </a:lnTo>
                  <a:lnTo>
                    <a:pt x="104" y="452"/>
                  </a:lnTo>
                  <a:lnTo>
                    <a:pt x="107" y="435"/>
                  </a:lnTo>
                  <a:lnTo>
                    <a:pt x="110" y="417"/>
                  </a:lnTo>
                  <a:lnTo>
                    <a:pt x="112" y="407"/>
                  </a:lnTo>
                  <a:lnTo>
                    <a:pt x="113" y="404"/>
                  </a:lnTo>
                  <a:lnTo>
                    <a:pt x="115" y="401"/>
                  </a:lnTo>
                  <a:lnTo>
                    <a:pt x="118" y="403"/>
                  </a:lnTo>
                  <a:lnTo>
                    <a:pt x="119" y="406"/>
                  </a:lnTo>
                  <a:lnTo>
                    <a:pt x="118" y="414"/>
                  </a:lnTo>
                  <a:lnTo>
                    <a:pt x="113" y="447"/>
                  </a:lnTo>
                  <a:lnTo>
                    <a:pt x="109" y="484"/>
                  </a:lnTo>
                  <a:lnTo>
                    <a:pt x="113" y="476"/>
                  </a:lnTo>
                  <a:lnTo>
                    <a:pt x="118" y="465"/>
                  </a:lnTo>
                  <a:lnTo>
                    <a:pt x="121" y="453"/>
                  </a:lnTo>
                  <a:lnTo>
                    <a:pt x="122" y="439"/>
                  </a:lnTo>
                  <a:lnTo>
                    <a:pt x="124" y="418"/>
                  </a:lnTo>
                  <a:lnTo>
                    <a:pt x="125" y="409"/>
                  </a:lnTo>
                  <a:lnTo>
                    <a:pt x="127" y="404"/>
                  </a:lnTo>
                  <a:lnTo>
                    <a:pt x="130" y="401"/>
                  </a:lnTo>
                  <a:lnTo>
                    <a:pt x="131" y="403"/>
                  </a:lnTo>
                  <a:lnTo>
                    <a:pt x="133" y="404"/>
                  </a:lnTo>
                  <a:lnTo>
                    <a:pt x="133" y="409"/>
                  </a:lnTo>
                  <a:lnTo>
                    <a:pt x="131" y="420"/>
                  </a:lnTo>
                  <a:lnTo>
                    <a:pt x="127" y="449"/>
                  </a:lnTo>
                  <a:lnTo>
                    <a:pt x="124" y="476"/>
                  </a:lnTo>
                  <a:lnTo>
                    <a:pt x="127" y="472"/>
                  </a:lnTo>
                  <a:lnTo>
                    <a:pt x="130" y="465"/>
                  </a:lnTo>
                  <a:lnTo>
                    <a:pt x="135" y="453"/>
                  </a:lnTo>
                  <a:lnTo>
                    <a:pt x="141" y="429"/>
                  </a:lnTo>
                  <a:lnTo>
                    <a:pt x="145" y="401"/>
                  </a:lnTo>
                  <a:lnTo>
                    <a:pt x="148" y="400"/>
                  </a:lnTo>
                  <a:lnTo>
                    <a:pt x="150" y="397"/>
                  </a:lnTo>
                  <a:lnTo>
                    <a:pt x="150" y="395"/>
                  </a:lnTo>
                  <a:lnTo>
                    <a:pt x="151" y="397"/>
                  </a:lnTo>
                  <a:lnTo>
                    <a:pt x="154" y="398"/>
                  </a:lnTo>
                  <a:lnTo>
                    <a:pt x="148" y="427"/>
                  </a:lnTo>
                  <a:lnTo>
                    <a:pt x="145" y="459"/>
                  </a:lnTo>
                  <a:lnTo>
                    <a:pt x="150" y="453"/>
                  </a:lnTo>
                  <a:lnTo>
                    <a:pt x="154" y="446"/>
                  </a:lnTo>
                  <a:lnTo>
                    <a:pt x="162" y="429"/>
                  </a:lnTo>
                  <a:lnTo>
                    <a:pt x="168" y="412"/>
                  </a:lnTo>
                  <a:lnTo>
                    <a:pt x="174" y="397"/>
                  </a:lnTo>
                  <a:lnTo>
                    <a:pt x="173" y="392"/>
                  </a:lnTo>
                  <a:lnTo>
                    <a:pt x="174" y="391"/>
                  </a:lnTo>
                  <a:lnTo>
                    <a:pt x="180" y="383"/>
                  </a:lnTo>
                  <a:lnTo>
                    <a:pt x="182" y="377"/>
                  </a:lnTo>
                  <a:lnTo>
                    <a:pt x="183" y="371"/>
                  </a:lnTo>
                  <a:lnTo>
                    <a:pt x="186" y="371"/>
                  </a:lnTo>
                  <a:lnTo>
                    <a:pt x="189" y="371"/>
                  </a:lnTo>
                  <a:lnTo>
                    <a:pt x="194" y="372"/>
                  </a:lnTo>
                  <a:lnTo>
                    <a:pt x="192" y="371"/>
                  </a:lnTo>
                  <a:lnTo>
                    <a:pt x="191" y="368"/>
                  </a:lnTo>
                  <a:lnTo>
                    <a:pt x="191" y="365"/>
                  </a:lnTo>
                  <a:lnTo>
                    <a:pt x="191" y="362"/>
                  </a:lnTo>
                  <a:lnTo>
                    <a:pt x="182" y="356"/>
                  </a:lnTo>
                  <a:lnTo>
                    <a:pt x="174" y="351"/>
                  </a:lnTo>
                  <a:lnTo>
                    <a:pt x="167" y="345"/>
                  </a:lnTo>
                  <a:lnTo>
                    <a:pt x="164" y="340"/>
                  </a:lnTo>
                  <a:lnTo>
                    <a:pt x="162" y="336"/>
                  </a:lnTo>
                  <a:lnTo>
                    <a:pt x="165" y="334"/>
                  </a:lnTo>
                  <a:lnTo>
                    <a:pt x="168" y="336"/>
                  </a:lnTo>
                  <a:lnTo>
                    <a:pt x="173" y="337"/>
                  </a:lnTo>
                  <a:lnTo>
                    <a:pt x="177" y="340"/>
                  </a:lnTo>
                  <a:lnTo>
                    <a:pt x="183" y="342"/>
                  </a:lnTo>
                  <a:lnTo>
                    <a:pt x="167" y="324"/>
                  </a:lnTo>
                  <a:lnTo>
                    <a:pt x="164" y="328"/>
                  </a:lnTo>
                  <a:lnTo>
                    <a:pt x="160" y="334"/>
                  </a:lnTo>
                  <a:lnTo>
                    <a:pt x="156" y="339"/>
                  </a:lnTo>
                  <a:lnTo>
                    <a:pt x="153" y="342"/>
                  </a:lnTo>
                  <a:lnTo>
                    <a:pt x="150" y="342"/>
                  </a:lnTo>
                  <a:lnTo>
                    <a:pt x="151" y="336"/>
                  </a:lnTo>
                  <a:lnTo>
                    <a:pt x="153" y="328"/>
                  </a:lnTo>
                  <a:lnTo>
                    <a:pt x="157" y="314"/>
                  </a:lnTo>
                  <a:lnTo>
                    <a:pt x="171" y="287"/>
                  </a:lnTo>
                  <a:lnTo>
                    <a:pt x="176" y="275"/>
                  </a:lnTo>
                  <a:lnTo>
                    <a:pt x="177" y="270"/>
                  </a:lnTo>
                  <a:lnTo>
                    <a:pt x="179" y="264"/>
                  </a:lnTo>
                  <a:lnTo>
                    <a:pt x="170" y="278"/>
                  </a:lnTo>
                  <a:lnTo>
                    <a:pt x="162" y="292"/>
                  </a:lnTo>
                  <a:lnTo>
                    <a:pt x="148" y="321"/>
                  </a:lnTo>
                  <a:lnTo>
                    <a:pt x="142" y="330"/>
                  </a:lnTo>
                  <a:lnTo>
                    <a:pt x="139" y="334"/>
                  </a:lnTo>
                  <a:lnTo>
                    <a:pt x="135" y="337"/>
                  </a:lnTo>
                  <a:lnTo>
                    <a:pt x="135" y="333"/>
                  </a:lnTo>
                  <a:lnTo>
                    <a:pt x="136" y="327"/>
                  </a:lnTo>
                  <a:lnTo>
                    <a:pt x="141" y="316"/>
                  </a:lnTo>
                  <a:lnTo>
                    <a:pt x="153" y="296"/>
                  </a:lnTo>
                  <a:lnTo>
                    <a:pt x="156" y="290"/>
                  </a:lnTo>
                  <a:lnTo>
                    <a:pt x="159" y="282"/>
                  </a:lnTo>
                  <a:lnTo>
                    <a:pt x="167" y="269"/>
                  </a:lnTo>
                  <a:lnTo>
                    <a:pt x="162" y="273"/>
                  </a:lnTo>
                  <a:lnTo>
                    <a:pt x="159" y="278"/>
                  </a:lnTo>
                  <a:lnTo>
                    <a:pt x="151" y="290"/>
                  </a:lnTo>
                  <a:lnTo>
                    <a:pt x="145" y="304"/>
                  </a:lnTo>
                  <a:lnTo>
                    <a:pt x="139" y="316"/>
                  </a:lnTo>
                  <a:lnTo>
                    <a:pt x="138" y="316"/>
                  </a:lnTo>
                  <a:lnTo>
                    <a:pt x="135" y="316"/>
                  </a:lnTo>
                  <a:lnTo>
                    <a:pt x="135" y="310"/>
                  </a:lnTo>
                  <a:lnTo>
                    <a:pt x="136" y="302"/>
                  </a:lnTo>
                  <a:lnTo>
                    <a:pt x="139" y="295"/>
                  </a:lnTo>
                  <a:lnTo>
                    <a:pt x="144" y="289"/>
                  </a:lnTo>
                  <a:lnTo>
                    <a:pt x="147" y="279"/>
                  </a:lnTo>
                  <a:lnTo>
                    <a:pt x="150" y="269"/>
                  </a:lnTo>
                  <a:lnTo>
                    <a:pt x="154" y="260"/>
                  </a:lnTo>
                  <a:lnTo>
                    <a:pt x="157" y="247"/>
                  </a:lnTo>
                  <a:lnTo>
                    <a:pt x="138" y="282"/>
                  </a:lnTo>
                  <a:lnTo>
                    <a:pt x="118" y="319"/>
                  </a:lnTo>
                  <a:lnTo>
                    <a:pt x="112" y="319"/>
                  </a:lnTo>
                  <a:lnTo>
                    <a:pt x="115" y="310"/>
                  </a:lnTo>
                  <a:lnTo>
                    <a:pt x="119" y="302"/>
                  </a:lnTo>
                  <a:lnTo>
                    <a:pt x="127" y="285"/>
                  </a:lnTo>
                  <a:lnTo>
                    <a:pt x="136" y="270"/>
                  </a:lnTo>
                  <a:lnTo>
                    <a:pt x="139" y="261"/>
                  </a:lnTo>
                  <a:lnTo>
                    <a:pt x="141" y="252"/>
                  </a:lnTo>
                  <a:lnTo>
                    <a:pt x="135" y="261"/>
                  </a:lnTo>
                  <a:lnTo>
                    <a:pt x="130" y="272"/>
                  </a:lnTo>
                  <a:lnTo>
                    <a:pt x="121" y="295"/>
                  </a:lnTo>
                  <a:lnTo>
                    <a:pt x="115" y="295"/>
                  </a:lnTo>
                  <a:lnTo>
                    <a:pt x="115" y="289"/>
                  </a:lnTo>
                  <a:lnTo>
                    <a:pt x="118" y="284"/>
                  </a:lnTo>
                  <a:lnTo>
                    <a:pt x="110" y="292"/>
                  </a:lnTo>
                  <a:lnTo>
                    <a:pt x="106" y="302"/>
                  </a:lnTo>
                  <a:lnTo>
                    <a:pt x="99" y="304"/>
                  </a:lnTo>
                  <a:lnTo>
                    <a:pt x="99" y="296"/>
                  </a:lnTo>
                  <a:lnTo>
                    <a:pt x="101" y="287"/>
                  </a:lnTo>
                  <a:lnTo>
                    <a:pt x="107" y="269"/>
                  </a:lnTo>
                  <a:lnTo>
                    <a:pt x="103" y="276"/>
                  </a:lnTo>
                  <a:lnTo>
                    <a:pt x="99" y="284"/>
                  </a:lnTo>
                  <a:lnTo>
                    <a:pt x="95" y="292"/>
                  </a:lnTo>
                  <a:lnTo>
                    <a:pt x="92" y="293"/>
                  </a:lnTo>
                  <a:lnTo>
                    <a:pt x="87" y="295"/>
                  </a:lnTo>
                  <a:lnTo>
                    <a:pt x="89" y="292"/>
                  </a:lnTo>
                  <a:lnTo>
                    <a:pt x="87" y="289"/>
                  </a:lnTo>
                  <a:lnTo>
                    <a:pt x="86" y="290"/>
                  </a:lnTo>
                  <a:lnTo>
                    <a:pt x="84" y="293"/>
                  </a:lnTo>
                  <a:lnTo>
                    <a:pt x="81" y="295"/>
                  </a:lnTo>
                  <a:lnTo>
                    <a:pt x="77" y="295"/>
                  </a:lnTo>
                  <a:lnTo>
                    <a:pt x="77" y="278"/>
                  </a:lnTo>
                  <a:lnTo>
                    <a:pt x="72" y="281"/>
                  </a:lnTo>
                  <a:lnTo>
                    <a:pt x="69" y="285"/>
                  </a:lnTo>
                  <a:lnTo>
                    <a:pt x="66" y="290"/>
                  </a:lnTo>
                  <a:lnTo>
                    <a:pt x="63" y="292"/>
                  </a:lnTo>
                  <a:lnTo>
                    <a:pt x="58" y="292"/>
                  </a:lnTo>
                  <a:lnTo>
                    <a:pt x="58" y="287"/>
                  </a:lnTo>
                  <a:lnTo>
                    <a:pt x="58" y="282"/>
                  </a:lnTo>
                  <a:lnTo>
                    <a:pt x="57" y="281"/>
                  </a:lnTo>
                  <a:lnTo>
                    <a:pt x="55" y="281"/>
                  </a:lnTo>
                  <a:lnTo>
                    <a:pt x="54" y="282"/>
                  </a:lnTo>
                  <a:lnTo>
                    <a:pt x="52" y="281"/>
                  </a:lnTo>
                  <a:lnTo>
                    <a:pt x="51" y="279"/>
                  </a:lnTo>
                  <a:lnTo>
                    <a:pt x="51" y="276"/>
                  </a:lnTo>
                  <a:lnTo>
                    <a:pt x="49" y="278"/>
                  </a:lnTo>
                  <a:lnTo>
                    <a:pt x="48" y="281"/>
                  </a:lnTo>
                  <a:lnTo>
                    <a:pt x="45" y="282"/>
                  </a:lnTo>
                  <a:lnTo>
                    <a:pt x="40" y="282"/>
                  </a:lnTo>
                  <a:lnTo>
                    <a:pt x="40" y="276"/>
                  </a:lnTo>
                  <a:lnTo>
                    <a:pt x="42" y="272"/>
                  </a:lnTo>
                  <a:lnTo>
                    <a:pt x="37" y="275"/>
                  </a:lnTo>
                  <a:lnTo>
                    <a:pt x="35" y="276"/>
                  </a:lnTo>
                  <a:lnTo>
                    <a:pt x="31" y="276"/>
                  </a:lnTo>
                  <a:lnTo>
                    <a:pt x="31" y="270"/>
                  </a:lnTo>
                  <a:lnTo>
                    <a:pt x="34" y="264"/>
                  </a:lnTo>
                  <a:lnTo>
                    <a:pt x="35" y="258"/>
                  </a:lnTo>
                  <a:lnTo>
                    <a:pt x="37" y="252"/>
                  </a:lnTo>
                  <a:lnTo>
                    <a:pt x="40" y="252"/>
                  </a:lnTo>
                  <a:lnTo>
                    <a:pt x="42" y="250"/>
                  </a:lnTo>
                  <a:lnTo>
                    <a:pt x="43" y="247"/>
                  </a:lnTo>
                  <a:lnTo>
                    <a:pt x="46" y="247"/>
                  </a:lnTo>
                  <a:lnTo>
                    <a:pt x="49" y="249"/>
                  </a:lnTo>
                  <a:lnTo>
                    <a:pt x="49" y="257"/>
                  </a:lnTo>
                  <a:lnTo>
                    <a:pt x="48" y="263"/>
                  </a:lnTo>
                  <a:lnTo>
                    <a:pt x="51" y="258"/>
                  </a:lnTo>
                  <a:lnTo>
                    <a:pt x="54" y="253"/>
                  </a:lnTo>
                  <a:lnTo>
                    <a:pt x="55" y="247"/>
                  </a:lnTo>
                  <a:lnTo>
                    <a:pt x="57" y="243"/>
                  </a:lnTo>
                  <a:lnTo>
                    <a:pt x="60" y="244"/>
                  </a:lnTo>
                  <a:lnTo>
                    <a:pt x="61" y="246"/>
                  </a:lnTo>
                  <a:lnTo>
                    <a:pt x="61" y="252"/>
                  </a:lnTo>
                  <a:lnTo>
                    <a:pt x="60" y="258"/>
                  </a:lnTo>
                  <a:lnTo>
                    <a:pt x="60" y="261"/>
                  </a:lnTo>
                  <a:lnTo>
                    <a:pt x="60" y="264"/>
                  </a:lnTo>
                  <a:lnTo>
                    <a:pt x="64" y="260"/>
                  </a:lnTo>
                  <a:lnTo>
                    <a:pt x="66" y="255"/>
                  </a:lnTo>
                  <a:lnTo>
                    <a:pt x="69" y="243"/>
                  </a:lnTo>
                  <a:lnTo>
                    <a:pt x="74" y="244"/>
                  </a:lnTo>
                  <a:lnTo>
                    <a:pt x="75" y="246"/>
                  </a:lnTo>
                  <a:lnTo>
                    <a:pt x="75" y="252"/>
                  </a:lnTo>
                  <a:lnTo>
                    <a:pt x="72" y="258"/>
                  </a:lnTo>
                  <a:lnTo>
                    <a:pt x="71" y="264"/>
                  </a:lnTo>
                  <a:lnTo>
                    <a:pt x="69" y="270"/>
                  </a:lnTo>
                  <a:lnTo>
                    <a:pt x="72" y="269"/>
                  </a:lnTo>
                  <a:lnTo>
                    <a:pt x="74" y="264"/>
                  </a:lnTo>
                  <a:lnTo>
                    <a:pt x="78" y="257"/>
                  </a:lnTo>
                  <a:lnTo>
                    <a:pt x="81" y="247"/>
                  </a:lnTo>
                  <a:lnTo>
                    <a:pt x="86" y="238"/>
                  </a:lnTo>
                  <a:lnTo>
                    <a:pt x="89" y="240"/>
                  </a:lnTo>
                  <a:lnTo>
                    <a:pt x="92" y="241"/>
                  </a:lnTo>
                  <a:lnTo>
                    <a:pt x="86" y="260"/>
                  </a:lnTo>
                  <a:lnTo>
                    <a:pt x="84" y="269"/>
                  </a:lnTo>
                  <a:lnTo>
                    <a:pt x="83" y="279"/>
                  </a:lnTo>
                  <a:lnTo>
                    <a:pt x="87" y="275"/>
                  </a:lnTo>
                  <a:lnTo>
                    <a:pt x="90" y="270"/>
                  </a:lnTo>
                  <a:lnTo>
                    <a:pt x="96" y="260"/>
                  </a:lnTo>
                  <a:lnTo>
                    <a:pt x="104" y="237"/>
                  </a:lnTo>
                  <a:lnTo>
                    <a:pt x="107" y="237"/>
                  </a:lnTo>
                  <a:lnTo>
                    <a:pt x="109" y="238"/>
                  </a:lnTo>
                  <a:lnTo>
                    <a:pt x="109" y="241"/>
                  </a:lnTo>
                  <a:lnTo>
                    <a:pt x="109" y="244"/>
                  </a:lnTo>
                  <a:lnTo>
                    <a:pt x="116" y="232"/>
                  </a:lnTo>
                  <a:lnTo>
                    <a:pt x="118" y="232"/>
                  </a:lnTo>
                  <a:lnTo>
                    <a:pt x="119" y="232"/>
                  </a:lnTo>
                  <a:lnTo>
                    <a:pt x="122" y="234"/>
                  </a:lnTo>
                  <a:lnTo>
                    <a:pt x="119" y="246"/>
                  </a:lnTo>
                  <a:lnTo>
                    <a:pt x="118" y="257"/>
                  </a:lnTo>
                  <a:lnTo>
                    <a:pt x="110" y="276"/>
                  </a:lnTo>
                  <a:lnTo>
                    <a:pt x="118" y="266"/>
                  </a:lnTo>
                  <a:lnTo>
                    <a:pt x="124" y="255"/>
                  </a:lnTo>
                  <a:lnTo>
                    <a:pt x="135" y="229"/>
                  </a:lnTo>
                  <a:lnTo>
                    <a:pt x="139" y="231"/>
                  </a:lnTo>
                  <a:lnTo>
                    <a:pt x="141" y="235"/>
                  </a:lnTo>
                  <a:lnTo>
                    <a:pt x="142" y="234"/>
                  </a:lnTo>
                  <a:lnTo>
                    <a:pt x="144" y="232"/>
                  </a:lnTo>
                  <a:lnTo>
                    <a:pt x="145" y="231"/>
                  </a:lnTo>
                  <a:lnTo>
                    <a:pt x="147" y="229"/>
                  </a:lnTo>
                  <a:lnTo>
                    <a:pt x="150" y="231"/>
                  </a:lnTo>
                  <a:lnTo>
                    <a:pt x="150" y="234"/>
                  </a:lnTo>
                  <a:lnTo>
                    <a:pt x="150" y="238"/>
                  </a:lnTo>
                  <a:lnTo>
                    <a:pt x="148" y="250"/>
                  </a:lnTo>
                  <a:lnTo>
                    <a:pt x="151" y="246"/>
                  </a:lnTo>
                  <a:lnTo>
                    <a:pt x="154" y="240"/>
                  </a:lnTo>
                  <a:lnTo>
                    <a:pt x="157" y="235"/>
                  </a:lnTo>
                  <a:lnTo>
                    <a:pt x="160" y="229"/>
                  </a:lnTo>
                  <a:lnTo>
                    <a:pt x="165" y="232"/>
                  </a:lnTo>
                  <a:lnTo>
                    <a:pt x="165" y="241"/>
                  </a:lnTo>
                  <a:lnTo>
                    <a:pt x="162" y="250"/>
                  </a:lnTo>
                  <a:lnTo>
                    <a:pt x="157" y="267"/>
                  </a:lnTo>
                  <a:lnTo>
                    <a:pt x="162" y="263"/>
                  </a:lnTo>
                  <a:lnTo>
                    <a:pt x="168" y="255"/>
                  </a:lnTo>
                  <a:lnTo>
                    <a:pt x="179" y="240"/>
                  </a:lnTo>
                  <a:lnTo>
                    <a:pt x="180" y="240"/>
                  </a:lnTo>
                  <a:lnTo>
                    <a:pt x="182" y="241"/>
                  </a:lnTo>
                  <a:lnTo>
                    <a:pt x="186" y="237"/>
                  </a:lnTo>
                  <a:lnTo>
                    <a:pt x="188" y="232"/>
                  </a:lnTo>
                  <a:lnTo>
                    <a:pt x="191" y="228"/>
                  </a:lnTo>
                  <a:lnTo>
                    <a:pt x="194" y="225"/>
                  </a:lnTo>
                  <a:lnTo>
                    <a:pt x="196" y="229"/>
                  </a:lnTo>
                  <a:lnTo>
                    <a:pt x="196" y="234"/>
                  </a:lnTo>
                  <a:lnTo>
                    <a:pt x="192" y="243"/>
                  </a:lnTo>
                  <a:lnTo>
                    <a:pt x="188" y="252"/>
                  </a:lnTo>
                  <a:lnTo>
                    <a:pt x="186" y="257"/>
                  </a:lnTo>
                  <a:lnTo>
                    <a:pt x="186" y="261"/>
                  </a:lnTo>
                  <a:lnTo>
                    <a:pt x="186" y="263"/>
                  </a:lnTo>
                  <a:lnTo>
                    <a:pt x="188" y="263"/>
                  </a:lnTo>
                  <a:lnTo>
                    <a:pt x="191" y="263"/>
                  </a:lnTo>
                  <a:lnTo>
                    <a:pt x="196" y="258"/>
                  </a:lnTo>
                  <a:lnTo>
                    <a:pt x="197" y="255"/>
                  </a:lnTo>
                  <a:lnTo>
                    <a:pt x="196" y="252"/>
                  </a:lnTo>
                  <a:lnTo>
                    <a:pt x="200" y="249"/>
                  </a:lnTo>
                  <a:lnTo>
                    <a:pt x="203" y="244"/>
                  </a:lnTo>
                  <a:lnTo>
                    <a:pt x="209" y="237"/>
                  </a:lnTo>
                  <a:lnTo>
                    <a:pt x="211" y="237"/>
                  </a:lnTo>
                  <a:lnTo>
                    <a:pt x="212" y="240"/>
                  </a:lnTo>
                  <a:lnTo>
                    <a:pt x="212" y="244"/>
                  </a:lnTo>
                  <a:lnTo>
                    <a:pt x="211" y="249"/>
                  </a:lnTo>
                  <a:lnTo>
                    <a:pt x="211" y="253"/>
                  </a:lnTo>
                  <a:lnTo>
                    <a:pt x="215" y="252"/>
                  </a:lnTo>
                  <a:lnTo>
                    <a:pt x="217" y="250"/>
                  </a:lnTo>
                  <a:lnTo>
                    <a:pt x="221" y="246"/>
                  </a:lnTo>
                  <a:lnTo>
                    <a:pt x="228" y="247"/>
                  </a:lnTo>
                  <a:lnTo>
                    <a:pt x="228" y="253"/>
                  </a:lnTo>
                  <a:lnTo>
                    <a:pt x="228" y="260"/>
                  </a:lnTo>
                  <a:lnTo>
                    <a:pt x="229" y="261"/>
                  </a:lnTo>
                  <a:lnTo>
                    <a:pt x="234" y="263"/>
                  </a:lnTo>
                  <a:lnTo>
                    <a:pt x="237" y="264"/>
                  </a:lnTo>
                  <a:lnTo>
                    <a:pt x="240" y="266"/>
                  </a:lnTo>
                  <a:lnTo>
                    <a:pt x="240" y="263"/>
                  </a:lnTo>
                  <a:lnTo>
                    <a:pt x="238" y="260"/>
                  </a:lnTo>
                  <a:lnTo>
                    <a:pt x="235" y="255"/>
                  </a:lnTo>
                  <a:lnTo>
                    <a:pt x="231" y="249"/>
                  </a:lnTo>
                  <a:lnTo>
                    <a:pt x="229" y="246"/>
                  </a:lnTo>
                  <a:lnTo>
                    <a:pt x="229" y="241"/>
                  </a:lnTo>
                  <a:lnTo>
                    <a:pt x="235" y="240"/>
                  </a:lnTo>
                  <a:lnTo>
                    <a:pt x="243" y="240"/>
                  </a:lnTo>
                  <a:lnTo>
                    <a:pt x="243" y="238"/>
                  </a:lnTo>
                  <a:lnTo>
                    <a:pt x="240" y="237"/>
                  </a:lnTo>
                  <a:lnTo>
                    <a:pt x="238" y="234"/>
                  </a:lnTo>
                  <a:lnTo>
                    <a:pt x="237" y="229"/>
                  </a:lnTo>
                  <a:lnTo>
                    <a:pt x="246" y="231"/>
                  </a:lnTo>
                  <a:lnTo>
                    <a:pt x="253" y="234"/>
                  </a:lnTo>
                  <a:lnTo>
                    <a:pt x="270" y="241"/>
                  </a:lnTo>
                  <a:lnTo>
                    <a:pt x="264" y="235"/>
                  </a:lnTo>
                  <a:lnTo>
                    <a:pt x="258" y="231"/>
                  </a:lnTo>
                  <a:lnTo>
                    <a:pt x="252" y="226"/>
                  </a:lnTo>
                  <a:lnTo>
                    <a:pt x="249" y="221"/>
                  </a:lnTo>
                  <a:lnTo>
                    <a:pt x="247" y="218"/>
                  </a:lnTo>
                  <a:lnTo>
                    <a:pt x="253" y="215"/>
                  </a:lnTo>
                  <a:lnTo>
                    <a:pt x="261" y="215"/>
                  </a:lnTo>
                  <a:lnTo>
                    <a:pt x="267" y="217"/>
                  </a:lnTo>
                  <a:lnTo>
                    <a:pt x="273" y="218"/>
                  </a:lnTo>
                  <a:lnTo>
                    <a:pt x="273" y="215"/>
                  </a:lnTo>
                  <a:lnTo>
                    <a:pt x="272" y="214"/>
                  </a:lnTo>
                  <a:lnTo>
                    <a:pt x="272" y="212"/>
                  </a:lnTo>
                  <a:lnTo>
                    <a:pt x="270" y="211"/>
                  </a:lnTo>
                  <a:lnTo>
                    <a:pt x="276" y="211"/>
                  </a:lnTo>
                  <a:lnTo>
                    <a:pt x="282" y="212"/>
                  </a:lnTo>
                  <a:lnTo>
                    <a:pt x="293" y="217"/>
                  </a:lnTo>
                  <a:lnTo>
                    <a:pt x="304" y="220"/>
                  </a:lnTo>
                  <a:lnTo>
                    <a:pt x="310" y="221"/>
                  </a:lnTo>
                  <a:lnTo>
                    <a:pt x="318" y="223"/>
                  </a:lnTo>
                  <a:lnTo>
                    <a:pt x="322" y="225"/>
                  </a:lnTo>
                  <a:lnTo>
                    <a:pt x="327" y="228"/>
                  </a:lnTo>
                  <a:lnTo>
                    <a:pt x="339" y="231"/>
                  </a:lnTo>
                  <a:lnTo>
                    <a:pt x="333" y="228"/>
                  </a:lnTo>
                  <a:lnTo>
                    <a:pt x="327" y="225"/>
                  </a:lnTo>
                  <a:lnTo>
                    <a:pt x="321" y="221"/>
                  </a:lnTo>
                  <a:lnTo>
                    <a:pt x="319" y="218"/>
                  </a:lnTo>
                  <a:lnTo>
                    <a:pt x="318" y="215"/>
                  </a:lnTo>
                  <a:lnTo>
                    <a:pt x="298" y="212"/>
                  </a:lnTo>
                  <a:lnTo>
                    <a:pt x="287" y="209"/>
                  </a:lnTo>
                  <a:lnTo>
                    <a:pt x="278" y="208"/>
                  </a:lnTo>
                  <a:lnTo>
                    <a:pt x="273" y="205"/>
                  </a:lnTo>
                  <a:lnTo>
                    <a:pt x="269" y="202"/>
                  </a:lnTo>
                  <a:lnTo>
                    <a:pt x="266" y="199"/>
                  </a:lnTo>
                  <a:lnTo>
                    <a:pt x="264" y="192"/>
                  </a:lnTo>
                  <a:lnTo>
                    <a:pt x="260" y="191"/>
                  </a:lnTo>
                  <a:lnTo>
                    <a:pt x="257" y="189"/>
                  </a:lnTo>
                  <a:lnTo>
                    <a:pt x="257" y="186"/>
                  </a:lnTo>
                  <a:lnTo>
                    <a:pt x="261" y="183"/>
                  </a:lnTo>
                  <a:lnTo>
                    <a:pt x="269" y="183"/>
                  </a:lnTo>
                  <a:lnTo>
                    <a:pt x="282" y="185"/>
                  </a:lnTo>
                  <a:lnTo>
                    <a:pt x="282" y="183"/>
                  </a:lnTo>
                  <a:lnTo>
                    <a:pt x="281" y="182"/>
                  </a:lnTo>
                  <a:lnTo>
                    <a:pt x="281" y="179"/>
                  </a:lnTo>
                  <a:lnTo>
                    <a:pt x="281" y="176"/>
                  </a:lnTo>
                  <a:lnTo>
                    <a:pt x="264" y="174"/>
                  </a:lnTo>
                  <a:lnTo>
                    <a:pt x="247" y="173"/>
                  </a:lnTo>
                  <a:lnTo>
                    <a:pt x="232" y="170"/>
                  </a:lnTo>
                  <a:lnTo>
                    <a:pt x="217" y="165"/>
                  </a:lnTo>
                  <a:lnTo>
                    <a:pt x="215" y="160"/>
                  </a:lnTo>
                  <a:lnTo>
                    <a:pt x="214" y="157"/>
                  </a:lnTo>
                  <a:lnTo>
                    <a:pt x="214" y="154"/>
                  </a:lnTo>
                  <a:lnTo>
                    <a:pt x="211" y="154"/>
                  </a:lnTo>
                  <a:lnTo>
                    <a:pt x="206" y="153"/>
                  </a:lnTo>
                  <a:lnTo>
                    <a:pt x="206" y="151"/>
                  </a:lnTo>
                  <a:lnTo>
                    <a:pt x="205" y="150"/>
                  </a:lnTo>
                  <a:lnTo>
                    <a:pt x="205" y="148"/>
                  </a:lnTo>
                  <a:lnTo>
                    <a:pt x="206" y="147"/>
                  </a:lnTo>
                  <a:lnTo>
                    <a:pt x="203" y="145"/>
                  </a:lnTo>
                  <a:lnTo>
                    <a:pt x="200" y="142"/>
                  </a:lnTo>
                  <a:lnTo>
                    <a:pt x="208" y="138"/>
                  </a:lnTo>
                  <a:lnTo>
                    <a:pt x="215" y="135"/>
                  </a:lnTo>
                  <a:lnTo>
                    <a:pt x="226" y="133"/>
                  </a:lnTo>
                  <a:lnTo>
                    <a:pt x="235" y="133"/>
                  </a:lnTo>
                  <a:lnTo>
                    <a:pt x="257" y="131"/>
                  </a:lnTo>
                  <a:lnTo>
                    <a:pt x="266" y="130"/>
                  </a:lnTo>
                  <a:lnTo>
                    <a:pt x="275" y="127"/>
                  </a:lnTo>
                  <a:lnTo>
                    <a:pt x="232" y="125"/>
                  </a:lnTo>
                  <a:lnTo>
                    <a:pt x="188" y="125"/>
                  </a:lnTo>
                  <a:lnTo>
                    <a:pt x="186" y="124"/>
                  </a:lnTo>
                  <a:lnTo>
                    <a:pt x="183" y="119"/>
                  </a:lnTo>
                  <a:lnTo>
                    <a:pt x="191" y="118"/>
                  </a:lnTo>
                  <a:lnTo>
                    <a:pt x="199" y="116"/>
                  </a:lnTo>
                  <a:lnTo>
                    <a:pt x="215" y="118"/>
                  </a:lnTo>
                  <a:lnTo>
                    <a:pt x="231" y="118"/>
                  </a:lnTo>
                  <a:lnTo>
                    <a:pt x="238" y="116"/>
                  </a:lnTo>
                  <a:lnTo>
                    <a:pt x="244" y="113"/>
                  </a:lnTo>
                  <a:lnTo>
                    <a:pt x="232" y="113"/>
                  </a:lnTo>
                  <a:lnTo>
                    <a:pt x="217" y="113"/>
                  </a:lnTo>
                  <a:lnTo>
                    <a:pt x="200" y="115"/>
                  </a:lnTo>
                  <a:lnTo>
                    <a:pt x="182" y="115"/>
                  </a:lnTo>
                  <a:lnTo>
                    <a:pt x="180" y="112"/>
                  </a:lnTo>
                  <a:lnTo>
                    <a:pt x="179" y="110"/>
                  </a:lnTo>
                  <a:lnTo>
                    <a:pt x="179" y="109"/>
                  </a:lnTo>
                  <a:lnTo>
                    <a:pt x="180" y="107"/>
                  </a:lnTo>
                  <a:lnTo>
                    <a:pt x="183" y="107"/>
                  </a:lnTo>
                  <a:lnTo>
                    <a:pt x="180" y="106"/>
                  </a:lnTo>
                  <a:lnTo>
                    <a:pt x="179" y="104"/>
                  </a:lnTo>
                  <a:lnTo>
                    <a:pt x="177" y="101"/>
                  </a:lnTo>
                  <a:lnTo>
                    <a:pt x="179" y="101"/>
                  </a:lnTo>
                  <a:lnTo>
                    <a:pt x="179" y="99"/>
                  </a:lnTo>
                  <a:lnTo>
                    <a:pt x="206" y="96"/>
                  </a:lnTo>
                  <a:lnTo>
                    <a:pt x="191" y="93"/>
                  </a:lnTo>
                  <a:lnTo>
                    <a:pt x="180" y="92"/>
                  </a:lnTo>
                  <a:lnTo>
                    <a:pt x="171" y="93"/>
                  </a:lnTo>
                  <a:lnTo>
                    <a:pt x="170" y="95"/>
                  </a:lnTo>
                  <a:lnTo>
                    <a:pt x="171" y="98"/>
                  </a:lnTo>
                  <a:lnTo>
                    <a:pt x="168" y="96"/>
                  </a:lnTo>
                  <a:lnTo>
                    <a:pt x="164" y="95"/>
                  </a:lnTo>
                  <a:lnTo>
                    <a:pt x="160" y="95"/>
                  </a:lnTo>
                  <a:lnTo>
                    <a:pt x="159" y="93"/>
                  </a:lnTo>
                  <a:lnTo>
                    <a:pt x="159" y="90"/>
                  </a:lnTo>
                  <a:lnTo>
                    <a:pt x="177" y="89"/>
                  </a:lnTo>
                  <a:lnTo>
                    <a:pt x="196" y="89"/>
                  </a:lnTo>
                  <a:lnTo>
                    <a:pt x="214" y="90"/>
                  </a:lnTo>
                  <a:lnTo>
                    <a:pt x="231" y="95"/>
                  </a:lnTo>
                  <a:lnTo>
                    <a:pt x="229" y="98"/>
                  </a:lnTo>
                  <a:lnTo>
                    <a:pt x="226" y="99"/>
                  </a:lnTo>
                  <a:lnTo>
                    <a:pt x="217" y="101"/>
                  </a:lnTo>
                  <a:lnTo>
                    <a:pt x="221" y="103"/>
                  </a:lnTo>
                  <a:lnTo>
                    <a:pt x="228" y="103"/>
                  </a:lnTo>
                  <a:lnTo>
                    <a:pt x="238" y="104"/>
                  </a:lnTo>
                  <a:lnTo>
                    <a:pt x="240" y="106"/>
                  </a:lnTo>
                  <a:lnTo>
                    <a:pt x="240" y="109"/>
                  </a:lnTo>
                  <a:lnTo>
                    <a:pt x="250" y="109"/>
                  </a:lnTo>
                  <a:lnTo>
                    <a:pt x="260" y="109"/>
                  </a:lnTo>
                  <a:lnTo>
                    <a:pt x="258" y="113"/>
                  </a:lnTo>
                  <a:lnTo>
                    <a:pt x="255" y="116"/>
                  </a:lnTo>
                  <a:lnTo>
                    <a:pt x="247" y="119"/>
                  </a:lnTo>
                  <a:lnTo>
                    <a:pt x="258" y="121"/>
                  </a:lnTo>
                  <a:lnTo>
                    <a:pt x="269" y="122"/>
                  </a:lnTo>
                  <a:lnTo>
                    <a:pt x="279" y="122"/>
                  </a:lnTo>
                  <a:lnTo>
                    <a:pt x="290" y="124"/>
                  </a:lnTo>
                  <a:lnTo>
                    <a:pt x="290" y="127"/>
                  </a:lnTo>
                  <a:lnTo>
                    <a:pt x="287" y="130"/>
                  </a:lnTo>
                  <a:lnTo>
                    <a:pt x="282" y="131"/>
                  </a:lnTo>
                  <a:lnTo>
                    <a:pt x="284" y="133"/>
                  </a:lnTo>
                  <a:lnTo>
                    <a:pt x="289" y="135"/>
                  </a:lnTo>
                  <a:lnTo>
                    <a:pt x="295" y="133"/>
                  </a:lnTo>
                  <a:lnTo>
                    <a:pt x="302" y="131"/>
                  </a:lnTo>
                  <a:lnTo>
                    <a:pt x="305" y="131"/>
                  </a:lnTo>
                  <a:lnTo>
                    <a:pt x="308" y="131"/>
                  </a:lnTo>
                  <a:lnTo>
                    <a:pt x="307" y="136"/>
                  </a:lnTo>
                  <a:lnTo>
                    <a:pt x="302" y="138"/>
                  </a:lnTo>
                  <a:lnTo>
                    <a:pt x="293" y="141"/>
                  </a:lnTo>
                  <a:lnTo>
                    <a:pt x="296" y="144"/>
                  </a:lnTo>
                  <a:lnTo>
                    <a:pt x="289" y="142"/>
                  </a:lnTo>
                  <a:lnTo>
                    <a:pt x="281" y="145"/>
                  </a:lnTo>
                  <a:lnTo>
                    <a:pt x="285" y="145"/>
                  </a:lnTo>
                  <a:lnTo>
                    <a:pt x="292" y="147"/>
                  </a:lnTo>
                  <a:lnTo>
                    <a:pt x="301" y="147"/>
                  </a:lnTo>
                  <a:lnTo>
                    <a:pt x="302" y="145"/>
                  </a:lnTo>
                  <a:lnTo>
                    <a:pt x="301" y="145"/>
                  </a:lnTo>
                  <a:lnTo>
                    <a:pt x="301" y="144"/>
                  </a:lnTo>
                  <a:lnTo>
                    <a:pt x="308" y="147"/>
                  </a:lnTo>
                  <a:lnTo>
                    <a:pt x="318" y="147"/>
                  </a:lnTo>
                  <a:lnTo>
                    <a:pt x="328" y="147"/>
                  </a:lnTo>
                  <a:lnTo>
                    <a:pt x="339" y="148"/>
                  </a:lnTo>
                  <a:lnTo>
                    <a:pt x="337" y="153"/>
                  </a:lnTo>
                  <a:lnTo>
                    <a:pt x="334" y="156"/>
                  </a:lnTo>
                  <a:lnTo>
                    <a:pt x="327" y="159"/>
                  </a:lnTo>
                  <a:lnTo>
                    <a:pt x="331" y="162"/>
                  </a:lnTo>
                  <a:lnTo>
                    <a:pt x="339" y="164"/>
                  </a:lnTo>
                  <a:lnTo>
                    <a:pt x="354" y="164"/>
                  </a:lnTo>
                  <a:lnTo>
                    <a:pt x="356" y="162"/>
                  </a:lnTo>
                  <a:lnTo>
                    <a:pt x="354" y="160"/>
                  </a:lnTo>
                  <a:lnTo>
                    <a:pt x="354" y="159"/>
                  </a:lnTo>
                  <a:lnTo>
                    <a:pt x="354" y="157"/>
                  </a:lnTo>
                  <a:lnTo>
                    <a:pt x="360" y="157"/>
                  </a:lnTo>
                  <a:lnTo>
                    <a:pt x="366" y="159"/>
                  </a:lnTo>
                  <a:lnTo>
                    <a:pt x="382" y="167"/>
                  </a:lnTo>
                  <a:lnTo>
                    <a:pt x="397" y="174"/>
                  </a:lnTo>
                  <a:lnTo>
                    <a:pt x="411" y="180"/>
                  </a:lnTo>
                  <a:lnTo>
                    <a:pt x="429" y="189"/>
                  </a:lnTo>
                  <a:lnTo>
                    <a:pt x="447" y="199"/>
                  </a:lnTo>
                  <a:lnTo>
                    <a:pt x="467" y="209"/>
                  </a:lnTo>
                  <a:lnTo>
                    <a:pt x="484" y="218"/>
                  </a:lnTo>
                  <a:lnTo>
                    <a:pt x="487" y="217"/>
                  </a:lnTo>
                  <a:lnTo>
                    <a:pt x="490" y="217"/>
                  </a:lnTo>
                  <a:lnTo>
                    <a:pt x="510" y="229"/>
                  </a:lnTo>
                  <a:lnTo>
                    <a:pt x="531" y="240"/>
                  </a:lnTo>
                  <a:lnTo>
                    <a:pt x="575" y="261"/>
                  </a:lnTo>
                  <a:lnTo>
                    <a:pt x="572" y="258"/>
                  </a:lnTo>
                  <a:lnTo>
                    <a:pt x="568" y="255"/>
                  </a:lnTo>
                  <a:lnTo>
                    <a:pt x="563" y="252"/>
                  </a:lnTo>
                  <a:lnTo>
                    <a:pt x="560" y="247"/>
                  </a:lnTo>
                  <a:lnTo>
                    <a:pt x="554" y="243"/>
                  </a:lnTo>
                  <a:lnTo>
                    <a:pt x="549" y="240"/>
                  </a:lnTo>
                  <a:lnTo>
                    <a:pt x="543" y="235"/>
                  </a:lnTo>
                  <a:lnTo>
                    <a:pt x="536" y="232"/>
                  </a:lnTo>
                  <a:lnTo>
                    <a:pt x="536" y="231"/>
                  </a:lnTo>
                  <a:lnTo>
                    <a:pt x="534" y="229"/>
                  </a:lnTo>
                  <a:lnTo>
                    <a:pt x="526" y="226"/>
                  </a:lnTo>
                  <a:lnTo>
                    <a:pt x="523" y="225"/>
                  </a:lnTo>
                  <a:lnTo>
                    <a:pt x="522" y="221"/>
                  </a:lnTo>
                  <a:lnTo>
                    <a:pt x="517" y="221"/>
                  </a:lnTo>
                  <a:lnTo>
                    <a:pt x="514" y="220"/>
                  </a:lnTo>
                  <a:lnTo>
                    <a:pt x="510" y="218"/>
                  </a:lnTo>
                  <a:lnTo>
                    <a:pt x="507" y="215"/>
                  </a:lnTo>
                  <a:lnTo>
                    <a:pt x="500" y="214"/>
                  </a:lnTo>
                  <a:lnTo>
                    <a:pt x="496" y="211"/>
                  </a:lnTo>
                  <a:lnTo>
                    <a:pt x="490" y="208"/>
                  </a:lnTo>
                  <a:lnTo>
                    <a:pt x="485" y="206"/>
                  </a:lnTo>
                  <a:lnTo>
                    <a:pt x="484" y="205"/>
                  </a:lnTo>
                  <a:lnTo>
                    <a:pt x="484" y="203"/>
                  </a:lnTo>
                  <a:lnTo>
                    <a:pt x="479" y="203"/>
                  </a:lnTo>
                  <a:lnTo>
                    <a:pt x="472" y="199"/>
                  </a:lnTo>
                  <a:lnTo>
                    <a:pt x="464" y="194"/>
                  </a:lnTo>
                  <a:lnTo>
                    <a:pt x="446" y="186"/>
                  </a:lnTo>
                  <a:lnTo>
                    <a:pt x="430" y="180"/>
                  </a:lnTo>
                  <a:lnTo>
                    <a:pt x="427" y="179"/>
                  </a:lnTo>
                  <a:lnTo>
                    <a:pt x="426" y="177"/>
                  </a:lnTo>
                  <a:lnTo>
                    <a:pt x="426" y="174"/>
                  </a:lnTo>
                  <a:lnTo>
                    <a:pt x="427" y="171"/>
                  </a:lnTo>
                  <a:lnTo>
                    <a:pt x="411" y="160"/>
                  </a:lnTo>
                  <a:lnTo>
                    <a:pt x="395" y="148"/>
                  </a:lnTo>
                  <a:lnTo>
                    <a:pt x="388" y="142"/>
                  </a:lnTo>
                  <a:lnTo>
                    <a:pt x="382" y="135"/>
                  </a:lnTo>
                  <a:lnTo>
                    <a:pt x="375" y="125"/>
                  </a:lnTo>
                  <a:lnTo>
                    <a:pt x="372" y="116"/>
                  </a:lnTo>
                  <a:lnTo>
                    <a:pt x="375" y="115"/>
                  </a:lnTo>
                  <a:lnTo>
                    <a:pt x="378" y="115"/>
                  </a:lnTo>
                  <a:lnTo>
                    <a:pt x="385" y="118"/>
                  </a:lnTo>
                  <a:lnTo>
                    <a:pt x="382" y="115"/>
                  </a:lnTo>
                  <a:lnTo>
                    <a:pt x="378" y="113"/>
                  </a:lnTo>
                  <a:lnTo>
                    <a:pt x="371" y="110"/>
                  </a:lnTo>
                  <a:lnTo>
                    <a:pt x="363" y="107"/>
                  </a:lnTo>
                  <a:lnTo>
                    <a:pt x="360" y="104"/>
                  </a:lnTo>
                  <a:lnTo>
                    <a:pt x="360" y="101"/>
                  </a:lnTo>
                  <a:lnTo>
                    <a:pt x="372" y="103"/>
                  </a:lnTo>
                  <a:lnTo>
                    <a:pt x="385" y="107"/>
                  </a:lnTo>
                  <a:lnTo>
                    <a:pt x="407" y="118"/>
                  </a:lnTo>
                  <a:lnTo>
                    <a:pt x="411" y="118"/>
                  </a:lnTo>
                  <a:lnTo>
                    <a:pt x="423" y="122"/>
                  </a:lnTo>
                  <a:lnTo>
                    <a:pt x="436" y="128"/>
                  </a:lnTo>
                  <a:lnTo>
                    <a:pt x="462" y="138"/>
                  </a:lnTo>
                  <a:lnTo>
                    <a:pt x="436" y="124"/>
                  </a:lnTo>
                  <a:lnTo>
                    <a:pt x="409" y="110"/>
                  </a:lnTo>
                  <a:lnTo>
                    <a:pt x="394" y="106"/>
                  </a:lnTo>
                  <a:lnTo>
                    <a:pt x="383" y="99"/>
                  </a:lnTo>
                  <a:lnTo>
                    <a:pt x="372" y="93"/>
                  </a:lnTo>
                  <a:lnTo>
                    <a:pt x="362" y="90"/>
                  </a:lnTo>
                  <a:lnTo>
                    <a:pt x="357" y="87"/>
                  </a:lnTo>
                  <a:lnTo>
                    <a:pt x="354" y="83"/>
                  </a:lnTo>
                  <a:lnTo>
                    <a:pt x="357" y="83"/>
                  </a:lnTo>
                  <a:lnTo>
                    <a:pt x="362" y="81"/>
                  </a:lnTo>
                  <a:lnTo>
                    <a:pt x="369" y="84"/>
                  </a:lnTo>
                  <a:lnTo>
                    <a:pt x="383" y="93"/>
                  </a:lnTo>
                  <a:lnTo>
                    <a:pt x="394" y="96"/>
                  </a:lnTo>
                  <a:lnTo>
                    <a:pt x="404" y="99"/>
                  </a:lnTo>
                  <a:lnTo>
                    <a:pt x="415" y="103"/>
                  </a:lnTo>
                  <a:lnTo>
                    <a:pt x="424" y="107"/>
                  </a:lnTo>
                  <a:lnTo>
                    <a:pt x="411" y="99"/>
                  </a:lnTo>
                  <a:lnTo>
                    <a:pt x="397" y="93"/>
                  </a:lnTo>
                  <a:lnTo>
                    <a:pt x="382" y="86"/>
                  </a:lnTo>
                  <a:lnTo>
                    <a:pt x="368" y="78"/>
                  </a:lnTo>
                  <a:lnTo>
                    <a:pt x="363" y="78"/>
                  </a:lnTo>
                  <a:lnTo>
                    <a:pt x="360" y="75"/>
                  </a:lnTo>
                  <a:lnTo>
                    <a:pt x="359" y="72"/>
                  </a:lnTo>
                  <a:lnTo>
                    <a:pt x="359" y="69"/>
                  </a:lnTo>
                  <a:lnTo>
                    <a:pt x="368" y="69"/>
                  </a:lnTo>
                  <a:lnTo>
                    <a:pt x="378" y="71"/>
                  </a:lnTo>
                  <a:lnTo>
                    <a:pt x="398" y="77"/>
                  </a:lnTo>
                  <a:lnTo>
                    <a:pt x="417" y="84"/>
                  </a:lnTo>
                  <a:lnTo>
                    <a:pt x="435" y="90"/>
                  </a:lnTo>
                  <a:lnTo>
                    <a:pt x="420" y="81"/>
                  </a:lnTo>
                  <a:lnTo>
                    <a:pt x="400" y="72"/>
                  </a:lnTo>
                  <a:lnTo>
                    <a:pt x="382" y="64"/>
                  </a:lnTo>
                  <a:lnTo>
                    <a:pt x="363" y="54"/>
                  </a:lnTo>
                  <a:lnTo>
                    <a:pt x="362" y="51"/>
                  </a:lnTo>
                  <a:lnTo>
                    <a:pt x="362" y="49"/>
                  </a:lnTo>
                  <a:lnTo>
                    <a:pt x="363" y="48"/>
                  </a:lnTo>
                  <a:lnTo>
                    <a:pt x="357" y="45"/>
                  </a:lnTo>
                  <a:lnTo>
                    <a:pt x="354" y="42"/>
                  </a:lnTo>
                  <a:lnTo>
                    <a:pt x="354" y="38"/>
                  </a:lnTo>
                  <a:lnTo>
                    <a:pt x="374" y="43"/>
                  </a:lnTo>
                  <a:lnTo>
                    <a:pt x="394" y="51"/>
                  </a:lnTo>
                  <a:lnTo>
                    <a:pt x="414" y="58"/>
                  </a:lnTo>
                  <a:lnTo>
                    <a:pt x="435" y="64"/>
                  </a:lnTo>
                  <a:lnTo>
                    <a:pt x="418" y="55"/>
                  </a:lnTo>
                  <a:lnTo>
                    <a:pt x="400" y="46"/>
                  </a:lnTo>
                  <a:lnTo>
                    <a:pt x="360" y="32"/>
                  </a:lnTo>
                  <a:lnTo>
                    <a:pt x="351" y="29"/>
                  </a:lnTo>
                  <a:lnTo>
                    <a:pt x="348" y="26"/>
                  </a:lnTo>
                  <a:lnTo>
                    <a:pt x="348" y="25"/>
                  </a:lnTo>
                  <a:lnTo>
                    <a:pt x="348" y="22"/>
                  </a:lnTo>
                  <a:lnTo>
                    <a:pt x="366" y="26"/>
                  </a:lnTo>
                  <a:lnTo>
                    <a:pt x="385" y="34"/>
                  </a:lnTo>
                  <a:lnTo>
                    <a:pt x="403" y="40"/>
                  </a:lnTo>
                  <a:lnTo>
                    <a:pt x="420" y="48"/>
                  </a:lnTo>
                  <a:lnTo>
                    <a:pt x="388" y="29"/>
                  </a:lnTo>
                  <a:lnTo>
                    <a:pt x="354" y="13"/>
                  </a:lnTo>
                  <a:lnTo>
                    <a:pt x="353" y="8"/>
                  </a:lnTo>
                  <a:lnTo>
                    <a:pt x="351" y="0"/>
                  </a:lnTo>
                  <a:lnTo>
                    <a:pt x="360" y="2"/>
                  </a:lnTo>
                  <a:lnTo>
                    <a:pt x="369" y="3"/>
                  </a:lnTo>
                  <a:lnTo>
                    <a:pt x="385" y="10"/>
                  </a:lnTo>
                  <a:lnTo>
                    <a:pt x="401" y="17"/>
                  </a:lnTo>
                  <a:lnTo>
                    <a:pt x="418" y="22"/>
                  </a:lnTo>
                  <a:lnTo>
                    <a:pt x="417" y="26"/>
                  </a:lnTo>
                  <a:lnTo>
                    <a:pt x="415" y="28"/>
                  </a:lnTo>
                  <a:lnTo>
                    <a:pt x="418" y="31"/>
                  </a:lnTo>
                  <a:lnTo>
                    <a:pt x="423" y="34"/>
                  </a:lnTo>
                  <a:lnTo>
                    <a:pt x="421" y="37"/>
                  </a:lnTo>
                  <a:lnTo>
                    <a:pt x="420" y="40"/>
                  </a:lnTo>
                  <a:lnTo>
                    <a:pt x="424" y="43"/>
                  </a:lnTo>
                  <a:lnTo>
                    <a:pt x="430" y="46"/>
                  </a:lnTo>
                  <a:lnTo>
                    <a:pt x="438" y="51"/>
                  </a:lnTo>
                  <a:lnTo>
                    <a:pt x="444" y="54"/>
                  </a:lnTo>
                  <a:lnTo>
                    <a:pt x="441" y="57"/>
                  </a:lnTo>
                  <a:lnTo>
                    <a:pt x="439" y="58"/>
                  </a:lnTo>
                  <a:lnTo>
                    <a:pt x="438" y="58"/>
                  </a:lnTo>
                  <a:close/>
                  <a:moveTo>
                    <a:pt x="433" y="109"/>
                  </a:moveTo>
                  <a:lnTo>
                    <a:pt x="433" y="109"/>
                  </a:lnTo>
                  <a:lnTo>
                    <a:pt x="430" y="107"/>
                  </a:lnTo>
                  <a:lnTo>
                    <a:pt x="429" y="109"/>
                  </a:lnTo>
                  <a:lnTo>
                    <a:pt x="432" y="110"/>
                  </a:lnTo>
                  <a:lnTo>
                    <a:pt x="433" y="110"/>
                  </a:lnTo>
                  <a:lnTo>
                    <a:pt x="433" y="109"/>
                  </a:lnTo>
                  <a:close/>
                  <a:moveTo>
                    <a:pt x="667" y="141"/>
                  </a:moveTo>
                  <a:lnTo>
                    <a:pt x="667" y="141"/>
                  </a:lnTo>
                  <a:lnTo>
                    <a:pt x="658" y="128"/>
                  </a:lnTo>
                  <a:lnTo>
                    <a:pt x="645" y="119"/>
                  </a:lnTo>
                  <a:lnTo>
                    <a:pt x="650" y="125"/>
                  </a:lnTo>
                  <a:lnTo>
                    <a:pt x="654" y="131"/>
                  </a:lnTo>
                  <a:lnTo>
                    <a:pt x="659" y="138"/>
                  </a:lnTo>
                  <a:lnTo>
                    <a:pt x="662" y="139"/>
                  </a:lnTo>
                  <a:lnTo>
                    <a:pt x="667" y="141"/>
                  </a:lnTo>
                  <a:close/>
                  <a:moveTo>
                    <a:pt x="455" y="179"/>
                  </a:moveTo>
                  <a:lnTo>
                    <a:pt x="455" y="179"/>
                  </a:lnTo>
                  <a:lnTo>
                    <a:pt x="453" y="176"/>
                  </a:lnTo>
                  <a:lnTo>
                    <a:pt x="455" y="174"/>
                  </a:lnTo>
                  <a:lnTo>
                    <a:pt x="462" y="176"/>
                  </a:lnTo>
                  <a:lnTo>
                    <a:pt x="468" y="177"/>
                  </a:lnTo>
                  <a:lnTo>
                    <a:pt x="479" y="183"/>
                  </a:lnTo>
                  <a:lnTo>
                    <a:pt x="490" y="189"/>
                  </a:lnTo>
                  <a:lnTo>
                    <a:pt x="496" y="191"/>
                  </a:lnTo>
                  <a:lnTo>
                    <a:pt x="502" y="192"/>
                  </a:lnTo>
                  <a:lnTo>
                    <a:pt x="526" y="208"/>
                  </a:lnTo>
                  <a:lnTo>
                    <a:pt x="552" y="221"/>
                  </a:lnTo>
                  <a:lnTo>
                    <a:pt x="604" y="247"/>
                  </a:lnTo>
                  <a:lnTo>
                    <a:pt x="590" y="235"/>
                  </a:lnTo>
                  <a:lnTo>
                    <a:pt x="575" y="223"/>
                  </a:lnTo>
                  <a:lnTo>
                    <a:pt x="560" y="211"/>
                  </a:lnTo>
                  <a:lnTo>
                    <a:pt x="543" y="200"/>
                  </a:lnTo>
                  <a:lnTo>
                    <a:pt x="508" y="182"/>
                  </a:lnTo>
                  <a:lnTo>
                    <a:pt x="470" y="164"/>
                  </a:lnTo>
                  <a:lnTo>
                    <a:pt x="468" y="167"/>
                  </a:lnTo>
                  <a:lnTo>
                    <a:pt x="467" y="168"/>
                  </a:lnTo>
                  <a:lnTo>
                    <a:pt x="465" y="168"/>
                  </a:lnTo>
                  <a:lnTo>
                    <a:pt x="427" y="147"/>
                  </a:lnTo>
                  <a:lnTo>
                    <a:pt x="406" y="136"/>
                  </a:lnTo>
                  <a:lnTo>
                    <a:pt x="383" y="128"/>
                  </a:lnTo>
                  <a:lnTo>
                    <a:pt x="398" y="144"/>
                  </a:lnTo>
                  <a:lnTo>
                    <a:pt x="415" y="157"/>
                  </a:lnTo>
                  <a:lnTo>
                    <a:pt x="433" y="170"/>
                  </a:lnTo>
                  <a:lnTo>
                    <a:pt x="444" y="174"/>
                  </a:lnTo>
                  <a:lnTo>
                    <a:pt x="455" y="179"/>
                  </a:lnTo>
                  <a:close/>
                  <a:moveTo>
                    <a:pt x="676" y="139"/>
                  </a:moveTo>
                  <a:lnTo>
                    <a:pt x="676" y="139"/>
                  </a:lnTo>
                  <a:lnTo>
                    <a:pt x="671" y="135"/>
                  </a:lnTo>
                  <a:lnTo>
                    <a:pt x="670" y="131"/>
                  </a:lnTo>
                  <a:lnTo>
                    <a:pt x="667" y="131"/>
                  </a:lnTo>
                  <a:lnTo>
                    <a:pt x="671" y="136"/>
                  </a:lnTo>
                  <a:lnTo>
                    <a:pt x="674" y="138"/>
                  </a:lnTo>
                  <a:lnTo>
                    <a:pt x="676" y="139"/>
                  </a:lnTo>
                  <a:close/>
                  <a:moveTo>
                    <a:pt x="439" y="135"/>
                  </a:moveTo>
                  <a:lnTo>
                    <a:pt x="439" y="135"/>
                  </a:lnTo>
                  <a:lnTo>
                    <a:pt x="436" y="133"/>
                  </a:lnTo>
                  <a:lnTo>
                    <a:pt x="433" y="133"/>
                  </a:lnTo>
                  <a:lnTo>
                    <a:pt x="435" y="135"/>
                  </a:lnTo>
                  <a:lnTo>
                    <a:pt x="436" y="135"/>
                  </a:lnTo>
                  <a:lnTo>
                    <a:pt x="438" y="135"/>
                  </a:lnTo>
                  <a:lnTo>
                    <a:pt x="439" y="135"/>
                  </a:lnTo>
                  <a:close/>
                  <a:moveTo>
                    <a:pt x="270" y="135"/>
                  </a:moveTo>
                  <a:lnTo>
                    <a:pt x="270" y="135"/>
                  </a:lnTo>
                  <a:lnTo>
                    <a:pt x="275" y="135"/>
                  </a:lnTo>
                  <a:lnTo>
                    <a:pt x="276" y="135"/>
                  </a:lnTo>
                  <a:lnTo>
                    <a:pt x="276" y="133"/>
                  </a:lnTo>
                  <a:lnTo>
                    <a:pt x="273" y="133"/>
                  </a:lnTo>
                  <a:lnTo>
                    <a:pt x="272" y="135"/>
                  </a:lnTo>
                  <a:lnTo>
                    <a:pt x="270" y="135"/>
                  </a:lnTo>
                  <a:close/>
                  <a:moveTo>
                    <a:pt x="462" y="144"/>
                  </a:moveTo>
                  <a:lnTo>
                    <a:pt x="462" y="144"/>
                  </a:lnTo>
                  <a:lnTo>
                    <a:pt x="452" y="139"/>
                  </a:lnTo>
                  <a:lnTo>
                    <a:pt x="446" y="136"/>
                  </a:lnTo>
                  <a:lnTo>
                    <a:pt x="441" y="136"/>
                  </a:lnTo>
                  <a:lnTo>
                    <a:pt x="446" y="138"/>
                  </a:lnTo>
                  <a:lnTo>
                    <a:pt x="450" y="141"/>
                  </a:lnTo>
                  <a:lnTo>
                    <a:pt x="456" y="144"/>
                  </a:lnTo>
                  <a:lnTo>
                    <a:pt x="462" y="144"/>
                  </a:lnTo>
                  <a:close/>
                  <a:moveTo>
                    <a:pt x="456" y="153"/>
                  </a:moveTo>
                  <a:lnTo>
                    <a:pt x="456" y="153"/>
                  </a:lnTo>
                  <a:lnTo>
                    <a:pt x="452" y="148"/>
                  </a:lnTo>
                  <a:lnTo>
                    <a:pt x="446" y="147"/>
                  </a:lnTo>
                  <a:lnTo>
                    <a:pt x="435" y="144"/>
                  </a:lnTo>
                  <a:lnTo>
                    <a:pt x="446" y="148"/>
                  </a:lnTo>
                  <a:lnTo>
                    <a:pt x="450" y="151"/>
                  </a:lnTo>
                  <a:lnTo>
                    <a:pt x="456" y="153"/>
                  </a:lnTo>
                  <a:close/>
                  <a:moveTo>
                    <a:pt x="651" y="173"/>
                  </a:moveTo>
                  <a:lnTo>
                    <a:pt x="651" y="173"/>
                  </a:lnTo>
                  <a:lnTo>
                    <a:pt x="654" y="174"/>
                  </a:lnTo>
                  <a:lnTo>
                    <a:pt x="659" y="176"/>
                  </a:lnTo>
                  <a:lnTo>
                    <a:pt x="665" y="182"/>
                  </a:lnTo>
                  <a:lnTo>
                    <a:pt x="671" y="186"/>
                  </a:lnTo>
                  <a:lnTo>
                    <a:pt x="674" y="188"/>
                  </a:lnTo>
                  <a:lnTo>
                    <a:pt x="677" y="188"/>
                  </a:lnTo>
                  <a:lnTo>
                    <a:pt x="667" y="177"/>
                  </a:lnTo>
                  <a:lnTo>
                    <a:pt x="658" y="167"/>
                  </a:lnTo>
                  <a:lnTo>
                    <a:pt x="647" y="154"/>
                  </a:lnTo>
                  <a:lnTo>
                    <a:pt x="641" y="150"/>
                  </a:lnTo>
                  <a:lnTo>
                    <a:pt x="635" y="145"/>
                  </a:lnTo>
                  <a:lnTo>
                    <a:pt x="638" y="153"/>
                  </a:lnTo>
                  <a:lnTo>
                    <a:pt x="642" y="159"/>
                  </a:lnTo>
                  <a:lnTo>
                    <a:pt x="651" y="173"/>
                  </a:lnTo>
                  <a:close/>
                  <a:moveTo>
                    <a:pt x="676" y="168"/>
                  </a:moveTo>
                  <a:lnTo>
                    <a:pt x="676" y="168"/>
                  </a:lnTo>
                  <a:lnTo>
                    <a:pt x="667" y="157"/>
                  </a:lnTo>
                  <a:lnTo>
                    <a:pt x="654" y="147"/>
                  </a:lnTo>
                  <a:lnTo>
                    <a:pt x="664" y="159"/>
                  </a:lnTo>
                  <a:lnTo>
                    <a:pt x="670" y="164"/>
                  </a:lnTo>
                  <a:lnTo>
                    <a:pt x="676" y="168"/>
                  </a:lnTo>
                  <a:close/>
                  <a:moveTo>
                    <a:pt x="240" y="153"/>
                  </a:moveTo>
                  <a:lnTo>
                    <a:pt x="240" y="153"/>
                  </a:lnTo>
                  <a:lnTo>
                    <a:pt x="276" y="156"/>
                  </a:lnTo>
                  <a:lnTo>
                    <a:pt x="296" y="157"/>
                  </a:lnTo>
                  <a:lnTo>
                    <a:pt x="307" y="157"/>
                  </a:lnTo>
                  <a:lnTo>
                    <a:pt x="316" y="156"/>
                  </a:lnTo>
                  <a:lnTo>
                    <a:pt x="316" y="154"/>
                  </a:lnTo>
                  <a:lnTo>
                    <a:pt x="314" y="154"/>
                  </a:lnTo>
                  <a:lnTo>
                    <a:pt x="313" y="153"/>
                  </a:lnTo>
                  <a:lnTo>
                    <a:pt x="313" y="151"/>
                  </a:lnTo>
                  <a:lnTo>
                    <a:pt x="314" y="151"/>
                  </a:lnTo>
                  <a:lnTo>
                    <a:pt x="316" y="153"/>
                  </a:lnTo>
                  <a:lnTo>
                    <a:pt x="318" y="154"/>
                  </a:lnTo>
                  <a:lnTo>
                    <a:pt x="319" y="154"/>
                  </a:lnTo>
                  <a:lnTo>
                    <a:pt x="324" y="153"/>
                  </a:lnTo>
                  <a:lnTo>
                    <a:pt x="325" y="153"/>
                  </a:lnTo>
                  <a:lnTo>
                    <a:pt x="327" y="151"/>
                  </a:lnTo>
                  <a:lnTo>
                    <a:pt x="284" y="150"/>
                  </a:lnTo>
                  <a:lnTo>
                    <a:pt x="261" y="150"/>
                  </a:lnTo>
                  <a:lnTo>
                    <a:pt x="240" y="153"/>
                  </a:lnTo>
                  <a:close/>
                  <a:moveTo>
                    <a:pt x="318" y="160"/>
                  </a:moveTo>
                  <a:lnTo>
                    <a:pt x="318" y="160"/>
                  </a:lnTo>
                  <a:lnTo>
                    <a:pt x="322" y="162"/>
                  </a:lnTo>
                  <a:lnTo>
                    <a:pt x="325" y="162"/>
                  </a:lnTo>
                  <a:lnTo>
                    <a:pt x="327" y="160"/>
                  </a:lnTo>
                  <a:lnTo>
                    <a:pt x="325" y="160"/>
                  </a:lnTo>
                  <a:lnTo>
                    <a:pt x="322" y="159"/>
                  </a:lnTo>
                  <a:lnTo>
                    <a:pt x="319" y="159"/>
                  </a:lnTo>
                  <a:lnTo>
                    <a:pt x="318" y="160"/>
                  </a:lnTo>
                  <a:close/>
                  <a:moveTo>
                    <a:pt x="500" y="171"/>
                  </a:moveTo>
                  <a:lnTo>
                    <a:pt x="500" y="171"/>
                  </a:lnTo>
                  <a:lnTo>
                    <a:pt x="502" y="170"/>
                  </a:lnTo>
                  <a:lnTo>
                    <a:pt x="502" y="168"/>
                  </a:lnTo>
                  <a:lnTo>
                    <a:pt x="504" y="168"/>
                  </a:lnTo>
                  <a:lnTo>
                    <a:pt x="504" y="170"/>
                  </a:lnTo>
                  <a:lnTo>
                    <a:pt x="504" y="168"/>
                  </a:lnTo>
                  <a:lnTo>
                    <a:pt x="499" y="168"/>
                  </a:lnTo>
                  <a:lnTo>
                    <a:pt x="497" y="165"/>
                  </a:lnTo>
                  <a:lnTo>
                    <a:pt x="494" y="164"/>
                  </a:lnTo>
                  <a:lnTo>
                    <a:pt x="490" y="164"/>
                  </a:lnTo>
                  <a:lnTo>
                    <a:pt x="496" y="167"/>
                  </a:lnTo>
                  <a:lnTo>
                    <a:pt x="499" y="168"/>
                  </a:lnTo>
                  <a:lnTo>
                    <a:pt x="500" y="171"/>
                  </a:lnTo>
                  <a:close/>
                  <a:moveTo>
                    <a:pt x="253" y="165"/>
                  </a:moveTo>
                  <a:lnTo>
                    <a:pt x="253" y="165"/>
                  </a:lnTo>
                  <a:lnTo>
                    <a:pt x="261" y="170"/>
                  </a:lnTo>
                  <a:lnTo>
                    <a:pt x="270" y="171"/>
                  </a:lnTo>
                  <a:lnTo>
                    <a:pt x="290" y="173"/>
                  </a:lnTo>
                  <a:lnTo>
                    <a:pt x="324" y="179"/>
                  </a:lnTo>
                  <a:lnTo>
                    <a:pt x="356" y="185"/>
                  </a:lnTo>
                  <a:lnTo>
                    <a:pt x="351" y="182"/>
                  </a:lnTo>
                  <a:lnTo>
                    <a:pt x="345" y="179"/>
                  </a:lnTo>
                  <a:lnTo>
                    <a:pt x="340" y="174"/>
                  </a:lnTo>
                  <a:lnTo>
                    <a:pt x="339" y="171"/>
                  </a:lnTo>
                  <a:lnTo>
                    <a:pt x="339" y="168"/>
                  </a:lnTo>
                  <a:lnTo>
                    <a:pt x="318" y="168"/>
                  </a:lnTo>
                  <a:lnTo>
                    <a:pt x="298" y="165"/>
                  </a:lnTo>
                  <a:lnTo>
                    <a:pt x="276" y="165"/>
                  </a:lnTo>
                  <a:lnTo>
                    <a:pt x="253" y="165"/>
                  </a:lnTo>
                  <a:close/>
                  <a:moveTo>
                    <a:pt x="659" y="196"/>
                  </a:moveTo>
                  <a:lnTo>
                    <a:pt x="659" y="196"/>
                  </a:lnTo>
                  <a:lnTo>
                    <a:pt x="651" y="188"/>
                  </a:lnTo>
                  <a:lnTo>
                    <a:pt x="644" y="180"/>
                  </a:lnTo>
                  <a:lnTo>
                    <a:pt x="629" y="165"/>
                  </a:lnTo>
                  <a:lnTo>
                    <a:pt x="630" y="170"/>
                  </a:lnTo>
                  <a:lnTo>
                    <a:pt x="633" y="176"/>
                  </a:lnTo>
                  <a:lnTo>
                    <a:pt x="636" y="180"/>
                  </a:lnTo>
                  <a:lnTo>
                    <a:pt x="641" y="183"/>
                  </a:lnTo>
                  <a:lnTo>
                    <a:pt x="650" y="189"/>
                  </a:lnTo>
                  <a:lnTo>
                    <a:pt x="659" y="196"/>
                  </a:lnTo>
                  <a:close/>
                  <a:moveTo>
                    <a:pt x="365" y="168"/>
                  </a:moveTo>
                  <a:lnTo>
                    <a:pt x="365" y="168"/>
                  </a:lnTo>
                  <a:lnTo>
                    <a:pt x="363" y="170"/>
                  </a:lnTo>
                  <a:lnTo>
                    <a:pt x="356" y="170"/>
                  </a:lnTo>
                  <a:lnTo>
                    <a:pt x="353" y="170"/>
                  </a:lnTo>
                  <a:lnTo>
                    <a:pt x="350" y="171"/>
                  </a:lnTo>
                  <a:lnTo>
                    <a:pt x="382" y="186"/>
                  </a:lnTo>
                  <a:lnTo>
                    <a:pt x="397" y="194"/>
                  </a:lnTo>
                  <a:lnTo>
                    <a:pt x="414" y="200"/>
                  </a:lnTo>
                  <a:lnTo>
                    <a:pt x="414" y="199"/>
                  </a:lnTo>
                  <a:lnTo>
                    <a:pt x="414" y="197"/>
                  </a:lnTo>
                  <a:lnTo>
                    <a:pt x="412" y="196"/>
                  </a:lnTo>
                  <a:lnTo>
                    <a:pt x="414" y="194"/>
                  </a:lnTo>
                  <a:lnTo>
                    <a:pt x="417" y="194"/>
                  </a:lnTo>
                  <a:lnTo>
                    <a:pt x="418" y="192"/>
                  </a:lnTo>
                  <a:lnTo>
                    <a:pt x="392" y="180"/>
                  </a:lnTo>
                  <a:lnTo>
                    <a:pt x="378" y="174"/>
                  </a:lnTo>
                  <a:lnTo>
                    <a:pt x="365" y="168"/>
                  </a:lnTo>
                  <a:close/>
                  <a:moveTo>
                    <a:pt x="508" y="173"/>
                  </a:moveTo>
                  <a:lnTo>
                    <a:pt x="508" y="173"/>
                  </a:lnTo>
                  <a:lnTo>
                    <a:pt x="511" y="173"/>
                  </a:lnTo>
                  <a:lnTo>
                    <a:pt x="513" y="176"/>
                  </a:lnTo>
                  <a:lnTo>
                    <a:pt x="516" y="176"/>
                  </a:lnTo>
                  <a:lnTo>
                    <a:pt x="517" y="176"/>
                  </a:lnTo>
                  <a:lnTo>
                    <a:pt x="514" y="174"/>
                  </a:lnTo>
                  <a:lnTo>
                    <a:pt x="513" y="173"/>
                  </a:lnTo>
                  <a:lnTo>
                    <a:pt x="510" y="171"/>
                  </a:lnTo>
                  <a:lnTo>
                    <a:pt x="508" y="173"/>
                  </a:lnTo>
                  <a:close/>
                  <a:moveTo>
                    <a:pt x="536" y="179"/>
                  </a:moveTo>
                  <a:lnTo>
                    <a:pt x="536" y="179"/>
                  </a:lnTo>
                  <a:lnTo>
                    <a:pt x="534" y="179"/>
                  </a:lnTo>
                  <a:lnTo>
                    <a:pt x="532" y="177"/>
                  </a:lnTo>
                  <a:lnTo>
                    <a:pt x="529" y="176"/>
                  </a:lnTo>
                  <a:lnTo>
                    <a:pt x="528" y="176"/>
                  </a:lnTo>
                  <a:lnTo>
                    <a:pt x="529" y="177"/>
                  </a:lnTo>
                  <a:lnTo>
                    <a:pt x="531" y="179"/>
                  </a:lnTo>
                  <a:lnTo>
                    <a:pt x="534" y="180"/>
                  </a:lnTo>
                  <a:lnTo>
                    <a:pt x="536" y="179"/>
                  </a:lnTo>
                  <a:close/>
                  <a:moveTo>
                    <a:pt x="536" y="188"/>
                  </a:moveTo>
                  <a:lnTo>
                    <a:pt x="536" y="188"/>
                  </a:lnTo>
                  <a:lnTo>
                    <a:pt x="548" y="194"/>
                  </a:lnTo>
                  <a:lnTo>
                    <a:pt x="554" y="197"/>
                  </a:lnTo>
                  <a:lnTo>
                    <a:pt x="557" y="199"/>
                  </a:lnTo>
                  <a:lnTo>
                    <a:pt x="560" y="197"/>
                  </a:lnTo>
                  <a:lnTo>
                    <a:pt x="539" y="186"/>
                  </a:lnTo>
                  <a:lnTo>
                    <a:pt x="528" y="180"/>
                  </a:lnTo>
                  <a:lnTo>
                    <a:pt x="517" y="177"/>
                  </a:lnTo>
                  <a:lnTo>
                    <a:pt x="526" y="183"/>
                  </a:lnTo>
                  <a:lnTo>
                    <a:pt x="529" y="185"/>
                  </a:lnTo>
                  <a:lnTo>
                    <a:pt x="536" y="188"/>
                  </a:lnTo>
                  <a:close/>
                  <a:moveTo>
                    <a:pt x="354" y="189"/>
                  </a:moveTo>
                  <a:lnTo>
                    <a:pt x="354" y="189"/>
                  </a:lnTo>
                  <a:lnTo>
                    <a:pt x="340" y="185"/>
                  </a:lnTo>
                  <a:lnTo>
                    <a:pt x="325" y="182"/>
                  </a:lnTo>
                  <a:lnTo>
                    <a:pt x="295" y="179"/>
                  </a:lnTo>
                  <a:lnTo>
                    <a:pt x="293" y="179"/>
                  </a:lnTo>
                  <a:lnTo>
                    <a:pt x="305" y="185"/>
                  </a:lnTo>
                  <a:lnTo>
                    <a:pt x="321" y="188"/>
                  </a:lnTo>
                  <a:lnTo>
                    <a:pt x="336" y="189"/>
                  </a:lnTo>
                  <a:lnTo>
                    <a:pt x="354" y="189"/>
                  </a:lnTo>
                  <a:close/>
                  <a:moveTo>
                    <a:pt x="295" y="186"/>
                  </a:moveTo>
                  <a:lnTo>
                    <a:pt x="295" y="186"/>
                  </a:lnTo>
                  <a:lnTo>
                    <a:pt x="295" y="183"/>
                  </a:lnTo>
                  <a:lnTo>
                    <a:pt x="292" y="182"/>
                  </a:lnTo>
                  <a:lnTo>
                    <a:pt x="292" y="183"/>
                  </a:lnTo>
                  <a:lnTo>
                    <a:pt x="292" y="185"/>
                  </a:lnTo>
                  <a:lnTo>
                    <a:pt x="295" y="186"/>
                  </a:lnTo>
                  <a:close/>
                  <a:moveTo>
                    <a:pt x="586" y="206"/>
                  </a:moveTo>
                  <a:lnTo>
                    <a:pt x="586" y="206"/>
                  </a:lnTo>
                  <a:lnTo>
                    <a:pt x="597" y="214"/>
                  </a:lnTo>
                  <a:lnTo>
                    <a:pt x="609" y="220"/>
                  </a:lnTo>
                  <a:lnTo>
                    <a:pt x="619" y="225"/>
                  </a:lnTo>
                  <a:lnTo>
                    <a:pt x="606" y="214"/>
                  </a:lnTo>
                  <a:lnTo>
                    <a:pt x="592" y="205"/>
                  </a:lnTo>
                  <a:lnTo>
                    <a:pt x="578" y="197"/>
                  </a:lnTo>
                  <a:lnTo>
                    <a:pt x="561" y="188"/>
                  </a:lnTo>
                  <a:lnTo>
                    <a:pt x="568" y="194"/>
                  </a:lnTo>
                  <a:lnTo>
                    <a:pt x="574" y="199"/>
                  </a:lnTo>
                  <a:lnTo>
                    <a:pt x="586" y="206"/>
                  </a:lnTo>
                  <a:close/>
                  <a:moveTo>
                    <a:pt x="394" y="203"/>
                  </a:moveTo>
                  <a:lnTo>
                    <a:pt x="394" y="203"/>
                  </a:lnTo>
                  <a:lnTo>
                    <a:pt x="389" y="200"/>
                  </a:lnTo>
                  <a:lnTo>
                    <a:pt x="383" y="197"/>
                  </a:lnTo>
                  <a:lnTo>
                    <a:pt x="377" y="194"/>
                  </a:lnTo>
                  <a:lnTo>
                    <a:pt x="371" y="191"/>
                  </a:lnTo>
                  <a:lnTo>
                    <a:pt x="368" y="194"/>
                  </a:lnTo>
                  <a:lnTo>
                    <a:pt x="365" y="196"/>
                  </a:lnTo>
                  <a:lnTo>
                    <a:pt x="356" y="196"/>
                  </a:lnTo>
                  <a:lnTo>
                    <a:pt x="346" y="196"/>
                  </a:lnTo>
                  <a:lnTo>
                    <a:pt x="337" y="196"/>
                  </a:lnTo>
                  <a:lnTo>
                    <a:pt x="351" y="200"/>
                  </a:lnTo>
                  <a:lnTo>
                    <a:pt x="365" y="205"/>
                  </a:lnTo>
                  <a:lnTo>
                    <a:pt x="378" y="208"/>
                  </a:lnTo>
                  <a:lnTo>
                    <a:pt x="385" y="211"/>
                  </a:lnTo>
                  <a:lnTo>
                    <a:pt x="391" y="215"/>
                  </a:lnTo>
                  <a:lnTo>
                    <a:pt x="397" y="214"/>
                  </a:lnTo>
                  <a:lnTo>
                    <a:pt x="401" y="214"/>
                  </a:lnTo>
                  <a:lnTo>
                    <a:pt x="411" y="215"/>
                  </a:lnTo>
                  <a:lnTo>
                    <a:pt x="409" y="214"/>
                  </a:lnTo>
                  <a:lnTo>
                    <a:pt x="404" y="212"/>
                  </a:lnTo>
                  <a:lnTo>
                    <a:pt x="403" y="209"/>
                  </a:lnTo>
                  <a:lnTo>
                    <a:pt x="401" y="208"/>
                  </a:lnTo>
                  <a:lnTo>
                    <a:pt x="403" y="206"/>
                  </a:lnTo>
                  <a:lnTo>
                    <a:pt x="398" y="205"/>
                  </a:lnTo>
                  <a:lnTo>
                    <a:pt x="397" y="205"/>
                  </a:lnTo>
                  <a:lnTo>
                    <a:pt x="398" y="205"/>
                  </a:lnTo>
                  <a:lnTo>
                    <a:pt x="397" y="203"/>
                  </a:lnTo>
                  <a:lnTo>
                    <a:pt x="395" y="203"/>
                  </a:lnTo>
                  <a:lnTo>
                    <a:pt x="395" y="205"/>
                  </a:lnTo>
                  <a:lnTo>
                    <a:pt x="394" y="203"/>
                  </a:lnTo>
                  <a:close/>
                  <a:moveTo>
                    <a:pt x="490" y="200"/>
                  </a:moveTo>
                  <a:lnTo>
                    <a:pt x="490" y="200"/>
                  </a:lnTo>
                  <a:lnTo>
                    <a:pt x="494" y="202"/>
                  </a:lnTo>
                  <a:lnTo>
                    <a:pt x="499" y="203"/>
                  </a:lnTo>
                  <a:lnTo>
                    <a:pt x="508" y="209"/>
                  </a:lnTo>
                  <a:lnTo>
                    <a:pt x="519" y="214"/>
                  </a:lnTo>
                  <a:lnTo>
                    <a:pt x="523" y="215"/>
                  </a:lnTo>
                  <a:lnTo>
                    <a:pt x="528" y="215"/>
                  </a:lnTo>
                  <a:lnTo>
                    <a:pt x="516" y="211"/>
                  </a:lnTo>
                  <a:lnTo>
                    <a:pt x="504" y="205"/>
                  </a:lnTo>
                  <a:lnTo>
                    <a:pt x="493" y="199"/>
                  </a:lnTo>
                  <a:lnTo>
                    <a:pt x="481" y="194"/>
                  </a:lnTo>
                  <a:lnTo>
                    <a:pt x="485" y="197"/>
                  </a:lnTo>
                  <a:lnTo>
                    <a:pt x="490" y="200"/>
                  </a:lnTo>
                  <a:close/>
                  <a:moveTo>
                    <a:pt x="272" y="197"/>
                  </a:moveTo>
                  <a:lnTo>
                    <a:pt x="272" y="197"/>
                  </a:lnTo>
                  <a:lnTo>
                    <a:pt x="301" y="206"/>
                  </a:lnTo>
                  <a:lnTo>
                    <a:pt x="316" y="209"/>
                  </a:lnTo>
                  <a:lnTo>
                    <a:pt x="333" y="212"/>
                  </a:lnTo>
                  <a:lnTo>
                    <a:pt x="321" y="205"/>
                  </a:lnTo>
                  <a:lnTo>
                    <a:pt x="305" y="199"/>
                  </a:lnTo>
                  <a:lnTo>
                    <a:pt x="298" y="196"/>
                  </a:lnTo>
                  <a:lnTo>
                    <a:pt x="290" y="196"/>
                  </a:lnTo>
                  <a:lnTo>
                    <a:pt x="281" y="196"/>
                  </a:lnTo>
                  <a:lnTo>
                    <a:pt x="272" y="197"/>
                  </a:lnTo>
                  <a:close/>
                  <a:moveTo>
                    <a:pt x="650" y="200"/>
                  </a:moveTo>
                  <a:lnTo>
                    <a:pt x="650" y="200"/>
                  </a:lnTo>
                  <a:lnTo>
                    <a:pt x="647" y="197"/>
                  </a:lnTo>
                  <a:lnTo>
                    <a:pt x="642" y="194"/>
                  </a:lnTo>
                  <a:lnTo>
                    <a:pt x="647" y="199"/>
                  </a:lnTo>
                  <a:lnTo>
                    <a:pt x="648" y="200"/>
                  </a:lnTo>
                  <a:lnTo>
                    <a:pt x="650" y="200"/>
                  </a:lnTo>
                  <a:close/>
                  <a:moveTo>
                    <a:pt x="461" y="225"/>
                  </a:moveTo>
                  <a:lnTo>
                    <a:pt x="461" y="225"/>
                  </a:lnTo>
                  <a:lnTo>
                    <a:pt x="476" y="232"/>
                  </a:lnTo>
                  <a:lnTo>
                    <a:pt x="491" y="241"/>
                  </a:lnTo>
                  <a:lnTo>
                    <a:pt x="522" y="257"/>
                  </a:lnTo>
                  <a:lnTo>
                    <a:pt x="508" y="244"/>
                  </a:lnTo>
                  <a:lnTo>
                    <a:pt x="513" y="244"/>
                  </a:lnTo>
                  <a:lnTo>
                    <a:pt x="511" y="243"/>
                  </a:lnTo>
                  <a:lnTo>
                    <a:pt x="510" y="241"/>
                  </a:lnTo>
                  <a:lnTo>
                    <a:pt x="507" y="240"/>
                  </a:lnTo>
                  <a:lnTo>
                    <a:pt x="507" y="241"/>
                  </a:lnTo>
                  <a:lnTo>
                    <a:pt x="508" y="241"/>
                  </a:lnTo>
                  <a:lnTo>
                    <a:pt x="508" y="243"/>
                  </a:lnTo>
                  <a:lnTo>
                    <a:pt x="507" y="243"/>
                  </a:lnTo>
                  <a:lnTo>
                    <a:pt x="496" y="234"/>
                  </a:lnTo>
                  <a:lnTo>
                    <a:pt x="490" y="229"/>
                  </a:lnTo>
                  <a:lnTo>
                    <a:pt x="485" y="225"/>
                  </a:lnTo>
                  <a:lnTo>
                    <a:pt x="470" y="218"/>
                  </a:lnTo>
                  <a:lnTo>
                    <a:pt x="456" y="211"/>
                  </a:lnTo>
                  <a:lnTo>
                    <a:pt x="441" y="205"/>
                  </a:lnTo>
                  <a:lnTo>
                    <a:pt x="433" y="203"/>
                  </a:lnTo>
                  <a:lnTo>
                    <a:pt x="424" y="202"/>
                  </a:lnTo>
                  <a:lnTo>
                    <a:pt x="432" y="209"/>
                  </a:lnTo>
                  <a:lnTo>
                    <a:pt x="439" y="215"/>
                  </a:lnTo>
                  <a:lnTo>
                    <a:pt x="450" y="220"/>
                  </a:lnTo>
                  <a:lnTo>
                    <a:pt x="461" y="225"/>
                  </a:lnTo>
                  <a:close/>
                  <a:moveTo>
                    <a:pt x="714" y="217"/>
                  </a:moveTo>
                  <a:lnTo>
                    <a:pt x="714" y="217"/>
                  </a:lnTo>
                  <a:lnTo>
                    <a:pt x="709" y="214"/>
                  </a:lnTo>
                  <a:lnTo>
                    <a:pt x="705" y="209"/>
                  </a:lnTo>
                  <a:lnTo>
                    <a:pt x="700" y="205"/>
                  </a:lnTo>
                  <a:lnTo>
                    <a:pt x="696" y="203"/>
                  </a:lnTo>
                  <a:lnTo>
                    <a:pt x="703" y="211"/>
                  </a:lnTo>
                  <a:lnTo>
                    <a:pt x="709" y="215"/>
                  </a:lnTo>
                  <a:lnTo>
                    <a:pt x="714" y="217"/>
                  </a:lnTo>
                  <a:close/>
                  <a:moveTo>
                    <a:pt x="648" y="215"/>
                  </a:moveTo>
                  <a:lnTo>
                    <a:pt x="648" y="215"/>
                  </a:lnTo>
                  <a:lnTo>
                    <a:pt x="641" y="209"/>
                  </a:lnTo>
                  <a:lnTo>
                    <a:pt x="636" y="206"/>
                  </a:lnTo>
                  <a:lnTo>
                    <a:pt x="633" y="205"/>
                  </a:lnTo>
                  <a:lnTo>
                    <a:pt x="641" y="211"/>
                  </a:lnTo>
                  <a:lnTo>
                    <a:pt x="645" y="214"/>
                  </a:lnTo>
                  <a:lnTo>
                    <a:pt x="648" y="215"/>
                  </a:lnTo>
                  <a:close/>
                  <a:moveTo>
                    <a:pt x="647" y="206"/>
                  </a:moveTo>
                  <a:lnTo>
                    <a:pt x="647" y="206"/>
                  </a:lnTo>
                  <a:lnTo>
                    <a:pt x="654" y="212"/>
                  </a:lnTo>
                  <a:lnTo>
                    <a:pt x="659" y="215"/>
                  </a:lnTo>
                  <a:lnTo>
                    <a:pt x="664" y="217"/>
                  </a:lnTo>
                  <a:lnTo>
                    <a:pt x="656" y="211"/>
                  </a:lnTo>
                  <a:lnTo>
                    <a:pt x="648" y="205"/>
                  </a:lnTo>
                  <a:lnTo>
                    <a:pt x="647" y="206"/>
                  </a:lnTo>
                  <a:close/>
                  <a:moveTo>
                    <a:pt x="345" y="214"/>
                  </a:moveTo>
                  <a:lnTo>
                    <a:pt x="345" y="214"/>
                  </a:lnTo>
                  <a:lnTo>
                    <a:pt x="342" y="211"/>
                  </a:lnTo>
                  <a:lnTo>
                    <a:pt x="337" y="209"/>
                  </a:lnTo>
                  <a:lnTo>
                    <a:pt x="330" y="206"/>
                  </a:lnTo>
                  <a:lnTo>
                    <a:pt x="336" y="211"/>
                  </a:lnTo>
                  <a:lnTo>
                    <a:pt x="345" y="214"/>
                  </a:lnTo>
                  <a:close/>
                  <a:moveTo>
                    <a:pt x="725" y="211"/>
                  </a:moveTo>
                  <a:lnTo>
                    <a:pt x="725" y="211"/>
                  </a:lnTo>
                  <a:lnTo>
                    <a:pt x="725" y="208"/>
                  </a:lnTo>
                  <a:lnTo>
                    <a:pt x="722" y="208"/>
                  </a:lnTo>
                  <a:lnTo>
                    <a:pt x="723" y="209"/>
                  </a:lnTo>
                  <a:lnTo>
                    <a:pt x="725" y="211"/>
                  </a:lnTo>
                  <a:close/>
                  <a:moveTo>
                    <a:pt x="443" y="225"/>
                  </a:moveTo>
                  <a:lnTo>
                    <a:pt x="443" y="225"/>
                  </a:lnTo>
                  <a:lnTo>
                    <a:pt x="444" y="226"/>
                  </a:lnTo>
                  <a:lnTo>
                    <a:pt x="446" y="226"/>
                  </a:lnTo>
                  <a:lnTo>
                    <a:pt x="447" y="225"/>
                  </a:lnTo>
                  <a:lnTo>
                    <a:pt x="441" y="221"/>
                  </a:lnTo>
                  <a:lnTo>
                    <a:pt x="433" y="217"/>
                  </a:lnTo>
                  <a:lnTo>
                    <a:pt x="427" y="214"/>
                  </a:lnTo>
                  <a:lnTo>
                    <a:pt x="420" y="212"/>
                  </a:lnTo>
                  <a:lnTo>
                    <a:pt x="430" y="218"/>
                  </a:lnTo>
                  <a:lnTo>
                    <a:pt x="443" y="225"/>
                  </a:lnTo>
                  <a:close/>
                  <a:moveTo>
                    <a:pt x="406" y="234"/>
                  </a:moveTo>
                  <a:lnTo>
                    <a:pt x="406" y="234"/>
                  </a:lnTo>
                  <a:lnTo>
                    <a:pt x="403" y="231"/>
                  </a:lnTo>
                  <a:lnTo>
                    <a:pt x="398" y="228"/>
                  </a:lnTo>
                  <a:lnTo>
                    <a:pt x="395" y="225"/>
                  </a:lnTo>
                  <a:lnTo>
                    <a:pt x="392" y="223"/>
                  </a:lnTo>
                  <a:lnTo>
                    <a:pt x="386" y="220"/>
                  </a:lnTo>
                  <a:lnTo>
                    <a:pt x="380" y="218"/>
                  </a:lnTo>
                  <a:lnTo>
                    <a:pt x="375" y="215"/>
                  </a:lnTo>
                  <a:lnTo>
                    <a:pt x="371" y="214"/>
                  </a:lnTo>
                  <a:lnTo>
                    <a:pt x="378" y="220"/>
                  </a:lnTo>
                  <a:lnTo>
                    <a:pt x="388" y="226"/>
                  </a:lnTo>
                  <a:lnTo>
                    <a:pt x="397" y="231"/>
                  </a:lnTo>
                  <a:lnTo>
                    <a:pt x="406" y="234"/>
                  </a:lnTo>
                  <a:close/>
                  <a:moveTo>
                    <a:pt x="699" y="226"/>
                  </a:moveTo>
                  <a:lnTo>
                    <a:pt x="699" y="226"/>
                  </a:lnTo>
                  <a:lnTo>
                    <a:pt x="694" y="223"/>
                  </a:lnTo>
                  <a:lnTo>
                    <a:pt x="690" y="220"/>
                  </a:lnTo>
                  <a:lnTo>
                    <a:pt x="682" y="212"/>
                  </a:lnTo>
                  <a:lnTo>
                    <a:pt x="685" y="217"/>
                  </a:lnTo>
                  <a:lnTo>
                    <a:pt x="690" y="221"/>
                  </a:lnTo>
                  <a:lnTo>
                    <a:pt x="694" y="225"/>
                  </a:lnTo>
                  <a:lnTo>
                    <a:pt x="699" y="226"/>
                  </a:lnTo>
                  <a:close/>
                  <a:moveTo>
                    <a:pt x="386" y="240"/>
                  </a:moveTo>
                  <a:lnTo>
                    <a:pt x="386" y="240"/>
                  </a:lnTo>
                  <a:lnTo>
                    <a:pt x="388" y="243"/>
                  </a:lnTo>
                  <a:lnTo>
                    <a:pt x="391" y="246"/>
                  </a:lnTo>
                  <a:lnTo>
                    <a:pt x="407" y="255"/>
                  </a:lnTo>
                  <a:lnTo>
                    <a:pt x="423" y="261"/>
                  </a:lnTo>
                  <a:lnTo>
                    <a:pt x="417" y="255"/>
                  </a:lnTo>
                  <a:lnTo>
                    <a:pt x="409" y="250"/>
                  </a:lnTo>
                  <a:lnTo>
                    <a:pt x="403" y="246"/>
                  </a:lnTo>
                  <a:lnTo>
                    <a:pt x="401" y="241"/>
                  </a:lnTo>
                  <a:lnTo>
                    <a:pt x="398" y="238"/>
                  </a:lnTo>
                  <a:lnTo>
                    <a:pt x="386" y="234"/>
                  </a:lnTo>
                  <a:lnTo>
                    <a:pt x="374" y="228"/>
                  </a:lnTo>
                  <a:lnTo>
                    <a:pt x="362" y="221"/>
                  </a:lnTo>
                  <a:lnTo>
                    <a:pt x="350" y="217"/>
                  </a:lnTo>
                  <a:lnTo>
                    <a:pt x="357" y="223"/>
                  </a:lnTo>
                  <a:lnTo>
                    <a:pt x="366" y="229"/>
                  </a:lnTo>
                  <a:lnTo>
                    <a:pt x="375" y="234"/>
                  </a:lnTo>
                  <a:lnTo>
                    <a:pt x="386" y="240"/>
                  </a:lnTo>
                  <a:close/>
                  <a:moveTo>
                    <a:pt x="458" y="238"/>
                  </a:moveTo>
                  <a:lnTo>
                    <a:pt x="458" y="238"/>
                  </a:lnTo>
                  <a:lnTo>
                    <a:pt x="438" y="226"/>
                  </a:lnTo>
                  <a:lnTo>
                    <a:pt x="418" y="215"/>
                  </a:lnTo>
                  <a:lnTo>
                    <a:pt x="426" y="223"/>
                  </a:lnTo>
                  <a:lnTo>
                    <a:pt x="436" y="228"/>
                  </a:lnTo>
                  <a:lnTo>
                    <a:pt x="447" y="234"/>
                  </a:lnTo>
                  <a:lnTo>
                    <a:pt x="458" y="238"/>
                  </a:lnTo>
                  <a:close/>
                  <a:moveTo>
                    <a:pt x="366" y="234"/>
                  </a:moveTo>
                  <a:lnTo>
                    <a:pt x="366" y="234"/>
                  </a:lnTo>
                  <a:lnTo>
                    <a:pt x="368" y="234"/>
                  </a:lnTo>
                  <a:lnTo>
                    <a:pt x="366" y="232"/>
                  </a:lnTo>
                  <a:lnTo>
                    <a:pt x="363" y="231"/>
                  </a:lnTo>
                  <a:lnTo>
                    <a:pt x="351" y="223"/>
                  </a:lnTo>
                  <a:lnTo>
                    <a:pt x="345" y="220"/>
                  </a:lnTo>
                  <a:lnTo>
                    <a:pt x="337" y="218"/>
                  </a:lnTo>
                  <a:lnTo>
                    <a:pt x="343" y="223"/>
                  </a:lnTo>
                  <a:lnTo>
                    <a:pt x="351" y="226"/>
                  </a:lnTo>
                  <a:lnTo>
                    <a:pt x="359" y="231"/>
                  </a:lnTo>
                  <a:lnTo>
                    <a:pt x="366" y="234"/>
                  </a:lnTo>
                  <a:close/>
                  <a:moveTo>
                    <a:pt x="314" y="243"/>
                  </a:moveTo>
                  <a:lnTo>
                    <a:pt x="314" y="243"/>
                  </a:lnTo>
                  <a:lnTo>
                    <a:pt x="302" y="237"/>
                  </a:lnTo>
                  <a:lnTo>
                    <a:pt x="290" y="229"/>
                  </a:lnTo>
                  <a:lnTo>
                    <a:pt x="284" y="226"/>
                  </a:lnTo>
                  <a:lnTo>
                    <a:pt x="276" y="223"/>
                  </a:lnTo>
                  <a:lnTo>
                    <a:pt x="267" y="221"/>
                  </a:lnTo>
                  <a:lnTo>
                    <a:pt x="260" y="223"/>
                  </a:lnTo>
                  <a:lnTo>
                    <a:pt x="270" y="234"/>
                  </a:lnTo>
                  <a:lnTo>
                    <a:pt x="284" y="244"/>
                  </a:lnTo>
                  <a:lnTo>
                    <a:pt x="298" y="253"/>
                  </a:lnTo>
                  <a:lnTo>
                    <a:pt x="311" y="263"/>
                  </a:lnTo>
                  <a:lnTo>
                    <a:pt x="343" y="278"/>
                  </a:lnTo>
                  <a:lnTo>
                    <a:pt x="374" y="295"/>
                  </a:lnTo>
                  <a:lnTo>
                    <a:pt x="397" y="308"/>
                  </a:lnTo>
                  <a:lnTo>
                    <a:pt x="409" y="314"/>
                  </a:lnTo>
                  <a:lnTo>
                    <a:pt x="423" y="321"/>
                  </a:lnTo>
                  <a:lnTo>
                    <a:pt x="404" y="307"/>
                  </a:lnTo>
                  <a:lnTo>
                    <a:pt x="383" y="292"/>
                  </a:lnTo>
                  <a:lnTo>
                    <a:pt x="339" y="264"/>
                  </a:lnTo>
                  <a:lnTo>
                    <a:pt x="330" y="261"/>
                  </a:lnTo>
                  <a:lnTo>
                    <a:pt x="327" y="258"/>
                  </a:lnTo>
                  <a:lnTo>
                    <a:pt x="324" y="257"/>
                  </a:lnTo>
                  <a:lnTo>
                    <a:pt x="324" y="252"/>
                  </a:lnTo>
                  <a:lnTo>
                    <a:pt x="324" y="249"/>
                  </a:lnTo>
                  <a:lnTo>
                    <a:pt x="322" y="249"/>
                  </a:lnTo>
                  <a:lnTo>
                    <a:pt x="319" y="247"/>
                  </a:lnTo>
                  <a:lnTo>
                    <a:pt x="314" y="243"/>
                  </a:lnTo>
                  <a:close/>
                  <a:moveTo>
                    <a:pt x="449" y="249"/>
                  </a:moveTo>
                  <a:lnTo>
                    <a:pt x="449" y="249"/>
                  </a:lnTo>
                  <a:lnTo>
                    <a:pt x="446" y="244"/>
                  </a:lnTo>
                  <a:lnTo>
                    <a:pt x="441" y="240"/>
                  </a:lnTo>
                  <a:lnTo>
                    <a:pt x="429" y="234"/>
                  </a:lnTo>
                  <a:lnTo>
                    <a:pt x="417" y="229"/>
                  </a:lnTo>
                  <a:lnTo>
                    <a:pt x="404" y="225"/>
                  </a:lnTo>
                  <a:lnTo>
                    <a:pt x="449" y="249"/>
                  </a:lnTo>
                  <a:close/>
                  <a:moveTo>
                    <a:pt x="642" y="231"/>
                  </a:moveTo>
                  <a:lnTo>
                    <a:pt x="642" y="231"/>
                  </a:lnTo>
                  <a:lnTo>
                    <a:pt x="641" y="228"/>
                  </a:lnTo>
                  <a:lnTo>
                    <a:pt x="638" y="226"/>
                  </a:lnTo>
                  <a:lnTo>
                    <a:pt x="638" y="228"/>
                  </a:lnTo>
                  <a:lnTo>
                    <a:pt x="639" y="229"/>
                  </a:lnTo>
                  <a:lnTo>
                    <a:pt x="642" y="231"/>
                  </a:lnTo>
                  <a:close/>
                  <a:moveTo>
                    <a:pt x="667" y="255"/>
                  </a:moveTo>
                  <a:lnTo>
                    <a:pt x="667" y="255"/>
                  </a:lnTo>
                  <a:lnTo>
                    <a:pt x="630" y="228"/>
                  </a:lnTo>
                  <a:lnTo>
                    <a:pt x="630" y="229"/>
                  </a:lnTo>
                  <a:lnTo>
                    <a:pt x="632" y="229"/>
                  </a:lnTo>
                  <a:lnTo>
                    <a:pt x="647" y="244"/>
                  </a:lnTo>
                  <a:lnTo>
                    <a:pt x="656" y="250"/>
                  </a:lnTo>
                  <a:lnTo>
                    <a:pt x="667" y="255"/>
                  </a:lnTo>
                  <a:close/>
                  <a:moveTo>
                    <a:pt x="690" y="269"/>
                  </a:moveTo>
                  <a:lnTo>
                    <a:pt x="690" y="269"/>
                  </a:lnTo>
                  <a:lnTo>
                    <a:pt x="699" y="275"/>
                  </a:lnTo>
                  <a:lnTo>
                    <a:pt x="706" y="281"/>
                  </a:lnTo>
                  <a:lnTo>
                    <a:pt x="714" y="287"/>
                  </a:lnTo>
                  <a:lnTo>
                    <a:pt x="719" y="290"/>
                  </a:lnTo>
                  <a:lnTo>
                    <a:pt x="723" y="292"/>
                  </a:lnTo>
                  <a:lnTo>
                    <a:pt x="699" y="269"/>
                  </a:lnTo>
                  <a:lnTo>
                    <a:pt x="674" y="249"/>
                  </a:lnTo>
                  <a:lnTo>
                    <a:pt x="668" y="246"/>
                  </a:lnTo>
                  <a:lnTo>
                    <a:pt x="659" y="240"/>
                  </a:lnTo>
                  <a:lnTo>
                    <a:pt x="651" y="235"/>
                  </a:lnTo>
                  <a:lnTo>
                    <a:pt x="642" y="231"/>
                  </a:lnTo>
                  <a:lnTo>
                    <a:pt x="654" y="240"/>
                  </a:lnTo>
                  <a:lnTo>
                    <a:pt x="667" y="249"/>
                  </a:lnTo>
                  <a:lnTo>
                    <a:pt x="679" y="260"/>
                  </a:lnTo>
                  <a:lnTo>
                    <a:pt x="690" y="269"/>
                  </a:lnTo>
                  <a:close/>
                  <a:moveTo>
                    <a:pt x="568" y="237"/>
                  </a:moveTo>
                  <a:lnTo>
                    <a:pt x="568" y="237"/>
                  </a:lnTo>
                  <a:lnTo>
                    <a:pt x="563" y="234"/>
                  </a:lnTo>
                  <a:lnTo>
                    <a:pt x="557" y="231"/>
                  </a:lnTo>
                  <a:lnTo>
                    <a:pt x="561" y="235"/>
                  </a:lnTo>
                  <a:lnTo>
                    <a:pt x="568" y="237"/>
                  </a:lnTo>
                  <a:close/>
                  <a:moveTo>
                    <a:pt x="618" y="246"/>
                  </a:moveTo>
                  <a:lnTo>
                    <a:pt x="618" y="246"/>
                  </a:lnTo>
                  <a:lnTo>
                    <a:pt x="629" y="253"/>
                  </a:lnTo>
                  <a:lnTo>
                    <a:pt x="635" y="257"/>
                  </a:lnTo>
                  <a:lnTo>
                    <a:pt x="639" y="257"/>
                  </a:lnTo>
                  <a:lnTo>
                    <a:pt x="622" y="243"/>
                  </a:lnTo>
                  <a:lnTo>
                    <a:pt x="603" y="232"/>
                  </a:lnTo>
                  <a:lnTo>
                    <a:pt x="618" y="246"/>
                  </a:lnTo>
                  <a:close/>
                  <a:moveTo>
                    <a:pt x="339" y="243"/>
                  </a:moveTo>
                  <a:lnTo>
                    <a:pt x="339" y="243"/>
                  </a:lnTo>
                  <a:lnTo>
                    <a:pt x="337" y="241"/>
                  </a:lnTo>
                  <a:lnTo>
                    <a:pt x="336" y="240"/>
                  </a:lnTo>
                  <a:lnTo>
                    <a:pt x="333" y="240"/>
                  </a:lnTo>
                  <a:lnTo>
                    <a:pt x="331" y="240"/>
                  </a:lnTo>
                  <a:lnTo>
                    <a:pt x="328" y="237"/>
                  </a:lnTo>
                  <a:lnTo>
                    <a:pt x="324" y="237"/>
                  </a:lnTo>
                  <a:lnTo>
                    <a:pt x="322" y="235"/>
                  </a:lnTo>
                  <a:lnTo>
                    <a:pt x="324" y="237"/>
                  </a:lnTo>
                  <a:lnTo>
                    <a:pt x="339" y="246"/>
                  </a:lnTo>
                  <a:lnTo>
                    <a:pt x="353" y="255"/>
                  </a:lnTo>
                  <a:lnTo>
                    <a:pt x="383" y="272"/>
                  </a:lnTo>
                  <a:lnTo>
                    <a:pt x="398" y="282"/>
                  </a:lnTo>
                  <a:lnTo>
                    <a:pt x="415" y="292"/>
                  </a:lnTo>
                  <a:lnTo>
                    <a:pt x="432" y="301"/>
                  </a:lnTo>
                  <a:lnTo>
                    <a:pt x="449" y="310"/>
                  </a:lnTo>
                  <a:lnTo>
                    <a:pt x="423" y="292"/>
                  </a:lnTo>
                  <a:lnTo>
                    <a:pt x="397" y="273"/>
                  </a:lnTo>
                  <a:lnTo>
                    <a:pt x="368" y="258"/>
                  </a:lnTo>
                  <a:lnTo>
                    <a:pt x="339" y="243"/>
                  </a:lnTo>
                  <a:close/>
                  <a:moveTo>
                    <a:pt x="552" y="302"/>
                  </a:moveTo>
                  <a:lnTo>
                    <a:pt x="552" y="302"/>
                  </a:lnTo>
                  <a:lnTo>
                    <a:pt x="551" y="304"/>
                  </a:lnTo>
                  <a:lnTo>
                    <a:pt x="540" y="295"/>
                  </a:lnTo>
                  <a:lnTo>
                    <a:pt x="528" y="287"/>
                  </a:lnTo>
                  <a:lnTo>
                    <a:pt x="516" y="279"/>
                  </a:lnTo>
                  <a:lnTo>
                    <a:pt x="505" y="270"/>
                  </a:lnTo>
                  <a:lnTo>
                    <a:pt x="488" y="263"/>
                  </a:lnTo>
                  <a:lnTo>
                    <a:pt x="481" y="258"/>
                  </a:lnTo>
                  <a:lnTo>
                    <a:pt x="475" y="253"/>
                  </a:lnTo>
                  <a:lnTo>
                    <a:pt x="468" y="252"/>
                  </a:lnTo>
                  <a:lnTo>
                    <a:pt x="462" y="250"/>
                  </a:lnTo>
                  <a:lnTo>
                    <a:pt x="456" y="247"/>
                  </a:lnTo>
                  <a:lnTo>
                    <a:pt x="452" y="246"/>
                  </a:lnTo>
                  <a:lnTo>
                    <a:pt x="456" y="249"/>
                  </a:lnTo>
                  <a:lnTo>
                    <a:pt x="459" y="253"/>
                  </a:lnTo>
                  <a:lnTo>
                    <a:pt x="455" y="257"/>
                  </a:lnTo>
                  <a:lnTo>
                    <a:pt x="446" y="252"/>
                  </a:lnTo>
                  <a:lnTo>
                    <a:pt x="435" y="247"/>
                  </a:lnTo>
                  <a:lnTo>
                    <a:pt x="418" y="237"/>
                  </a:lnTo>
                  <a:lnTo>
                    <a:pt x="420" y="240"/>
                  </a:lnTo>
                  <a:lnTo>
                    <a:pt x="421" y="243"/>
                  </a:lnTo>
                  <a:lnTo>
                    <a:pt x="427" y="247"/>
                  </a:lnTo>
                  <a:lnTo>
                    <a:pt x="441" y="253"/>
                  </a:lnTo>
                  <a:lnTo>
                    <a:pt x="456" y="261"/>
                  </a:lnTo>
                  <a:lnTo>
                    <a:pt x="482" y="278"/>
                  </a:lnTo>
                  <a:lnTo>
                    <a:pt x="487" y="279"/>
                  </a:lnTo>
                  <a:lnTo>
                    <a:pt x="488" y="279"/>
                  </a:lnTo>
                  <a:lnTo>
                    <a:pt x="490" y="279"/>
                  </a:lnTo>
                  <a:lnTo>
                    <a:pt x="485" y="276"/>
                  </a:lnTo>
                  <a:lnTo>
                    <a:pt x="481" y="273"/>
                  </a:lnTo>
                  <a:lnTo>
                    <a:pt x="478" y="269"/>
                  </a:lnTo>
                  <a:lnTo>
                    <a:pt x="476" y="264"/>
                  </a:lnTo>
                  <a:lnTo>
                    <a:pt x="478" y="263"/>
                  </a:lnTo>
                  <a:lnTo>
                    <a:pt x="482" y="263"/>
                  </a:lnTo>
                  <a:lnTo>
                    <a:pt x="510" y="287"/>
                  </a:lnTo>
                  <a:lnTo>
                    <a:pt x="540" y="308"/>
                  </a:lnTo>
                  <a:lnTo>
                    <a:pt x="571" y="330"/>
                  </a:lnTo>
                  <a:lnTo>
                    <a:pt x="603" y="348"/>
                  </a:lnTo>
                  <a:lnTo>
                    <a:pt x="590" y="337"/>
                  </a:lnTo>
                  <a:lnTo>
                    <a:pt x="577" y="325"/>
                  </a:lnTo>
                  <a:lnTo>
                    <a:pt x="563" y="314"/>
                  </a:lnTo>
                  <a:lnTo>
                    <a:pt x="552" y="302"/>
                  </a:lnTo>
                  <a:close/>
                  <a:moveTo>
                    <a:pt x="520" y="243"/>
                  </a:moveTo>
                  <a:lnTo>
                    <a:pt x="520" y="243"/>
                  </a:lnTo>
                  <a:lnTo>
                    <a:pt x="525" y="247"/>
                  </a:lnTo>
                  <a:lnTo>
                    <a:pt x="529" y="250"/>
                  </a:lnTo>
                  <a:lnTo>
                    <a:pt x="561" y="272"/>
                  </a:lnTo>
                  <a:lnTo>
                    <a:pt x="563" y="273"/>
                  </a:lnTo>
                  <a:lnTo>
                    <a:pt x="566" y="273"/>
                  </a:lnTo>
                  <a:lnTo>
                    <a:pt x="542" y="257"/>
                  </a:lnTo>
                  <a:lnTo>
                    <a:pt x="516" y="240"/>
                  </a:lnTo>
                  <a:lnTo>
                    <a:pt x="517" y="243"/>
                  </a:lnTo>
                  <a:lnTo>
                    <a:pt x="520" y="243"/>
                  </a:lnTo>
                  <a:close/>
                  <a:moveTo>
                    <a:pt x="420" y="247"/>
                  </a:moveTo>
                  <a:lnTo>
                    <a:pt x="420" y="247"/>
                  </a:lnTo>
                  <a:lnTo>
                    <a:pt x="412" y="244"/>
                  </a:lnTo>
                  <a:lnTo>
                    <a:pt x="409" y="243"/>
                  </a:lnTo>
                  <a:lnTo>
                    <a:pt x="406" y="243"/>
                  </a:lnTo>
                  <a:lnTo>
                    <a:pt x="427" y="260"/>
                  </a:lnTo>
                  <a:lnTo>
                    <a:pt x="438" y="267"/>
                  </a:lnTo>
                  <a:lnTo>
                    <a:pt x="449" y="275"/>
                  </a:lnTo>
                  <a:lnTo>
                    <a:pt x="420" y="247"/>
                  </a:lnTo>
                  <a:close/>
                  <a:moveTo>
                    <a:pt x="452" y="246"/>
                  </a:moveTo>
                  <a:lnTo>
                    <a:pt x="452" y="246"/>
                  </a:lnTo>
                  <a:lnTo>
                    <a:pt x="450" y="243"/>
                  </a:lnTo>
                  <a:lnTo>
                    <a:pt x="447" y="243"/>
                  </a:lnTo>
                  <a:lnTo>
                    <a:pt x="449" y="246"/>
                  </a:lnTo>
                  <a:lnTo>
                    <a:pt x="450" y="246"/>
                  </a:lnTo>
                  <a:lnTo>
                    <a:pt x="452" y="246"/>
                  </a:lnTo>
                  <a:close/>
                  <a:moveTo>
                    <a:pt x="484" y="253"/>
                  </a:moveTo>
                  <a:lnTo>
                    <a:pt x="484" y="253"/>
                  </a:lnTo>
                  <a:lnTo>
                    <a:pt x="476" y="249"/>
                  </a:lnTo>
                  <a:lnTo>
                    <a:pt x="473" y="247"/>
                  </a:lnTo>
                  <a:lnTo>
                    <a:pt x="472" y="246"/>
                  </a:lnTo>
                  <a:lnTo>
                    <a:pt x="478" y="250"/>
                  </a:lnTo>
                  <a:lnTo>
                    <a:pt x="481" y="253"/>
                  </a:lnTo>
                  <a:lnTo>
                    <a:pt x="484" y="253"/>
                  </a:lnTo>
                  <a:close/>
                  <a:moveTo>
                    <a:pt x="549" y="276"/>
                  </a:moveTo>
                  <a:lnTo>
                    <a:pt x="549" y="276"/>
                  </a:lnTo>
                  <a:lnTo>
                    <a:pt x="534" y="269"/>
                  </a:lnTo>
                  <a:lnTo>
                    <a:pt x="517" y="260"/>
                  </a:lnTo>
                  <a:lnTo>
                    <a:pt x="504" y="252"/>
                  </a:lnTo>
                  <a:lnTo>
                    <a:pt x="488" y="246"/>
                  </a:lnTo>
                  <a:lnTo>
                    <a:pt x="522" y="270"/>
                  </a:lnTo>
                  <a:lnTo>
                    <a:pt x="557" y="292"/>
                  </a:lnTo>
                  <a:lnTo>
                    <a:pt x="555" y="289"/>
                  </a:lnTo>
                  <a:lnTo>
                    <a:pt x="557" y="287"/>
                  </a:lnTo>
                  <a:lnTo>
                    <a:pt x="557" y="285"/>
                  </a:lnTo>
                  <a:lnTo>
                    <a:pt x="557" y="284"/>
                  </a:lnTo>
                  <a:lnTo>
                    <a:pt x="552" y="281"/>
                  </a:lnTo>
                  <a:lnTo>
                    <a:pt x="551" y="279"/>
                  </a:lnTo>
                  <a:lnTo>
                    <a:pt x="549" y="276"/>
                  </a:lnTo>
                  <a:close/>
                  <a:moveTo>
                    <a:pt x="635" y="264"/>
                  </a:moveTo>
                  <a:lnTo>
                    <a:pt x="635" y="263"/>
                  </a:lnTo>
                  <a:lnTo>
                    <a:pt x="635" y="261"/>
                  </a:lnTo>
                  <a:lnTo>
                    <a:pt x="632" y="261"/>
                  </a:lnTo>
                  <a:lnTo>
                    <a:pt x="627" y="260"/>
                  </a:lnTo>
                  <a:lnTo>
                    <a:pt x="621" y="255"/>
                  </a:lnTo>
                  <a:lnTo>
                    <a:pt x="615" y="250"/>
                  </a:lnTo>
                  <a:lnTo>
                    <a:pt x="612" y="247"/>
                  </a:lnTo>
                  <a:lnTo>
                    <a:pt x="609" y="247"/>
                  </a:lnTo>
                  <a:lnTo>
                    <a:pt x="621" y="257"/>
                  </a:lnTo>
                  <a:lnTo>
                    <a:pt x="627" y="261"/>
                  </a:lnTo>
                  <a:lnTo>
                    <a:pt x="635" y="264"/>
                  </a:lnTo>
                  <a:close/>
                  <a:moveTo>
                    <a:pt x="238" y="247"/>
                  </a:moveTo>
                  <a:lnTo>
                    <a:pt x="238" y="247"/>
                  </a:lnTo>
                  <a:lnTo>
                    <a:pt x="240" y="250"/>
                  </a:lnTo>
                  <a:lnTo>
                    <a:pt x="241" y="253"/>
                  </a:lnTo>
                  <a:lnTo>
                    <a:pt x="246" y="260"/>
                  </a:lnTo>
                  <a:lnTo>
                    <a:pt x="260" y="263"/>
                  </a:lnTo>
                  <a:lnTo>
                    <a:pt x="270" y="267"/>
                  </a:lnTo>
                  <a:lnTo>
                    <a:pt x="290" y="278"/>
                  </a:lnTo>
                  <a:lnTo>
                    <a:pt x="292" y="276"/>
                  </a:lnTo>
                  <a:lnTo>
                    <a:pt x="295" y="276"/>
                  </a:lnTo>
                  <a:lnTo>
                    <a:pt x="299" y="278"/>
                  </a:lnTo>
                  <a:lnTo>
                    <a:pt x="305" y="279"/>
                  </a:lnTo>
                  <a:lnTo>
                    <a:pt x="310" y="279"/>
                  </a:lnTo>
                  <a:lnTo>
                    <a:pt x="293" y="270"/>
                  </a:lnTo>
                  <a:lnTo>
                    <a:pt x="278" y="258"/>
                  </a:lnTo>
                  <a:lnTo>
                    <a:pt x="269" y="253"/>
                  </a:lnTo>
                  <a:lnTo>
                    <a:pt x="260" y="250"/>
                  </a:lnTo>
                  <a:lnTo>
                    <a:pt x="249" y="247"/>
                  </a:lnTo>
                  <a:lnTo>
                    <a:pt x="238" y="247"/>
                  </a:lnTo>
                  <a:close/>
                  <a:moveTo>
                    <a:pt x="269" y="250"/>
                  </a:moveTo>
                  <a:lnTo>
                    <a:pt x="269" y="250"/>
                  </a:lnTo>
                  <a:lnTo>
                    <a:pt x="289" y="260"/>
                  </a:lnTo>
                  <a:lnTo>
                    <a:pt x="298" y="264"/>
                  </a:lnTo>
                  <a:lnTo>
                    <a:pt x="307" y="267"/>
                  </a:lnTo>
                  <a:lnTo>
                    <a:pt x="289" y="255"/>
                  </a:lnTo>
                  <a:lnTo>
                    <a:pt x="279" y="250"/>
                  </a:lnTo>
                  <a:lnTo>
                    <a:pt x="269" y="247"/>
                  </a:lnTo>
                  <a:lnTo>
                    <a:pt x="269" y="250"/>
                  </a:lnTo>
                  <a:close/>
                  <a:moveTo>
                    <a:pt x="612" y="281"/>
                  </a:moveTo>
                  <a:lnTo>
                    <a:pt x="612" y="281"/>
                  </a:lnTo>
                  <a:lnTo>
                    <a:pt x="609" y="278"/>
                  </a:lnTo>
                  <a:lnTo>
                    <a:pt x="604" y="275"/>
                  </a:lnTo>
                  <a:lnTo>
                    <a:pt x="601" y="272"/>
                  </a:lnTo>
                  <a:lnTo>
                    <a:pt x="600" y="269"/>
                  </a:lnTo>
                  <a:lnTo>
                    <a:pt x="592" y="266"/>
                  </a:lnTo>
                  <a:lnTo>
                    <a:pt x="589" y="263"/>
                  </a:lnTo>
                  <a:lnTo>
                    <a:pt x="586" y="258"/>
                  </a:lnTo>
                  <a:lnTo>
                    <a:pt x="581" y="258"/>
                  </a:lnTo>
                  <a:lnTo>
                    <a:pt x="577" y="253"/>
                  </a:lnTo>
                  <a:lnTo>
                    <a:pt x="574" y="252"/>
                  </a:lnTo>
                  <a:lnTo>
                    <a:pt x="572" y="250"/>
                  </a:lnTo>
                  <a:lnTo>
                    <a:pt x="569" y="250"/>
                  </a:lnTo>
                  <a:lnTo>
                    <a:pt x="589" y="267"/>
                  </a:lnTo>
                  <a:lnTo>
                    <a:pt x="600" y="275"/>
                  </a:lnTo>
                  <a:lnTo>
                    <a:pt x="606" y="278"/>
                  </a:lnTo>
                  <a:lnTo>
                    <a:pt x="612" y="281"/>
                  </a:lnTo>
                  <a:close/>
                  <a:moveTo>
                    <a:pt x="461" y="304"/>
                  </a:moveTo>
                  <a:lnTo>
                    <a:pt x="461" y="304"/>
                  </a:lnTo>
                  <a:lnTo>
                    <a:pt x="450" y="293"/>
                  </a:lnTo>
                  <a:lnTo>
                    <a:pt x="444" y="287"/>
                  </a:lnTo>
                  <a:lnTo>
                    <a:pt x="436" y="284"/>
                  </a:lnTo>
                  <a:lnTo>
                    <a:pt x="436" y="281"/>
                  </a:lnTo>
                  <a:lnTo>
                    <a:pt x="424" y="276"/>
                  </a:lnTo>
                  <a:lnTo>
                    <a:pt x="414" y="270"/>
                  </a:lnTo>
                  <a:lnTo>
                    <a:pt x="404" y="264"/>
                  </a:lnTo>
                  <a:lnTo>
                    <a:pt x="392" y="260"/>
                  </a:lnTo>
                  <a:lnTo>
                    <a:pt x="394" y="258"/>
                  </a:lnTo>
                  <a:lnTo>
                    <a:pt x="392" y="258"/>
                  </a:lnTo>
                  <a:lnTo>
                    <a:pt x="392" y="257"/>
                  </a:lnTo>
                  <a:lnTo>
                    <a:pt x="388" y="257"/>
                  </a:lnTo>
                  <a:lnTo>
                    <a:pt x="383" y="253"/>
                  </a:lnTo>
                  <a:lnTo>
                    <a:pt x="380" y="252"/>
                  </a:lnTo>
                  <a:lnTo>
                    <a:pt x="377" y="252"/>
                  </a:lnTo>
                  <a:lnTo>
                    <a:pt x="420" y="278"/>
                  </a:lnTo>
                  <a:lnTo>
                    <a:pt x="461" y="304"/>
                  </a:lnTo>
                  <a:close/>
                  <a:moveTo>
                    <a:pt x="525" y="252"/>
                  </a:moveTo>
                  <a:lnTo>
                    <a:pt x="525" y="252"/>
                  </a:lnTo>
                  <a:lnTo>
                    <a:pt x="534" y="260"/>
                  </a:lnTo>
                  <a:lnTo>
                    <a:pt x="543" y="267"/>
                  </a:lnTo>
                  <a:lnTo>
                    <a:pt x="554" y="275"/>
                  </a:lnTo>
                  <a:lnTo>
                    <a:pt x="565" y="279"/>
                  </a:lnTo>
                  <a:lnTo>
                    <a:pt x="545" y="264"/>
                  </a:lnTo>
                  <a:lnTo>
                    <a:pt x="534" y="258"/>
                  </a:lnTo>
                  <a:lnTo>
                    <a:pt x="525" y="252"/>
                  </a:lnTo>
                  <a:close/>
                  <a:moveTo>
                    <a:pt x="593" y="257"/>
                  </a:moveTo>
                  <a:lnTo>
                    <a:pt x="593" y="257"/>
                  </a:lnTo>
                  <a:lnTo>
                    <a:pt x="592" y="253"/>
                  </a:lnTo>
                  <a:lnTo>
                    <a:pt x="587" y="253"/>
                  </a:lnTo>
                  <a:lnTo>
                    <a:pt x="589" y="255"/>
                  </a:lnTo>
                  <a:lnTo>
                    <a:pt x="590" y="255"/>
                  </a:lnTo>
                  <a:lnTo>
                    <a:pt x="593" y="257"/>
                  </a:lnTo>
                  <a:close/>
                  <a:moveTo>
                    <a:pt x="656" y="328"/>
                  </a:moveTo>
                  <a:lnTo>
                    <a:pt x="656" y="328"/>
                  </a:lnTo>
                  <a:lnTo>
                    <a:pt x="645" y="318"/>
                  </a:lnTo>
                  <a:lnTo>
                    <a:pt x="639" y="313"/>
                  </a:lnTo>
                  <a:lnTo>
                    <a:pt x="635" y="310"/>
                  </a:lnTo>
                  <a:lnTo>
                    <a:pt x="633" y="307"/>
                  </a:lnTo>
                  <a:lnTo>
                    <a:pt x="627" y="304"/>
                  </a:lnTo>
                  <a:lnTo>
                    <a:pt x="624" y="299"/>
                  </a:lnTo>
                  <a:lnTo>
                    <a:pt x="600" y="284"/>
                  </a:lnTo>
                  <a:lnTo>
                    <a:pt x="587" y="278"/>
                  </a:lnTo>
                  <a:lnTo>
                    <a:pt x="575" y="272"/>
                  </a:lnTo>
                  <a:lnTo>
                    <a:pt x="569" y="266"/>
                  </a:lnTo>
                  <a:lnTo>
                    <a:pt x="563" y="261"/>
                  </a:lnTo>
                  <a:lnTo>
                    <a:pt x="549" y="255"/>
                  </a:lnTo>
                  <a:lnTo>
                    <a:pt x="558" y="263"/>
                  </a:lnTo>
                  <a:lnTo>
                    <a:pt x="569" y="270"/>
                  </a:lnTo>
                  <a:lnTo>
                    <a:pt x="590" y="285"/>
                  </a:lnTo>
                  <a:lnTo>
                    <a:pt x="615" y="305"/>
                  </a:lnTo>
                  <a:lnTo>
                    <a:pt x="627" y="316"/>
                  </a:lnTo>
                  <a:lnTo>
                    <a:pt x="641" y="324"/>
                  </a:lnTo>
                  <a:lnTo>
                    <a:pt x="642" y="327"/>
                  </a:lnTo>
                  <a:lnTo>
                    <a:pt x="644" y="328"/>
                  </a:lnTo>
                  <a:lnTo>
                    <a:pt x="651" y="331"/>
                  </a:lnTo>
                  <a:lnTo>
                    <a:pt x="658" y="336"/>
                  </a:lnTo>
                  <a:lnTo>
                    <a:pt x="664" y="339"/>
                  </a:lnTo>
                  <a:lnTo>
                    <a:pt x="670" y="340"/>
                  </a:lnTo>
                  <a:lnTo>
                    <a:pt x="668" y="336"/>
                  </a:lnTo>
                  <a:lnTo>
                    <a:pt x="665" y="333"/>
                  </a:lnTo>
                  <a:lnTo>
                    <a:pt x="656" y="328"/>
                  </a:lnTo>
                  <a:close/>
                  <a:moveTo>
                    <a:pt x="673" y="260"/>
                  </a:moveTo>
                  <a:lnTo>
                    <a:pt x="673" y="260"/>
                  </a:lnTo>
                  <a:lnTo>
                    <a:pt x="670" y="258"/>
                  </a:lnTo>
                  <a:lnTo>
                    <a:pt x="670" y="257"/>
                  </a:lnTo>
                  <a:lnTo>
                    <a:pt x="668" y="257"/>
                  </a:lnTo>
                  <a:lnTo>
                    <a:pt x="670" y="260"/>
                  </a:lnTo>
                  <a:lnTo>
                    <a:pt x="671" y="260"/>
                  </a:lnTo>
                  <a:lnTo>
                    <a:pt x="673" y="260"/>
                  </a:lnTo>
                  <a:close/>
                  <a:moveTo>
                    <a:pt x="723" y="263"/>
                  </a:moveTo>
                  <a:lnTo>
                    <a:pt x="723" y="263"/>
                  </a:lnTo>
                  <a:lnTo>
                    <a:pt x="741" y="276"/>
                  </a:lnTo>
                  <a:lnTo>
                    <a:pt x="737" y="266"/>
                  </a:lnTo>
                  <a:lnTo>
                    <a:pt x="731" y="257"/>
                  </a:lnTo>
                  <a:lnTo>
                    <a:pt x="728" y="260"/>
                  </a:lnTo>
                  <a:lnTo>
                    <a:pt x="723" y="263"/>
                  </a:lnTo>
                  <a:close/>
                  <a:moveTo>
                    <a:pt x="598" y="261"/>
                  </a:moveTo>
                  <a:lnTo>
                    <a:pt x="598" y="261"/>
                  </a:lnTo>
                  <a:lnTo>
                    <a:pt x="601" y="261"/>
                  </a:lnTo>
                  <a:lnTo>
                    <a:pt x="603" y="260"/>
                  </a:lnTo>
                  <a:lnTo>
                    <a:pt x="600" y="258"/>
                  </a:lnTo>
                  <a:lnTo>
                    <a:pt x="598" y="258"/>
                  </a:lnTo>
                  <a:lnTo>
                    <a:pt x="597" y="258"/>
                  </a:lnTo>
                  <a:lnTo>
                    <a:pt x="598" y="260"/>
                  </a:lnTo>
                  <a:lnTo>
                    <a:pt x="598" y="261"/>
                  </a:lnTo>
                  <a:close/>
                  <a:moveTo>
                    <a:pt x="520" y="302"/>
                  </a:moveTo>
                  <a:lnTo>
                    <a:pt x="520" y="302"/>
                  </a:lnTo>
                  <a:lnTo>
                    <a:pt x="510" y="298"/>
                  </a:lnTo>
                  <a:lnTo>
                    <a:pt x="500" y="292"/>
                  </a:lnTo>
                  <a:lnTo>
                    <a:pt x="490" y="285"/>
                  </a:lnTo>
                  <a:lnTo>
                    <a:pt x="478" y="281"/>
                  </a:lnTo>
                  <a:lnTo>
                    <a:pt x="478" y="278"/>
                  </a:lnTo>
                  <a:lnTo>
                    <a:pt x="468" y="273"/>
                  </a:lnTo>
                  <a:lnTo>
                    <a:pt x="459" y="269"/>
                  </a:lnTo>
                  <a:lnTo>
                    <a:pt x="450" y="263"/>
                  </a:lnTo>
                  <a:lnTo>
                    <a:pt x="439" y="260"/>
                  </a:lnTo>
                  <a:lnTo>
                    <a:pt x="459" y="278"/>
                  </a:lnTo>
                  <a:lnTo>
                    <a:pt x="470" y="287"/>
                  </a:lnTo>
                  <a:lnTo>
                    <a:pt x="482" y="293"/>
                  </a:lnTo>
                  <a:lnTo>
                    <a:pt x="482" y="292"/>
                  </a:lnTo>
                  <a:lnTo>
                    <a:pt x="484" y="290"/>
                  </a:lnTo>
                  <a:lnTo>
                    <a:pt x="487" y="289"/>
                  </a:lnTo>
                  <a:lnTo>
                    <a:pt x="493" y="293"/>
                  </a:lnTo>
                  <a:lnTo>
                    <a:pt x="499" y="299"/>
                  </a:lnTo>
                  <a:lnTo>
                    <a:pt x="526" y="318"/>
                  </a:lnTo>
                  <a:lnTo>
                    <a:pt x="555" y="336"/>
                  </a:lnTo>
                  <a:lnTo>
                    <a:pt x="560" y="339"/>
                  </a:lnTo>
                  <a:lnTo>
                    <a:pt x="566" y="340"/>
                  </a:lnTo>
                  <a:lnTo>
                    <a:pt x="561" y="334"/>
                  </a:lnTo>
                  <a:lnTo>
                    <a:pt x="557" y="330"/>
                  </a:lnTo>
                  <a:lnTo>
                    <a:pt x="545" y="321"/>
                  </a:lnTo>
                  <a:lnTo>
                    <a:pt x="531" y="311"/>
                  </a:lnTo>
                  <a:lnTo>
                    <a:pt x="520" y="302"/>
                  </a:lnTo>
                  <a:close/>
                  <a:moveTo>
                    <a:pt x="418" y="266"/>
                  </a:moveTo>
                  <a:lnTo>
                    <a:pt x="418" y="266"/>
                  </a:lnTo>
                  <a:lnTo>
                    <a:pt x="417" y="264"/>
                  </a:lnTo>
                  <a:lnTo>
                    <a:pt x="415" y="263"/>
                  </a:lnTo>
                  <a:lnTo>
                    <a:pt x="412" y="263"/>
                  </a:lnTo>
                  <a:lnTo>
                    <a:pt x="409" y="261"/>
                  </a:lnTo>
                  <a:lnTo>
                    <a:pt x="411" y="263"/>
                  </a:lnTo>
                  <a:lnTo>
                    <a:pt x="414" y="264"/>
                  </a:lnTo>
                  <a:lnTo>
                    <a:pt x="418" y="266"/>
                  </a:lnTo>
                  <a:close/>
                  <a:moveTo>
                    <a:pt x="616" y="269"/>
                  </a:moveTo>
                  <a:lnTo>
                    <a:pt x="616" y="269"/>
                  </a:lnTo>
                  <a:lnTo>
                    <a:pt x="612" y="266"/>
                  </a:lnTo>
                  <a:lnTo>
                    <a:pt x="609" y="264"/>
                  </a:lnTo>
                  <a:lnTo>
                    <a:pt x="607" y="264"/>
                  </a:lnTo>
                  <a:lnTo>
                    <a:pt x="616" y="269"/>
                  </a:lnTo>
                  <a:close/>
                  <a:moveTo>
                    <a:pt x="755" y="290"/>
                  </a:moveTo>
                  <a:lnTo>
                    <a:pt x="755" y="290"/>
                  </a:lnTo>
                  <a:lnTo>
                    <a:pt x="755" y="289"/>
                  </a:lnTo>
                  <a:lnTo>
                    <a:pt x="758" y="290"/>
                  </a:lnTo>
                  <a:lnTo>
                    <a:pt x="760" y="292"/>
                  </a:lnTo>
                  <a:lnTo>
                    <a:pt x="763" y="292"/>
                  </a:lnTo>
                  <a:lnTo>
                    <a:pt x="757" y="282"/>
                  </a:lnTo>
                  <a:lnTo>
                    <a:pt x="754" y="278"/>
                  </a:lnTo>
                  <a:lnTo>
                    <a:pt x="752" y="273"/>
                  </a:lnTo>
                  <a:lnTo>
                    <a:pt x="749" y="272"/>
                  </a:lnTo>
                  <a:lnTo>
                    <a:pt x="747" y="269"/>
                  </a:lnTo>
                  <a:lnTo>
                    <a:pt x="746" y="266"/>
                  </a:lnTo>
                  <a:lnTo>
                    <a:pt x="743" y="264"/>
                  </a:lnTo>
                  <a:lnTo>
                    <a:pt x="749" y="279"/>
                  </a:lnTo>
                  <a:lnTo>
                    <a:pt x="752" y="285"/>
                  </a:lnTo>
                  <a:lnTo>
                    <a:pt x="755" y="290"/>
                  </a:lnTo>
                  <a:close/>
                  <a:moveTo>
                    <a:pt x="211" y="270"/>
                  </a:moveTo>
                  <a:lnTo>
                    <a:pt x="211" y="270"/>
                  </a:lnTo>
                  <a:lnTo>
                    <a:pt x="212" y="272"/>
                  </a:lnTo>
                  <a:lnTo>
                    <a:pt x="214" y="272"/>
                  </a:lnTo>
                  <a:lnTo>
                    <a:pt x="215" y="273"/>
                  </a:lnTo>
                  <a:lnTo>
                    <a:pt x="218" y="273"/>
                  </a:lnTo>
                  <a:lnTo>
                    <a:pt x="218" y="272"/>
                  </a:lnTo>
                  <a:lnTo>
                    <a:pt x="220" y="270"/>
                  </a:lnTo>
                  <a:lnTo>
                    <a:pt x="221" y="270"/>
                  </a:lnTo>
                  <a:lnTo>
                    <a:pt x="220" y="269"/>
                  </a:lnTo>
                  <a:lnTo>
                    <a:pt x="218" y="267"/>
                  </a:lnTo>
                  <a:lnTo>
                    <a:pt x="214" y="266"/>
                  </a:lnTo>
                  <a:lnTo>
                    <a:pt x="211" y="267"/>
                  </a:lnTo>
                  <a:lnTo>
                    <a:pt x="211" y="269"/>
                  </a:lnTo>
                  <a:lnTo>
                    <a:pt x="211" y="270"/>
                  </a:lnTo>
                  <a:close/>
                  <a:moveTo>
                    <a:pt x="426" y="272"/>
                  </a:moveTo>
                  <a:lnTo>
                    <a:pt x="426" y="272"/>
                  </a:lnTo>
                  <a:lnTo>
                    <a:pt x="433" y="275"/>
                  </a:lnTo>
                  <a:lnTo>
                    <a:pt x="441" y="279"/>
                  </a:lnTo>
                  <a:lnTo>
                    <a:pt x="449" y="285"/>
                  </a:lnTo>
                  <a:lnTo>
                    <a:pt x="456" y="289"/>
                  </a:lnTo>
                  <a:lnTo>
                    <a:pt x="439" y="275"/>
                  </a:lnTo>
                  <a:lnTo>
                    <a:pt x="430" y="270"/>
                  </a:lnTo>
                  <a:lnTo>
                    <a:pt x="420" y="266"/>
                  </a:lnTo>
                  <a:lnTo>
                    <a:pt x="421" y="267"/>
                  </a:lnTo>
                  <a:lnTo>
                    <a:pt x="421" y="269"/>
                  </a:lnTo>
                  <a:lnTo>
                    <a:pt x="423" y="269"/>
                  </a:lnTo>
                  <a:lnTo>
                    <a:pt x="424" y="270"/>
                  </a:lnTo>
                  <a:lnTo>
                    <a:pt x="426" y="269"/>
                  </a:lnTo>
                  <a:lnTo>
                    <a:pt x="426" y="270"/>
                  </a:lnTo>
                  <a:lnTo>
                    <a:pt x="426" y="272"/>
                  </a:lnTo>
                  <a:close/>
                  <a:moveTo>
                    <a:pt x="249" y="281"/>
                  </a:moveTo>
                  <a:lnTo>
                    <a:pt x="249" y="281"/>
                  </a:lnTo>
                  <a:lnTo>
                    <a:pt x="246" y="276"/>
                  </a:lnTo>
                  <a:lnTo>
                    <a:pt x="241" y="272"/>
                  </a:lnTo>
                  <a:lnTo>
                    <a:pt x="235" y="269"/>
                  </a:lnTo>
                  <a:lnTo>
                    <a:pt x="229" y="267"/>
                  </a:lnTo>
                  <a:lnTo>
                    <a:pt x="249" y="281"/>
                  </a:lnTo>
                  <a:close/>
                  <a:moveTo>
                    <a:pt x="327" y="313"/>
                  </a:moveTo>
                  <a:lnTo>
                    <a:pt x="327" y="313"/>
                  </a:lnTo>
                  <a:lnTo>
                    <a:pt x="330" y="313"/>
                  </a:lnTo>
                  <a:lnTo>
                    <a:pt x="333" y="314"/>
                  </a:lnTo>
                  <a:lnTo>
                    <a:pt x="330" y="311"/>
                  </a:lnTo>
                  <a:lnTo>
                    <a:pt x="327" y="310"/>
                  </a:lnTo>
                  <a:lnTo>
                    <a:pt x="324" y="307"/>
                  </a:lnTo>
                  <a:lnTo>
                    <a:pt x="322" y="304"/>
                  </a:lnTo>
                  <a:lnTo>
                    <a:pt x="311" y="298"/>
                  </a:lnTo>
                  <a:lnTo>
                    <a:pt x="304" y="295"/>
                  </a:lnTo>
                  <a:lnTo>
                    <a:pt x="298" y="293"/>
                  </a:lnTo>
                  <a:lnTo>
                    <a:pt x="298" y="289"/>
                  </a:lnTo>
                  <a:lnTo>
                    <a:pt x="279" y="276"/>
                  </a:lnTo>
                  <a:lnTo>
                    <a:pt x="270" y="272"/>
                  </a:lnTo>
                  <a:lnTo>
                    <a:pt x="264" y="270"/>
                  </a:lnTo>
                  <a:lnTo>
                    <a:pt x="258" y="269"/>
                  </a:lnTo>
                  <a:lnTo>
                    <a:pt x="266" y="275"/>
                  </a:lnTo>
                  <a:lnTo>
                    <a:pt x="273" y="281"/>
                  </a:lnTo>
                  <a:lnTo>
                    <a:pt x="290" y="292"/>
                  </a:lnTo>
                  <a:lnTo>
                    <a:pt x="308" y="302"/>
                  </a:lnTo>
                  <a:lnTo>
                    <a:pt x="327" y="313"/>
                  </a:lnTo>
                  <a:close/>
                  <a:moveTo>
                    <a:pt x="627" y="273"/>
                  </a:moveTo>
                  <a:lnTo>
                    <a:pt x="627" y="273"/>
                  </a:lnTo>
                  <a:lnTo>
                    <a:pt x="621" y="272"/>
                  </a:lnTo>
                  <a:lnTo>
                    <a:pt x="619" y="270"/>
                  </a:lnTo>
                  <a:lnTo>
                    <a:pt x="618" y="270"/>
                  </a:lnTo>
                  <a:lnTo>
                    <a:pt x="622" y="273"/>
                  </a:lnTo>
                  <a:lnTo>
                    <a:pt x="624" y="273"/>
                  </a:lnTo>
                  <a:lnTo>
                    <a:pt x="627" y="273"/>
                  </a:lnTo>
                  <a:close/>
                  <a:moveTo>
                    <a:pt x="177" y="284"/>
                  </a:moveTo>
                  <a:lnTo>
                    <a:pt x="177" y="284"/>
                  </a:lnTo>
                  <a:lnTo>
                    <a:pt x="180" y="282"/>
                  </a:lnTo>
                  <a:lnTo>
                    <a:pt x="182" y="278"/>
                  </a:lnTo>
                  <a:lnTo>
                    <a:pt x="183" y="275"/>
                  </a:lnTo>
                  <a:lnTo>
                    <a:pt x="186" y="272"/>
                  </a:lnTo>
                  <a:lnTo>
                    <a:pt x="185" y="270"/>
                  </a:lnTo>
                  <a:lnTo>
                    <a:pt x="183" y="270"/>
                  </a:lnTo>
                  <a:lnTo>
                    <a:pt x="180" y="276"/>
                  </a:lnTo>
                  <a:lnTo>
                    <a:pt x="177" y="284"/>
                  </a:lnTo>
                  <a:close/>
                  <a:moveTo>
                    <a:pt x="612" y="273"/>
                  </a:moveTo>
                  <a:lnTo>
                    <a:pt x="612" y="273"/>
                  </a:lnTo>
                  <a:lnTo>
                    <a:pt x="610" y="272"/>
                  </a:lnTo>
                  <a:lnTo>
                    <a:pt x="607" y="270"/>
                  </a:lnTo>
                  <a:lnTo>
                    <a:pt x="607" y="272"/>
                  </a:lnTo>
                  <a:lnTo>
                    <a:pt x="609" y="272"/>
                  </a:lnTo>
                  <a:lnTo>
                    <a:pt x="612" y="273"/>
                  </a:lnTo>
                  <a:close/>
                  <a:moveTo>
                    <a:pt x="289" y="318"/>
                  </a:moveTo>
                  <a:lnTo>
                    <a:pt x="289" y="318"/>
                  </a:lnTo>
                  <a:lnTo>
                    <a:pt x="275" y="304"/>
                  </a:lnTo>
                  <a:lnTo>
                    <a:pt x="258" y="292"/>
                  </a:lnTo>
                  <a:lnTo>
                    <a:pt x="243" y="281"/>
                  </a:lnTo>
                  <a:lnTo>
                    <a:pt x="223" y="270"/>
                  </a:lnTo>
                  <a:lnTo>
                    <a:pt x="223" y="273"/>
                  </a:lnTo>
                  <a:lnTo>
                    <a:pt x="221" y="276"/>
                  </a:lnTo>
                  <a:lnTo>
                    <a:pt x="255" y="298"/>
                  </a:lnTo>
                  <a:lnTo>
                    <a:pt x="272" y="308"/>
                  </a:lnTo>
                  <a:lnTo>
                    <a:pt x="289" y="318"/>
                  </a:lnTo>
                  <a:close/>
                  <a:moveTo>
                    <a:pt x="639" y="296"/>
                  </a:moveTo>
                  <a:lnTo>
                    <a:pt x="639" y="296"/>
                  </a:lnTo>
                  <a:lnTo>
                    <a:pt x="676" y="319"/>
                  </a:lnTo>
                  <a:lnTo>
                    <a:pt x="674" y="314"/>
                  </a:lnTo>
                  <a:lnTo>
                    <a:pt x="670" y="311"/>
                  </a:lnTo>
                  <a:lnTo>
                    <a:pt x="667" y="308"/>
                  </a:lnTo>
                  <a:lnTo>
                    <a:pt x="667" y="307"/>
                  </a:lnTo>
                  <a:lnTo>
                    <a:pt x="667" y="304"/>
                  </a:lnTo>
                  <a:lnTo>
                    <a:pt x="659" y="302"/>
                  </a:lnTo>
                  <a:lnTo>
                    <a:pt x="654" y="298"/>
                  </a:lnTo>
                  <a:lnTo>
                    <a:pt x="650" y="293"/>
                  </a:lnTo>
                  <a:lnTo>
                    <a:pt x="638" y="287"/>
                  </a:lnTo>
                  <a:lnTo>
                    <a:pt x="625" y="279"/>
                  </a:lnTo>
                  <a:lnTo>
                    <a:pt x="613" y="273"/>
                  </a:lnTo>
                  <a:lnTo>
                    <a:pt x="618" y="279"/>
                  </a:lnTo>
                  <a:lnTo>
                    <a:pt x="625" y="285"/>
                  </a:lnTo>
                  <a:lnTo>
                    <a:pt x="632" y="290"/>
                  </a:lnTo>
                  <a:lnTo>
                    <a:pt x="639" y="296"/>
                  </a:lnTo>
                  <a:close/>
                  <a:moveTo>
                    <a:pt x="185" y="285"/>
                  </a:moveTo>
                  <a:lnTo>
                    <a:pt x="185" y="285"/>
                  </a:lnTo>
                  <a:lnTo>
                    <a:pt x="188" y="285"/>
                  </a:lnTo>
                  <a:lnTo>
                    <a:pt x="191" y="284"/>
                  </a:lnTo>
                  <a:lnTo>
                    <a:pt x="192" y="281"/>
                  </a:lnTo>
                  <a:lnTo>
                    <a:pt x="192" y="278"/>
                  </a:lnTo>
                  <a:lnTo>
                    <a:pt x="191" y="276"/>
                  </a:lnTo>
                  <a:lnTo>
                    <a:pt x="189" y="276"/>
                  </a:lnTo>
                  <a:lnTo>
                    <a:pt x="188" y="281"/>
                  </a:lnTo>
                  <a:lnTo>
                    <a:pt x="185" y="285"/>
                  </a:lnTo>
                  <a:close/>
                  <a:moveTo>
                    <a:pt x="580" y="285"/>
                  </a:moveTo>
                  <a:lnTo>
                    <a:pt x="580" y="285"/>
                  </a:lnTo>
                  <a:lnTo>
                    <a:pt x="580" y="282"/>
                  </a:lnTo>
                  <a:lnTo>
                    <a:pt x="577" y="282"/>
                  </a:lnTo>
                  <a:lnTo>
                    <a:pt x="575" y="281"/>
                  </a:lnTo>
                  <a:lnTo>
                    <a:pt x="574" y="279"/>
                  </a:lnTo>
                  <a:lnTo>
                    <a:pt x="571" y="279"/>
                  </a:lnTo>
                  <a:lnTo>
                    <a:pt x="580" y="285"/>
                  </a:lnTo>
                  <a:close/>
                  <a:moveTo>
                    <a:pt x="308" y="316"/>
                  </a:moveTo>
                  <a:lnTo>
                    <a:pt x="308" y="316"/>
                  </a:lnTo>
                  <a:lnTo>
                    <a:pt x="298" y="305"/>
                  </a:lnTo>
                  <a:lnTo>
                    <a:pt x="285" y="296"/>
                  </a:lnTo>
                  <a:lnTo>
                    <a:pt x="261" y="281"/>
                  </a:lnTo>
                  <a:lnTo>
                    <a:pt x="260" y="281"/>
                  </a:lnTo>
                  <a:lnTo>
                    <a:pt x="264" y="287"/>
                  </a:lnTo>
                  <a:lnTo>
                    <a:pt x="270" y="292"/>
                  </a:lnTo>
                  <a:lnTo>
                    <a:pt x="282" y="301"/>
                  </a:lnTo>
                  <a:lnTo>
                    <a:pt x="308" y="316"/>
                  </a:lnTo>
                  <a:close/>
                  <a:moveTo>
                    <a:pt x="755" y="308"/>
                  </a:moveTo>
                  <a:lnTo>
                    <a:pt x="755" y="308"/>
                  </a:lnTo>
                  <a:lnTo>
                    <a:pt x="754" y="305"/>
                  </a:lnTo>
                  <a:lnTo>
                    <a:pt x="751" y="304"/>
                  </a:lnTo>
                  <a:lnTo>
                    <a:pt x="747" y="301"/>
                  </a:lnTo>
                  <a:lnTo>
                    <a:pt x="746" y="298"/>
                  </a:lnTo>
                  <a:lnTo>
                    <a:pt x="740" y="293"/>
                  </a:lnTo>
                  <a:lnTo>
                    <a:pt x="734" y="289"/>
                  </a:lnTo>
                  <a:lnTo>
                    <a:pt x="726" y="284"/>
                  </a:lnTo>
                  <a:lnTo>
                    <a:pt x="720" y="282"/>
                  </a:lnTo>
                  <a:lnTo>
                    <a:pt x="728" y="290"/>
                  </a:lnTo>
                  <a:lnTo>
                    <a:pt x="735" y="298"/>
                  </a:lnTo>
                  <a:lnTo>
                    <a:pt x="744" y="305"/>
                  </a:lnTo>
                  <a:lnTo>
                    <a:pt x="751" y="308"/>
                  </a:lnTo>
                  <a:lnTo>
                    <a:pt x="755" y="308"/>
                  </a:lnTo>
                  <a:close/>
                  <a:moveTo>
                    <a:pt x="333" y="289"/>
                  </a:moveTo>
                  <a:lnTo>
                    <a:pt x="333" y="289"/>
                  </a:lnTo>
                  <a:lnTo>
                    <a:pt x="330" y="287"/>
                  </a:lnTo>
                  <a:lnTo>
                    <a:pt x="328" y="285"/>
                  </a:lnTo>
                  <a:lnTo>
                    <a:pt x="325" y="284"/>
                  </a:lnTo>
                  <a:lnTo>
                    <a:pt x="322" y="284"/>
                  </a:lnTo>
                  <a:lnTo>
                    <a:pt x="325" y="285"/>
                  </a:lnTo>
                  <a:lnTo>
                    <a:pt x="328" y="287"/>
                  </a:lnTo>
                  <a:lnTo>
                    <a:pt x="330" y="289"/>
                  </a:lnTo>
                  <a:lnTo>
                    <a:pt x="333" y="289"/>
                  </a:lnTo>
                  <a:close/>
                  <a:moveTo>
                    <a:pt x="278" y="325"/>
                  </a:moveTo>
                  <a:lnTo>
                    <a:pt x="278" y="325"/>
                  </a:lnTo>
                  <a:lnTo>
                    <a:pt x="278" y="324"/>
                  </a:lnTo>
                  <a:lnTo>
                    <a:pt x="278" y="322"/>
                  </a:lnTo>
                  <a:lnTo>
                    <a:pt x="282" y="321"/>
                  </a:lnTo>
                  <a:lnTo>
                    <a:pt x="249" y="302"/>
                  </a:lnTo>
                  <a:lnTo>
                    <a:pt x="234" y="293"/>
                  </a:lnTo>
                  <a:lnTo>
                    <a:pt x="218" y="284"/>
                  </a:lnTo>
                  <a:lnTo>
                    <a:pt x="217" y="284"/>
                  </a:lnTo>
                  <a:lnTo>
                    <a:pt x="231" y="296"/>
                  </a:lnTo>
                  <a:lnTo>
                    <a:pt x="246" y="307"/>
                  </a:lnTo>
                  <a:lnTo>
                    <a:pt x="261" y="316"/>
                  </a:lnTo>
                  <a:lnTo>
                    <a:pt x="278" y="325"/>
                  </a:lnTo>
                  <a:close/>
                  <a:moveTo>
                    <a:pt x="430" y="313"/>
                  </a:moveTo>
                  <a:lnTo>
                    <a:pt x="430" y="313"/>
                  </a:lnTo>
                  <a:lnTo>
                    <a:pt x="418" y="304"/>
                  </a:lnTo>
                  <a:lnTo>
                    <a:pt x="414" y="298"/>
                  </a:lnTo>
                  <a:lnTo>
                    <a:pt x="411" y="295"/>
                  </a:lnTo>
                  <a:lnTo>
                    <a:pt x="409" y="295"/>
                  </a:lnTo>
                  <a:lnTo>
                    <a:pt x="401" y="289"/>
                  </a:lnTo>
                  <a:lnTo>
                    <a:pt x="397" y="285"/>
                  </a:lnTo>
                  <a:lnTo>
                    <a:pt x="392" y="285"/>
                  </a:lnTo>
                  <a:lnTo>
                    <a:pt x="411" y="299"/>
                  </a:lnTo>
                  <a:lnTo>
                    <a:pt x="421" y="307"/>
                  </a:lnTo>
                  <a:lnTo>
                    <a:pt x="430" y="313"/>
                  </a:lnTo>
                  <a:close/>
                  <a:moveTo>
                    <a:pt x="200" y="287"/>
                  </a:moveTo>
                  <a:lnTo>
                    <a:pt x="200" y="287"/>
                  </a:lnTo>
                  <a:lnTo>
                    <a:pt x="200" y="289"/>
                  </a:lnTo>
                  <a:lnTo>
                    <a:pt x="203" y="290"/>
                  </a:lnTo>
                  <a:lnTo>
                    <a:pt x="208" y="292"/>
                  </a:lnTo>
                  <a:lnTo>
                    <a:pt x="205" y="287"/>
                  </a:lnTo>
                  <a:lnTo>
                    <a:pt x="202" y="287"/>
                  </a:lnTo>
                  <a:lnTo>
                    <a:pt x="200" y="287"/>
                  </a:lnTo>
                  <a:close/>
                  <a:moveTo>
                    <a:pt x="624" y="328"/>
                  </a:moveTo>
                  <a:lnTo>
                    <a:pt x="624" y="328"/>
                  </a:lnTo>
                  <a:lnTo>
                    <a:pt x="610" y="314"/>
                  </a:lnTo>
                  <a:lnTo>
                    <a:pt x="597" y="302"/>
                  </a:lnTo>
                  <a:lnTo>
                    <a:pt x="592" y="301"/>
                  </a:lnTo>
                  <a:lnTo>
                    <a:pt x="587" y="298"/>
                  </a:lnTo>
                  <a:lnTo>
                    <a:pt x="583" y="295"/>
                  </a:lnTo>
                  <a:lnTo>
                    <a:pt x="577" y="293"/>
                  </a:lnTo>
                  <a:lnTo>
                    <a:pt x="575" y="292"/>
                  </a:lnTo>
                  <a:lnTo>
                    <a:pt x="571" y="289"/>
                  </a:lnTo>
                  <a:lnTo>
                    <a:pt x="568" y="289"/>
                  </a:lnTo>
                  <a:lnTo>
                    <a:pt x="595" y="308"/>
                  </a:lnTo>
                  <a:lnTo>
                    <a:pt x="624" y="328"/>
                  </a:lnTo>
                  <a:close/>
                  <a:moveTo>
                    <a:pt x="589" y="295"/>
                  </a:moveTo>
                  <a:lnTo>
                    <a:pt x="589" y="295"/>
                  </a:lnTo>
                  <a:lnTo>
                    <a:pt x="590" y="293"/>
                  </a:lnTo>
                  <a:lnTo>
                    <a:pt x="589" y="292"/>
                  </a:lnTo>
                  <a:lnTo>
                    <a:pt x="587" y="290"/>
                  </a:lnTo>
                  <a:lnTo>
                    <a:pt x="589" y="290"/>
                  </a:lnTo>
                  <a:lnTo>
                    <a:pt x="586" y="289"/>
                  </a:lnTo>
                  <a:lnTo>
                    <a:pt x="587" y="292"/>
                  </a:lnTo>
                  <a:lnTo>
                    <a:pt x="589" y="295"/>
                  </a:lnTo>
                  <a:close/>
                  <a:moveTo>
                    <a:pt x="345" y="305"/>
                  </a:moveTo>
                  <a:lnTo>
                    <a:pt x="345" y="305"/>
                  </a:lnTo>
                  <a:lnTo>
                    <a:pt x="343" y="304"/>
                  </a:lnTo>
                  <a:lnTo>
                    <a:pt x="340" y="301"/>
                  </a:lnTo>
                  <a:lnTo>
                    <a:pt x="336" y="298"/>
                  </a:lnTo>
                  <a:lnTo>
                    <a:pt x="333" y="295"/>
                  </a:lnTo>
                  <a:lnTo>
                    <a:pt x="328" y="293"/>
                  </a:lnTo>
                  <a:lnTo>
                    <a:pt x="325" y="292"/>
                  </a:lnTo>
                  <a:lnTo>
                    <a:pt x="321" y="290"/>
                  </a:lnTo>
                  <a:lnTo>
                    <a:pt x="318" y="292"/>
                  </a:lnTo>
                  <a:lnTo>
                    <a:pt x="331" y="298"/>
                  </a:lnTo>
                  <a:lnTo>
                    <a:pt x="345" y="305"/>
                  </a:lnTo>
                  <a:close/>
                  <a:moveTo>
                    <a:pt x="171" y="314"/>
                  </a:moveTo>
                  <a:lnTo>
                    <a:pt x="171" y="314"/>
                  </a:lnTo>
                  <a:lnTo>
                    <a:pt x="177" y="314"/>
                  </a:lnTo>
                  <a:lnTo>
                    <a:pt x="179" y="305"/>
                  </a:lnTo>
                  <a:lnTo>
                    <a:pt x="185" y="296"/>
                  </a:lnTo>
                  <a:lnTo>
                    <a:pt x="183" y="295"/>
                  </a:lnTo>
                  <a:lnTo>
                    <a:pt x="182" y="293"/>
                  </a:lnTo>
                  <a:lnTo>
                    <a:pt x="180" y="293"/>
                  </a:lnTo>
                  <a:lnTo>
                    <a:pt x="176" y="304"/>
                  </a:lnTo>
                  <a:lnTo>
                    <a:pt x="171" y="314"/>
                  </a:lnTo>
                  <a:close/>
                  <a:moveTo>
                    <a:pt x="595" y="298"/>
                  </a:moveTo>
                  <a:lnTo>
                    <a:pt x="595" y="298"/>
                  </a:lnTo>
                  <a:lnTo>
                    <a:pt x="595" y="296"/>
                  </a:lnTo>
                  <a:lnTo>
                    <a:pt x="595" y="295"/>
                  </a:lnTo>
                  <a:lnTo>
                    <a:pt x="590" y="295"/>
                  </a:lnTo>
                  <a:lnTo>
                    <a:pt x="593" y="296"/>
                  </a:lnTo>
                  <a:lnTo>
                    <a:pt x="595" y="298"/>
                  </a:lnTo>
                  <a:close/>
                  <a:moveTo>
                    <a:pt x="221" y="307"/>
                  </a:moveTo>
                  <a:lnTo>
                    <a:pt x="221" y="307"/>
                  </a:lnTo>
                  <a:lnTo>
                    <a:pt x="211" y="299"/>
                  </a:lnTo>
                  <a:lnTo>
                    <a:pt x="203" y="296"/>
                  </a:lnTo>
                  <a:lnTo>
                    <a:pt x="194" y="295"/>
                  </a:lnTo>
                  <a:lnTo>
                    <a:pt x="194" y="298"/>
                  </a:lnTo>
                  <a:lnTo>
                    <a:pt x="192" y="299"/>
                  </a:lnTo>
                  <a:lnTo>
                    <a:pt x="205" y="307"/>
                  </a:lnTo>
                  <a:lnTo>
                    <a:pt x="215" y="314"/>
                  </a:lnTo>
                  <a:lnTo>
                    <a:pt x="238" y="327"/>
                  </a:lnTo>
                  <a:lnTo>
                    <a:pt x="273" y="348"/>
                  </a:lnTo>
                  <a:lnTo>
                    <a:pt x="278" y="351"/>
                  </a:lnTo>
                  <a:lnTo>
                    <a:pt x="281" y="353"/>
                  </a:lnTo>
                  <a:lnTo>
                    <a:pt x="285" y="353"/>
                  </a:lnTo>
                  <a:lnTo>
                    <a:pt x="272" y="342"/>
                  </a:lnTo>
                  <a:lnTo>
                    <a:pt x="255" y="330"/>
                  </a:lnTo>
                  <a:lnTo>
                    <a:pt x="221" y="307"/>
                  </a:lnTo>
                  <a:close/>
                  <a:moveTo>
                    <a:pt x="465" y="301"/>
                  </a:moveTo>
                  <a:lnTo>
                    <a:pt x="465" y="301"/>
                  </a:lnTo>
                  <a:lnTo>
                    <a:pt x="465" y="299"/>
                  </a:lnTo>
                  <a:lnTo>
                    <a:pt x="464" y="298"/>
                  </a:lnTo>
                  <a:lnTo>
                    <a:pt x="461" y="296"/>
                  </a:lnTo>
                  <a:lnTo>
                    <a:pt x="459" y="296"/>
                  </a:lnTo>
                  <a:lnTo>
                    <a:pt x="465" y="301"/>
                  </a:lnTo>
                  <a:close/>
                  <a:moveTo>
                    <a:pt x="351" y="304"/>
                  </a:moveTo>
                  <a:lnTo>
                    <a:pt x="351" y="304"/>
                  </a:lnTo>
                  <a:lnTo>
                    <a:pt x="351" y="302"/>
                  </a:lnTo>
                  <a:lnTo>
                    <a:pt x="348" y="301"/>
                  </a:lnTo>
                  <a:lnTo>
                    <a:pt x="345" y="298"/>
                  </a:lnTo>
                  <a:lnTo>
                    <a:pt x="345" y="301"/>
                  </a:lnTo>
                  <a:lnTo>
                    <a:pt x="346" y="302"/>
                  </a:lnTo>
                  <a:lnTo>
                    <a:pt x="351" y="304"/>
                  </a:lnTo>
                  <a:close/>
                  <a:moveTo>
                    <a:pt x="529" y="330"/>
                  </a:moveTo>
                  <a:lnTo>
                    <a:pt x="529" y="330"/>
                  </a:lnTo>
                  <a:lnTo>
                    <a:pt x="517" y="322"/>
                  </a:lnTo>
                  <a:lnTo>
                    <a:pt x="505" y="313"/>
                  </a:lnTo>
                  <a:lnTo>
                    <a:pt x="494" y="305"/>
                  </a:lnTo>
                  <a:lnTo>
                    <a:pt x="482" y="298"/>
                  </a:lnTo>
                  <a:lnTo>
                    <a:pt x="491" y="308"/>
                  </a:lnTo>
                  <a:lnTo>
                    <a:pt x="504" y="316"/>
                  </a:lnTo>
                  <a:lnTo>
                    <a:pt x="516" y="324"/>
                  </a:lnTo>
                  <a:lnTo>
                    <a:pt x="529" y="330"/>
                  </a:lnTo>
                  <a:close/>
                  <a:moveTo>
                    <a:pt x="508" y="333"/>
                  </a:moveTo>
                  <a:lnTo>
                    <a:pt x="508" y="333"/>
                  </a:lnTo>
                  <a:lnTo>
                    <a:pt x="488" y="314"/>
                  </a:lnTo>
                  <a:lnTo>
                    <a:pt x="478" y="307"/>
                  </a:lnTo>
                  <a:lnTo>
                    <a:pt x="467" y="299"/>
                  </a:lnTo>
                  <a:lnTo>
                    <a:pt x="470" y="305"/>
                  </a:lnTo>
                  <a:lnTo>
                    <a:pt x="475" y="310"/>
                  </a:lnTo>
                  <a:lnTo>
                    <a:pt x="485" y="319"/>
                  </a:lnTo>
                  <a:lnTo>
                    <a:pt x="497" y="327"/>
                  </a:lnTo>
                  <a:lnTo>
                    <a:pt x="508" y="333"/>
                  </a:lnTo>
                  <a:close/>
                  <a:moveTo>
                    <a:pt x="424" y="301"/>
                  </a:moveTo>
                  <a:lnTo>
                    <a:pt x="424" y="301"/>
                  </a:lnTo>
                  <a:lnTo>
                    <a:pt x="436" y="313"/>
                  </a:lnTo>
                  <a:lnTo>
                    <a:pt x="447" y="325"/>
                  </a:lnTo>
                  <a:lnTo>
                    <a:pt x="465" y="336"/>
                  </a:lnTo>
                  <a:lnTo>
                    <a:pt x="484" y="346"/>
                  </a:lnTo>
                  <a:lnTo>
                    <a:pt x="484" y="345"/>
                  </a:lnTo>
                  <a:lnTo>
                    <a:pt x="485" y="343"/>
                  </a:lnTo>
                  <a:lnTo>
                    <a:pt x="488" y="343"/>
                  </a:lnTo>
                  <a:lnTo>
                    <a:pt x="482" y="337"/>
                  </a:lnTo>
                  <a:lnTo>
                    <a:pt x="475" y="331"/>
                  </a:lnTo>
                  <a:lnTo>
                    <a:pt x="458" y="321"/>
                  </a:lnTo>
                  <a:lnTo>
                    <a:pt x="424" y="301"/>
                  </a:lnTo>
                  <a:close/>
                  <a:moveTo>
                    <a:pt x="452" y="307"/>
                  </a:moveTo>
                  <a:lnTo>
                    <a:pt x="452" y="307"/>
                  </a:lnTo>
                  <a:lnTo>
                    <a:pt x="450" y="307"/>
                  </a:lnTo>
                  <a:lnTo>
                    <a:pt x="450" y="305"/>
                  </a:lnTo>
                  <a:lnTo>
                    <a:pt x="450" y="304"/>
                  </a:lnTo>
                  <a:lnTo>
                    <a:pt x="447" y="304"/>
                  </a:lnTo>
                  <a:lnTo>
                    <a:pt x="449" y="307"/>
                  </a:lnTo>
                  <a:lnTo>
                    <a:pt x="450" y="307"/>
                  </a:lnTo>
                  <a:lnTo>
                    <a:pt x="452" y="307"/>
                  </a:lnTo>
                  <a:close/>
                  <a:moveTo>
                    <a:pt x="180" y="316"/>
                  </a:moveTo>
                  <a:lnTo>
                    <a:pt x="180" y="316"/>
                  </a:lnTo>
                  <a:lnTo>
                    <a:pt x="185" y="318"/>
                  </a:lnTo>
                  <a:lnTo>
                    <a:pt x="191" y="321"/>
                  </a:lnTo>
                  <a:lnTo>
                    <a:pt x="196" y="324"/>
                  </a:lnTo>
                  <a:lnTo>
                    <a:pt x="202" y="327"/>
                  </a:lnTo>
                  <a:lnTo>
                    <a:pt x="203" y="324"/>
                  </a:lnTo>
                  <a:lnTo>
                    <a:pt x="206" y="324"/>
                  </a:lnTo>
                  <a:lnTo>
                    <a:pt x="209" y="325"/>
                  </a:lnTo>
                  <a:lnTo>
                    <a:pt x="211" y="327"/>
                  </a:lnTo>
                  <a:lnTo>
                    <a:pt x="214" y="330"/>
                  </a:lnTo>
                  <a:lnTo>
                    <a:pt x="217" y="330"/>
                  </a:lnTo>
                  <a:lnTo>
                    <a:pt x="203" y="318"/>
                  </a:lnTo>
                  <a:lnTo>
                    <a:pt x="189" y="304"/>
                  </a:lnTo>
                  <a:lnTo>
                    <a:pt x="185" y="310"/>
                  </a:lnTo>
                  <a:lnTo>
                    <a:pt x="180" y="316"/>
                  </a:lnTo>
                  <a:close/>
                  <a:moveTo>
                    <a:pt x="647" y="313"/>
                  </a:moveTo>
                  <a:lnTo>
                    <a:pt x="647" y="313"/>
                  </a:lnTo>
                  <a:lnTo>
                    <a:pt x="644" y="310"/>
                  </a:lnTo>
                  <a:lnTo>
                    <a:pt x="642" y="308"/>
                  </a:lnTo>
                  <a:lnTo>
                    <a:pt x="641" y="308"/>
                  </a:lnTo>
                  <a:lnTo>
                    <a:pt x="644" y="311"/>
                  </a:lnTo>
                  <a:lnTo>
                    <a:pt x="647" y="313"/>
                  </a:lnTo>
                  <a:close/>
                  <a:moveTo>
                    <a:pt x="318" y="316"/>
                  </a:moveTo>
                  <a:lnTo>
                    <a:pt x="318" y="316"/>
                  </a:lnTo>
                  <a:lnTo>
                    <a:pt x="339" y="333"/>
                  </a:lnTo>
                  <a:lnTo>
                    <a:pt x="351" y="339"/>
                  </a:lnTo>
                  <a:lnTo>
                    <a:pt x="363" y="345"/>
                  </a:lnTo>
                  <a:lnTo>
                    <a:pt x="366" y="348"/>
                  </a:lnTo>
                  <a:lnTo>
                    <a:pt x="371" y="351"/>
                  </a:lnTo>
                  <a:lnTo>
                    <a:pt x="380" y="356"/>
                  </a:lnTo>
                  <a:lnTo>
                    <a:pt x="374" y="348"/>
                  </a:lnTo>
                  <a:lnTo>
                    <a:pt x="366" y="340"/>
                  </a:lnTo>
                  <a:lnTo>
                    <a:pt x="359" y="334"/>
                  </a:lnTo>
                  <a:lnTo>
                    <a:pt x="350" y="330"/>
                  </a:lnTo>
                  <a:lnTo>
                    <a:pt x="331" y="319"/>
                  </a:lnTo>
                  <a:lnTo>
                    <a:pt x="313" y="308"/>
                  </a:lnTo>
                  <a:lnTo>
                    <a:pt x="313" y="311"/>
                  </a:lnTo>
                  <a:lnTo>
                    <a:pt x="314" y="313"/>
                  </a:lnTo>
                  <a:lnTo>
                    <a:pt x="318" y="316"/>
                  </a:lnTo>
                  <a:close/>
                  <a:moveTo>
                    <a:pt x="499" y="340"/>
                  </a:moveTo>
                  <a:lnTo>
                    <a:pt x="499" y="340"/>
                  </a:lnTo>
                  <a:lnTo>
                    <a:pt x="494" y="337"/>
                  </a:lnTo>
                  <a:lnTo>
                    <a:pt x="490" y="333"/>
                  </a:lnTo>
                  <a:lnTo>
                    <a:pt x="485" y="328"/>
                  </a:lnTo>
                  <a:lnTo>
                    <a:pt x="485" y="325"/>
                  </a:lnTo>
                  <a:lnTo>
                    <a:pt x="485" y="322"/>
                  </a:lnTo>
                  <a:lnTo>
                    <a:pt x="479" y="318"/>
                  </a:lnTo>
                  <a:lnTo>
                    <a:pt x="472" y="316"/>
                  </a:lnTo>
                  <a:lnTo>
                    <a:pt x="462" y="313"/>
                  </a:lnTo>
                  <a:lnTo>
                    <a:pt x="455" y="310"/>
                  </a:lnTo>
                  <a:lnTo>
                    <a:pt x="464" y="319"/>
                  </a:lnTo>
                  <a:lnTo>
                    <a:pt x="476" y="327"/>
                  </a:lnTo>
                  <a:lnTo>
                    <a:pt x="499" y="340"/>
                  </a:lnTo>
                  <a:close/>
                  <a:moveTo>
                    <a:pt x="345" y="346"/>
                  </a:moveTo>
                  <a:lnTo>
                    <a:pt x="345" y="346"/>
                  </a:lnTo>
                  <a:lnTo>
                    <a:pt x="333" y="337"/>
                  </a:lnTo>
                  <a:lnTo>
                    <a:pt x="319" y="328"/>
                  </a:lnTo>
                  <a:lnTo>
                    <a:pt x="292" y="311"/>
                  </a:lnTo>
                  <a:lnTo>
                    <a:pt x="302" y="322"/>
                  </a:lnTo>
                  <a:lnTo>
                    <a:pt x="314" y="333"/>
                  </a:lnTo>
                  <a:lnTo>
                    <a:pt x="328" y="340"/>
                  </a:lnTo>
                  <a:lnTo>
                    <a:pt x="337" y="345"/>
                  </a:lnTo>
                  <a:lnTo>
                    <a:pt x="345" y="346"/>
                  </a:lnTo>
                  <a:close/>
                  <a:moveTo>
                    <a:pt x="667" y="327"/>
                  </a:moveTo>
                  <a:lnTo>
                    <a:pt x="667" y="327"/>
                  </a:lnTo>
                  <a:lnTo>
                    <a:pt x="658" y="319"/>
                  </a:lnTo>
                  <a:lnTo>
                    <a:pt x="653" y="316"/>
                  </a:lnTo>
                  <a:lnTo>
                    <a:pt x="647" y="313"/>
                  </a:lnTo>
                  <a:lnTo>
                    <a:pt x="658" y="321"/>
                  </a:lnTo>
                  <a:lnTo>
                    <a:pt x="662" y="324"/>
                  </a:lnTo>
                  <a:lnTo>
                    <a:pt x="667" y="327"/>
                  </a:lnTo>
                  <a:close/>
                  <a:moveTo>
                    <a:pt x="395" y="316"/>
                  </a:moveTo>
                  <a:lnTo>
                    <a:pt x="395" y="316"/>
                  </a:lnTo>
                  <a:lnTo>
                    <a:pt x="391" y="314"/>
                  </a:lnTo>
                  <a:lnTo>
                    <a:pt x="389" y="314"/>
                  </a:lnTo>
                  <a:lnTo>
                    <a:pt x="391" y="314"/>
                  </a:lnTo>
                  <a:lnTo>
                    <a:pt x="392" y="316"/>
                  </a:lnTo>
                  <a:lnTo>
                    <a:pt x="394" y="318"/>
                  </a:lnTo>
                  <a:lnTo>
                    <a:pt x="395" y="316"/>
                  </a:lnTo>
                  <a:close/>
                  <a:moveTo>
                    <a:pt x="743" y="331"/>
                  </a:moveTo>
                  <a:lnTo>
                    <a:pt x="743" y="331"/>
                  </a:lnTo>
                  <a:lnTo>
                    <a:pt x="740" y="327"/>
                  </a:lnTo>
                  <a:lnTo>
                    <a:pt x="734" y="322"/>
                  </a:lnTo>
                  <a:lnTo>
                    <a:pt x="725" y="314"/>
                  </a:lnTo>
                  <a:lnTo>
                    <a:pt x="734" y="324"/>
                  </a:lnTo>
                  <a:lnTo>
                    <a:pt x="743" y="331"/>
                  </a:lnTo>
                  <a:close/>
                  <a:moveTo>
                    <a:pt x="670" y="357"/>
                  </a:moveTo>
                  <a:lnTo>
                    <a:pt x="670" y="357"/>
                  </a:lnTo>
                  <a:lnTo>
                    <a:pt x="667" y="356"/>
                  </a:lnTo>
                  <a:lnTo>
                    <a:pt x="665" y="353"/>
                  </a:lnTo>
                  <a:lnTo>
                    <a:pt x="653" y="343"/>
                  </a:lnTo>
                  <a:lnTo>
                    <a:pt x="642" y="334"/>
                  </a:lnTo>
                  <a:lnTo>
                    <a:pt x="632" y="325"/>
                  </a:lnTo>
                  <a:lnTo>
                    <a:pt x="619" y="318"/>
                  </a:lnTo>
                  <a:lnTo>
                    <a:pt x="630" y="328"/>
                  </a:lnTo>
                  <a:lnTo>
                    <a:pt x="642" y="339"/>
                  </a:lnTo>
                  <a:lnTo>
                    <a:pt x="656" y="350"/>
                  </a:lnTo>
                  <a:lnTo>
                    <a:pt x="670" y="357"/>
                  </a:lnTo>
                  <a:close/>
                  <a:moveTo>
                    <a:pt x="360" y="321"/>
                  </a:moveTo>
                  <a:lnTo>
                    <a:pt x="360" y="321"/>
                  </a:lnTo>
                  <a:lnTo>
                    <a:pt x="365" y="325"/>
                  </a:lnTo>
                  <a:lnTo>
                    <a:pt x="371" y="330"/>
                  </a:lnTo>
                  <a:lnTo>
                    <a:pt x="383" y="336"/>
                  </a:lnTo>
                  <a:lnTo>
                    <a:pt x="378" y="331"/>
                  </a:lnTo>
                  <a:lnTo>
                    <a:pt x="372" y="327"/>
                  </a:lnTo>
                  <a:lnTo>
                    <a:pt x="366" y="322"/>
                  </a:lnTo>
                  <a:lnTo>
                    <a:pt x="360" y="321"/>
                  </a:lnTo>
                  <a:close/>
                  <a:moveTo>
                    <a:pt x="743" y="357"/>
                  </a:moveTo>
                  <a:lnTo>
                    <a:pt x="743" y="357"/>
                  </a:lnTo>
                  <a:lnTo>
                    <a:pt x="719" y="336"/>
                  </a:lnTo>
                  <a:lnTo>
                    <a:pt x="705" y="327"/>
                  </a:lnTo>
                  <a:lnTo>
                    <a:pt x="690" y="321"/>
                  </a:lnTo>
                  <a:lnTo>
                    <a:pt x="700" y="331"/>
                  </a:lnTo>
                  <a:lnTo>
                    <a:pt x="714" y="342"/>
                  </a:lnTo>
                  <a:lnTo>
                    <a:pt x="728" y="350"/>
                  </a:lnTo>
                  <a:lnTo>
                    <a:pt x="743" y="357"/>
                  </a:lnTo>
                  <a:close/>
                  <a:moveTo>
                    <a:pt x="726" y="324"/>
                  </a:moveTo>
                  <a:lnTo>
                    <a:pt x="726" y="324"/>
                  </a:lnTo>
                  <a:lnTo>
                    <a:pt x="723" y="321"/>
                  </a:lnTo>
                  <a:lnTo>
                    <a:pt x="725" y="322"/>
                  </a:lnTo>
                  <a:lnTo>
                    <a:pt x="726" y="324"/>
                  </a:lnTo>
                  <a:close/>
                  <a:moveTo>
                    <a:pt x="263" y="380"/>
                  </a:moveTo>
                  <a:lnTo>
                    <a:pt x="263" y="380"/>
                  </a:lnTo>
                  <a:lnTo>
                    <a:pt x="263" y="377"/>
                  </a:lnTo>
                  <a:lnTo>
                    <a:pt x="263" y="374"/>
                  </a:lnTo>
                  <a:lnTo>
                    <a:pt x="232" y="351"/>
                  </a:lnTo>
                  <a:lnTo>
                    <a:pt x="200" y="330"/>
                  </a:lnTo>
                  <a:lnTo>
                    <a:pt x="194" y="328"/>
                  </a:lnTo>
                  <a:lnTo>
                    <a:pt x="188" y="325"/>
                  </a:lnTo>
                  <a:lnTo>
                    <a:pt x="182" y="324"/>
                  </a:lnTo>
                  <a:lnTo>
                    <a:pt x="176" y="324"/>
                  </a:lnTo>
                  <a:lnTo>
                    <a:pt x="183" y="334"/>
                  </a:lnTo>
                  <a:lnTo>
                    <a:pt x="191" y="343"/>
                  </a:lnTo>
                  <a:lnTo>
                    <a:pt x="202" y="351"/>
                  </a:lnTo>
                  <a:lnTo>
                    <a:pt x="214" y="357"/>
                  </a:lnTo>
                  <a:lnTo>
                    <a:pt x="238" y="369"/>
                  </a:lnTo>
                  <a:lnTo>
                    <a:pt x="263" y="380"/>
                  </a:lnTo>
                  <a:close/>
                  <a:moveTo>
                    <a:pt x="467" y="345"/>
                  </a:moveTo>
                  <a:lnTo>
                    <a:pt x="467" y="345"/>
                  </a:lnTo>
                  <a:lnTo>
                    <a:pt x="464" y="343"/>
                  </a:lnTo>
                  <a:lnTo>
                    <a:pt x="462" y="343"/>
                  </a:lnTo>
                  <a:lnTo>
                    <a:pt x="459" y="337"/>
                  </a:lnTo>
                  <a:lnTo>
                    <a:pt x="452" y="334"/>
                  </a:lnTo>
                  <a:lnTo>
                    <a:pt x="444" y="328"/>
                  </a:lnTo>
                  <a:lnTo>
                    <a:pt x="435" y="325"/>
                  </a:lnTo>
                  <a:lnTo>
                    <a:pt x="432" y="325"/>
                  </a:lnTo>
                  <a:lnTo>
                    <a:pt x="427" y="328"/>
                  </a:lnTo>
                  <a:lnTo>
                    <a:pt x="423" y="327"/>
                  </a:lnTo>
                  <a:lnTo>
                    <a:pt x="421" y="327"/>
                  </a:lnTo>
                  <a:lnTo>
                    <a:pt x="420" y="327"/>
                  </a:lnTo>
                  <a:lnTo>
                    <a:pt x="468" y="357"/>
                  </a:lnTo>
                  <a:lnTo>
                    <a:pt x="470" y="357"/>
                  </a:lnTo>
                  <a:lnTo>
                    <a:pt x="472" y="356"/>
                  </a:lnTo>
                  <a:lnTo>
                    <a:pt x="475" y="356"/>
                  </a:lnTo>
                  <a:lnTo>
                    <a:pt x="490" y="365"/>
                  </a:lnTo>
                  <a:lnTo>
                    <a:pt x="497" y="371"/>
                  </a:lnTo>
                  <a:lnTo>
                    <a:pt x="505" y="375"/>
                  </a:lnTo>
                  <a:lnTo>
                    <a:pt x="513" y="383"/>
                  </a:lnTo>
                  <a:lnTo>
                    <a:pt x="522" y="391"/>
                  </a:lnTo>
                  <a:lnTo>
                    <a:pt x="531" y="398"/>
                  </a:lnTo>
                  <a:lnTo>
                    <a:pt x="537" y="400"/>
                  </a:lnTo>
                  <a:lnTo>
                    <a:pt x="542" y="401"/>
                  </a:lnTo>
                  <a:lnTo>
                    <a:pt x="514" y="375"/>
                  </a:lnTo>
                  <a:lnTo>
                    <a:pt x="507" y="374"/>
                  </a:lnTo>
                  <a:lnTo>
                    <a:pt x="505" y="372"/>
                  </a:lnTo>
                  <a:lnTo>
                    <a:pt x="504" y="369"/>
                  </a:lnTo>
                  <a:lnTo>
                    <a:pt x="502" y="371"/>
                  </a:lnTo>
                  <a:lnTo>
                    <a:pt x="500" y="369"/>
                  </a:lnTo>
                  <a:lnTo>
                    <a:pt x="499" y="368"/>
                  </a:lnTo>
                  <a:lnTo>
                    <a:pt x="496" y="368"/>
                  </a:lnTo>
                  <a:lnTo>
                    <a:pt x="496" y="366"/>
                  </a:lnTo>
                  <a:lnTo>
                    <a:pt x="496" y="365"/>
                  </a:lnTo>
                  <a:lnTo>
                    <a:pt x="491" y="365"/>
                  </a:lnTo>
                  <a:lnTo>
                    <a:pt x="487" y="363"/>
                  </a:lnTo>
                  <a:lnTo>
                    <a:pt x="485" y="359"/>
                  </a:lnTo>
                  <a:lnTo>
                    <a:pt x="482" y="357"/>
                  </a:lnTo>
                  <a:lnTo>
                    <a:pt x="479" y="356"/>
                  </a:lnTo>
                  <a:lnTo>
                    <a:pt x="478" y="354"/>
                  </a:lnTo>
                  <a:lnTo>
                    <a:pt x="478" y="353"/>
                  </a:lnTo>
                  <a:lnTo>
                    <a:pt x="472" y="350"/>
                  </a:lnTo>
                  <a:lnTo>
                    <a:pt x="468" y="348"/>
                  </a:lnTo>
                  <a:lnTo>
                    <a:pt x="467" y="345"/>
                  </a:lnTo>
                  <a:close/>
                  <a:moveTo>
                    <a:pt x="700" y="339"/>
                  </a:moveTo>
                  <a:lnTo>
                    <a:pt x="700" y="339"/>
                  </a:lnTo>
                  <a:lnTo>
                    <a:pt x="696" y="336"/>
                  </a:lnTo>
                  <a:lnTo>
                    <a:pt x="691" y="333"/>
                  </a:lnTo>
                  <a:lnTo>
                    <a:pt x="686" y="330"/>
                  </a:lnTo>
                  <a:lnTo>
                    <a:pt x="685" y="328"/>
                  </a:lnTo>
                  <a:lnTo>
                    <a:pt x="686" y="328"/>
                  </a:lnTo>
                  <a:lnTo>
                    <a:pt x="682" y="327"/>
                  </a:lnTo>
                  <a:lnTo>
                    <a:pt x="680" y="325"/>
                  </a:lnTo>
                  <a:lnTo>
                    <a:pt x="680" y="327"/>
                  </a:lnTo>
                  <a:lnTo>
                    <a:pt x="685" y="330"/>
                  </a:lnTo>
                  <a:lnTo>
                    <a:pt x="690" y="334"/>
                  </a:lnTo>
                  <a:lnTo>
                    <a:pt x="694" y="337"/>
                  </a:lnTo>
                  <a:lnTo>
                    <a:pt x="700" y="339"/>
                  </a:lnTo>
                  <a:close/>
                  <a:moveTo>
                    <a:pt x="429" y="336"/>
                  </a:moveTo>
                  <a:lnTo>
                    <a:pt x="429" y="336"/>
                  </a:lnTo>
                  <a:lnTo>
                    <a:pt x="420" y="331"/>
                  </a:lnTo>
                  <a:lnTo>
                    <a:pt x="415" y="328"/>
                  </a:lnTo>
                  <a:lnTo>
                    <a:pt x="411" y="328"/>
                  </a:lnTo>
                  <a:lnTo>
                    <a:pt x="420" y="333"/>
                  </a:lnTo>
                  <a:lnTo>
                    <a:pt x="424" y="336"/>
                  </a:lnTo>
                  <a:lnTo>
                    <a:pt x="429" y="336"/>
                  </a:lnTo>
                  <a:close/>
                  <a:moveTo>
                    <a:pt x="429" y="354"/>
                  </a:moveTo>
                  <a:lnTo>
                    <a:pt x="429" y="354"/>
                  </a:lnTo>
                  <a:lnTo>
                    <a:pt x="465" y="377"/>
                  </a:lnTo>
                  <a:lnTo>
                    <a:pt x="500" y="398"/>
                  </a:lnTo>
                  <a:lnTo>
                    <a:pt x="500" y="395"/>
                  </a:lnTo>
                  <a:lnTo>
                    <a:pt x="499" y="394"/>
                  </a:lnTo>
                  <a:lnTo>
                    <a:pt x="502" y="392"/>
                  </a:lnTo>
                  <a:lnTo>
                    <a:pt x="505" y="391"/>
                  </a:lnTo>
                  <a:lnTo>
                    <a:pt x="475" y="371"/>
                  </a:lnTo>
                  <a:lnTo>
                    <a:pt x="443" y="354"/>
                  </a:lnTo>
                  <a:lnTo>
                    <a:pt x="443" y="353"/>
                  </a:lnTo>
                  <a:lnTo>
                    <a:pt x="443" y="351"/>
                  </a:lnTo>
                  <a:lnTo>
                    <a:pt x="436" y="350"/>
                  </a:lnTo>
                  <a:lnTo>
                    <a:pt x="433" y="348"/>
                  </a:lnTo>
                  <a:lnTo>
                    <a:pt x="429" y="343"/>
                  </a:lnTo>
                  <a:lnTo>
                    <a:pt x="424" y="343"/>
                  </a:lnTo>
                  <a:lnTo>
                    <a:pt x="421" y="342"/>
                  </a:lnTo>
                  <a:lnTo>
                    <a:pt x="414" y="337"/>
                  </a:lnTo>
                  <a:lnTo>
                    <a:pt x="407" y="334"/>
                  </a:lnTo>
                  <a:lnTo>
                    <a:pt x="401" y="331"/>
                  </a:lnTo>
                  <a:lnTo>
                    <a:pt x="401" y="330"/>
                  </a:lnTo>
                  <a:lnTo>
                    <a:pt x="403" y="330"/>
                  </a:lnTo>
                  <a:lnTo>
                    <a:pt x="400" y="328"/>
                  </a:lnTo>
                  <a:lnTo>
                    <a:pt x="398" y="328"/>
                  </a:lnTo>
                  <a:lnTo>
                    <a:pt x="404" y="336"/>
                  </a:lnTo>
                  <a:lnTo>
                    <a:pt x="412" y="343"/>
                  </a:lnTo>
                  <a:lnTo>
                    <a:pt x="429" y="354"/>
                  </a:lnTo>
                  <a:close/>
                  <a:moveTo>
                    <a:pt x="656" y="449"/>
                  </a:moveTo>
                  <a:lnTo>
                    <a:pt x="656" y="449"/>
                  </a:lnTo>
                  <a:lnTo>
                    <a:pt x="653" y="444"/>
                  </a:lnTo>
                  <a:lnTo>
                    <a:pt x="648" y="439"/>
                  </a:lnTo>
                  <a:lnTo>
                    <a:pt x="639" y="432"/>
                  </a:lnTo>
                  <a:lnTo>
                    <a:pt x="639" y="430"/>
                  </a:lnTo>
                  <a:lnTo>
                    <a:pt x="641" y="429"/>
                  </a:lnTo>
                  <a:lnTo>
                    <a:pt x="642" y="429"/>
                  </a:lnTo>
                  <a:lnTo>
                    <a:pt x="639" y="427"/>
                  </a:lnTo>
                  <a:lnTo>
                    <a:pt x="641" y="426"/>
                  </a:lnTo>
                  <a:lnTo>
                    <a:pt x="641" y="424"/>
                  </a:lnTo>
                  <a:lnTo>
                    <a:pt x="641" y="423"/>
                  </a:lnTo>
                  <a:lnTo>
                    <a:pt x="627" y="411"/>
                  </a:lnTo>
                  <a:lnTo>
                    <a:pt x="613" y="400"/>
                  </a:lnTo>
                  <a:lnTo>
                    <a:pt x="615" y="398"/>
                  </a:lnTo>
                  <a:lnTo>
                    <a:pt x="613" y="398"/>
                  </a:lnTo>
                  <a:lnTo>
                    <a:pt x="571" y="369"/>
                  </a:lnTo>
                  <a:lnTo>
                    <a:pt x="554" y="359"/>
                  </a:lnTo>
                  <a:lnTo>
                    <a:pt x="545" y="351"/>
                  </a:lnTo>
                  <a:lnTo>
                    <a:pt x="539" y="345"/>
                  </a:lnTo>
                  <a:lnTo>
                    <a:pt x="540" y="343"/>
                  </a:lnTo>
                  <a:lnTo>
                    <a:pt x="540" y="342"/>
                  </a:lnTo>
                  <a:lnTo>
                    <a:pt x="534" y="339"/>
                  </a:lnTo>
                  <a:lnTo>
                    <a:pt x="528" y="336"/>
                  </a:lnTo>
                  <a:lnTo>
                    <a:pt x="523" y="333"/>
                  </a:lnTo>
                  <a:lnTo>
                    <a:pt x="517" y="330"/>
                  </a:lnTo>
                  <a:lnTo>
                    <a:pt x="549" y="363"/>
                  </a:lnTo>
                  <a:lnTo>
                    <a:pt x="583" y="394"/>
                  </a:lnTo>
                  <a:lnTo>
                    <a:pt x="618" y="423"/>
                  </a:lnTo>
                  <a:lnTo>
                    <a:pt x="656" y="449"/>
                  </a:lnTo>
                  <a:close/>
                  <a:moveTo>
                    <a:pt x="534" y="333"/>
                  </a:moveTo>
                  <a:lnTo>
                    <a:pt x="534" y="333"/>
                  </a:lnTo>
                  <a:lnTo>
                    <a:pt x="532" y="331"/>
                  </a:lnTo>
                  <a:lnTo>
                    <a:pt x="529" y="330"/>
                  </a:lnTo>
                  <a:lnTo>
                    <a:pt x="531" y="333"/>
                  </a:lnTo>
                  <a:lnTo>
                    <a:pt x="532" y="333"/>
                  </a:lnTo>
                  <a:lnTo>
                    <a:pt x="534" y="333"/>
                  </a:lnTo>
                  <a:close/>
                  <a:moveTo>
                    <a:pt x="282" y="371"/>
                  </a:moveTo>
                  <a:lnTo>
                    <a:pt x="282" y="371"/>
                  </a:lnTo>
                  <a:lnTo>
                    <a:pt x="276" y="365"/>
                  </a:lnTo>
                  <a:lnTo>
                    <a:pt x="270" y="360"/>
                  </a:lnTo>
                  <a:lnTo>
                    <a:pt x="257" y="351"/>
                  </a:lnTo>
                  <a:lnTo>
                    <a:pt x="241" y="340"/>
                  </a:lnTo>
                  <a:lnTo>
                    <a:pt x="235" y="336"/>
                  </a:lnTo>
                  <a:lnTo>
                    <a:pt x="228" y="333"/>
                  </a:lnTo>
                  <a:lnTo>
                    <a:pt x="240" y="343"/>
                  </a:lnTo>
                  <a:lnTo>
                    <a:pt x="253" y="354"/>
                  </a:lnTo>
                  <a:lnTo>
                    <a:pt x="282" y="371"/>
                  </a:lnTo>
                  <a:close/>
                  <a:moveTo>
                    <a:pt x="597" y="337"/>
                  </a:moveTo>
                  <a:lnTo>
                    <a:pt x="597" y="337"/>
                  </a:lnTo>
                  <a:lnTo>
                    <a:pt x="593" y="334"/>
                  </a:lnTo>
                  <a:lnTo>
                    <a:pt x="592" y="333"/>
                  </a:lnTo>
                  <a:lnTo>
                    <a:pt x="590" y="333"/>
                  </a:lnTo>
                  <a:lnTo>
                    <a:pt x="593" y="334"/>
                  </a:lnTo>
                  <a:lnTo>
                    <a:pt x="597" y="337"/>
                  </a:lnTo>
                  <a:close/>
                  <a:moveTo>
                    <a:pt x="246" y="337"/>
                  </a:moveTo>
                  <a:lnTo>
                    <a:pt x="246" y="337"/>
                  </a:lnTo>
                  <a:lnTo>
                    <a:pt x="244" y="334"/>
                  </a:lnTo>
                  <a:lnTo>
                    <a:pt x="243" y="334"/>
                  </a:lnTo>
                  <a:lnTo>
                    <a:pt x="241" y="334"/>
                  </a:lnTo>
                  <a:lnTo>
                    <a:pt x="243" y="337"/>
                  </a:lnTo>
                  <a:lnTo>
                    <a:pt x="244" y="337"/>
                  </a:lnTo>
                  <a:lnTo>
                    <a:pt x="246" y="337"/>
                  </a:lnTo>
                  <a:close/>
                  <a:moveTo>
                    <a:pt x="635" y="397"/>
                  </a:moveTo>
                  <a:lnTo>
                    <a:pt x="635" y="397"/>
                  </a:lnTo>
                  <a:lnTo>
                    <a:pt x="615" y="380"/>
                  </a:lnTo>
                  <a:lnTo>
                    <a:pt x="593" y="363"/>
                  </a:lnTo>
                  <a:lnTo>
                    <a:pt x="571" y="350"/>
                  </a:lnTo>
                  <a:lnTo>
                    <a:pt x="548" y="334"/>
                  </a:lnTo>
                  <a:lnTo>
                    <a:pt x="568" y="351"/>
                  </a:lnTo>
                  <a:lnTo>
                    <a:pt x="589" y="368"/>
                  </a:lnTo>
                  <a:lnTo>
                    <a:pt x="635" y="397"/>
                  </a:lnTo>
                  <a:close/>
                  <a:moveTo>
                    <a:pt x="391" y="342"/>
                  </a:moveTo>
                  <a:lnTo>
                    <a:pt x="391" y="342"/>
                  </a:lnTo>
                  <a:lnTo>
                    <a:pt x="407" y="353"/>
                  </a:lnTo>
                  <a:lnTo>
                    <a:pt x="424" y="363"/>
                  </a:lnTo>
                  <a:lnTo>
                    <a:pt x="423" y="359"/>
                  </a:lnTo>
                  <a:lnTo>
                    <a:pt x="421" y="357"/>
                  </a:lnTo>
                  <a:lnTo>
                    <a:pt x="423" y="354"/>
                  </a:lnTo>
                  <a:lnTo>
                    <a:pt x="406" y="345"/>
                  </a:lnTo>
                  <a:lnTo>
                    <a:pt x="389" y="336"/>
                  </a:lnTo>
                  <a:lnTo>
                    <a:pt x="391" y="337"/>
                  </a:lnTo>
                  <a:lnTo>
                    <a:pt x="391" y="339"/>
                  </a:lnTo>
                  <a:lnTo>
                    <a:pt x="391" y="342"/>
                  </a:lnTo>
                  <a:close/>
                  <a:moveTo>
                    <a:pt x="311" y="362"/>
                  </a:moveTo>
                  <a:lnTo>
                    <a:pt x="311" y="362"/>
                  </a:lnTo>
                  <a:lnTo>
                    <a:pt x="304" y="354"/>
                  </a:lnTo>
                  <a:lnTo>
                    <a:pt x="296" y="348"/>
                  </a:lnTo>
                  <a:lnTo>
                    <a:pt x="279" y="336"/>
                  </a:lnTo>
                  <a:lnTo>
                    <a:pt x="285" y="343"/>
                  </a:lnTo>
                  <a:lnTo>
                    <a:pt x="295" y="351"/>
                  </a:lnTo>
                  <a:lnTo>
                    <a:pt x="302" y="357"/>
                  </a:lnTo>
                  <a:lnTo>
                    <a:pt x="311" y="362"/>
                  </a:lnTo>
                  <a:close/>
                  <a:moveTo>
                    <a:pt x="331" y="403"/>
                  </a:moveTo>
                  <a:lnTo>
                    <a:pt x="331" y="403"/>
                  </a:lnTo>
                  <a:lnTo>
                    <a:pt x="375" y="433"/>
                  </a:lnTo>
                  <a:lnTo>
                    <a:pt x="398" y="450"/>
                  </a:lnTo>
                  <a:lnTo>
                    <a:pt x="411" y="456"/>
                  </a:lnTo>
                  <a:lnTo>
                    <a:pt x="418" y="459"/>
                  </a:lnTo>
                  <a:lnTo>
                    <a:pt x="424" y="461"/>
                  </a:lnTo>
                  <a:lnTo>
                    <a:pt x="421" y="453"/>
                  </a:lnTo>
                  <a:lnTo>
                    <a:pt x="417" y="449"/>
                  </a:lnTo>
                  <a:lnTo>
                    <a:pt x="404" y="438"/>
                  </a:lnTo>
                  <a:lnTo>
                    <a:pt x="378" y="421"/>
                  </a:lnTo>
                  <a:lnTo>
                    <a:pt x="374" y="421"/>
                  </a:lnTo>
                  <a:lnTo>
                    <a:pt x="372" y="423"/>
                  </a:lnTo>
                  <a:lnTo>
                    <a:pt x="371" y="423"/>
                  </a:lnTo>
                  <a:lnTo>
                    <a:pt x="365" y="418"/>
                  </a:lnTo>
                  <a:lnTo>
                    <a:pt x="360" y="414"/>
                  </a:lnTo>
                  <a:lnTo>
                    <a:pt x="356" y="407"/>
                  </a:lnTo>
                  <a:lnTo>
                    <a:pt x="351" y="403"/>
                  </a:lnTo>
                  <a:lnTo>
                    <a:pt x="342" y="398"/>
                  </a:lnTo>
                  <a:lnTo>
                    <a:pt x="333" y="392"/>
                  </a:lnTo>
                  <a:lnTo>
                    <a:pt x="325" y="386"/>
                  </a:lnTo>
                  <a:lnTo>
                    <a:pt x="298" y="369"/>
                  </a:lnTo>
                  <a:lnTo>
                    <a:pt x="290" y="365"/>
                  </a:lnTo>
                  <a:lnTo>
                    <a:pt x="282" y="360"/>
                  </a:lnTo>
                  <a:lnTo>
                    <a:pt x="282" y="359"/>
                  </a:lnTo>
                  <a:lnTo>
                    <a:pt x="282" y="357"/>
                  </a:lnTo>
                  <a:lnTo>
                    <a:pt x="273" y="353"/>
                  </a:lnTo>
                  <a:lnTo>
                    <a:pt x="264" y="348"/>
                  </a:lnTo>
                  <a:lnTo>
                    <a:pt x="255" y="343"/>
                  </a:lnTo>
                  <a:lnTo>
                    <a:pt x="246" y="337"/>
                  </a:lnTo>
                  <a:lnTo>
                    <a:pt x="269" y="354"/>
                  </a:lnTo>
                  <a:lnTo>
                    <a:pt x="289" y="371"/>
                  </a:lnTo>
                  <a:lnTo>
                    <a:pt x="310" y="388"/>
                  </a:lnTo>
                  <a:lnTo>
                    <a:pt x="331" y="403"/>
                  </a:lnTo>
                  <a:close/>
                  <a:moveTo>
                    <a:pt x="438" y="343"/>
                  </a:moveTo>
                  <a:lnTo>
                    <a:pt x="438" y="343"/>
                  </a:lnTo>
                  <a:lnTo>
                    <a:pt x="435" y="340"/>
                  </a:lnTo>
                  <a:lnTo>
                    <a:pt x="432" y="339"/>
                  </a:lnTo>
                  <a:lnTo>
                    <a:pt x="430" y="339"/>
                  </a:lnTo>
                  <a:lnTo>
                    <a:pt x="435" y="342"/>
                  </a:lnTo>
                  <a:lnTo>
                    <a:pt x="438" y="343"/>
                  </a:lnTo>
                  <a:close/>
                  <a:moveTo>
                    <a:pt x="324" y="351"/>
                  </a:moveTo>
                  <a:lnTo>
                    <a:pt x="324" y="351"/>
                  </a:lnTo>
                  <a:lnTo>
                    <a:pt x="321" y="348"/>
                  </a:lnTo>
                  <a:lnTo>
                    <a:pt x="319" y="346"/>
                  </a:lnTo>
                  <a:lnTo>
                    <a:pt x="319" y="345"/>
                  </a:lnTo>
                  <a:lnTo>
                    <a:pt x="316" y="345"/>
                  </a:lnTo>
                  <a:lnTo>
                    <a:pt x="314" y="343"/>
                  </a:lnTo>
                  <a:lnTo>
                    <a:pt x="313" y="343"/>
                  </a:lnTo>
                  <a:lnTo>
                    <a:pt x="310" y="343"/>
                  </a:lnTo>
                  <a:lnTo>
                    <a:pt x="313" y="345"/>
                  </a:lnTo>
                  <a:lnTo>
                    <a:pt x="318" y="348"/>
                  </a:lnTo>
                  <a:lnTo>
                    <a:pt x="321" y="350"/>
                  </a:lnTo>
                  <a:lnTo>
                    <a:pt x="324" y="351"/>
                  </a:lnTo>
                  <a:close/>
                  <a:moveTo>
                    <a:pt x="607" y="362"/>
                  </a:moveTo>
                  <a:lnTo>
                    <a:pt x="607" y="362"/>
                  </a:lnTo>
                  <a:lnTo>
                    <a:pt x="632" y="383"/>
                  </a:lnTo>
                  <a:lnTo>
                    <a:pt x="644" y="394"/>
                  </a:lnTo>
                  <a:lnTo>
                    <a:pt x="656" y="401"/>
                  </a:lnTo>
                  <a:lnTo>
                    <a:pt x="650" y="395"/>
                  </a:lnTo>
                  <a:lnTo>
                    <a:pt x="647" y="392"/>
                  </a:lnTo>
                  <a:lnTo>
                    <a:pt x="644" y="388"/>
                  </a:lnTo>
                  <a:lnTo>
                    <a:pt x="642" y="385"/>
                  </a:lnTo>
                  <a:lnTo>
                    <a:pt x="641" y="380"/>
                  </a:lnTo>
                  <a:lnTo>
                    <a:pt x="638" y="377"/>
                  </a:lnTo>
                  <a:lnTo>
                    <a:pt x="632" y="372"/>
                  </a:lnTo>
                  <a:lnTo>
                    <a:pt x="619" y="365"/>
                  </a:lnTo>
                  <a:lnTo>
                    <a:pt x="595" y="350"/>
                  </a:lnTo>
                  <a:lnTo>
                    <a:pt x="590" y="346"/>
                  </a:lnTo>
                  <a:lnTo>
                    <a:pt x="586" y="343"/>
                  </a:lnTo>
                  <a:lnTo>
                    <a:pt x="586" y="345"/>
                  </a:lnTo>
                  <a:lnTo>
                    <a:pt x="597" y="353"/>
                  </a:lnTo>
                  <a:lnTo>
                    <a:pt x="607" y="362"/>
                  </a:lnTo>
                  <a:close/>
                  <a:moveTo>
                    <a:pt x="446" y="346"/>
                  </a:moveTo>
                  <a:lnTo>
                    <a:pt x="446" y="346"/>
                  </a:lnTo>
                  <a:lnTo>
                    <a:pt x="443" y="345"/>
                  </a:lnTo>
                  <a:lnTo>
                    <a:pt x="441" y="343"/>
                  </a:lnTo>
                  <a:lnTo>
                    <a:pt x="439" y="345"/>
                  </a:lnTo>
                  <a:lnTo>
                    <a:pt x="443" y="346"/>
                  </a:lnTo>
                  <a:lnTo>
                    <a:pt x="444" y="348"/>
                  </a:lnTo>
                  <a:lnTo>
                    <a:pt x="446" y="346"/>
                  </a:lnTo>
                  <a:close/>
                  <a:moveTo>
                    <a:pt x="560" y="389"/>
                  </a:moveTo>
                  <a:lnTo>
                    <a:pt x="560" y="389"/>
                  </a:lnTo>
                  <a:lnTo>
                    <a:pt x="546" y="377"/>
                  </a:lnTo>
                  <a:lnTo>
                    <a:pt x="531" y="365"/>
                  </a:lnTo>
                  <a:lnTo>
                    <a:pt x="497" y="343"/>
                  </a:lnTo>
                  <a:lnTo>
                    <a:pt x="496" y="343"/>
                  </a:lnTo>
                  <a:lnTo>
                    <a:pt x="494" y="345"/>
                  </a:lnTo>
                  <a:lnTo>
                    <a:pt x="500" y="351"/>
                  </a:lnTo>
                  <a:lnTo>
                    <a:pt x="508" y="359"/>
                  </a:lnTo>
                  <a:lnTo>
                    <a:pt x="525" y="369"/>
                  </a:lnTo>
                  <a:lnTo>
                    <a:pt x="542" y="378"/>
                  </a:lnTo>
                  <a:lnTo>
                    <a:pt x="560" y="389"/>
                  </a:lnTo>
                  <a:close/>
                  <a:moveTo>
                    <a:pt x="610" y="346"/>
                  </a:moveTo>
                  <a:lnTo>
                    <a:pt x="610" y="346"/>
                  </a:lnTo>
                  <a:lnTo>
                    <a:pt x="609" y="345"/>
                  </a:lnTo>
                  <a:lnTo>
                    <a:pt x="607" y="343"/>
                  </a:lnTo>
                  <a:lnTo>
                    <a:pt x="606" y="343"/>
                  </a:lnTo>
                  <a:lnTo>
                    <a:pt x="606" y="345"/>
                  </a:lnTo>
                  <a:lnTo>
                    <a:pt x="607" y="346"/>
                  </a:lnTo>
                  <a:lnTo>
                    <a:pt x="609" y="346"/>
                  </a:lnTo>
                  <a:lnTo>
                    <a:pt x="610" y="346"/>
                  </a:lnTo>
                  <a:close/>
                  <a:moveTo>
                    <a:pt x="354" y="386"/>
                  </a:moveTo>
                  <a:lnTo>
                    <a:pt x="354" y="386"/>
                  </a:lnTo>
                  <a:lnTo>
                    <a:pt x="357" y="386"/>
                  </a:lnTo>
                  <a:lnTo>
                    <a:pt x="360" y="386"/>
                  </a:lnTo>
                  <a:lnTo>
                    <a:pt x="365" y="391"/>
                  </a:lnTo>
                  <a:lnTo>
                    <a:pt x="371" y="395"/>
                  </a:lnTo>
                  <a:lnTo>
                    <a:pt x="404" y="417"/>
                  </a:lnTo>
                  <a:lnTo>
                    <a:pt x="438" y="439"/>
                  </a:lnTo>
                  <a:lnTo>
                    <a:pt x="470" y="464"/>
                  </a:lnTo>
                  <a:lnTo>
                    <a:pt x="500" y="490"/>
                  </a:lnTo>
                  <a:lnTo>
                    <a:pt x="508" y="493"/>
                  </a:lnTo>
                  <a:lnTo>
                    <a:pt x="514" y="497"/>
                  </a:lnTo>
                  <a:lnTo>
                    <a:pt x="526" y="505"/>
                  </a:lnTo>
                  <a:lnTo>
                    <a:pt x="510" y="488"/>
                  </a:lnTo>
                  <a:lnTo>
                    <a:pt x="493" y="475"/>
                  </a:lnTo>
                  <a:lnTo>
                    <a:pt x="476" y="461"/>
                  </a:lnTo>
                  <a:lnTo>
                    <a:pt x="459" y="446"/>
                  </a:lnTo>
                  <a:lnTo>
                    <a:pt x="455" y="444"/>
                  </a:lnTo>
                  <a:lnTo>
                    <a:pt x="449" y="441"/>
                  </a:lnTo>
                  <a:lnTo>
                    <a:pt x="444" y="438"/>
                  </a:lnTo>
                  <a:lnTo>
                    <a:pt x="439" y="435"/>
                  </a:lnTo>
                  <a:lnTo>
                    <a:pt x="441" y="433"/>
                  </a:lnTo>
                  <a:lnTo>
                    <a:pt x="436" y="432"/>
                  </a:lnTo>
                  <a:lnTo>
                    <a:pt x="435" y="432"/>
                  </a:lnTo>
                  <a:lnTo>
                    <a:pt x="430" y="427"/>
                  </a:lnTo>
                  <a:lnTo>
                    <a:pt x="424" y="424"/>
                  </a:lnTo>
                  <a:lnTo>
                    <a:pt x="418" y="421"/>
                  </a:lnTo>
                  <a:lnTo>
                    <a:pt x="414" y="418"/>
                  </a:lnTo>
                  <a:lnTo>
                    <a:pt x="407" y="415"/>
                  </a:lnTo>
                  <a:lnTo>
                    <a:pt x="407" y="414"/>
                  </a:lnTo>
                  <a:lnTo>
                    <a:pt x="394" y="406"/>
                  </a:lnTo>
                  <a:lnTo>
                    <a:pt x="382" y="397"/>
                  </a:lnTo>
                  <a:lnTo>
                    <a:pt x="372" y="392"/>
                  </a:lnTo>
                  <a:lnTo>
                    <a:pt x="363" y="386"/>
                  </a:lnTo>
                  <a:lnTo>
                    <a:pt x="354" y="380"/>
                  </a:lnTo>
                  <a:lnTo>
                    <a:pt x="345" y="374"/>
                  </a:lnTo>
                  <a:lnTo>
                    <a:pt x="345" y="371"/>
                  </a:lnTo>
                  <a:lnTo>
                    <a:pt x="333" y="365"/>
                  </a:lnTo>
                  <a:lnTo>
                    <a:pt x="322" y="357"/>
                  </a:lnTo>
                  <a:lnTo>
                    <a:pt x="311" y="351"/>
                  </a:lnTo>
                  <a:lnTo>
                    <a:pt x="299" y="345"/>
                  </a:lnTo>
                  <a:lnTo>
                    <a:pt x="327" y="365"/>
                  </a:lnTo>
                  <a:lnTo>
                    <a:pt x="354" y="386"/>
                  </a:lnTo>
                  <a:close/>
                  <a:moveTo>
                    <a:pt x="685" y="363"/>
                  </a:moveTo>
                  <a:lnTo>
                    <a:pt x="685" y="363"/>
                  </a:lnTo>
                  <a:lnTo>
                    <a:pt x="680" y="357"/>
                  </a:lnTo>
                  <a:lnTo>
                    <a:pt x="676" y="353"/>
                  </a:lnTo>
                  <a:lnTo>
                    <a:pt x="664" y="345"/>
                  </a:lnTo>
                  <a:lnTo>
                    <a:pt x="674" y="356"/>
                  </a:lnTo>
                  <a:lnTo>
                    <a:pt x="679" y="360"/>
                  </a:lnTo>
                  <a:lnTo>
                    <a:pt x="685" y="363"/>
                  </a:lnTo>
                  <a:close/>
                  <a:moveTo>
                    <a:pt x="391" y="365"/>
                  </a:moveTo>
                  <a:lnTo>
                    <a:pt x="391" y="365"/>
                  </a:lnTo>
                  <a:lnTo>
                    <a:pt x="398" y="368"/>
                  </a:lnTo>
                  <a:lnTo>
                    <a:pt x="406" y="372"/>
                  </a:lnTo>
                  <a:lnTo>
                    <a:pt x="414" y="377"/>
                  </a:lnTo>
                  <a:lnTo>
                    <a:pt x="421" y="380"/>
                  </a:lnTo>
                  <a:lnTo>
                    <a:pt x="401" y="363"/>
                  </a:lnTo>
                  <a:lnTo>
                    <a:pt x="380" y="348"/>
                  </a:lnTo>
                  <a:lnTo>
                    <a:pt x="383" y="351"/>
                  </a:lnTo>
                  <a:lnTo>
                    <a:pt x="386" y="356"/>
                  </a:lnTo>
                  <a:lnTo>
                    <a:pt x="389" y="359"/>
                  </a:lnTo>
                  <a:lnTo>
                    <a:pt x="391" y="365"/>
                  </a:lnTo>
                  <a:close/>
                  <a:moveTo>
                    <a:pt x="435" y="388"/>
                  </a:moveTo>
                  <a:lnTo>
                    <a:pt x="435" y="388"/>
                  </a:lnTo>
                  <a:lnTo>
                    <a:pt x="439" y="392"/>
                  </a:lnTo>
                  <a:lnTo>
                    <a:pt x="444" y="398"/>
                  </a:lnTo>
                  <a:lnTo>
                    <a:pt x="455" y="404"/>
                  </a:lnTo>
                  <a:lnTo>
                    <a:pt x="467" y="412"/>
                  </a:lnTo>
                  <a:lnTo>
                    <a:pt x="497" y="435"/>
                  </a:lnTo>
                  <a:lnTo>
                    <a:pt x="502" y="435"/>
                  </a:lnTo>
                  <a:lnTo>
                    <a:pt x="507" y="436"/>
                  </a:lnTo>
                  <a:lnTo>
                    <a:pt x="511" y="439"/>
                  </a:lnTo>
                  <a:lnTo>
                    <a:pt x="514" y="441"/>
                  </a:lnTo>
                  <a:lnTo>
                    <a:pt x="504" y="432"/>
                  </a:lnTo>
                  <a:lnTo>
                    <a:pt x="493" y="423"/>
                  </a:lnTo>
                  <a:lnTo>
                    <a:pt x="484" y="412"/>
                  </a:lnTo>
                  <a:lnTo>
                    <a:pt x="476" y="401"/>
                  </a:lnTo>
                  <a:lnTo>
                    <a:pt x="467" y="397"/>
                  </a:lnTo>
                  <a:lnTo>
                    <a:pt x="458" y="391"/>
                  </a:lnTo>
                  <a:lnTo>
                    <a:pt x="447" y="383"/>
                  </a:lnTo>
                  <a:lnTo>
                    <a:pt x="436" y="377"/>
                  </a:lnTo>
                  <a:lnTo>
                    <a:pt x="435" y="374"/>
                  </a:lnTo>
                  <a:lnTo>
                    <a:pt x="429" y="372"/>
                  </a:lnTo>
                  <a:lnTo>
                    <a:pt x="426" y="371"/>
                  </a:lnTo>
                  <a:lnTo>
                    <a:pt x="424" y="368"/>
                  </a:lnTo>
                  <a:lnTo>
                    <a:pt x="420" y="366"/>
                  </a:lnTo>
                  <a:lnTo>
                    <a:pt x="417" y="365"/>
                  </a:lnTo>
                  <a:lnTo>
                    <a:pt x="414" y="362"/>
                  </a:lnTo>
                  <a:lnTo>
                    <a:pt x="409" y="360"/>
                  </a:lnTo>
                  <a:lnTo>
                    <a:pt x="409" y="359"/>
                  </a:lnTo>
                  <a:lnTo>
                    <a:pt x="404" y="356"/>
                  </a:lnTo>
                  <a:lnTo>
                    <a:pt x="398" y="353"/>
                  </a:lnTo>
                  <a:lnTo>
                    <a:pt x="394" y="350"/>
                  </a:lnTo>
                  <a:lnTo>
                    <a:pt x="389" y="348"/>
                  </a:lnTo>
                  <a:lnTo>
                    <a:pt x="412" y="368"/>
                  </a:lnTo>
                  <a:lnTo>
                    <a:pt x="435" y="388"/>
                  </a:lnTo>
                  <a:close/>
                  <a:moveTo>
                    <a:pt x="505" y="366"/>
                  </a:moveTo>
                  <a:lnTo>
                    <a:pt x="505" y="366"/>
                  </a:lnTo>
                  <a:lnTo>
                    <a:pt x="494" y="357"/>
                  </a:lnTo>
                  <a:lnTo>
                    <a:pt x="487" y="353"/>
                  </a:lnTo>
                  <a:lnTo>
                    <a:pt x="481" y="350"/>
                  </a:lnTo>
                  <a:lnTo>
                    <a:pt x="493" y="360"/>
                  </a:lnTo>
                  <a:lnTo>
                    <a:pt x="499" y="365"/>
                  </a:lnTo>
                  <a:lnTo>
                    <a:pt x="505" y="366"/>
                  </a:lnTo>
                  <a:close/>
                  <a:moveTo>
                    <a:pt x="420" y="394"/>
                  </a:moveTo>
                  <a:lnTo>
                    <a:pt x="420" y="394"/>
                  </a:lnTo>
                  <a:lnTo>
                    <a:pt x="403" y="383"/>
                  </a:lnTo>
                  <a:lnTo>
                    <a:pt x="388" y="372"/>
                  </a:lnTo>
                  <a:lnTo>
                    <a:pt x="377" y="369"/>
                  </a:lnTo>
                  <a:lnTo>
                    <a:pt x="368" y="363"/>
                  </a:lnTo>
                  <a:lnTo>
                    <a:pt x="360" y="357"/>
                  </a:lnTo>
                  <a:lnTo>
                    <a:pt x="353" y="351"/>
                  </a:lnTo>
                  <a:lnTo>
                    <a:pt x="348" y="353"/>
                  </a:lnTo>
                  <a:lnTo>
                    <a:pt x="345" y="353"/>
                  </a:lnTo>
                  <a:lnTo>
                    <a:pt x="356" y="360"/>
                  </a:lnTo>
                  <a:lnTo>
                    <a:pt x="369" y="368"/>
                  </a:lnTo>
                  <a:lnTo>
                    <a:pt x="395" y="383"/>
                  </a:lnTo>
                  <a:lnTo>
                    <a:pt x="407" y="391"/>
                  </a:lnTo>
                  <a:lnTo>
                    <a:pt x="414" y="395"/>
                  </a:lnTo>
                  <a:lnTo>
                    <a:pt x="421" y="398"/>
                  </a:lnTo>
                  <a:lnTo>
                    <a:pt x="420" y="397"/>
                  </a:lnTo>
                  <a:lnTo>
                    <a:pt x="420" y="394"/>
                  </a:lnTo>
                  <a:close/>
                  <a:moveTo>
                    <a:pt x="708" y="365"/>
                  </a:moveTo>
                  <a:lnTo>
                    <a:pt x="708" y="365"/>
                  </a:lnTo>
                  <a:lnTo>
                    <a:pt x="700" y="359"/>
                  </a:lnTo>
                  <a:lnTo>
                    <a:pt x="693" y="353"/>
                  </a:lnTo>
                  <a:lnTo>
                    <a:pt x="700" y="360"/>
                  </a:lnTo>
                  <a:lnTo>
                    <a:pt x="703" y="363"/>
                  </a:lnTo>
                  <a:lnTo>
                    <a:pt x="708" y="365"/>
                  </a:lnTo>
                  <a:close/>
                  <a:moveTo>
                    <a:pt x="715" y="360"/>
                  </a:moveTo>
                  <a:lnTo>
                    <a:pt x="715" y="360"/>
                  </a:lnTo>
                  <a:lnTo>
                    <a:pt x="726" y="371"/>
                  </a:lnTo>
                  <a:lnTo>
                    <a:pt x="737" y="383"/>
                  </a:lnTo>
                  <a:lnTo>
                    <a:pt x="743" y="388"/>
                  </a:lnTo>
                  <a:lnTo>
                    <a:pt x="747" y="391"/>
                  </a:lnTo>
                  <a:lnTo>
                    <a:pt x="751" y="391"/>
                  </a:lnTo>
                  <a:lnTo>
                    <a:pt x="749" y="388"/>
                  </a:lnTo>
                  <a:lnTo>
                    <a:pt x="746" y="385"/>
                  </a:lnTo>
                  <a:lnTo>
                    <a:pt x="741" y="378"/>
                  </a:lnTo>
                  <a:lnTo>
                    <a:pt x="735" y="374"/>
                  </a:lnTo>
                  <a:lnTo>
                    <a:pt x="734" y="372"/>
                  </a:lnTo>
                  <a:lnTo>
                    <a:pt x="734" y="369"/>
                  </a:lnTo>
                  <a:lnTo>
                    <a:pt x="728" y="368"/>
                  </a:lnTo>
                  <a:lnTo>
                    <a:pt x="725" y="365"/>
                  </a:lnTo>
                  <a:lnTo>
                    <a:pt x="723" y="362"/>
                  </a:lnTo>
                  <a:lnTo>
                    <a:pt x="717" y="359"/>
                  </a:lnTo>
                  <a:lnTo>
                    <a:pt x="715" y="357"/>
                  </a:lnTo>
                  <a:lnTo>
                    <a:pt x="715" y="356"/>
                  </a:lnTo>
                  <a:lnTo>
                    <a:pt x="712" y="356"/>
                  </a:lnTo>
                  <a:lnTo>
                    <a:pt x="709" y="354"/>
                  </a:lnTo>
                  <a:lnTo>
                    <a:pt x="711" y="356"/>
                  </a:lnTo>
                  <a:lnTo>
                    <a:pt x="712" y="357"/>
                  </a:lnTo>
                  <a:lnTo>
                    <a:pt x="715" y="360"/>
                  </a:lnTo>
                  <a:close/>
                  <a:moveTo>
                    <a:pt x="638" y="360"/>
                  </a:moveTo>
                  <a:lnTo>
                    <a:pt x="638" y="360"/>
                  </a:lnTo>
                  <a:lnTo>
                    <a:pt x="636" y="357"/>
                  </a:lnTo>
                  <a:lnTo>
                    <a:pt x="635" y="357"/>
                  </a:lnTo>
                  <a:lnTo>
                    <a:pt x="633" y="357"/>
                  </a:lnTo>
                  <a:lnTo>
                    <a:pt x="633" y="359"/>
                  </a:lnTo>
                  <a:lnTo>
                    <a:pt x="635" y="360"/>
                  </a:lnTo>
                  <a:lnTo>
                    <a:pt x="636" y="360"/>
                  </a:lnTo>
                  <a:lnTo>
                    <a:pt x="638" y="360"/>
                  </a:lnTo>
                  <a:close/>
                  <a:moveTo>
                    <a:pt x="382" y="386"/>
                  </a:moveTo>
                  <a:lnTo>
                    <a:pt x="382" y="386"/>
                  </a:lnTo>
                  <a:lnTo>
                    <a:pt x="420" y="411"/>
                  </a:lnTo>
                  <a:lnTo>
                    <a:pt x="439" y="423"/>
                  </a:lnTo>
                  <a:lnTo>
                    <a:pt x="459" y="433"/>
                  </a:lnTo>
                  <a:lnTo>
                    <a:pt x="449" y="421"/>
                  </a:lnTo>
                  <a:lnTo>
                    <a:pt x="435" y="412"/>
                  </a:lnTo>
                  <a:lnTo>
                    <a:pt x="406" y="395"/>
                  </a:lnTo>
                  <a:lnTo>
                    <a:pt x="377" y="377"/>
                  </a:lnTo>
                  <a:lnTo>
                    <a:pt x="363" y="368"/>
                  </a:lnTo>
                  <a:lnTo>
                    <a:pt x="348" y="362"/>
                  </a:lnTo>
                  <a:lnTo>
                    <a:pt x="356" y="368"/>
                  </a:lnTo>
                  <a:lnTo>
                    <a:pt x="363" y="374"/>
                  </a:lnTo>
                  <a:lnTo>
                    <a:pt x="382" y="386"/>
                  </a:lnTo>
                  <a:close/>
                  <a:moveTo>
                    <a:pt x="668" y="365"/>
                  </a:moveTo>
                  <a:lnTo>
                    <a:pt x="668" y="365"/>
                  </a:lnTo>
                  <a:lnTo>
                    <a:pt x="667" y="362"/>
                  </a:lnTo>
                  <a:lnTo>
                    <a:pt x="664" y="362"/>
                  </a:lnTo>
                  <a:lnTo>
                    <a:pt x="665" y="363"/>
                  </a:lnTo>
                  <a:lnTo>
                    <a:pt x="667" y="365"/>
                  </a:lnTo>
                  <a:lnTo>
                    <a:pt x="668" y="365"/>
                  </a:lnTo>
                  <a:close/>
                  <a:moveTo>
                    <a:pt x="630" y="366"/>
                  </a:moveTo>
                  <a:lnTo>
                    <a:pt x="630" y="366"/>
                  </a:lnTo>
                  <a:lnTo>
                    <a:pt x="635" y="369"/>
                  </a:lnTo>
                  <a:lnTo>
                    <a:pt x="641" y="374"/>
                  </a:lnTo>
                  <a:lnTo>
                    <a:pt x="647" y="377"/>
                  </a:lnTo>
                  <a:lnTo>
                    <a:pt x="651" y="380"/>
                  </a:lnTo>
                  <a:lnTo>
                    <a:pt x="648" y="377"/>
                  </a:lnTo>
                  <a:lnTo>
                    <a:pt x="647" y="375"/>
                  </a:lnTo>
                  <a:lnTo>
                    <a:pt x="647" y="374"/>
                  </a:lnTo>
                  <a:lnTo>
                    <a:pt x="642" y="371"/>
                  </a:lnTo>
                  <a:lnTo>
                    <a:pt x="639" y="368"/>
                  </a:lnTo>
                  <a:lnTo>
                    <a:pt x="632" y="363"/>
                  </a:lnTo>
                  <a:lnTo>
                    <a:pt x="630" y="365"/>
                  </a:lnTo>
                  <a:lnTo>
                    <a:pt x="630" y="366"/>
                  </a:lnTo>
                  <a:close/>
                  <a:moveTo>
                    <a:pt x="763" y="382"/>
                  </a:moveTo>
                  <a:lnTo>
                    <a:pt x="763" y="382"/>
                  </a:lnTo>
                  <a:lnTo>
                    <a:pt x="761" y="369"/>
                  </a:lnTo>
                  <a:lnTo>
                    <a:pt x="751" y="368"/>
                  </a:lnTo>
                  <a:lnTo>
                    <a:pt x="741" y="363"/>
                  </a:lnTo>
                  <a:lnTo>
                    <a:pt x="746" y="368"/>
                  </a:lnTo>
                  <a:lnTo>
                    <a:pt x="752" y="372"/>
                  </a:lnTo>
                  <a:lnTo>
                    <a:pt x="763" y="382"/>
                  </a:lnTo>
                  <a:close/>
                  <a:moveTo>
                    <a:pt x="668" y="383"/>
                  </a:moveTo>
                  <a:lnTo>
                    <a:pt x="668" y="383"/>
                  </a:lnTo>
                  <a:lnTo>
                    <a:pt x="665" y="380"/>
                  </a:lnTo>
                  <a:lnTo>
                    <a:pt x="664" y="378"/>
                  </a:lnTo>
                  <a:lnTo>
                    <a:pt x="662" y="375"/>
                  </a:lnTo>
                  <a:lnTo>
                    <a:pt x="658" y="374"/>
                  </a:lnTo>
                  <a:lnTo>
                    <a:pt x="651" y="371"/>
                  </a:lnTo>
                  <a:lnTo>
                    <a:pt x="642" y="365"/>
                  </a:lnTo>
                  <a:lnTo>
                    <a:pt x="647" y="371"/>
                  </a:lnTo>
                  <a:lnTo>
                    <a:pt x="654" y="377"/>
                  </a:lnTo>
                  <a:lnTo>
                    <a:pt x="661" y="382"/>
                  </a:lnTo>
                  <a:lnTo>
                    <a:pt x="668" y="383"/>
                  </a:lnTo>
                  <a:close/>
                  <a:moveTo>
                    <a:pt x="316" y="368"/>
                  </a:moveTo>
                  <a:lnTo>
                    <a:pt x="316" y="368"/>
                  </a:lnTo>
                  <a:lnTo>
                    <a:pt x="333" y="382"/>
                  </a:lnTo>
                  <a:lnTo>
                    <a:pt x="353" y="394"/>
                  </a:lnTo>
                  <a:lnTo>
                    <a:pt x="351" y="391"/>
                  </a:lnTo>
                  <a:lnTo>
                    <a:pt x="350" y="388"/>
                  </a:lnTo>
                  <a:lnTo>
                    <a:pt x="343" y="383"/>
                  </a:lnTo>
                  <a:lnTo>
                    <a:pt x="339" y="380"/>
                  </a:lnTo>
                  <a:lnTo>
                    <a:pt x="334" y="374"/>
                  </a:lnTo>
                  <a:lnTo>
                    <a:pt x="327" y="369"/>
                  </a:lnTo>
                  <a:lnTo>
                    <a:pt x="319" y="365"/>
                  </a:lnTo>
                  <a:lnTo>
                    <a:pt x="318" y="365"/>
                  </a:lnTo>
                  <a:lnTo>
                    <a:pt x="316" y="368"/>
                  </a:lnTo>
                  <a:close/>
                  <a:moveTo>
                    <a:pt x="680" y="374"/>
                  </a:moveTo>
                  <a:lnTo>
                    <a:pt x="680" y="374"/>
                  </a:lnTo>
                  <a:lnTo>
                    <a:pt x="674" y="369"/>
                  </a:lnTo>
                  <a:lnTo>
                    <a:pt x="671" y="368"/>
                  </a:lnTo>
                  <a:lnTo>
                    <a:pt x="668" y="366"/>
                  </a:lnTo>
                  <a:lnTo>
                    <a:pt x="674" y="371"/>
                  </a:lnTo>
                  <a:lnTo>
                    <a:pt x="677" y="374"/>
                  </a:lnTo>
                  <a:lnTo>
                    <a:pt x="680" y="374"/>
                  </a:lnTo>
                  <a:close/>
                  <a:moveTo>
                    <a:pt x="592" y="473"/>
                  </a:moveTo>
                  <a:lnTo>
                    <a:pt x="592" y="473"/>
                  </a:lnTo>
                  <a:lnTo>
                    <a:pt x="587" y="468"/>
                  </a:lnTo>
                  <a:lnTo>
                    <a:pt x="583" y="464"/>
                  </a:lnTo>
                  <a:lnTo>
                    <a:pt x="578" y="459"/>
                  </a:lnTo>
                  <a:lnTo>
                    <a:pt x="575" y="455"/>
                  </a:lnTo>
                  <a:lnTo>
                    <a:pt x="543" y="432"/>
                  </a:lnTo>
                  <a:lnTo>
                    <a:pt x="510" y="409"/>
                  </a:lnTo>
                  <a:lnTo>
                    <a:pt x="478" y="388"/>
                  </a:lnTo>
                  <a:lnTo>
                    <a:pt x="443" y="366"/>
                  </a:lnTo>
                  <a:lnTo>
                    <a:pt x="441" y="366"/>
                  </a:lnTo>
                  <a:lnTo>
                    <a:pt x="459" y="382"/>
                  </a:lnTo>
                  <a:lnTo>
                    <a:pt x="478" y="395"/>
                  </a:lnTo>
                  <a:lnTo>
                    <a:pt x="514" y="423"/>
                  </a:lnTo>
                  <a:lnTo>
                    <a:pt x="554" y="447"/>
                  </a:lnTo>
                  <a:lnTo>
                    <a:pt x="592" y="473"/>
                  </a:lnTo>
                  <a:close/>
                  <a:moveTo>
                    <a:pt x="697" y="366"/>
                  </a:moveTo>
                  <a:lnTo>
                    <a:pt x="697" y="366"/>
                  </a:lnTo>
                  <a:lnTo>
                    <a:pt x="702" y="371"/>
                  </a:lnTo>
                  <a:lnTo>
                    <a:pt x="705" y="372"/>
                  </a:lnTo>
                  <a:lnTo>
                    <a:pt x="708" y="372"/>
                  </a:lnTo>
                  <a:lnTo>
                    <a:pt x="703" y="369"/>
                  </a:lnTo>
                  <a:lnTo>
                    <a:pt x="700" y="368"/>
                  </a:lnTo>
                  <a:lnTo>
                    <a:pt x="697" y="366"/>
                  </a:lnTo>
                  <a:close/>
                  <a:moveTo>
                    <a:pt x="331" y="430"/>
                  </a:moveTo>
                  <a:lnTo>
                    <a:pt x="331" y="430"/>
                  </a:lnTo>
                  <a:lnTo>
                    <a:pt x="319" y="421"/>
                  </a:lnTo>
                  <a:lnTo>
                    <a:pt x="307" y="412"/>
                  </a:lnTo>
                  <a:lnTo>
                    <a:pt x="279" y="395"/>
                  </a:lnTo>
                  <a:lnTo>
                    <a:pt x="250" y="382"/>
                  </a:lnTo>
                  <a:lnTo>
                    <a:pt x="221" y="366"/>
                  </a:lnTo>
                  <a:lnTo>
                    <a:pt x="221" y="368"/>
                  </a:lnTo>
                  <a:lnTo>
                    <a:pt x="253" y="389"/>
                  </a:lnTo>
                  <a:lnTo>
                    <a:pt x="284" y="409"/>
                  </a:lnTo>
                  <a:lnTo>
                    <a:pt x="314" y="430"/>
                  </a:lnTo>
                  <a:lnTo>
                    <a:pt x="328" y="441"/>
                  </a:lnTo>
                  <a:lnTo>
                    <a:pt x="345" y="450"/>
                  </a:lnTo>
                  <a:lnTo>
                    <a:pt x="340" y="446"/>
                  </a:lnTo>
                  <a:lnTo>
                    <a:pt x="336" y="443"/>
                  </a:lnTo>
                  <a:lnTo>
                    <a:pt x="333" y="436"/>
                  </a:lnTo>
                  <a:lnTo>
                    <a:pt x="331" y="430"/>
                  </a:lnTo>
                  <a:close/>
                  <a:moveTo>
                    <a:pt x="781" y="375"/>
                  </a:moveTo>
                  <a:lnTo>
                    <a:pt x="781" y="375"/>
                  </a:lnTo>
                  <a:lnTo>
                    <a:pt x="778" y="372"/>
                  </a:lnTo>
                  <a:lnTo>
                    <a:pt x="776" y="371"/>
                  </a:lnTo>
                  <a:lnTo>
                    <a:pt x="775" y="371"/>
                  </a:lnTo>
                  <a:lnTo>
                    <a:pt x="778" y="375"/>
                  </a:lnTo>
                  <a:lnTo>
                    <a:pt x="779" y="375"/>
                  </a:lnTo>
                  <a:lnTo>
                    <a:pt x="781" y="375"/>
                  </a:lnTo>
                  <a:close/>
                  <a:moveTo>
                    <a:pt x="220" y="385"/>
                  </a:moveTo>
                  <a:lnTo>
                    <a:pt x="220" y="385"/>
                  </a:lnTo>
                  <a:lnTo>
                    <a:pt x="220" y="383"/>
                  </a:lnTo>
                  <a:lnTo>
                    <a:pt x="218" y="382"/>
                  </a:lnTo>
                  <a:lnTo>
                    <a:pt x="218" y="380"/>
                  </a:lnTo>
                  <a:lnTo>
                    <a:pt x="217" y="380"/>
                  </a:lnTo>
                  <a:lnTo>
                    <a:pt x="214" y="378"/>
                  </a:lnTo>
                  <a:lnTo>
                    <a:pt x="211" y="375"/>
                  </a:lnTo>
                  <a:lnTo>
                    <a:pt x="206" y="372"/>
                  </a:lnTo>
                  <a:lnTo>
                    <a:pt x="203" y="372"/>
                  </a:lnTo>
                  <a:lnTo>
                    <a:pt x="202" y="372"/>
                  </a:lnTo>
                  <a:lnTo>
                    <a:pt x="206" y="378"/>
                  </a:lnTo>
                  <a:lnTo>
                    <a:pt x="211" y="383"/>
                  </a:lnTo>
                  <a:lnTo>
                    <a:pt x="223" y="392"/>
                  </a:lnTo>
                  <a:lnTo>
                    <a:pt x="234" y="398"/>
                  </a:lnTo>
                  <a:lnTo>
                    <a:pt x="243" y="401"/>
                  </a:lnTo>
                  <a:lnTo>
                    <a:pt x="231" y="392"/>
                  </a:lnTo>
                  <a:lnTo>
                    <a:pt x="225" y="386"/>
                  </a:lnTo>
                  <a:lnTo>
                    <a:pt x="221" y="383"/>
                  </a:lnTo>
                  <a:lnTo>
                    <a:pt x="220" y="385"/>
                  </a:lnTo>
                  <a:close/>
                  <a:moveTo>
                    <a:pt x="289" y="375"/>
                  </a:moveTo>
                  <a:lnTo>
                    <a:pt x="289" y="375"/>
                  </a:lnTo>
                  <a:lnTo>
                    <a:pt x="285" y="372"/>
                  </a:lnTo>
                  <a:lnTo>
                    <a:pt x="284" y="372"/>
                  </a:lnTo>
                  <a:lnTo>
                    <a:pt x="282" y="372"/>
                  </a:lnTo>
                  <a:lnTo>
                    <a:pt x="289" y="375"/>
                  </a:lnTo>
                  <a:close/>
                  <a:moveTo>
                    <a:pt x="532" y="383"/>
                  </a:moveTo>
                  <a:lnTo>
                    <a:pt x="532" y="383"/>
                  </a:lnTo>
                  <a:lnTo>
                    <a:pt x="531" y="382"/>
                  </a:lnTo>
                  <a:lnTo>
                    <a:pt x="528" y="380"/>
                  </a:lnTo>
                  <a:lnTo>
                    <a:pt x="526" y="378"/>
                  </a:lnTo>
                  <a:lnTo>
                    <a:pt x="525" y="375"/>
                  </a:lnTo>
                  <a:lnTo>
                    <a:pt x="522" y="375"/>
                  </a:lnTo>
                  <a:lnTo>
                    <a:pt x="520" y="374"/>
                  </a:lnTo>
                  <a:lnTo>
                    <a:pt x="519" y="374"/>
                  </a:lnTo>
                  <a:lnTo>
                    <a:pt x="522" y="377"/>
                  </a:lnTo>
                  <a:lnTo>
                    <a:pt x="525" y="380"/>
                  </a:lnTo>
                  <a:lnTo>
                    <a:pt x="529" y="383"/>
                  </a:lnTo>
                  <a:lnTo>
                    <a:pt x="531" y="383"/>
                  </a:lnTo>
                  <a:lnTo>
                    <a:pt x="532" y="383"/>
                  </a:lnTo>
                  <a:close/>
                  <a:moveTo>
                    <a:pt x="807" y="378"/>
                  </a:moveTo>
                  <a:lnTo>
                    <a:pt x="807" y="378"/>
                  </a:lnTo>
                  <a:lnTo>
                    <a:pt x="807" y="375"/>
                  </a:lnTo>
                  <a:lnTo>
                    <a:pt x="804" y="372"/>
                  </a:lnTo>
                  <a:lnTo>
                    <a:pt x="805" y="377"/>
                  </a:lnTo>
                  <a:lnTo>
                    <a:pt x="807" y="378"/>
                  </a:lnTo>
                  <a:close/>
                  <a:moveTo>
                    <a:pt x="723" y="385"/>
                  </a:moveTo>
                  <a:lnTo>
                    <a:pt x="723" y="385"/>
                  </a:lnTo>
                  <a:lnTo>
                    <a:pt x="734" y="392"/>
                  </a:lnTo>
                  <a:lnTo>
                    <a:pt x="746" y="401"/>
                  </a:lnTo>
                  <a:lnTo>
                    <a:pt x="764" y="417"/>
                  </a:lnTo>
                  <a:lnTo>
                    <a:pt x="763" y="414"/>
                  </a:lnTo>
                  <a:lnTo>
                    <a:pt x="761" y="414"/>
                  </a:lnTo>
                  <a:lnTo>
                    <a:pt x="761" y="411"/>
                  </a:lnTo>
                  <a:lnTo>
                    <a:pt x="755" y="406"/>
                  </a:lnTo>
                  <a:lnTo>
                    <a:pt x="749" y="400"/>
                  </a:lnTo>
                  <a:lnTo>
                    <a:pt x="743" y="395"/>
                  </a:lnTo>
                  <a:lnTo>
                    <a:pt x="737" y="391"/>
                  </a:lnTo>
                  <a:lnTo>
                    <a:pt x="728" y="380"/>
                  </a:lnTo>
                  <a:lnTo>
                    <a:pt x="722" y="377"/>
                  </a:lnTo>
                  <a:lnTo>
                    <a:pt x="715" y="375"/>
                  </a:lnTo>
                  <a:lnTo>
                    <a:pt x="720" y="380"/>
                  </a:lnTo>
                  <a:lnTo>
                    <a:pt x="722" y="382"/>
                  </a:lnTo>
                  <a:lnTo>
                    <a:pt x="723" y="385"/>
                  </a:lnTo>
                  <a:close/>
                  <a:moveTo>
                    <a:pt x="411" y="382"/>
                  </a:moveTo>
                  <a:lnTo>
                    <a:pt x="411" y="382"/>
                  </a:lnTo>
                  <a:lnTo>
                    <a:pt x="407" y="378"/>
                  </a:lnTo>
                  <a:lnTo>
                    <a:pt x="404" y="377"/>
                  </a:lnTo>
                  <a:lnTo>
                    <a:pt x="407" y="380"/>
                  </a:lnTo>
                  <a:lnTo>
                    <a:pt x="411" y="382"/>
                  </a:lnTo>
                  <a:close/>
                  <a:moveTo>
                    <a:pt x="188" y="391"/>
                  </a:moveTo>
                  <a:lnTo>
                    <a:pt x="188" y="391"/>
                  </a:lnTo>
                  <a:lnTo>
                    <a:pt x="200" y="398"/>
                  </a:lnTo>
                  <a:lnTo>
                    <a:pt x="211" y="404"/>
                  </a:lnTo>
                  <a:lnTo>
                    <a:pt x="223" y="412"/>
                  </a:lnTo>
                  <a:lnTo>
                    <a:pt x="235" y="420"/>
                  </a:lnTo>
                  <a:lnTo>
                    <a:pt x="225" y="407"/>
                  </a:lnTo>
                  <a:lnTo>
                    <a:pt x="214" y="397"/>
                  </a:lnTo>
                  <a:lnTo>
                    <a:pt x="202" y="388"/>
                  </a:lnTo>
                  <a:lnTo>
                    <a:pt x="186" y="378"/>
                  </a:lnTo>
                  <a:lnTo>
                    <a:pt x="188" y="385"/>
                  </a:lnTo>
                  <a:lnTo>
                    <a:pt x="188" y="391"/>
                  </a:lnTo>
                  <a:close/>
                  <a:moveTo>
                    <a:pt x="778" y="392"/>
                  </a:moveTo>
                  <a:lnTo>
                    <a:pt x="778" y="392"/>
                  </a:lnTo>
                  <a:lnTo>
                    <a:pt x="775" y="391"/>
                  </a:lnTo>
                  <a:lnTo>
                    <a:pt x="775" y="388"/>
                  </a:lnTo>
                  <a:lnTo>
                    <a:pt x="773" y="386"/>
                  </a:lnTo>
                  <a:lnTo>
                    <a:pt x="775" y="383"/>
                  </a:lnTo>
                  <a:lnTo>
                    <a:pt x="773" y="383"/>
                  </a:lnTo>
                  <a:lnTo>
                    <a:pt x="772" y="382"/>
                  </a:lnTo>
                  <a:lnTo>
                    <a:pt x="772" y="380"/>
                  </a:lnTo>
                  <a:lnTo>
                    <a:pt x="769" y="378"/>
                  </a:lnTo>
                  <a:lnTo>
                    <a:pt x="769" y="385"/>
                  </a:lnTo>
                  <a:lnTo>
                    <a:pt x="770" y="389"/>
                  </a:lnTo>
                  <a:lnTo>
                    <a:pt x="773" y="391"/>
                  </a:lnTo>
                  <a:lnTo>
                    <a:pt x="778" y="392"/>
                  </a:lnTo>
                  <a:close/>
                  <a:moveTo>
                    <a:pt x="728" y="397"/>
                  </a:moveTo>
                  <a:lnTo>
                    <a:pt x="728" y="397"/>
                  </a:lnTo>
                  <a:lnTo>
                    <a:pt x="731" y="401"/>
                  </a:lnTo>
                  <a:lnTo>
                    <a:pt x="732" y="401"/>
                  </a:lnTo>
                  <a:lnTo>
                    <a:pt x="735" y="401"/>
                  </a:lnTo>
                  <a:lnTo>
                    <a:pt x="723" y="389"/>
                  </a:lnTo>
                  <a:lnTo>
                    <a:pt x="711" y="380"/>
                  </a:lnTo>
                  <a:lnTo>
                    <a:pt x="719" y="389"/>
                  </a:lnTo>
                  <a:lnTo>
                    <a:pt x="728" y="397"/>
                  </a:lnTo>
                  <a:close/>
                  <a:moveTo>
                    <a:pt x="322" y="406"/>
                  </a:moveTo>
                  <a:lnTo>
                    <a:pt x="322" y="406"/>
                  </a:lnTo>
                  <a:lnTo>
                    <a:pt x="314" y="398"/>
                  </a:lnTo>
                  <a:lnTo>
                    <a:pt x="305" y="391"/>
                  </a:lnTo>
                  <a:lnTo>
                    <a:pt x="295" y="386"/>
                  </a:lnTo>
                  <a:lnTo>
                    <a:pt x="285" y="382"/>
                  </a:lnTo>
                  <a:lnTo>
                    <a:pt x="302" y="395"/>
                  </a:lnTo>
                  <a:lnTo>
                    <a:pt x="322" y="406"/>
                  </a:lnTo>
                  <a:close/>
                  <a:moveTo>
                    <a:pt x="715" y="411"/>
                  </a:moveTo>
                  <a:lnTo>
                    <a:pt x="715" y="411"/>
                  </a:lnTo>
                  <a:lnTo>
                    <a:pt x="711" y="406"/>
                  </a:lnTo>
                  <a:lnTo>
                    <a:pt x="705" y="401"/>
                  </a:lnTo>
                  <a:lnTo>
                    <a:pt x="700" y="397"/>
                  </a:lnTo>
                  <a:lnTo>
                    <a:pt x="696" y="391"/>
                  </a:lnTo>
                  <a:lnTo>
                    <a:pt x="693" y="391"/>
                  </a:lnTo>
                  <a:lnTo>
                    <a:pt x="688" y="388"/>
                  </a:lnTo>
                  <a:lnTo>
                    <a:pt x="685" y="385"/>
                  </a:lnTo>
                  <a:lnTo>
                    <a:pt x="682" y="383"/>
                  </a:lnTo>
                  <a:lnTo>
                    <a:pt x="697" y="400"/>
                  </a:lnTo>
                  <a:lnTo>
                    <a:pt x="706" y="406"/>
                  </a:lnTo>
                  <a:lnTo>
                    <a:pt x="711" y="409"/>
                  </a:lnTo>
                  <a:lnTo>
                    <a:pt x="715" y="411"/>
                  </a:lnTo>
                  <a:close/>
                  <a:moveTo>
                    <a:pt x="561" y="401"/>
                  </a:moveTo>
                  <a:lnTo>
                    <a:pt x="561" y="401"/>
                  </a:lnTo>
                  <a:lnTo>
                    <a:pt x="563" y="400"/>
                  </a:lnTo>
                  <a:lnTo>
                    <a:pt x="565" y="398"/>
                  </a:lnTo>
                  <a:lnTo>
                    <a:pt x="552" y="389"/>
                  </a:lnTo>
                  <a:lnTo>
                    <a:pt x="539" y="383"/>
                  </a:lnTo>
                  <a:lnTo>
                    <a:pt x="545" y="388"/>
                  </a:lnTo>
                  <a:lnTo>
                    <a:pt x="551" y="392"/>
                  </a:lnTo>
                  <a:lnTo>
                    <a:pt x="555" y="397"/>
                  </a:lnTo>
                  <a:lnTo>
                    <a:pt x="561" y="401"/>
                  </a:lnTo>
                  <a:close/>
                  <a:moveTo>
                    <a:pt x="439" y="401"/>
                  </a:moveTo>
                  <a:lnTo>
                    <a:pt x="439" y="401"/>
                  </a:lnTo>
                  <a:lnTo>
                    <a:pt x="441" y="401"/>
                  </a:lnTo>
                  <a:lnTo>
                    <a:pt x="443" y="401"/>
                  </a:lnTo>
                  <a:lnTo>
                    <a:pt x="443" y="403"/>
                  </a:lnTo>
                  <a:lnTo>
                    <a:pt x="444" y="401"/>
                  </a:lnTo>
                  <a:lnTo>
                    <a:pt x="429" y="392"/>
                  </a:lnTo>
                  <a:lnTo>
                    <a:pt x="421" y="388"/>
                  </a:lnTo>
                  <a:lnTo>
                    <a:pt x="415" y="385"/>
                  </a:lnTo>
                  <a:lnTo>
                    <a:pt x="427" y="392"/>
                  </a:lnTo>
                  <a:lnTo>
                    <a:pt x="433" y="397"/>
                  </a:lnTo>
                  <a:lnTo>
                    <a:pt x="439" y="401"/>
                  </a:lnTo>
                  <a:close/>
                  <a:moveTo>
                    <a:pt x="613" y="388"/>
                  </a:moveTo>
                  <a:lnTo>
                    <a:pt x="613" y="388"/>
                  </a:lnTo>
                  <a:lnTo>
                    <a:pt x="612" y="386"/>
                  </a:lnTo>
                  <a:lnTo>
                    <a:pt x="610" y="386"/>
                  </a:lnTo>
                  <a:lnTo>
                    <a:pt x="609" y="386"/>
                  </a:lnTo>
                  <a:lnTo>
                    <a:pt x="609" y="388"/>
                  </a:lnTo>
                  <a:lnTo>
                    <a:pt x="610" y="388"/>
                  </a:lnTo>
                  <a:lnTo>
                    <a:pt x="612" y="389"/>
                  </a:lnTo>
                  <a:lnTo>
                    <a:pt x="613" y="388"/>
                  </a:lnTo>
                  <a:close/>
                  <a:moveTo>
                    <a:pt x="779" y="389"/>
                  </a:moveTo>
                  <a:lnTo>
                    <a:pt x="779" y="389"/>
                  </a:lnTo>
                  <a:lnTo>
                    <a:pt x="783" y="394"/>
                  </a:lnTo>
                  <a:lnTo>
                    <a:pt x="784" y="400"/>
                  </a:lnTo>
                  <a:lnTo>
                    <a:pt x="787" y="401"/>
                  </a:lnTo>
                  <a:lnTo>
                    <a:pt x="789" y="400"/>
                  </a:lnTo>
                  <a:lnTo>
                    <a:pt x="789" y="401"/>
                  </a:lnTo>
                  <a:lnTo>
                    <a:pt x="789" y="403"/>
                  </a:lnTo>
                  <a:lnTo>
                    <a:pt x="792" y="403"/>
                  </a:lnTo>
                  <a:lnTo>
                    <a:pt x="790" y="398"/>
                  </a:lnTo>
                  <a:lnTo>
                    <a:pt x="787" y="395"/>
                  </a:lnTo>
                  <a:lnTo>
                    <a:pt x="779" y="389"/>
                  </a:lnTo>
                  <a:close/>
                  <a:moveTo>
                    <a:pt x="633" y="403"/>
                  </a:moveTo>
                  <a:lnTo>
                    <a:pt x="633" y="403"/>
                  </a:lnTo>
                  <a:lnTo>
                    <a:pt x="638" y="409"/>
                  </a:lnTo>
                  <a:lnTo>
                    <a:pt x="644" y="414"/>
                  </a:lnTo>
                  <a:lnTo>
                    <a:pt x="650" y="418"/>
                  </a:lnTo>
                  <a:lnTo>
                    <a:pt x="656" y="423"/>
                  </a:lnTo>
                  <a:lnTo>
                    <a:pt x="665" y="430"/>
                  </a:lnTo>
                  <a:lnTo>
                    <a:pt x="671" y="433"/>
                  </a:lnTo>
                  <a:lnTo>
                    <a:pt x="677" y="435"/>
                  </a:lnTo>
                  <a:lnTo>
                    <a:pt x="658" y="420"/>
                  </a:lnTo>
                  <a:lnTo>
                    <a:pt x="647" y="412"/>
                  </a:lnTo>
                  <a:lnTo>
                    <a:pt x="635" y="404"/>
                  </a:lnTo>
                  <a:lnTo>
                    <a:pt x="635" y="403"/>
                  </a:lnTo>
                  <a:lnTo>
                    <a:pt x="635" y="401"/>
                  </a:lnTo>
                  <a:lnTo>
                    <a:pt x="629" y="400"/>
                  </a:lnTo>
                  <a:lnTo>
                    <a:pt x="624" y="395"/>
                  </a:lnTo>
                  <a:lnTo>
                    <a:pt x="619" y="392"/>
                  </a:lnTo>
                  <a:lnTo>
                    <a:pt x="613" y="391"/>
                  </a:lnTo>
                  <a:lnTo>
                    <a:pt x="633" y="403"/>
                  </a:lnTo>
                  <a:close/>
                  <a:moveTo>
                    <a:pt x="694" y="407"/>
                  </a:moveTo>
                  <a:lnTo>
                    <a:pt x="694" y="407"/>
                  </a:lnTo>
                  <a:lnTo>
                    <a:pt x="690" y="403"/>
                  </a:lnTo>
                  <a:lnTo>
                    <a:pt x="685" y="397"/>
                  </a:lnTo>
                  <a:lnTo>
                    <a:pt x="677" y="394"/>
                  </a:lnTo>
                  <a:lnTo>
                    <a:pt x="671" y="392"/>
                  </a:lnTo>
                  <a:lnTo>
                    <a:pt x="676" y="397"/>
                  </a:lnTo>
                  <a:lnTo>
                    <a:pt x="682" y="401"/>
                  </a:lnTo>
                  <a:lnTo>
                    <a:pt x="686" y="406"/>
                  </a:lnTo>
                  <a:lnTo>
                    <a:pt x="694" y="407"/>
                  </a:lnTo>
                  <a:close/>
                  <a:moveTo>
                    <a:pt x="755" y="400"/>
                  </a:moveTo>
                  <a:lnTo>
                    <a:pt x="755" y="400"/>
                  </a:lnTo>
                  <a:lnTo>
                    <a:pt x="763" y="409"/>
                  </a:lnTo>
                  <a:lnTo>
                    <a:pt x="770" y="415"/>
                  </a:lnTo>
                  <a:lnTo>
                    <a:pt x="769" y="407"/>
                  </a:lnTo>
                  <a:lnTo>
                    <a:pt x="767" y="400"/>
                  </a:lnTo>
                  <a:lnTo>
                    <a:pt x="763" y="397"/>
                  </a:lnTo>
                  <a:lnTo>
                    <a:pt x="758" y="394"/>
                  </a:lnTo>
                  <a:lnTo>
                    <a:pt x="758" y="398"/>
                  </a:lnTo>
                  <a:lnTo>
                    <a:pt x="757" y="400"/>
                  </a:lnTo>
                  <a:lnTo>
                    <a:pt x="755" y="400"/>
                  </a:lnTo>
                  <a:close/>
                  <a:moveTo>
                    <a:pt x="590" y="406"/>
                  </a:moveTo>
                  <a:lnTo>
                    <a:pt x="590" y="406"/>
                  </a:lnTo>
                  <a:lnTo>
                    <a:pt x="575" y="395"/>
                  </a:lnTo>
                  <a:lnTo>
                    <a:pt x="578" y="398"/>
                  </a:lnTo>
                  <a:lnTo>
                    <a:pt x="581" y="403"/>
                  </a:lnTo>
                  <a:lnTo>
                    <a:pt x="590" y="406"/>
                  </a:lnTo>
                  <a:close/>
                  <a:moveTo>
                    <a:pt x="798" y="401"/>
                  </a:moveTo>
                  <a:lnTo>
                    <a:pt x="798" y="401"/>
                  </a:lnTo>
                  <a:lnTo>
                    <a:pt x="799" y="400"/>
                  </a:lnTo>
                  <a:lnTo>
                    <a:pt x="798" y="397"/>
                  </a:lnTo>
                  <a:lnTo>
                    <a:pt x="796" y="395"/>
                  </a:lnTo>
                  <a:lnTo>
                    <a:pt x="795" y="395"/>
                  </a:lnTo>
                  <a:lnTo>
                    <a:pt x="796" y="397"/>
                  </a:lnTo>
                  <a:lnTo>
                    <a:pt x="796" y="398"/>
                  </a:lnTo>
                  <a:lnTo>
                    <a:pt x="796" y="400"/>
                  </a:lnTo>
                  <a:lnTo>
                    <a:pt x="798" y="401"/>
                  </a:lnTo>
                  <a:close/>
                  <a:moveTo>
                    <a:pt x="255" y="403"/>
                  </a:moveTo>
                  <a:lnTo>
                    <a:pt x="255" y="403"/>
                  </a:lnTo>
                  <a:lnTo>
                    <a:pt x="252" y="400"/>
                  </a:lnTo>
                  <a:lnTo>
                    <a:pt x="250" y="398"/>
                  </a:lnTo>
                  <a:lnTo>
                    <a:pt x="247" y="398"/>
                  </a:lnTo>
                  <a:lnTo>
                    <a:pt x="252" y="401"/>
                  </a:lnTo>
                  <a:lnTo>
                    <a:pt x="255" y="403"/>
                  </a:lnTo>
                  <a:close/>
                  <a:moveTo>
                    <a:pt x="561" y="433"/>
                  </a:moveTo>
                  <a:lnTo>
                    <a:pt x="561" y="433"/>
                  </a:lnTo>
                  <a:lnTo>
                    <a:pt x="561" y="430"/>
                  </a:lnTo>
                  <a:lnTo>
                    <a:pt x="558" y="429"/>
                  </a:lnTo>
                  <a:lnTo>
                    <a:pt x="557" y="429"/>
                  </a:lnTo>
                  <a:lnTo>
                    <a:pt x="557" y="426"/>
                  </a:lnTo>
                  <a:lnTo>
                    <a:pt x="555" y="426"/>
                  </a:lnTo>
                  <a:lnTo>
                    <a:pt x="554" y="426"/>
                  </a:lnTo>
                  <a:lnTo>
                    <a:pt x="554" y="424"/>
                  </a:lnTo>
                  <a:lnTo>
                    <a:pt x="554" y="423"/>
                  </a:lnTo>
                  <a:lnTo>
                    <a:pt x="545" y="417"/>
                  </a:lnTo>
                  <a:lnTo>
                    <a:pt x="537" y="411"/>
                  </a:lnTo>
                  <a:lnTo>
                    <a:pt x="529" y="404"/>
                  </a:lnTo>
                  <a:lnTo>
                    <a:pt x="525" y="401"/>
                  </a:lnTo>
                  <a:lnTo>
                    <a:pt x="522" y="400"/>
                  </a:lnTo>
                  <a:lnTo>
                    <a:pt x="540" y="418"/>
                  </a:lnTo>
                  <a:lnTo>
                    <a:pt x="549" y="426"/>
                  </a:lnTo>
                  <a:lnTo>
                    <a:pt x="561" y="433"/>
                  </a:lnTo>
                  <a:close/>
                  <a:moveTo>
                    <a:pt x="566" y="406"/>
                  </a:moveTo>
                  <a:lnTo>
                    <a:pt x="566" y="406"/>
                  </a:lnTo>
                  <a:lnTo>
                    <a:pt x="578" y="417"/>
                  </a:lnTo>
                  <a:lnTo>
                    <a:pt x="593" y="426"/>
                  </a:lnTo>
                  <a:lnTo>
                    <a:pt x="621" y="444"/>
                  </a:lnTo>
                  <a:lnTo>
                    <a:pt x="619" y="447"/>
                  </a:lnTo>
                  <a:lnTo>
                    <a:pt x="622" y="447"/>
                  </a:lnTo>
                  <a:lnTo>
                    <a:pt x="624" y="447"/>
                  </a:lnTo>
                  <a:lnTo>
                    <a:pt x="627" y="449"/>
                  </a:lnTo>
                  <a:lnTo>
                    <a:pt x="615" y="436"/>
                  </a:lnTo>
                  <a:lnTo>
                    <a:pt x="601" y="423"/>
                  </a:lnTo>
                  <a:lnTo>
                    <a:pt x="586" y="411"/>
                  </a:lnTo>
                  <a:lnTo>
                    <a:pt x="569" y="400"/>
                  </a:lnTo>
                  <a:lnTo>
                    <a:pt x="569" y="404"/>
                  </a:lnTo>
                  <a:lnTo>
                    <a:pt x="566" y="406"/>
                  </a:lnTo>
                  <a:close/>
                  <a:moveTo>
                    <a:pt x="173" y="417"/>
                  </a:moveTo>
                  <a:lnTo>
                    <a:pt x="173" y="417"/>
                  </a:lnTo>
                  <a:lnTo>
                    <a:pt x="177" y="417"/>
                  </a:lnTo>
                  <a:lnTo>
                    <a:pt x="183" y="418"/>
                  </a:lnTo>
                  <a:lnTo>
                    <a:pt x="183" y="407"/>
                  </a:lnTo>
                  <a:lnTo>
                    <a:pt x="182" y="404"/>
                  </a:lnTo>
                  <a:lnTo>
                    <a:pt x="177" y="401"/>
                  </a:lnTo>
                  <a:lnTo>
                    <a:pt x="173" y="417"/>
                  </a:lnTo>
                  <a:close/>
                  <a:moveTo>
                    <a:pt x="725" y="404"/>
                  </a:moveTo>
                  <a:lnTo>
                    <a:pt x="725" y="404"/>
                  </a:lnTo>
                  <a:lnTo>
                    <a:pt x="729" y="409"/>
                  </a:lnTo>
                  <a:lnTo>
                    <a:pt x="735" y="414"/>
                  </a:lnTo>
                  <a:lnTo>
                    <a:pt x="749" y="426"/>
                  </a:lnTo>
                  <a:lnTo>
                    <a:pt x="764" y="439"/>
                  </a:lnTo>
                  <a:lnTo>
                    <a:pt x="772" y="447"/>
                  </a:lnTo>
                  <a:lnTo>
                    <a:pt x="781" y="452"/>
                  </a:lnTo>
                  <a:lnTo>
                    <a:pt x="779" y="449"/>
                  </a:lnTo>
                  <a:lnTo>
                    <a:pt x="775" y="446"/>
                  </a:lnTo>
                  <a:lnTo>
                    <a:pt x="769" y="439"/>
                  </a:lnTo>
                  <a:lnTo>
                    <a:pt x="758" y="430"/>
                  </a:lnTo>
                  <a:lnTo>
                    <a:pt x="747" y="420"/>
                  </a:lnTo>
                  <a:lnTo>
                    <a:pt x="743" y="418"/>
                  </a:lnTo>
                  <a:lnTo>
                    <a:pt x="740" y="415"/>
                  </a:lnTo>
                  <a:lnTo>
                    <a:pt x="732" y="407"/>
                  </a:lnTo>
                  <a:lnTo>
                    <a:pt x="731" y="407"/>
                  </a:lnTo>
                  <a:lnTo>
                    <a:pt x="728" y="404"/>
                  </a:lnTo>
                  <a:lnTo>
                    <a:pt x="725" y="403"/>
                  </a:lnTo>
                  <a:lnTo>
                    <a:pt x="725" y="404"/>
                  </a:lnTo>
                  <a:close/>
                  <a:moveTo>
                    <a:pt x="465" y="468"/>
                  </a:moveTo>
                  <a:lnTo>
                    <a:pt x="465" y="468"/>
                  </a:lnTo>
                  <a:lnTo>
                    <a:pt x="465" y="467"/>
                  </a:lnTo>
                  <a:lnTo>
                    <a:pt x="465" y="465"/>
                  </a:lnTo>
                  <a:lnTo>
                    <a:pt x="462" y="464"/>
                  </a:lnTo>
                  <a:lnTo>
                    <a:pt x="459" y="461"/>
                  </a:lnTo>
                  <a:lnTo>
                    <a:pt x="458" y="458"/>
                  </a:lnTo>
                  <a:lnTo>
                    <a:pt x="452" y="455"/>
                  </a:lnTo>
                  <a:lnTo>
                    <a:pt x="446" y="450"/>
                  </a:lnTo>
                  <a:lnTo>
                    <a:pt x="435" y="441"/>
                  </a:lnTo>
                  <a:lnTo>
                    <a:pt x="432" y="439"/>
                  </a:lnTo>
                  <a:lnTo>
                    <a:pt x="429" y="438"/>
                  </a:lnTo>
                  <a:lnTo>
                    <a:pt x="424" y="433"/>
                  </a:lnTo>
                  <a:lnTo>
                    <a:pt x="417" y="430"/>
                  </a:lnTo>
                  <a:lnTo>
                    <a:pt x="411" y="426"/>
                  </a:lnTo>
                  <a:lnTo>
                    <a:pt x="404" y="421"/>
                  </a:lnTo>
                  <a:lnTo>
                    <a:pt x="397" y="418"/>
                  </a:lnTo>
                  <a:lnTo>
                    <a:pt x="397" y="415"/>
                  </a:lnTo>
                  <a:lnTo>
                    <a:pt x="391" y="414"/>
                  </a:lnTo>
                  <a:lnTo>
                    <a:pt x="386" y="409"/>
                  </a:lnTo>
                  <a:lnTo>
                    <a:pt x="382" y="406"/>
                  </a:lnTo>
                  <a:lnTo>
                    <a:pt x="377" y="404"/>
                  </a:lnTo>
                  <a:lnTo>
                    <a:pt x="397" y="423"/>
                  </a:lnTo>
                  <a:lnTo>
                    <a:pt x="418" y="439"/>
                  </a:lnTo>
                  <a:lnTo>
                    <a:pt x="441" y="453"/>
                  </a:lnTo>
                  <a:lnTo>
                    <a:pt x="465" y="468"/>
                  </a:lnTo>
                  <a:close/>
                  <a:moveTo>
                    <a:pt x="743" y="411"/>
                  </a:moveTo>
                  <a:lnTo>
                    <a:pt x="743" y="411"/>
                  </a:lnTo>
                  <a:lnTo>
                    <a:pt x="744" y="414"/>
                  </a:lnTo>
                  <a:lnTo>
                    <a:pt x="746" y="417"/>
                  </a:lnTo>
                  <a:lnTo>
                    <a:pt x="757" y="423"/>
                  </a:lnTo>
                  <a:lnTo>
                    <a:pt x="764" y="429"/>
                  </a:lnTo>
                  <a:lnTo>
                    <a:pt x="772" y="438"/>
                  </a:lnTo>
                  <a:lnTo>
                    <a:pt x="781" y="444"/>
                  </a:lnTo>
                  <a:lnTo>
                    <a:pt x="781" y="441"/>
                  </a:lnTo>
                  <a:lnTo>
                    <a:pt x="781" y="438"/>
                  </a:lnTo>
                  <a:lnTo>
                    <a:pt x="763" y="421"/>
                  </a:lnTo>
                  <a:lnTo>
                    <a:pt x="744" y="404"/>
                  </a:lnTo>
                  <a:lnTo>
                    <a:pt x="744" y="407"/>
                  </a:lnTo>
                  <a:lnTo>
                    <a:pt x="743" y="407"/>
                  </a:lnTo>
                  <a:lnTo>
                    <a:pt x="743" y="411"/>
                  </a:lnTo>
                  <a:close/>
                  <a:moveTo>
                    <a:pt x="700" y="439"/>
                  </a:moveTo>
                  <a:lnTo>
                    <a:pt x="700" y="439"/>
                  </a:lnTo>
                  <a:lnTo>
                    <a:pt x="700" y="438"/>
                  </a:lnTo>
                  <a:lnTo>
                    <a:pt x="700" y="436"/>
                  </a:lnTo>
                  <a:lnTo>
                    <a:pt x="696" y="433"/>
                  </a:lnTo>
                  <a:lnTo>
                    <a:pt x="682" y="420"/>
                  </a:lnTo>
                  <a:lnTo>
                    <a:pt x="676" y="414"/>
                  </a:lnTo>
                  <a:lnTo>
                    <a:pt x="670" y="409"/>
                  </a:lnTo>
                  <a:lnTo>
                    <a:pt x="700" y="439"/>
                  </a:lnTo>
                  <a:close/>
                  <a:moveTo>
                    <a:pt x="683" y="414"/>
                  </a:moveTo>
                  <a:lnTo>
                    <a:pt x="683" y="414"/>
                  </a:lnTo>
                  <a:lnTo>
                    <a:pt x="680" y="411"/>
                  </a:lnTo>
                  <a:lnTo>
                    <a:pt x="679" y="409"/>
                  </a:lnTo>
                  <a:lnTo>
                    <a:pt x="676" y="409"/>
                  </a:lnTo>
                  <a:lnTo>
                    <a:pt x="680" y="412"/>
                  </a:lnTo>
                  <a:lnTo>
                    <a:pt x="683" y="414"/>
                  </a:lnTo>
                  <a:close/>
                  <a:moveTo>
                    <a:pt x="723" y="412"/>
                  </a:moveTo>
                  <a:lnTo>
                    <a:pt x="723" y="412"/>
                  </a:lnTo>
                  <a:lnTo>
                    <a:pt x="747" y="435"/>
                  </a:lnTo>
                  <a:lnTo>
                    <a:pt x="772" y="456"/>
                  </a:lnTo>
                  <a:lnTo>
                    <a:pt x="776" y="461"/>
                  </a:lnTo>
                  <a:lnTo>
                    <a:pt x="779" y="462"/>
                  </a:lnTo>
                  <a:lnTo>
                    <a:pt x="781" y="464"/>
                  </a:lnTo>
                  <a:lnTo>
                    <a:pt x="779" y="459"/>
                  </a:lnTo>
                  <a:lnTo>
                    <a:pt x="776" y="455"/>
                  </a:lnTo>
                  <a:lnTo>
                    <a:pt x="767" y="449"/>
                  </a:lnTo>
                  <a:lnTo>
                    <a:pt x="722" y="407"/>
                  </a:lnTo>
                  <a:lnTo>
                    <a:pt x="722" y="409"/>
                  </a:lnTo>
                  <a:lnTo>
                    <a:pt x="722" y="411"/>
                  </a:lnTo>
                  <a:lnTo>
                    <a:pt x="723" y="411"/>
                  </a:lnTo>
                  <a:lnTo>
                    <a:pt x="723" y="412"/>
                  </a:lnTo>
                  <a:close/>
                  <a:moveTo>
                    <a:pt x="792" y="441"/>
                  </a:moveTo>
                  <a:lnTo>
                    <a:pt x="792" y="441"/>
                  </a:lnTo>
                  <a:lnTo>
                    <a:pt x="787" y="423"/>
                  </a:lnTo>
                  <a:lnTo>
                    <a:pt x="784" y="415"/>
                  </a:lnTo>
                  <a:lnTo>
                    <a:pt x="779" y="407"/>
                  </a:lnTo>
                  <a:lnTo>
                    <a:pt x="775" y="407"/>
                  </a:lnTo>
                  <a:lnTo>
                    <a:pt x="776" y="418"/>
                  </a:lnTo>
                  <a:lnTo>
                    <a:pt x="781" y="427"/>
                  </a:lnTo>
                  <a:lnTo>
                    <a:pt x="786" y="435"/>
                  </a:lnTo>
                  <a:lnTo>
                    <a:pt x="792" y="441"/>
                  </a:lnTo>
                  <a:close/>
                  <a:moveTo>
                    <a:pt x="255" y="432"/>
                  </a:moveTo>
                  <a:lnTo>
                    <a:pt x="253" y="430"/>
                  </a:lnTo>
                  <a:lnTo>
                    <a:pt x="253" y="433"/>
                  </a:lnTo>
                  <a:lnTo>
                    <a:pt x="257" y="433"/>
                  </a:lnTo>
                  <a:lnTo>
                    <a:pt x="258" y="433"/>
                  </a:lnTo>
                  <a:lnTo>
                    <a:pt x="261" y="433"/>
                  </a:lnTo>
                  <a:lnTo>
                    <a:pt x="298" y="455"/>
                  </a:lnTo>
                  <a:lnTo>
                    <a:pt x="287" y="444"/>
                  </a:lnTo>
                  <a:lnTo>
                    <a:pt x="276" y="435"/>
                  </a:lnTo>
                  <a:lnTo>
                    <a:pt x="266" y="429"/>
                  </a:lnTo>
                  <a:lnTo>
                    <a:pt x="255" y="423"/>
                  </a:lnTo>
                  <a:lnTo>
                    <a:pt x="246" y="417"/>
                  </a:lnTo>
                  <a:lnTo>
                    <a:pt x="235" y="411"/>
                  </a:lnTo>
                  <a:lnTo>
                    <a:pt x="240" y="415"/>
                  </a:lnTo>
                  <a:lnTo>
                    <a:pt x="246" y="423"/>
                  </a:lnTo>
                  <a:lnTo>
                    <a:pt x="252" y="429"/>
                  </a:lnTo>
                  <a:lnTo>
                    <a:pt x="253" y="430"/>
                  </a:lnTo>
                  <a:lnTo>
                    <a:pt x="255" y="432"/>
                  </a:lnTo>
                  <a:close/>
                  <a:moveTo>
                    <a:pt x="322" y="453"/>
                  </a:moveTo>
                  <a:lnTo>
                    <a:pt x="322" y="453"/>
                  </a:lnTo>
                  <a:lnTo>
                    <a:pt x="308" y="439"/>
                  </a:lnTo>
                  <a:lnTo>
                    <a:pt x="295" y="429"/>
                  </a:lnTo>
                  <a:lnTo>
                    <a:pt x="278" y="420"/>
                  </a:lnTo>
                  <a:lnTo>
                    <a:pt x="261" y="411"/>
                  </a:lnTo>
                  <a:lnTo>
                    <a:pt x="275" y="423"/>
                  </a:lnTo>
                  <a:lnTo>
                    <a:pt x="289" y="435"/>
                  </a:lnTo>
                  <a:lnTo>
                    <a:pt x="304" y="446"/>
                  </a:lnTo>
                  <a:lnTo>
                    <a:pt x="311" y="450"/>
                  </a:lnTo>
                  <a:lnTo>
                    <a:pt x="322" y="453"/>
                  </a:lnTo>
                  <a:close/>
                  <a:moveTo>
                    <a:pt x="351" y="424"/>
                  </a:moveTo>
                  <a:lnTo>
                    <a:pt x="351" y="424"/>
                  </a:lnTo>
                  <a:lnTo>
                    <a:pt x="360" y="430"/>
                  </a:lnTo>
                  <a:lnTo>
                    <a:pt x="365" y="433"/>
                  </a:lnTo>
                  <a:lnTo>
                    <a:pt x="368" y="433"/>
                  </a:lnTo>
                  <a:lnTo>
                    <a:pt x="360" y="427"/>
                  </a:lnTo>
                  <a:lnTo>
                    <a:pt x="351" y="421"/>
                  </a:lnTo>
                  <a:lnTo>
                    <a:pt x="342" y="415"/>
                  </a:lnTo>
                  <a:lnTo>
                    <a:pt x="333" y="411"/>
                  </a:lnTo>
                  <a:lnTo>
                    <a:pt x="334" y="412"/>
                  </a:lnTo>
                  <a:lnTo>
                    <a:pt x="334" y="414"/>
                  </a:lnTo>
                  <a:lnTo>
                    <a:pt x="351" y="424"/>
                  </a:lnTo>
                  <a:close/>
                  <a:moveTo>
                    <a:pt x="700" y="412"/>
                  </a:moveTo>
                  <a:lnTo>
                    <a:pt x="700" y="412"/>
                  </a:lnTo>
                  <a:lnTo>
                    <a:pt x="699" y="412"/>
                  </a:lnTo>
                  <a:lnTo>
                    <a:pt x="696" y="414"/>
                  </a:lnTo>
                  <a:lnTo>
                    <a:pt x="712" y="430"/>
                  </a:lnTo>
                  <a:lnTo>
                    <a:pt x="731" y="444"/>
                  </a:lnTo>
                  <a:lnTo>
                    <a:pt x="715" y="427"/>
                  </a:lnTo>
                  <a:lnTo>
                    <a:pt x="700" y="412"/>
                  </a:lnTo>
                  <a:close/>
                  <a:moveTo>
                    <a:pt x="279" y="470"/>
                  </a:moveTo>
                  <a:lnTo>
                    <a:pt x="279" y="470"/>
                  </a:lnTo>
                  <a:lnTo>
                    <a:pt x="269" y="462"/>
                  </a:lnTo>
                  <a:lnTo>
                    <a:pt x="260" y="453"/>
                  </a:lnTo>
                  <a:lnTo>
                    <a:pt x="249" y="446"/>
                  </a:lnTo>
                  <a:lnTo>
                    <a:pt x="240" y="436"/>
                  </a:lnTo>
                  <a:lnTo>
                    <a:pt x="200" y="414"/>
                  </a:lnTo>
                  <a:lnTo>
                    <a:pt x="200" y="412"/>
                  </a:lnTo>
                  <a:lnTo>
                    <a:pt x="199" y="414"/>
                  </a:lnTo>
                  <a:lnTo>
                    <a:pt x="197" y="415"/>
                  </a:lnTo>
                  <a:lnTo>
                    <a:pt x="220" y="438"/>
                  </a:lnTo>
                  <a:lnTo>
                    <a:pt x="232" y="449"/>
                  </a:lnTo>
                  <a:lnTo>
                    <a:pt x="244" y="459"/>
                  </a:lnTo>
                  <a:lnTo>
                    <a:pt x="252" y="459"/>
                  </a:lnTo>
                  <a:lnTo>
                    <a:pt x="257" y="461"/>
                  </a:lnTo>
                  <a:lnTo>
                    <a:pt x="267" y="467"/>
                  </a:lnTo>
                  <a:lnTo>
                    <a:pt x="278" y="473"/>
                  </a:lnTo>
                  <a:lnTo>
                    <a:pt x="289" y="479"/>
                  </a:lnTo>
                  <a:lnTo>
                    <a:pt x="287" y="476"/>
                  </a:lnTo>
                  <a:lnTo>
                    <a:pt x="284" y="473"/>
                  </a:lnTo>
                  <a:lnTo>
                    <a:pt x="279" y="470"/>
                  </a:lnTo>
                  <a:close/>
                  <a:moveTo>
                    <a:pt x="590" y="435"/>
                  </a:moveTo>
                  <a:lnTo>
                    <a:pt x="590" y="435"/>
                  </a:lnTo>
                  <a:lnTo>
                    <a:pt x="584" y="429"/>
                  </a:lnTo>
                  <a:lnTo>
                    <a:pt x="577" y="423"/>
                  </a:lnTo>
                  <a:lnTo>
                    <a:pt x="561" y="412"/>
                  </a:lnTo>
                  <a:lnTo>
                    <a:pt x="568" y="420"/>
                  </a:lnTo>
                  <a:lnTo>
                    <a:pt x="575" y="426"/>
                  </a:lnTo>
                  <a:lnTo>
                    <a:pt x="583" y="430"/>
                  </a:lnTo>
                  <a:lnTo>
                    <a:pt x="590" y="435"/>
                  </a:lnTo>
                  <a:close/>
                  <a:moveTo>
                    <a:pt x="799" y="418"/>
                  </a:moveTo>
                  <a:lnTo>
                    <a:pt x="799" y="418"/>
                  </a:lnTo>
                  <a:lnTo>
                    <a:pt x="801" y="418"/>
                  </a:lnTo>
                  <a:lnTo>
                    <a:pt x="802" y="417"/>
                  </a:lnTo>
                  <a:lnTo>
                    <a:pt x="802" y="415"/>
                  </a:lnTo>
                  <a:lnTo>
                    <a:pt x="801" y="414"/>
                  </a:lnTo>
                  <a:lnTo>
                    <a:pt x="799" y="415"/>
                  </a:lnTo>
                  <a:lnTo>
                    <a:pt x="799" y="418"/>
                  </a:lnTo>
                  <a:close/>
                  <a:moveTo>
                    <a:pt x="456" y="421"/>
                  </a:moveTo>
                  <a:lnTo>
                    <a:pt x="456" y="421"/>
                  </a:lnTo>
                  <a:lnTo>
                    <a:pt x="452" y="418"/>
                  </a:lnTo>
                  <a:lnTo>
                    <a:pt x="449" y="417"/>
                  </a:lnTo>
                  <a:lnTo>
                    <a:pt x="452" y="420"/>
                  </a:lnTo>
                  <a:lnTo>
                    <a:pt x="456" y="421"/>
                  </a:lnTo>
                  <a:close/>
                  <a:moveTo>
                    <a:pt x="340" y="423"/>
                  </a:moveTo>
                  <a:lnTo>
                    <a:pt x="340" y="423"/>
                  </a:lnTo>
                  <a:lnTo>
                    <a:pt x="336" y="420"/>
                  </a:lnTo>
                  <a:lnTo>
                    <a:pt x="333" y="418"/>
                  </a:lnTo>
                  <a:lnTo>
                    <a:pt x="330" y="418"/>
                  </a:lnTo>
                  <a:lnTo>
                    <a:pt x="333" y="420"/>
                  </a:lnTo>
                  <a:lnTo>
                    <a:pt x="336" y="421"/>
                  </a:lnTo>
                  <a:lnTo>
                    <a:pt x="339" y="423"/>
                  </a:lnTo>
                  <a:lnTo>
                    <a:pt x="340" y="423"/>
                  </a:lnTo>
                  <a:close/>
                  <a:moveTo>
                    <a:pt x="188" y="421"/>
                  </a:moveTo>
                  <a:lnTo>
                    <a:pt x="188" y="421"/>
                  </a:lnTo>
                  <a:lnTo>
                    <a:pt x="194" y="426"/>
                  </a:lnTo>
                  <a:lnTo>
                    <a:pt x="203" y="430"/>
                  </a:lnTo>
                  <a:lnTo>
                    <a:pt x="202" y="427"/>
                  </a:lnTo>
                  <a:lnTo>
                    <a:pt x="200" y="426"/>
                  </a:lnTo>
                  <a:lnTo>
                    <a:pt x="197" y="424"/>
                  </a:lnTo>
                  <a:lnTo>
                    <a:pt x="197" y="421"/>
                  </a:lnTo>
                  <a:lnTo>
                    <a:pt x="192" y="420"/>
                  </a:lnTo>
                  <a:lnTo>
                    <a:pt x="188" y="421"/>
                  </a:lnTo>
                  <a:close/>
                  <a:moveTo>
                    <a:pt x="690" y="420"/>
                  </a:moveTo>
                  <a:lnTo>
                    <a:pt x="690" y="420"/>
                  </a:lnTo>
                  <a:lnTo>
                    <a:pt x="690" y="421"/>
                  </a:lnTo>
                  <a:lnTo>
                    <a:pt x="694" y="426"/>
                  </a:lnTo>
                  <a:lnTo>
                    <a:pt x="696" y="427"/>
                  </a:lnTo>
                  <a:lnTo>
                    <a:pt x="699" y="429"/>
                  </a:lnTo>
                  <a:lnTo>
                    <a:pt x="712" y="444"/>
                  </a:lnTo>
                  <a:lnTo>
                    <a:pt x="720" y="452"/>
                  </a:lnTo>
                  <a:lnTo>
                    <a:pt x="728" y="458"/>
                  </a:lnTo>
                  <a:lnTo>
                    <a:pt x="709" y="436"/>
                  </a:lnTo>
                  <a:lnTo>
                    <a:pt x="699" y="427"/>
                  </a:lnTo>
                  <a:lnTo>
                    <a:pt x="690" y="420"/>
                  </a:lnTo>
                  <a:close/>
                  <a:moveTo>
                    <a:pt x="795" y="426"/>
                  </a:moveTo>
                  <a:lnTo>
                    <a:pt x="795" y="426"/>
                  </a:lnTo>
                  <a:lnTo>
                    <a:pt x="795" y="423"/>
                  </a:lnTo>
                  <a:lnTo>
                    <a:pt x="793" y="421"/>
                  </a:lnTo>
                  <a:lnTo>
                    <a:pt x="792" y="420"/>
                  </a:lnTo>
                  <a:lnTo>
                    <a:pt x="793" y="424"/>
                  </a:lnTo>
                  <a:lnTo>
                    <a:pt x="793" y="426"/>
                  </a:lnTo>
                  <a:lnTo>
                    <a:pt x="795" y="426"/>
                  </a:lnTo>
                  <a:close/>
                  <a:moveTo>
                    <a:pt x="561" y="475"/>
                  </a:moveTo>
                  <a:lnTo>
                    <a:pt x="561" y="475"/>
                  </a:lnTo>
                  <a:lnTo>
                    <a:pt x="551" y="464"/>
                  </a:lnTo>
                  <a:lnTo>
                    <a:pt x="539" y="455"/>
                  </a:lnTo>
                  <a:lnTo>
                    <a:pt x="528" y="446"/>
                  </a:lnTo>
                  <a:lnTo>
                    <a:pt x="517" y="435"/>
                  </a:lnTo>
                  <a:lnTo>
                    <a:pt x="513" y="432"/>
                  </a:lnTo>
                  <a:lnTo>
                    <a:pt x="508" y="427"/>
                  </a:lnTo>
                  <a:lnTo>
                    <a:pt x="504" y="424"/>
                  </a:lnTo>
                  <a:lnTo>
                    <a:pt x="500" y="423"/>
                  </a:lnTo>
                  <a:lnTo>
                    <a:pt x="516" y="436"/>
                  </a:lnTo>
                  <a:lnTo>
                    <a:pt x="529" y="450"/>
                  </a:lnTo>
                  <a:lnTo>
                    <a:pt x="545" y="464"/>
                  </a:lnTo>
                  <a:lnTo>
                    <a:pt x="561" y="475"/>
                  </a:lnTo>
                  <a:close/>
                  <a:moveTo>
                    <a:pt x="561" y="423"/>
                  </a:moveTo>
                  <a:lnTo>
                    <a:pt x="561" y="423"/>
                  </a:lnTo>
                  <a:lnTo>
                    <a:pt x="560" y="423"/>
                  </a:lnTo>
                  <a:lnTo>
                    <a:pt x="560" y="424"/>
                  </a:lnTo>
                  <a:lnTo>
                    <a:pt x="590" y="452"/>
                  </a:lnTo>
                  <a:lnTo>
                    <a:pt x="606" y="465"/>
                  </a:lnTo>
                  <a:lnTo>
                    <a:pt x="621" y="478"/>
                  </a:lnTo>
                  <a:lnTo>
                    <a:pt x="607" y="462"/>
                  </a:lnTo>
                  <a:lnTo>
                    <a:pt x="592" y="449"/>
                  </a:lnTo>
                  <a:lnTo>
                    <a:pt x="561" y="423"/>
                  </a:lnTo>
                  <a:close/>
                  <a:moveTo>
                    <a:pt x="360" y="438"/>
                  </a:moveTo>
                  <a:lnTo>
                    <a:pt x="360" y="438"/>
                  </a:lnTo>
                  <a:lnTo>
                    <a:pt x="365" y="439"/>
                  </a:lnTo>
                  <a:lnTo>
                    <a:pt x="369" y="443"/>
                  </a:lnTo>
                  <a:lnTo>
                    <a:pt x="372" y="446"/>
                  </a:lnTo>
                  <a:lnTo>
                    <a:pt x="375" y="447"/>
                  </a:lnTo>
                  <a:lnTo>
                    <a:pt x="368" y="441"/>
                  </a:lnTo>
                  <a:lnTo>
                    <a:pt x="360" y="435"/>
                  </a:lnTo>
                  <a:lnTo>
                    <a:pt x="342" y="424"/>
                  </a:lnTo>
                  <a:lnTo>
                    <a:pt x="346" y="427"/>
                  </a:lnTo>
                  <a:lnTo>
                    <a:pt x="351" y="430"/>
                  </a:lnTo>
                  <a:lnTo>
                    <a:pt x="357" y="435"/>
                  </a:lnTo>
                  <a:lnTo>
                    <a:pt x="360" y="438"/>
                  </a:lnTo>
                  <a:close/>
                  <a:moveTo>
                    <a:pt x="763" y="455"/>
                  </a:moveTo>
                  <a:lnTo>
                    <a:pt x="763" y="455"/>
                  </a:lnTo>
                  <a:lnTo>
                    <a:pt x="763" y="453"/>
                  </a:lnTo>
                  <a:lnTo>
                    <a:pt x="761" y="453"/>
                  </a:lnTo>
                  <a:lnTo>
                    <a:pt x="760" y="455"/>
                  </a:lnTo>
                  <a:lnTo>
                    <a:pt x="743" y="438"/>
                  </a:lnTo>
                  <a:lnTo>
                    <a:pt x="725" y="424"/>
                  </a:lnTo>
                  <a:lnTo>
                    <a:pt x="746" y="446"/>
                  </a:lnTo>
                  <a:lnTo>
                    <a:pt x="757" y="456"/>
                  </a:lnTo>
                  <a:lnTo>
                    <a:pt x="769" y="465"/>
                  </a:lnTo>
                  <a:lnTo>
                    <a:pt x="766" y="462"/>
                  </a:lnTo>
                  <a:lnTo>
                    <a:pt x="764" y="459"/>
                  </a:lnTo>
                  <a:lnTo>
                    <a:pt x="761" y="456"/>
                  </a:lnTo>
                  <a:lnTo>
                    <a:pt x="761" y="455"/>
                  </a:lnTo>
                  <a:lnTo>
                    <a:pt x="763" y="455"/>
                  </a:lnTo>
                  <a:close/>
                  <a:moveTo>
                    <a:pt x="648" y="458"/>
                  </a:moveTo>
                  <a:lnTo>
                    <a:pt x="648" y="458"/>
                  </a:lnTo>
                  <a:lnTo>
                    <a:pt x="630" y="441"/>
                  </a:lnTo>
                  <a:lnTo>
                    <a:pt x="621" y="432"/>
                  </a:lnTo>
                  <a:lnTo>
                    <a:pt x="610" y="426"/>
                  </a:lnTo>
                  <a:lnTo>
                    <a:pt x="619" y="435"/>
                  </a:lnTo>
                  <a:lnTo>
                    <a:pt x="629" y="444"/>
                  </a:lnTo>
                  <a:lnTo>
                    <a:pt x="638" y="452"/>
                  </a:lnTo>
                  <a:lnTo>
                    <a:pt x="644" y="456"/>
                  </a:lnTo>
                  <a:lnTo>
                    <a:pt x="648" y="458"/>
                  </a:lnTo>
                  <a:close/>
                  <a:moveTo>
                    <a:pt x="346" y="438"/>
                  </a:moveTo>
                  <a:lnTo>
                    <a:pt x="346" y="438"/>
                  </a:lnTo>
                  <a:lnTo>
                    <a:pt x="365" y="449"/>
                  </a:lnTo>
                  <a:lnTo>
                    <a:pt x="382" y="459"/>
                  </a:lnTo>
                  <a:lnTo>
                    <a:pt x="414" y="485"/>
                  </a:lnTo>
                  <a:lnTo>
                    <a:pt x="443" y="511"/>
                  </a:lnTo>
                  <a:lnTo>
                    <a:pt x="475" y="537"/>
                  </a:lnTo>
                  <a:lnTo>
                    <a:pt x="450" y="513"/>
                  </a:lnTo>
                  <a:lnTo>
                    <a:pt x="424" y="488"/>
                  </a:lnTo>
                  <a:lnTo>
                    <a:pt x="411" y="478"/>
                  </a:lnTo>
                  <a:lnTo>
                    <a:pt x="397" y="467"/>
                  </a:lnTo>
                  <a:lnTo>
                    <a:pt x="382" y="456"/>
                  </a:lnTo>
                  <a:lnTo>
                    <a:pt x="366" y="449"/>
                  </a:lnTo>
                  <a:lnTo>
                    <a:pt x="366" y="447"/>
                  </a:lnTo>
                  <a:lnTo>
                    <a:pt x="365" y="446"/>
                  </a:lnTo>
                  <a:lnTo>
                    <a:pt x="363" y="444"/>
                  </a:lnTo>
                  <a:lnTo>
                    <a:pt x="362" y="441"/>
                  </a:lnTo>
                  <a:lnTo>
                    <a:pt x="359" y="443"/>
                  </a:lnTo>
                  <a:lnTo>
                    <a:pt x="357" y="439"/>
                  </a:lnTo>
                  <a:lnTo>
                    <a:pt x="354" y="438"/>
                  </a:lnTo>
                  <a:lnTo>
                    <a:pt x="353" y="436"/>
                  </a:lnTo>
                  <a:lnTo>
                    <a:pt x="351" y="435"/>
                  </a:lnTo>
                  <a:lnTo>
                    <a:pt x="346" y="435"/>
                  </a:lnTo>
                  <a:lnTo>
                    <a:pt x="343" y="432"/>
                  </a:lnTo>
                  <a:lnTo>
                    <a:pt x="342" y="430"/>
                  </a:lnTo>
                  <a:lnTo>
                    <a:pt x="339" y="430"/>
                  </a:lnTo>
                  <a:lnTo>
                    <a:pt x="342" y="433"/>
                  </a:lnTo>
                  <a:lnTo>
                    <a:pt x="346" y="438"/>
                  </a:lnTo>
                  <a:close/>
                  <a:moveTo>
                    <a:pt x="192" y="435"/>
                  </a:moveTo>
                  <a:lnTo>
                    <a:pt x="192" y="435"/>
                  </a:lnTo>
                  <a:lnTo>
                    <a:pt x="192" y="433"/>
                  </a:lnTo>
                  <a:lnTo>
                    <a:pt x="191" y="432"/>
                  </a:lnTo>
                  <a:lnTo>
                    <a:pt x="188" y="433"/>
                  </a:lnTo>
                  <a:lnTo>
                    <a:pt x="191" y="435"/>
                  </a:lnTo>
                  <a:lnTo>
                    <a:pt x="192" y="435"/>
                  </a:lnTo>
                  <a:close/>
                  <a:moveTo>
                    <a:pt x="691" y="470"/>
                  </a:moveTo>
                  <a:lnTo>
                    <a:pt x="691" y="470"/>
                  </a:lnTo>
                  <a:lnTo>
                    <a:pt x="670" y="450"/>
                  </a:lnTo>
                  <a:lnTo>
                    <a:pt x="661" y="441"/>
                  </a:lnTo>
                  <a:lnTo>
                    <a:pt x="648" y="432"/>
                  </a:lnTo>
                  <a:lnTo>
                    <a:pt x="668" y="453"/>
                  </a:lnTo>
                  <a:lnTo>
                    <a:pt x="679" y="464"/>
                  </a:lnTo>
                  <a:lnTo>
                    <a:pt x="685" y="467"/>
                  </a:lnTo>
                  <a:lnTo>
                    <a:pt x="691" y="470"/>
                  </a:lnTo>
                  <a:close/>
                  <a:moveTo>
                    <a:pt x="485" y="456"/>
                  </a:moveTo>
                  <a:lnTo>
                    <a:pt x="485" y="456"/>
                  </a:lnTo>
                  <a:lnTo>
                    <a:pt x="478" y="449"/>
                  </a:lnTo>
                  <a:lnTo>
                    <a:pt x="470" y="443"/>
                  </a:lnTo>
                  <a:lnTo>
                    <a:pt x="461" y="438"/>
                  </a:lnTo>
                  <a:lnTo>
                    <a:pt x="450" y="435"/>
                  </a:lnTo>
                  <a:lnTo>
                    <a:pt x="467" y="446"/>
                  </a:lnTo>
                  <a:lnTo>
                    <a:pt x="485" y="456"/>
                  </a:lnTo>
                  <a:close/>
                  <a:moveTo>
                    <a:pt x="600" y="484"/>
                  </a:moveTo>
                  <a:lnTo>
                    <a:pt x="600" y="484"/>
                  </a:lnTo>
                  <a:lnTo>
                    <a:pt x="597" y="484"/>
                  </a:lnTo>
                  <a:lnTo>
                    <a:pt x="592" y="479"/>
                  </a:lnTo>
                  <a:lnTo>
                    <a:pt x="586" y="476"/>
                  </a:lnTo>
                  <a:lnTo>
                    <a:pt x="580" y="472"/>
                  </a:lnTo>
                  <a:lnTo>
                    <a:pt x="575" y="467"/>
                  </a:lnTo>
                  <a:lnTo>
                    <a:pt x="557" y="456"/>
                  </a:lnTo>
                  <a:lnTo>
                    <a:pt x="540" y="444"/>
                  </a:lnTo>
                  <a:lnTo>
                    <a:pt x="531" y="438"/>
                  </a:lnTo>
                  <a:lnTo>
                    <a:pt x="526" y="436"/>
                  </a:lnTo>
                  <a:lnTo>
                    <a:pt x="523" y="435"/>
                  </a:lnTo>
                  <a:lnTo>
                    <a:pt x="554" y="461"/>
                  </a:lnTo>
                  <a:lnTo>
                    <a:pt x="584" y="488"/>
                  </a:lnTo>
                  <a:lnTo>
                    <a:pt x="595" y="497"/>
                  </a:lnTo>
                  <a:lnTo>
                    <a:pt x="600" y="502"/>
                  </a:lnTo>
                  <a:lnTo>
                    <a:pt x="606" y="505"/>
                  </a:lnTo>
                  <a:lnTo>
                    <a:pt x="612" y="505"/>
                  </a:lnTo>
                  <a:lnTo>
                    <a:pt x="618" y="505"/>
                  </a:lnTo>
                  <a:lnTo>
                    <a:pt x="624" y="508"/>
                  </a:lnTo>
                  <a:lnTo>
                    <a:pt x="625" y="510"/>
                  </a:lnTo>
                  <a:lnTo>
                    <a:pt x="629" y="510"/>
                  </a:lnTo>
                  <a:lnTo>
                    <a:pt x="622" y="502"/>
                  </a:lnTo>
                  <a:lnTo>
                    <a:pt x="615" y="496"/>
                  </a:lnTo>
                  <a:lnTo>
                    <a:pt x="600" y="484"/>
                  </a:lnTo>
                  <a:close/>
                  <a:moveTo>
                    <a:pt x="609" y="537"/>
                  </a:moveTo>
                  <a:lnTo>
                    <a:pt x="609" y="537"/>
                  </a:lnTo>
                  <a:lnTo>
                    <a:pt x="593" y="519"/>
                  </a:lnTo>
                  <a:lnTo>
                    <a:pt x="575" y="504"/>
                  </a:lnTo>
                  <a:lnTo>
                    <a:pt x="539" y="472"/>
                  </a:lnTo>
                  <a:lnTo>
                    <a:pt x="540" y="472"/>
                  </a:lnTo>
                  <a:lnTo>
                    <a:pt x="540" y="470"/>
                  </a:lnTo>
                  <a:lnTo>
                    <a:pt x="539" y="470"/>
                  </a:lnTo>
                  <a:lnTo>
                    <a:pt x="537" y="470"/>
                  </a:lnTo>
                  <a:lnTo>
                    <a:pt x="536" y="468"/>
                  </a:lnTo>
                  <a:lnTo>
                    <a:pt x="534" y="465"/>
                  </a:lnTo>
                  <a:lnTo>
                    <a:pt x="511" y="452"/>
                  </a:lnTo>
                  <a:lnTo>
                    <a:pt x="488" y="436"/>
                  </a:lnTo>
                  <a:lnTo>
                    <a:pt x="519" y="462"/>
                  </a:lnTo>
                  <a:lnTo>
                    <a:pt x="549" y="487"/>
                  </a:lnTo>
                  <a:lnTo>
                    <a:pt x="580" y="511"/>
                  </a:lnTo>
                  <a:lnTo>
                    <a:pt x="609" y="537"/>
                  </a:lnTo>
                  <a:close/>
                  <a:moveTo>
                    <a:pt x="670" y="441"/>
                  </a:moveTo>
                  <a:lnTo>
                    <a:pt x="670" y="441"/>
                  </a:lnTo>
                  <a:lnTo>
                    <a:pt x="668" y="438"/>
                  </a:lnTo>
                  <a:lnTo>
                    <a:pt x="667" y="438"/>
                  </a:lnTo>
                  <a:lnTo>
                    <a:pt x="665" y="438"/>
                  </a:lnTo>
                  <a:lnTo>
                    <a:pt x="667" y="438"/>
                  </a:lnTo>
                  <a:lnTo>
                    <a:pt x="667" y="439"/>
                  </a:lnTo>
                  <a:lnTo>
                    <a:pt x="668" y="441"/>
                  </a:lnTo>
                  <a:lnTo>
                    <a:pt x="670" y="441"/>
                  </a:lnTo>
                  <a:close/>
                  <a:moveTo>
                    <a:pt x="558" y="504"/>
                  </a:moveTo>
                  <a:lnTo>
                    <a:pt x="558" y="504"/>
                  </a:lnTo>
                  <a:lnTo>
                    <a:pt x="534" y="482"/>
                  </a:lnTo>
                  <a:lnTo>
                    <a:pt x="536" y="481"/>
                  </a:lnTo>
                  <a:lnTo>
                    <a:pt x="528" y="476"/>
                  </a:lnTo>
                  <a:lnTo>
                    <a:pt x="520" y="470"/>
                  </a:lnTo>
                  <a:lnTo>
                    <a:pt x="507" y="459"/>
                  </a:lnTo>
                  <a:lnTo>
                    <a:pt x="491" y="449"/>
                  </a:lnTo>
                  <a:lnTo>
                    <a:pt x="476" y="439"/>
                  </a:lnTo>
                  <a:lnTo>
                    <a:pt x="484" y="449"/>
                  </a:lnTo>
                  <a:lnTo>
                    <a:pt x="493" y="458"/>
                  </a:lnTo>
                  <a:lnTo>
                    <a:pt x="514" y="475"/>
                  </a:lnTo>
                  <a:lnTo>
                    <a:pt x="536" y="490"/>
                  </a:lnTo>
                  <a:lnTo>
                    <a:pt x="558" y="504"/>
                  </a:lnTo>
                  <a:close/>
                  <a:moveTo>
                    <a:pt x="670" y="441"/>
                  </a:moveTo>
                  <a:lnTo>
                    <a:pt x="670" y="441"/>
                  </a:lnTo>
                  <a:lnTo>
                    <a:pt x="671" y="444"/>
                  </a:lnTo>
                  <a:lnTo>
                    <a:pt x="674" y="447"/>
                  </a:lnTo>
                  <a:lnTo>
                    <a:pt x="677" y="449"/>
                  </a:lnTo>
                  <a:lnTo>
                    <a:pt x="677" y="452"/>
                  </a:lnTo>
                  <a:lnTo>
                    <a:pt x="685" y="456"/>
                  </a:lnTo>
                  <a:lnTo>
                    <a:pt x="691" y="462"/>
                  </a:lnTo>
                  <a:lnTo>
                    <a:pt x="702" y="475"/>
                  </a:lnTo>
                  <a:lnTo>
                    <a:pt x="714" y="487"/>
                  </a:lnTo>
                  <a:lnTo>
                    <a:pt x="720" y="491"/>
                  </a:lnTo>
                  <a:lnTo>
                    <a:pt x="728" y="494"/>
                  </a:lnTo>
                  <a:lnTo>
                    <a:pt x="706" y="475"/>
                  </a:lnTo>
                  <a:lnTo>
                    <a:pt x="685" y="453"/>
                  </a:lnTo>
                  <a:lnTo>
                    <a:pt x="685" y="452"/>
                  </a:lnTo>
                  <a:lnTo>
                    <a:pt x="682" y="450"/>
                  </a:lnTo>
                  <a:lnTo>
                    <a:pt x="677" y="447"/>
                  </a:lnTo>
                  <a:lnTo>
                    <a:pt x="674" y="444"/>
                  </a:lnTo>
                  <a:lnTo>
                    <a:pt x="670" y="441"/>
                  </a:lnTo>
                  <a:close/>
                  <a:moveTo>
                    <a:pt x="226" y="458"/>
                  </a:moveTo>
                  <a:lnTo>
                    <a:pt x="226" y="458"/>
                  </a:lnTo>
                  <a:lnTo>
                    <a:pt x="225" y="456"/>
                  </a:lnTo>
                  <a:lnTo>
                    <a:pt x="225" y="455"/>
                  </a:lnTo>
                  <a:lnTo>
                    <a:pt x="221" y="453"/>
                  </a:lnTo>
                  <a:lnTo>
                    <a:pt x="218" y="452"/>
                  </a:lnTo>
                  <a:lnTo>
                    <a:pt x="214" y="449"/>
                  </a:lnTo>
                  <a:lnTo>
                    <a:pt x="209" y="444"/>
                  </a:lnTo>
                  <a:lnTo>
                    <a:pt x="206" y="444"/>
                  </a:lnTo>
                  <a:lnTo>
                    <a:pt x="203" y="444"/>
                  </a:lnTo>
                  <a:lnTo>
                    <a:pt x="209" y="449"/>
                  </a:lnTo>
                  <a:lnTo>
                    <a:pt x="215" y="453"/>
                  </a:lnTo>
                  <a:lnTo>
                    <a:pt x="221" y="456"/>
                  </a:lnTo>
                  <a:lnTo>
                    <a:pt x="225" y="458"/>
                  </a:lnTo>
                  <a:lnTo>
                    <a:pt x="229" y="458"/>
                  </a:lnTo>
                  <a:lnTo>
                    <a:pt x="228" y="456"/>
                  </a:lnTo>
                  <a:lnTo>
                    <a:pt x="226" y="458"/>
                  </a:lnTo>
                  <a:close/>
                  <a:moveTo>
                    <a:pt x="264" y="447"/>
                  </a:moveTo>
                  <a:lnTo>
                    <a:pt x="264" y="447"/>
                  </a:lnTo>
                  <a:lnTo>
                    <a:pt x="263" y="447"/>
                  </a:lnTo>
                  <a:lnTo>
                    <a:pt x="261" y="446"/>
                  </a:lnTo>
                  <a:lnTo>
                    <a:pt x="260" y="444"/>
                  </a:lnTo>
                  <a:lnTo>
                    <a:pt x="258" y="443"/>
                  </a:lnTo>
                  <a:lnTo>
                    <a:pt x="258" y="444"/>
                  </a:lnTo>
                  <a:lnTo>
                    <a:pt x="260" y="447"/>
                  </a:lnTo>
                  <a:lnTo>
                    <a:pt x="263" y="449"/>
                  </a:lnTo>
                  <a:lnTo>
                    <a:pt x="264" y="447"/>
                  </a:lnTo>
                  <a:close/>
                  <a:moveTo>
                    <a:pt x="789" y="452"/>
                  </a:moveTo>
                  <a:lnTo>
                    <a:pt x="789" y="452"/>
                  </a:lnTo>
                  <a:lnTo>
                    <a:pt x="790" y="452"/>
                  </a:lnTo>
                  <a:lnTo>
                    <a:pt x="792" y="452"/>
                  </a:lnTo>
                  <a:lnTo>
                    <a:pt x="793" y="452"/>
                  </a:lnTo>
                  <a:lnTo>
                    <a:pt x="792" y="449"/>
                  </a:lnTo>
                  <a:lnTo>
                    <a:pt x="790" y="449"/>
                  </a:lnTo>
                  <a:lnTo>
                    <a:pt x="789" y="449"/>
                  </a:lnTo>
                  <a:lnTo>
                    <a:pt x="789" y="452"/>
                  </a:lnTo>
                  <a:close/>
                  <a:moveTo>
                    <a:pt x="740" y="470"/>
                  </a:moveTo>
                  <a:lnTo>
                    <a:pt x="740" y="470"/>
                  </a:lnTo>
                  <a:lnTo>
                    <a:pt x="738" y="470"/>
                  </a:lnTo>
                  <a:lnTo>
                    <a:pt x="737" y="472"/>
                  </a:lnTo>
                  <a:lnTo>
                    <a:pt x="749" y="487"/>
                  </a:lnTo>
                  <a:lnTo>
                    <a:pt x="757" y="493"/>
                  </a:lnTo>
                  <a:lnTo>
                    <a:pt x="763" y="497"/>
                  </a:lnTo>
                  <a:lnTo>
                    <a:pt x="757" y="482"/>
                  </a:lnTo>
                  <a:lnTo>
                    <a:pt x="751" y="468"/>
                  </a:lnTo>
                  <a:lnTo>
                    <a:pt x="746" y="464"/>
                  </a:lnTo>
                  <a:lnTo>
                    <a:pt x="740" y="458"/>
                  </a:lnTo>
                  <a:lnTo>
                    <a:pt x="735" y="455"/>
                  </a:lnTo>
                  <a:lnTo>
                    <a:pt x="728" y="452"/>
                  </a:lnTo>
                  <a:lnTo>
                    <a:pt x="735" y="459"/>
                  </a:lnTo>
                  <a:lnTo>
                    <a:pt x="738" y="464"/>
                  </a:lnTo>
                  <a:lnTo>
                    <a:pt x="740" y="470"/>
                  </a:lnTo>
                  <a:close/>
                  <a:moveTo>
                    <a:pt x="702" y="462"/>
                  </a:moveTo>
                  <a:lnTo>
                    <a:pt x="702" y="462"/>
                  </a:lnTo>
                  <a:lnTo>
                    <a:pt x="700" y="459"/>
                  </a:lnTo>
                  <a:lnTo>
                    <a:pt x="697" y="456"/>
                  </a:lnTo>
                  <a:lnTo>
                    <a:pt x="694" y="453"/>
                  </a:lnTo>
                  <a:lnTo>
                    <a:pt x="699" y="458"/>
                  </a:lnTo>
                  <a:lnTo>
                    <a:pt x="702" y="462"/>
                  </a:lnTo>
                  <a:close/>
                  <a:moveTo>
                    <a:pt x="377" y="467"/>
                  </a:moveTo>
                  <a:lnTo>
                    <a:pt x="377" y="467"/>
                  </a:lnTo>
                  <a:lnTo>
                    <a:pt x="374" y="468"/>
                  </a:lnTo>
                  <a:lnTo>
                    <a:pt x="372" y="468"/>
                  </a:lnTo>
                  <a:lnTo>
                    <a:pt x="371" y="468"/>
                  </a:lnTo>
                  <a:lnTo>
                    <a:pt x="374" y="472"/>
                  </a:lnTo>
                  <a:lnTo>
                    <a:pt x="377" y="475"/>
                  </a:lnTo>
                  <a:lnTo>
                    <a:pt x="386" y="481"/>
                  </a:lnTo>
                  <a:lnTo>
                    <a:pt x="391" y="479"/>
                  </a:lnTo>
                  <a:lnTo>
                    <a:pt x="394" y="478"/>
                  </a:lnTo>
                  <a:lnTo>
                    <a:pt x="398" y="482"/>
                  </a:lnTo>
                  <a:lnTo>
                    <a:pt x="403" y="487"/>
                  </a:lnTo>
                  <a:lnTo>
                    <a:pt x="409" y="490"/>
                  </a:lnTo>
                  <a:lnTo>
                    <a:pt x="415" y="493"/>
                  </a:lnTo>
                  <a:lnTo>
                    <a:pt x="407" y="487"/>
                  </a:lnTo>
                  <a:lnTo>
                    <a:pt x="403" y="484"/>
                  </a:lnTo>
                  <a:lnTo>
                    <a:pt x="400" y="481"/>
                  </a:lnTo>
                  <a:lnTo>
                    <a:pt x="395" y="476"/>
                  </a:lnTo>
                  <a:lnTo>
                    <a:pt x="391" y="473"/>
                  </a:lnTo>
                  <a:lnTo>
                    <a:pt x="386" y="468"/>
                  </a:lnTo>
                  <a:lnTo>
                    <a:pt x="383" y="465"/>
                  </a:lnTo>
                  <a:lnTo>
                    <a:pt x="377" y="462"/>
                  </a:lnTo>
                  <a:lnTo>
                    <a:pt x="374" y="461"/>
                  </a:lnTo>
                  <a:lnTo>
                    <a:pt x="372" y="458"/>
                  </a:lnTo>
                  <a:lnTo>
                    <a:pt x="371" y="458"/>
                  </a:lnTo>
                  <a:lnTo>
                    <a:pt x="369" y="456"/>
                  </a:lnTo>
                  <a:lnTo>
                    <a:pt x="368" y="455"/>
                  </a:lnTo>
                  <a:lnTo>
                    <a:pt x="366" y="453"/>
                  </a:lnTo>
                  <a:lnTo>
                    <a:pt x="365" y="453"/>
                  </a:lnTo>
                  <a:lnTo>
                    <a:pt x="368" y="456"/>
                  </a:lnTo>
                  <a:lnTo>
                    <a:pt x="371" y="459"/>
                  </a:lnTo>
                  <a:lnTo>
                    <a:pt x="374" y="462"/>
                  </a:lnTo>
                  <a:lnTo>
                    <a:pt x="377" y="467"/>
                  </a:lnTo>
                  <a:close/>
                  <a:moveTo>
                    <a:pt x="769" y="500"/>
                  </a:moveTo>
                  <a:lnTo>
                    <a:pt x="769" y="500"/>
                  </a:lnTo>
                  <a:lnTo>
                    <a:pt x="767" y="502"/>
                  </a:lnTo>
                  <a:lnTo>
                    <a:pt x="766" y="504"/>
                  </a:lnTo>
                  <a:lnTo>
                    <a:pt x="770" y="508"/>
                  </a:lnTo>
                  <a:lnTo>
                    <a:pt x="775" y="513"/>
                  </a:lnTo>
                  <a:lnTo>
                    <a:pt x="776" y="508"/>
                  </a:lnTo>
                  <a:lnTo>
                    <a:pt x="779" y="505"/>
                  </a:lnTo>
                  <a:lnTo>
                    <a:pt x="781" y="505"/>
                  </a:lnTo>
                  <a:lnTo>
                    <a:pt x="783" y="507"/>
                  </a:lnTo>
                  <a:lnTo>
                    <a:pt x="786" y="510"/>
                  </a:lnTo>
                  <a:lnTo>
                    <a:pt x="784" y="499"/>
                  </a:lnTo>
                  <a:lnTo>
                    <a:pt x="784" y="487"/>
                  </a:lnTo>
                  <a:lnTo>
                    <a:pt x="783" y="478"/>
                  </a:lnTo>
                  <a:lnTo>
                    <a:pt x="779" y="473"/>
                  </a:lnTo>
                  <a:lnTo>
                    <a:pt x="776" y="470"/>
                  </a:lnTo>
                  <a:lnTo>
                    <a:pt x="775" y="473"/>
                  </a:lnTo>
                  <a:lnTo>
                    <a:pt x="772" y="473"/>
                  </a:lnTo>
                  <a:lnTo>
                    <a:pt x="764" y="470"/>
                  </a:lnTo>
                  <a:lnTo>
                    <a:pt x="758" y="464"/>
                  </a:lnTo>
                  <a:lnTo>
                    <a:pt x="744" y="453"/>
                  </a:lnTo>
                  <a:lnTo>
                    <a:pt x="758" y="475"/>
                  </a:lnTo>
                  <a:lnTo>
                    <a:pt x="764" y="487"/>
                  </a:lnTo>
                  <a:lnTo>
                    <a:pt x="769" y="500"/>
                  </a:lnTo>
                  <a:close/>
                  <a:moveTo>
                    <a:pt x="497" y="514"/>
                  </a:moveTo>
                  <a:lnTo>
                    <a:pt x="497" y="514"/>
                  </a:lnTo>
                  <a:lnTo>
                    <a:pt x="528" y="536"/>
                  </a:lnTo>
                  <a:lnTo>
                    <a:pt x="558" y="560"/>
                  </a:lnTo>
                  <a:lnTo>
                    <a:pt x="587" y="583"/>
                  </a:lnTo>
                  <a:lnTo>
                    <a:pt x="618" y="606"/>
                  </a:lnTo>
                  <a:lnTo>
                    <a:pt x="583" y="571"/>
                  </a:lnTo>
                  <a:lnTo>
                    <a:pt x="546" y="537"/>
                  </a:lnTo>
                  <a:lnTo>
                    <a:pt x="508" y="507"/>
                  </a:lnTo>
                  <a:lnTo>
                    <a:pt x="467" y="478"/>
                  </a:lnTo>
                  <a:lnTo>
                    <a:pt x="467" y="476"/>
                  </a:lnTo>
                  <a:lnTo>
                    <a:pt x="468" y="475"/>
                  </a:lnTo>
                  <a:lnTo>
                    <a:pt x="458" y="470"/>
                  </a:lnTo>
                  <a:lnTo>
                    <a:pt x="449" y="464"/>
                  </a:lnTo>
                  <a:lnTo>
                    <a:pt x="439" y="459"/>
                  </a:lnTo>
                  <a:lnTo>
                    <a:pt x="430" y="455"/>
                  </a:lnTo>
                  <a:lnTo>
                    <a:pt x="447" y="470"/>
                  </a:lnTo>
                  <a:lnTo>
                    <a:pt x="462" y="485"/>
                  </a:lnTo>
                  <a:lnTo>
                    <a:pt x="479" y="500"/>
                  </a:lnTo>
                  <a:lnTo>
                    <a:pt x="497" y="514"/>
                  </a:lnTo>
                  <a:close/>
                  <a:moveTo>
                    <a:pt x="601" y="468"/>
                  </a:moveTo>
                  <a:lnTo>
                    <a:pt x="601" y="468"/>
                  </a:lnTo>
                  <a:lnTo>
                    <a:pt x="592" y="461"/>
                  </a:lnTo>
                  <a:lnTo>
                    <a:pt x="587" y="458"/>
                  </a:lnTo>
                  <a:lnTo>
                    <a:pt x="584" y="456"/>
                  </a:lnTo>
                  <a:lnTo>
                    <a:pt x="592" y="464"/>
                  </a:lnTo>
                  <a:lnTo>
                    <a:pt x="597" y="467"/>
                  </a:lnTo>
                  <a:lnTo>
                    <a:pt x="601" y="468"/>
                  </a:lnTo>
                  <a:close/>
                  <a:moveTo>
                    <a:pt x="327" y="456"/>
                  </a:moveTo>
                  <a:lnTo>
                    <a:pt x="327" y="456"/>
                  </a:lnTo>
                  <a:lnTo>
                    <a:pt x="325" y="458"/>
                  </a:lnTo>
                  <a:lnTo>
                    <a:pt x="322" y="458"/>
                  </a:lnTo>
                  <a:lnTo>
                    <a:pt x="321" y="458"/>
                  </a:lnTo>
                  <a:lnTo>
                    <a:pt x="318" y="458"/>
                  </a:lnTo>
                  <a:lnTo>
                    <a:pt x="324" y="464"/>
                  </a:lnTo>
                  <a:lnTo>
                    <a:pt x="331" y="470"/>
                  </a:lnTo>
                  <a:lnTo>
                    <a:pt x="337" y="478"/>
                  </a:lnTo>
                  <a:lnTo>
                    <a:pt x="345" y="484"/>
                  </a:lnTo>
                  <a:lnTo>
                    <a:pt x="343" y="481"/>
                  </a:lnTo>
                  <a:lnTo>
                    <a:pt x="343" y="478"/>
                  </a:lnTo>
                  <a:lnTo>
                    <a:pt x="348" y="479"/>
                  </a:lnTo>
                  <a:lnTo>
                    <a:pt x="353" y="481"/>
                  </a:lnTo>
                  <a:lnTo>
                    <a:pt x="356" y="484"/>
                  </a:lnTo>
                  <a:lnTo>
                    <a:pt x="360" y="485"/>
                  </a:lnTo>
                  <a:lnTo>
                    <a:pt x="353" y="478"/>
                  </a:lnTo>
                  <a:lnTo>
                    <a:pt x="345" y="470"/>
                  </a:lnTo>
                  <a:lnTo>
                    <a:pt x="327" y="456"/>
                  </a:lnTo>
                  <a:close/>
                  <a:moveTo>
                    <a:pt x="196" y="476"/>
                  </a:moveTo>
                  <a:lnTo>
                    <a:pt x="196" y="476"/>
                  </a:lnTo>
                  <a:lnTo>
                    <a:pt x="192" y="470"/>
                  </a:lnTo>
                  <a:lnTo>
                    <a:pt x="191" y="462"/>
                  </a:lnTo>
                  <a:lnTo>
                    <a:pt x="185" y="461"/>
                  </a:lnTo>
                  <a:lnTo>
                    <a:pt x="180" y="461"/>
                  </a:lnTo>
                  <a:lnTo>
                    <a:pt x="182" y="465"/>
                  </a:lnTo>
                  <a:lnTo>
                    <a:pt x="186" y="470"/>
                  </a:lnTo>
                  <a:lnTo>
                    <a:pt x="191" y="473"/>
                  </a:lnTo>
                  <a:lnTo>
                    <a:pt x="196" y="476"/>
                  </a:lnTo>
                  <a:close/>
                  <a:moveTo>
                    <a:pt x="241" y="490"/>
                  </a:moveTo>
                  <a:lnTo>
                    <a:pt x="241" y="490"/>
                  </a:lnTo>
                  <a:lnTo>
                    <a:pt x="247" y="494"/>
                  </a:lnTo>
                  <a:lnTo>
                    <a:pt x="253" y="499"/>
                  </a:lnTo>
                  <a:lnTo>
                    <a:pt x="267" y="505"/>
                  </a:lnTo>
                  <a:lnTo>
                    <a:pt x="278" y="513"/>
                  </a:lnTo>
                  <a:lnTo>
                    <a:pt x="282" y="517"/>
                  </a:lnTo>
                  <a:lnTo>
                    <a:pt x="289" y="519"/>
                  </a:lnTo>
                  <a:lnTo>
                    <a:pt x="285" y="513"/>
                  </a:lnTo>
                  <a:lnTo>
                    <a:pt x="279" y="508"/>
                  </a:lnTo>
                  <a:lnTo>
                    <a:pt x="247" y="485"/>
                  </a:lnTo>
                  <a:lnTo>
                    <a:pt x="231" y="473"/>
                  </a:lnTo>
                  <a:lnTo>
                    <a:pt x="215" y="461"/>
                  </a:lnTo>
                  <a:lnTo>
                    <a:pt x="228" y="476"/>
                  </a:lnTo>
                  <a:lnTo>
                    <a:pt x="241" y="490"/>
                  </a:lnTo>
                  <a:close/>
                  <a:moveTo>
                    <a:pt x="215" y="472"/>
                  </a:moveTo>
                  <a:lnTo>
                    <a:pt x="215" y="472"/>
                  </a:lnTo>
                  <a:lnTo>
                    <a:pt x="208" y="465"/>
                  </a:lnTo>
                  <a:lnTo>
                    <a:pt x="203" y="462"/>
                  </a:lnTo>
                  <a:lnTo>
                    <a:pt x="199" y="462"/>
                  </a:lnTo>
                  <a:lnTo>
                    <a:pt x="203" y="464"/>
                  </a:lnTo>
                  <a:lnTo>
                    <a:pt x="208" y="468"/>
                  </a:lnTo>
                  <a:lnTo>
                    <a:pt x="211" y="472"/>
                  </a:lnTo>
                  <a:lnTo>
                    <a:pt x="215" y="472"/>
                  </a:lnTo>
                  <a:close/>
                  <a:moveTo>
                    <a:pt x="464" y="491"/>
                  </a:moveTo>
                  <a:lnTo>
                    <a:pt x="464" y="491"/>
                  </a:lnTo>
                  <a:lnTo>
                    <a:pt x="449" y="476"/>
                  </a:lnTo>
                  <a:lnTo>
                    <a:pt x="432" y="462"/>
                  </a:lnTo>
                  <a:lnTo>
                    <a:pt x="430" y="464"/>
                  </a:lnTo>
                  <a:lnTo>
                    <a:pt x="429" y="464"/>
                  </a:lnTo>
                  <a:lnTo>
                    <a:pt x="427" y="467"/>
                  </a:lnTo>
                  <a:lnTo>
                    <a:pt x="446" y="479"/>
                  </a:lnTo>
                  <a:lnTo>
                    <a:pt x="455" y="487"/>
                  </a:lnTo>
                  <a:lnTo>
                    <a:pt x="464" y="491"/>
                  </a:lnTo>
                  <a:close/>
                  <a:moveTo>
                    <a:pt x="420" y="473"/>
                  </a:moveTo>
                  <a:lnTo>
                    <a:pt x="420" y="473"/>
                  </a:lnTo>
                  <a:lnTo>
                    <a:pt x="412" y="468"/>
                  </a:lnTo>
                  <a:lnTo>
                    <a:pt x="404" y="464"/>
                  </a:lnTo>
                  <a:lnTo>
                    <a:pt x="412" y="470"/>
                  </a:lnTo>
                  <a:lnTo>
                    <a:pt x="415" y="473"/>
                  </a:lnTo>
                  <a:lnTo>
                    <a:pt x="420" y="473"/>
                  </a:lnTo>
                  <a:close/>
                  <a:moveTo>
                    <a:pt x="793" y="465"/>
                  </a:moveTo>
                  <a:lnTo>
                    <a:pt x="793" y="465"/>
                  </a:lnTo>
                  <a:lnTo>
                    <a:pt x="795" y="475"/>
                  </a:lnTo>
                  <a:lnTo>
                    <a:pt x="796" y="479"/>
                  </a:lnTo>
                  <a:lnTo>
                    <a:pt x="799" y="482"/>
                  </a:lnTo>
                  <a:lnTo>
                    <a:pt x="796" y="464"/>
                  </a:lnTo>
                  <a:lnTo>
                    <a:pt x="795" y="464"/>
                  </a:lnTo>
                  <a:lnTo>
                    <a:pt x="793" y="465"/>
                  </a:lnTo>
                  <a:close/>
                  <a:moveTo>
                    <a:pt x="673" y="473"/>
                  </a:moveTo>
                  <a:lnTo>
                    <a:pt x="673" y="473"/>
                  </a:lnTo>
                  <a:lnTo>
                    <a:pt x="671" y="470"/>
                  </a:lnTo>
                  <a:lnTo>
                    <a:pt x="667" y="467"/>
                  </a:lnTo>
                  <a:lnTo>
                    <a:pt x="668" y="470"/>
                  </a:lnTo>
                  <a:lnTo>
                    <a:pt x="671" y="472"/>
                  </a:lnTo>
                  <a:lnTo>
                    <a:pt x="673" y="473"/>
                  </a:lnTo>
                  <a:close/>
                  <a:moveTo>
                    <a:pt x="214" y="499"/>
                  </a:moveTo>
                  <a:lnTo>
                    <a:pt x="214" y="499"/>
                  </a:lnTo>
                  <a:lnTo>
                    <a:pt x="220" y="500"/>
                  </a:lnTo>
                  <a:lnTo>
                    <a:pt x="226" y="504"/>
                  </a:lnTo>
                  <a:lnTo>
                    <a:pt x="231" y="507"/>
                  </a:lnTo>
                  <a:lnTo>
                    <a:pt x="235" y="510"/>
                  </a:lnTo>
                  <a:lnTo>
                    <a:pt x="234" y="505"/>
                  </a:lnTo>
                  <a:lnTo>
                    <a:pt x="232" y="502"/>
                  </a:lnTo>
                  <a:lnTo>
                    <a:pt x="229" y="500"/>
                  </a:lnTo>
                  <a:lnTo>
                    <a:pt x="228" y="497"/>
                  </a:lnTo>
                  <a:lnTo>
                    <a:pt x="221" y="494"/>
                  </a:lnTo>
                  <a:lnTo>
                    <a:pt x="215" y="490"/>
                  </a:lnTo>
                  <a:lnTo>
                    <a:pt x="214" y="487"/>
                  </a:lnTo>
                  <a:lnTo>
                    <a:pt x="212" y="484"/>
                  </a:lnTo>
                  <a:lnTo>
                    <a:pt x="212" y="481"/>
                  </a:lnTo>
                  <a:lnTo>
                    <a:pt x="214" y="476"/>
                  </a:lnTo>
                  <a:lnTo>
                    <a:pt x="209" y="475"/>
                  </a:lnTo>
                  <a:lnTo>
                    <a:pt x="206" y="472"/>
                  </a:lnTo>
                  <a:lnTo>
                    <a:pt x="202" y="470"/>
                  </a:lnTo>
                  <a:lnTo>
                    <a:pt x="199" y="468"/>
                  </a:lnTo>
                  <a:lnTo>
                    <a:pt x="214" y="499"/>
                  </a:lnTo>
                  <a:close/>
                  <a:moveTo>
                    <a:pt x="331" y="496"/>
                  </a:moveTo>
                  <a:lnTo>
                    <a:pt x="331" y="496"/>
                  </a:lnTo>
                  <a:lnTo>
                    <a:pt x="322" y="490"/>
                  </a:lnTo>
                  <a:lnTo>
                    <a:pt x="311" y="481"/>
                  </a:lnTo>
                  <a:lnTo>
                    <a:pt x="302" y="475"/>
                  </a:lnTo>
                  <a:lnTo>
                    <a:pt x="293" y="468"/>
                  </a:lnTo>
                  <a:lnTo>
                    <a:pt x="301" y="478"/>
                  </a:lnTo>
                  <a:lnTo>
                    <a:pt x="310" y="485"/>
                  </a:lnTo>
                  <a:lnTo>
                    <a:pt x="321" y="491"/>
                  </a:lnTo>
                  <a:lnTo>
                    <a:pt x="331" y="496"/>
                  </a:lnTo>
                  <a:close/>
                  <a:moveTo>
                    <a:pt x="690" y="499"/>
                  </a:moveTo>
                  <a:lnTo>
                    <a:pt x="690" y="499"/>
                  </a:lnTo>
                  <a:lnTo>
                    <a:pt x="682" y="490"/>
                  </a:lnTo>
                  <a:lnTo>
                    <a:pt x="674" y="482"/>
                  </a:lnTo>
                  <a:lnTo>
                    <a:pt x="656" y="468"/>
                  </a:lnTo>
                  <a:lnTo>
                    <a:pt x="662" y="476"/>
                  </a:lnTo>
                  <a:lnTo>
                    <a:pt x="671" y="484"/>
                  </a:lnTo>
                  <a:lnTo>
                    <a:pt x="690" y="499"/>
                  </a:lnTo>
                  <a:close/>
                  <a:moveTo>
                    <a:pt x="520" y="494"/>
                  </a:moveTo>
                  <a:lnTo>
                    <a:pt x="520" y="494"/>
                  </a:lnTo>
                  <a:lnTo>
                    <a:pt x="528" y="499"/>
                  </a:lnTo>
                  <a:lnTo>
                    <a:pt x="532" y="504"/>
                  </a:lnTo>
                  <a:lnTo>
                    <a:pt x="545" y="516"/>
                  </a:lnTo>
                  <a:lnTo>
                    <a:pt x="554" y="523"/>
                  </a:lnTo>
                  <a:lnTo>
                    <a:pt x="563" y="529"/>
                  </a:lnTo>
                  <a:lnTo>
                    <a:pt x="571" y="534"/>
                  </a:lnTo>
                  <a:lnTo>
                    <a:pt x="572" y="536"/>
                  </a:lnTo>
                  <a:lnTo>
                    <a:pt x="575" y="536"/>
                  </a:lnTo>
                  <a:lnTo>
                    <a:pt x="555" y="517"/>
                  </a:lnTo>
                  <a:lnTo>
                    <a:pt x="536" y="500"/>
                  </a:lnTo>
                  <a:lnTo>
                    <a:pt x="516" y="484"/>
                  </a:lnTo>
                  <a:lnTo>
                    <a:pt x="505" y="476"/>
                  </a:lnTo>
                  <a:lnTo>
                    <a:pt x="494" y="470"/>
                  </a:lnTo>
                  <a:lnTo>
                    <a:pt x="508" y="482"/>
                  </a:lnTo>
                  <a:lnTo>
                    <a:pt x="514" y="488"/>
                  </a:lnTo>
                  <a:lnTo>
                    <a:pt x="520" y="494"/>
                  </a:lnTo>
                  <a:close/>
                  <a:moveTo>
                    <a:pt x="749" y="499"/>
                  </a:moveTo>
                  <a:lnTo>
                    <a:pt x="749" y="499"/>
                  </a:lnTo>
                  <a:lnTo>
                    <a:pt x="737" y="485"/>
                  </a:lnTo>
                  <a:lnTo>
                    <a:pt x="729" y="479"/>
                  </a:lnTo>
                  <a:lnTo>
                    <a:pt x="723" y="473"/>
                  </a:lnTo>
                  <a:lnTo>
                    <a:pt x="720" y="472"/>
                  </a:lnTo>
                  <a:lnTo>
                    <a:pt x="719" y="470"/>
                  </a:lnTo>
                  <a:lnTo>
                    <a:pt x="717" y="470"/>
                  </a:lnTo>
                  <a:lnTo>
                    <a:pt x="723" y="476"/>
                  </a:lnTo>
                  <a:lnTo>
                    <a:pt x="726" y="481"/>
                  </a:lnTo>
                  <a:lnTo>
                    <a:pt x="735" y="493"/>
                  </a:lnTo>
                  <a:lnTo>
                    <a:pt x="740" y="499"/>
                  </a:lnTo>
                  <a:lnTo>
                    <a:pt x="744" y="504"/>
                  </a:lnTo>
                  <a:lnTo>
                    <a:pt x="751" y="507"/>
                  </a:lnTo>
                  <a:lnTo>
                    <a:pt x="760" y="508"/>
                  </a:lnTo>
                  <a:lnTo>
                    <a:pt x="755" y="504"/>
                  </a:lnTo>
                  <a:lnTo>
                    <a:pt x="749" y="499"/>
                  </a:lnTo>
                  <a:close/>
                  <a:moveTo>
                    <a:pt x="206" y="510"/>
                  </a:moveTo>
                  <a:lnTo>
                    <a:pt x="206" y="510"/>
                  </a:lnTo>
                  <a:lnTo>
                    <a:pt x="192" y="490"/>
                  </a:lnTo>
                  <a:lnTo>
                    <a:pt x="179" y="472"/>
                  </a:lnTo>
                  <a:lnTo>
                    <a:pt x="182" y="484"/>
                  </a:lnTo>
                  <a:lnTo>
                    <a:pt x="189" y="494"/>
                  </a:lnTo>
                  <a:lnTo>
                    <a:pt x="197" y="502"/>
                  </a:lnTo>
                  <a:lnTo>
                    <a:pt x="206" y="510"/>
                  </a:lnTo>
                  <a:close/>
                  <a:moveTo>
                    <a:pt x="674" y="519"/>
                  </a:moveTo>
                  <a:lnTo>
                    <a:pt x="674" y="519"/>
                  </a:lnTo>
                  <a:lnTo>
                    <a:pt x="650" y="494"/>
                  </a:lnTo>
                  <a:lnTo>
                    <a:pt x="638" y="482"/>
                  </a:lnTo>
                  <a:lnTo>
                    <a:pt x="624" y="473"/>
                  </a:lnTo>
                  <a:lnTo>
                    <a:pt x="648" y="499"/>
                  </a:lnTo>
                  <a:lnTo>
                    <a:pt x="661" y="510"/>
                  </a:lnTo>
                  <a:lnTo>
                    <a:pt x="674" y="519"/>
                  </a:lnTo>
                  <a:close/>
                  <a:moveTo>
                    <a:pt x="683" y="481"/>
                  </a:moveTo>
                  <a:lnTo>
                    <a:pt x="683" y="481"/>
                  </a:lnTo>
                  <a:lnTo>
                    <a:pt x="680" y="479"/>
                  </a:lnTo>
                  <a:lnTo>
                    <a:pt x="679" y="478"/>
                  </a:lnTo>
                  <a:lnTo>
                    <a:pt x="676" y="476"/>
                  </a:lnTo>
                  <a:lnTo>
                    <a:pt x="674" y="475"/>
                  </a:lnTo>
                  <a:lnTo>
                    <a:pt x="679" y="479"/>
                  </a:lnTo>
                  <a:lnTo>
                    <a:pt x="680" y="481"/>
                  </a:lnTo>
                  <a:lnTo>
                    <a:pt x="683" y="481"/>
                  </a:lnTo>
                  <a:close/>
                  <a:moveTo>
                    <a:pt x="415" y="519"/>
                  </a:moveTo>
                  <a:lnTo>
                    <a:pt x="415" y="519"/>
                  </a:lnTo>
                  <a:lnTo>
                    <a:pt x="403" y="507"/>
                  </a:lnTo>
                  <a:lnTo>
                    <a:pt x="391" y="494"/>
                  </a:lnTo>
                  <a:lnTo>
                    <a:pt x="377" y="484"/>
                  </a:lnTo>
                  <a:lnTo>
                    <a:pt x="371" y="479"/>
                  </a:lnTo>
                  <a:lnTo>
                    <a:pt x="363" y="476"/>
                  </a:lnTo>
                  <a:lnTo>
                    <a:pt x="389" y="497"/>
                  </a:lnTo>
                  <a:lnTo>
                    <a:pt x="415" y="519"/>
                  </a:lnTo>
                  <a:close/>
                  <a:moveTo>
                    <a:pt x="613" y="487"/>
                  </a:moveTo>
                  <a:lnTo>
                    <a:pt x="613" y="487"/>
                  </a:lnTo>
                  <a:lnTo>
                    <a:pt x="607" y="481"/>
                  </a:lnTo>
                  <a:lnTo>
                    <a:pt x="604" y="479"/>
                  </a:lnTo>
                  <a:lnTo>
                    <a:pt x="603" y="479"/>
                  </a:lnTo>
                  <a:lnTo>
                    <a:pt x="606" y="481"/>
                  </a:lnTo>
                  <a:lnTo>
                    <a:pt x="607" y="484"/>
                  </a:lnTo>
                  <a:lnTo>
                    <a:pt x="610" y="485"/>
                  </a:lnTo>
                  <a:lnTo>
                    <a:pt x="613" y="487"/>
                  </a:lnTo>
                  <a:close/>
                  <a:moveTo>
                    <a:pt x="273" y="479"/>
                  </a:moveTo>
                  <a:lnTo>
                    <a:pt x="273" y="479"/>
                  </a:lnTo>
                  <a:lnTo>
                    <a:pt x="284" y="487"/>
                  </a:lnTo>
                  <a:lnTo>
                    <a:pt x="290" y="490"/>
                  </a:lnTo>
                  <a:lnTo>
                    <a:pt x="296" y="491"/>
                  </a:lnTo>
                  <a:lnTo>
                    <a:pt x="292" y="487"/>
                  </a:lnTo>
                  <a:lnTo>
                    <a:pt x="285" y="482"/>
                  </a:lnTo>
                  <a:lnTo>
                    <a:pt x="279" y="481"/>
                  </a:lnTo>
                  <a:lnTo>
                    <a:pt x="273" y="479"/>
                  </a:lnTo>
                  <a:close/>
                  <a:moveTo>
                    <a:pt x="676" y="508"/>
                  </a:moveTo>
                  <a:lnTo>
                    <a:pt x="676" y="508"/>
                  </a:lnTo>
                  <a:lnTo>
                    <a:pt x="682" y="516"/>
                  </a:lnTo>
                  <a:lnTo>
                    <a:pt x="690" y="525"/>
                  </a:lnTo>
                  <a:lnTo>
                    <a:pt x="697" y="532"/>
                  </a:lnTo>
                  <a:lnTo>
                    <a:pt x="700" y="534"/>
                  </a:lnTo>
                  <a:lnTo>
                    <a:pt x="705" y="536"/>
                  </a:lnTo>
                  <a:lnTo>
                    <a:pt x="699" y="525"/>
                  </a:lnTo>
                  <a:lnTo>
                    <a:pt x="691" y="516"/>
                  </a:lnTo>
                  <a:lnTo>
                    <a:pt x="674" y="497"/>
                  </a:lnTo>
                  <a:lnTo>
                    <a:pt x="674" y="499"/>
                  </a:lnTo>
                  <a:lnTo>
                    <a:pt x="668" y="493"/>
                  </a:lnTo>
                  <a:lnTo>
                    <a:pt x="661" y="488"/>
                  </a:lnTo>
                  <a:lnTo>
                    <a:pt x="645" y="478"/>
                  </a:lnTo>
                  <a:lnTo>
                    <a:pt x="661" y="494"/>
                  </a:lnTo>
                  <a:lnTo>
                    <a:pt x="676" y="508"/>
                  </a:lnTo>
                  <a:close/>
                  <a:moveTo>
                    <a:pt x="325" y="485"/>
                  </a:moveTo>
                  <a:lnTo>
                    <a:pt x="325" y="485"/>
                  </a:lnTo>
                  <a:lnTo>
                    <a:pt x="325" y="484"/>
                  </a:lnTo>
                  <a:lnTo>
                    <a:pt x="324" y="482"/>
                  </a:lnTo>
                  <a:lnTo>
                    <a:pt x="322" y="482"/>
                  </a:lnTo>
                  <a:lnTo>
                    <a:pt x="321" y="482"/>
                  </a:lnTo>
                  <a:lnTo>
                    <a:pt x="324" y="484"/>
                  </a:lnTo>
                  <a:lnTo>
                    <a:pt x="325" y="485"/>
                  </a:lnTo>
                  <a:close/>
                  <a:moveTo>
                    <a:pt x="726" y="514"/>
                  </a:moveTo>
                  <a:lnTo>
                    <a:pt x="726" y="514"/>
                  </a:lnTo>
                  <a:lnTo>
                    <a:pt x="728" y="517"/>
                  </a:lnTo>
                  <a:lnTo>
                    <a:pt x="729" y="519"/>
                  </a:lnTo>
                  <a:lnTo>
                    <a:pt x="729" y="517"/>
                  </a:lnTo>
                  <a:lnTo>
                    <a:pt x="722" y="508"/>
                  </a:lnTo>
                  <a:lnTo>
                    <a:pt x="715" y="497"/>
                  </a:lnTo>
                  <a:lnTo>
                    <a:pt x="706" y="488"/>
                  </a:lnTo>
                  <a:lnTo>
                    <a:pt x="702" y="485"/>
                  </a:lnTo>
                  <a:lnTo>
                    <a:pt x="696" y="482"/>
                  </a:lnTo>
                  <a:lnTo>
                    <a:pt x="711" y="499"/>
                  </a:lnTo>
                  <a:lnTo>
                    <a:pt x="726" y="514"/>
                  </a:lnTo>
                  <a:close/>
                  <a:moveTo>
                    <a:pt x="447" y="485"/>
                  </a:moveTo>
                  <a:lnTo>
                    <a:pt x="447" y="485"/>
                  </a:lnTo>
                  <a:lnTo>
                    <a:pt x="446" y="484"/>
                  </a:lnTo>
                  <a:lnTo>
                    <a:pt x="444" y="484"/>
                  </a:lnTo>
                  <a:lnTo>
                    <a:pt x="444" y="485"/>
                  </a:lnTo>
                  <a:lnTo>
                    <a:pt x="446" y="487"/>
                  </a:lnTo>
                  <a:lnTo>
                    <a:pt x="447" y="487"/>
                  </a:lnTo>
                  <a:lnTo>
                    <a:pt x="447" y="485"/>
                  </a:lnTo>
                  <a:close/>
                  <a:moveTo>
                    <a:pt x="577" y="493"/>
                  </a:moveTo>
                  <a:lnTo>
                    <a:pt x="577" y="493"/>
                  </a:lnTo>
                  <a:lnTo>
                    <a:pt x="572" y="488"/>
                  </a:lnTo>
                  <a:lnTo>
                    <a:pt x="566" y="485"/>
                  </a:lnTo>
                  <a:lnTo>
                    <a:pt x="571" y="490"/>
                  </a:lnTo>
                  <a:lnTo>
                    <a:pt x="574" y="491"/>
                  </a:lnTo>
                  <a:lnTo>
                    <a:pt x="577" y="493"/>
                  </a:lnTo>
                  <a:close/>
                  <a:moveTo>
                    <a:pt x="281" y="496"/>
                  </a:moveTo>
                  <a:lnTo>
                    <a:pt x="281" y="496"/>
                  </a:lnTo>
                  <a:lnTo>
                    <a:pt x="264" y="485"/>
                  </a:lnTo>
                  <a:lnTo>
                    <a:pt x="272" y="494"/>
                  </a:lnTo>
                  <a:lnTo>
                    <a:pt x="276" y="497"/>
                  </a:lnTo>
                  <a:lnTo>
                    <a:pt x="279" y="497"/>
                  </a:lnTo>
                  <a:lnTo>
                    <a:pt x="281" y="496"/>
                  </a:lnTo>
                  <a:close/>
                  <a:moveTo>
                    <a:pt x="357" y="505"/>
                  </a:moveTo>
                  <a:lnTo>
                    <a:pt x="357" y="505"/>
                  </a:lnTo>
                  <a:lnTo>
                    <a:pt x="343" y="496"/>
                  </a:lnTo>
                  <a:lnTo>
                    <a:pt x="328" y="487"/>
                  </a:lnTo>
                  <a:lnTo>
                    <a:pt x="334" y="493"/>
                  </a:lnTo>
                  <a:lnTo>
                    <a:pt x="340" y="497"/>
                  </a:lnTo>
                  <a:lnTo>
                    <a:pt x="348" y="502"/>
                  </a:lnTo>
                  <a:lnTo>
                    <a:pt x="357" y="505"/>
                  </a:lnTo>
                  <a:close/>
                  <a:moveTo>
                    <a:pt x="805" y="537"/>
                  </a:moveTo>
                  <a:lnTo>
                    <a:pt x="805" y="537"/>
                  </a:lnTo>
                  <a:lnTo>
                    <a:pt x="804" y="513"/>
                  </a:lnTo>
                  <a:lnTo>
                    <a:pt x="801" y="487"/>
                  </a:lnTo>
                  <a:lnTo>
                    <a:pt x="798" y="487"/>
                  </a:lnTo>
                  <a:lnTo>
                    <a:pt x="801" y="511"/>
                  </a:lnTo>
                  <a:lnTo>
                    <a:pt x="805" y="537"/>
                  </a:lnTo>
                  <a:close/>
                  <a:moveTo>
                    <a:pt x="203" y="580"/>
                  </a:moveTo>
                  <a:lnTo>
                    <a:pt x="203" y="580"/>
                  </a:lnTo>
                  <a:lnTo>
                    <a:pt x="206" y="589"/>
                  </a:lnTo>
                  <a:lnTo>
                    <a:pt x="209" y="597"/>
                  </a:lnTo>
                  <a:lnTo>
                    <a:pt x="212" y="601"/>
                  </a:lnTo>
                  <a:lnTo>
                    <a:pt x="215" y="603"/>
                  </a:lnTo>
                  <a:lnTo>
                    <a:pt x="220" y="604"/>
                  </a:lnTo>
                  <a:lnTo>
                    <a:pt x="225" y="606"/>
                  </a:lnTo>
                  <a:lnTo>
                    <a:pt x="221" y="601"/>
                  </a:lnTo>
                  <a:lnTo>
                    <a:pt x="218" y="598"/>
                  </a:lnTo>
                  <a:lnTo>
                    <a:pt x="214" y="595"/>
                  </a:lnTo>
                  <a:lnTo>
                    <a:pt x="212" y="592"/>
                  </a:lnTo>
                  <a:lnTo>
                    <a:pt x="212" y="589"/>
                  </a:lnTo>
                  <a:lnTo>
                    <a:pt x="221" y="592"/>
                  </a:lnTo>
                  <a:lnTo>
                    <a:pt x="229" y="595"/>
                  </a:lnTo>
                  <a:lnTo>
                    <a:pt x="241" y="606"/>
                  </a:lnTo>
                  <a:lnTo>
                    <a:pt x="269" y="626"/>
                  </a:lnTo>
                  <a:lnTo>
                    <a:pt x="264" y="619"/>
                  </a:lnTo>
                  <a:lnTo>
                    <a:pt x="260" y="613"/>
                  </a:lnTo>
                  <a:lnTo>
                    <a:pt x="247" y="604"/>
                  </a:lnTo>
                  <a:lnTo>
                    <a:pt x="235" y="595"/>
                  </a:lnTo>
                  <a:lnTo>
                    <a:pt x="223" y="584"/>
                  </a:lnTo>
                  <a:lnTo>
                    <a:pt x="221" y="575"/>
                  </a:lnTo>
                  <a:lnTo>
                    <a:pt x="218" y="568"/>
                  </a:lnTo>
                  <a:lnTo>
                    <a:pt x="214" y="560"/>
                  </a:lnTo>
                  <a:lnTo>
                    <a:pt x="208" y="552"/>
                  </a:lnTo>
                  <a:lnTo>
                    <a:pt x="196" y="540"/>
                  </a:lnTo>
                  <a:lnTo>
                    <a:pt x="189" y="534"/>
                  </a:lnTo>
                  <a:lnTo>
                    <a:pt x="185" y="526"/>
                  </a:lnTo>
                  <a:lnTo>
                    <a:pt x="188" y="525"/>
                  </a:lnTo>
                  <a:lnTo>
                    <a:pt x="188" y="523"/>
                  </a:lnTo>
                  <a:lnTo>
                    <a:pt x="188" y="522"/>
                  </a:lnTo>
                  <a:lnTo>
                    <a:pt x="176" y="507"/>
                  </a:lnTo>
                  <a:lnTo>
                    <a:pt x="170" y="499"/>
                  </a:lnTo>
                  <a:lnTo>
                    <a:pt x="164" y="490"/>
                  </a:lnTo>
                  <a:lnTo>
                    <a:pt x="173" y="511"/>
                  </a:lnTo>
                  <a:lnTo>
                    <a:pt x="182" y="534"/>
                  </a:lnTo>
                  <a:lnTo>
                    <a:pt x="203" y="580"/>
                  </a:lnTo>
                  <a:close/>
                  <a:moveTo>
                    <a:pt x="470" y="525"/>
                  </a:moveTo>
                  <a:lnTo>
                    <a:pt x="470" y="525"/>
                  </a:lnTo>
                  <a:lnTo>
                    <a:pt x="491" y="548"/>
                  </a:lnTo>
                  <a:lnTo>
                    <a:pt x="504" y="560"/>
                  </a:lnTo>
                  <a:lnTo>
                    <a:pt x="514" y="571"/>
                  </a:lnTo>
                  <a:lnTo>
                    <a:pt x="534" y="583"/>
                  </a:lnTo>
                  <a:lnTo>
                    <a:pt x="552" y="593"/>
                  </a:lnTo>
                  <a:lnTo>
                    <a:pt x="496" y="539"/>
                  </a:lnTo>
                  <a:lnTo>
                    <a:pt x="465" y="513"/>
                  </a:lnTo>
                  <a:lnTo>
                    <a:pt x="450" y="500"/>
                  </a:lnTo>
                  <a:lnTo>
                    <a:pt x="433" y="490"/>
                  </a:lnTo>
                  <a:lnTo>
                    <a:pt x="450" y="508"/>
                  </a:lnTo>
                  <a:lnTo>
                    <a:pt x="470" y="525"/>
                  </a:lnTo>
                  <a:close/>
                  <a:moveTo>
                    <a:pt x="507" y="531"/>
                  </a:moveTo>
                  <a:lnTo>
                    <a:pt x="507" y="531"/>
                  </a:lnTo>
                  <a:lnTo>
                    <a:pt x="505" y="528"/>
                  </a:lnTo>
                  <a:lnTo>
                    <a:pt x="504" y="526"/>
                  </a:lnTo>
                  <a:lnTo>
                    <a:pt x="500" y="525"/>
                  </a:lnTo>
                  <a:lnTo>
                    <a:pt x="500" y="522"/>
                  </a:lnTo>
                  <a:lnTo>
                    <a:pt x="494" y="517"/>
                  </a:lnTo>
                  <a:lnTo>
                    <a:pt x="488" y="514"/>
                  </a:lnTo>
                  <a:lnTo>
                    <a:pt x="484" y="510"/>
                  </a:lnTo>
                  <a:lnTo>
                    <a:pt x="476" y="507"/>
                  </a:lnTo>
                  <a:lnTo>
                    <a:pt x="476" y="505"/>
                  </a:lnTo>
                  <a:lnTo>
                    <a:pt x="475" y="504"/>
                  </a:lnTo>
                  <a:lnTo>
                    <a:pt x="468" y="502"/>
                  </a:lnTo>
                  <a:lnTo>
                    <a:pt x="467" y="499"/>
                  </a:lnTo>
                  <a:lnTo>
                    <a:pt x="467" y="497"/>
                  </a:lnTo>
                  <a:lnTo>
                    <a:pt x="462" y="496"/>
                  </a:lnTo>
                  <a:lnTo>
                    <a:pt x="459" y="494"/>
                  </a:lnTo>
                  <a:lnTo>
                    <a:pt x="456" y="491"/>
                  </a:lnTo>
                  <a:lnTo>
                    <a:pt x="453" y="490"/>
                  </a:lnTo>
                  <a:lnTo>
                    <a:pt x="479" y="511"/>
                  </a:lnTo>
                  <a:lnTo>
                    <a:pt x="491" y="522"/>
                  </a:lnTo>
                  <a:lnTo>
                    <a:pt x="507" y="531"/>
                  </a:lnTo>
                  <a:close/>
                  <a:moveTo>
                    <a:pt x="502" y="494"/>
                  </a:moveTo>
                  <a:lnTo>
                    <a:pt x="502" y="494"/>
                  </a:lnTo>
                  <a:lnTo>
                    <a:pt x="500" y="494"/>
                  </a:lnTo>
                  <a:lnTo>
                    <a:pt x="499" y="494"/>
                  </a:lnTo>
                  <a:lnTo>
                    <a:pt x="497" y="493"/>
                  </a:lnTo>
                  <a:lnTo>
                    <a:pt x="496" y="494"/>
                  </a:lnTo>
                  <a:lnTo>
                    <a:pt x="500" y="496"/>
                  </a:lnTo>
                  <a:lnTo>
                    <a:pt x="502" y="496"/>
                  </a:lnTo>
                  <a:lnTo>
                    <a:pt x="502" y="494"/>
                  </a:lnTo>
                  <a:close/>
                  <a:moveTo>
                    <a:pt x="307" y="496"/>
                  </a:moveTo>
                  <a:lnTo>
                    <a:pt x="307" y="496"/>
                  </a:lnTo>
                  <a:lnTo>
                    <a:pt x="304" y="497"/>
                  </a:lnTo>
                  <a:lnTo>
                    <a:pt x="299" y="497"/>
                  </a:lnTo>
                  <a:lnTo>
                    <a:pt x="314" y="511"/>
                  </a:lnTo>
                  <a:lnTo>
                    <a:pt x="324" y="516"/>
                  </a:lnTo>
                  <a:lnTo>
                    <a:pt x="333" y="520"/>
                  </a:lnTo>
                  <a:lnTo>
                    <a:pt x="325" y="514"/>
                  </a:lnTo>
                  <a:lnTo>
                    <a:pt x="319" y="508"/>
                  </a:lnTo>
                  <a:lnTo>
                    <a:pt x="313" y="502"/>
                  </a:lnTo>
                  <a:lnTo>
                    <a:pt x="307" y="496"/>
                  </a:lnTo>
                  <a:close/>
                  <a:moveTo>
                    <a:pt x="343" y="513"/>
                  </a:moveTo>
                  <a:lnTo>
                    <a:pt x="343" y="513"/>
                  </a:lnTo>
                  <a:lnTo>
                    <a:pt x="333" y="504"/>
                  </a:lnTo>
                  <a:lnTo>
                    <a:pt x="327" y="500"/>
                  </a:lnTo>
                  <a:lnTo>
                    <a:pt x="321" y="499"/>
                  </a:lnTo>
                  <a:lnTo>
                    <a:pt x="331" y="507"/>
                  </a:lnTo>
                  <a:lnTo>
                    <a:pt x="343" y="513"/>
                  </a:lnTo>
                  <a:close/>
                  <a:moveTo>
                    <a:pt x="372" y="505"/>
                  </a:moveTo>
                  <a:lnTo>
                    <a:pt x="372" y="505"/>
                  </a:lnTo>
                  <a:lnTo>
                    <a:pt x="380" y="510"/>
                  </a:lnTo>
                  <a:lnTo>
                    <a:pt x="388" y="514"/>
                  </a:lnTo>
                  <a:lnTo>
                    <a:pt x="394" y="519"/>
                  </a:lnTo>
                  <a:lnTo>
                    <a:pt x="398" y="522"/>
                  </a:lnTo>
                  <a:lnTo>
                    <a:pt x="385" y="510"/>
                  </a:lnTo>
                  <a:lnTo>
                    <a:pt x="368" y="500"/>
                  </a:lnTo>
                  <a:lnTo>
                    <a:pt x="371" y="502"/>
                  </a:lnTo>
                  <a:lnTo>
                    <a:pt x="372" y="505"/>
                  </a:lnTo>
                  <a:close/>
                  <a:moveTo>
                    <a:pt x="345" y="505"/>
                  </a:moveTo>
                  <a:lnTo>
                    <a:pt x="345" y="505"/>
                  </a:lnTo>
                  <a:lnTo>
                    <a:pt x="342" y="504"/>
                  </a:lnTo>
                  <a:lnTo>
                    <a:pt x="340" y="502"/>
                  </a:lnTo>
                  <a:lnTo>
                    <a:pt x="339" y="504"/>
                  </a:lnTo>
                  <a:lnTo>
                    <a:pt x="342" y="505"/>
                  </a:lnTo>
                  <a:lnTo>
                    <a:pt x="343" y="507"/>
                  </a:lnTo>
                  <a:lnTo>
                    <a:pt x="345" y="505"/>
                  </a:lnTo>
                  <a:close/>
                  <a:moveTo>
                    <a:pt x="447" y="542"/>
                  </a:moveTo>
                  <a:lnTo>
                    <a:pt x="447" y="542"/>
                  </a:lnTo>
                  <a:lnTo>
                    <a:pt x="455" y="548"/>
                  </a:lnTo>
                  <a:lnTo>
                    <a:pt x="458" y="551"/>
                  </a:lnTo>
                  <a:lnTo>
                    <a:pt x="461" y="551"/>
                  </a:lnTo>
                  <a:lnTo>
                    <a:pt x="449" y="539"/>
                  </a:lnTo>
                  <a:lnTo>
                    <a:pt x="435" y="526"/>
                  </a:lnTo>
                  <a:lnTo>
                    <a:pt x="423" y="514"/>
                  </a:lnTo>
                  <a:lnTo>
                    <a:pt x="407" y="504"/>
                  </a:lnTo>
                  <a:lnTo>
                    <a:pt x="426" y="523"/>
                  </a:lnTo>
                  <a:lnTo>
                    <a:pt x="436" y="534"/>
                  </a:lnTo>
                  <a:lnTo>
                    <a:pt x="447" y="542"/>
                  </a:lnTo>
                  <a:close/>
                  <a:moveTo>
                    <a:pt x="848" y="513"/>
                  </a:moveTo>
                  <a:lnTo>
                    <a:pt x="848" y="513"/>
                  </a:lnTo>
                  <a:lnTo>
                    <a:pt x="847" y="508"/>
                  </a:lnTo>
                  <a:lnTo>
                    <a:pt x="845" y="505"/>
                  </a:lnTo>
                  <a:lnTo>
                    <a:pt x="845" y="510"/>
                  </a:lnTo>
                  <a:lnTo>
                    <a:pt x="848" y="513"/>
                  </a:lnTo>
                  <a:close/>
                  <a:moveTo>
                    <a:pt x="401" y="517"/>
                  </a:moveTo>
                  <a:lnTo>
                    <a:pt x="401" y="517"/>
                  </a:lnTo>
                  <a:lnTo>
                    <a:pt x="403" y="517"/>
                  </a:lnTo>
                  <a:lnTo>
                    <a:pt x="404" y="517"/>
                  </a:lnTo>
                  <a:lnTo>
                    <a:pt x="397" y="511"/>
                  </a:lnTo>
                  <a:lnTo>
                    <a:pt x="394" y="508"/>
                  </a:lnTo>
                  <a:lnTo>
                    <a:pt x="389" y="505"/>
                  </a:lnTo>
                  <a:lnTo>
                    <a:pt x="391" y="508"/>
                  </a:lnTo>
                  <a:lnTo>
                    <a:pt x="395" y="511"/>
                  </a:lnTo>
                  <a:lnTo>
                    <a:pt x="398" y="514"/>
                  </a:lnTo>
                  <a:lnTo>
                    <a:pt x="401" y="517"/>
                  </a:lnTo>
                  <a:close/>
                  <a:moveTo>
                    <a:pt x="670" y="526"/>
                  </a:moveTo>
                  <a:lnTo>
                    <a:pt x="670" y="526"/>
                  </a:lnTo>
                  <a:lnTo>
                    <a:pt x="664" y="522"/>
                  </a:lnTo>
                  <a:lnTo>
                    <a:pt x="658" y="516"/>
                  </a:lnTo>
                  <a:lnTo>
                    <a:pt x="651" y="510"/>
                  </a:lnTo>
                  <a:lnTo>
                    <a:pt x="644" y="505"/>
                  </a:lnTo>
                  <a:lnTo>
                    <a:pt x="656" y="519"/>
                  </a:lnTo>
                  <a:lnTo>
                    <a:pt x="662" y="523"/>
                  </a:lnTo>
                  <a:lnTo>
                    <a:pt x="665" y="526"/>
                  </a:lnTo>
                  <a:lnTo>
                    <a:pt x="670" y="526"/>
                  </a:lnTo>
                  <a:close/>
                  <a:moveTo>
                    <a:pt x="363" y="510"/>
                  </a:moveTo>
                  <a:lnTo>
                    <a:pt x="363" y="510"/>
                  </a:lnTo>
                  <a:lnTo>
                    <a:pt x="363" y="511"/>
                  </a:lnTo>
                  <a:lnTo>
                    <a:pt x="362" y="513"/>
                  </a:lnTo>
                  <a:lnTo>
                    <a:pt x="357" y="511"/>
                  </a:lnTo>
                  <a:lnTo>
                    <a:pt x="354" y="511"/>
                  </a:lnTo>
                  <a:lnTo>
                    <a:pt x="346" y="507"/>
                  </a:lnTo>
                  <a:lnTo>
                    <a:pt x="365" y="525"/>
                  </a:lnTo>
                  <a:lnTo>
                    <a:pt x="385" y="540"/>
                  </a:lnTo>
                  <a:lnTo>
                    <a:pt x="406" y="554"/>
                  </a:lnTo>
                  <a:lnTo>
                    <a:pt x="427" y="568"/>
                  </a:lnTo>
                  <a:lnTo>
                    <a:pt x="420" y="557"/>
                  </a:lnTo>
                  <a:lnTo>
                    <a:pt x="411" y="548"/>
                  </a:lnTo>
                  <a:lnTo>
                    <a:pt x="401" y="540"/>
                  </a:lnTo>
                  <a:lnTo>
                    <a:pt x="394" y="529"/>
                  </a:lnTo>
                  <a:lnTo>
                    <a:pt x="394" y="531"/>
                  </a:lnTo>
                  <a:lnTo>
                    <a:pt x="392" y="529"/>
                  </a:lnTo>
                  <a:lnTo>
                    <a:pt x="392" y="528"/>
                  </a:lnTo>
                  <a:lnTo>
                    <a:pt x="394" y="526"/>
                  </a:lnTo>
                  <a:lnTo>
                    <a:pt x="386" y="522"/>
                  </a:lnTo>
                  <a:lnTo>
                    <a:pt x="378" y="517"/>
                  </a:lnTo>
                  <a:lnTo>
                    <a:pt x="371" y="513"/>
                  </a:lnTo>
                  <a:lnTo>
                    <a:pt x="363" y="510"/>
                  </a:lnTo>
                  <a:close/>
                  <a:moveTo>
                    <a:pt x="728" y="526"/>
                  </a:moveTo>
                  <a:lnTo>
                    <a:pt x="728" y="526"/>
                  </a:lnTo>
                  <a:lnTo>
                    <a:pt x="719" y="516"/>
                  </a:lnTo>
                  <a:lnTo>
                    <a:pt x="708" y="507"/>
                  </a:lnTo>
                  <a:lnTo>
                    <a:pt x="717" y="517"/>
                  </a:lnTo>
                  <a:lnTo>
                    <a:pt x="728" y="526"/>
                  </a:lnTo>
                  <a:close/>
                  <a:moveTo>
                    <a:pt x="728" y="508"/>
                  </a:moveTo>
                  <a:lnTo>
                    <a:pt x="728" y="508"/>
                  </a:lnTo>
                  <a:lnTo>
                    <a:pt x="737" y="522"/>
                  </a:lnTo>
                  <a:lnTo>
                    <a:pt x="747" y="534"/>
                  </a:lnTo>
                  <a:lnTo>
                    <a:pt x="758" y="546"/>
                  </a:lnTo>
                  <a:lnTo>
                    <a:pt x="770" y="555"/>
                  </a:lnTo>
                  <a:lnTo>
                    <a:pt x="769" y="548"/>
                  </a:lnTo>
                  <a:lnTo>
                    <a:pt x="767" y="542"/>
                  </a:lnTo>
                  <a:lnTo>
                    <a:pt x="764" y="536"/>
                  </a:lnTo>
                  <a:lnTo>
                    <a:pt x="760" y="531"/>
                  </a:lnTo>
                  <a:lnTo>
                    <a:pt x="752" y="522"/>
                  </a:lnTo>
                  <a:lnTo>
                    <a:pt x="744" y="511"/>
                  </a:lnTo>
                  <a:lnTo>
                    <a:pt x="743" y="511"/>
                  </a:lnTo>
                  <a:lnTo>
                    <a:pt x="744" y="511"/>
                  </a:lnTo>
                  <a:lnTo>
                    <a:pt x="728" y="508"/>
                  </a:lnTo>
                  <a:close/>
                  <a:moveTo>
                    <a:pt x="241" y="558"/>
                  </a:moveTo>
                  <a:lnTo>
                    <a:pt x="241" y="558"/>
                  </a:lnTo>
                  <a:lnTo>
                    <a:pt x="234" y="549"/>
                  </a:lnTo>
                  <a:lnTo>
                    <a:pt x="225" y="542"/>
                  </a:lnTo>
                  <a:lnTo>
                    <a:pt x="217" y="534"/>
                  </a:lnTo>
                  <a:lnTo>
                    <a:pt x="209" y="525"/>
                  </a:lnTo>
                  <a:lnTo>
                    <a:pt x="211" y="525"/>
                  </a:lnTo>
                  <a:lnTo>
                    <a:pt x="211" y="523"/>
                  </a:lnTo>
                  <a:lnTo>
                    <a:pt x="214" y="522"/>
                  </a:lnTo>
                  <a:lnTo>
                    <a:pt x="206" y="516"/>
                  </a:lnTo>
                  <a:lnTo>
                    <a:pt x="197" y="508"/>
                  </a:lnTo>
                  <a:lnTo>
                    <a:pt x="209" y="536"/>
                  </a:lnTo>
                  <a:lnTo>
                    <a:pt x="217" y="546"/>
                  </a:lnTo>
                  <a:lnTo>
                    <a:pt x="221" y="551"/>
                  </a:lnTo>
                  <a:lnTo>
                    <a:pt x="228" y="555"/>
                  </a:lnTo>
                  <a:lnTo>
                    <a:pt x="226" y="552"/>
                  </a:lnTo>
                  <a:lnTo>
                    <a:pt x="228" y="551"/>
                  </a:lnTo>
                  <a:lnTo>
                    <a:pt x="229" y="551"/>
                  </a:lnTo>
                  <a:lnTo>
                    <a:pt x="235" y="554"/>
                  </a:lnTo>
                  <a:lnTo>
                    <a:pt x="241" y="558"/>
                  </a:lnTo>
                  <a:close/>
                  <a:moveTo>
                    <a:pt x="273" y="520"/>
                  </a:moveTo>
                  <a:lnTo>
                    <a:pt x="273" y="520"/>
                  </a:lnTo>
                  <a:lnTo>
                    <a:pt x="278" y="522"/>
                  </a:lnTo>
                  <a:lnTo>
                    <a:pt x="282" y="523"/>
                  </a:lnTo>
                  <a:lnTo>
                    <a:pt x="292" y="529"/>
                  </a:lnTo>
                  <a:lnTo>
                    <a:pt x="301" y="537"/>
                  </a:lnTo>
                  <a:lnTo>
                    <a:pt x="305" y="539"/>
                  </a:lnTo>
                  <a:lnTo>
                    <a:pt x="310" y="540"/>
                  </a:lnTo>
                  <a:lnTo>
                    <a:pt x="287" y="525"/>
                  </a:lnTo>
                  <a:lnTo>
                    <a:pt x="275" y="517"/>
                  </a:lnTo>
                  <a:lnTo>
                    <a:pt x="263" y="510"/>
                  </a:lnTo>
                  <a:lnTo>
                    <a:pt x="269" y="514"/>
                  </a:lnTo>
                  <a:lnTo>
                    <a:pt x="272" y="517"/>
                  </a:lnTo>
                  <a:lnTo>
                    <a:pt x="273" y="520"/>
                  </a:lnTo>
                  <a:close/>
                  <a:moveTo>
                    <a:pt x="238" y="511"/>
                  </a:moveTo>
                  <a:lnTo>
                    <a:pt x="238" y="511"/>
                  </a:lnTo>
                  <a:lnTo>
                    <a:pt x="243" y="514"/>
                  </a:lnTo>
                  <a:lnTo>
                    <a:pt x="247" y="519"/>
                  </a:lnTo>
                  <a:lnTo>
                    <a:pt x="252" y="522"/>
                  </a:lnTo>
                  <a:lnTo>
                    <a:pt x="257" y="522"/>
                  </a:lnTo>
                  <a:lnTo>
                    <a:pt x="252" y="519"/>
                  </a:lnTo>
                  <a:lnTo>
                    <a:pt x="247" y="516"/>
                  </a:lnTo>
                  <a:lnTo>
                    <a:pt x="243" y="511"/>
                  </a:lnTo>
                  <a:lnTo>
                    <a:pt x="241" y="511"/>
                  </a:lnTo>
                  <a:lnTo>
                    <a:pt x="238" y="511"/>
                  </a:lnTo>
                  <a:close/>
                  <a:moveTo>
                    <a:pt x="314" y="517"/>
                  </a:moveTo>
                  <a:lnTo>
                    <a:pt x="314" y="517"/>
                  </a:lnTo>
                  <a:lnTo>
                    <a:pt x="311" y="514"/>
                  </a:lnTo>
                  <a:lnTo>
                    <a:pt x="307" y="513"/>
                  </a:lnTo>
                  <a:lnTo>
                    <a:pt x="310" y="517"/>
                  </a:lnTo>
                  <a:lnTo>
                    <a:pt x="311" y="517"/>
                  </a:lnTo>
                  <a:lnTo>
                    <a:pt x="314" y="517"/>
                  </a:lnTo>
                  <a:close/>
                  <a:moveTo>
                    <a:pt x="775" y="536"/>
                  </a:moveTo>
                  <a:lnTo>
                    <a:pt x="775" y="536"/>
                  </a:lnTo>
                  <a:lnTo>
                    <a:pt x="775" y="528"/>
                  </a:lnTo>
                  <a:lnTo>
                    <a:pt x="773" y="523"/>
                  </a:lnTo>
                  <a:lnTo>
                    <a:pt x="770" y="519"/>
                  </a:lnTo>
                  <a:lnTo>
                    <a:pt x="766" y="514"/>
                  </a:lnTo>
                  <a:lnTo>
                    <a:pt x="760" y="514"/>
                  </a:lnTo>
                  <a:lnTo>
                    <a:pt x="752" y="513"/>
                  </a:lnTo>
                  <a:lnTo>
                    <a:pt x="763" y="525"/>
                  </a:lnTo>
                  <a:lnTo>
                    <a:pt x="769" y="531"/>
                  </a:lnTo>
                  <a:lnTo>
                    <a:pt x="775" y="536"/>
                  </a:lnTo>
                  <a:close/>
                  <a:moveTo>
                    <a:pt x="565" y="546"/>
                  </a:moveTo>
                  <a:lnTo>
                    <a:pt x="565" y="546"/>
                  </a:lnTo>
                  <a:lnTo>
                    <a:pt x="563" y="545"/>
                  </a:lnTo>
                  <a:lnTo>
                    <a:pt x="563" y="543"/>
                  </a:lnTo>
                  <a:lnTo>
                    <a:pt x="565" y="542"/>
                  </a:lnTo>
                  <a:lnTo>
                    <a:pt x="568" y="540"/>
                  </a:lnTo>
                  <a:lnTo>
                    <a:pt x="565" y="537"/>
                  </a:lnTo>
                  <a:lnTo>
                    <a:pt x="560" y="534"/>
                  </a:lnTo>
                  <a:lnTo>
                    <a:pt x="555" y="529"/>
                  </a:lnTo>
                  <a:lnTo>
                    <a:pt x="551" y="526"/>
                  </a:lnTo>
                  <a:lnTo>
                    <a:pt x="545" y="523"/>
                  </a:lnTo>
                  <a:lnTo>
                    <a:pt x="540" y="520"/>
                  </a:lnTo>
                  <a:lnTo>
                    <a:pt x="536" y="516"/>
                  </a:lnTo>
                  <a:lnTo>
                    <a:pt x="531" y="514"/>
                  </a:lnTo>
                  <a:lnTo>
                    <a:pt x="548" y="531"/>
                  </a:lnTo>
                  <a:lnTo>
                    <a:pt x="565" y="546"/>
                  </a:lnTo>
                  <a:close/>
                  <a:moveTo>
                    <a:pt x="401" y="565"/>
                  </a:moveTo>
                  <a:lnTo>
                    <a:pt x="401" y="565"/>
                  </a:lnTo>
                  <a:lnTo>
                    <a:pt x="372" y="539"/>
                  </a:lnTo>
                  <a:lnTo>
                    <a:pt x="357" y="526"/>
                  </a:lnTo>
                  <a:lnTo>
                    <a:pt x="348" y="522"/>
                  </a:lnTo>
                  <a:lnTo>
                    <a:pt x="340" y="517"/>
                  </a:lnTo>
                  <a:lnTo>
                    <a:pt x="353" y="532"/>
                  </a:lnTo>
                  <a:lnTo>
                    <a:pt x="368" y="545"/>
                  </a:lnTo>
                  <a:lnTo>
                    <a:pt x="385" y="555"/>
                  </a:lnTo>
                  <a:lnTo>
                    <a:pt x="392" y="560"/>
                  </a:lnTo>
                  <a:lnTo>
                    <a:pt x="401" y="565"/>
                  </a:lnTo>
                  <a:close/>
                  <a:moveTo>
                    <a:pt x="648" y="532"/>
                  </a:moveTo>
                  <a:lnTo>
                    <a:pt x="648" y="532"/>
                  </a:lnTo>
                  <a:lnTo>
                    <a:pt x="644" y="526"/>
                  </a:lnTo>
                  <a:lnTo>
                    <a:pt x="638" y="523"/>
                  </a:lnTo>
                  <a:lnTo>
                    <a:pt x="632" y="519"/>
                  </a:lnTo>
                  <a:lnTo>
                    <a:pt x="624" y="517"/>
                  </a:lnTo>
                  <a:lnTo>
                    <a:pt x="636" y="526"/>
                  </a:lnTo>
                  <a:lnTo>
                    <a:pt x="642" y="529"/>
                  </a:lnTo>
                  <a:lnTo>
                    <a:pt x="648" y="532"/>
                  </a:lnTo>
                  <a:close/>
                  <a:moveTo>
                    <a:pt x="856" y="526"/>
                  </a:moveTo>
                  <a:lnTo>
                    <a:pt x="856" y="526"/>
                  </a:lnTo>
                  <a:lnTo>
                    <a:pt x="856" y="520"/>
                  </a:lnTo>
                  <a:lnTo>
                    <a:pt x="856" y="519"/>
                  </a:lnTo>
                  <a:lnTo>
                    <a:pt x="854" y="517"/>
                  </a:lnTo>
                  <a:lnTo>
                    <a:pt x="854" y="522"/>
                  </a:lnTo>
                  <a:lnTo>
                    <a:pt x="854" y="525"/>
                  </a:lnTo>
                  <a:lnTo>
                    <a:pt x="856" y="526"/>
                  </a:lnTo>
                  <a:close/>
                  <a:moveTo>
                    <a:pt x="618" y="529"/>
                  </a:moveTo>
                  <a:lnTo>
                    <a:pt x="618" y="529"/>
                  </a:lnTo>
                  <a:lnTo>
                    <a:pt x="616" y="526"/>
                  </a:lnTo>
                  <a:lnTo>
                    <a:pt x="613" y="523"/>
                  </a:lnTo>
                  <a:lnTo>
                    <a:pt x="607" y="519"/>
                  </a:lnTo>
                  <a:lnTo>
                    <a:pt x="609" y="522"/>
                  </a:lnTo>
                  <a:lnTo>
                    <a:pt x="612" y="525"/>
                  </a:lnTo>
                  <a:lnTo>
                    <a:pt x="618" y="529"/>
                  </a:lnTo>
                  <a:close/>
                  <a:moveTo>
                    <a:pt x="565" y="522"/>
                  </a:moveTo>
                  <a:lnTo>
                    <a:pt x="565" y="522"/>
                  </a:lnTo>
                  <a:lnTo>
                    <a:pt x="566" y="523"/>
                  </a:lnTo>
                  <a:lnTo>
                    <a:pt x="569" y="523"/>
                  </a:lnTo>
                  <a:lnTo>
                    <a:pt x="571" y="523"/>
                  </a:lnTo>
                  <a:lnTo>
                    <a:pt x="571" y="522"/>
                  </a:lnTo>
                  <a:lnTo>
                    <a:pt x="568" y="522"/>
                  </a:lnTo>
                  <a:lnTo>
                    <a:pt x="566" y="520"/>
                  </a:lnTo>
                  <a:lnTo>
                    <a:pt x="565" y="522"/>
                  </a:lnTo>
                  <a:close/>
                  <a:moveTo>
                    <a:pt x="377" y="565"/>
                  </a:moveTo>
                  <a:lnTo>
                    <a:pt x="377" y="565"/>
                  </a:lnTo>
                  <a:lnTo>
                    <a:pt x="351" y="543"/>
                  </a:lnTo>
                  <a:lnTo>
                    <a:pt x="324" y="523"/>
                  </a:lnTo>
                  <a:lnTo>
                    <a:pt x="321" y="525"/>
                  </a:lnTo>
                  <a:lnTo>
                    <a:pt x="316" y="523"/>
                  </a:lnTo>
                  <a:lnTo>
                    <a:pt x="330" y="536"/>
                  </a:lnTo>
                  <a:lnTo>
                    <a:pt x="345" y="546"/>
                  </a:lnTo>
                  <a:lnTo>
                    <a:pt x="362" y="555"/>
                  </a:lnTo>
                  <a:lnTo>
                    <a:pt x="377" y="565"/>
                  </a:lnTo>
                  <a:close/>
                  <a:moveTo>
                    <a:pt x="683" y="532"/>
                  </a:moveTo>
                  <a:lnTo>
                    <a:pt x="683" y="532"/>
                  </a:lnTo>
                  <a:lnTo>
                    <a:pt x="682" y="529"/>
                  </a:lnTo>
                  <a:lnTo>
                    <a:pt x="679" y="528"/>
                  </a:lnTo>
                  <a:lnTo>
                    <a:pt x="674" y="525"/>
                  </a:lnTo>
                  <a:lnTo>
                    <a:pt x="676" y="526"/>
                  </a:lnTo>
                  <a:lnTo>
                    <a:pt x="677" y="529"/>
                  </a:lnTo>
                  <a:lnTo>
                    <a:pt x="680" y="531"/>
                  </a:lnTo>
                  <a:lnTo>
                    <a:pt x="683" y="532"/>
                  </a:lnTo>
                  <a:close/>
                  <a:moveTo>
                    <a:pt x="513" y="583"/>
                  </a:moveTo>
                  <a:lnTo>
                    <a:pt x="513" y="583"/>
                  </a:lnTo>
                  <a:lnTo>
                    <a:pt x="504" y="575"/>
                  </a:lnTo>
                  <a:lnTo>
                    <a:pt x="493" y="568"/>
                  </a:lnTo>
                  <a:lnTo>
                    <a:pt x="482" y="558"/>
                  </a:lnTo>
                  <a:lnTo>
                    <a:pt x="473" y="551"/>
                  </a:lnTo>
                  <a:lnTo>
                    <a:pt x="473" y="548"/>
                  </a:lnTo>
                  <a:lnTo>
                    <a:pt x="459" y="536"/>
                  </a:lnTo>
                  <a:lnTo>
                    <a:pt x="452" y="531"/>
                  </a:lnTo>
                  <a:lnTo>
                    <a:pt x="444" y="526"/>
                  </a:lnTo>
                  <a:lnTo>
                    <a:pt x="459" y="543"/>
                  </a:lnTo>
                  <a:lnTo>
                    <a:pt x="476" y="560"/>
                  </a:lnTo>
                  <a:lnTo>
                    <a:pt x="496" y="575"/>
                  </a:lnTo>
                  <a:lnTo>
                    <a:pt x="505" y="581"/>
                  </a:lnTo>
                  <a:lnTo>
                    <a:pt x="516" y="587"/>
                  </a:lnTo>
                  <a:lnTo>
                    <a:pt x="514" y="586"/>
                  </a:lnTo>
                  <a:lnTo>
                    <a:pt x="513" y="583"/>
                  </a:lnTo>
                  <a:close/>
                  <a:moveTo>
                    <a:pt x="504" y="537"/>
                  </a:moveTo>
                  <a:lnTo>
                    <a:pt x="504" y="537"/>
                  </a:lnTo>
                  <a:lnTo>
                    <a:pt x="499" y="532"/>
                  </a:lnTo>
                  <a:lnTo>
                    <a:pt x="494" y="529"/>
                  </a:lnTo>
                  <a:lnTo>
                    <a:pt x="493" y="529"/>
                  </a:lnTo>
                  <a:lnTo>
                    <a:pt x="494" y="531"/>
                  </a:lnTo>
                  <a:lnTo>
                    <a:pt x="497" y="534"/>
                  </a:lnTo>
                  <a:lnTo>
                    <a:pt x="500" y="537"/>
                  </a:lnTo>
                  <a:lnTo>
                    <a:pt x="502" y="537"/>
                  </a:lnTo>
                  <a:lnTo>
                    <a:pt x="504" y="537"/>
                  </a:lnTo>
                  <a:close/>
                  <a:moveTo>
                    <a:pt x="603" y="537"/>
                  </a:moveTo>
                  <a:lnTo>
                    <a:pt x="603" y="537"/>
                  </a:lnTo>
                  <a:lnTo>
                    <a:pt x="598" y="532"/>
                  </a:lnTo>
                  <a:lnTo>
                    <a:pt x="592" y="529"/>
                  </a:lnTo>
                  <a:lnTo>
                    <a:pt x="595" y="532"/>
                  </a:lnTo>
                  <a:lnTo>
                    <a:pt x="597" y="534"/>
                  </a:lnTo>
                  <a:lnTo>
                    <a:pt x="603" y="537"/>
                  </a:lnTo>
                  <a:close/>
                  <a:moveTo>
                    <a:pt x="658" y="543"/>
                  </a:moveTo>
                  <a:lnTo>
                    <a:pt x="658" y="543"/>
                  </a:lnTo>
                  <a:lnTo>
                    <a:pt x="651" y="540"/>
                  </a:lnTo>
                  <a:lnTo>
                    <a:pt x="645" y="537"/>
                  </a:lnTo>
                  <a:lnTo>
                    <a:pt x="639" y="534"/>
                  </a:lnTo>
                  <a:lnTo>
                    <a:pt x="635" y="531"/>
                  </a:lnTo>
                  <a:lnTo>
                    <a:pt x="642" y="540"/>
                  </a:lnTo>
                  <a:lnTo>
                    <a:pt x="651" y="549"/>
                  </a:lnTo>
                  <a:lnTo>
                    <a:pt x="661" y="558"/>
                  </a:lnTo>
                  <a:lnTo>
                    <a:pt x="667" y="561"/>
                  </a:lnTo>
                  <a:lnTo>
                    <a:pt x="673" y="565"/>
                  </a:lnTo>
                  <a:lnTo>
                    <a:pt x="670" y="560"/>
                  </a:lnTo>
                  <a:lnTo>
                    <a:pt x="665" y="554"/>
                  </a:lnTo>
                  <a:lnTo>
                    <a:pt x="662" y="548"/>
                  </a:lnTo>
                  <a:lnTo>
                    <a:pt x="658" y="543"/>
                  </a:lnTo>
                  <a:close/>
                  <a:moveTo>
                    <a:pt x="334" y="545"/>
                  </a:moveTo>
                  <a:lnTo>
                    <a:pt x="334" y="545"/>
                  </a:lnTo>
                  <a:lnTo>
                    <a:pt x="334" y="543"/>
                  </a:lnTo>
                  <a:lnTo>
                    <a:pt x="333" y="543"/>
                  </a:lnTo>
                  <a:lnTo>
                    <a:pt x="330" y="543"/>
                  </a:lnTo>
                  <a:lnTo>
                    <a:pt x="327" y="540"/>
                  </a:lnTo>
                  <a:lnTo>
                    <a:pt x="322" y="536"/>
                  </a:lnTo>
                  <a:lnTo>
                    <a:pt x="319" y="534"/>
                  </a:lnTo>
                  <a:lnTo>
                    <a:pt x="314" y="534"/>
                  </a:lnTo>
                  <a:lnTo>
                    <a:pt x="321" y="539"/>
                  </a:lnTo>
                  <a:lnTo>
                    <a:pt x="327" y="545"/>
                  </a:lnTo>
                  <a:lnTo>
                    <a:pt x="333" y="549"/>
                  </a:lnTo>
                  <a:lnTo>
                    <a:pt x="339" y="552"/>
                  </a:lnTo>
                  <a:lnTo>
                    <a:pt x="336" y="549"/>
                  </a:lnTo>
                  <a:lnTo>
                    <a:pt x="336" y="548"/>
                  </a:lnTo>
                  <a:lnTo>
                    <a:pt x="337" y="546"/>
                  </a:lnTo>
                  <a:lnTo>
                    <a:pt x="334" y="546"/>
                  </a:lnTo>
                  <a:lnTo>
                    <a:pt x="333" y="546"/>
                  </a:lnTo>
                  <a:lnTo>
                    <a:pt x="333" y="545"/>
                  </a:lnTo>
                  <a:lnTo>
                    <a:pt x="331" y="545"/>
                  </a:lnTo>
                  <a:lnTo>
                    <a:pt x="331" y="543"/>
                  </a:lnTo>
                  <a:lnTo>
                    <a:pt x="333" y="545"/>
                  </a:lnTo>
                  <a:lnTo>
                    <a:pt x="334" y="545"/>
                  </a:lnTo>
                  <a:close/>
                  <a:moveTo>
                    <a:pt x="625" y="537"/>
                  </a:moveTo>
                  <a:lnTo>
                    <a:pt x="625" y="537"/>
                  </a:lnTo>
                  <a:lnTo>
                    <a:pt x="625" y="536"/>
                  </a:lnTo>
                  <a:lnTo>
                    <a:pt x="624" y="534"/>
                  </a:lnTo>
                  <a:lnTo>
                    <a:pt x="624" y="532"/>
                  </a:lnTo>
                  <a:lnTo>
                    <a:pt x="622" y="532"/>
                  </a:lnTo>
                  <a:lnTo>
                    <a:pt x="621" y="532"/>
                  </a:lnTo>
                  <a:lnTo>
                    <a:pt x="622" y="534"/>
                  </a:lnTo>
                  <a:lnTo>
                    <a:pt x="625" y="537"/>
                  </a:lnTo>
                  <a:close/>
                  <a:moveTo>
                    <a:pt x="781" y="545"/>
                  </a:moveTo>
                  <a:lnTo>
                    <a:pt x="781" y="545"/>
                  </a:lnTo>
                  <a:lnTo>
                    <a:pt x="781" y="537"/>
                  </a:lnTo>
                  <a:lnTo>
                    <a:pt x="781" y="536"/>
                  </a:lnTo>
                  <a:lnTo>
                    <a:pt x="779" y="532"/>
                  </a:lnTo>
                  <a:lnTo>
                    <a:pt x="778" y="536"/>
                  </a:lnTo>
                  <a:lnTo>
                    <a:pt x="778" y="540"/>
                  </a:lnTo>
                  <a:lnTo>
                    <a:pt x="779" y="542"/>
                  </a:lnTo>
                  <a:lnTo>
                    <a:pt x="781" y="545"/>
                  </a:lnTo>
                  <a:close/>
                  <a:moveTo>
                    <a:pt x="247" y="543"/>
                  </a:moveTo>
                  <a:lnTo>
                    <a:pt x="247" y="543"/>
                  </a:lnTo>
                  <a:lnTo>
                    <a:pt x="241" y="537"/>
                  </a:lnTo>
                  <a:lnTo>
                    <a:pt x="237" y="534"/>
                  </a:lnTo>
                  <a:lnTo>
                    <a:pt x="241" y="539"/>
                  </a:lnTo>
                  <a:lnTo>
                    <a:pt x="244" y="542"/>
                  </a:lnTo>
                  <a:lnTo>
                    <a:pt x="247" y="543"/>
                  </a:lnTo>
                  <a:close/>
                  <a:moveTo>
                    <a:pt x="686" y="549"/>
                  </a:moveTo>
                  <a:lnTo>
                    <a:pt x="686" y="549"/>
                  </a:lnTo>
                  <a:lnTo>
                    <a:pt x="683" y="545"/>
                  </a:lnTo>
                  <a:lnTo>
                    <a:pt x="680" y="540"/>
                  </a:lnTo>
                  <a:lnTo>
                    <a:pt x="677" y="537"/>
                  </a:lnTo>
                  <a:lnTo>
                    <a:pt x="671" y="536"/>
                  </a:lnTo>
                  <a:lnTo>
                    <a:pt x="676" y="539"/>
                  </a:lnTo>
                  <a:lnTo>
                    <a:pt x="679" y="543"/>
                  </a:lnTo>
                  <a:lnTo>
                    <a:pt x="682" y="546"/>
                  </a:lnTo>
                  <a:lnTo>
                    <a:pt x="686" y="549"/>
                  </a:lnTo>
                  <a:close/>
                  <a:moveTo>
                    <a:pt x="719" y="572"/>
                  </a:moveTo>
                  <a:lnTo>
                    <a:pt x="719" y="572"/>
                  </a:lnTo>
                  <a:lnTo>
                    <a:pt x="723" y="574"/>
                  </a:lnTo>
                  <a:lnTo>
                    <a:pt x="729" y="577"/>
                  </a:lnTo>
                  <a:lnTo>
                    <a:pt x="732" y="580"/>
                  </a:lnTo>
                  <a:lnTo>
                    <a:pt x="737" y="581"/>
                  </a:lnTo>
                  <a:lnTo>
                    <a:pt x="732" y="577"/>
                  </a:lnTo>
                  <a:lnTo>
                    <a:pt x="728" y="572"/>
                  </a:lnTo>
                  <a:lnTo>
                    <a:pt x="725" y="568"/>
                  </a:lnTo>
                  <a:lnTo>
                    <a:pt x="720" y="563"/>
                  </a:lnTo>
                  <a:lnTo>
                    <a:pt x="720" y="560"/>
                  </a:lnTo>
                  <a:lnTo>
                    <a:pt x="711" y="554"/>
                  </a:lnTo>
                  <a:lnTo>
                    <a:pt x="703" y="548"/>
                  </a:lnTo>
                  <a:lnTo>
                    <a:pt x="696" y="542"/>
                  </a:lnTo>
                  <a:lnTo>
                    <a:pt x="686" y="536"/>
                  </a:lnTo>
                  <a:lnTo>
                    <a:pt x="693" y="545"/>
                  </a:lnTo>
                  <a:lnTo>
                    <a:pt x="702" y="554"/>
                  </a:lnTo>
                  <a:lnTo>
                    <a:pt x="709" y="563"/>
                  </a:lnTo>
                  <a:lnTo>
                    <a:pt x="719" y="572"/>
                  </a:lnTo>
                  <a:close/>
                  <a:moveTo>
                    <a:pt x="709" y="545"/>
                  </a:moveTo>
                  <a:lnTo>
                    <a:pt x="709" y="545"/>
                  </a:lnTo>
                  <a:lnTo>
                    <a:pt x="723" y="558"/>
                  </a:lnTo>
                  <a:lnTo>
                    <a:pt x="737" y="571"/>
                  </a:lnTo>
                  <a:lnTo>
                    <a:pt x="725" y="552"/>
                  </a:lnTo>
                  <a:lnTo>
                    <a:pt x="719" y="545"/>
                  </a:lnTo>
                  <a:lnTo>
                    <a:pt x="711" y="539"/>
                  </a:lnTo>
                  <a:lnTo>
                    <a:pt x="712" y="540"/>
                  </a:lnTo>
                  <a:lnTo>
                    <a:pt x="711" y="542"/>
                  </a:lnTo>
                  <a:lnTo>
                    <a:pt x="709" y="545"/>
                  </a:lnTo>
                  <a:close/>
                  <a:moveTo>
                    <a:pt x="525" y="543"/>
                  </a:moveTo>
                  <a:lnTo>
                    <a:pt x="525" y="543"/>
                  </a:lnTo>
                  <a:lnTo>
                    <a:pt x="528" y="545"/>
                  </a:lnTo>
                  <a:lnTo>
                    <a:pt x="529" y="545"/>
                  </a:lnTo>
                  <a:lnTo>
                    <a:pt x="529" y="543"/>
                  </a:lnTo>
                  <a:lnTo>
                    <a:pt x="528" y="542"/>
                  </a:lnTo>
                  <a:lnTo>
                    <a:pt x="526" y="540"/>
                  </a:lnTo>
                  <a:lnTo>
                    <a:pt x="522" y="539"/>
                  </a:lnTo>
                  <a:lnTo>
                    <a:pt x="523" y="540"/>
                  </a:lnTo>
                  <a:lnTo>
                    <a:pt x="525" y="543"/>
                  </a:lnTo>
                  <a:close/>
                  <a:moveTo>
                    <a:pt x="619" y="568"/>
                  </a:moveTo>
                  <a:lnTo>
                    <a:pt x="619" y="568"/>
                  </a:lnTo>
                  <a:lnTo>
                    <a:pt x="604" y="552"/>
                  </a:lnTo>
                  <a:lnTo>
                    <a:pt x="595" y="546"/>
                  </a:lnTo>
                  <a:lnTo>
                    <a:pt x="587" y="540"/>
                  </a:lnTo>
                  <a:lnTo>
                    <a:pt x="603" y="555"/>
                  </a:lnTo>
                  <a:lnTo>
                    <a:pt x="610" y="561"/>
                  </a:lnTo>
                  <a:lnTo>
                    <a:pt x="619" y="568"/>
                  </a:lnTo>
                  <a:close/>
                  <a:moveTo>
                    <a:pt x="746" y="546"/>
                  </a:moveTo>
                  <a:lnTo>
                    <a:pt x="746" y="546"/>
                  </a:lnTo>
                  <a:lnTo>
                    <a:pt x="743" y="542"/>
                  </a:lnTo>
                  <a:lnTo>
                    <a:pt x="740" y="540"/>
                  </a:lnTo>
                  <a:lnTo>
                    <a:pt x="738" y="540"/>
                  </a:lnTo>
                  <a:lnTo>
                    <a:pt x="741" y="543"/>
                  </a:lnTo>
                  <a:lnTo>
                    <a:pt x="746" y="546"/>
                  </a:lnTo>
                  <a:close/>
                  <a:moveTo>
                    <a:pt x="316" y="552"/>
                  </a:moveTo>
                  <a:lnTo>
                    <a:pt x="316" y="552"/>
                  </a:lnTo>
                  <a:lnTo>
                    <a:pt x="316" y="551"/>
                  </a:lnTo>
                  <a:lnTo>
                    <a:pt x="314" y="551"/>
                  </a:lnTo>
                  <a:lnTo>
                    <a:pt x="311" y="549"/>
                  </a:lnTo>
                  <a:lnTo>
                    <a:pt x="305" y="545"/>
                  </a:lnTo>
                  <a:lnTo>
                    <a:pt x="301" y="543"/>
                  </a:lnTo>
                  <a:lnTo>
                    <a:pt x="298" y="543"/>
                  </a:lnTo>
                  <a:lnTo>
                    <a:pt x="307" y="548"/>
                  </a:lnTo>
                  <a:lnTo>
                    <a:pt x="316" y="552"/>
                  </a:lnTo>
                  <a:close/>
                  <a:moveTo>
                    <a:pt x="346" y="603"/>
                  </a:moveTo>
                  <a:lnTo>
                    <a:pt x="346" y="603"/>
                  </a:lnTo>
                  <a:lnTo>
                    <a:pt x="348" y="603"/>
                  </a:lnTo>
                  <a:lnTo>
                    <a:pt x="348" y="601"/>
                  </a:lnTo>
                  <a:lnTo>
                    <a:pt x="345" y="600"/>
                  </a:lnTo>
                  <a:lnTo>
                    <a:pt x="345" y="601"/>
                  </a:lnTo>
                  <a:lnTo>
                    <a:pt x="328" y="587"/>
                  </a:lnTo>
                  <a:lnTo>
                    <a:pt x="311" y="575"/>
                  </a:lnTo>
                  <a:lnTo>
                    <a:pt x="293" y="561"/>
                  </a:lnTo>
                  <a:lnTo>
                    <a:pt x="276" y="549"/>
                  </a:lnTo>
                  <a:lnTo>
                    <a:pt x="273" y="548"/>
                  </a:lnTo>
                  <a:lnTo>
                    <a:pt x="272" y="546"/>
                  </a:lnTo>
                  <a:lnTo>
                    <a:pt x="269" y="545"/>
                  </a:lnTo>
                  <a:lnTo>
                    <a:pt x="266" y="543"/>
                  </a:lnTo>
                  <a:lnTo>
                    <a:pt x="276" y="555"/>
                  </a:lnTo>
                  <a:lnTo>
                    <a:pt x="289" y="565"/>
                  </a:lnTo>
                  <a:lnTo>
                    <a:pt x="301" y="575"/>
                  </a:lnTo>
                  <a:lnTo>
                    <a:pt x="313" y="586"/>
                  </a:lnTo>
                  <a:lnTo>
                    <a:pt x="325" y="595"/>
                  </a:lnTo>
                  <a:lnTo>
                    <a:pt x="337" y="606"/>
                  </a:lnTo>
                  <a:lnTo>
                    <a:pt x="348" y="618"/>
                  </a:lnTo>
                  <a:lnTo>
                    <a:pt x="362" y="627"/>
                  </a:lnTo>
                  <a:lnTo>
                    <a:pt x="359" y="621"/>
                  </a:lnTo>
                  <a:lnTo>
                    <a:pt x="354" y="613"/>
                  </a:lnTo>
                  <a:lnTo>
                    <a:pt x="350" y="607"/>
                  </a:lnTo>
                  <a:lnTo>
                    <a:pt x="346" y="603"/>
                  </a:lnTo>
                  <a:close/>
                  <a:moveTo>
                    <a:pt x="443" y="565"/>
                  </a:moveTo>
                  <a:lnTo>
                    <a:pt x="443" y="565"/>
                  </a:lnTo>
                  <a:lnTo>
                    <a:pt x="432" y="552"/>
                  </a:lnTo>
                  <a:lnTo>
                    <a:pt x="426" y="548"/>
                  </a:lnTo>
                  <a:lnTo>
                    <a:pt x="420" y="545"/>
                  </a:lnTo>
                  <a:lnTo>
                    <a:pt x="430" y="555"/>
                  </a:lnTo>
                  <a:lnTo>
                    <a:pt x="436" y="560"/>
                  </a:lnTo>
                  <a:lnTo>
                    <a:pt x="443" y="565"/>
                  </a:lnTo>
                  <a:close/>
                  <a:moveTo>
                    <a:pt x="536" y="558"/>
                  </a:moveTo>
                  <a:lnTo>
                    <a:pt x="536" y="558"/>
                  </a:lnTo>
                  <a:lnTo>
                    <a:pt x="532" y="554"/>
                  </a:lnTo>
                  <a:lnTo>
                    <a:pt x="528" y="551"/>
                  </a:lnTo>
                  <a:lnTo>
                    <a:pt x="531" y="555"/>
                  </a:lnTo>
                  <a:lnTo>
                    <a:pt x="534" y="557"/>
                  </a:lnTo>
                  <a:lnTo>
                    <a:pt x="536" y="558"/>
                  </a:lnTo>
                  <a:close/>
                  <a:moveTo>
                    <a:pt x="644" y="568"/>
                  </a:moveTo>
                  <a:lnTo>
                    <a:pt x="644" y="568"/>
                  </a:lnTo>
                  <a:lnTo>
                    <a:pt x="636" y="558"/>
                  </a:lnTo>
                  <a:lnTo>
                    <a:pt x="632" y="555"/>
                  </a:lnTo>
                  <a:lnTo>
                    <a:pt x="629" y="552"/>
                  </a:lnTo>
                  <a:lnTo>
                    <a:pt x="632" y="557"/>
                  </a:lnTo>
                  <a:lnTo>
                    <a:pt x="636" y="561"/>
                  </a:lnTo>
                  <a:lnTo>
                    <a:pt x="639" y="566"/>
                  </a:lnTo>
                  <a:lnTo>
                    <a:pt x="644" y="568"/>
                  </a:lnTo>
                  <a:close/>
                  <a:moveTo>
                    <a:pt x="700" y="580"/>
                  </a:moveTo>
                  <a:lnTo>
                    <a:pt x="700" y="580"/>
                  </a:lnTo>
                  <a:lnTo>
                    <a:pt x="686" y="565"/>
                  </a:lnTo>
                  <a:lnTo>
                    <a:pt x="679" y="558"/>
                  </a:lnTo>
                  <a:lnTo>
                    <a:pt x="670" y="552"/>
                  </a:lnTo>
                  <a:lnTo>
                    <a:pt x="676" y="561"/>
                  </a:lnTo>
                  <a:lnTo>
                    <a:pt x="683" y="569"/>
                  </a:lnTo>
                  <a:lnTo>
                    <a:pt x="691" y="575"/>
                  </a:lnTo>
                  <a:lnTo>
                    <a:pt x="700" y="580"/>
                  </a:lnTo>
                  <a:close/>
                  <a:moveTo>
                    <a:pt x="453" y="595"/>
                  </a:moveTo>
                  <a:lnTo>
                    <a:pt x="453" y="595"/>
                  </a:lnTo>
                  <a:lnTo>
                    <a:pt x="452" y="593"/>
                  </a:lnTo>
                  <a:lnTo>
                    <a:pt x="453" y="592"/>
                  </a:lnTo>
                  <a:lnTo>
                    <a:pt x="452" y="592"/>
                  </a:lnTo>
                  <a:lnTo>
                    <a:pt x="452" y="589"/>
                  </a:lnTo>
                  <a:lnTo>
                    <a:pt x="426" y="571"/>
                  </a:lnTo>
                  <a:lnTo>
                    <a:pt x="412" y="561"/>
                  </a:lnTo>
                  <a:lnTo>
                    <a:pt x="398" y="554"/>
                  </a:lnTo>
                  <a:lnTo>
                    <a:pt x="409" y="566"/>
                  </a:lnTo>
                  <a:lnTo>
                    <a:pt x="423" y="577"/>
                  </a:lnTo>
                  <a:lnTo>
                    <a:pt x="436" y="587"/>
                  </a:lnTo>
                  <a:lnTo>
                    <a:pt x="453" y="595"/>
                  </a:lnTo>
                  <a:close/>
                  <a:moveTo>
                    <a:pt x="354" y="568"/>
                  </a:moveTo>
                  <a:lnTo>
                    <a:pt x="354" y="568"/>
                  </a:lnTo>
                  <a:lnTo>
                    <a:pt x="366" y="577"/>
                  </a:lnTo>
                  <a:lnTo>
                    <a:pt x="380" y="586"/>
                  </a:lnTo>
                  <a:lnTo>
                    <a:pt x="392" y="597"/>
                  </a:lnTo>
                  <a:lnTo>
                    <a:pt x="403" y="606"/>
                  </a:lnTo>
                  <a:lnTo>
                    <a:pt x="375" y="578"/>
                  </a:lnTo>
                  <a:lnTo>
                    <a:pt x="346" y="554"/>
                  </a:lnTo>
                  <a:lnTo>
                    <a:pt x="350" y="560"/>
                  </a:lnTo>
                  <a:lnTo>
                    <a:pt x="354" y="568"/>
                  </a:lnTo>
                  <a:close/>
                  <a:moveTo>
                    <a:pt x="528" y="560"/>
                  </a:moveTo>
                  <a:lnTo>
                    <a:pt x="528" y="560"/>
                  </a:lnTo>
                  <a:lnTo>
                    <a:pt x="522" y="555"/>
                  </a:lnTo>
                  <a:lnTo>
                    <a:pt x="525" y="558"/>
                  </a:lnTo>
                  <a:lnTo>
                    <a:pt x="526" y="560"/>
                  </a:lnTo>
                  <a:lnTo>
                    <a:pt x="528" y="560"/>
                  </a:lnTo>
                  <a:close/>
                  <a:moveTo>
                    <a:pt x="423" y="593"/>
                  </a:moveTo>
                  <a:lnTo>
                    <a:pt x="423" y="593"/>
                  </a:lnTo>
                  <a:lnTo>
                    <a:pt x="423" y="592"/>
                  </a:lnTo>
                  <a:lnTo>
                    <a:pt x="421" y="590"/>
                  </a:lnTo>
                  <a:lnTo>
                    <a:pt x="421" y="589"/>
                  </a:lnTo>
                  <a:lnTo>
                    <a:pt x="423" y="587"/>
                  </a:lnTo>
                  <a:lnTo>
                    <a:pt x="424" y="587"/>
                  </a:lnTo>
                  <a:lnTo>
                    <a:pt x="415" y="580"/>
                  </a:lnTo>
                  <a:lnTo>
                    <a:pt x="406" y="572"/>
                  </a:lnTo>
                  <a:lnTo>
                    <a:pt x="395" y="566"/>
                  </a:lnTo>
                  <a:lnTo>
                    <a:pt x="385" y="560"/>
                  </a:lnTo>
                  <a:lnTo>
                    <a:pt x="383" y="561"/>
                  </a:lnTo>
                  <a:lnTo>
                    <a:pt x="382" y="560"/>
                  </a:lnTo>
                  <a:lnTo>
                    <a:pt x="382" y="558"/>
                  </a:lnTo>
                  <a:lnTo>
                    <a:pt x="380" y="557"/>
                  </a:lnTo>
                  <a:lnTo>
                    <a:pt x="375" y="557"/>
                  </a:lnTo>
                  <a:lnTo>
                    <a:pt x="388" y="566"/>
                  </a:lnTo>
                  <a:lnTo>
                    <a:pt x="398" y="577"/>
                  </a:lnTo>
                  <a:lnTo>
                    <a:pt x="409" y="586"/>
                  </a:lnTo>
                  <a:lnTo>
                    <a:pt x="423" y="593"/>
                  </a:lnTo>
                  <a:close/>
                  <a:moveTo>
                    <a:pt x="493" y="583"/>
                  </a:moveTo>
                  <a:lnTo>
                    <a:pt x="493" y="583"/>
                  </a:lnTo>
                  <a:lnTo>
                    <a:pt x="485" y="575"/>
                  </a:lnTo>
                  <a:lnTo>
                    <a:pt x="478" y="568"/>
                  </a:lnTo>
                  <a:lnTo>
                    <a:pt x="459" y="557"/>
                  </a:lnTo>
                  <a:lnTo>
                    <a:pt x="465" y="565"/>
                  </a:lnTo>
                  <a:lnTo>
                    <a:pt x="475" y="572"/>
                  </a:lnTo>
                  <a:lnTo>
                    <a:pt x="493" y="583"/>
                  </a:lnTo>
                  <a:close/>
                  <a:moveTo>
                    <a:pt x="322" y="561"/>
                  </a:moveTo>
                  <a:lnTo>
                    <a:pt x="322" y="561"/>
                  </a:lnTo>
                  <a:lnTo>
                    <a:pt x="334" y="569"/>
                  </a:lnTo>
                  <a:lnTo>
                    <a:pt x="346" y="577"/>
                  </a:lnTo>
                  <a:lnTo>
                    <a:pt x="362" y="589"/>
                  </a:lnTo>
                  <a:lnTo>
                    <a:pt x="369" y="593"/>
                  </a:lnTo>
                  <a:lnTo>
                    <a:pt x="375" y="597"/>
                  </a:lnTo>
                  <a:lnTo>
                    <a:pt x="369" y="590"/>
                  </a:lnTo>
                  <a:lnTo>
                    <a:pt x="368" y="587"/>
                  </a:lnTo>
                  <a:lnTo>
                    <a:pt x="368" y="584"/>
                  </a:lnTo>
                  <a:lnTo>
                    <a:pt x="363" y="584"/>
                  </a:lnTo>
                  <a:lnTo>
                    <a:pt x="360" y="581"/>
                  </a:lnTo>
                  <a:lnTo>
                    <a:pt x="357" y="577"/>
                  </a:lnTo>
                  <a:lnTo>
                    <a:pt x="353" y="575"/>
                  </a:lnTo>
                  <a:lnTo>
                    <a:pt x="354" y="574"/>
                  </a:lnTo>
                  <a:lnTo>
                    <a:pt x="350" y="572"/>
                  </a:lnTo>
                  <a:lnTo>
                    <a:pt x="345" y="571"/>
                  </a:lnTo>
                  <a:lnTo>
                    <a:pt x="337" y="566"/>
                  </a:lnTo>
                  <a:lnTo>
                    <a:pt x="334" y="563"/>
                  </a:lnTo>
                  <a:lnTo>
                    <a:pt x="331" y="560"/>
                  </a:lnTo>
                  <a:lnTo>
                    <a:pt x="327" y="560"/>
                  </a:lnTo>
                  <a:lnTo>
                    <a:pt x="322" y="561"/>
                  </a:lnTo>
                  <a:close/>
                  <a:moveTo>
                    <a:pt x="278" y="598"/>
                  </a:moveTo>
                  <a:lnTo>
                    <a:pt x="278" y="598"/>
                  </a:lnTo>
                  <a:lnTo>
                    <a:pt x="255" y="578"/>
                  </a:lnTo>
                  <a:lnTo>
                    <a:pt x="232" y="561"/>
                  </a:lnTo>
                  <a:lnTo>
                    <a:pt x="241" y="572"/>
                  </a:lnTo>
                  <a:lnTo>
                    <a:pt x="253" y="581"/>
                  </a:lnTo>
                  <a:lnTo>
                    <a:pt x="266" y="590"/>
                  </a:lnTo>
                  <a:lnTo>
                    <a:pt x="278" y="598"/>
                  </a:lnTo>
                  <a:close/>
                  <a:moveTo>
                    <a:pt x="565" y="598"/>
                  </a:moveTo>
                  <a:lnTo>
                    <a:pt x="565" y="598"/>
                  </a:lnTo>
                  <a:lnTo>
                    <a:pt x="566" y="600"/>
                  </a:lnTo>
                  <a:lnTo>
                    <a:pt x="569" y="601"/>
                  </a:lnTo>
                  <a:lnTo>
                    <a:pt x="571" y="603"/>
                  </a:lnTo>
                  <a:lnTo>
                    <a:pt x="575" y="604"/>
                  </a:lnTo>
                  <a:lnTo>
                    <a:pt x="565" y="592"/>
                  </a:lnTo>
                  <a:lnTo>
                    <a:pt x="552" y="581"/>
                  </a:lnTo>
                  <a:lnTo>
                    <a:pt x="529" y="563"/>
                  </a:lnTo>
                  <a:lnTo>
                    <a:pt x="548" y="580"/>
                  </a:lnTo>
                  <a:lnTo>
                    <a:pt x="557" y="589"/>
                  </a:lnTo>
                  <a:lnTo>
                    <a:pt x="565" y="598"/>
                  </a:lnTo>
                  <a:close/>
                  <a:moveTo>
                    <a:pt x="609" y="578"/>
                  </a:moveTo>
                  <a:lnTo>
                    <a:pt x="609" y="578"/>
                  </a:lnTo>
                  <a:lnTo>
                    <a:pt x="600" y="569"/>
                  </a:lnTo>
                  <a:lnTo>
                    <a:pt x="595" y="565"/>
                  </a:lnTo>
                  <a:lnTo>
                    <a:pt x="592" y="563"/>
                  </a:lnTo>
                  <a:lnTo>
                    <a:pt x="589" y="563"/>
                  </a:lnTo>
                  <a:lnTo>
                    <a:pt x="600" y="572"/>
                  </a:lnTo>
                  <a:lnTo>
                    <a:pt x="604" y="577"/>
                  </a:lnTo>
                  <a:lnTo>
                    <a:pt x="609" y="578"/>
                  </a:lnTo>
                  <a:close/>
                  <a:moveTo>
                    <a:pt x="658" y="577"/>
                  </a:moveTo>
                  <a:lnTo>
                    <a:pt x="658" y="577"/>
                  </a:lnTo>
                  <a:lnTo>
                    <a:pt x="664" y="583"/>
                  </a:lnTo>
                  <a:lnTo>
                    <a:pt x="671" y="587"/>
                  </a:lnTo>
                  <a:lnTo>
                    <a:pt x="686" y="595"/>
                  </a:lnTo>
                  <a:lnTo>
                    <a:pt x="683" y="589"/>
                  </a:lnTo>
                  <a:lnTo>
                    <a:pt x="679" y="586"/>
                  </a:lnTo>
                  <a:lnTo>
                    <a:pt x="674" y="583"/>
                  </a:lnTo>
                  <a:lnTo>
                    <a:pt x="670" y="580"/>
                  </a:lnTo>
                  <a:lnTo>
                    <a:pt x="661" y="571"/>
                  </a:lnTo>
                  <a:lnTo>
                    <a:pt x="656" y="568"/>
                  </a:lnTo>
                  <a:lnTo>
                    <a:pt x="651" y="566"/>
                  </a:lnTo>
                  <a:lnTo>
                    <a:pt x="656" y="571"/>
                  </a:lnTo>
                  <a:lnTo>
                    <a:pt x="658" y="574"/>
                  </a:lnTo>
                  <a:lnTo>
                    <a:pt x="658" y="577"/>
                  </a:lnTo>
                  <a:close/>
                  <a:moveTo>
                    <a:pt x="423" y="615"/>
                  </a:moveTo>
                  <a:lnTo>
                    <a:pt x="423" y="615"/>
                  </a:lnTo>
                  <a:lnTo>
                    <a:pt x="417" y="609"/>
                  </a:lnTo>
                  <a:lnTo>
                    <a:pt x="411" y="601"/>
                  </a:lnTo>
                  <a:lnTo>
                    <a:pt x="404" y="595"/>
                  </a:lnTo>
                  <a:lnTo>
                    <a:pt x="401" y="590"/>
                  </a:lnTo>
                  <a:lnTo>
                    <a:pt x="401" y="586"/>
                  </a:lnTo>
                  <a:lnTo>
                    <a:pt x="385" y="577"/>
                  </a:lnTo>
                  <a:lnTo>
                    <a:pt x="377" y="571"/>
                  </a:lnTo>
                  <a:lnTo>
                    <a:pt x="368" y="566"/>
                  </a:lnTo>
                  <a:lnTo>
                    <a:pt x="423" y="615"/>
                  </a:lnTo>
                  <a:close/>
                  <a:moveTo>
                    <a:pt x="481" y="609"/>
                  </a:moveTo>
                  <a:lnTo>
                    <a:pt x="481" y="609"/>
                  </a:lnTo>
                  <a:lnTo>
                    <a:pt x="494" y="619"/>
                  </a:lnTo>
                  <a:lnTo>
                    <a:pt x="500" y="624"/>
                  </a:lnTo>
                  <a:lnTo>
                    <a:pt x="508" y="627"/>
                  </a:lnTo>
                  <a:lnTo>
                    <a:pt x="507" y="622"/>
                  </a:lnTo>
                  <a:lnTo>
                    <a:pt x="504" y="619"/>
                  </a:lnTo>
                  <a:lnTo>
                    <a:pt x="500" y="616"/>
                  </a:lnTo>
                  <a:lnTo>
                    <a:pt x="500" y="613"/>
                  </a:lnTo>
                  <a:lnTo>
                    <a:pt x="496" y="612"/>
                  </a:lnTo>
                  <a:lnTo>
                    <a:pt x="491" y="609"/>
                  </a:lnTo>
                  <a:lnTo>
                    <a:pt x="488" y="604"/>
                  </a:lnTo>
                  <a:lnTo>
                    <a:pt x="487" y="601"/>
                  </a:lnTo>
                  <a:lnTo>
                    <a:pt x="482" y="598"/>
                  </a:lnTo>
                  <a:lnTo>
                    <a:pt x="478" y="595"/>
                  </a:lnTo>
                  <a:lnTo>
                    <a:pt x="472" y="587"/>
                  </a:lnTo>
                  <a:lnTo>
                    <a:pt x="468" y="589"/>
                  </a:lnTo>
                  <a:lnTo>
                    <a:pt x="467" y="590"/>
                  </a:lnTo>
                  <a:lnTo>
                    <a:pt x="458" y="586"/>
                  </a:lnTo>
                  <a:lnTo>
                    <a:pt x="450" y="580"/>
                  </a:lnTo>
                  <a:lnTo>
                    <a:pt x="435" y="568"/>
                  </a:lnTo>
                  <a:lnTo>
                    <a:pt x="439" y="574"/>
                  </a:lnTo>
                  <a:lnTo>
                    <a:pt x="446" y="580"/>
                  </a:lnTo>
                  <a:lnTo>
                    <a:pt x="456" y="590"/>
                  </a:lnTo>
                  <a:lnTo>
                    <a:pt x="470" y="600"/>
                  </a:lnTo>
                  <a:lnTo>
                    <a:pt x="481" y="609"/>
                  </a:lnTo>
                  <a:close/>
                  <a:moveTo>
                    <a:pt x="714" y="575"/>
                  </a:moveTo>
                  <a:lnTo>
                    <a:pt x="714" y="575"/>
                  </a:lnTo>
                  <a:lnTo>
                    <a:pt x="712" y="574"/>
                  </a:lnTo>
                  <a:lnTo>
                    <a:pt x="711" y="572"/>
                  </a:lnTo>
                  <a:lnTo>
                    <a:pt x="708" y="571"/>
                  </a:lnTo>
                  <a:lnTo>
                    <a:pt x="708" y="569"/>
                  </a:lnTo>
                  <a:lnTo>
                    <a:pt x="706" y="569"/>
                  </a:lnTo>
                  <a:lnTo>
                    <a:pt x="705" y="569"/>
                  </a:lnTo>
                  <a:lnTo>
                    <a:pt x="705" y="568"/>
                  </a:lnTo>
                  <a:lnTo>
                    <a:pt x="703" y="569"/>
                  </a:lnTo>
                  <a:lnTo>
                    <a:pt x="709" y="572"/>
                  </a:lnTo>
                  <a:lnTo>
                    <a:pt x="714" y="575"/>
                  </a:lnTo>
                  <a:close/>
                  <a:moveTo>
                    <a:pt x="624" y="580"/>
                  </a:moveTo>
                  <a:lnTo>
                    <a:pt x="624" y="580"/>
                  </a:lnTo>
                  <a:lnTo>
                    <a:pt x="619" y="578"/>
                  </a:lnTo>
                  <a:lnTo>
                    <a:pt x="616" y="574"/>
                  </a:lnTo>
                  <a:lnTo>
                    <a:pt x="613" y="571"/>
                  </a:lnTo>
                  <a:lnTo>
                    <a:pt x="609" y="569"/>
                  </a:lnTo>
                  <a:lnTo>
                    <a:pt x="616" y="577"/>
                  </a:lnTo>
                  <a:lnTo>
                    <a:pt x="621" y="580"/>
                  </a:lnTo>
                  <a:lnTo>
                    <a:pt x="624" y="580"/>
                  </a:lnTo>
                  <a:close/>
                  <a:moveTo>
                    <a:pt x="683" y="580"/>
                  </a:moveTo>
                  <a:lnTo>
                    <a:pt x="683" y="580"/>
                  </a:lnTo>
                  <a:lnTo>
                    <a:pt x="682" y="577"/>
                  </a:lnTo>
                  <a:lnTo>
                    <a:pt x="679" y="574"/>
                  </a:lnTo>
                  <a:lnTo>
                    <a:pt x="676" y="572"/>
                  </a:lnTo>
                  <a:lnTo>
                    <a:pt x="673" y="572"/>
                  </a:lnTo>
                  <a:lnTo>
                    <a:pt x="679" y="577"/>
                  </a:lnTo>
                  <a:lnTo>
                    <a:pt x="683" y="580"/>
                  </a:lnTo>
                  <a:close/>
                  <a:moveTo>
                    <a:pt x="725" y="595"/>
                  </a:moveTo>
                  <a:lnTo>
                    <a:pt x="725" y="595"/>
                  </a:lnTo>
                  <a:lnTo>
                    <a:pt x="720" y="589"/>
                  </a:lnTo>
                  <a:lnTo>
                    <a:pt x="714" y="583"/>
                  </a:lnTo>
                  <a:lnTo>
                    <a:pt x="702" y="574"/>
                  </a:lnTo>
                  <a:lnTo>
                    <a:pt x="712" y="586"/>
                  </a:lnTo>
                  <a:lnTo>
                    <a:pt x="719" y="590"/>
                  </a:lnTo>
                  <a:lnTo>
                    <a:pt x="725" y="595"/>
                  </a:lnTo>
                  <a:close/>
                  <a:moveTo>
                    <a:pt x="235" y="581"/>
                  </a:moveTo>
                  <a:lnTo>
                    <a:pt x="235" y="581"/>
                  </a:lnTo>
                  <a:lnTo>
                    <a:pt x="234" y="581"/>
                  </a:lnTo>
                  <a:lnTo>
                    <a:pt x="232" y="580"/>
                  </a:lnTo>
                  <a:lnTo>
                    <a:pt x="231" y="580"/>
                  </a:lnTo>
                  <a:lnTo>
                    <a:pt x="231" y="581"/>
                  </a:lnTo>
                  <a:lnTo>
                    <a:pt x="232" y="583"/>
                  </a:lnTo>
                  <a:lnTo>
                    <a:pt x="234" y="583"/>
                  </a:lnTo>
                  <a:lnTo>
                    <a:pt x="235" y="581"/>
                  </a:lnTo>
                  <a:close/>
                  <a:moveTo>
                    <a:pt x="691" y="587"/>
                  </a:moveTo>
                  <a:lnTo>
                    <a:pt x="691" y="587"/>
                  </a:lnTo>
                  <a:lnTo>
                    <a:pt x="699" y="592"/>
                  </a:lnTo>
                  <a:lnTo>
                    <a:pt x="706" y="598"/>
                  </a:lnTo>
                  <a:lnTo>
                    <a:pt x="714" y="604"/>
                  </a:lnTo>
                  <a:lnTo>
                    <a:pt x="722" y="609"/>
                  </a:lnTo>
                  <a:lnTo>
                    <a:pt x="720" y="604"/>
                  </a:lnTo>
                  <a:lnTo>
                    <a:pt x="717" y="600"/>
                  </a:lnTo>
                  <a:lnTo>
                    <a:pt x="709" y="592"/>
                  </a:lnTo>
                  <a:lnTo>
                    <a:pt x="700" y="586"/>
                  </a:lnTo>
                  <a:lnTo>
                    <a:pt x="691" y="580"/>
                  </a:lnTo>
                  <a:lnTo>
                    <a:pt x="691" y="584"/>
                  </a:lnTo>
                  <a:lnTo>
                    <a:pt x="693" y="586"/>
                  </a:lnTo>
                  <a:lnTo>
                    <a:pt x="691" y="587"/>
                  </a:lnTo>
                  <a:close/>
                  <a:moveTo>
                    <a:pt x="644" y="593"/>
                  </a:moveTo>
                  <a:lnTo>
                    <a:pt x="644" y="593"/>
                  </a:lnTo>
                  <a:lnTo>
                    <a:pt x="638" y="586"/>
                  </a:lnTo>
                  <a:lnTo>
                    <a:pt x="635" y="583"/>
                  </a:lnTo>
                  <a:lnTo>
                    <a:pt x="632" y="581"/>
                  </a:lnTo>
                  <a:lnTo>
                    <a:pt x="638" y="587"/>
                  </a:lnTo>
                  <a:lnTo>
                    <a:pt x="644" y="593"/>
                  </a:lnTo>
                  <a:close/>
                  <a:moveTo>
                    <a:pt x="746" y="592"/>
                  </a:moveTo>
                  <a:lnTo>
                    <a:pt x="746" y="592"/>
                  </a:lnTo>
                  <a:lnTo>
                    <a:pt x="740" y="590"/>
                  </a:lnTo>
                  <a:lnTo>
                    <a:pt x="738" y="589"/>
                  </a:lnTo>
                  <a:lnTo>
                    <a:pt x="738" y="586"/>
                  </a:lnTo>
                  <a:lnTo>
                    <a:pt x="735" y="584"/>
                  </a:lnTo>
                  <a:lnTo>
                    <a:pt x="732" y="584"/>
                  </a:lnTo>
                  <a:lnTo>
                    <a:pt x="735" y="587"/>
                  </a:lnTo>
                  <a:lnTo>
                    <a:pt x="738" y="590"/>
                  </a:lnTo>
                  <a:lnTo>
                    <a:pt x="741" y="593"/>
                  </a:lnTo>
                  <a:lnTo>
                    <a:pt x="746" y="592"/>
                  </a:lnTo>
                  <a:close/>
                  <a:moveTo>
                    <a:pt x="691" y="621"/>
                  </a:moveTo>
                  <a:lnTo>
                    <a:pt x="691" y="621"/>
                  </a:lnTo>
                  <a:lnTo>
                    <a:pt x="686" y="615"/>
                  </a:lnTo>
                  <a:lnTo>
                    <a:pt x="682" y="610"/>
                  </a:lnTo>
                  <a:lnTo>
                    <a:pt x="671" y="601"/>
                  </a:lnTo>
                  <a:lnTo>
                    <a:pt x="645" y="586"/>
                  </a:lnTo>
                  <a:lnTo>
                    <a:pt x="654" y="597"/>
                  </a:lnTo>
                  <a:lnTo>
                    <a:pt x="665" y="607"/>
                  </a:lnTo>
                  <a:lnTo>
                    <a:pt x="677" y="616"/>
                  </a:lnTo>
                  <a:lnTo>
                    <a:pt x="683" y="619"/>
                  </a:lnTo>
                  <a:lnTo>
                    <a:pt x="691" y="621"/>
                  </a:lnTo>
                  <a:close/>
                  <a:moveTo>
                    <a:pt x="488" y="587"/>
                  </a:moveTo>
                  <a:lnTo>
                    <a:pt x="488" y="587"/>
                  </a:lnTo>
                  <a:lnTo>
                    <a:pt x="508" y="607"/>
                  </a:lnTo>
                  <a:lnTo>
                    <a:pt x="526" y="626"/>
                  </a:lnTo>
                  <a:lnTo>
                    <a:pt x="529" y="626"/>
                  </a:lnTo>
                  <a:lnTo>
                    <a:pt x="531" y="627"/>
                  </a:lnTo>
                  <a:lnTo>
                    <a:pt x="534" y="627"/>
                  </a:lnTo>
                  <a:lnTo>
                    <a:pt x="525" y="615"/>
                  </a:lnTo>
                  <a:lnTo>
                    <a:pt x="514" y="604"/>
                  </a:lnTo>
                  <a:lnTo>
                    <a:pt x="502" y="595"/>
                  </a:lnTo>
                  <a:lnTo>
                    <a:pt x="488" y="587"/>
                  </a:lnTo>
                  <a:close/>
                  <a:moveTo>
                    <a:pt x="505" y="587"/>
                  </a:moveTo>
                  <a:lnTo>
                    <a:pt x="505" y="587"/>
                  </a:lnTo>
                  <a:lnTo>
                    <a:pt x="511" y="595"/>
                  </a:lnTo>
                  <a:lnTo>
                    <a:pt x="519" y="601"/>
                  </a:lnTo>
                  <a:lnTo>
                    <a:pt x="536" y="610"/>
                  </a:lnTo>
                  <a:lnTo>
                    <a:pt x="520" y="597"/>
                  </a:lnTo>
                  <a:lnTo>
                    <a:pt x="513" y="592"/>
                  </a:lnTo>
                  <a:lnTo>
                    <a:pt x="505" y="587"/>
                  </a:lnTo>
                  <a:close/>
                  <a:moveTo>
                    <a:pt x="667" y="590"/>
                  </a:moveTo>
                  <a:lnTo>
                    <a:pt x="667" y="590"/>
                  </a:lnTo>
                  <a:lnTo>
                    <a:pt x="664" y="589"/>
                  </a:lnTo>
                  <a:lnTo>
                    <a:pt x="662" y="587"/>
                  </a:lnTo>
                  <a:lnTo>
                    <a:pt x="661" y="587"/>
                  </a:lnTo>
                  <a:lnTo>
                    <a:pt x="664" y="590"/>
                  </a:lnTo>
                  <a:lnTo>
                    <a:pt x="665" y="592"/>
                  </a:lnTo>
                  <a:lnTo>
                    <a:pt x="667" y="590"/>
                  </a:lnTo>
                  <a:close/>
                  <a:moveTo>
                    <a:pt x="635" y="598"/>
                  </a:moveTo>
                  <a:lnTo>
                    <a:pt x="635" y="598"/>
                  </a:lnTo>
                  <a:lnTo>
                    <a:pt x="630" y="593"/>
                  </a:lnTo>
                  <a:lnTo>
                    <a:pt x="624" y="589"/>
                  </a:lnTo>
                  <a:lnTo>
                    <a:pt x="629" y="593"/>
                  </a:lnTo>
                  <a:lnTo>
                    <a:pt x="632" y="597"/>
                  </a:lnTo>
                  <a:lnTo>
                    <a:pt x="635" y="598"/>
                  </a:lnTo>
                  <a:close/>
                  <a:moveTo>
                    <a:pt x="363" y="597"/>
                  </a:moveTo>
                  <a:lnTo>
                    <a:pt x="363" y="597"/>
                  </a:lnTo>
                  <a:lnTo>
                    <a:pt x="360" y="592"/>
                  </a:lnTo>
                  <a:lnTo>
                    <a:pt x="357" y="590"/>
                  </a:lnTo>
                  <a:lnTo>
                    <a:pt x="354" y="589"/>
                  </a:lnTo>
                  <a:lnTo>
                    <a:pt x="356" y="592"/>
                  </a:lnTo>
                  <a:lnTo>
                    <a:pt x="357" y="593"/>
                  </a:lnTo>
                  <a:lnTo>
                    <a:pt x="363" y="597"/>
                  </a:lnTo>
                  <a:close/>
                  <a:moveTo>
                    <a:pt x="257" y="598"/>
                  </a:moveTo>
                  <a:lnTo>
                    <a:pt x="257" y="598"/>
                  </a:lnTo>
                  <a:lnTo>
                    <a:pt x="253" y="595"/>
                  </a:lnTo>
                  <a:lnTo>
                    <a:pt x="250" y="592"/>
                  </a:lnTo>
                  <a:lnTo>
                    <a:pt x="253" y="597"/>
                  </a:lnTo>
                  <a:lnTo>
                    <a:pt x="255" y="598"/>
                  </a:lnTo>
                  <a:lnTo>
                    <a:pt x="257" y="598"/>
                  </a:lnTo>
                  <a:close/>
                  <a:moveTo>
                    <a:pt x="761" y="601"/>
                  </a:moveTo>
                  <a:lnTo>
                    <a:pt x="761" y="601"/>
                  </a:lnTo>
                  <a:lnTo>
                    <a:pt x="758" y="597"/>
                  </a:lnTo>
                  <a:lnTo>
                    <a:pt x="754" y="592"/>
                  </a:lnTo>
                  <a:lnTo>
                    <a:pt x="757" y="597"/>
                  </a:lnTo>
                  <a:lnTo>
                    <a:pt x="761" y="601"/>
                  </a:lnTo>
                  <a:close/>
                  <a:moveTo>
                    <a:pt x="630" y="600"/>
                  </a:moveTo>
                  <a:lnTo>
                    <a:pt x="630" y="600"/>
                  </a:lnTo>
                  <a:lnTo>
                    <a:pt x="627" y="597"/>
                  </a:lnTo>
                  <a:lnTo>
                    <a:pt x="624" y="595"/>
                  </a:lnTo>
                  <a:lnTo>
                    <a:pt x="627" y="598"/>
                  </a:lnTo>
                  <a:lnTo>
                    <a:pt x="629" y="600"/>
                  </a:lnTo>
                  <a:lnTo>
                    <a:pt x="630" y="600"/>
                  </a:lnTo>
                  <a:close/>
                  <a:moveTo>
                    <a:pt x="472" y="606"/>
                  </a:moveTo>
                  <a:lnTo>
                    <a:pt x="472" y="606"/>
                  </a:lnTo>
                  <a:lnTo>
                    <a:pt x="467" y="601"/>
                  </a:lnTo>
                  <a:lnTo>
                    <a:pt x="464" y="600"/>
                  </a:lnTo>
                  <a:lnTo>
                    <a:pt x="461" y="598"/>
                  </a:lnTo>
                  <a:lnTo>
                    <a:pt x="465" y="603"/>
                  </a:lnTo>
                  <a:lnTo>
                    <a:pt x="468" y="606"/>
                  </a:lnTo>
                  <a:lnTo>
                    <a:pt x="472" y="606"/>
                  </a:lnTo>
                  <a:close/>
                  <a:moveTo>
                    <a:pt x="374" y="603"/>
                  </a:moveTo>
                  <a:lnTo>
                    <a:pt x="374" y="603"/>
                  </a:lnTo>
                  <a:lnTo>
                    <a:pt x="369" y="600"/>
                  </a:lnTo>
                  <a:lnTo>
                    <a:pt x="368" y="598"/>
                  </a:lnTo>
                  <a:lnTo>
                    <a:pt x="366" y="600"/>
                  </a:lnTo>
                  <a:lnTo>
                    <a:pt x="369" y="601"/>
                  </a:lnTo>
                  <a:lnTo>
                    <a:pt x="374" y="603"/>
                  </a:lnTo>
                  <a:close/>
                  <a:moveTo>
                    <a:pt x="749" y="610"/>
                  </a:moveTo>
                  <a:lnTo>
                    <a:pt x="749" y="610"/>
                  </a:lnTo>
                  <a:lnTo>
                    <a:pt x="749" y="609"/>
                  </a:lnTo>
                  <a:lnTo>
                    <a:pt x="747" y="607"/>
                  </a:lnTo>
                  <a:lnTo>
                    <a:pt x="746" y="606"/>
                  </a:lnTo>
                  <a:lnTo>
                    <a:pt x="744" y="603"/>
                  </a:lnTo>
                  <a:lnTo>
                    <a:pt x="743" y="603"/>
                  </a:lnTo>
                  <a:lnTo>
                    <a:pt x="741" y="601"/>
                  </a:lnTo>
                  <a:lnTo>
                    <a:pt x="740" y="600"/>
                  </a:lnTo>
                  <a:lnTo>
                    <a:pt x="738" y="600"/>
                  </a:lnTo>
                  <a:lnTo>
                    <a:pt x="740" y="603"/>
                  </a:lnTo>
                  <a:lnTo>
                    <a:pt x="741" y="607"/>
                  </a:lnTo>
                  <a:lnTo>
                    <a:pt x="746" y="609"/>
                  </a:lnTo>
                  <a:lnTo>
                    <a:pt x="749" y="610"/>
                  </a:lnTo>
                  <a:close/>
                  <a:moveTo>
                    <a:pt x="690" y="606"/>
                  </a:moveTo>
                  <a:lnTo>
                    <a:pt x="690" y="606"/>
                  </a:lnTo>
                  <a:lnTo>
                    <a:pt x="685" y="603"/>
                  </a:lnTo>
                  <a:lnTo>
                    <a:pt x="680" y="600"/>
                  </a:lnTo>
                  <a:lnTo>
                    <a:pt x="682" y="603"/>
                  </a:lnTo>
                  <a:lnTo>
                    <a:pt x="685" y="604"/>
                  </a:lnTo>
                  <a:lnTo>
                    <a:pt x="688" y="606"/>
                  </a:lnTo>
                  <a:lnTo>
                    <a:pt x="690" y="606"/>
                  </a:lnTo>
                  <a:close/>
                  <a:moveTo>
                    <a:pt x="479" y="626"/>
                  </a:moveTo>
                  <a:lnTo>
                    <a:pt x="479" y="626"/>
                  </a:lnTo>
                  <a:lnTo>
                    <a:pt x="464" y="613"/>
                  </a:lnTo>
                  <a:lnTo>
                    <a:pt x="447" y="601"/>
                  </a:lnTo>
                  <a:lnTo>
                    <a:pt x="453" y="609"/>
                  </a:lnTo>
                  <a:lnTo>
                    <a:pt x="462" y="615"/>
                  </a:lnTo>
                  <a:lnTo>
                    <a:pt x="470" y="621"/>
                  </a:lnTo>
                  <a:lnTo>
                    <a:pt x="479" y="626"/>
                  </a:lnTo>
                  <a:close/>
                  <a:moveTo>
                    <a:pt x="719" y="612"/>
                  </a:moveTo>
                  <a:lnTo>
                    <a:pt x="719" y="612"/>
                  </a:lnTo>
                  <a:lnTo>
                    <a:pt x="709" y="606"/>
                  </a:lnTo>
                  <a:lnTo>
                    <a:pt x="706" y="604"/>
                  </a:lnTo>
                  <a:lnTo>
                    <a:pt x="702" y="603"/>
                  </a:lnTo>
                  <a:lnTo>
                    <a:pt x="706" y="606"/>
                  </a:lnTo>
                  <a:lnTo>
                    <a:pt x="709" y="609"/>
                  </a:lnTo>
                  <a:lnTo>
                    <a:pt x="714" y="612"/>
                  </a:lnTo>
                  <a:lnTo>
                    <a:pt x="715" y="612"/>
                  </a:lnTo>
                  <a:lnTo>
                    <a:pt x="719" y="612"/>
                  </a:lnTo>
                  <a:close/>
                  <a:moveTo>
                    <a:pt x="427" y="609"/>
                  </a:moveTo>
                  <a:lnTo>
                    <a:pt x="427" y="609"/>
                  </a:lnTo>
                  <a:lnTo>
                    <a:pt x="424" y="607"/>
                  </a:lnTo>
                  <a:lnTo>
                    <a:pt x="423" y="604"/>
                  </a:lnTo>
                  <a:lnTo>
                    <a:pt x="420" y="603"/>
                  </a:lnTo>
                  <a:lnTo>
                    <a:pt x="418" y="603"/>
                  </a:lnTo>
                  <a:lnTo>
                    <a:pt x="420" y="604"/>
                  </a:lnTo>
                  <a:lnTo>
                    <a:pt x="421" y="607"/>
                  </a:lnTo>
                  <a:lnTo>
                    <a:pt x="424" y="609"/>
                  </a:lnTo>
                  <a:lnTo>
                    <a:pt x="427" y="609"/>
                  </a:lnTo>
                  <a:close/>
                  <a:moveTo>
                    <a:pt x="696" y="610"/>
                  </a:moveTo>
                  <a:lnTo>
                    <a:pt x="696" y="610"/>
                  </a:lnTo>
                  <a:lnTo>
                    <a:pt x="694" y="610"/>
                  </a:lnTo>
                  <a:lnTo>
                    <a:pt x="693" y="609"/>
                  </a:lnTo>
                  <a:lnTo>
                    <a:pt x="693" y="607"/>
                  </a:lnTo>
                  <a:lnTo>
                    <a:pt x="691" y="609"/>
                  </a:lnTo>
                  <a:lnTo>
                    <a:pt x="694" y="610"/>
                  </a:lnTo>
                  <a:lnTo>
                    <a:pt x="696" y="610"/>
                  </a:lnTo>
                  <a:close/>
                  <a:moveTo>
                    <a:pt x="743" y="622"/>
                  </a:moveTo>
                  <a:lnTo>
                    <a:pt x="743" y="622"/>
                  </a:lnTo>
                  <a:lnTo>
                    <a:pt x="744" y="619"/>
                  </a:lnTo>
                  <a:lnTo>
                    <a:pt x="746" y="616"/>
                  </a:lnTo>
                  <a:lnTo>
                    <a:pt x="740" y="616"/>
                  </a:lnTo>
                  <a:lnTo>
                    <a:pt x="735" y="613"/>
                  </a:lnTo>
                  <a:lnTo>
                    <a:pt x="732" y="610"/>
                  </a:lnTo>
                  <a:lnTo>
                    <a:pt x="728" y="609"/>
                  </a:lnTo>
                  <a:lnTo>
                    <a:pt x="729" y="613"/>
                  </a:lnTo>
                  <a:lnTo>
                    <a:pt x="734" y="618"/>
                  </a:lnTo>
                  <a:lnTo>
                    <a:pt x="743" y="622"/>
                  </a:lnTo>
                  <a:close/>
                  <a:moveTo>
                    <a:pt x="577" y="622"/>
                  </a:moveTo>
                  <a:lnTo>
                    <a:pt x="577" y="622"/>
                  </a:lnTo>
                  <a:lnTo>
                    <a:pt x="577" y="621"/>
                  </a:lnTo>
                  <a:lnTo>
                    <a:pt x="575" y="619"/>
                  </a:lnTo>
                  <a:lnTo>
                    <a:pt x="569" y="615"/>
                  </a:lnTo>
                  <a:lnTo>
                    <a:pt x="565" y="612"/>
                  </a:lnTo>
                  <a:lnTo>
                    <a:pt x="563" y="610"/>
                  </a:lnTo>
                  <a:lnTo>
                    <a:pt x="560" y="610"/>
                  </a:lnTo>
                  <a:lnTo>
                    <a:pt x="565" y="613"/>
                  </a:lnTo>
                  <a:lnTo>
                    <a:pt x="568" y="616"/>
                  </a:lnTo>
                  <a:lnTo>
                    <a:pt x="572" y="619"/>
                  </a:lnTo>
                  <a:lnTo>
                    <a:pt x="577" y="622"/>
                  </a:lnTo>
                  <a:close/>
                  <a:moveTo>
                    <a:pt x="578" y="610"/>
                  </a:moveTo>
                  <a:lnTo>
                    <a:pt x="578" y="610"/>
                  </a:lnTo>
                  <a:lnTo>
                    <a:pt x="578" y="612"/>
                  </a:lnTo>
                  <a:lnTo>
                    <a:pt x="581" y="615"/>
                  </a:lnTo>
                  <a:lnTo>
                    <a:pt x="584" y="615"/>
                  </a:lnTo>
                  <a:lnTo>
                    <a:pt x="587" y="613"/>
                  </a:lnTo>
                  <a:lnTo>
                    <a:pt x="584" y="613"/>
                  </a:lnTo>
                  <a:lnTo>
                    <a:pt x="583" y="612"/>
                  </a:lnTo>
                  <a:lnTo>
                    <a:pt x="581" y="610"/>
                  </a:lnTo>
                  <a:lnTo>
                    <a:pt x="580" y="609"/>
                  </a:lnTo>
                  <a:lnTo>
                    <a:pt x="578" y="610"/>
                  </a:lnTo>
                  <a:close/>
                  <a:moveTo>
                    <a:pt x="539" y="626"/>
                  </a:moveTo>
                  <a:lnTo>
                    <a:pt x="539" y="626"/>
                  </a:lnTo>
                  <a:lnTo>
                    <a:pt x="542" y="626"/>
                  </a:lnTo>
                  <a:lnTo>
                    <a:pt x="545" y="626"/>
                  </a:lnTo>
                  <a:lnTo>
                    <a:pt x="543" y="624"/>
                  </a:lnTo>
                  <a:lnTo>
                    <a:pt x="540" y="622"/>
                  </a:lnTo>
                  <a:lnTo>
                    <a:pt x="539" y="621"/>
                  </a:lnTo>
                  <a:lnTo>
                    <a:pt x="539" y="618"/>
                  </a:lnTo>
                  <a:lnTo>
                    <a:pt x="532" y="615"/>
                  </a:lnTo>
                  <a:lnTo>
                    <a:pt x="529" y="613"/>
                  </a:lnTo>
                  <a:lnTo>
                    <a:pt x="526" y="612"/>
                  </a:lnTo>
                  <a:lnTo>
                    <a:pt x="532" y="618"/>
                  </a:lnTo>
                  <a:lnTo>
                    <a:pt x="539" y="626"/>
                  </a:lnTo>
                  <a:close/>
                  <a:moveTo>
                    <a:pt x="671" y="630"/>
                  </a:moveTo>
                  <a:lnTo>
                    <a:pt x="671" y="630"/>
                  </a:lnTo>
                  <a:lnTo>
                    <a:pt x="668" y="626"/>
                  </a:lnTo>
                  <a:lnTo>
                    <a:pt x="661" y="619"/>
                  </a:lnTo>
                  <a:lnTo>
                    <a:pt x="645" y="612"/>
                  </a:lnTo>
                  <a:lnTo>
                    <a:pt x="651" y="618"/>
                  </a:lnTo>
                  <a:lnTo>
                    <a:pt x="658" y="622"/>
                  </a:lnTo>
                  <a:lnTo>
                    <a:pt x="664" y="627"/>
                  </a:lnTo>
                  <a:lnTo>
                    <a:pt x="671" y="630"/>
                  </a:lnTo>
                  <a:close/>
                  <a:moveTo>
                    <a:pt x="493" y="630"/>
                  </a:moveTo>
                  <a:lnTo>
                    <a:pt x="493" y="630"/>
                  </a:lnTo>
                  <a:lnTo>
                    <a:pt x="505" y="641"/>
                  </a:lnTo>
                  <a:lnTo>
                    <a:pt x="511" y="645"/>
                  </a:lnTo>
                  <a:lnTo>
                    <a:pt x="517" y="648"/>
                  </a:lnTo>
                  <a:lnTo>
                    <a:pt x="508" y="639"/>
                  </a:lnTo>
                  <a:lnTo>
                    <a:pt x="497" y="630"/>
                  </a:lnTo>
                  <a:lnTo>
                    <a:pt x="485" y="621"/>
                  </a:lnTo>
                  <a:lnTo>
                    <a:pt x="475" y="612"/>
                  </a:lnTo>
                  <a:lnTo>
                    <a:pt x="478" y="618"/>
                  </a:lnTo>
                  <a:lnTo>
                    <a:pt x="482" y="622"/>
                  </a:lnTo>
                  <a:lnTo>
                    <a:pt x="493" y="630"/>
                  </a:lnTo>
                  <a:close/>
                  <a:moveTo>
                    <a:pt x="366" y="635"/>
                  </a:moveTo>
                  <a:lnTo>
                    <a:pt x="366" y="635"/>
                  </a:lnTo>
                  <a:lnTo>
                    <a:pt x="375" y="639"/>
                  </a:lnTo>
                  <a:lnTo>
                    <a:pt x="388" y="642"/>
                  </a:lnTo>
                  <a:lnTo>
                    <a:pt x="382" y="635"/>
                  </a:lnTo>
                  <a:lnTo>
                    <a:pt x="375" y="627"/>
                  </a:lnTo>
                  <a:lnTo>
                    <a:pt x="362" y="613"/>
                  </a:lnTo>
                  <a:lnTo>
                    <a:pt x="360" y="613"/>
                  </a:lnTo>
                  <a:lnTo>
                    <a:pt x="363" y="618"/>
                  </a:lnTo>
                  <a:lnTo>
                    <a:pt x="366" y="622"/>
                  </a:lnTo>
                  <a:lnTo>
                    <a:pt x="368" y="629"/>
                  </a:lnTo>
                  <a:lnTo>
                    <a:pt x="366" y="635"/>
                  </a:lnTo>
                  <a:close/>
                  <a:moveTo>
                    <a:pt x="490" y="658"/>
                  </a:moveTo>
                  <a:lnTo>
                    <a:pt x="490" y="658"/>
                  </a:lnTo>
                  <a:lnTo>
                    <a:pt x="479" y="644"/>
                  </a:lnTo>
                  <a:lnTo>
                    <a:pt x="467" y="632"/>
                  </a:lnTo>
                  <a:lnTo>
                    <a:pt x="453" y="621"/>
                  </a:lnTo>
                  <a:lnTo>
                    <a:pt x="446" y="616"/>
                  </a:lnTo>
                  <a:lnTo>
                    <a:pt x="438" y="613"/>
                  </a:lnTo>
                  <a:lnTo>
                    <a:pt x="450" y="626"/>
                  </a:lnTo>
                  <a:lnTo>
                    <a:pt x="462" y="638"/>
                  </a:lnTo>
                  <a:lnTo>
                    <a:pt x="490" y="658"/>
                  </a:lnTo>
                  <a:close/>
                  <a:moveTo>
                    <a:pt x="622" y="616"/>
                  </a:moveTo>
                  <a:lnTo>
                    <a:pt x="622" y="616"/>
                  </a:lnTo>
                  <a:lnTo>
                    <a:pt x="629" y="622"/>
                  </a:lnTo>
                  <a:lnTo>
                    <a:pt x="635" y="630"/>
                  </a:lnTo>
                  <a:lnTo>
                    <a:pt x="642" y="635"/>
                  </a:lnTo>
                  <a:lnTo>
                    <a:pt x="647" y="638"/>
                  </a:lnTo>
                  <a:lnTo>
                    <a:pt x="650" y="639"/>
                  </a:lnTo>
                  <a:lnTo>
                    <a:pt x="647" y="633"/>
                  </a:lnTo>
                  <a:lnTo>
                    <a:pt x="641" y="629"/>
                  </a:lnTo>
                  <a:lnTo>
                    <a:pt x="635" y="624"/>
                  </a:lnTo>
                  <a:lnTo>
                    <a:pt x="630" y="618"/>
                  </a:lnTo>
                  <a:lnTo>
                    <a:pt x="633" y="616"/>
                  </a:lnTo>
                  <a:lnTo>
                    <a:pt x="635" y="618"/>
                  </a:lnTo>
                  <a:lnTo>
                    <a:pt x="636" y="618"/>
                  </a:lnTo>
                  <a:lnTo>
                    <a:pt x="638" y="618"/>
                  </a:lnTo>
                  <a:lnTo>
                    <a:pt x="636" y="616"/>
                  </a:lnTo>
                  <a:lnTo>
                    <a:pt x="635" y="615"/>
                  </a:lnTo>
                  <a:lnTo>
                    <a:pt x="632" y="613"/>
                  </a:lnTo>
                  <a:lnTo>
                    <a:pt x="630" y="616"/>
                  </a:lnTo>
                  <a:lnTo>
                    <a:pt x="629" y="616"/>
                  </a:lnTo>
                  <a:lnTo>
                    <a:pt x="625" y="616"/>
                  </a:lnTo>
                  <a:lnTo>
                    <a:pt x="622" y="616"/>
                  </a:lnTo>
                  <a:close/>
                  <a:moveTo>
                    <a:pt x="319" y="661"/>
                  </a:moveTo>
                  <a:lnTo>
                    <a:pt x="319" y="661"/>
                  </a:lnTo>
                  <a:lnTo>
                    <a:pt x="318" y="654"/>
                  </a:lnTo>
                  <a:lnTo>
                    <a:pt x="313" y="650"/>
                  </a:lnTo>
                  <a:lnTo>
                    <a:pt x="308" y="647"/>
                  </a:lnTo>
                  <a:lnTo>
                    <a:pt x="304" y="642"/>
                  </a:lnTo>
                  <a:lnTo>
                    <a:pt x="302" y="642"/>
                  </a:lnTo>
                  <a:lnTo>
                    <a:pt x="299" y="644"/>
                  </a:lnTo>
                  <a:lnTo>
                    <a:pt x="293" y="636"/>
                  </a:lnTo>
                  <a:lnTo>
                    <a:pt x="285" y="629"/>
                  </a:lnTo>
                  <a:lnTo>
                    <a:pt x="278" y="622"/>
                  </a:lnTo>
                  <a:lnTo>
                    <a:pt x="270" y="616"/>
                  </a:lnTo>
                  <a:lnTo>
                    <a:pt x="295" y="639"/>
                  </a:lnTo>
                  <a:lnTo>
                    <a:pt x="319" y="661"/>
                  </a:lnTo>
                  <a:close/>
                  <a:moveTo>
                    <a:pt x="330" y="624"/>
                  </a:moveTo>
                  <a:lnTo>
                    <a:pt x="330" y="624"/>
                  </a:lnTo>
                  <a:lnTo>
                    <a:pt x="328" y="622"/>
                  </a:lnTo>
                  <a:lnTo>
                    <a:pt x="325" y="619"/>
                  </a:lnTo>
                  <a:lnTo>
                    <a:pt x="324" y="618"/>
                  </a:lnTo>
                  <a:lnTo>
                    <a:pt x="321" y="618"/>
                  </a:lnTo>
                  <a:lnTo>
                    <a:pt x="324" y="619"/>
                  </a:lnTo>
                  <a:lnTo>
                    <a:pt x="325" y="622"/>
                  </a:lnTo>
                  <a:lnTo>
                    <a:pt x="328" y="624"/>
                  </a:lnTo>
                  <a:lnTo>
                    <a:pt x="330" y="624"/>
                  </a:lnTo>
                  <a:close/>
                  <a:moveTo>
                    <a:pt x="723" y="638"/>
                  </a:moveTo>
                  <a:lnTo>
                    <a:pt x="723" y="638"/>
                  </a:lnTo>
                  <a:lnTo>
                    <a:pt x="717" y="632"/>
                  </a:lnTo>
                  <a:lnTo>
                    <a:pt x="709" y="626"/>
                  </a:lnTo>
                  <a:lnTo>
                    <a:pt x="694" y="616"/>
                  </a:lnTo>
                  <a:lnTo>
                    <a:pt x="696" y="621"/>
                  </a:lnTo>
                  <a:lnTo>
                    <a:pt x="699" y="626"/>
                  </a:lnTo>
                  <a:lnTo>
                    <a:pt x="706" y="630"/>
                  </a:lnTo>
                  <a:lnTo>
                    <a:pt x="715" y="635"/>
                  </a:lnTo>
                  <a:lnTo>
                    <a:pt x="723" y="638"/>
                  </a:lnTo>
                  <a:close/>
                  <a:moveTo>
                    <a:pt x="449" y="633"/>
                  </a:moveTo>
                  <a:lnTo>
                    <a:pt x="449" y="633"/>
                  </a:lnTo>
                  <a:lnTo>
                    <a:pt x="446" y="629"/>
                  </a:lnTo>
                  <a:lnTo>
                    <a:pt x="441" y="624"/>
                  </a:lnTo>
                  <a:lnTo>
                    <a:pt x="436" y="621"/>
                  </a:lnTo>
                  <a:lnTo>
                    <a:pt x="430" y="618"/>
                  </a:lnTo>
                  <a:lnTo>
                    <a:pt x="433" y="622"/>
                  </a:lnTo>
                  <a:lnTo>
                    <a:pt x="438" y="627"/>
                  </a:lnTo>
                  <a:lnTo>
                    <a:pt x="449" y="633"/>
                  </a:lnTo>
                  <a:close/>
                  <a:moveTo>
                    <a:pt x="741" y="629"/>
                  </a:moveTo>
                  <a:lnTo>
                    <a:pt x="741" y="629"/>
                  </a:lnTo>
                  <a:lnTo>
                    <a:pt x="737" y="626"/>
                  </a:lnTo>
                  <a:lnTo>
                    <a:pt x="732" y="622"/>
                  </a:lnTo>
                  <a:lnTo>
                    <a:pt x="729" y="619"/>
                  </a:lnTo>
                  <a:lnTo>
                    <a:pt x="725" y="618"/>
                  </a:lnTo>
                  <a:lnTo>
                    <a:pt x="728" y="621"/>
                  </a:lnTo>
                  <a:lnTo>
                    <a:pt x="732" y="626"/>
                  </a:lnTo>
                  <a:lnTo>
                    <a:pt x="737" y="627"/>
                  </a:lnTo>
                  <a:lnTo>
                    <a:pt x="741" y="629"/>
                  </a:lnTo>
                  <a:close/>
                  <a:moveTo>
                    <a:pt x="293" y="656"/>
                  </a:moveTo>
                  <a:lnTo>
                    <a:pt x="293" y="656"/>
                  </a:lnTo>
                  <a:lnTo>
                    <a:pt x="284" y="647"/>
                  </a:lnTo>
                  <a:lnTo>
                    <a:pt x="275" y="638"/>
                  </a:lnTo>
                  <a:lnTo>
                    <a:pt x="253" y="621"/>
                  </a:lnTo>
                  <a:lnTo>
                    <a:pt x="272" y="641"/>
                  </a:lnTo>
                  <a:lnTo>
                    <a:pt x="282" y="648"/>
                  </a:lnTo>
                  <a:lnTo>
                    <a:pt x="293" y="656"/>
                  </a:lnTo>
                  <a:close/>
                  <a:moveTo>
                    <a:pt x="342" y="651"/>
                  </a:moveTo>
                  <a:lnTo>
                    <a:pt x="342" y="651"/>
                  </a:lnTo>
                  <a:lnTo>
                    <a:pt x="333" y="644"/>
                  </a:lnTo>
                  <a:lnTo>
                    <a:pt x="325" y="636"/>
                  </a:lnTo>
                  <a:lnTo>
                    <a:pt x="316" y="630"/>
                  </a:lnTo>
                  <a:lnTo>
                    <a:pt x="307" y="624"/>
                  </a:lnTo>
                  <a:lnTo>
                    <a:pt x="324" y="639"/>
                  </a:lnTo>
                  <a:lnTo>
                    <a:pt x="333" y="645"/>
                  </a:lnTo>
                  <a:lnTo>
                    <a:pt x="342" y="651"/>
                  </a:lnTo>
                  <a:close/>
                  <a:moveTo>
                    <a:pt x="737" y="638"/>
                  </a:moveTo>
                  <a:lnTo>
                    <a:pt x="737" y="638"/>
                  </a:lnTo>
                  <a:lnTo>
                    <a:pt x="737" y="636"/>
                  </a:lnTo>
                  <a:lnTo>
                    <a:pt x="737" y="635"/>
                  </a:lnTo>
                  <a:lnTo>
                    <a:pt x="735" y="633"/>
                  </a:lnTo>
                  <a:lnTo>
                    <a:pt x="732" y="630"/>
                  </a:lnTo>
                  <a:lnTo>
                    <a:pt x="731" y="630"/>
                  </a:lnTo>
                  <a:lnTo>
                    <a:pt x="731" y="629"/>
                  </a:lnTo>
                  <a:lnTo>
                    <a:pt x="728" y="627"/>
                  </a:lnTo>
                  <a:lnTo>
                    <a:pt x="726" y="627"/>
                  </a:lnTo>
                  <a:lnTo>
                    <a:pt x="725" y="626"/>
                  </a:lnTo>
                  <a:lnTo>
                    <a:pt x="722" y="624"/>
                  </a:lnTo>
                  <a:lnTo>
                    <a:pt x="725" y="629"/>
                  </a:lnTo>
                  <a:lnTo>
                    <a:pt x="728" y="632"/>
                  </a:lnTo>
                  <a:lnTo>
                    <a:pt x="737" y="638"/>
                  </a:lnTo>
                  <a:close/>
                  <a:moveTo>
                    <a:pt x="398" y="639"/>
                  </a:moveTo>
                  <a:lnTo>
                    <a:pt x="398" y="639"/>
                  </a:lnTo>
                  <a:lnTo>
                    <a:pt x="394" y="636"/>
                  </a:lnTo>
                  <a:lnTo>
                    <a:pt x="389" y="633"/>
                  </a:lnTo>
                  <a:lnTo>
                    <a:pt x="386" y="629"/>
                  </a:lnTo>
                  <a:lnTo>
                    <a:pt x="382" y="627"/>
                  </a:lnTo>
                  <a:lnTo>
                    <a:pt x="386" y="630"/>
                  </a:lnTo>
                  <a:lnTo>
                    <a:pt x="389" y="635"/>
                  </a:lnTo>
                  <a:lnTo>
                    <a:pt x="394" y="638"/>
                  </a:lnTo>
                  <a:lnTo>
                    <a:pt x="398" y="639"/>
                  </a:lnTo>
                  <a:close/>
                  <a:moveTo>
                    <a:pt x="696" y="632"/>
                  </a:moveTo>
                  <a:lnTo>
                    <a:pt x="696" y="632"/>
                  </a:lnTo>
                  <a:lnTo>
                    <a:pt x="694" y="630"/>
                  </a:lnTo>
                  <a:lnTo>
                    <a:pt x="693" y="629"/>
                  </a:lnTo>
                  <a:lnTo>
                    <a:pt x="686" y="626"/>
                  </a:lnTo>
                  <a:lnTo>
                    <a:pt x="690" y="630"/>
                  </a:lnTo>
                  <a:lnTo>
                    <a:pt x="693" y="632"/>
                  </a:lnTo>
                  <a:lnTo>
                    <a:pt x="696" y="632"/>
                  </a:lnTo>
                  <a:close/>
                  <a:moveTo>
                    <a:pt x="757" y="635"/>
                  </a:moveTo>
                  <a:lnTo>
                    <a:pt x="757" y="635"/>
                  </a:lnTo>
                  <a:lnTo>
                    <a:pt x="758" y="630"/>
                  </a:lnTo>
                  <a:lnTo>
                    <a:pt x="758" y="627"/>
                  </a:lnTo>
                  <a:lnTo>
                    <a:pt x="757" y="626"/>
                  </a:lnTo>
                  <a:lnTo>
                    <a:pt x="757" y="629"/>
                  </a:lnTo>
                  <a:lnTo>
                    <a:pt x="757" y="630"/>
                  </a:lnTo>
                  <a:lnTo>
                    <a:pt x="755" y="633"/>
                  </a:lnTo>
                  <a:lnTo>
                    <a:pt x="757" y="635"/>
                  </a:lnTo>
                  <a:close/>
                  <a:moveTo>
                    <a:pt x="310" y="641"/>
                  </a:moveTo>
                  <a:lnTo>
                    <a:pt x="310" y="641"/>
                  </a:lnTo>
                  <a:lnTo>
                    <a:pt x="308" y="636"/>
                  </a:lnTo>
                  <a:lnTo>
                    <a:pt x="304" y="633"/>
                  </a:lnTo>
                  <a:lnTo>
                    <a:pt x="299" y="630"/>
                  </a:lnTo>
                  <a:lnTo>
                    <a:pt x="296" y="629"/>
                  </a:lnTo>
                  <a:lnTo>
                    <a:pt x="302" y="635"/>
                  </a:lnTo>
                  <a:lnTo>
                    <a:pt x="310" y="641"/>
                  </a:lnTo>
                  <a:close/>
                  <a:moveTo>
                    <a:pt x="487" y="630"/>
                  </a:moveTo>
                  <a:lnTo>
                    <a:pt x="487" y="630"/>
                  </a:lnTo>
                  <a:lnTo>
                    <a:pt x="484" y="629"/>
                  </a:lnTo>
                  <a:lnTo>
                    <a:pt x="482" y="629"/>
                  </a:lnTo>
                  <a:lnTo>
                    <a:pt x="484" y="632"/>
                  </a:lnTo>
                  <a:lnTo>
                    <a:pt x="485" y="632"/>
                  </a:lnTo>
                  <a:lnTo>
                    <a:pt x="487" y="630"/>
                  </a:lnTo>
                  <a:close/>
                  <a:moveTo>
                    <a:pt x="528" y="647"/>
                  </a:moveTo>
                  <a:lnTo>
                    <a:pt x="528" y="647"/>
                  </a:lnTo>
                  <a:lnTo>
                    <a:pt x="523" y="641"/>
                  </a:lnTo>
                  <a:lnTo>
                    <a:pt x="517" y="636"/>
                  </a:lnTo>
                  <a:lnTo>
                    <a:pt x="511" y="632"/>
                  </a:lnTo>
                  <a:lnTo>
                    <a:pt x="504" y="630"/>
                  </a:lnTo>
                  <a:lnTo>
                    <a:pt x="508" y="635"/>
                  </a:lnTo>
                  <a:lnTo>
                    <a:pt x="514" y="641"/>
                  </a:lnTo>
                  <a:lnTo>
                    <a:pt x="519" y="645"/>
                  </a:lnTo>
                  <a:lnTo>
                    <a:pt x="523" y="647"/>
                  </a:lnTo>
                  <a:lnTo>
                    <a:pt x="528" y="647"/>
                  </a:lnTo>
                  <a:close/>
                  <a:moveTo>
                    <a:pt x="769" y="644"/>
                  </a:moveTo>
                  <a:lnTo>
                    <a:pt x="769" y="644"/>
                  </a:lnTo>
                  <a:lnTo>
                    <a:pt x="770" y="638"/>
                  </a:lnTo>
                  <a:lnTo>
                    <a:pt x="770" y="636"/>
                  </a:lnTo>
                  <a:lnTo>
                    <a:pt x="770" y="633"/>
                  </a:lnTo>
                  <a:lnTo>
                    <a:pt x="769" y="633"/>
                  </a:lnTo>
                  <a:lnTo>
                    <a:pt x="766" y="639"/>
                  </a:lnTo>
                  <a:lnTo>
                    <a:pt x="766" y="642"/>
                  </a:lnTo>
                  <a:lnTo>
                    <a:pt x="769" y="644"/>
                  </a:lnTo>
                  <a:close/>
                  <a:moveTo>
                    <a:pt x="699" y="639"/>
                  </a:moveTo>
                  <a:lnTo>
                    <a:pt x="699" y="639"/>
                  </a:lnTo>
                  <a:lnTo>
                    <a:pt x="709" y="645"/>
                  </a:lnTo>
                  <a:lnTo>
                    <a:pt x="720" y="650"/>
                  </a:lnTo>
                  <a:lnTo>
                    <a:pt x="722" y="650"/>
                  </a:lnTo>
                  <a:lnTo>
                    <a:pt x="723" y="648"/>
                  </a:lnTo>
                  <a:lnTo>
                    <a:pt x="725" y="648"/>
                  </a:lnTo>
                  <a:lnTo>
                    <a:pt x="728" y="650"/>
                  </a:lnTo>
                  <a:lnTo>
                    <a:pt x="728" y="651"/>
                  </a:lnTo>
                  <a:lnTo>
                    <a:pt x="729" y="656"/>
                  </a:lnTo>
                  <a:lnTo>
                    <a:pt x="732" y="653"/>
                  </a:lnTo>
                  <a:lnTo>
                    <a:pt x="732" y="648"/>
                  </a:lnTo>
                  <a:lnTo>
                    <a:pt x="702" y="633"/>
                  </a:lnTo>
                  <a:lnTo>
                    <a:pt x="702" y="636"/>
                  </a:lnTo>
                  <a:lnTo>
                    <a:pt x="700" y="638"/>
                  </a:lnTo>
                  <a:lnTo>
                    <a:pt x="699" y="639"/>
                  </a:lnTo>
                  <a:close/>
                  <a:moveTo>
                    <a:pt x="360" y="639"/>
                  </a:moveTo>
                  <a:lnTo>
                    <a:pt x="360" y="639"/>
                  </a:lnTo>
                  <a:lnTo>
                    <a:pt x="360" y="644"/>
                  </a:lnTo>
                  <a:lnTo>
                    <a:pt x="363" y="648"/>
                  </a:lnTo>
                  <a:lnTo>
                    <a:pt x="371" y="654"/>
                  </a:lnTo>
                  <a:lnTo>
                    <a:pt x="375" y="654"/>
                  </a:lnTo>
                  <a:lnTo>
                    <a:pt x="378" y="656"/>
                  </a:lnTo>
                  <a:lnTo>
                    <a:pt x="383" y="658"/>
                  </a:lnTo>
                  <a:lnTo>
                    <a:pt x="388" y="656"/>
                  </a:lnTo>
                  <a:lnTo>
                    <a:pt x="378" y="650"/>
                  </a:lnTo>
                  <a:lnTo>
                    <a:pt x="372" y="644"/>
                  </a:lnTo>
                  <a:lnTo>
                    <a:pt x="365" y="638"/>
                  </a:lnTo>
                  <a:lnTo>
                    <a:pt x="360" y="636"/>
                  </a:lnTo>
                  <a:lnTo>
                    <a:pt x="356" y="635"/>
                  </a:lnTo>
                  <a:lnTo>
                    <a:pt x="356" y="636"/>
                  </a:lnTo>
                  <a:lnTo>
                    <a:pt x="357" y="636"/>
                  </a:lnTo>
                  <a:lnTo>
                    <a:pt x="359" y="638"/>
                  </a:lnTo>
                  <a:lnTo>
                    <a:pt x="360" y="639"/>
                  </a:lnTo>
                  <a:close/>
                  <a:moveTo>
                    <a:pt x="511" y="650"/>
                  </a:moveTo>
                  <a:lnTo>
                    <a:pt x="511" y="650"/>
                  </a:lnTo>
                  <a:lnTo>
                    <a:pt x="502" y="642"/>
                  </a:lnTo>
                  <a:lnTo>
                    <a:pt x="493" y="636"/>
                  </a:lnTo>
                  <a:lnTo>
                    <a:pt x="496" y="641"/>
                  </a:lnTo>
                  <a:lnTo>
                    <a:pt x="500" y="645"/>
                  </a:lnTo>
                  <a:lnTo>
                    <a:pt x="505" y="648"/>
                  </a:lnTo>
                  <a:lnTo>
                    <a:pt x="511" y="650"/>
                  </a:lnTo>
                  <a:close/>
                  <a:moveTo>
                    <a:pt x="778" y="650"/>
                  </a:moveTo>
                  <a:lnTo>
                    <a:pt x="778" y="650"/>
                  </a:lnTo>
                  <a:lnTo>
                    <a:pt x="781" y="645"/>
                  </a:lnTo>
                  <a:lnTo>
                    <a:pt x="783" y="639"/>
                  </a:lnTo>
                  <a:lnTo>
                    <a:pt x="779" y="638"/>
                  </a:lnTo>
                  <a:lnTo>
                    <a:pt x="776" y="636"/>
                  </a:lnTo>
                  <a:lnTo>
                    <a:pt x="775" y="644"/>
                  </a:lnTo>
                  <a:lnTo>
                    <a:pt x="775" y="648"/>
                  </a:lnTo>
                  <a:lnTo>
                    <a:pt x="776" y="650"/>
                  </a:lnTo>
                  <a:lnTo>
                    <a:pt x="778" y="650"/>
                  </a:lnTo>
                  <a:close/>
                  <a:moveTo>
                    <a:pt x="542" y="656"/>
                  </a:moveTo>
                  <a:lnTo>
                    <a:pt x="542" y="656"/>
                  </a:lnTo>
                  <a:lnTo>
                    <a:pt x="575" y="674"/>
                  </a:lnTo>
                  <a:lnTo>
                    <a:pt x="593" y="682"/>
                  </a:lnTo>
                  <a:lnTo>
                    <a:pt x="610" y="690"/>
                  </a:lnTo>
                  <a:lnTo>
                    <a:pt x="586" y="674"/>
                  </a:lnTo>
                  <a:lnTo>
                    <a:pt x="572" y="667"/>
                  </a:lnTo>
                  <a:lnTo>
                    <a:pt x="566" y="664"/>
                  </a:lnTo>
                  <a:lnTo>
                    <a:pt x="558" y="662"/>
                  </a:lnTo>
                  <a:lnTo>
                    <a:pt x="549" y="658"/>
                  </a:lnTo>
                  <a:lnTo>
                    <a:pt x="542" y="650"/>
                  </a:lnTo>
                  <a:lnTo>
                    <a:pt x="528" y="638"/>
                  </a:lnTo>
                  <a:lnTo>
                    <a:pt x="531" y="642"/>
                  </a:lnTo>
                  <a:lnTo>
                    <a:pt x="534" y="647"/>
                  </a:lnTo>
                  <a:lnTo>
                    <a:pt x="542" y="656"/>
                  </a:lnTo>
                  <a:close/>
                  <a:moveTo>
                    <a:pt x="455" y="644"/>
                  </a:moveTo>
                  <a:lnTo>
                    <a:pt x="455" y="644"/>
                  </a:lnTo>
                  <a:lnTo>
                    <a:pt x="450" y="641"/>
                  </a:lnTo>
                  <a:lnTo>
                    <a:pt x="447" y="639"/>
                  </a:lnTo>
                  <a:lnTo>
                    <a:pt x="446" y="639"/>
                  </a:lnTo>
                  <a:lnTo>
                    <a:pt x="449" y="642"/>
                  </a:lnTo>
                  <a:lnTo>
                    <a:pt x="452" y="644"/>
                  </a:lnTo>
                  <a:lnTo>
                    <a:pt x="455" y="644"/>
                  </a:lnTo>
                  <a:close/>
                  <a:moveTo>
                    <a:pt x="418" y="645"/>
                  </a:moveTo>
                  <a:lnTo>
                    <a:pt x="418" y="645"/>
                  </a:lnTo>
                  <a:lnTo>
                    <a:pt x="417" y="642"/>
                  </a:lnTo>
                  <a:lnTo>
                    <a:pt x="415" y="641"/>
                  </a:lnTo>
                  <a:lnTo>
                    <a:pt x="414" y="642"/>
                  </a:lnTo>
                  <a:lnTo>
                    <a:pt x="415" y="644"/>
                  </a:lnTo>
                  <a:lnTo>
                    <a:pt x="417" y="645"/>
                  </a:lnTo>
                  <a:lnTo>
                    <a:pt x="418" y="645"/>
                  </a:lnTo>
                  <a:close/>
                  <a:moveTo>
                    <a:pt x="616" y="645"/>
                  </a:moveTo>
                  <a:lnTo>
                    <a:pt x="616" y="645"/>
                  </a:lnTo>
                  <a:lnTo>
                    <a:pt x="615" y="644"/>
                  </a:lnTo>
                  <a:lnTo>
                    <a:pt x="612" y="642"/>
                  </a:lnTo>
                  <a:lnTo>
                    <a:pt x="612" y="644"/>
                  </a:lnTo>
                  <a:lnTo>
                    <a:pt x="613" y="645"/>
                  </a:lnTo>
                  <a:lnTo>
                    <a:pt x="616" y="645"/>
                  </a:lnTo>
                  <a:close/>
                  <a:moveTo>
                    <a:pt x="571" y="656"/>
                  </a:moveTo>
                  <a:lnTo>
                    <a:pt x="571" y="656"/>
                  </a:lnTo>
                  <a:lnTo>
                    <a:pt x="578" y="659"/>
                  </a:lnTo>
                  <a:lnTo>
                    <a:pt x="584" y="664"/>
                  </a:lnTo>
                  <a:lnTo>
                    <a:pt x="590" y="667"/>
                  </a:lnTo>
                  <a:lnTo>
                    <a:pt x="597" y="668"/>
                  </a:lnTo>
                  <a:lnTo>
                    <a:pt x="577" y="654"/>
                  </a:lnTo>
                  <a:lnTo>
                    <a:pt x="555" y="644"/>
                  </a:lnTo>
                  <a:lnTo>
                    <a:pt x="554" y="644"/>
                  </a:lnTo>
                  <a:lnTo>
                    <a:pt x="557" y="648"/>
                  </a:lnTo>
                  <a:lnTo>
                    <a:pt x="560" y="651"/>
                  </a:lnTo>
                  <a:lnTo>
                    <a:pt x="571" y="656"/>
                  </a:lnTo>
                  <a:close/>
                  <a:moveTo>
                    <a:pt x="604" y="651"/>
                  </a:moveTo>
                  <a:lnTo>
                    <a:pt x="604" y="651"/>
                  </a:lnTo>
                  <a:lnTo>
                    <a:pt x="598" y="647"/>
                  </a:lnTo>
                  <a:lnTo>
                    <a:pt x="590" y="644"/>
                  </a:lnTo>
                  <a:lnTo>
                    <a:pt x="597" y="648"/>
                  </a:lnTo>
                  <a:lnTo>
                    <a:pt x="604" y="651"/>
                  </a:lnTo>
                  <a:close/>
                  <a:moveTo>
                    <a:pt x="728" y="691"/>
                  </a:moveTo>
                  <a:lnTo>
                    <a:pt x="728" y="691"/>
                  </a:lnTo>
                  <a:lnTo>
                    <a:pt x="729" y="683"/>
                  </a:lnTo>
                  <a:lnTo>
                    <a:pt x="731" y="677"/>
                  </a:lnTo>
                  <a:lnTo>
                    <a:pt x="728" y="680"/>
                  </a:lnTo>
                  <a:lnTo>
                    <a:pt x="726" y="680"/>
                  </a:lnTo>
                  <a:lnTo>
                    <a:pt x="723" y="680"/>
                  </a:lnTo>
                  <a:lnTo>
                    <a:pt x="722" y="676"/>
                  </a:lnTo>
                  <a:lnTo>
                    <a:pt x="722" y="673"/>
                  </a:lnTo>
                  <a:lnTo>
                    <a:pt x="697" y="658"/>
                  </a:lnTo>
                  <a:lnTo>
                    <a:pt x="685" y="650"/>
                  </a:lnTo>
                  <a:lnTo>
                    <a:pt x="673" y="645"/>
                  </a:lnTo>
                  <a:lnTo>
                    <a:pt x="679" y="651"/>
                  </a:lnTo>
                  <a:lnTo>
                    <a:pt x="685" y="658"/>
                  </a:lnTo>
                  <a:lnTo>
                    <a:pt x="699" y="670"/>
                  </a:lnTo>
                  <a:lnTo>
                    <a:pt x="714" y="680"/>
                  </a:lnTo>
                  <a:lnTo>
                    <a:pt x="728" y="691"/>
                  </a:lnTo>
                  <a:close/>
                  <a:moveTo>
                    <a:pt x="749" y="645"/>
                  </a:moveTo>
                  <a:lnTo>
                    <a:pt x="749" y="645"/>
                  </a:lnTo>
                  <a:lnTo>
                    <a:pt x="749" y="647"/>
                  </a:lnTo>
                  <a:lnTo>
                    <a:pt x="751" y="647"/>
                  </a:lnTo>
                  <a:lnTo>
                    <a:pt x="754" y="647"/>
                  </a:lnTo>
                  <a:lnTo>
                    <a:pt x="752" y="645"/>
                  </a:lnTo>
                  <a:lnTo>
                    <a:pt x="751" y="645"/>
                  </a:lnTo>
                  <a:lnTo>
                    <a:pt x="749" y="645"/>
                  </a:lnTo>
                  <a:close/>
                  <a:moveTo>
                    <a:pt x="555" y="653"/>
                  </a:moveTo>
                  <a:lnTo>
                    <a:pt x="555" y="653"/>
                  </a:lnTo>
                  <a:lnTo>
                    <a:pt x="551" y="650"/>
                  </a:lnTo>
                  <a:lnTo>
                    <a:pt x="549" y="648"/>
                  </a:lnTo>
                  <a:lnTo>
                    <a:pt x="546" y="647"/>
                  </a:lnTo>
                  <a:lnTo>
                    <a:pt x="551" y="651"/>
                  </a:lnTo>
                  <a:lnTo>
                    <a:pt x="554" y="653"/>
                  </a:lnTo>
                  <a:lnTo>
                    <a:pt x="555" y="653"/>
                  </a:lnTo>
                  <a:close/>
                  <a:moveTo>
                    <a:pt x="429" y="656"/>
                  </a:moveTo>
                  <a:lnTo>
                    <a:pt x="429" y="656"/>
                  </a:lnTo>
                  <a:lnTo>
                    <a:pt x="446" y="665"/>
                  </a:lnTo>
                  <a:lnTo>
                    <a:pt x="462" y="674"/>
                  </a:lnTo>
                  <a:lnTo>
                    <a:pt x="455" y="667"/>
                  </a:lnTo>
                  <a:lnTo>
                    <a:pt x="447" y="661"/>
                  </a:lnTo>
                  <a:lnTo>
                    <a:pt x="429" y="650"/>
                  </a:lnTo>
                  <a:lnTo>
                    <a:pt x="429" y="653"/>
                  </a:lnTo>
                  <a:lnTo>
                    <a:pt x="429" y="656"/>
                  </a:lnTo>
                  <a:close/>
                  <a:moveTo>
                    <a:pt x="485" y="667"/>
                  </a:moveTo>
                  <a:lnTo>
                    <a:pt x="485" y="667"/>
                  </a:lnTo>
                  <a:lnTo>
                    <a:pt x="475" y="658"/>
                  </a:lnTo>
                  <a:lnTo>
                    <a:pt x="468" y="654"/>
                  </a:lnTo>
                  <a:lnTo>
                    <a:pt x="461" y="650"/>
                  </a:lnTo>
                  <a:lnTo>
                    <a:pt x="473" y="659"/>
                  </a:lnTo>
                  <a:lnTo>
                    <a:pt x="479" y="664"/>
                  </a:lnTo>
                  <a:lnTo>
                    <a:pt x="485" y="667"/>
                  </a:lnTo>
                  <a:close/>
                  <a:moveTo>
                    <a:pt x="394" y="651"/>
                  </a:moveTo>
                  <a:lnTo>
                    <a:pt x="394" y="651"/>
                  </a:lnTo>
                  <a:lnTo>
                    <a:pt x="392" y="653"/>
                  </a:lnTo>
                  <a:lnTo>
                    <a:pt x="391" y="653"/>
                  </a:lnTo>
                  <a:lnTo>
                    <a:pt x="407" y="662"/>
                  </a:lnTo>
                  <a:lnTo>
                    <a:pt x="415" y="667"/>
                  </a:lnTo>
                  <a:lnTo>
                    <a:pt x="424" y="670"/>
                  </a:lnTo>
                  <a:lnTo>
                    <a:pt x="409" y="661"/>
                  </a:lnTo>
                  <a:lnTo>
                    <a:pt x="394" y="651"/>
                  </a:lnTo>
                  <a:close/>
                  <a:moveTo>
                    <a:pt x="767" y="654"/>
                  </a:moveTo>
                  <a:lnTo>
                    <a:pt x="767" y="654"/>
                  </a:lnTo>
                  <a:lnTo>
                    <a:pt x="761" y="651"/>
                  </a:lnTo>
                  <a:lnTo>
                    <a:pt x="761" y="654"/>
                  </a:lnTo>
                  <a:lnTo>
                    <a:pt x="763" y="654"/>
                  </a:lnTo>
                  <a:lnTo>
                    <a:pt x="766" y="656"/>
                  </a:lnTo>
                  <a:lnTo>
                    <a:pt x="767" y="654"/>
                  </a:lnTo>
                  <a:close/>
                  <a:moveTo>
                    <a:pt x="735" y="659"/>
                  </a:moveTo>
                  <a:lnTo>
                    <a:pt x="735" y="659"/>
                  </a:lnTo>
                  <a:lnTo>
                    <a:pt x="738" y="656"/>
                  </a:lnTo>
                  <a:lnTo>
                    <a:pt x="738" y="654"/>
                  </a:lnTo>
                  <a:lnTo>
                    <a:pt x="738" y="653"/>
                  </a:lnTo>
                  <a:lnTo>
                    <a:pt x="735" y="659"/>
                  </a:lnTo>
                  <a:close/>
                  <a:moveTo>
                    <a:pt x="715" y="659"/>
                  </a:moveTo>
                  <a:lnTo>
                    <a:pt x="715" y="659"/>
                  </a:lnTo>
                  <a:lnTo>
                    <a:pt x="712" y="658"/>
                  </a:lnTo>
                  <a:lnTo>
                    <a:pt x="711" y="654"/>
                  </a:lnTo>
                  <a:lnTo>
                    <a:pt x="703" y="654"/>
                  </a:lnTo>
                  <a:lnTo>
                    <a:pt x="709" y="658"/>
                  </a:lnTo>
                  <a:lnTo>
                    <a:pt x="712" y="659"/>
                  </a:lnTo>
                  <a:lnTo>
                    <a:pt x="715" y="659"/>
                  </a:lnTo>
                  <a:close/>
                  <a:moveTo>
                    <a:pt x="744" y="665"/>
                  </a:moveTo>
                  <a:lnTo>
                    <a:pt x="744" y="665"/>
                  </a:lnTo>
                  <a:lnTo>
                    <a:pt x="746" y="665"/>
                  </a:lnTo>
                  <a:lnTo>
                    <a:pt x="746" y="667"/>
                  </a:lnTo>
                  <a:lnTo>
                    <a:pt x="747" y="667"/>
                  </a:lnTo>
                  <a:lnTo>
                    <a:pt x="749" y="658"/>
                  </a:lnTo>
                  <a:lnTo>
                    <a:pt x="747" y="658"/>
                  </a:lnTo>
                  <a:lnTo>
                    <a:pt x="746" y="656"/>
                  </a:lnTo>
                  <a:lnTo>
                    <a:pt x="744" y="661"/>
                  </a:lnTo>
                  <a:lnTo>
                    <a:pt x="744" y="665"/>
                  </a:lnTo>
                  <a:close/>
                  <a:moveTo>
                    <a:pt x="532" y="693"/>
                  </a:moveTo>
                  <a:lnTo>
                    <a:pt x="532" y="693"/>
                  </a:lnTo>
                  <a:lnTo>
                    <a:pt x="548" y="699"/>
                  </a:lnTo>
                  <a:lnTo>
                    <a:pt x="561" y="705"/>
                  </a:lnTo>
                  <a:lnTo>
                    <a:pt x="575" y="711"/>
                  </a:lnTo>
                  <a:lnTo>
                    <a:pt x="589" y="715"/>
                  </a:lnTo>
                  <a:lnTo>
                    <a:pt x="581" y="709"/>
                  </a:lnTo>
                  <a:lnTo>
                    <a:pt x="569" y="703"/>
                  </a:lnTo>
                  <a:lnTo>
                    <a:pt x="543" y="690"/>
                  </a:lnTo>
                  <a:lnTo>
                    <a:pt x="545" y="688"/>
                  </a:lnTo>
                  <a:lnTo>
                    <a:pt x="543" y="688"/>
                  </a:lnTo>
                  <a:lnTo>
                    <a:pt x="542" y="686"/>
                  </a:lnTo>
                  <a:lnTo>
                    <a:pt x="543" y="683"/>
                  </a:lnTo>
                  <a:lnTo>
                    <a:pt x="542" y="682"/>
                  </a:lnTo>
                  <a:lnTo>
                    <a:pt x="540" y="679"/>
                  </a:lnTo>
                  <a:lnTo>
                    <a:pt x="540" y="676"/>
                  </a:lnTo>
                  <a:lnTo>
                    <a:pt x="529" y="665"/>
                  </a:lnTo>
                  <a:lnTo>
                    <a:pt x="523" y="662"/>
                  </a:lnTo>
                  <a:lnTo>
                    <a:pt x="519" y="662"/>
                  </a:lnTo>
                  <a:lnTo>
                    <a:pt x="516" y="662"/>
                  </a:lnTo>
                  <a:lnTo>
                    <a:pt x="520" y="665"/>
                  </a:lnTo>
                  <a:lnTo>
                    <a:pt x="525" y="670"/>
                  </a:lnTo>
                  <a:lnTo>
                    <a:pt x="523" y="671"/>
                  </a:lnTo>
                  <a:lnTo>
                    <a:pt x="520" y="673"/>
                  </a:lnTo>
                  <a:lnTo>
                    <a:pt x="511" y="668"/>
                  </a:lnTo>
                  <a:lnTo>
                    <a:pt x="504" y="662"/>
                  </a:lnTo>
                  <a:lnTo>
                    <a:pt x="500" y="662"/>
                  </a:lnTo>
                  <a:lnTo>
                    <a:pt x="497" y="661"/>
                  </a:lnTo>
                  <a:lnTo>
                    <a:pt x="491" y="658"/>
                  </a:lnTo>
                  <a:lnTo>
                    <a:pt x="502" y="667"/>
                  </a:lnTo>
                  <a:lnTo>
                    <a:pt x="513" y="676"/>
                  </a:lnTo>
                  <a:lnTo>
                    <a:pt x="523" y="683"/>
                  </a:lnTo>
                  <a:lnTo>
                    <a:pt x="532" y="693"/>
                  </a:lnTo>
                  <a:close/>
                  <a:moveTo>
                    <a:pt x="618" y="673"/>
                  </a:moveTo>
                  <a:lnTo>
                    <a:pt x="618" y="673"/>
                  </a:lnTo>
                  <a:lnTo>
                    <a:pt x="615" y="668"/>
                  </a:lnTo>
                  <a:lnTo>
                    <a:pt x="609" y="665"/>
                  </a:lnTo>
                  <a:lnTo>
                    <a:pt x="598" y="659"/>
                  </a:lnTo>
                  <a:lnTo>
                    <a:pt x="603" y="664"/>
                  </a:lnTo>
                  <a:lnTo>
                    <a:pt x="607" y="668"/>
                  </a:lnTo>
                  <a:lnTo>
                    <a:pt x="612" y="671"/>
                  </a:lnTo>
                  <a:lnTo>
                    <a:pt x="618" y="673"/>
                  </a:lnTo>
                  <a:close/>
                  <a:moveTo>
                    <a:pt x="632" y="671"/>
                  </a:moveTo>
                  <a:lnTo>
                    <a:pt x="632" y="671"/>
                  </a:lnTo>
                  <a:lnTo>
                    <a:pt x="624" y="665"/>
                  </a:lnTo>
                  <a:lnTo>
                    <a:pt x="621" y="662"/>
                  </a:lnTo>
                  <a:lnTo>
                    <a:pt x="616" y="661"/>
                  </a:lnTo>
                  <a:lnTo>
                    <a:pt x="619" y="664"/>
                  </a:lnTo>
                  <a:lnTo>
                    <a:pt x="622" y="667"/>
                  </a:lnTo>
                  <a:lnTo>
                    <a:pt x="632" y="671"/>
                  </a:lnTo>
                  <a:close/>
                  <a:moveTo>
                    <a:pt x="532" y="664"/>
                  </a:moveTo>
                  <a:lnTo>
                    <a:pt x="532" y="664"/>
                  </a:lnTo>
                  <a:lnTo>
                    <a:pt x="542" y="670"/>
                  </a:lnTo>
                  <a:lnTo>
                    <a:pt x="551" y="677"/>
                  </a:lnTo>
                  <a:lnTo>
                    <a:pt x="548" y="671"/>
                  </a:lnTo>
                  <a:lnTo>
                    <a:pt x="543" y="667"/>
                  </a:lnTo>
                  <a:lnTo>
                    <a:pt x="539" y="664"/>
                  </a:lnTo>
                  <a:lnTo>
                    <a:pt x="534" y="661"/>
                  </a:lnTo>
                  <a:lnTo>
                    <a:pt x="532" y="664"/>
                  </a:lnTo>
                  <a:close/>
                  <a:moveTo>
                    <a:pt x="719" y="662"/>
                  </a:moveTo>
                  <a:lnTo>
                    <a:pt x="719" y="662"/>
                  </a:lnTo>
                  <a:lnTo>
                    <a:pt x="719" y="664"/>
                  </a:lnTo>
                  <a:lnTo>
                    <a:pt x="720" y="665"/>
                  </a:lnTo>
                  <a:lnTo>
                    <a:pt x="723" y="665"/>
                  </a:lnTo>
                  <a:lnTo>
                    <a:pt x="723" y="662"/>
                  </a:lnTo>
                  <a:lnTo>
                    <a:pt x="722" y="662"/>
                  </a:lnTo>
                  <a:lnTo>
                    <a:pt x="720" y="661"/>
                  </a:lnTo>
                  <a:lnTo>
                    <a:pt x="719" y="662"/>
                  </a:lnTo>
                  <a:close/>
                  <a:moveTo>
                    <a:pt x="420" y="680"/>
                  </a:moveTo>
                  <a:lnTo>
                    <a:pt x="420" y="680"/>
                  </a:lnTo>
                  <a:lnTo>
                    <a:pt x="407" y="671"/>
                  </a:lnTo>
                  <a:lnTo>
                    <a:pt x="401" y="667"/>
                  </a:lnTo>
                  <a:lnTo>
                    <a:pt x="394" y="665"/>
                  </a:lnTo>
                  <a:lnTo>
                    <a:pt x="407" y="673"/>
                  </a:lnTo>
                  <a:lnTo>
                    <a:pt x="414" y="677"/>
                  </a:lnTo>
                  <a:lnTo>
                    <a:pt x="420" y="680"/>
                  </a:lnTo>
                  <a:close/>
                  <a:moveTo>
                    <a:pt x="767" y="679"/>
                  </a:moveTo>
                  <a:lnTo>
                    <a:pt x="767" y="679"/>
                  </a:lnTo>
                  <a:lnTo>
                    <a:pt x="772" y="671"/>
                  </a:lnTo>
                  <a:lnTo>
                    <a:pt x="773" y="668"/>
                  </a:lnTo>
                  <a:lnTo>
                    <a:pt x="772" y="665"/>
                  </a:lnTo>
                  <a:lnTo>
                    <a:pt x="770" y="668"/>
                  </a:lnTo>
                  <a:lnTo>
                    <a:pt x="770" y="671"/>
                  </a:lnTo>
                  <a:lnTo>
                    <a:pt x="769" y="676"/>
                  </a:lnTo>
                  <a:lnTo>
                    <a:pt x="767" y="679"/>
                  </a:lnTo>
                  <a:close/>
                  <a:moveTo>
                    <a:pt x="491" y="671"/>
                  </a:moveTo>
                  <a:lnTo>
                    <a:pt x="491" y="671"/>
                  </a:lnTo>
                  <a:lnTo>
                    <a:pt x="490" y="668"/>
                  </a:lnTo>
                  <a:lnTo>
                    <a:pt x="485" y="667"/>
                  </a:lnTo>
                  <a:lnTo>
                    <a:pt x="487" y="668"/>
                  </a:lnTo>
                  <a:lnTo>
                    <a:pt x="488" y="670"/>
                  </a:lnTo>
                  <a:lnTo>
                    <a:pt x="491" y="671"/>
                  </a:lnTo>
                  <a:close/>
                  <a:moveTo>
                    <a:pt x="734" y="671"/>
                  </a:moveTo>
                  <a:lnTo>
                    <a:pt x="734" y="671"/>
                  </a:lnTo>
                  <a:lnTo>
                    <a:pt x="734" y="668"/>
                  </a:lnTo>
                  <a:lnTo>
                    <a:pt x="732" y="667"/>
                  </a:lnTo>
                  <a:lnTo>
                    <a:pt x="732" y="670"/>
                  </a:lnTo>
                  <a:lnTo>
                    <a:pt x="734" y="671"/>
                  </a:lnTo>
                  <a:close/>
                  <a:moveTo>
                    <a:pt x="465" y="709"/>
                  </a:moveTo>
                  <a:lnTo>
                    <a:pt x="465" y="709"/>
                  </a:lnTo>
                  <a:lnTo>
                    <a:pt x="473" y="714"/>
                  </a:lnTo>
                  <a:lnTo>
                    <a:pt x="478" y="714"/>
                  </a:lnTo>
                  <a:lnTo>
                    <a:pt x="481" y="715"/>
                  </a:lnTo>
                  <a:lnTo>
                    <a:pt x="482" y="714"/>
                  </a:lnTo>
                  <a:lnTo>
                    <a:pt x="481" y="712"/>
                  </a:lnTo>
                  <a:lnTo>
                    <a:pt x="479" y="712"/>
                  </a:lnTo>
                  <a:lnTo>
                    <a:pt x="479" y="709"/>
                  </a:lnTo>
                  <a:lnTo>
                    <a:pt x="475" y="709"/>
                  </a:lnTo>
                  <a:lnTo>
                    <a:pt x="472" y="706"/>
                  </a:lnTo>
                  <a:lnTo>
                    <a:pt x="468" y="705"/>
                  </a:lnTo>
                  <a:lnTo>
                    <a:pt x="467" y="702"/>
                  </a:lnTo>
                  <a:lnTo>
                    <a:pt x="461" y="699"/>
                  </a:lnTo>
                  <a:lnTo>
                    <a:pt x="458" y="697"/>
                  </a:lnTo>
                  <a:lnTo>
                    <a:pt x="456" y="694"/>
                  </a:lnTo>
                  <a:lnTo>
                    <a:pt x="452" y="691"/>
                  </a:lnTo>
                  <a:lnTo>
                    <a:pt x="446" y="686"/>
                  </a:lnTo>
                  <a:lnTo>
                    <a:pt x="441" y="683"/>
                  </a:lnTo>
                  <a:lnTo>
                    <a:pt x="433" y="680"/>
                  </a:lnTo>
                  <a:lnTo>
                    <a:pt x="433" y="679"/>
                  </a:lnTo>
                  <a:lnTo>
                    <a:pt x="430" y="679"/>
                  </a:lnTo>
                  <a:lnTo>
                    <a:pt x="426" y="677"/>
                  </a:lnTo>
                  <a:lnTo>
                    <a:pt x="420" y="674"/>
                  </a:lnTo>
                  <a:lnTo>
                    <a:pt x="443" y="693"/>
                  </a:lnTo>
                  <a:lnTo>
                    <a:pt x="453" y="702"/>
                  </a:lnTo>
                  <a:lnTo>
                    <a:pt x="465" y="709"/>
                  </a:lnTo>
                  <a:close/>
                  <a:moveTo>
                    <a:pt x="565" y="690"/>
                  </a:moveTo>
                  <a:lnTo>
                    <a:pt x="565" y="690"/>
                  </a:lnTo>
                  <a:lnTo>
                    <a:pt x="589" y="702"/>
                  </a:lnTo>
                  <a:lnTo>
                    <a:pt x="601" y="706"/>
                  </a:lnTo>
                  <a:lnTo>
                    <a:pt x="613" y="709"/>
                  </a:lnTo>
                  <a:lnTo>
                    <a:pt x="587" y="693"/>
                  </a:lnTo>
                  <a:lnTo>
                    <a:pt x="574" y="685"/>
                  </a:lnTo>
                  <a:lnTo>
                    <a:pt x="560" y="677"/>
                  </a:lnTo>
                  <a:lnTo>
                    <a:pt x="563" y="683"/>
                  </a:lnTo>
                  <a:lnTo>
                    <a:pt x="565" y="686"/>
                  </a:lnTo>
                  <a:lnTo>
                    <a:pt x="565" y="690"/>
                  </a:lnTo>
                  <a:close/>
                  <a:moveTo>
                    <a:pt x="510" y="693"/>
                  </a:moveTo>
                  <a:lnTo>
                    <a:pt x="510" y="693"/>
                  </a:lnTo>
                  <a:lnTo>
                    <a:pt x="507" y="691"/>
                  </a:lnTo>
                  <a:lnTo>
                    <a:pt x="504" y="688"/>
                  </a:lnTo>
                  <a:lnTo>
                    <a:pt x="505" y="691"/>
                  </a:lnTo>
                  <a:lnTo>
                    <a:pt x="507" y="693"/>
                  </a:lnTo>
                  <a:lnTo>
                    <a:pt x="510" y="693"/>
                  </a:lnTo>
                  <a:close/>
                  <a:moveTo>
                    <a:pt x="656" y="719"/>
                  </a:moveTo>
                  <a:lnTo>
                    <a:pt x="656" y="719"/>
                  </a:lnTo>
                  <a:lnTo>
                    <a:pt x="644" y="711"/>
                  </a:lnTo>
                  <a:lnTo>
                    <a:pt x="632" y="705"/>
                  </a:lnTo>
                  <a:lnTo>
                    <a:pt x="618" y="699"/>
                  </a:lnTo>
                  <a:lnTo>
                    <a:pt x="606" y="694"/>
                  </a:lnTo>
                  <a:lnTo>
                    <a:pt x="618" y="700"/>
                  </a:lnTo>
                  <a:lnTo>
                    <a:pt x="629" y="708"/>
                  </a:lnTo>
                  <a:lnTo>
                    <a:pt x="641" y="715"/>
                  </a:lnTo>
                  <a:lnTo>
                    <a:pt x="648" y="717"/>
                  </a:lnTo>
                  <a:lnTo>
                    <a:pt x="656" y="719"/>
                  </a:lnTo>
                  <a:close/>
                  <a:moveTo>
                    <a:pt x="258" y="740"/>
                  </a:moveTo>
                  <a:lnTo>
                    <a:pt x="258" y="740"/>
                  </a:lnTo>
                  <a:lnTo>
                    <a:pt x="249" y="728"/>
                  </a:lnTo>
                  <a:lnTo>
                    <a:pt x="238" y="717"/>
                  </a:lnTo>
                  <a:lnTo>
                    <a:pt x="218" y="697"/>
                  </a:lnTo>
                  <a:lnTo>
                    <a:pt x="226" y="709"/>
                  </a:lnTo>
                  <a:lnTo>
                    <a:pt x="237" y="720"/>
                  </a:lnTo>
                  <a:lnTo>
                    <a:pt x="258" y="740"/>
                  </a:lnTo>
                  <a:close/>
                  <a:moveTo>
                    <a:pt x="438" y="702"/>
                  </a:moveTo>
                  <a:lnTo>
                    <a:pt x="438" y="702"/>
                  </a:lnTo>
                  <a:lnTo>
                    <a:pt x="435" y="700"/>
                  </a:lnTo>
                  <a:lnTo>
                    <a:pt x="432" y="699"/>
                  </a:lnTo>
                  <a:lnTo>
                    <a:pt x="435" y="700"/>
                  </a:lnTo>
                  <a:lnTo>
                    <a:pt x="436" y="702"/>
                  </a:lnTo>
                  <a:lnTo>
                    <a:pt x="438" y="702"/>
                  </a:lnTo>
                  <a:close/>
                  <a:moveTo>
                    <a:pt x="444" y="706"/>
                  </a:moveTo>
                  <a:lnTo>
                    <a:pt x="444" y="706"/>
                  </a:lnTo>
                  <a:lnTo>
                    <a:pt x="441" y="703"/>
                  </a:lnTo>
                  <a:lnTo>
                    <a:pt x="439" y="703"/>
                  </a:lnTo>
                  <a:lnTo>
                    <a:pt x="441" y="706"/>
                  </a:lnTo>
                  <a:lnTo>
                    <a:pt x="443" y="706"/>
                  </a:lnTo>
                  <a:lnTo>
                    <a:pt x="444" y="706"/>
                  </a:lnTo>
                  <a:close/>
                  <a:moveTo>
                    <a:pt x="276" y="735"/>
                  </a:moveTo>
                  <a:lnTo>
                    <a:pt x="276" y="735"/>
                  </a:lnTo>
                  <a:lnTo>
                    <a:pt x="273" y="731"/>
                  </a:lnTo>
                  <a:lnTo>
                    <a:pt x="269" y="725"/>
                  </a:lnTo>
                  <a:lnTo>
                    <a:pt x="264" y="720"/>
                  </a:lnTo>
                  <a:lnTo>
                    <a:pt x="260" y="715"/>
                  </a:lnTo>
                  <a:lnTo>
                    <a:pt x="257" y="709"/>
                  </a:lnTo>
                  <a:lnTo>
                    <a:pt x="253" y="706"/>
                  </a:lnTo>
                  <a:lnTo>
                    <a:pt x="252" y="706"/>
                  </a:lnTo>
                  <a:lnTo>
                    <a:pt x="258" y="714"/>
                  </a:lnTo>
                  <a:lnTo>
                    <a:pt x="264" y="723"/>
                  </a:lnTo>
                  <a:lnTo>
                    <a:pt x="269" y="731"/>
                  </a:lnTo>
                  <a:lnTo>
                    <a:pt x="273" y="734"/>
                  </a:lnTo>
                  <a:lnTo>
                    <a:pt x="276" y="735"/>
                  </a:lnTo>
                  <a:close/>
                  <a:moveTo>
                    <a:pt x="450" y="711"/>
                  </a:moveTo>
                  <a:lnTo>
                    <a:pt x="450" y="711"/>
                  </a:lnTo>
                  <a:lnTo>
                    <a:pt x="447" y="708"/>
                  </a:lnTo>
                  <a:lnTo>
                    <a:pt x="446" y="708"/>
                  </a:lnTo>
                  <a:lnTo>
                    <a:pt x="447" y="709"/>
                  </a:lnTo>
                  <a:lnTo>
                    <a:pt x="450" y="711"/>
                  </a:lnTo>
                  <a:close/>
                  <a:moveTo>
                    <a:pt x="606" y="714"/>
                  </a:moveTo>
                  <a:lnTo>
                    <a:pt x="606" y="714"/>
                  </a:lnTo>
                  <a:lnTo>
                    <a:pt x="613" y="720"/>
                  </a:lnTo>
                  <a:lnTo>
                    <a:pt x="624" y="726"/>
                  </a:lnTo>
                  <a:lnTo>
                    <a:pt x="633" y="731"/>
                  </a:lnTo>
                  <a:lnTo>
                    <a:pt x="642" y="735"/>
                  </a:lnTo>
                  <a:lnTo>
                    <a:pt x="648" y="740"/>
                  </a:lnTo>
                  <a:lnTo>
                    <a:pt x="651" y="741"/>
                  </a:lnTo>
                  <a:lnTo>
                    <a:pt x="654" y="743"/>
                  </a:lnTo>
                  <a:lnTo>
                    <a:pt x="650" y="737"/>
                  </a:lnTo>
                  <a:lnTo>
                    <a:pt x="644" y="731"/>
                  </a:lnTo>
                  <a:lnTo>
                    <a:pt x="630" y="723"/>
                  </a:lnTo>
                  <a:lnTo>
                    <a:pt x="615" y="715"/>
                  </a:lnTo>
                  <a:lnTo>
                    <a:pt x="598" y="711"/>
                  </a:lnTo>
                  <a:lnTo>
                    <a:pt x="603" y="712"/>
                  </a:lnTo>
                  <a:lnTo>
                    <a:pt x="604" y="714"/>
                  </a:lnTo>
                  <a:lnTo>
                    <a:pt x="606" y="714"/>
                  </a:lnTo>
                  <a:close/>
                  <a:moveTo>
                    <a:pt x="467" y="719"/>
                  </a:moveTo>
                  <a:lnTo>
                    <a:pt x="467" y="719"/>
                  </a:lnTo>
                  <a:lnTo>
                    <a:pt x="467" y="717"/>
                  </a:lnTo>
                  <a:lnTo>
                    <a:pt x="468" y="715"/>
                  </a:lnTo>
                  <a:lnTo>
                    <a:pt x="468" y="717"/>
                  </a:lnTo>
                  <a:lnTo>
                    <a:pt x="467" y="714"/>
                  </a:lnTo>
                  <a:lnTo>
                    <a:pt x="465" y="715"/>
                  </a:lnTo>
                  <a:lnTo>
                    <a:pt x="467" y="715"/>
                  </a:lnTo>
                  <a:lnTo>
                    <a:pt x="467" y="717"/>
                  </a:lnTo>
                  <a:lnTo>
                    <a:pt x="465" y="719"/>
                  </a:lnTo>
                  <a:lnTo>
                    <a:pt x="467" y="719"/>
                  </a:lnTo>
                  <a:close/>
                  <a:moveTo>
                    <a:pt x="479" y="772"/>
                  </a:moveTo>
                  <a:lnTo>
                    <a:pt x="479" y="772"/>
                  </a:lnTo>
                  <a:lnTo>
                    <a:pt x="478" y="770"/>
                  </a:lnTo>
                  <a:lnTo>
                    <a:pt x="461" y="755"/>
                  </a:lnTo>
                  <a:lnTo>
                    <a:pt x="441" y="741"/>
                  </a:lnTo>
                  <a:lnTo>
                    <a:pt x="421" y="728"/>
                  </a:lnTo>
                  <a:lnTo>
                    <a:pt x="401" y="715"/>
                  </a:lnTo>
                  <a:lnTo>
                    <a:pt x="420" y="732"/>
                  </a:lnTo>
                  <a:lnTo>
                    <a:pt x="436" y="747"/>
                  </a:lnTo>
                  <a:lnTo>
                    <a:pt x="446" y="755"/>
                  </a:lnTo>
                  <a:lnTo>
                    <a:pt x="456" y="761"/>
                  </a:lnTo>
                  <a:lnTo>
                    <a:pt x="467" y="767"/>
                  </a:lnTo>
                  <a:lnTo>
                    <a:pt x="479" y="772"/>
                  </a:lnTo>
                  <a:close/>
                  <a:moveTo>
                    <a:pt x="638" y="752"/>
                  </a:moveTo>
                  <a:lnTo>
                    <a:pt x="638" y="752"/>
                  </a:lnTo>
                  <a:lnTo>
                    <a:pt x="624" y="741"/>
                  </a:lnTo>
                  <a:lnTo>
                    <a:pt x="610" y="731"/>
                  </a:lnTo>
                  <a:lnTo>
                    <a:pt x="593" y="723"/>
                  </a:lnTo>
                  <a:lnTo>
                    <a:pt x="577" y="715"/>
                  </a:lnTo>
                  <a:lnTo>
                    <a:pt x="606" y="735"/>
                  </a:lnTo>
                  <a:lnTo>
                    <a:pt x="621" y="744"/>
                  </a:lnTo>
                  <a:lnTo>
                    <a:pt x="638" y="752"/>
                  </a:lnTo>
                  <a:close/>
                  <a:moveTo>
                    <a:pt x="604" y="747"/>
                  </a:moveTo>
                  <a:lnTo>
                    <a:pt x="604" y="747"/>
                  </a:lnTo>
                  <a:lnTo>
                    <a:pt x="613" y="751"/>
                  </a:lnTo>
                  <a:lnTo>
                    <a:pt x="619" y="752"/>
                  </a:lnTo>
                  <a:lnTo>
                    <a:pt x="622" y="752"/>
                  </a:lnTo>
                  <a:lnTo>
                    <a:pt x="597" y="737"/>
                  </a:lnTo>
                  <a:lnTo>
                    <a:pt x="571" y="723"/>
                  </a:lnTo>
                  <a:lnTo>
                    <a:pt x="577" y="731"/>
                  </a:lnTo>
                  <a:lnTo>
                    <a:pt x="584" y="737"/>
                  </a:lnTo>
                  <a:lnTo>
                    <a:pt x="593" y="743"/>
                  </a:lnTo>
                  <a:lnTo>
                    <a:pt x="604" y="747"/>
                  </a:lnTo>
                  <a:close/>
                  <a:moveTo>
                    <a:pt x="246" y="746"/>
                  </a:moveTo>
                  <a:lnTo>
                    <a:pt x="246" y="746"/>
                  </a:lnTo>
                  <a:lnTo>
                    <a:pt x="241" y="738"/>
                  </a:lnTo>
                  <a:lnTo>
                    <a:pt x="235" y="734"/>
                  </a:lnTo>
                  <a:lnTo>
                    <a:pt x="240" y="740"/>
                  </a:lnTo>
                  <a:lnTo>
                    <a:pt x="243" y="743"/>
                  </a:lnTo>
                  <a:lnTo>
                    <a:pt x="246" y="746"/>
                  </a:lnTo>
                  <a:close/>
                  <a:moveTo>
                    <a:pt x="481" y="744"/>
                  </a:moveTo>
                  <a:lnTo>
                    <a:pt x="481" y="744"/>
                  </a:lnTo>
                  <a:lnTo>
                    <a:pt x="476" y="738"/>
                  </a:lnTo>
                  <a:lnTo>
                    <a:pt x="473" y="737"/>
                  </a:lnTo>
                  <a:lnTo>
                    <a:pt x="470" y="735"/>
                  </a:lnTo>
                  <a:lnTo>
                    <a:pt x="475" y="740"/>
                  </a:lnTo>
                  <a:lnTo>
                    <a:pt x="481" y="744"/>
                  </a:lnTo>
                  <a:close/>
                  <a:moveTo>
                    <a:pt x="266" y="747"/>
                  </a:moveTo>
                  <a:lnTo>
                    <a:pt x="266" y="747"/>
                  </a:lnTo>
                  <a:lnTo>
                    <a:pt x="264" y="744"/>
                  </a:lnTo>
                  <a:lnTo>
                    <a:pt x="263" y="743"/>
                  </a:lnTo>
                  <a:lnTo>
                    <a:pt x="261" y="743"/>
                  </a:lnTo>
                  <a:lnTo>
                    <a:pt x="266" y="747"/>
                  </a:lnTo>
                  <a:close/>
                  <a:moveTo>
                    <a:pt x="421" y="766"/>
                  </a:moveTo>
                  <a:lnTo>
                    <a:pt x="421" y="766"/>
                  </a:lnTo>
                  <a:lnTo>
                    <a:pt x="429" y="775"/>
                  </a:lnTo>
                  <a:lnTo>
                    <a:pt x="436" y="783"/>
                  </a:lnTo>
                  <a:lnTo>
                    <a:pt x="447" y="789"/>
                  </a:lnTo>
                  <a:lnTo>
                    <a:pt x="458" y="793"/>
                  </a:lnTo>
                  <a:lnTo>
                    <a:pt x="467" y="799"/>
                  </a:lnTo>
                  <a:lnTo>
                    <a:pt x="472" y="801"/>
                  </a:lnTo>
                  <a:lnTo>
                    <a:pt x="478" y="802"/>
                  </a:lnTo>
                  <a:lnTo>
                    <a:pt x="461" y="787"/>
                  </a:lnTo>
                  <a:lnTo>
                    <a:pt x="443" y="773"/>
                  </a:lnTo>
                  <a:lnTo>
                    <a:pt x="423" y="760"/>
                  </a:lnTo>
                  <a:lnTo>
                    <a:pt x="403" y="747"/>
                  </a:lnTo>
                  <a:lnTo>
                    <a:pt x="411" y="757"/>
                  </a:lnTo>
                  <a:lnTo>
                    <a:pt x="421" y="766"/>
                  </a:lnTo>
                  <a:close/>
                  <a:moveTo>
                    <a:pt x="606" y="764"/>
                  </a:moveTo>
                  <a:lnTo>
                    <a:pt x="606" y="764"/>
                  </a:lnTo>
                  <a:lnTo>
                    <a:pt x="610" y="769"/>
                  </a:lnTo>
                  <a:lnTo>
                    <a:pt x="613" y="770"/>
                  </a:lnTo>
                  <a:lnTo>
                    <a:pt x="616" y="770"/>
                  </a:lnTo>
                  <a:lnTo>
                    <a:pt x="604" y="763"/>
                  </a:lnTo>
                  <a:lnTo>
                    <a:pt x="600" y="758"/>
                  </a:lnTo>
                  <a:lnTo>
                    <a:pt x="593" y="757"/>
                  </a:lnTo>
                  <a:lnTo>
                    <a:pt x="606" y="764"/>
                  </a:lnTo>
                  <a:close/>
                  <a:moveTo>
                    <a:pt x="383" y="766"/>
                  </a:moveTo>
                  <a:lnTo>
                    <a:pt x="383" y="766"/>
                  </a:lnTo>
                  <a:lnTo>
                    <a:pt x="385" y="764"/>
                  </a:lnTo>
                  <a:lnTo>
                    <a:pt x="386" y="764"/>
                  </a:lnTo>
                  <a:lnTo>
                    <a:pt x="388" y="764"/>
                  </a:lnTo>
                  <a:lnTo>
                    <a:pt x="389" y="763"/>
                  </a:lnTo>
                  <a:lnTo>
                    <a:pt x="386" y="763"/>
                  </a:lnTo>
                  <a:lnTo>
                    <a:pt x="383" y="761"/>
                  </a:lnTo>
                  <a:lnTo>
                    <a:pt x="383" y="764"/>
                  </a:lnTo>
                  <a:lnTo>
                    <a:pt x="383" y="766"/>
                  </a:lnTo>
                  <a:close/>
                  <a:moveTo>
                    <a:pt x="659" y="769"/>
                  </a:moveTo>
                  <a:lnTo>
                    <a:pt x="659" y="769"/>
                  </a:lnTo>
                  <a:lnTo>
                    <a:pt x="656" y="769"/>
                  </a:lnTo>
                  <a:lnTo>
                    <a:pt x="654" y="766"/>
                  </a:lnTo>
                  <a:lnTo>
                    <a:pt x="653" y="764"/>
                  </a:lnTo>
                  <a:lnTo>
                    <a:pt x="651" y="764"/>
                  </a:lnTo>
                  <a:lnTo>
                    <a:pt x="653" y="766"/>
                  </a:lnTo>
                  <a:lnTo>
                    <a:pt x="654" y="769"/>
                  </a:lnTo>
                  <a:lnTo>
                    <a:pt x="659" y="769"/>
                  </a:lnTo>
                  <a:close/>
                  <a:moveTo>
                    <a:pt x="641" y="796"/>
                  </a:moveTo>
                  <a:lnTo>
                    <a:pt x="641" y="796"/>
                  </a:lnTo>
                  <a:lnTo>
                    <a:pt x="621" y="783"/>
                  </a:lnTo>
                  <a:lnTo>
                    <a:pt x="610" y="775"/>
                  </a:lnTo>
                  <a:lnTo>
                    <a:pt x="598" y="770"/>
                  </a:lnTo>
                  <a:lnTo>
                    <a:pt x="619" y="784"/>
                  </a:lnTo>
                  <a:lnTo>
                    <a:pt x="641" y="796"/>
                  </a:lnTo>
                  <a:close/>
                  <a:moveTo>
                    <a:pt x="472" y="784"/>
                  </a:moveTo>
                  <a:lnTo>
                    <a:pt x="472" y="784"/>
                  </a:lnTo>
                  <a:lnTo>
                    <a:pt x="465" y="781"/>
                  </a:lnTo>
                  <a:lnTo>
                    <a:pt x="464" y="781"/>
                  </a:lnTo>
                  <a:lnTo>
                    <a:pt x="461" y="781"/>
                  </a:lnTo>
                  <a:lnTo>
                    <a:pt x="464" y="781"/>
                  </a:lnTo>
                  <a:lnTo>
                    <a:pt x="465" y="784"/>
                  </a:lnTo>
                  <a:lnTo>
                    <a:pt x="468" y="784"/>
                  </a:lnTo>
                  <a:lnTo>
                    <a:pt x="472" y="784"/>
                  </a:lnTo>
                  <a:close/>
                  <a:moveTo>
                    <a:pt x="446" y="813"/>
                  </a:moveTo>
                  <a:lnTo>
                    <a:pt x="446" y="813"/>
                  </a:lnTo>
                  <a:lnTo>
                    <a:pt x="429" y="798"/>
                  </a:lnTo>
                  <a:lnTo>
                    <a:pt x="411" y="786"/>
                  </a:lnTo>
                  <a:lnTo>
                    <a:pt x="427" y="801"/>
                  </a:lnTo>
                  <a:lnTo>
                    <a:pt x="436" y="807"/>
                  </a:lnTo>
                  <a:lnTo>
                    <a:pt x="446" y="813"/>
                  </a:lnTo>
                  <a:close/>
                  <a:moveTo>
                    <a:pt x="615" y="793"/>
                  </a:moveTo>
                  <a:lnTo>
                    <a:pt x="615" y="793"/>
                  </a:lnTo>
                  <a:lnTo>
                    <a:pt x="612" y="792"/>
                  </a:lnTo>
                  <a:lnTo>
                    <a:pt x="610" y="790"/>
                  </a:lnTo>
                  <a:lnTo>
                    <a:pt x="609" y="790"/>
                  </a:lnTo>
                  <a:lnTo>
                    <a:pt x="612" y="793"/>
                  </a:lnTo>
                  <a:lnTo>
                    <a:pt x="613" y="795"/>
                  </a:lnTo>
                  <a:lnTo>
                    <a:pt x="615" y="793"/>
                  </a:lnTo>
                  <a:close/>
                  <a:moveTo>
                    <a:pt x="472" y="822"/>
                  </a:moveTo>
                  <a:lnTo>
                    <a:pt x="472" y="822"/>
                  </a:lnTo>
                  <a:lnTo>
                    <a:pt x="470" y="819"/>
                  </a:lnTo>
                  <a:lnTo>
                    <a:pt x="468" y="818"/>
                  </a:lnTo>
                  <a:lnTo>
                    <a:pt x="464" y="813"/>
                  </a:lnTo>
                  <a:lnTo>
                    <a:pt x="467" y="819"/>
                  </a:lnTo>
                  <a:lnTo>
                    <a:pt x="472" y="822"/>
                  </a:lnTo>
                  <a:close/>
                  <a:moveTo>
                    <a:pt x="455" y="818"/>
                  </a:moveTo>
                  <a:lnTo>
                    <a:pt x="455" y="818"/>
                  </a:lnTo>
                  <a:lnTo>
                    <a:pt x="449" y="816"/>
                  </a:lnTo>
                  <a:lnTo>
                    <a:pt x="452" y="818"/>
                  </a:lnTo>
                  <a:lnTo>
                    <a:pt x="453" y="818"/>
                  </a:lnTo>
                  <a:lnTo>
                    <a:pt x="455" y="818"/>
                  </a:lnTo>
                  <a:close/>
                  <a:moveTo>
                    <a:pt x="429" y="865"/>
                  </a:moveTo>
                  <a:lnTo>
                    <a:pt x="429" y="865"/>
                  </a:lnTo>
                  <a:lnTo>
                    <a:pt x="426" y="863"/>
                  </a:lnTo>
                  <a:lnTo>
                    <a:pt x="424" y="860"/>
                  </a:lnTo>
                  <a:lnTo>
                    <a:pt x="423" y="859"/>
                  </a:lnTo>
                  <a:lnTo>
                    <a:pt x="420" y="857"/>
                  </a:lnTo>
                  <a:lnTo>
                    <a:pt x="423" y="860"/>
                  </a:lnTo>
                  <a:lnTo>
                    <a:pt x="424" y="863"/>
                  </a:lnTo>
                  <a:lnTo>
                    <a:pt x="426" y="865"/>
                  </a:lnTo>
                  <a:lnTo>
                    <a:pt x="427" y="865"/>
                  </a:lnTo>
                  <a:lnTo>
                    <a:pt x="429" y="86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735" strike="noStrike" noProof="1">
                <a:solidFill>
                  <a:prstClr val="black"/>
                </a:solidFill>
                <a:latin typeface="Nexa Light" pitchFamily="50" charset="0"/>
                <a:ea typeface="华康少女文字W5(P)" pitchFamily="82" charset="-122"/>
              </a:endParaRPr>
            </a:p>
          </p:txBody>
        </p:sp>
        <p:sp>
          <p:nvSpPr>
            <p:cNvPr id="18444" name="Freeform 7086"/>
            <p:cNvSpPr>
              <a:spLocks noEditPoints="1"/>
            </p:cNvSpPr>
            <p:nvPr/>
          </p:nvSpPr>
          <p:spPr bwMode="auto">
            <a:xfrm>
              <a:off x="6567488" y="4695825"/>
              <a:ext cx="206375" cy="190500"/>
            </a:xfrm>
            <a:custGeom>
              <a:gdLst>
                <a:gd name="T0" fmla="*/ 219254388 w 130"/>
                <a:gd name="T1" fmla="*/ 12601575 h 120"/>
                <a:gd name="T2" fmla="*/ 297378438 w 130"/>
                <a:gd name="T3" fmla="*/ 42843450 h 120"/>
                <a:gd name="T4" fmla="*/ 312499375 w 130"/>
                <a:gd name="T5" fmla="*/ 173891575 h 120"/>
                <a:gd name="T6" fmla="*/ 181451250 w 130"/>
                <a:gd name="T7" fmla="*/ 299899388 h 120"/>
                <a:gd name="T8" fmla="*/ 78125638 w 130"/>
                <a:gd name="T9" fmla="*/ 284778450 h 120"/>
                <a:gd name="T10" fmla="*/ 7561263 w 130"/>
                <a:gd name="T11" fmla="*/ 191531875 h 120"/>
                <a:gd name="T12" fmla="*/ 20161250 w 130"/>
                <a:gd name="T13" fmla="*/ 65524063 h 120"/>
                <a:gd name="T14" fmla="*/ 138609388 w 130"/>
                <a:gd name="T15" fmla="*/ 0 h 120"/>
                <a:gd name="T16" fmla="*/ 312499375 w 130"/>
                <a:gd name="T17" fmla="*/ 115927188 h 120"/>
                <a:gd name="T18" fmla="*/ 299899388 w 130"/>
                <a:gd name="T19" fmla="*/ 146169063 h 120"/>
                <a:gd name="T20" fmla="*/ 307459063 w 130"/>
                <a:gd name="T21" fmla="*/ 148690013 h 120"/>
                <a:gd name="T22" fmla="*/ 133569075 w 130"/>
                <a:gd name="T23" fmla="*/ 20161250 h 120"/>
                <a:gd name="T24" fmla="*/ 234375325 w 130"/>
                <a:gd name="T25" fmla="*/ 50403125 h 120"/>
                <a:gd name="T26" fmla="*/ 151209375 w 130"/>
                <a:gd name="T27" fmla="*/ 35282188 h 120"/>
                <a:gd name="T28" fmla="*/ 239415638 w 130"/>
                <a:gd name="T29" fmla="*/ 57964388 h 120"/>
                <a:gd name="T30" fmla="*/ 254536575 w 130"/>
                <a:gd name="T31" fmla="*/ 37803138 h 120"/>
                <a:gd name="T32" fmla="*/ 249496263 w 130"/>
                <a:gd name="T33" fmla="*/ 45362813 h 120"/>
                <a:gd name="T34" fmla="*/ 284778450 w 130"/>
                <a:gd name="T35" fmla="*/ 65524063 h 120"/>
                <a:gd name="T36" fmla="*/ 254536575 w 130"/>
                <a:gd name="T37" fmla="*/ 126007813 h 120"/>
                <a:gd name="T38" fmla="*/ 161290000 w 130"/>
                <a:gd name="T39" fmla="*/ 57964388 h 120"/>
                <a:gd name="T40" fmla="*/ 52924075 w 130"/>
                <a:gd name="T41" fmla="*/ 88206263 h 120"/>
                <a:gd name="T42" fmla="*/ 73085325 w 130"/>
                <a:gd name="T43" fmla="*/ 83165950 h 120"/>
                <a:gd name="T44" fmla="*/ 146169063 w 130"/>
                <a:gd name="T45" fmla="*/ 65524063 h 120"/>
                <a:gd name="T46" fmla="*/ 249496263 w 130"/>
                <a:gd name="T47" fmla="*/ 138609388 h 120"/>
                <a:gd name="T48" fmla="*/ 199093138 w 130"/>
                <a:gd name="T49" fmla="*/ 115927188 h 120"/>
                <a:gd name="T50" fmla="*/ 199093138 w 130"/>
                <a:gd name="T51" fmla="*/ 115927188 h 120"/>
                <a:gd name="T52" fmla="*/ 191531875 w 130"/>
                <a:gd name="T53" fmla="*/ 173891575 h 120"/>
                <a:gd name="T54" fmla="*/ 143649700 w 130"/>
                <a:gd name="T55" fmla="*/ 115927188 h 120"/>
                <a:gd name="T56" fmla="*/ 176410938 w 130"/>
                <a:gd name="T57" fmla="*/ 189012513 h 120"/>
                <a:gd name="T58" fmla="*/ 70564375 w 130"/>
                <a:gd name="T59" fmla="*/ 138609388 h 120"/>
                <a:gd name="T60" fmla="*/ 80645000 w 130"/>
                <a:gd name="T61" fmla="*/ 133569075 h 120"/>
                <a:gd name="T62" fmla="*/ 126007813 w 130"/>
                <a:gd name="T63" fmla="*/ 163810950 h 120"/>
                <a:gd name="T64" fmla="*/ 123488450 w 130"/>
                <a:gd name="T65" fmla="*/ 123488450 h 120"/>
                <a:gd name="T66" fmla="*/ 126007813 w 130"/>
                <a:gd name="T67" fmla="*/ 163810950 h 120"/>
                <a:gd name="T68" fmla="*/ 264617200 w 130"/>
                <a:gd name="T69" fmla="*/ 123488450 h 120"/>
                <a:gd name="T70" fmla="*/ 158770638 w 130"/>
                <a:gd name="T71" fmla="*/ 191531875 h 120"/>
                <a:gd name="T72" fmla="*/ 146169063 w 130"/>
                <a:gd name="T73" fmla="*/ 148690013 h 120"/>
                <a:gd name="T74" fmla="*/ 224294700 w 130"/>
                <a:gd name="T75" fmla="*/ 138609388 h 120"/>
                <a:gd name="T76" fmla="*/ 224294700 w 130"/>
                <a:gd name="T77" fmla="*/ 191531875 h 120"/>
                <a:gd name="T78" fmla="*/ 37803138 w 130"/>
                <a:gd name="T79" fmla="*/ 191531875 h 120"/>
                <a:gd name="T80" fmla="*/ 110886875 w 130"/>
                <a:gd name="T81" fmla="*/ 264617200 h 120"/>
                <a:gd name="T82" fmla="*/ 110886875 w 130"/>
                <a:gd name="T83" fmla="*/ 249496263 h 120"/>
                <a:gd name="T84" fmla="*/ 35282188 w 130"/>
                <a:gd name="T85" fmla="*/ 156249688 h 120"/>
                <a:gd name="T86" fmla="*/ 37803138 w 130"/>
                <a:gd name="T87" fmla="*/ 191531875 h 120"/>
                <a:gd name="T88" fmla="*/ 181451250 w 130"/>
                <a:gd name="T89" fmla="*/ 272176875 h 120"/>
                <a:gd name="T90" fmla="*/ 269657513 w 130"/>
                <a:gd name="T91" fmla="*/ 191531875 h 120"/>
                <a:gd name="T92" fmla="*/ 272176875 w 130"/>
                <a:gd name="T93" fmla="*/ 183972200 h 120"/>
                <a:gd name="T94" fmla="*/ 219254388 w 130"/>
                <a:gd name="T95" fmla="*/ 241935000 h 120"/>
                <a:gd name="T96" fmla="*/ 110886875 w 130"/>
                <a:gd name="T97" fmla="*/ 214214075 h 120"/>
                <a:gd name="T98" fmla="*/ 103327200 w 130"/>
                <a:gd name="T99" fmla="*/ 214214075 h 120"/>
                <a:gd name="T100" fmla="*/ 133569075 w 130"/>
                <a:gd name="T101" fmla="*/ 246975313 h 120"/>
                <a:gd name="T102" fmla="*/ 166330313 w 130"/>
                <a:gd name="T103" fmla="*/ 269657513 h 120"/>
                <a:gd name="T104" fmla="*/ 166330313 w 130"/>
                <a:gd name="T105" fmla="*/ 264617200 h 120"/>
                <a:gd name="T106" fmla="*/ 166330313 w 130"/>
                <a:gd name="T107" fmla="*/ 269657513 h 120"/>
                <a:gd name="T108" fmla="*/ 123488450 w 130"/>
                <a:gd name="T109" fmla="*/ 287297813 h 120"/>
                <a:gd name="T110" fmla="*/ 123488450 w 130"/>
                <a:gd name="T111" fmla="*/ 284778450 h 120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130" h="120">
                  <a:moveTo>
                    <a:pt x="64" y="0"/>
                  </a:moveTo>
                  <a:lnTo>
                    <a:pt x="64" y="0"/>
                  </a:lnTo>
                  <a:lnTo>
                    <a:pt x="70" y="0"/>
                  </a:lnTo>
                  <a:lnTo>
                    <a:pt x="75" y="1"/>
                  </a:lnTo>
                  <a:lnTo>
                    <a:pt x="87" y="5"/>
                  </a:lnTo>
                  <a:lnTo>
                    <a:pt x="93" y="5"/>
                  </a:lnTo>
                  <a:lnTo>
                    <a:pt x="99" y="5"/>
                  </a:lnTo>
                  <a:lnTo>
                    <a:pt x="110" y="9"/>
                  </a:lnTo>
                  <a:lnTo>
                    <a:pt x="118" y="17"/>
                  </a:lnTo>
                  <a:lnTo>
                    <a:pt x="125" y="24"/>
                  </a:lnTo>
                  <a:lnTo>
                    <a:pt x="128" y="33"/>
                  </a:lnTo>
                  <a:lnTo>
                    <a:pt x="130" y="46"/>
                  </a:lnTo>
                  <a:lnTo>
                    <a:pt x="128" y="58"/>
                  </a:lnTo>
                  <a:lnTo>
                    <a:pt x="124" y="69"/>
                  </a:lnTo>
                  <a:lnTo>
                    <a:pt x="119" y="78"/>
                  </a:lnTo>
                  <a:lnTo>
                    <a:pt x="111" y="88"/>
                  </a:lnTo>
                  <a:lnTo>
                    <a:pt x="104" y="98"/>
                  </a:lnTo>
                  <a:lnTo>
                    <a:pt x="93" y="107"/>
                  </a:lnTo>
                  <a:lnTo>
                    <a:pt x="84" y="114"/>
                  </a:lnTo>
                  <a:lnTo>
                    <a:pt x="72" y="119"/>
                  </a:lnTo>
                  <a:lnTo>
                    <a:pt x="61" y="120"/>
                  </a:lnTo>
                  <a:lnTo>
                    <a:pt x="52" y="120"/>
                  </a:lnTo>
                  <a:lnTo>
                    <a:pt x="44" y="119"/>
                  </a:lnTo>
                  <a:lnTo>
                    <a:pt x="37" y="116"/>
                  </a:lnTo>
                  <a:lnTo>
                    <a:pt x="31" y="113"/>
                  </a:lnTo>
                  <a:lnTo>
                    <a:pt x="25" y="108"/>
                  </a:lnTo>
                  <a:lnTo>
                    <a:pt x="20" y="104"/>
                  </a:lnTo>
                  <a:lnTo>
                    <a:pt x="11" y="91"/>
                  </a:lnTo>
                  <a:lnTo>
                    <a:pt x="6" y="84"/>
                  </a:lnTo>
                  <a:lnTo>
                    <a:pt x="3" y="76"/>
                  </a:lnTo>
                  <a:lnTo>
                    <a:pt x="2" y="69"/>
                  </a:lnTo>
                  <a:lnTo>
                    <a:pt x="0" y="59"/>
                  </a:lnTo>
                  <a:lnTo>
                    <a:pt x="2" y="52"/>
                  </a:lnTo>
                  <a:lnTo>
                    <a:pt x="2" y="43"/>
                  </a:lnTo>
                  <a:lnTo>
                    <a:pt x="5" y="35"/>
                  </a:lnTo>
                  <a:lnTo>
                    <a:pt x="8" y="26"/>
                  </a:lnTo>
                  <a:lnTo>
                    <a:pt x="18" y="17"/>
                  </a:lnTo>
                  <a:lnTo>
                    <a:pt x="32" y="8"/>
                  </a:lnTo>
                  <a:lnTo>
                    <a:pt x="38" y="5"/>
                  </a:lnTo>
                  <a:lnTo>
                    <a:pt x="46" y="3"/>
                  </a:lnTo>
                  <a:lnTo>
                    <a:pt x="55" y="0"/>
                  </a:lnTo>
                  <a:lnTo>
                    <a:pt x="64" y="0"/>
                  </a:lnTo>
                  <a:close/>
                  <a:moveTo>
                    <a:pt x="122" y="59"/>
                  </a:moveTo>
                  <a:lnTo>
                    <a:pt x="122" y="59"/>
                  </a:lnTo>
                  <a:lnTo>
                    <a:pt x="124" y="53"/>
                  </a:lnTo>
                  <a:lnTo>
                    <a:pt x="124" y="46"/>
                  </a:lnTo>
                  <a:lnTo>
                    <a:pt x="124" y="38"/>
                  </a:lnTo>
                  <a:lnTo>
                    <a:pt x="121" y="30"/>
                  </a:lnTo>
                  <a:lnTo>
                    <a:pt x="122" y="40"/>
                  </a:lnTo>
                  <a:lnTo>
                    <a:pt x="121" y="49"/>
                  </a:lnTo>
                  <a:lnTo>
                    <a:pt x="119" y="58"/>
                  </a:lnTo>
                  <a:lnTo>
                    <a:pt x="116" y="65"/>
                  </a:lnTo>
                  <a:lnTo>
                    <a:pt x="119" y="64"/>
                  </a:lnTo>
                  <a:lnTo>
                    <a:pt x="121" y="61"/>
                  </a:lnTo>
                  <a:lnTo>
                    <a:pt x="121" y="59"/>
                  </a:lnTo>
                  <a:lnTo>
                    <a:pt x="122" y="59"/>
                  </a:lnTo>
                  <a:close/>
                  <a:moveTo>
                    <a:pt x="43" y="12"/>
                  </a:moveTo>
                  <a:lnTo>
                    <a:pt x="43" y="12"/>
                  </a:lnTo>
                  <a:lnTo>
                    <a:pt x="49" y="11"/>
                  </a:lnTo>
                  <a:lnTo>
                    <a:pt x="53" y="8"/>
                  </a:lnTo>
                  <a:lnTo>
                    <a:pt x="47" y="9"/>
                  </a:lnTo>
                  <a:lnTo>
                    <a:pt x="44" y="11"/>
                  </a:lnTo>
                  <a:lnTo>
                    <a:pt x="43" y="12"/>
                  </a:lnTo>
                  <a:close/>
                  <a:moveTo>
                    <a:pt x="93" y="20"/>
                  </a:moveTo>
                  <a:lnTo>
                    <a:pt x="93" y="20"/>
                  </a:lnTo>
                  <a:lnTo>
                    <a:pt x="85" y="15"/>
                  </a:lnTo>
                  <a:lnTo>
                    <a:pt x="76" y="11"/>
                  </a:lnTo>
                  <a:lnTo>
                    <a:pt x="72" y="11"/>
                  </a:lnTo>
                  <a:lnTo>
                    <a:pt x="67" y="11"/>
                  </a:lnTo>
                  <a:lnTo>
                    <a:pt x="63" y="11"/>
                  </a:lnTo>
                  <a:lnTo>
                    <a:pt x="60" y="14"/>
                  </a:lnTo>
                  <a:lnTo>
                    <a:pt x="70" y="17"/>
                  </a:lnTo>
                  <a:lnTo>
                    <a:pt x="81" y="20"/>
                  </a:lnTo>
                  <a:lnTo>
                    <a:pt x="99" y="26"/>
                  </a:lnTo>
                  <a:lnTo>
                    <a:pt x="95" y="23"/>
                  </a:lnTo>
                  <a:lnTo>
                    <a:pt x="93" y="21"/>
                  </a:lnTo>
                  <a:lnTo>
                    <a:pt x="93" y="20"/>
                  </a:lnTo>
                  <a:close/>
                  <a:moveTo>
                    <a:pt x="99" y="14"/>
                  </a:moveTo>
                  <a:lnTo>
                    <a:pt x="99" y="14"/>
                  </a:lnTo>
                  <a:lnTo>
                    <a:pt x="101" y="15"/>
                  </a:lnTo>
                  <a:lnTo>
                    <a:pt x="96" y="12"/>
                  </a:lnTo>
                  <a:lnTo>
                    <a:pt x="95" y="11"/>
                  </a:lnTo>
                  <a:lnTo>
                    <a:pt x="92" y="11"/>
                  </a:lnTo>
                  <a:lnTo>
                    <a:pt x="99" y="18"/>
                  </a:lnTo>
                  <a:lnTo>
                    <a:pt x="107" y="27"/>
                  </a:lnTo>
                  <a:lnTo>
                    <a:pt x="113" y="37"/>
                  </a:lnTo>
                  <a:lnTo>
                    <a:pt x="118" y="47"/>
                  </a:lnTo>
                  <a:lnTo>
                    <a:pt x="116" y="37"/>
                  </a:lnTo>
                  <a:lnTo>
                    <a:pt x="113" y="26"/>
                  </a:lnTo>
                  <a:lnTo>
                    <a:pt x="107" y="18"/>
                  </a:lnTo>
                  <a:lnTo>
                    <a:pt x="104" y="15"/>
                  </a:lnTo>
                  <a:lnTo>
                    <a:pt x="99" y="14"/>
                  </a:lnTo>
                  <a:close/>
                  <a:moveTo>
                    <a:pt x="101" y="50"/>
                  </a:moveTo>
                  <a:lnTo>
                    <a:pt x="101" y="50"/>
                  </a:lnTo>
                  <a:lnTo>
                    <a:pt x="98" y="43"/>
                  </a:lnTo>
                  <a:lnTo>
                    <a:pt x="92" y="37"/>
                  </a:lnTo>
                  <a:lnTo>
                    <a:pt x="84" y="29"/>
                  </a:lnTo>
                  <a:lnTo>
                    <a:pt x="76" y="24"/>
                  </a:lnTo>
                  <a:lnTo>
                    <a:pt x="64" y="23"/>
                  </a:lnTo>
                  <a:lnTo>
                    <a:pt x="50" y="23"/>
                  </a:lnTo>
                  <a:lnTo>
                    <a:pt x="38" y="23"/>
                  </a:lnTo>
                  <a:lnTo>
                    <a:pt x="29" y="26"/>
                  </a:lnTo>
                  <a:lnTo>
                    <a:pt x="25" y="29"/>
                  </a:lnTo>
                  <a:lnTo>
                    <a:pt x="21" y="35"/>
                  </a:lnTo>
                  <a:lnTo>
                    <a:pt x="18" y="41"/>
                  </a:lnTo>
                  <a:lnTo>
                    <a:pt x="18" y="47"/>
                  </a:lnTo>
                  <a:lnTo>
                    <a:pt x="21" y="41"/>
                  </a:lnTo>
                  <a:lnTo>
                    <a:pt x="26" y="35"/>
                  </a:lnTo>
                  <a:lnTo>
                    <a:pt x="29" y="33"/>
                  </a:lnTo>
                  <a:lnTo>
                    <a:pt x="34" y="32"/>
                  </a:lnTo>
                  <a:lnTo>
                    <a:pt x="37" y="32"/>
                  </a:lnTo>
                  <a:lnTo>
                    <a:pt x="43" y="33"/>
                  </a:lnTo>
                  <a:lnTo>
                    <a:pt x="50" y="29"/>
                  </a:lnTo>
                  <a:lnTo>
                    <a:pt x="58" y="26"/>
                  </a:lnTo>
                  <a:lnTo>
                    <a:pt x="67" y="27"/>
                  </a:lnTo>
                  <a:lnTo>
                    <a:pt x="75" y="30"/>
                  </a:lnTo>
                  <a:lnTo>
                    <a:pt x="82" y="35"/>
                  </a:lnTo>
                  <a:lnTo>
                    <a:pt x="90" y="41"/>
                  </a:lnTo>
                  <a:lnTo>
                    <a:pt x="96" y="49"/>
                  </a:lnTo>
                  <a:lnTo>
                    <a:pt x="99" y="55"/>
                  </a:lnTo>
                  <a:lnTo>
                    <a:pt x="99" y="52"/>
                  </a:lnTo>
                  <a:lnTo>
                    <a:pt x="101" y="50"/>
                  </a:lnTo>
                  <a:close/>
                  <a:moveTo>
                    <a:pt x="79" y="46"/>
                  </a:moveTo>
                  <a:lnTo>
                    <a:pt x="79" y="46"/>
                  </a:lnTo>
                  <a:lnTo>
                    <a:pt x="76" y="43"/>
                  </a:lnTo>
                  <a:lnTo>
                    <a:pt x="73" y="40"/>
                  </a:lnTo>
                  <a:lnTo>
                    <a:pt x="73" y="41"/>
                  </a:lnTo>
                  <a:lnTo>
                    <a:pt x="75" y="43"/>
                  </a:lnTo>
                  <a:lnTo>
                    <a:pt x="79" y="46"/>
                  </a:lnTo>
                  <a:close/>
                  <a:moveTo>
                    <a:pt x="64" y="84"/>
                  </a:moveTo>
                  <a:lnTo>
                    <a:pt x="64" y="84"/>
                  </a:lnTo>
                  <a:lnTo>
                    <a:pt x="70" y="81"/>
                  </a:lnTo>
                  <a:lnTo>
                    <a:pt x="75" y="75"/>
                  </a:lnTo>
                  <a:lnTo>
                    <a:pt x="76" y="69"/>
                  </a:lnTo>
                  <a:lnTo>
                    <a:pt x="75" y="62"/>
                  </a:lnTo>
                  <a:lnTo>
                    <a:pt x="72" y="56"/>
                  </a:lnTo>
                  <a:lnTo>
                    <a:pt x="67" y="50"/>
                  </a:lnTo>
                  <a:lnTo>
                    <a:pt x="63" y="47"/>
                  </a:lnTo>
                  <a:lnTo>
                    <a:pt x="57" y="46"/>
                  </a:lnTo>
                  <a:lnTo>
                    <a:pt x="61" y="47"/>
                  </a:lnTo>
                  <a:lnTo>
                    <a:pt x="64" y="52"/>
                  </a:lnTo>
                  <a:lnTo>
                    <a:pt x="67" y="56"/>
                  </a:lnTo>
                  <a:lnTo>
                    <a:pt x="70" y="62"/>
                  </a:lnTo>
                  <a:lnTo>
                    <a:pt x="70" y="69"/>
                  </a:lnTo>
                  <a:lnTo>
                    <a:pt x="70" y="75"/>
                  </a:lnTo>
                  <a:lnTo>
                    <a:pt x="69" y="79"/>
                  </a:lnTo>
                  <a:lnTo>
                    <a:pt x="64" y="84"/>
                  </a:lnTo>
                  <a:close/>
                  <a:moveTo>
                    <a:pt x="26" y="47"/>
                  </a:moveTo>
                  <a:lnTo>
                    <a:pt x="26" y="47"/>
                  </a:lnTo>
                  <a:lnTo>
                    <a:pt x="28" y="55"/>
                  </a:lnTo>
                  <a:lnTo>
                    <a:pt x="29" y="62"/>
                  </a:lnTo>
                  <a:lnTo>
                    <a:pt x="31" y="70"/>
                  </a:lnTo>
                  <a:lnTo>
                    <a:pt x="35" y="75"/>
                  </a:lnTo>
                  <a:lnTo>
                    <a:pt x="32" y="59"/>
                  </a:lnTo>
                  <a:lnTo>
                    <a:pt x="32" y="53"/>
                  </a:lnTo>
                  <a:lnTo>
                    <a:pt x="32" y="46"/>
                  </a:lnTo>
                  <a:lnTo>
                    <a:pt x="29" y="46"/>
                  </a:lnTo>
                  <a:lnTo>
                    <a:pt x="26" y="47"/>
                  </a:lnTo>
                  <a:close/>
                  <a:moveTo>
                    <a:pt x="50" y="65"/>
                  </a:moveTo>
                  <a:lnTo>
                    <a:pt x="50" y="65"/>
                  </a:lnTo>
                  <a:lnTo>
                    <a:pt x="52" y="61"/>
                  </a:lnTo>
                  <a:lnTo>
                    <a:pt x="52" y="56"/>
                  </a:lnTo>
                  <a:lnTo>
                    <a:pt x="50" y="52"/>
                  </a:lnTo>
                  <a:lnTo>
                    <a:pt x="49" y="49"/>
                  </a:lnTo>
                  <a:lnTo>
                    <a:pt x="46" y="50"/>
                  </a:lnTo>
                  <a:lnTo>
                    <a:pt x="46" y="52"/>
                  </a:lnTo>
                  <a:lnTo>
                    <a:pt x="44" y="58"/>
                  </a:lnTo>
                  <a:lnTo>
                    <a:pt x="47" y="62"/>
                  </a:lnTo>
                  <a:lnTo>
                    <a:pt x="50" y="65"/>
                  </a:lnTo>
                  <a:close/>
                  <a:moveTo>
                    <a:pt x="107" y="69"/>
                  </a:moveTo>
                  <a:lnTo>
                    <a:pt x="107" y="69"/>
                  </a:lnTo>
                  <a:lnTo>
                    <a:pt x="108" y="64"/>
                  </a:lnTo>
                  <a:lnTo>
                    <a:pt x="108" y="59"/>
                  </a:lnTo>
                  <a:lnTo>
                    <a:pt x="107" y="53"/>
                  </a:lnTo>
                  <a:lnTo>
                    <a:pt x="105" y="49"/>
                  </a:lnTo>
                  <a:lnTo>
                    <a:pt x="107" y="59"/>
                  </a:lnTo>
                  <a:lnTo>
                    <a:pt x="107" y="69"/>
                  </a:lnTo>
                  <a:close/>
                  <a:moveTo>
                    <a:pt x="63" y="76"/>
                  </a:moveTo>
                  <a:lnTo>
                    <a:pt x="63" y="76"/>
                  </a:lnTo>
                  <a:lnTo>
                    <a:pt x="64" y="70"/>
                  </a:lnTo>
                  <a:lnTo>
                    <a:pt x="64" y="62"/>
                  </a:lnTo>
                  <a:lnTo>
                    <a:pt x="63" y="56"/>
                  </a:lnTo>
                  <a:lnTo>
                    <a:pt x="57" y="53"/>
                  </a:lnTo>
                  <a:lnTo>
                    <a:pt x="58" y="59"/>
                  </a:lnTo>
                  <a:lnTo>
                    <a:pt x="57" y="67"/>
                  </a:lnTo>
                  <a:lnTo>
                    <a:pt x="58" y="73"/>
                  </a:lnTo>
                  <a:lnTo>
                    <a:pt x="60" y="75"/>
                  </a:lnTo>
                  <a:lnTo>
                    <a:pt x="63" y="76"/>
                  </a:lnTo>
                  <a:close/>
                  <a:moveTo>
                    <a:pt x="89" y="55"/>
                  </a:moveTo>
                  <a:lnTo>
                    <a:pt x="89" y="55"/>
                  </a:lnTo>
                  <a:lnTo>
                    <a:pt x="89" y="61"/>
                  </a:lnTo>
                  <a:lnTo>
                    <a:pt x="89" y="67"/>
                  </a:lnTo>
                  <a:lnTo>
                    <a:pt x="87" y="78"/>
                  </a:lnTo>
                  <a:lnTo>
                    <a:pt x="89" y="76"/>
                  </a:lnTo>
                  <a:lnTo>
                    <a:pt x="90" y="73"/>
                  </a:lnTo>
                  <a:lnTo>
                    <a:pt x="92" y="67"/>
                  </a:lnTo>
                  <a:lnTo>
                    <a:pt x="90" y="61"/>
                  </a:lnTo>
                  <a:lnTo>
                    <a:pt x="89" y="55"/>
                  </a:lnTo>
                  <a:close/>
                  <a:moveTo>
                    <a:pt x="15" y="76"/>
                  </a:moveTo>
                  <a:lnTo>
                    <a:pt x="15" y="76"/>
                  </a:lnTo>
                  <a:lnTo>
                    <a:pt x="20" y="85"/>
                  </a:lnTo>
                  <a:lnTo>
                    <a:pt x="28" y="94"/>
                  </a:lnTo>
                  <a:lnTo>
                    <a:pt x="35" y="101"/>
                  </a:lnTo>
                  <a:lnTo>
                    <a:pt x="44" y="105"/>
                  </a:lnTo>
                  <a:lnTo>
                    <a:pt x="50" y="107"/>
                  </a:lnTo>
                  <a:lnTo>
                    <a:pt x="53" y="107"/>
                  </a:lnTo>
                  <a:lnTo>
                    <a:pt x="55" y="102"/>
                  </a:lnTo>
                  <a:lnTo>
                    <a:pt x="49" y="102"/>
                  </a:lnTo>
                  <a:lnTo>
                    <a:pt x="44" y="99"/>
                  </a:lnTo>
                  <a:lnTo>
                    <a:pt x="41" y="98"/>
                  </a:lnTo>
                  <a:lnTo>
                    <a:pt x="35" y="94"/>
                  </a:lnTo>
                  <a:lnTo>
                    <a:pt x="23" y="81"/>
                  </a:lnTo>
                  <a:lnTo>
                    <a:pt x="18" y="72"/>
                  </a:lnTo>
                  <a:lnTo>
                    <a:pt x="14" y="62"/>
                  </a:lnTo>
                  <a:lnTo>
                    <a:pt x="12" y="62"/>
                  </a:lnTo>
                  <a:lnTo>
                    <a:pt x="11" y="62"/>
                  </a:lnTo>
                  <a:lnTo>
                    <a:pt x="14" y="70"/>
                  </a:lnTo>
                  <a:lnTo>
                    <a:pt x="15" y="76"/>
                  </a:lnTo>
                  <a:close/>
                  <a:moveTo>
                    <a:pt x="70" y="105"/>
                  </a:moveTo>
                  <a:lnTo>
                    <a:pt x="70" y="105"/>
                  </a:lnTo>
                  <a:lnTo>
                    <a:pt x="72" y="105"/>
                  </a:lnTo>
                  <a:lnTo>
                    <a:pt x="72" y="108"/>
                  </a:lnTo>
                  <a:lnTo>
                    <a:pt x="84" y="104"/>
                  </a:lnTo>
                  <a:lnTo>
                    <a:pt x="95" y="96"/>
                  </a:lnTo>
                  <a:lnTo>
                    <a:pt x="99" y="91"/>
                  </a:lnTo>
                  <a:lnTo>
                    <a:pt x="104" y="87"/>
                  </a:lnTo>
                  <a:lnTo>
                    <a:pt x="105" y="82"/>
                  </a:lnTo>
                  <a:lnTo>
                    <a:pt x="107" y="76"/>
                  </a:lnTo>
                  <a:lnTo>
                    <a:pt x="110" y="75"/>
                  </a:lnTo>
                  <a:lnTo>
                    <a:pt x="108" y="75"/>
                  </a:lnTo>
                  <a:lnTo>
                    <a:pt x="108" y="73"/>
                  </a:lnTo>
                  <a:lnTo>
                    <a:pt x="107" y="72"/>
                  </a:lnTo>
                  <a:lnTo>
                    <a:pt x="102" y="76"/>
                  </a:lnTo>
                  <a:lnTo>
                    <a:pt x="98" y="81"/>
                  </a:lnTo>
                  <a:lnTo>
                    <a:pt x="90" y="91"/>
                  </a:lnTo>
                  <a:lnTo>
                    <a:pt x="87" y="96"/>
                  </a:lnTo>
                  <a:lnTo>
                    <a:pt x="82" y="99"/>
                  </a:lnTo>
                  <a:lnTo>
                    <a:pt x="76" y="102"/>
                  </a:lnTo>
                  <a:lnTo>
                    <a:pt x="70" y="105"/>
                  </a:lnTo>
                  <a:close/>
                  <a:moveTo>
                    <a:pt x="44" y="85"/>
                  </a:moveTo>
                  <a:lnTo>
                    <a:pt x="44" y="85"/>
                  </a:lnTo>
                  <a:lnTo>
                    <a:pt x="41" y="84"/>
                  </a:lnTo>
                  <a:lnTo>
                    <a:pt x="40" y="82"/>
                  </a:lnTo>
                  <a:lnTo>
                    <a:pt x="37" y="84"/>
                  </a:lnTo>
                  <a:lnTo>
                    <a:pt x="40" y="84"/>
                  </a:lnTo>
                  <a:lnTo>
                    <a:pt x="41" y="85"/>
                  </a:lnTo>
                  <a:lnTo>
                    <a:pt x="43" y="87"/>
                  </a:lnTo>
                  <a:lnTo>
                    <a:pt x="44" y="85"/>
                  </a:lnTo>
                  <a:close/>
                  <a:moveTo>
                    <a:pt x="70" y="98"/>
                  </a:moveTo>
                  <a:lnTo>
                    <a:pt x="70" y="98"/>
                  </a:lnTo>
                  <a:lnTo>
                    <a:pt x="53" y="98"/>
                  </a:lnTo>
                  <a:lnTo>
                    <a:pt x="61" y="99"/>
                  </a:lnTo>
                  <a:lnTo>
                    <a:pt x="66" y="99"/>
                  </a:lnTo>
                  <a:lnTo>
                    <a:pt x="70" y="98"/>
                  </a:lnTo>
                  <a:close/>
                  <a:moveTo>
                    <a:pt x="66" y="107"/>
                  </a:moveTo>
                  <a:lnTo>
                    <a:pt x="66" y="107"/>
                  </a:lnTo>
                  <a:lnTo>
                    <a:pt x="67" y="105"/>
                  </a:lnTo>
                  <a:lnTo>
                    <a:pt x="69" y="105"/>
                  </a:lnTo>
                  <a:lnTo>
                    <a:pt x="67" y="104"/>
                  </a:lnTo>
                  <a:lnTo>
                    <a:pt x="66" y="105"/>
                  </a:lnTo>
                  <a:lnTo>
                    <a:pt x="64" y="105"/>
                  </a:lnTo>
                  <a:lnTo>
                    <a:pt x="63" y="105"/>
                  </a:lnTo>
                  <a:lnTo>
                    <a:pt x="61" y="105"/>
                  </a:lnTo>
                  <a:lnTo>
                    <a:pt x="64" y="107"/>
                  </a:lnTo>
                  <a:lnTo>
                    <a:pt x="66" y="107"/>
                  </a:lnTo>
                  <a:close/>
                  <a:moveTo>
                    <a:pt x="49" y="114"/>
                  </a:moveTo>
                  <a:lnTo>
                    <a:pt x="49" y="114"/>
                  </a:lnTo>
                  <a:lnTo>
                    <a:pt x="53" y="114"/>
                  </a:lnTo>
                  <a:lnTo>
                    <a:pt x="55" y="113"/>
                  </a:lnTo>
                  <a:lnTo>
                    <a:pt x="50" y="113"/>
                  </a:lnTo>
                  <a:lnTo>
                    <a:pt x="49" y="113"/>
                  </a:lnTo>
                  <a:lnTo>
                    <a:pt x="49" y="1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735" strike="noStrike" noProof="1">
                <a:solidFill>
                  <a:prstClr val="black"/>
                </a:solidFill>
                <a:latin typeface="Nexa Light" pitchFamily="50" charset="0"/>
                <a:ea typeface="华康少女文字W5(P)" pitchFamily="82" charset="-122"/>
              </a:endParaRPr>
            </a:p>
          </p:txBody>
        </p:sp>
        <p:sp>
          <p:nvSpPr>
            <p:cNvPr id="18445" name="Freeform 7087"/>
            <p:cNvSpPr>
              <a:spLocks noEditPoints="1"/>
            </p:cNvSpPr>
            <p:nvPr/>
          </p:nvSpPr>
          <p:spPr bwMode="auto">
            <a:xfrm>
              <a:off x="6821488" y="4884738"/>
              <a:ext cx="136525" cy="134938"/>
            </a:xfrm>
            <a:custGeom>
              <a:gdLst>
                <a:gd name="T0" fmla="*/ 128528763 w 86"/>
                <a:gd name="T1" fmla="*/ 10080662 h 85"/>
                <a:gd name="T2" fmla="*/ 118448138 w 86"/>
                <a:gd name="T3" fmla="*/ 15120994 h 85"/>
                <a:gd name="T4" fmla="*/ 176410938 w 86"/>
                <a:gd name="T5" fmla="*/ 42843609 h 85"/>
                <a:gd name="T6" fmla="*/ 216733438 w 86"/>
                <a:gd name="T7" fmla="*/ 123488908 h 85"/>
                <a:gd name="T8" fmla="*/ 204133450 w 86"/>
                <a:gd name="T9" fmla="*/ 181451922 h 85"/>
                <a:gd name="T10" fmla="*/ 181451250 w 86"/>
                <a:gd name="T11" fmla="*/ 204134206 h 85"/>
                <a:gd name="T12" fmla="*/ 146169063 w 86"/>
                <a:gd name="T13" fmla="*/ 214214869 h 85"/>
                <a:gd name="T14" fmla="*/ 136088438 w 86"/>
                <a:gd name="T15" fmla="*/ 211693909 h 85"/>
                <a:gd name="T16" fmla="*/ 45362813 w 86"/>
                <a:gd name="T17" fmla="*/ 204134206 h 85"/>
                <a:gd name="T18" fmla="*/ 27722513 w 86"/>
                <a:gd name="T19" fmla="*/ 189013213 h 85"/>
                <a:gd name="T20" fmla="*/ 12601575 w 86"/>
                <a:gd name="T21" fmla="*/ 163811557 h 85"/>
                <a:gd name="T22" fmla="*/ 5040313 w 86"/>
                <a:gd name="T23" fmla="*/ 103327583 h 85"/>
                <a:gd name="T24" fmla="*/ 30241875 w 86"/>
                <a:gd name="T25" fmla="*/ 60483974 h 85"/>
                <a:gd name="T26" fmla="*/ 65524063 w 86"/>
                <a:gd name="T27" fmla="*/ 27722615 h 85"/>
                <a:gd name="T28" fmla="*/ 100806250 w 86"/>
                <a:gd name="T29" fmla="*/ 0 h 85"/>
                <a:gd name="T30" fmla="*/ 118448138 w 86"/>
                <a:gd name="T31" fmla="*/ 0 h 85"/>
                <a:gd name="T32" fmla="*/ 57964388 w 86"/>
                <a:gd name="T33" fmla="*/ 50403312 h 85"/>
                <a:gd name="T34" fmla="*/ 80645000 w 86"/>
                <a:gd name="T35" fmla="*/ 35282318 h 85"/>
                <a:gd name="T36" fmla="*/ 57964388 w 86"/>
                <a:gd name="T37" fmla="*/ 50403312 h 85"/>
                <a:gd name="T38" fmla="*/ 108367513 w 86"/>
                <a:gd name="T39" fmla="*/ 42843609 h 85"/>
                <a:gd name="T40" fmla="*/ 143649700 w 86"/>
                <a:gd name="T41" fmla="*/ 50403312 h 85"/>
                <a:gd name="T42" fmla="*/ 131048125 w 86"/>
                <a:gd name="T43" fmla="*/ 37803278 h 85"/>
                <a:gd name="T44" fmla="*/ 108367513 w 86"/>
                <a:gd name="T45" fmla="*/ 42843609 h 85"/>
                <a:gd name="T46" fmla="*/ 65524063 w 86"/>
                <a:gd name="T47" fmla="*/ 131048611 h 85"/>
                <a:gd name="T48" fmla="*/ 88206263 w 86"/>
                <a:gd name="T49" fmla="*/ 73085596 h 85"/>
                <a:gd name="T50" fmla="*/ 88206263 w 86"/>
                <a:gd name="T51" fmla="*/ 52924271 h 85"/>
                <a:gd name="T52" fmla="*/ 57964388 w 86"/>
                <a:gd name="T53" fmla="*/ 83166258 h 85"/>
                <a:gd name="T54" fmla="*/ 63004700 w 86"/>
                <a:gd name="T55" fmla="*/ 131048611 h 85"/>
                <a:gd name="T56" fmla="*/ 181451250 w 86"/>
                <a:gd name="T57" fmla="*/ 95766292 h 85"/>
                <a:gd name="T58" fmla="*/ 189012513 w 86"/>
                <a:gd name="T59" fmla="*/ 123488908 h 85"/>
                <a:gd name="T60" fmla="*/ 191531875 w 86"/>
                <a:gd name="T61" fmla="*/ 108367914 h 85"/>
                <a:gd name="T62" fmla="*/ 161290000 w 86"/>
                <a:gd name="T63" fmla="*/ 65524305 h 85"/>
                <a:gd name="T64" fmla="*/ 181451250 w 86"/>
                <a:gd name="T65" fmla="*/ 95766292 h 85"/>
                <a:gd name="T66" fmla="*/ 153730325 w 86"/>
                <a:gd name="T67" fmla="*/ 131048611 h 85"/>
                <a:gd name="T68" fmla="*/ 143649700 w 86"/>
                <a:gd name="T69" fmla="*/ 95766292 h 85"/>
                <a:gd name="T70" fmla="*/ 138609388 w 86"/>
                <a:gd name="T71" fmla="*/ 103327583 h 85"/>
                <a:gd name="T72" fmla="*/ 146169063 w 86"/>
                <a:gd name="T73" fmla="*/ 126008279 h 85"/>
                <a:gd name="T74" fmla="*/ 151209375 w 86"/>
                <a:gd name="T75" fmla="*/ 183972882 h 85"/>
                <a:gd name="T76" fmla="*/ 123488450 w 86"/>
                <a:gd name="T77" fmla="*/ 168851888 h 85"/>
                <a:gd name="T78" fmla="*/ 95765938 w 86"/>
                <a:gd name="T79" fmla="*/ 138609901 h 85"/>
                <a:gd name="T80" fmla="*/ 88206263 w 86"/>
                <a:gd name="T81" fmla="*/ 95766292 h 85"/>
                <a:gd name="T82" fmla="*/ 80645000 w 86"/>
                <a:gd name="T83" fmla="*/ 131048611 h 85"/>
                <a:gd name="T84" fmla="*/ 103327200 w 86"/>
                <a:gd name="T85" fmla="*/ 181451922 h 85"/>
                <a:gd name="T86" fmla="*/ 151209375 w 86"/>
                <a:gd name="T87" fmla="*/ 183972882 h 85"/>
                <a:gd name="T88" fmla="*/ 70564375 w 86"/>
                <a:gd name="T89" fmla="*/ 191532585 h 85"/>
                <a:gd name="T90" fmla="*/ 20161250 w 86"/>
                <a:gd name="T91" fmla="*/ 110887286 h 85"/>
                <a:gd name="T92" fmla="*/ 15120938 w 86"/>
                <a:gd name="T93" fmla="*/ 138609901 h 85"/>
                <a:gd name="T94" fmla="*/ 35282188 w 86"/>
                <a:gd name="T95" fmla="*/ 176411591 h 85"/>
                <a:gd name="T96" fmla="*/ 70564375 w 86"/>
                <a:gd name="T97" fmla="*/ 191532585 h 85"/>
                <a:gd name="T98" fmla="*/ 138609388 w 86"/>
                <a:gd name="T99" fmla="*/ 161290598 h 85"/>
                <a:gd name="T100" fmla="*/ 151209375 w 86"/>
                <a:gd name="T101" fmla="*/ 146169604 h 85"/>
                <a:gd name="T102" fmla="*/ 131048125 w 86"/>
                <a:gd name="T103" fmla="*/ 153730895 h 85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86" h="85">
                  <a:moveTo>
                    <a:pt x="51" y="3"/>
                  </a:moveTo>
                  <a:lnTo>
                    <a:pt x="51" y="3"/>
                  </a:lnTo>
                  <a:lnTo>
                    <a:pt x="51" y="4"/>
                  </a:lnTo>
                  <a:lnTo>
                    <a:pt x="49" y="4"/>
                  </a:lnTo>
                  <a:lnTo>
                    <a:pt x="47" y="6"/>
                  </a:lnTo>
                  <a:lnTo>
                    <a:pt x="54" y="7"/>
                  </a:lnTo>
                  <a:lnTo>
                    <a:pt x="60" y="9"/>
                  </a:lnTo>
                  <a:lnTo>
                    <a:pt x="70" y="17"/>
                  </a:lnTo>
                  <a:lnTo>
                    <a:pt x="78" y="26"/>
                  </a:lnTo>
                  <a:lnTo>
                    <a:pt x="84" y="36"/>
                  </a:lnTo>
                  <a:lnTo>
                    <a:pt x="86" y="49"/>
                  </a:lnTo>
                  <a:lnTo>
                    <a:pt x="86" y="61"/>
                  </a:lnTo>
                  <a:lnTo>
                    <a:pt x="84" y="65"/>
                  </a:lnTo>
                  <a:lnTo>
                    <a:pt x="81" y="72"/>
                  </a:lnTo>
                  <a:lnTo>
                    <a:pt x="76" y="76"/>
                  </a:lnTo>
                  <a:lnTo>
                    <a:pt x="72" y="81"/>
                  </a:lnTo>
                  <a:lnTo>
                    <a:pt x="66" y="82"/>
                  </a:lnTo>
                  <a:lnTo>
                    <a:pt x="58" y="85"/>
                  </a:lnTo>
                  <a:lnTo>
                    <a:pt x="55" y="85"/>
                  </a:lnTo>
                  <a:lnTo>
                    <a:pt x="54" y="84"/>
                  </a:lnTo>
                  <a:lnTo>
                    <a:pt x="43" y="84"/>
                  </a:lnTo>
                  <a:lnTo>
                    <a:pt x="31" y="84"/>
                  </a:lnTo>
                  <a:lnTo>
                    <a:pt x="18" y="81"/>
                  </a:lnTo>
                  <a:lnTo>
                    <a:pt x="14" y="78"/>
                  </a:lnTo>
                  <a:lnTo>
                    <a:pt x="11" y="75"/>
                  </a:lnTo>
                  <a:lnTo>
                    <a:pt x="9" y="72"/>
                  </a:lnTo>
                  <a:lnTo>
                    <a:pt x="5" y="65"/>
                  </a:lnTo>
                  <a:lnTo>
                    <a:pt x="2" y="58"/>
                  </a:lnTo>
                  <a:lnTo>
                    <a:pt x="0" y="50"/>
                  </a:lnTo>
                  <a:lnTo>
                    <a:pt x="2" y="41"/>
                  </a:lnTo>
                  <a:lnTo>
                    <a:pt x="6" y="33"/>
                  </a:lnTo>
                  <a:lnTo>
                    <a:pt x="12" y="24"/>
                  </a:lnTo>
                  <a:lnTo>
                    <a:pt x="18" y="17"/>
                  </a:lnTo>
                  <a:lnTo>
                    <a:pt x="26" y="11"/>
                  </a:lnTo>
                  <a:lnTo>
                    <a:pt x="32" y="3"/>
                  </a:lnTo>
                  <a:lnTo>
                    <a:pt x="40" y="0"/>
                  </a:lnTo>
                  <a:lnTo>
                    <a:pt x="44" y="0"/>
                  </a:lnTo>
                  <a:lnTo>
                    <a:pt x="47" y="0"/>
                  </a:lnTo>
                  <a:lnTo>
                    <a:pt x="51" y="3"/>
                  </a:lnTo>
                  <a:close/>
                  <a:moveTo>
                    <a:pt x="23" y="20"/>
                  </a:moveTo>
                  <a:lnTo>
                    <a:pt x="23" y="20"/>
                  </a:lnTo>
                  <a:lnTo>
                    <a:pt x="28" y="18"/>
                  </a:lnTo>
                  <a:lnTo>
                    <a:pt x="32" y="14"/>
                  </a:lnTo>
                  <a:lnTo>
                    <a:pt x="26" y="17"/>
                  </a:lnTo>
                  <a:lnTo>
                    <a:pt x="23" y="20"/>
                  </a:lnTo>
                  <a:close/>
                  <a:moveTo>
                    <a:pt x="43" y="17"/>
                  </a:moveTo>
                  <a:lnTo>
                    <a:pt x="43" y="17"/>
                  </a:lnTo>
                  <a:lnTo>
                    <a:pt x="47" y="17"/>
                  </a:lnTo>
                  <a:lnTo>
                    <a:pt x="52" y="20"/>
                  </a:lnTo>
                  <a:lnTo>
                    <a:pt x="57" y="20"/>
                  </a:lnTo>
                  <a:lnTo>
                    <a:pt x="61" y="20"/>
                  </a:lnTo>
                  <a:lnTo>
                    <a:pt x="52" y="15"/>
                  </a:lnTo>
                  <a:lnTo>
                    <a:pt x="47" y="15"/>
                  </a:lnTo>
                  <a:lnTo>
                    <a:pt x="43" y="17"/>
                  </a:lnTo>
                  <a:close/>
                  <a:moveTo>
                    <a:pt x="28" y="58"/>
                  </a:moveTo>
                  <a:lnTo>
                    <a:pt x="28" y="58"/>
                  </a:lnTo>
                  <a:lnTo>
                    <a:pt x="26" y="52"/>
                  </a:lnTo>
                  <a:lnTo>
                    <a:pt x="26" y="47"/>
                  </a:lnTo>
                  <a:lnTo>
                    <a:pt x="29" y="36"/>
                  </a:lnTo>
                  <a:lnTo>
                    <a:pt x="35" y="29"/>
                  </a:lnTo>
                  <a:lnTo>
                    <a:pt x="43" y="23"/>
                  </a:lnTo>
                  <a:lnTo>
                    <a:pt x="35" y="21"/>
                  </a:lnTo>
                  <a:lnTo>
                    <a:pt x="31" y="24"/>
                  </a:lnTo>
                  <a:lnTo>
                    <a:pt x="26" y="27"/>
                  </a:lnTo>
                  <a:lnTo>
                    <a:pt x="23" y="33"/>
                  </a:lnTo>
                  <a:lnTo>
                    <a:pt x="23" y="39"/>
                  </a:lnTo>
                  <a:lnTo>
                    <a:pt x="23" y="46"/>
                  </a:lnTo>
                  <a:lnTo>
                    <a:pt x="25" y="52"/>
                  </a:lnTo>
                  <a:lnTo>
                    <a:pt x="28" y="58"/>
                  </a:lnTo>
                  <a:close/>
                  <a:moveTo>
                    <a:pt x="72" y="38"/>
                  </a:moveTo>
                  <a:lnTo>
                    <a:pt x="72" y="38"/>
                  </a:lnTo>
                  <a:lnTo>
                    <a:pt x="73" y="44"/>
                  </a:lnTo>
                  <a:lnTo>
                    <a:pt x="75" y="49"/>
                  </a:lnTo>
                  <a:lnTo>
                    <a:pt x="76" y="50"/>
                  </a:lnTo>
                  <a:lnTo>
                    <a:pt x="76" y="43"/>
                  </a:lnTo>
                  <a:lnTo>
                    <a:pt x="73" y="35"/>
                  </a:lnTo>
                  <a:lnTo>
                    <a:pt x="70" y="30"/>
                  </a:lnTo>
                  <a:lnTo>
                    <a:pt x="64" y="26"/>
                  </a:lnTo>
                  <a:lnTo>
                    <a:pt x="67" y="32"/>
                  </a:lnTo>
                  <a:lnTo>
                    <a:pt x="72" y="38"/>
                  </a:lnTo>
                  <a:close/>
                  <a:moveTo>
                    <a:pt x="61" y="52"/>
                  </a:moveTo>
                  <a:lnTo>
                    <a:pt x="61" y="52"/>
                  </a:lnTo>
                  <a:lnTo>
                    <a:pt x="61" y="47"/>
                  </a:lnTo>
                  <a:lnTo>
                    <a:pt x="60" y="43"/>
                  </a:lnTo>
                  <a:lnTo>
                    <a:pt x="57" y="38"/>
                  </a:lnTo>
                  <a:lnTo>
                    <a:pt x="54" y="36"/>
                  </a:lnTo>
                  <a:lnTo>
                    <a:pt x="55" y="41"/>
                  </a:lnTo>
                  <a:lnTo>
                    <a:pt x="55" y="46"/>
                  </a:lnTo>
                  <a:lnTo>
                    <a:pt x="57" y="50"/>
                  </a:lnTo>
                  <a:lnTo>
                    <a:pt x="58" y="50"/>
                  </a:lnTo>
                  <a:lnTo>
                    <a:pt x="61" y="52"/>
                  </a:lnTo>
                  <a:close/>
                  <a:moveTo>
                    <a:pt x="60" y="73"/>
                  </a:moveTo>
                  <a:lnTo>
                    <a:pt x="60" y="73"/>
                  </a:lnTo>
                  <a:lnTo>
                    <a:pt x="54" y="70"/>
                  </a:lnTo>
                  <a:lnTo>
                    <a:pt x="49" y="67"/>
                  </a:lnTo>
                  <a:lnTo>
                    <a:pt x="44" y="64"/>
                  </a:lnTo>
                  <a:lnTo>
                    <a:pt x="41" y="59"/>
                  </a:lnTo>
                  <a:lnTo>
                    <a:pt x="38" y="55"/>
                  </a:lnTo>
                  <a:lnTo>
                    <a:pt x="37" y="50"/>
                  </a:lnTo>
                  <a:lnTo>
                    <a:pt x="35" y="44"/>
                  </a:lnTo>
                  <a:lnTo>
                    <a:pt x="35" y="38"/>
                  </a:lnTo>
                  <a:lnTo>
                    <a:pt x="32" y="44"/>
                  </a:lnTo>
                  <a:lnTo>
                    <a:pt x="32" y="52"/>
                  </a:lnTo>
                  <a:lnTo>
                    <a:pt x="34" y="59"/>
                  </a:lnTo>
                  <a:lnTo>
                    <a:pt x="37" y="65"/>
                  </a:lnTo>
                  <a:lnTo>
                    <a:pt x="41" y="72"/>
                  </a:lnTo>
                  <a:lnTo>
                    <a:pt x="46" y="75"/>
                  </a:lnTo>
                  <a:lnTo>
                    <a:pt x="52" y="76"/>
                  </a:lnTo>
                  <a:lnTo>
                    <a:pt x="60" y="73"/>
                  </a:lnTo>
                  <a:close/>
                  <a:moveTo>
                    <a:pt x="28" y="76"/>
                  </a:moveTo>
                  <a:lnTo>
                    <a:pt x="28" y="76"/>
                  </a:lnTo>
                  <a:lnTo>
                    <a:pt x="20" y="70"/>
                  </a:lnTo>
                  <a:lnTo>
                    <a:pt x="15" y="62"/>
                  </a:lnTo>
                  <a:lnTo>
                    <a:pt x="8" y="44"/>
                  </a:lnTo>
                  <a:lnTo>
                    <a:pt x="6" y="49"/>
                  </a:lnTo>
                  <a:lnTo>
                    <a:pt x="6" y="55"/>
                  </a:lnTo>
                  <a:lnTo>
                    <a:pt x="8" y="59"/>
                  </a:lnTo>
                  <a:lnTo>
                    <a:pt x="11" y="65"/>
                  </a:lnTo>
                  <a:lnTo>
                    <a:pt x="14" y="70"/>
                  </a:lnTo>
                  <a:lnTo>
                    <a:pt x="17" y="73"/>
                  </a:lnTo>
                  <a:lnTo>
                    <a:pt x="22" y="75"/>
                  </a:lnTo>
                  <a:lnTo>
                    <a:pt x="28" y="76"/>
                  </a:lnTo>
                  <a:close/>
                  <a:moveTo>
                    <a:pt x="55" y="64"/>
                  </a:moveTo>
                  <a:lnTo>
                    <a:pt x="55" y="64"/>
                  </a:lnTo>
                  <a:lnTo>
                    <a:pt x="58" y="62"/>
                  </a:lnTo>
                  <a:lnTo>
                    <a:pt x="60" y="58"/>
                  </a:lnTo>
                  <a:lnTo>
                    <a:pt x="57" y="56"/>
                  </a:lnTo>
                  <a:lnTo>
                    <a:pt x="54" y="58"/>
                  </a:lnTo>
                  <a:lnTo>
                    <a:pt x="52" y="61"/>
                  </a:lnTo>
                  <a:lnTo>
                    <a:pt x="55" y="6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735" strike="noStrike" noProof="1">
                <a:solidFill>
                  <a:prstClr val="black"/>
                </a:solidFill>
                <a:latin typeface="Nexa Light" pitchFamily="50" charset="0"/>
                <a:ea typeface="华康少女文字W5(P)" pitchFamily="82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719138" y="3111500"/>
            <a:ext cx="527050" cy="536575"/>
            <a:chOff x="5465763" y="3317875"/>
            <a:chExt cx="1511300" cy="1701801"/>
          </a:xfrm>
        </p:grpSpPr>
        <p:sp>
          <p:nvSpPr>
            <p:cNvPr id="3" name="Freeform 7085"/>
            <p:cNvSpPr>
              <a:spLocks noEditPoints="1"/>
            </p:cNvSpPr>
            <p:nvPr/>
          </p:nvSpPr>
          <p:spPr bwMode="auto">
            <a:xfrm>
              <a:off x="5465763" y="3317875"/>
              <a:ext cx="1511300" cy="1400175"/>
            </a:xfrm>
            <a:custGeom>
              <a:gdLst>
                <a:gd name="T0" fmla="*/ 1292840950 w 952"/>
                <a:gd name="T1" fmla="*/ 204133450 h 882"/>
                <a:gd name="T2" fmla="*/ 1302921575 w 952"/>
                <a:gd name="T3" fmla="*/ 254536575 h 882"/>
                <a:gd name="T4" fmla="*/ 1711186888 w 952"/>
                <a:gd name="T5" fmla="*/ 65524063 h 882"/>
                <a:gd name="T6" fmla="*/ 1922880013 w 952"/>
                <a:gd name="T7" fmla="*/ 703124388 h 882"/>
                <a:gd name="T8" fmla="*/ 2144653763 w 952"/>
                <a:gd name="T9" fmla="*/ 355342825 h 882"/>
                <a:gd name="T10" fmla="*/ 1925399375 w 952"/>
                <a:gd name="T11" fmla="*/ 882054688 h 882"/>
                <a:gd name="T12" fmla="*/ 2147483646 w 952"/>
                <a:gd name="T13" fmla="*/ 776208125 h 882"/>
                <a:gd name="T14" fmla="*/ 2056447500 w 952"/>
                <a:gd name="T15" fmla="*/ 1156752513 h 882"/>
                <a:gd name="T16" fmla="*/ 2147483646 w 952"/>
                <a:gd name="T17" fmla="*/ 1353324700 h 882"/>
                <a:gd name="T18" fmla="*/ 2013605638 w 952"/>
                <a:gd name="T19" fmla="*/ 1617940313 h 882"/>
                <a:gd name="T20" fmla="*/ 1827114075 w 952"/>
                <a:gd name="T21" fmla="*/ 1791831888 h 882"/>
                <a:gd name="T22" fmla="*/ 1640622513 w 952"/>
                <a:gd name="T23" fmla="*/ 2003525013 h 882"/>
                <a:gd name="T24" fmla="*/ 1323082825 w 952"/>
                <a:gd name="T25" fmla="*/ 1761590013 h 882"/>
                <a:gd name="T26" fmla="*/ 1025704388 w 952"/>
                <a:gd name="T27" fmla="*/ 2056447500 h 882"/>
                <a:gd name="T28" fmla="*/ 768648450 w 952"/>
                <a:gd name="T29" fmla="*/ 1786791575 h 882"/>
                <a:gd name="T30" fmla="*/ 554434375 w 952"/>
                <a:gd name="T31" fmla="*/ 1806952825 h 882"/>
                <a:gd name="T32" fmla="*/ 254536575 w 952"/>
                <a:gd name="T33" fmla="*/ 1698585313 h 882"/>
                <a:gd name="T34" fmla="*/ 395665325 w 952"/>
                <a:gd name="T35" fmla="*/ 1214715313 h 882"/>
                <a:gd name="T36" fmla="*/ 70564375 w 952"/>
                <a:gd name="T37" fmla="*/ 1098788125 h 882"/>
                <a:gd name="T38" fmla="*/ 430947513 w 952"/>
                <a:gd name="T39" fmla="*/ 723285638 h 882"/>
                <a:gd name="T40" fmla="*/ 204133450 w 952"/>
                <a:gd name="T41" fmla="*/ 622479388 h 882"/>
                <a:gd name="T42" fmla="*/ 803930638 w 952"/>
                <a:gd name="T43" fmla="*/ 549394063 h 882"/>
                <a:gd name="T44" fmla="*/ 826611250 w 952"/>
                <a:gd name="T45" fmla="*/ 370463763 h 882"/>
                <a:gd name="T46" fmla="*/ 992941563 w 952"/>
                <a:gd name="T47" fmla="*/ 128528763 h 882"/>
                <a:gd name="T48" fmla="*/ 1640622513 w 952"/>
                <a:gd name="T49" fmla="*/ 435987825 h 882"/>
                <a:gd name="T50" fmla="*/ 1330642500 w 952"/>
                <a:gd name="T51" fmla="*/ 443547500 h 882"/>
                <a:gd name="T52" fmla="*/ 1280239375 w 952"/>
                <a:gd name="T53" fmla="*/ 612398763 h 882"/>
                <a:gd name="T54" fmla="*/ 791329063 w 952"/>
                <a:gd name="T55" fmla="*/ 612398763 h 882"/>
                <a:gd name="T56" fmla="*/ 1096268763 w 952"/>
                <a:gd name="T57" fmla="*/ 622479388 h 882"/>
                <a:gd name="T58" fmla="*/ 1491932500 w 952"/>
                <a:gd name="T59" fmla="*/ 670361563 h 882"/>
                <a:gd name="T60" fmla="*/ 1398687513 w 952"/>
                <a:gd name="T61" fmla="*/ 846772500 h 882"/>
                <a:gd name="T62" fmla="*/ 1529735638 w 952"/>
                <a:gd name="T63" fmla="*/ 680442188 h 882"/>
                <a:gd name="T64" fmla="*/ 1469251888 w 952"/>
                <a:gd name="T65" fmla="*/ 743446888 h 882"/>
                <a:gd name="T66" fmla="*/ 453628125 w 952"/>
                <a:gd name="T67" fmla="*/ 796369375 h 882"/>
                <a:gd name="T68" fmla="*/ 662801888 w 952"/>
                <a:gd name="T69" fmla="*/ 942538438 h 882"/>
                <a:gd name="T70" fmla="*/ 1615420950 w 952"/>
                <a:gd name="T71" fmla="*/ 1066026888 h 882"/>
                <a:gd name="T72" fmla="*/ 1083667188 w 952"/>
                <a:gd name="T73" fmla="*/ 854333763 h 882"/>
                <a:gd name="T74" fmla="*/ 1060986575 w 952"/>
                <a:gd name="T75" fmla="*/ 957659375 h 882"/>
                <a:gd name="T76" fmla="*/ 962699688 w 952"/>
                <a:gd name="T77" fmla="*/ 972780313 h 882"/>
                <a:gd name="T78" fmla="*/ 511592513 w 952"/>
                <a:gd name="T79" fmla="*/ 937498125 h 882"/>
                <a:gd name="T80" fmla="*/ 1391126250 w 952"/>
                <a:gd name="T81" fmla="*/ 980341575 h 882"/>
                <a:gd name="T82" fmla="*/ 1456650313 w 952"/>
                <a:gd name="T83" fmla="*/ 1050905950 h 882"/>
                <a:gd name="T84" fmla="*/ 1968242825 w 952"/>
                <a:gd name="T85" fmla="*/ 1076107513 h 882"/>
                <a:gd name="T86" fmla="*/ 1761590013 w 952"/>
                <a:gd name="T87" fmla="*/ 1081147825 h 882"/>
                <a:gd name="T88" fmla="*/ 1204634688 w 952"/>
                <a:gd name="T89" fmla="*/ 1131550950 h 882"/>
                <a:gd name="T90" fmla="*/ 1995963750 w 952"/>
                <a:gd name="T91" fmla="*/ 1139110625 h 882"/>
                <a:gd name="T92" fmla="*/ 834172513 w 952"/>
                <a:gd name="T93" fmla="*/ 1184473438 h 882"/>
                <a:gd name="T94" fmla="*/ 1418848763 w 952"/>
                <a:gd name="T95" fmla="*/ 1333163450 h 882"/>
                <a:gd name="T96" fmla="*/ 1454130950 w 952"/>
                <a:gd name="T97" fmla="*/ 1242437825 h 882"/>
                <a:gd name="T98" fmla="*/ 824091888 w 952"/>
                <a:gd name="T99" fmla="*/ 1260078125 h 882"/>
                <a:gd name="T100" fmla="*/ 574595625 w 952"/>
                <a:gd name="T101" fmla="*/ 1398687513 h 882"/>
                <a:gd name="T102" fmla="*/ 1706146575 w 952"/>
                <a:gd name="T103" fmla="*/ 1333163450 h 882"/>
                <a:gd name="T104" fmla="*/ 1728827188 w 952"/>
                <a:gd name="T105" fmla="*/ 1350803750 h 882"/>
                <a:gd name="T106" fmla="*/ 892135313 w 952"/>
                <a:gd name="T107" fmla="*/ 1431448750 h 882"/>
                <a:gd name="T108" fmla="*/ 1260078125 w 952"/>
                <a:gd name="T109" fmla="*/ 1572577500 h 882"/>
                <a:gd name="T110" fmla="*/ 1350803750 w 952"/>
                <a:gd name="T111" fmla="*/ 1537295313 h 882"/>
                <a:gd name="T112" fmla="*/ 1852315638 w 952"/>
                <a:gd name="T113" fmla="*/ 1544856575 h 882"/>
                <a:gd name="T114" fmla="*/ 819051575 w 952"/>
                <a:gd name="T115" fmla="*/ 1559977513 h 882"/>
                <a:gd name="T116" fmla="*/ 1930439688 w 952"/>
                <a:gd name="T117" fmla="*/ 1617940313 h 882"/>
                <a:gd name="T118" fmla="*/ 1726307825 w 952"/>
                <a:gd name="T119" fmla="*/ 1638101563 h 882"/>
                <a:gd name="T120" fmla="*/ 1557456563 w 952"/>
                <a:gd name="T121" fmla="*/ 1696065950 h 882"/>
                <a:gd name="T122" fmla="*/ 1088707500 w 952"/>
                <a:gd name="T123" fmla="*/ 1761590013 h 882"/>
                <a:gd name="T124" fmla="*/ 1204634688 w 952"/>
                <a:gd name="T125" fmla="*/ 2021165313 h 882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952" h="882">
                  <a:moveTo>
                    <a:pt x="438" y="58"/>
                  </a:moveTo>
                  <a:lnTo>
                    <a:pt x="438" y="58"/>
                  </a:lnTo>
                  <a:lnTo>
                    <a:pt x="443" y="63"/>
                  </a:lnTo>
                  <a:lnTo>
                    <a:pt x="450" y="66"/>
                  </a:lnTo>
                  <a:lnTo>
                    <a:pt x="456" y="69"/>
                  </a:lnTo>
                  <a:lnTo>
                    <a:pt x="461" y="74"/>
                  </a:lnTo>
                  <a:lnTo>
                    <a:pt x="461" y="75"/>
                  </a:lnTo>
                  <a:lnTo>
                    <a:pt x="459" y="75"/>
                  </a:lnTo>
                  <a:lnTo>
                    <a:pt x="458" y="77"/>
                  </a:lnTo>
                  <a:lnTo>
                    <a:pt x="447" y="74"/>
                  </a:lnTo>
                  <a:lnTo>
                    <a:pt x="438" y="71"/>
                  </a:lnTo>
                  <a:lnTo>
                    <a:pt x="427" y="67"/>
                  </a:lnTo>
                  <a:lnTo>
                    <a:pt x="417" y="64"/>
                  </a:lnTo>
                  <a:lnTo>
                    <a:pt x="423" y="67"/>
                  </a:lnTo>
                  <a:lnTo>
                    <a:pt x="430" y="71"/>
                  </a:lnTo>
                  <a:lnTo>
                    <a:pt x="438" y="74"/>
                  </a:lnTo>
                  <a:lnTo>
                    <a:pt x="446" y="78"/>
                  </a:lnTo>
                  <a:lnTo>
                    <a:pt x="461" y="84"/>
                  </a:lnTo>
                  <a:lnTo>
                    <a:pt x="475" y="93"/>
                  </a:lnTo>
                  <a:lnTo>
                    <a:pt x="472" y="95"/>
                  </a:lnTo>
                  <a:lnTo>
                    <a:pt x="468" y="96"/>
                  </a:lnTo>
                  <a:lnTo>
                    <a:pt x="461" y="95"/>
                  </a:lnTo>
                  <a:lnTo>
                    <a:pt x="446" y="89"/>
                  </a:lnTo>
                  <a:lnTo>
                    <a:pt x="455" y="95"/>
                  </a:lnTo>
                  <a:lnTo>
                    <a:pt x="465" y="101"/>
                  </a:lnTo>
                  <a:lnTo>
                    <a:pt x="488" y="113"/>
                  </a:lnTo>
                  <a:lnTo>
                    <a:pt x="487" y="116"/>
                  </a:lnTo>
                  <a:lnTo>
                    <a:pt x="484" y="116"/>
                  </a:lnTo>
                  <a:lnTo>
                    <a:pt x="479" y="115"/>
                  </a:lnTo>
                  <a:lnTo>
                    <a:pt x="473" y="112"/>
                  </a:lnTo>
                  <a:lnTo>
                    <a:pt x="470" y="110"/>
                  </a:lnTo>
                  <a:lnTo>
                    <a:pt x="467" y="110"/>
                  </a:lnTo>
                  <a:lnTo>
                    <a:pt x="465" y="109"/>
                  </a:lnTo>
                  <a:lnTo>
                    <a:pt x="464" y="107"/>
                  </a:lnTo>
                  <a:lnTo>
                    <a:pt x="462" y="106"/>
                  </a:lnTo>
                  <a:lnTo>
                    <a:pt x="420" y="90"/>
                  </a:lnTo>
                  <a:lnTo>
                    <a:pt x="397" y="81"/>
                  </a:lnTo>
                  <a:lnTo>
                    <a:pt x="372" y="74"/>
                  </a:lnTo>
                  <a:lnTo>
                    <a:pt x="383" y="81"/>
                  </a:lnTo>
                  <a:lnTo>
                    <a:pt x="394" y="87"/>
                  </a:lnTo>
                  <a:lnTo>
                    <a:pt x="418" y="98"/>
                  </a:lnTo>
                  <a:lnTo>
                    <a:pt x="444" y="110"/>
                  </a:lnTo>
                  <a:lnTo>
                    <a:pt x="468" y="121"/>
                  </a:lnTo>
                  <a:lnTo>
                    <a:pt x="482" y="125"/>
                  </a:lnTo>
                  <a:lnTo>
                    <a:pt x="488" y="128"/>
                  </a:lnTo>
                  <a:lnTo>
                    <a:pt x="493" y="133"/>
                  </a:lnTo>
                  <a:lnTo>
                    <a:pt x="485" y="133"/>
                  </a:lnTo>
                  <a:lnTo>
                    <a:pt x="478" y="131"/>
                  </a:lnTo>
                  <a:lnTo>
                    <a:pt x="462" y="124"/>
                  </a:lnTo>
                  <a:lnTo>
                    <a:pt x="456" y="122"/>
                  </a:lnTo>
                  <a:lnTo>
                    <a:pt x="453" y="122"/>
                  </a:lnTo>
                  <a:lnTo>
                    <a:pt x="450" y="119"/>
                  </a:lnTo>
                  <a:lnTo>
                    <a:pt x="443" y="119"/>
                  </a:lnTo>
                  <a:lnTo>
                    <a:pt x="436" y="116"/>
                  </a:lnTo>
                  <a:lnTo>
                    <a:pt x="430" y="115"/>
                  </a:lnTo>
                  <a:lnTo>
                    <a:pt x="424" y="113"/>
                  </a:lnTo>
                  <a:lnTo>
                    <a:pt x="455" y="128"/>
                  </a:lnTo>
                  <a:lnTo>
                    <a:pt x="485" y="144"/>
                  </a:lnTo>
                  <a:lnTo>
                    <a:pt x="484" y="147"/>
                  </a:lnTo>
                  <a:lnTo>
                    <a:pt x="482" y="147"/>
                  </a:lnTo>
                  <a:lnTo>
                    <a:pt x="476" y="147"/>
                  </a:lnTo>
                  <a:lnTo>
                    <a:pt x="464" y="144"/>
                  </a:lnTo>
                  <a:lnTo>
                    <a:pt x="472" y="148"/>
                  </a:lnTo>
                  <a:lnTo>
                    <a:pt x="476" y="151"/>
                  </a:lnTo>
                  <a:lnTo>
                    <a:pt x="482" y="153"/>
                  </a:lnTo>
                  <a:lnTo>
                    <a:pt x="504" y="164"/>
                  </a:lnTo>
                  <a:lnTo>
                    <a:pt x="526" y="176"/>
                  </a:lnTo>
                  <a:lnTo>
                    <a:pt x="525" y="173"/>
                  </a:lnTo>
                  <a:lnTo>
                    <a:pt x="522" y="171"/>
                  </a:lnTo>
                  <a:lnTo>
                    <a:pt x="516" y="168"/>
                  </a:lnTo>
                  <a:lnTo>
                    <a:pt x="507" y="162"/>
                  </a:lnTo>
                  <a:lnTo>
                    <a:pt x="499" y="159"/>
                  </a:lnTo>
                  <a:lnTo>
                    <a:pt x="496" y="156"/>
                  </a:lnTo>
                  <a:lnTo>
                    <a:pt x="496" y="153"/>
                  </a:lnTo>
                  <a:lnTo>
                    <a:pt x="504" y="154"/>
                  </a:lnTo>
                  <a:lnTo>
                    <a:pt x="513" y="156"/>
                  </a:lnTo>
                  <a:lnTo>
                    <a:pt x="528" y="164"/>
                  </a:lnTo>
                  <a:lnTo>
                    <a:pt x="542" y="171"/>
                  </a:lnTo>
                  <a:lnTo>
                    <a:pt x="557" y="177"/>
                  </a:lnTo>
                  <a:lnTo>
                    <a:pt x="572" y="186"/>
                  </a:lnTo>
                  <a:lnTo>
                    <a:pt x="590" y="194"/>
                  </a:lnTo>
                  <a:lnTo>
                    <a:pt x="589" y="192"/>
                  </a:lnTo>
                  <a:lnTo>
                    <a:pt x="586" y="191"/>
                  </a:lnTo>
                  <a:lnTo>
                    <a:pt x="580" y="188"/>
                  </a:lnTo>
                  <a:lnTo>
                    <a:pt x="578" y="185"/>
                  </a:lnTo>
                  <a:lnTo>
                    <a:pt x="577" y="183"/>
                  </a:lnTo>
                  <a:lnTo>
                    <a:pt x="572" y="183"/>
                  </a:lnTo>
                  <a:lnTo>
                    <a:pt x="569" y="182"/>
                  </a:lnTo>
                  <a:lnTo>
                    <a:pt x="568" y="179"/>
                  </a:lnTo>
                  <a:lnTo>
                    <a:pt x="568" y="180"/>
                  </a:lnTo>
                  <a:lnTo>
                    <a:pt x="560" y="174"/>
                  </a:lnTo>
                  <a:lnTo>
                    <a:pt x="551" y="170"/>
                  </a:lnTo>
                  <a:lnTo>
                    <a:pt x="532" y="160"/>
                  </a:lnTo>
                  <a:lnTo>
                    <a:pt x="529" y="157"/>
                  </a:lnTo>
                  <a:lnTo>
                    <a:pt x="525" y="154"/>
                  </a:lnTo>
                  <a:lnTo>
                    <a:pt x="513" y="150"/>
                  </a:lnTo>
                  <a:lnTo>
                    <a:pt x="508" y="148"/>
                  </a:lnTo>
                  <a:lnTo>
                    <a:pt x="502" y="145"/>
                  </a:lnTo>
                  <a:lnTo>
                    <a:pt x="499" y="142"/>
                  </a:lnTo>
                  <a:lnTo>
                    <a:pt x="497" y="138"/>
                  </a:lnTo>
                  <a:lnTo>
                    <a:pt x="508" y="139"/>
                  </a:lnTo>
                  <a:lnTo>
                    <a:pt x="519" y="145"/>
                  </a:lnTo>
                  <a:lnTo>
                    <a:pt x="529" y="150"/>
                  </a:lnTo>
                  <a:lnTo>
                    <a:pt x="540" y="154"/>
                  </a:lnTo>
                  <a:lnTo>
                    <a:pt x="539" y="150"/>
                  </a:lnTo>
                  <a:lnTo>
                    <a:pt x="536" y="147"/>
                  </a:lnTo>
                  <a:lnTo>
                    <a:pt x="528" y="139"/>
                  </a:lnTo>
                  <a:lnTo>
                    <a:pt x="525" y="135"/>
                  </a:lnTo>
                  <a:lnTo>
                    <a:pt x="523" y="131"/>
                  </a:lnTo>
                  <a:lnTo>
                    <a:pt x="522" y="127"/>
                  </a:lnTo>
                  <a:lnTo>
                    <a:pt x="523" y="121"/>
                  </a:lnTo>
                  <a:lnTo>
                    <a:pt x="516" y="110"/>
                  </a:lnTo>
                  <a:lnTo>
                    <a:pt x="513" y="104"/>
                  </a:lnTo>
                  <a:lnTo>
                    <a:pt x="511" y="98"/>
                  </a:lnTo>
                  <a:lnTo>
                    <a:pt x="513" y="96"/>
                  </a:lnTo>
                  <a:lnTo>
                    <a:pt x="516" y="95"/>
                  </a:lnTo>
                  <a:lnTo>
                    <a:pt x="522" y="96"/>
                  </a:lnTo>
                  <a:lnTo>
                    <a:pt x="520" y="93"/>
                  </a:lnTo>
                  <a:lnTo>
                    <a:pt x="517" y="90"/>
                  </a:lnTo>
                  <a:lnTo>
                    <a:pt x="514" y="86"/>
                  </a:lnTo>
                  <a:lnTo>
                    <a:pt x="513" y="81"/>
                  </a:lnTo>
                  <a:lnTo>
                    <a:pt x="517" y="80"/>
                  </a:lnTo>
                  <a:lnTo>
                    <a:pt x="520" y="80"/>
                  </a:lnTo>
                  <a:lnTo>
                    <a:pt x="525" y="83"/>
                  </a:lnTo>
                  <a:lnTo>
                    <a:pt x="522" y="78"/>
                  </a:lnTo>
                  <a:lnTo>
                    <a:pt x="520" y="77"/>
                  </a:lnTo>
                  <a:lnTo>
                    <a:pt x="520" y="72"/>
                  </a:lnTo>
                  <a:lnTo>
                    <a:pt x="525" y="72"/>
                  </a:lnTo>
                  <a:lnTo>
                    <a:pt x="526" y="74"/>
                  </a:lnTo>
                  <a:lnTo>
                    <a:pt x="532" y="77"/>
                  </a:lnTo>
                  <a:lnTo>
                    <a:pt x="529" y="74"/>
                  </a:lnTo>
                  <a:lnTo>
                    <a:pt x="525" y="69"/>
                  </a:lnTo>
                  <a:lnTo>
                    <a:pt x="522" y="64"/>
                  </a:lnTo>
                  <a:lnTo>
                    <a:pt x="519" y="60"/>
                  </a:lnTo>
                  <a:lnTo>
                    <a:pt x="519" y="58"/>
                  </a:lnTo>
                  <a:lnTo>
                    <a:pt x="520" y="58"/>
                  </a:lnTo>
                  <a:lnTo>
                    <a:pt x="523" y="58"/>
                  </a:lnTo>
                  <a:lnTo>
                    <a:pt x="517" y="52"/>
                  </a:lnTo>
                  <a:lnTo>
                    <a:pt x="516" y="49"/>
                  </a:lnTo>
                  <a:lnTo>
                    <a:pt x="514" y="45"/>
                  </a:lnTo>
                  <a:lnTo>
                    <a:pt x="516" y="43"/>
                  </a:lnTo>
                  <a:lnTo>
                    <a:pt x="517" y="43"/>
                  </a:lnTo>
                  <a:lnTo>
                    <a:pt x="517" y="38"/>
                  </a:lnTo>
                  <a:lnTo>
                    <a:pt x="517" y="35"/>
                  </a:lnTo>
                  <a:lnTo>
                    <a:pt x="522" y="35"/>
                  </a:lnTo>
                  <a:lnTo>
                    <a:pt x="526" y="37"/>
                  </a:lnTo>
                  <a:lnTo>
                    <a:pt x="534" y="42"/>
                  </a:lnTo>
                  <a:lnTo>
                    <a:pt x="542" y="48"/>
                  </a:lnTo>
                  <a:lnTo>
                    <a:pt x="551" y="52"/>
                  </a:lnTo>
                  <a:lnTo>
                    <a:pt x="546" y="48"/>
                  </a:lnTo>
                  <a:lnTo>
                    <a:pt x="542" y="43"/>
                  </a:lnTo>
                  <a:lnTo>
                    <a:pt x="532" y="35"/>
                  </a:lnTo>
                  <a:lnTo>
                    <a:pt x="525" y="28"/>
                  </a:lnTo>
                  <a:lnTo>
                    <a:pt x="522" y="23"/>
                  </a:lnTo>
                  <a:lnTo>
                    <a:pt x="520" y="17"/>
                  </a:lnTo>
                  <a:lnTo>
                    <a:pt x="525" y="17"/>
                  </a:lnTo>
                  <a:lnTo>
                    <a:pt x="529" y="19"/>
                  </a:lnTo>
                  <a:lnTo>
                    <a:pt x="536" y="23"/>
                  </a:lnTo>
                  <a:lnTo>
                    <a:pt x="543" y="29"/>
                  </a:lnTo>
                  <a:lnTo>
                    <a:pt x="551" y="34"/>
                  </a:lnTo>
                  <a:lnTo>
                    <a:pt x="545" y="28"/>
                  </a:lnTo>
                  <a:lnTo>
                    <a:pt x="537" y="22"/>
                  </a:lnTo>
                  <a:lnTo>
                    <a:pt x="531" y="16"/>
                  </a:lnTo>
                  <a:lnTo>
                    <a:pt x="529" y="11"/>
                  </a:lnTo>
                  <a:lnTo>
                    <a:pt x="528" y="6"/>
                  </a:lnTo>
                  <a:lnTo>
                    <a:pt x="536" y="6"/>
                  </a:lnTo>
                  <a:lnTo>
                    <a:pt x="542" y="8"/>
                  </a:lnTo>
                  <a:lnTo>
                    <a:pt x="548" y="11"/>
                  </a:lnTo>
                  <a:lnTo>
                    <a:pt x="552" y="14"/>
                  </a:lnTo>
                  <a:lnTo>
                    <a:pt x="561" y="22"/>
                  </a:lnTo>
                  <a:lnTo>
                    <a:pt x="569" y="29"/>
                  </a:lnTo>
                  <a:lnTo>
                    <a:pt x="569" y="32"/>
                  </a:lnTo>
                  <a:lnTo>
                    <a:pt x="569" y="35"/>
                  </a:lnTo>
                  <a:lnTo>
                    <a:pt x="571" y="38"/>
                  </a:lnTo>
                  <a:lnTo>
                    <a:pt x="568" y="42"/>
                  </a:lnTo>
                  <a:lnTo>
                    <a:pt x="572" y="46"/>
                  </a:lnTo>
                  <a:lnTo>
                    <a:pt x="577" y="51"/>
                  </a:lnTo>
                  <a:lnTo>
                    <a:pt x="577" y="52"/>
                  </a:lnTo>
                  <a:lnTo>
                    <a:pt x="575" y="52"/>
                  </a:lnTo>
                  <a:lnTo>
                    <a:pt x="575" y="54"/>
                  </a:lnTo>
                  <a:lnTo>
                    <a:pt x="575" y="55"/>
                  </a:lnTo>
                  <a:lnTo>
                    <a:pt x="566" y="52"/>
                  </a:lnTo>
                  <a:lnTo>
                    <a:pt x="560" y="48"/>
                  </a:lnTo>
                  <a:lnTo>
                    <a:pt x="548" y="40"/>
                  </a:lnTo>
                  <a:lnTo>
                    <a:pt x="554" y="48"/>
                  </a:lnTo>
                  <a:lnTo>
                    <a:pt x="563" y="55"/>
                  </a:lnTo>
                  <a:lnTo>
                    <a:pt x="571" y="63"/>
                  </a:lnTo>
                  <a:lnTo>
                    <a:pt x="578" y="72"/>
                  </a:lnTo>
                  <a:lnTo>
                    <a:pt x="578" y="74"/>
                  </a:lnTo>
                  <a:lnTo>
                    <a:pt x="577" y="74"/>
                  </a:lnTo>
                  <a:lnTo>
                    <a:pt x="577" y="75"/>
                  </a:lnTo>
                  <a:lnTo>
                    <a:pt x="572" y="75"/>
                  </a:lnTo>
                  <a:lnTo>
                    <a:pt x="569" y="74"/>
                  </a:lnTo>
                  <a:lnTo>
                    <a:pt x="565" y="71"/>
                  </a:lnTo>
                  <a:lnTo>
                    <a:pt x="560" y="66"/>
                  </a:lnTo>
                  <a:lnTo>
                    <a:pt x="554" y="64"/>
                  </a:lnTo>
                  <a:lnTo>
                    <a:pt x="546" y="58"/>
                  </a:lnTo>
                  <a:lnTo>
                    <a:pt x="539" y="52"/>
                  </a:lnTo>
                  <a:lnTo>
                    <a:pt x="548" y="61"/>
                  </a:lnTo>
                  <a:lnTo>
                    <a:pt x="557" y="71"/>
                  </a:lnTo>
                  <a:lnTo>
                    <a:pt x="578" y="89"/>
                  </a:lnTo>
                  <a:lnTo>
                    <a:pt x="578" y="90"/>
                  </a:lnTo>
                  <a:lnTo>
                    <a:pt x="577" y="92"/>
                  </a:lnTo>
                  <a:lnTo>
                    <a:pt x="575" y="93"/>
                  </a:lnTo>
                  <a:lnTo>
                    <a:pt x="580" y="98"/>
                  </a:lnTo>
                  <a:lnTo>
                    <a:pt x="587" y="103"/>
                  </a:lnTo>
                  <a:lnTo>
                    <a:pt x="592" y="109"/>
                  </a:lnTo>
                  <a:lnTo>
                    <a:pt x="593" y="112"/>
                  </a:lnTo>
                  <a:lnTo>
                    <a:pt x="592" y="116"/>
                  </a:lnTo>
                  <a:lnTo>
                    <a:pt x="587" y="116"/>
                  </a:lnTo>
                  <a:lnTo>
                    <a:pt x="583" y="115"/>
                  </a:lnTo>
                  <a:lnTo>
                    <a:pt x="574" y="109"/>
                  </a:lnTo>
                  <a:lnTo>
                    <a:pt x="566" y="104"/>
                  </a:lnTo>
                  <a:lnTo>
                    <a:pt x="557" y="99"/>
                  </a:lnTo>
                  <a:lnTo>
                    <a:pt x="560" y="104"/>
                  </a:lnTo>
                  <a:lnTo>
                    <a:pt x="565" y="107"/>
                  </a:lnTo>
                  <a:lnTo>
                    <a:pt x="571" y="112"/>
                  </a:lnTo>
                  <a:lnTo>
                    <a:pt x="575" y="118"/>
                  </a:lnTo>
                  <a:lnTo>
                    <a:pt x="583" y="122"/>
                  </a:lnTo>
                  <a:lnTo>
                    <a:pt x="590" y="130"/>
                  </a:lnTo>
                  <a:lnTo>
                    <a:pt x="600" y="136"/>
                  </a:lnTo>
                  <a:lnTo>
                    <a:pt x="603" y="139"/>
                  </a:lnTo>
                  <a:lnTo>
                    <a:pt x="606" y="144"/>
                  </a:lnTo>
                  <a:lnTo>
                    <a:pt x="603" y="145"/>
                  </a:lnTo>
                  <a:lnTo>
                    <a:pt x="600" y="145"/>
                  </a:lnTo>
                  <a:lnTo>
                    <a:pt x="593" y="142"/>
                  </a:lnTo>
                  <a:lnTo>
                    <a:pt x="586" y="133"/>
                  </a:lnTo>
                  <a:lnTo>
                    <a:pt x="574" y="127"/>
                  </a:lnTo>
                  <a:lnTo>
                    <a:pt x="569" y="122"/>
                  </a:lnTo>
                  <a:lnTo>
                    <a:pt x="565" y="118"/>
                  </a:lnTo>
                  <a:lnTo>
                    <a:pt x="555" y="112"/>
                  </a:lnTo>
                  <a:lnTo>
                    <a:pt x="548" y="106"/>
                  </a:lnTo>
                  <a:lnTo>
                    <a:pt x="531" y="93"/>
                  </a:lnTo>
                  <a:lnTo>
                    <a:pt x="545" y="109"/>
                  </a:lnTo>
                  <a:lnTo>
                    <a:pt x="561" y="121"/>
                  </a:lnTo>
                  <a:lnTo>
                    <a:pt x="578" y="133"/>
                  </a:lnTo>
                  <a:lnTo>
                    <a:pt x="593" y="147"/>
                  </a:lnTo>
                  <a:lnTo>
                    <a:pt x="592" y="151"/>
                  </a:lnTo>
                  <a:lnTo>
                    <a:pt x="572" y="139"/>
                  </a:lnTo>
                  <a:lnTo>
                    <a:pt x="555" y="125"/>
                  </a:lnTo>
                  <a:lnTo>
                    <a:pt x="537" y="112"/>
                  </a:lnTo>
                  <a:lnTo>
                    <a:pt x="528" y="106"/>
                  </a:lnTo>
                  <a:lnTo>
                    <a:pt x="517" y="101"/>
                  </a:lnTo>
                  <a:lnTo>
                    <a:pt x="523" y="112"/>
                  </a:lnTo>
                  <a:lnTo>
                    <a:pt x="526" y="116"/>
                  </a:lnTo>
                  <a:lnTo>
                    <a:pt x="531" y="119"/>
                  </a:lnTo>
                  <a:lnTo>
                    <a:pt x="537" y="124"/>
                  </a:lnTo>
                  <a:lnTo>
                    <a:pt x="543" y="125"/>
                  </a:lnTo>
                  <a:lnTo>
                    <a:pt x="561" y="138"/>
                  </a:lnTo>
                  <a:lnTo>
                    <a:pt x="569" y="145"/>
                  </a:lnTo>
                  <a:lnTo>
                    <a:pt x="577" y="153"/>
                  </a:lnTo>
                  <a:lnTo>
                    <a:pt x="581" y="159"/>
                  </a:lnTo>
                  <a:lnTo>
                    <a:pt x="583" y="162"/>
                  </a:lnTo>
                  <a:lnTo>
                    <a:pt x="581" y="165"/>
                  </a:lnTo>
                  <a:lnTo>
                    <a:pt x="577" y="164"/>
                  </a:lnTo>
                  <a:lnTo>
                    <a:pt x="574" y="162"/>
                  </a:lnTo>
                  <a:lnTo>
                    <a:pt x="566" y="157"/>
                  </a:lnTo>
                  <a:lnTo>
                    <a:pt x="549" y="144"/>
                  </a:lnTo>
                  <a:lnTo>
                    <a:pt x="531" y="128"/>
                  </a:lnTo>
                  <a:lnTo>
                    <a:pt x="532" y="131"/>
                  </a:lnTo>
                  <a:lnTo>
                    <a:pt x="534" y="135"/>
                  </a:lnTo>
                  <a:lnTo>
                    <a:pt x="537" y="138"/>
                  </a:lnTo>
                  <a:lnTo>
                    <a:pt x="539" y="141"/>
                  </a:lnTo>
                  <a:lnTo>
                    <a:pt x="554" y="159"/>
                  </a:lnTo>
                  <a:lnTo>
                    <a:pt x="563" y="168"/>
                  </a:lnTo>
                  <a:lnTo>
                    <a:pt x="574" y="174"/>
                  </a:lnTo>
                  <a:lnTo>
                    <a:pt x="583" y="179"/>
                  </a:lnTo>
                  <a:lnTo>
                    <a:pt x="592" y="183"/>
                  </a:lnTo>
                  <a:lnTo>
                    <a:pt x="601" y="189"/>
                  </a:lnTo>
                  <a:lnTo>
                    <a:pt x="612" y="194"/>
                  </a:lnTo>
                  <a:lnTo>
                    <a:pt x="610" y="192"/>
                  </a:lnTo>
                  <a:lnTo>
                    <a:pt x="609" y="189"/>
                  </a:lnTo>
                  <a:lnTo>
                    <a:pt x="607" y="186"/>
                  </a:lnTo>
                  <a:lnTo>
                    <a:pt x="607" y="183"/>
                  </a:lnTo>
                  <a:lnTo>
                    <a:pt x="612" y="183"/>
                  </a:lnTo>
                  <a:lnTo>
                    <a:pt x="616" y="185"/>
                  </a:lnTo>
                  <a:lnTo>
                    <a:pt x="622" y="189"/>
                  </a:lnTo>
                  <a:lnTo>
                    <a:pt x="630" y="196"/>
                  </a:lnTo>
                  <a:lnTo>
                    <a:pt x="638" y="200"/>
                  </a:lnTo>
                  <a:lnTo>
                    <a:pt x="635" y="196"/>
                  </a:lnTo>
                  <a:lnTo>
                    <a:pt x="632" y="191"/>
                  </a:lnTo>
                  <a:lnTo>
                    <a:pt x="622" y="183"/>
                  </a:lnTo>
                  <a:lnTo>
                    <a:pt x="612" y="177"/>
                  </a:lnTo>
                  <a:lnTo>
                    <a:pt x="609" y="173"/>
                  </a:lnTo>
                  <a:lnTo>
                    <a:pt x="607" y="167"/>
                  </a:lnTo>
                  <a:lnTo>
                    <a:pt x="613" y="167"/>
                  </a:lnTo>
                  <a:lnTo>
                    <a:pt x="619" y="167"/>
                  </a:lnTo>
                  <a:lnTo>
                    <a:pt x="621" y="164"/>
                  </a:lnTo>
                  <a:lnTo>
                    <a:pt x="622" y="160"/>
                  </a:lnTo>
                  <a:lnTo>
                    <a:pt x="630" y="160"/>
                  </a:lnTo>
                  <a:lnTo>
                    <a:pt x="633" y="160"/>
                  </a:lnTo>
                  <a:lnTo>
                    <a:pt x="636" y="162"/>
                  </a:lnTo>
                  <a:lnTo>
                    <a:pt x="633" y="156"/>
                  </a:lnTo>
                  <a:lnTo>
                    <a:pt x="630" y="151"/>
                  </a:lnTo>
                  <a:lnTo>
                    <a:pt x="627" y="147"/>
                  </a:lnTo>
                  <a:lnTo>
                    <a:pt x="627" y="139"/>
                  </a:lnTo>
                  <a:lnTo>
                    <a:pt x="632" y="139"/>
                  </a:lnTo>
                  <a:lnTo>
                    <a:pt x="635" y="139"/>
                  </a:lnTo>
                  <a:lnTo>
                    <a:pt x="641" y="142"/>
                  </a:lnTo>
                  <a:lnTo>
                    <a:pt x="636" y="136"/>
                  </a:lnTo>
                  <a:lnTo>
                    <a:pt x="635" y="130"/>
                  </a:lnTo>
                  <a:lnTo>
                    <a:pt x="635" y="128"/>
                  </a:lnTo>
                  <a:lnTo>
                    <a:pt x="636" y="125"/>
                  </a:lnTo>
                  <a:lnTo>
                    <a:pt x="641" y="127"/>
                  </a:lnTo>
                  <a:lnTo>
                    <a:pt x="642" y="128"/>
                  </a:lnTo>
                  <a:lnTo>
                    <a:pt x="638" y="121"/>
                  </a:lnTo>
                  <a:lnTo>
                    <a:pt x="636" y="116"/>
                  </a:lnTo>
                  <a:lnTo>
                    <a:pt x="635" y="112"/>
                  </a:lnTo>
                  <a:lnTo>
                    <a:pt x="641" y="112"/>
                  </a:lnTo>
                  <a:lnTo>
                    <a:pt x="645" y="113"/>
                  </a:lnTo>
                  <a:lnTo>
                    <a:pt x="648" y="115"/>
                  </a:lnTo>
                  <a:lnTo>
                    <a:pt x="653" y="118"/>
                  </a:lnTo>
                  <a:lnTo>
                    <a:pt x="659" y="125"/>
                  </a:lnTo>
                  <a:lnTo>
                    <a:pt x="667" y="130"/>
                  </a:lnTo>
                  <a:lnTo>
                    <a:pt x="661" y="122"/>
                  </a:lnTo>
                  <a:lnTo>
                    <a:pt x="654" y="115"/>
                  </a:lnTo>
                  <a:lnTo>
                    <a:pt x="647" y="107"/>
                  </a:lnTo>
                  <a:lnTo>
                    <a:pt x="644" y="103"/>
                  </a:lnTo>
                  <a:lnTo>
                    <a:pt x="642" y="96"/>
                  </a:lnTo>
                  <a:lnTo>
                    <a:pt x="647" y="96"/>
                  </a:lnTo>
                  <a:lnTo>
                    <a:pt x="650" y="98"/>
                  </a:lnTo>
                  <a:lnTo>
                    <a:pt x="650" y="96"/>
                  </a:lnTo>
                  <a:lnTo>
                    <a:pt x="650" y="93"/>
                  </a:lnTo>
                  <a:lnTo>
                    <a:pt x="648" y="92"/>
                  </a:lnTo>
                  <a:lnTo>
                    <a:pt x="648" y="89"/>
                  </a:lnTo>
                  <a:lnTo>
                    <a:pt x="654" y="87"/>
                  </a:lnTo>
                  <a:lnTo>
                    <a:pt x="659" y="90"/>
                  </a:lnTo>
                  <a:lnTo>
                    <a:pt x="667" y="95"/>
                  </a:lnTo>
                  <a:lnTo>
                    <a:pt x="662" y="89"/>
                  </a:lnTo>
                  <a:lnTo>
                    <a:pt x="658" y="83"/>
                  </a:lnTo>
                  <a:lnTo>
                    <a:pt x="653" y="77"/>
                  </a:lnTo>
                  <a:lnTo>
                    <a:pt x="651" y="72"/>
                  </a:lnTo>
                  <a:lnTo>
                    <a:pt x="650" y="67"/>
                  </a:lnTo>
                  <a:lnTo>
                    <a:pt x="656" y="69"/>
                  </a:lnTo>
                  <a:lnTo>
                    <a:pt x="661" y="72"/>
                  </a:lnTo>
                  <a:lnTo>
                    <a:pt x="667" y="80"/>
                  </a:lnTo>
                  <a:lnTo>
                    <a:pt x="673" y="87"/>
                  </a:lnTo>
                  <a:lnTo>
                    <a:pt x="679" y="95"/>
                  </a:lnTo>
                  <a:lnTo>
                    <a:pt x="676" y="90"/>
                  </a:lnTo>
                  <a:lnTo>
                    <a:pt x="673" y="86"/>
                  </a:lnTo>
                  <a:lnTo>
                    <a:pt x="665" y="77"/>
                  </a:lnTo>
                  <a:lnTo>
                    <a:pt x="659" y="67"/>
                  </a:lnTo>
                  <a:lnTo>
                    <a:pt x="658" y="63"/>
                  </a:lnTo>
                  <a:lnTo>
                    <a:pt x="658" y="57"/>
                  </a:lnTo>
                  <a:lnTo>
                    <a:pt x="661" y="58"/>
                  </a:lnTo>
                  <a:lnTo>
                    <a:pt x="664" y="58"/>
                  </a:lnTo>
                  <a:lnTo>
                    <a:pt x="665" y="58"/>
                  </a:lnTo>
                  <a:lnTo>
                    <a:pt x="668" y="58"/>
                  </a:lnTo>
                  <a:lnTo>
                    <a:pt x="679" y="67"/>
                  </a:lnTo>
                  <a:lnTo>
                    <a:pt x="690" y="80"/>
                  </a:lnTo>
                  <a:lnTo>
                    <a:pt x="708" y="101"/>
                  </a:lnTo>
                  <a:lnTo>
                    <a:pt x="703" y="93"/>
                  </a:lnTo>
                  <a:lnTo>
                    <a:pt x="699" y="87"/>
                  </a:lnTo>
                  <a:lnTo>
                    <a:pt x="688" y="74"/>
                  </a:lnTo>
                  <a:lnTo>
                    <a:pt x="677" y="58"/>
                  </a:lnTo>
                  <a:lnTo>
                    <a:pt x="673" y="51"/>
                  </a:lnTo>
                  <a:lnTo>
                    <a:pt x="670" y="42"/>
                  </a:lnTo>
                  <a:lnTo>
                    <a:pt x="673" y="42"/>
                  </a:lnTo>
                  <a:lnTo>
                    <a:pt x="674" y="42"/>
                  </a:lnTo>
                  <a:lnTo>
                    <a:pt x="673" y="31"/>
                  </a:lnTo>
                  <a:lnTo>
                    <a:pt x="674" y="29"/>
                  </a:lnTo>
                  <a:lnTo>
                    <a:pt x="677" y="29"/>
                  </a:lnTo>
                  <a:lnTo>
                    <a:pt x="679" y="28"/>
                  </a:lnTo>
                  <a:lnTo>
                    <a:pt x="679" y="26"/>
                  </a:lnTo>
                  <a:lnTo>
                    <a:pt x="679" y="25"/>
                  </a:lnTo>
                  <a:lnTo>
                    <a:pt x="682" y="23"/>
                  </a:lnTo>
                  <a:lnTo>
                    <a:pt x="685" y="25"/>
                  </a:lnTo>
                  <a:lnTo>
                    <a:pt x="683" y="20"/>
                  </a:lnTo>
                  <a:lnTo>
                    <a:pt x="682" y="17"/>
                  </a:lnTo>
                  <a:lnTo>
                    <a:pt x="682" y="13"/>
                  </a:lnTo>
                  <a:lnTo>
                    <a:pt x="686" y="10"/>
                  </a:lnTo>
                  <a:lnTo>
                    <a:pt x="688" y="10"/>
                  </a:lnTo>
                  <a:lnTo>
                    <a:pt x="688" y="11"/>
                  </a:lnTo>
                  <a:lnTo>
                    <a:pt x="690" y="14"/>
                  </a:lnTo>
                  <a:lnTo>
                    <a:pt x="700" y="26"/>
                  </a:lnTo>
                  <a:lnTo>
                    <a:pt x="705" y="32"/>
                  </a:lnTo>
                  <a:lnTo>
                    <a:pt x="708" y="40"/>
                  </a:lnTo>
                  <a:lnTo>
                    <a:pt x="705" y="42"/>
                  </a:lnTo>
                  <a:lnTo>
                    <a:pt x="703" y="43"/>
                  </a:lnTo>
                  <a:lnTo>
                    <a:pt x="703" y="45"/>
                  </a:lnTo>
                  <a:lnTo>
                    <a:pt x="705" y="51"/>
                  </a:lnTo>
                  <a:lnTo>
                    <a:pt x="703" y="54"/>
                  </a:lnTo>
                  <a:lnTo>
                    <a:pt x="700" y="55"/>
                  </a:lnTo>
                  <a:lnTo>
                    <a:pt x="705" y="61"/>
                  </a:lnTo>
                  <a:lnTo>
                    <a:pt x="708" y="69"/>
                  </a:lnTo>
                  <a:lnTo>
                    <a:pt x="706" y="71"/>
                  </a:lnTo>
                  <a:lnTo>
                    <a:pt x="706" y="72"/>
                  </a:lnTo>
                  <a:lnTo>
                    <a:pt x="703" y="72"/>
                  </a:lnTo>
                  <a:lnTo>
                    <a:pt x="708" y="81"/>
                  </a:lnTo>
                  <a:lnTo>
                    <a:pt x="708" y="83"/>
                  </a:lnTo>
                  <a:lnTo>
                    <a:pt x="706" y="83"/>
                  </a:lnTo>
                  <a:lnTo>
                    <a:pt x="705" y="84"/>
                  </a:lnTo>
                  <a:lnTo>
                    <a:pt x="709" y="93"/>
                  </a:lnTo>
                  <a:lnTo>
                    <a:pt x="715" y="101"/>
                  </a:lnTo>
                  <a:lnTo>
                    <a:pt x="720" y="110"/>
                  </a:lnTo>
                  <a:lnTo>
                    <a:pt x="722" y="115"/>
                  </a:lnTo>
                  <a:lnTo>
                    <a:pt x="723" y="119"/>
                  </a:lnTo>
                  <a:lnTo>
                    <a:pt x="720" y="121"/>
                  </a:lnTo>
                  <a:lnTo>
                    <a:pt x="717" y="119"/>
                  </a:lnTo>
                  <a:lnTo>
                    <a:pt x="712" y="115"/>
                  </a:lnTo>
                  <a:lnTo>
                    <a:pt x="711" y="116"/>
                  </a:lnTo>
                  <a:lnTo>
                    <a:pt x="708" y="118"/>
                  </a:lnTo>
                  <a:lnTo>
                    <a:pt x="697" y="106"/>
                  </a:lnTo>
                  <a:lnTo>
                    <a:pt x="693" y="101"/>
                  </a:lnTo>
                  <a:lnTo>
                    <a:pt x="688" y="95"/>
                  </a:lnTo>
                  <a:lnTo>
                    <a:pt x="694" y="106"/>
                  </a:lnTo>
                  <a:lnTo>
                    <a:pt x="702" y="116"/>
                  </a:lnTo>
                  <a:lnTo>
                    <a:pt x="709" y="125"/>
                  </a:lnTo>
                  <a:lnTo>
                    <a:pt x="715" y="136"/>
                  </a:lnTo>
                  <a:lnTo>
                    <a:pt x="714" y="139"/>
                  </a:lnTo>
                  <a:lnTo>
                    <a:pt x="715" y="142"/>
                  </a:lnTo>
                  <a:lnTo>
                    <a:pt x="717" y="148"/>
                  </a:lnTo>
                  <a:lnTo>
                    <a:pt x="715" y="148"/>
                  </a:lnTo>
                  <a:lnTo>
                    <a:pt x="715" y="150"/>
                  </a:lnTo>
                  <a:lnTo>
                    <a:pt x="703" y="142"/>
                  </a:lnTo>
                  <a:lnTo>
                    <a:pt x="694" y="131"/>
                  </a:lnTo>
                  <a:lnTo>
                    <a:pt x="686" y="121"/>
                  </a:lnTo>
                  <a:lnTo>
                    <a:pt x="676" y="112"/>
                  </a:lnTo>
                  <a:lnTo>
                    <a:pt x="676" y="110"/>
                  </a:lnTo>
                  <a:lnTo>
                    <a:pt x="676" y="109"/>
                  </a:lnTo>
                  <a:lnTo>
                    <a:pt x="671" y="106"/>
                  </a:lnTo>
                  <a:lnTo>
                    <a:pt x="667" y="103"/>
                  </a:lnTo>
                  <a:lnTo>
                    <a:pt x="659" y="95"/>
                  </a:lnTo>
                  <a:lnTo>
                    <a:pt x="661" y="99"/>
                  </a:lnTo>
                  <a:lnTo>
                    <a:pt x="664" y="104"/>
                  </a:lnTo>
                  <a:lnTo>
                    <a:pt x="670" y="113"/>
                  </a:lnTo>
                  <a:lnTo>
                    <a:pt x="683" y="128"/>
                  </a:lnTo>
                  <a:lnTo>
                    <a:pt x="697" y="142"/>
                  </a:lnTo>
                  <a:lnTo>
                    <a:pt x="711" y="157"/>
                  </a:lnTo>
                  <a:lnTo>
                    <a:pt x="717" y="165"/>
                  </a:lnTo>
                  <a:lnTo>
                    <a:pt x="723" y="174"/>
                  </a:lnTo>
                  <a:lnTo>
                    <a:pt x="722" y="174"/>
                  </a:lnTo>
                  <a:lnTo>
                    <a:pt x="720" y="176"/>
                  </a:lnTo>
                  <a:lnTo>
                    <a:pt x="715" y="174"/>
                  </a:lnTo>
                  <a:lnTo>
                    <a:pt x="714" y="171"/>
                  </a:lnTo>
                  <a:lnTo>
                    <a:pt x="711" y="168"/>
                  </a:lnTo>
                  <a:lnTo>
                    <a:pt x="709" y="165"/>
                  </a:lnTo>
                  <a:lnTo>
                    <a:pt x="731" y="200"/>
                  </a:lnTo>
                  <a:lnTo>
                    <a:pt x="729" y="202"/>
                  </a:lnTo>
                  <a:lnTo>
                    <a:pt x="728" y="203"/>
                  </a:lnTo>
                  <a:lnTo>
                    <a:pt x="731" y="208"/>
                  </a:lnTo>
                  <a:lnTo>
                    <a:pt x="732" y="214"/>
                  </a:lnTo>
                  <a:lnTo>
                    <a:pt x="731" y="215"/>
                  </a:lnTo>
                  <a:lnTo>
                    <a:pt x="729" y="215"/>
                  </a:lnTo>
                  <a:lnTo>
                    <a:pt x="725" y="215"/>
                  </a:lnTo>
                  <a:lnTo>
                    <a:pt x="720" y="214"/>
                  </a:lnTo>
                  <a:lnTo>
                    <a:pt x="715" y="211"/>
                  </a:lnTo>
                  <a:lnTo>
                    <a:pt x="700" y="196"/>
                  </a:lnTo>
                  <a:lnTo>
                    <a:pt x="685" y="180"/>
                  </a:lnTo>
                  <a:lnTo>
                    <a:pt x="686" y="185"/>
                  </a:lnTo>
                  <a:lnTo>
                    <a:pt x="690" y="188"/>
                  </a:lnTo>
                  <a:lnTo>
                    <a:pt x="711" y="208"/>
                  </a:lnTo>
                  <a:lnTo>
                    <a:pt x="720" y="218"/>
                  </a:lnTo>
                  <a:lnTo>
                    <a:pt x="725" y="225"/>
                  </a:lnTo>
                  <a:lnTo>
                    <a:pt x="728" y="231"/>
                  </a:lnTo>
                  <a:lnTo>
                    <a:pt x="725" y="232"/>
                  </a:lnTo>
                  <a:lnTo>
                    <a:pt x="722" y="231"/>
                  </a:lnTo>
                  <a:lnTo>
                    <a:pt x="719" y="229"/>
                  </a:lnTo>
                  <a:lnTo>
                    <a:pt x="717" y="226"/>
                  </a:lnTo>
                  <a:lnTo>
                    <a:pt x="706" y="220"/>
                  </a:lnTo>
                  <a:lnTo>
                    <a:pt x="697" y="212"/>
                  </a:lnTo>
                  <a:lnTo>
                    <a:pt x="688" y="205"/>
                  </a:lnTo>
                  <a:lnTo>
                    <a:pt x="677" y="197"/>
                  </a:lnTo>
                  <a:lnTo>
                    <a:pt x="677" y="196"/>
                  </a:lnTo>
                  <a:lnTo>
                    <a:pt x="676" y="194"/>
                  </a:lnTo>
                  <a:lnTo>
                    <a:pt x="673" y="192"/>
                  </a:lnTo>
                  <a:lnTo>
                    <a:pt x="670" y="191"/>
                  </a:lnTo>
                  <a:lnTo>
                    <a:pt x="664" y="186"/>
                  </a:lnTo>
                  <a:lnTo>
                    <a:pt x="665" y="189"/>
                  </a:lnTo>
                  <a:lnTo>
                    <a:pt x="668" y="194"/>
                  </a:lnTo>
                  <a:lnTo>
                    <a:pt x="676" y="200"/>
                  </a:lnTo>
                  <a:lnTo>
                    <a:pt x="700" y="223"/>
                  </a:lnTo>
                  <a:lnTo>
                    <a:pt x="726" y="246"/>
                  </a:lnTo>
                  <a:lnTo>
                    <a:pt x="726" y="241"/>
                  </a:lnTo>
                  <a:lnTo>
                    <a:pt x="728" y="240"/>
                  </a:lnTo>
                  <a:lnTo>
                    <a:pt x="728" y="237"/>
                  </a:lnTo>
                  <a:lnTo>
                    <a:pt x="734" y="241"/>
                  </a:lnTo>
                  <a:lnTo>
                    <a:pt x="738" y="246"/>
                  </a:lnTo>
                  <a:lnTo>
                    <a:pt x="746" y="257"/>
                  </a:lnTo>
                  <a:lnTo>
                    <a:pt x="754" y="269"/>
                  </a:lnTo>
                  <a:lnTo>
                    <a:pt x="758" y="275"/>
                  </a:lnTo>
                  <a:lnTo>
                    <a:pt x="763" y="279"/>
                  </a:lnTo>
                  <a:lnTo>
                    <a:pt x="749" y="257"/>
                  </a:lnTo>
                  <a:lnTo>
                    <a:pt x="734" y="235"/>
                  </a:lnTo>
                  <a:lnTo>
                    <a:pt x="734" y="231"/>
                  </a:lnTo>
                  <a:lnTo>
                    <a:pt x="735" y="226"/>
                  </a:lnTo>
                  <a:lnTo>
                    <a:pt x="741" y="231"/>
                  </a:lnTo>
                  <a:lnTo>
                    <a:pt x="746" y="235"/>
                  </a:lnTo>
                  <a:lnTo>
                    <a:pt x="754" y="247"/>
                  </a:lnTo>
                  <a:lnTo>
                    <a:pt x="761" y="255"/>
                  </a:lnTo>
                  <a:lnTo>
                    <a:pt x="767" y="264"/>
                  </a:lnTo>
                  <a:lnTo>
                    <a:pt x="775" y="272"/>
                  </a:lnTo>
                  <a:lnTo>
                    <a:pt x="781" y="281"/>
                  </a:lnTo>
                  <a:lnTo>
                    <a:pt x="789" y="290"/>
                  </a:lnTo>
                  <a:lnTo>
                    <a:pt x="796" y="298"/>
                  </a:lnTo>
                  <a:lnTo>
                    <a:pt x="792" y="290"/>
                  </a:lnTo>
                  <a:lnTo>
                    <a:pt x="789" y="281"/>
                  </a:lnTo>
                  <a:lnTo>
                    <a:pt x="787" y="279"/>
                  </a:lnTo>
                  <a:lnTo>
                    <a:pt x="784" y="279"/>
                  </a:lnTo>
                  <a:lnTo>
                    <a:pt x="781" y="270"/>
                  </a:lnTo>
                  <a:lnTo>
                    <a:pt x="775" y="263"/>
                  </a:lnTo>
                  <a:lnTo>
                    <a:pt x="766" y="250"/>
                  </a:lnTo>
                  <a:lnTo>
                    <a:pt x="757" y="238"/>
                  </a:lnTo>
                  <a:lnTo>
                    <a:pt x="747" y="225"/>
                  </a:lnTo>
                  <a:lnTo>
                    <a:pt x="740" y="211"/>
                  </a:lnTo>
                  <a:lnTo>
                    <a:pt x="743" y="209"/>
                  </a:lnTo>
                  <a:lnTo>
                    <a:pt x="754" y="220"/>
                  </a:lnTo>
                  <a:lnTo>
                    <a:pt x="763" y="231"/>
                  </a:lnTo>
                  <a:lnTo>
                    <a:pt x="781" y="255"/>
                  </a:lnTo>
                  <a:lnTo>
                    <a:pt x="779" y="250"/>
                  </a:lnTo>
                  <a:lnTo>
                    <a:pt x="776" y="249"/>
                  </a:lnTo>
                  <a:lnTo>
                    <a:pt x="773" y="241"/>
                  </a:lnTo>
                  <a:lnTo>
                    <a:pt x="770" y="235"/>
                  </a:lnTo>
                  <a:lnTo>
                    <a:pt x="761" y="225"/>
                  </a:lnTo>
                  <a:lnTo>
                    <a:pt x="754" y="214"/>
                  </a:lnTo>
                  <a:lnTo>
                    <a:pt x="752" y="208"/>
                  </a:lnTo>
                  <a:lnTo>
                    <a:pt x="751" y="200"/>
                  </a:lnTo>
                  <a:lnTo>
                    <a:pt x="754" y="200"/>
                  </a:lnTo>
                  <a:lnTo>
                    <a:pt x="757" y="203"/>
                  </a:lnTo>
                  <a:lnTo>
                    <a:pt x="760" y="208"/>
                  </a:lnTo>
                  <a:lnTo>
                    <a:pt x="770" y="221"/>
                  </a:lnTo>
                  <a:lnTo>
                    <a:pt x="781" y="235"/>
                  </a:lnTo>
                  <a:lnTo>
                    <a:pt x="792" y="249"/>
                  </a:lnTo>
                  <a:lnTo>
                    <a:pt x="802" y="263"/>
                  </a:lnTo>
                  <a:lnTo>
                    <a:pt x="795" y="247"/>
                  </a:lnTo>
                  <a:lnTo>
                    <a:pt x="786" y="232"/>
                  </a:lnTo>
                  <a:lnTo>
                    <a:pt x="775" y="214"/>
                  </a:lnTo>
                  <a:lnTo>
                    <a:pt x="770" y="205"/>
                  </a:lnTo>
                  <a:lnTo>
                    <a:pt x="769" y="200"/>
                  </a:lnTo>
                  <a:lnTo>
                    <a:pt x="769" y="196"/>
                  </a:lnTo>
                  <a:lnTo>
                    <a:pt x="773" y="197"/>
                  </a:lnTo>
                  <a:lnTo>
                    <a:pt x="776" y="199"/>
                  </a:lnTo>
                  <a:lnTo>
                    <a:pt x="779" y="202"/>
                  </a:lnTo>
                  <a:lnTo>
                    <a:pt x="783" y="205"/>
                  </a:lnTo>
                  <a:lnTo>
                    <a:pt x="799" y="229"/>
                  </a:lnTo>
                  <a:lnTo>
                    <a:pt x="818" y="253"/>
                  </a:lnTo>
                  <a:lnTo>
                    <a:pt x="813" y="243"/>
                  </a:lnTo>
                  <a:lnTo>
                    <a:pt x="808" y="232"/>
                  </a:lnTo>
                  <a:lnTo>
                    <a:pt x="799" y="217"/>
                  </a:lnTo>
                  <a:lnTo>
                    <a:pt x="789" y="200"/>
                  </a:lnTo>
                  <a:lnTo>
                    <a:pt x="784" y="194"/>
                  </a:lnTo>
                  <a:lnTo>
                    <a:pt x="783" y="191"/>
                  </a:lnTo>
                  <a:lnTo>
                    <a:pt x="783" y="186"/>
                  </a:lnTo>
                  <a:lnTo>
                    <a:pt x="787" y="186"/>
                  </a:lnTo>
                  <a:lnTo>
                    <a:pt x="792" y="189"/>
                  </a:lnTo>
                  <a:lnTo>
                    <a:pt x="796" y="197"/>
                  </a:lnTo>
                  <a:lnTo>
                    <a:pt x="804" y="205"/>
                  </a:lnTo>
                  <a:lnTo>
                    <a:pt x="810" y="214"/>
                  </a:lnTo>
                  <a:lnTo>
                    <a:pt x="816" y="223"/>
                  </a:lnTo>
                  <a:lnTo>
                    <a:pt x="824" y="231"/>
                  </a:lnTo>
                  <a:lnTo>
                    <a:pt x="816" y="217"/>
                  </a:lnTo>
                  <a:lnTo>
                    <a:pt x="808" y="203"/>
                  </a:lnTo>
                  <a:lnTo>
                    <a:pt x="793" y="179"/>
                  </a:lnTo>
                  <a:lnTo>
                    <a:pt x="793" y="177"/>
                  </a:lnTo>
                  <a:lnTo>
                    <a:pt x="793" y="176"/>
                  </a:lnTo>
                  <a:lnTo>
                    <a:pt x="793" y="174"/>
                  </a:lnTo>
                  <a:lnTo>
                    <a:pt x="793" y="173"/>
                  </a:lnTo>
                  <a:lnTo>
                    <a:pt x="799" y="176"/>
                  </a:lnTo>
                  <a:lnTo>
                    <a:pt x="805" y="182"/>
                  </a:lnTo>
                  <a:lnTo>
                    <a:pt x="812" y="194"/>
                  </a:lnTo>
                  <a:lnTo>
                    <a:pt x="836" y="228"/>
                  </a:lnTo>
                  <a:lnTo>
                    <a:pt x="833" y="218"/>
                  </a:lnTo>
                  <a:lnTo>
                    <a:pt x="828" y="209"/>
                  </a:lnTo>
                  <a:lnTo>
                    <a:pt x="818" y="191"/>
                  </a:lnTo>
                  <a:lnTo>
                    <a:pt x="810" y="177"/>
                  </a:lnTo>
                  <a:lnTo>
                    <a:pt x="807" y="171"/>
                  </a:lnTo>
                  <a:lnTo>
                    <a:pt x="807" y="164"/>
                  </a:lnTo>
                  <a:lnTo>
                    <a:pt x="812" y="167"/>
                  </a:lnTo>
                  <a:lnTo>
                    <a:pt x="816" y="171"/>
                  </a:lnTo>
                  <a:lnTo>
                    <a:pt x="824" y="180"/>
                  </a:lnTo>
                  <a:lnTo>
                    <a:pt x="830" y="189"/>
                  </a:lnTo>
                  <a:lnTo>
                    <a:pt x="836" y="199"/>
                  </a:lnTo>
                  <a:lnTo>
                    <a:pt x="831" y="186"/>
                  </a:lnTo>
                  <a:lnTo>
                    <a:pt x="824" y="176"/>
                  </a:lnTo>
                  <a:lnTo>
                    <a:pt x="818" y="164"/>
                  </a:lnTo>
                  <a:lnTo>
                    <a:pt x="812" y="151"/>
                  </a:lnTo>
                  <a:lnTo>
                    <a:pt x="815" y="151"/>
                  </a:lnTo>
                  <a:lnTo>
                    <a:pt x="816" y="151"/>
                  </a:lnTo>
                  <a:lnTo>
                    <a:pt x="825" y="160"/>
                  </a:lnTo>
                  <a:lnTo>
                    <a:pt x="833" y="171"/>
                  </a:lnTo>
                  <a:lnTo>
                    <a:pt x="848" y="192"/>
                  </a:lnTo>
                  <a:lnTo>
                    <a:pt x="847" y="186"/>
                  </a:lnTo>
                  <a:lnTo>
                    <a:pt x="844" y="180"/>
                  </a:lnTo>
                  <a:lnTo>
                    <a:pt x="836" y="167"/>
                  </a:lnTo>
                  <a:lnTo>
                    <a:pt x="828" y="154"/>
                  </a:lnTo>
                  <a:lnTo>
                    <a:pt x="825" y="148"/>
                  </a:lnTo>
                  <a:lnTo>
                    <a:pt x="824" y="141"/>
                  </a:lnTo>
                  <a:lnTo>
                    <a:pt x="828" y="142"/>
                  </a:lnTo>
                  <a:lnTo>
                    <a:pt x="831" y="144"/>
                  </a:lnTo>
                  <a:lnTo>
                    <a:pt x="837" y="151"/>
                  </a:lnTo>
                  <a:lnTo>
                    <a:pt x="842" y="160"/>
                  </a:lnTo>
                  <a:lnTo>
                    <a:pt x="848" y="168"/>
                  </a:lnTo>
                  <a:lnTo>
                    <a:pt x="847" y="162"/>
                  </a:lnTo>
                  <a:lnTo>
                    <a:pt x="842" y="154"/>
                  </a:lnTo>
                  <a:lnTo>
                    <a:pt x="839" y="148"/>
                  </a:lnTo>
                  <a:lnTo>
                    <a:pt x="837" y="139"/>
                  </a:lnTo>
                  <a:lnTo>
                    <a:pt x="840" y="139"/>
                  </a:lnTo>
                  <a:lnTo>
                    <a:pt x="842" y="138"/>
                  </a:lnTo>
                  <a:lnTo>
                    <a:pt x="844" y="138"/>
                  </a:lnTo>
                  <a:lnTo>
                    <a:pt x="845" y="136"/>
                  </a:lnTo>
                  <a:lnTo>
                    <a:pt x="848" y="138"/>
                  </a:lnTo>
                  <a:lnTo>
                    <a:pt x="851" y="141"/>
                  </a:lnTo>
                  <a:lnTo>
                    <a:pt x="856" y="151"/>
                  </a:lnTo>
                  <a:lnTo>
                    <a:pt x="860" y="164"/>
                  </a:lnTo>
                  <a:lnTo>
                    <a:pt x="863" y="173"/>
                  </a:lnTo>
                  <a:lnTo>
                    <a:pt x="860" y="174"/>
                  </a:lnTo>
                  <a:lnTo>
                    <a:pt x="857" y="176"/>
                  </a:lnTo>
                  <a:lnTo>
                    <a:pt x="859" y="182"/>
                  </a:lnTo>
                  <a:lnTo>
                    <a:pt x="860" y="188"/>
                  </a:lnTo>
                  <a:lnTo>
                    <a:pt x="857" y="188"/>
                  </a:lnTo>
                  <a:lnTo>
                    <a:pt x="856" y="188"/>
                  </a:lnTo>
                  <a:lnTo>
                    <a:pt x="853" y="186"/>
                  </a:lnTo>
                  <a:lnTo>
                    <a:pt x="857" y="197"/>
                  </a:lnTo>
                  <a:lnTo>
                    <a:pt x="859" y="202"/>
                  </a:lnTo>
                  <a:lnTo>
                    <a:pt x="859" y="208"/>
                  </a:lnTo>
                  <a:lnTo>
                    <a:pt x="857" y="208"/>
                  </a:lnTo>
                  <a:lnTo>
                    <a:pt x="856" y="209"/>
                  </a:lnTo>
                  <a:lnTo>
                    <a:pt x="850" y="205"/>
                  </a:lnTo>
                  <a:lnTo>
                    <a:pt x="845" y="200"/>
                  </a:lnTo>
                  <a:lnTo>
                    <a:pt x="837" y="188"/>
                  </a:lnTo>
                  <a:lnTo>
                    <a:pt x="842" y="196"/>
                  </a:lnTo>
                  <a:lnTo>
                    <a:pt x="847" y="205"/>
                  </a:lnTo>
                  <a:lnTo>
                    <a:pt x="850" y="215"/>
                  </a:lnTo>
                  <a:lnTo>
                    <a:pt x="851" y="220"/>
                  </a:lnTo>
                  <a:lnTo>
                    <a:pt x="851" y="225"/>
                  </a:lnTo>
                  <a:lnTo>
                    <a:pt x="850" y="225"/>
                  </a:lnTo>
                  <a:lnTo>
                    <a:pt x="850" y="226"/>
                  </a:lnTo>
                  <a:lnTo>
                    <a:pt x="845" y="225"/>
                  </a:lnTo>
                  <a:lnTo>
                    <a:pt x="842" y="220"/>
                  </a:lnTo>
                  <a:lnTo>
                    <a:pt x="840" y="217"/>
                  </a:lnTo>
                  <a:lnTo>
                    <a:pt x="837" y="212"/>
                  </a:lnTo>
                  <a:lnTo>
                    <a:pt x="839" y="218"/>
                  </a:lnTo>
                  <a:lnTo>
                    <a:pt x="842" y="225"/>
                  </a:lnTo>
                  <a:lnTo>
                    <a:pt x="845" y="232"/>
                  </a:lnTo>
                  <a:lnTo>
                    <a:pt x="845" y="240"/>
                  </a:lnTo>
                  <a:lnTo>
                    <a:pt x="842" y="240"/>
                  </a:lnTo>
                  <a:lnTo>
                    <a:pt x="842" y="241"/>
                  </a:lnTo>
                  <a:lnTo>
                    <a:pt x="837" y="240"/>
                  </a:lnTo>
                  <a:lnTo>
                    <a:pt x="834" y="237"/>
                  </a:lnTo>
                  <a:lnTo>
                    <a:pt x="831" y="229"/>
                  </a:lnTo>
                  <a:lnTo>
                    <a:pt x="831" y="234"/>
                  </a:lnTo>
                  <a:lnTo>
                    <a:pt x="831" y="237"/>
                  </a:lnTo>
                  <a:lnTo>
                    <a:pt x="833" y="241"/>
                  </a:lnTo>
                  <a:lnTo>
                    <a:pt x="834" y="244"/>
                  </a:lnTo>
                  <a:lnTo>
                    <a:pt x="830" y="246"/>
                  </a:lnTo>
                  <a:lnTo>
                    <a:pt x="827" y="246"/>
                  </a:lnTo>
                  <a:lnTo>
                    <a:pt x="824" y="243"/>
                  </a:lnTo>
                  <a:lnTo>
                    <a:pt x="821" y="240"/>
                  </a:lnTo>
                  <a:lnTo>
                    <a:pt x="816" y="232"/>
                  </a:lnTo>
                  <a:lnTo>
                    <a:pt x="815" y="229"/>
                  </a:lnTo>
                  <a:lnTo>
                    <a:pt x="812" y="226"/>
                  </a:lnTo>
                  <a:lnTo>
                    <a:pt x="821" y="244"/>
                  </a:lnTo>
                  <a:lnTo>
                    <a:pt x="824" y="253"/>
                  </a:lnTo>
                  <a:lnTo>
                    <a:pt x="827" y="264"/>
                  </a:lnTo>
                  <a:lnTo>
                    <a:pt x="825" y="266"/>
                  </a:lnTo>
                  <a:lnTo>
                    <a:pt x="822" y="266"/>
                  </a:lnTo>
                  <a:lnTo>
                    <a:pt x="818" y="263"/>
                  </a:lnTo>
                  <a:lnTo>
                    <a:pt x="813" y="258"/>
                  </a:lnTo>
                  <a:lnTo>
                    <a:pt x="810" y="253"/>
                  </a:lnTo>
                  <a:lnTo>
                    <a:pt x="798" y="235"/>
                  </a:lnTo>
                  <a:lnTo>
                    <a:pt x="792" y="225"/>
                  </a:lnTo>
                  <a:lnTo>
                    <a:pt x="786" y="218"/>
                  </a:lnTo>
                  <a:lnTo>
                    <a:pt x="793" y="232"/>
                  </a:lnTo>
                  <a:lnTo>
                    <a:pt x="801" y="247"/>
                  </a:lnTo>
                  <a:lnTo>
                    <a:pt x="808" y="264"/>
                  </a:lnTo>
                  <a:lnTo>
                    <a:pt x="812" y="272"/>
                  </a:lnTo>
                  <a:lnTo>
                    <a:pt x="813" y="281"/>
                  </a:lnTo>
                  <a:lnTo>
                    <a:pt x="808" y="279"/>
                  </a:lnTo>
                  <a:lnTo>
                    <a:pt x="805" y="279"/>
                  </a:lnTo>
                  <a:lnTo>
                    <a:pt x="801" y="273"/>
                  </a:lnTo>
                  <a:lnTo>
                    <a:pt x="796" y="266"/>
                  </a:lnTo>
                  <a:lnTo>
                    <a:pt x="793" y="260"/>
                  </a:lnTo>
                  <a:lnTo>
                    <a:pt x="795" y="266"/>
                  </a:lnTo>
                  <a:lnTo>
                    <a:pt x="798" y="272"/>
                  </a:lnTo>
                  <a:lnTo>
                    <a:pt x="799" y="278"/>
                  </a:lnTo>
                  <a:lnTo>
                    <a:pt x="801" y="284"/>
                  </a:lnTo>
                  <a:lnTo>
                    <a:pt x="801" y="285"/>
                  </a:lnTo>
                  <a:lnTo>
                    <a:pt x="799" y="285"/>
                  </a:lnTo>
                  <a:lnTo>
                    <a:pt x="798" y="285"/>
                  </a:lnTo>
                  <a:lnTo>
                    <a:pt x="798" y="287"/>
                  </a:lnTo>
                  <a:lnTo>
                    <a:pt x="798" y="290"/>
                  </a:lnTo>
                  <a:lnTo>
                    <a:pt x="799" y="295"/>
                  </a:lnTo>
                  <a:lnTo>
                    <a:pt x="804" y="301"/>
                  </a:lnTo>
                  <a:lnTo>
                    <a:pt x="807" y="308"/>
                  </a:lnTo>
                  <a:lnTo>
                    <a:pt x="805" y="311"/>
                  </a:lnTo>
                  <a:lnTo>
                    <a:pt x="804" y="313"/>
                  </a:lnTo>
                  <a:lnTo>
                    <a:pt x="798" y="308"/>
                  </a:lnTo>
                  <a:lnTo>
                    <a:pt x="792" y="302"/>
                  </a:lnTo>
                  <a:lnTo>
                    <a:pt x="781" y="290"/>
                  </a:lnTo>
                  <a:lnTo>
                    <a:pt x="772" y="276"/>
                  </a:lnTo>
                  <a:lnTo>
                    <a:pt x="761" y="264"/>
                  </a:lnTo>
                  <a:lnTo>
                    <a:pt x="773" y="290"/>
                  </a:lnTo>
                  <a:lnTo>
                    <a:pt x="778" y="299"/>
                  </a:lnTo>
                  <a:lnTo>
                    <a:pt x="779" y="304"/>
                  </a:lnTo>
                  <a:lnTo>
                    <a:pt x="778" y="310"/>
                  </a:lnTo>
                  <a:lnTo>
                    <a:pt x="767" y="307"/>
                  </a:lnTo>
                  <a:lnTo>
                    <a:pt x="758" y="302"/>
                  </a:lnTo>
                  <a:lnTo>
                    <a:pt x="760" y="305"/>
                  </a:lnTo>
                  <a:lnTo>
                    <a:pt x="761" y="308"/>
                  </a:lnTo>
                  <a:lnTo>
                    <a:pt x="763" y="310"/>
                  </a:lnTo>
                  <a:lnTo>
                    <a:pt x="764" y="313"/>
                  </a:lnTo>
                  <a:lnTo>
                    <a:pt x="763" y="314"/>
                  </a:lnTo>
                  <a:lnTo>
                    <a:pt x="760" y="314"/>
                  </a:lnTo>
                  <a:lnTo>
                    <a:pt x="755" y="316"/>
                  </a:lnTo>
                  <a:lnTo>
                    <a:pt x="755" y="318"/>
                  </a:lnTo>
                  <a:lnTo>
                    <a:pt x="757" y="319"/>
                  </a:lnTo>
                  <a:lnTo>
                    <a:pt x="755" y="321"/>
                  </a:lnTo>
                  <a:lnTo>
                    <a:pt x="754" y="322"/>
                  </a:lnTo>
                  <a:lnTo>
                    <a:pt x="751" y="322"/>
                  </a:lnTo>
                  <a:lnTo>
                    <a:pt x="743" y="319"/>
                  </a:lnTo>
                  <a:lnTo>
                    <a:pt x="731" y="310"/>
                  </a:lnTo>
                  <a:lnTo>
                    <a:pt x="711" y="293"/>
                  </a:lnTo>
                  <a:lnTo>
                    <a:pt x="702" y="285"/>
                  </a:lnTo>
                  <a:lnTo>
                    <a:pt x="691" y="281"/>
                  </a:lnTo>
                  <a:lnTo>
                    <a:pt x="691" y="282"/>
                  </a:lnTo>
                  <a:lnTo>
                    <a:pt x="693" y="284"/>
                  </a:lnTo>
                  <a:lnTo>
                    <a:pt x="696" y="285"/>
                  </a:lnTo>
                  <a:lnTo>
                    <a:pt x="700" y="289"/>
                  </a:lnTo>
                  <a:lnTo>
                    <a:pt x="703" y="293"/>
                  </a:lnTo>
                  <a:lnTo>
                    <a:pt x="717" y="302"/>
                  </a:lnTo>
                  <a:lnTo>
                    <a:pt x="729" y="311"/>
                  </a:lnTo>
                  <a:lnTo>
                    <a:pt x="752" y="334"/>
                  </a:lnTo>
                  <a:lnTo>
                    <a:pt x="760" y="340"/>
                  </a:lnTo>
                  <a:lnTo>
                    <a:pt x="763" y="345"/>
                  </a:lnTo>
                  <a:lnTo>
                    <a:pt x="764" y="350"/>
                  </a:lnTo>
                  <a:lnTo>
                    <a:pt x="761" y="350"/>
                  </a:lnTo>
                  <a:lnTo>
                    <a:pt x="758" y="350"/>
                  </a:lnTo>
                  <a:lnTo>
                    <a:pt x="752" y="346"/>
                  </a:lnTo>
                  <a:lnTo>
                    <a:pt x="754" y="350"/>
                  </a:lnTo>
                  <a:lnTo>
                    <a:pt x="755" y="351"/>
                  </a:lnTo>
                  <a:lnTo>
                    <a:pt x="758" y="353"/>
                  </a:lnTo>
                  <a:lnTo>
                    <a:pt x="758" y="356"/>
                  </a:lnTo>
                  <a:lnTo>
                    <a:pt x="761" y="354"/>
                  </a:lnTo>
                  <a:lnTo>
                    <a:pt x="764" y="354"/>
                  </a:lnTo>
                  <a:lnTo>
                    <a:pt x="767" y="360"/>
                  </a:lnTo>
                  <a:lnTo>
                    <a:pt x="772" y="365"/>
                  </a:lnTo>
                  <a:lnTo>
                    <a:pt x="784" y="372"/>
                  </a:lnTo>
                  <a:lnTo>
                    <a:pt x="781" y="363"/>
                  </a:lnTo>
                  <a:lnTo>
                    <a:pt x="776" y="353"/>
                  </a:lnTo>
                  <a:lnTo>
                    <a:pt x="773" y="343"/>
                  </a:lnTo>
                  <a:lnTo>
                    <a:pt x="772" y="331"/>
                  </a:lnTo>
                  <a:lnTo>
                    <a:pt x="775" y="333"/>
                  </a:lnTo>
                  <a:lnTo>
                    <a:pt x="778" y="336"/>
                  </a:lnTo>
                  <a:lnTo>
                    <a:pt x="783" y="343"/>
                  </a:lnTo>
                  <a:lnTo>
                    <a:pt x="790" y="363"/>
                  </a:lnTo>
                  <a:lnTo>
                    <a:pt x="796" y="377"/>
                  </a:lnTo>
                  <a:lnTo>
                    <a:pt x="804" y="391"/>
                  </a:lnTo>
                  <a:lnTo>
                    <a:pt x="801" y="382"/>
                  </a:lnTo>
                  <a:lnTo>
                    <a:pt x="799" y="377"/>
                  </a:lnTo>
                  <a:lnTo>
                    <a:pt x="798" y="374"/>
                  </a:lnTo>
                  <a:lnTo>
                    <a:pt x="796" y="366"/>
                  </a:lnTo>
                  <a:lnTo>
                    <a:pt x="795" y="360"/>
                  </a:lnTo>
                  <a:lnTo>
                    <a:pt x="789" y="348"/>
                  </a:lnTo>
                  <a:lnTo>
                    <a:pt x="783" y="336"/>
                  </a:lnTo>
                  <a:lnTo>
                    <a:pt x="781" y="328"/>
                  </a:lnTo>
                  <a:lnTo>
                    <a:pt x="779" y="322"/>
                  </a:lnTo>
                  <a:lnTo>
                    <a:pt x="786" y="325"/>
                  </a:lnTo>
                  <a:lnTo>
                    <a:pt x="790" y="330"/>
                  </a:lnTo>
                  <a:lnTo>
                    <a:pt x="796" y="342"/>
                  </a:lnTo>
                  <a:lnTo>
                    <a:pt x="813" y="377"/>
                  </a:lnTo>
                  <a:lnTo>
                    <a:pt x="828" y="412"/>
                  </a:lnTo>
                  <a:lnTo>
                    <a:pt x="825" y="389"/>
                  </a:lnTo>
                  <a:lnTo>
                    <a:pt x="821" y="369"/>
                  </a:lnTo>
                  <a:lnTo>
                    <a:pt x="805" y="330"/>
                  </a:lnTo>
                  <a:lnTo>
                    <a:pt x="802" y="325"/>
                  </a:lnTo>
                  <a:lnTo>
                    <a:pt x="802" y="322"/>
                  </a:lnTo>
                  <a:lnTo>
                    <a:pt x="804" y="319"/>
                  </a:lnTo>
                  <a:lnTo>
                    <a:pt x="808" y="321"/>
                  </a:lnTo>
                  <a:lnTo>
                    <a:pt x="812" y="325"/>
                  </a:lnTo>
                  <a:lnTo>
                    <a:pt x="816" y="333"/>
                  </a:lnTo>
                  <a:lnTo>
                    <a:pt x="825" y="350"/>
                  </a:lnTo>
                  <a:lnTo>
                    <a:pt x="830" y="357"/>
                  </a:lnTo>
                  <a:lnTo>
                    <a:pt x="833" y="366"/>
                  </a:lnTo>
                  <a:lnTo>
                    <a:pt x="831" y="360"/>
                  </a:lnTo>
                  <a:lnTo>
                    <a:pt x="830" y="354"/>
                  </a:lnTo>
                  <a:lnTo>
                    <a:pt x="824" y="342"/>
                  </a:lnTo>
                  <a:lnTo>
                    <a:pt x="819" y="330"/>
                  </a:lnTo>
                  <a:lnTo>
                    <a:pt x="818" y="325"/>
                  </a:lnTo>
                  <a:lnTo>
                    <a:pt x="819" y="321"/>
                  </a:lnTo>
                  <a:lnTo>
                    <a:pt x="825" y="325"/>
                  </a:lnTo>
                  <a:lnTo>
                    <a:pt x="831" y="331"/>
                  </a:lnTo>
                  <a:lnTo>
                    <a:pt x="840" y="346"/>
                  </a:lnTo>
                  <a:lnTo>
                    <a:pt x="848" y="362"/>
                  </a:lnTo>
                  <a:lnTo>
                    <a:pt x="856" y="377"/>
                  </a:lnTo>
                  <a:lnTo>
                    <a:pt x="854" y="368"/>
                  </a:lnTo>
                  <a:lnTo>
                    <a:pt x="851" y="360"/>
                  </a:lnTo>
                  <a:lnTo>
                    <a:pt x="845" y="346"/>
                  </a:lnTo>
                  <a:lnTo>
                    <a:pt x="839" y="331"/>
                  </a:lnTo>
                  <a:lnTo>
                    <a:pt x="837" y="324"/>
                  </a:lnTo>
                  <a:lnTo>
                    <a:pt x="837" y="316"/>
                  </a:lnTo>
                  <a:lnTo>
                    <a:pt x="844" y="321"/>
                  </a:lnTo>
                  <a:lnTo>
                    <a:pt x="850" y="327"/>
                  </a:lnTo>
                  <a:lnTo>
                    <a:pt x="859" y="342"/>
                  </a:lnTo>
                  <a:lnTo>
                    <a:pt x="866" y="357"/>
                  </a:lnTo>
                  <a:lnTo>
                    <a:pt x="876" y="372"/>
                  </a:lnTo>
                  <a:lnTo>
                    <a:pt x="876" y="368"/>
                  </a:lnTo>
                  <a:lnTo>
                    <a:pt x="872" y="365"/>
                  </a:lnTo>
                  <a:lnTo>
                    <a:pt x="869" y="359"/>
                  </a:lnTo>
                  <a:lnTo>
                    <a:pt x="868" y="353"/>
                  </a:lnTo>
                  <a:lnTo>
                    <a:pt x="865" y="346"/>
                  </a:lnTo>
                  <a:lnTo>
                    <a:pt x="857" y="333"/>
                  </a:lnTo>
                  <a:lnTo>
                    <a:pt x="854" y="325"/>
                  </a:lnTo>
                  <a:lnTo>
                    <a:pt x="854" y="322"/>
                  </a:lnTo>
                  <a:lnTo>
                    <a:pt x="856" y="318"/>
                  </a:lnTo>
                  <a:lnTo>
                    <a:pt x="859" y="319"/>
                  </a:lnTo>
                  <a:lnTo>
                    <a:pt x="862" y="322"/>
                  </a:lnTo>
                  <a:lnTo>
                    <a:pt x="866" y="328"/>
                  </a:lnTo>
                  <a:lnTo>
                    <a:pt x="876" y="343"/>
                  </a:lnTo>
                  <a:lnTo>
                    <a:pt x="874" y="337"/>
                  </a:lnTo>
                  <a:lnTo>
                    <a:pt x="871" y="331"/>
                  </a:lnTo>
                  <a:lnTo>
                    <a:pt x="869" y="325"/>
                  </a:lnTo>
                  <a:lnTo>
                    <a:pt x="869" y="322"/>
                  </a:lnTo>
                  <a:lnTo>
                    <a:pt x="869" y="319"/>
                  </a:lnTo>
                  <a:lnTo>
                    <a:pt x="872" y="319"/>
                  </a:lnTo>
                  <a:lnTo>
                    <a:pt x="876" y="321"/>
                  </a:lnTo>
                  <a:lnTo>
                    <a:pt x="880" y="325"/>
                  </a:lnTo>
                  <a:lnTo>
                    <a:pt x="886" y="336"/>
                  </a:lnTo>
                  <a:lnTo>
                    <a:pt x="894" y="346"/>
                  </a:lnTo>
                  <a:lnTo>
                    <a:pt x="900" y="357"/>
                  </a:lnTo>
                  <a:lnTo>
                    <a:pt x="897" y="346"/>
                  </a:lnTo>
                  <a:lnTo>
                    <a:pt x="892" y="337"/>
                  </a:lnTo>
                  <a:lnTo>
                    <a:pt x="888" y="327"/>
                  </a:lnTo>
                  <a:lnTo>
                    <a:pt x="886" y="321"/>
                  </a:lnTo>
                  <a:lnTo>
                    <a:pt x="886" y="314"/>
                  </a:lnTo>
                  <a:lnTo>
                    <a:pt x="892" y="318"/>
                  </a:lnTo>
                  <a:lnTo>
                    <a:pt x="897" y="321"/>
                  </a:lnTo>
                  <a:lnTo>
                    <a:pt x="903" y="328"/>
                  </a:lnTo>
                  <a:lnTo>
                    <a:pt x="908" y="337"/>
                  </a:lnTo>
                  <a:lnTo>
                    <a:pt x="914" y="346"/>
                  </a:lnTo>
                  <a:lnTo>
                    <a:pt x="911" y="336"/>
                  </a:lnTo>
                  <a:lnTo>
                    <a:pt x="906" y="327"/>
                  </a:lnTo>
                  <a:lnTo>
                    <a:pt x="903" y="318"/>
                  </a:lnTo>
                  <a:lnTo>
                    <a:pt x="903" y="313"/>
                  </a:lnTo>
                  <a:lnTo>
                    <a:pt x="903" y="307"/>
                  </a:lnTo>
                  <a:lnTo>
                    <a:pt x="906" y="308"/>
                  </a:lnTo>
                  <a:lnTo>
                    <a:pt x="909" y="311"/>
                  </a:lnTo>
                  <a:lnTo>
                    <a:pt x="915" y="318"/>
                  </a:lnTo>
                  <a:lnTo>
                    <a:pt x="924" y="333"/>
                  </a:lnTo>
                  <a:lnTo>
                    <a:pt x="923" y="328"/>
                  </a:lnTo>
                  <a:lnTo>
                    <a:pt x="921" y="322"/>
                  </a:lnTo>
                  <a:lnTo>
                    <a:pt x="920" y="316"/>
                  </a:lnTo>
                  <a:lnTo>
                    <a:pt x="920" y="311"/>
                  </a:lnTo>
                  <a:lnTo>
                    <a:pt x="926" y="313"/>
                  </a:lnTo>
                  <a:lnTo>
                    <a:pt x="929" y="316"/>
                  </a:lnTo>
                  <a:lnTo>
                    <a:pt x="932" y="319"/>
                  </a:lnTo>
                  <a:lnTo>
                    <a:pt x="935" y="324"/>
                  </a:lnTo>
                  <a:lnTo>
                    <a:pt x="933" y="318"/>
                  </a:lnTo>
                  <a:lnTo>
                    <a:pt x="933" y="308"/>
                  </a:lnTo>
                  <a:lnTo>
                    <a:pt x="935" y="307"/>
                  </a:lnTo>
                  <a:lnTo>
                    <a:pt x="938" y="307"/>
                  </a:lnTo>
                  <a:lnTo>
                    <a:pt x="937" y="302"/>
                  </a:lnTo>
                  <a:lnTo>
                    <a:pt x="937" y="298"/>
                  </a:lnTo>
                  <a:lnTo>
                    <a:pt x="941" y="301"/>
                  </a:lnTo>
                  <a:lnTo>
                    <a:pt x="944" y="304"/>
                  </a:lnTo>
                  <a:lnTo>
                    <a:pt x="947" y="313"/>
                  </a:lnTo>
                  <a:lnTo>
                    <a:pt x="950" y="322"/>
                  </a:lnTo>
                  <a:lnTo>
                    <a:pt x="952" y="331"/>
                  </a:lnTo>
                  <a:lnTo>
                    <a:pt x="947" y="333"/>
                  </a:lnTo>
                  <a:lnTo>
                    <a:pt x="944" y="330"/>
                  </a:lnTo>
                  <a:lnTo>
                    <a:pt x="947" y="339"/>
                  </a:lnTo>
                  <a:lnTo>
                    <a:pt x="949" y="350"/>
                  </a:lnTo>
                  <a:lnTo>
                    <a:pt x="947" y="350"/>
                  </a:lnTo>
                  <a:lnTo>
                    <a:pt x="946" y="351"/>
                  </a:lnTo>
                  <a:lnTo>
                    <a:pt x="944" y="351"/>
                  </a:lnTo>
                  <a:lnTo>
                    <a:pt x="940" y="346"/>
                  </a:lnTo>
                  <a:lnTo>
                    <a:pt x="938" y="342"/>
                  </a:lnTo>
                  <a:lnTo>
                    <a:pt x="935" y="336"/>
                  </a:lnTo>
                  <a:lnTo>
                    <a:pt x="930" y="330"/>
                  </a:lnTo>
                  <a:lnTo>
                    <a:pt x="935" y="346"/>
                  </a:lnTo>
                  <a:lnTo>
                    <a:pt x="937" y="354"/>
                  </a:lnTo>
                  <a:lnTo>
                    <a:pt x="937" y="362"/>
                  </a:lnTo>
                  <a:lnTo>
                    <a:pt x="935" y="362"/>
                  </a:lnTo>
                  <a:lnTo>
                    <a:pt x="932" y="360"/>
                  </a:lnTo>
                  <a:lnTo>
                    <a:pt x="929" y="357"/>
                  </a:lnTo>
                  <a:lnTo>
                    <a:pt x="926" y="353"/>
                  </a:lnTo>
                  <a:lnTo>
                    <a:pt x="924" y="345"/>
                  </a:lnTo>
                  <a:lnTo>
                    <a:pt x="920" y="339"/>
                  </a:lnTo>
                  <a:lnTo>
                    <a:pt x="921" y="348"/>
                  </a:lnTo>
                  <a:lnTo>
                    <a:pt x="924" y="359"/>
                  </a:lnTo>
                  <a:lnTo>
                    <a:pt x="927" y="369"/>
                  </a:lnTo>
                  <a:lnTo>
                    <a:pt x="927" y="377"/>
                  </a:lnTo>
                  <a:lnTo>
                    <a:pt x="924" y="377"/>
                  </a:lnTo>
                  <a:lnTo>
                    <a:pt x="921" y="375"/>
                  </a:lnTo>
                  <a:lnTo>
                    <a:pt x="918" y="371"/>
                  </a:lnTo>
                  <a:lnTo>
                    <a:pt x="914" y="360"/>
                  </a:lnTo>
                  <a:lnTo>
                    <a:pt x="908" y="346"/>
                  </a:lnTo>
                  <a:lnTo>
                    <a:pt x="898" y="334"/>
                  </a:lnTo>
                  <a:lnTo>
                    <a:pt x="906" y="356"/>
                  </a:lnTo>
                  <a:lnTo>
                    <a:pt x="909" y="366"/>
                  </a:lnTo>
                  <a:lnTo>
                    <a:pt x="911" y="378"/>
                  </a:lnTo>
                  <a:lnTo>
                    <a:pt x="905" y="380"/>
                  </a:lnTo>
                  <a:lnTo>
                    <a:pt x="894" y="360"/>
                  </a:lnTo>
                  <a:lnTo>
                    <a:pt x="883" y="339"/>
                  </a:lnTo>
                  <a:lnTo>
                    <a:pt x="886" y="350"/>
                  </a:lnTo>
                  <a:lnTo>
                    <a:pt x="889" y="360"/>
                  </a:lnTo>
                  <a:lnTo>
                    <a:pt x="894" y="371"/>
                  </a:lnTo>
                  <a:lnTo>
                    <a:pt x="895" y="382"/>
                  </a:lnTo>
                  <a:lnTo>
                    <a:pt x="891" y="383"/>
                  </a:lnTo>
                  <a:lnTo>
                    <a:pt x="883" y="368"/>
                  </a:lnTo>
                  <a:lnTo>
                    <a:pt x="876" y="354"/>
                  </a:lnTo>
                  <a:lnTo>
                    <a:pt x="879" y="363"/>
                  </a:lnTo>
                  <a:lnTo>
                    <a:pt x="882" y="372"/>
                  </a:lnTo>
                  <a:lnTo>
                    <a:pt x="885" y="382"/>
                  </a:lnTo>
                  <a:lnTo>
                    <a:pt x="885" y="392"/>
                  </a:lnTo>
                  <a:lnTo>
                    <a:pt x="883" y="394"/>
                  </a:lnTo>
                  <a:lnTo>
                    <a:pt x="882" y="395"/>
                  </a:lnTo>
                  <a:lnTo>
                    <a:pt x="880" y="395"/>
                  </a:lnTo>
                  <a:lnTo>
                    <a:pt x="872" y="382"/>
                  </a:lnTo>
                  <a:lnTo>
                    <a:pt x="865" y="366"/>
                  </a:lnTo>
                  <a:lnTo>
                    <a:pt x="857" y="353"/>
                  </a:lnTo>
                  <a:lnTo>
                    <a:pt x="850" y="337"/>
                  </a:lnTo>
                  <a:lnTo>
                    <a:pt x="854" y="351"/>
                  </a:lnTo>
                  <a:lnTo>
                    <a:pt x="859" y="365"/>
                  </a:lnTo>
                  <a:lnTo>
                    <a:pt x="863" y="378"/>
                  </a:lnTo>
                  <a:lnTo>
                    <a:pt x="863" y="386"/>
                  </a:lnTo>
                  <a:lnTo>
                    <a:pt x="863" y="394"/>
                  </a:lnTo>
                  <a:lnTo>
                    <a:pt x="862" y="394"/>
                  </a:lnTo>
                  <a:lnTo>
                    <a:pt x="860" y="395"/>
                  </a:lnTo>
                  <a:lnTo>
                    <a:pt x="856" y="391"/>
                  </a:lnTo>
                  <a:lnTo>
                    <a:pt x="853" y="386"/>
                  </a:lnTo>
                  <a:lnTo>
                    <a:pt x="848" y="374"/>
                  </a:lnTo>
                  <a:lnTo>
                    <a:pt x="842" y="363"/>
                  </a:lnTo>
                  <a:lnTo>
                    <a:pt x="839" y="357"/>
                  </a:lnTo>
                  <a:lnTo>
                    <a:pt x="836" y="353"/>
                  </a:lnTo>
                  <a:lnTo>
                    <a:pt x="845" y="380"/>
                  </a:lnTo>
                  <a:lnTo>
                    <a:pt x="850" y="395"/>
                  </a:lnTo>
                  <a:lnTo>
                    <a:pt x="850" y="409"/>
                  </a:lnTo>
                  <a:lnTo>
                    <a:pt x="847" y="409"/>
                  </a:lnTo>
                  <a:lnTo>
                    <a:pt x="845" y="407"/>
                  </a:lnTo>
                  <a:lnTo>
                    <a:pt x="842" y="403"/>
                  </a:lnTo>
                  <a:lnTo>
                    <a:pt x="837" y="392"/>
                  </a:lnTo>
                  <a:lnTo>
                    <a:pt x="822" y="357"/>
                  </a:lnTo>
                  <a:lnTo>
                    <a:pt x="830" y="386"/>
                  </a:lnTo>
                  <a:lnTo>
                    <a:pt x="833" y="401"/>
                  </a:lnTo>
                  <a:lnTo>
                    <a:pt x="834" y="420"/>
                  </a:lnTo>
                  <a:lnTo>
                    <a:pt x="833" y="421"/>
                  </a:lnTo>
                  <a:lnTo>
                    <a:pt x="830" y="423"/>
                  </a:lnTo>
                  <a:lnTo>
                    <a:pt x="825" y="418"/>
                  </a:lnTo>
                  <a:lnTo>
                    <a:pt x="822" y="414"/>
                  </a:lnTo>
                  <a:lnTo>
                    <a:pt x="818" y="403"/>
                  </a:lnTo>
                  <a:lnTo>
                    <a:pt x="813" y="391"/>
                  </a:lnTo>
                  <a:lnTo>
                    <a:pt x="807" y="380"/>
                  </a:lnTo>
                  <a:lnTo>
                    <a:pt x="810" y="392"/>
                  </a:lnTo>
                  <a:lnTo>
                    <a:pt x="813" y="406"/>
                  </a:lnTo>
                  <a:lnTo>
                    <a:pt x="816" y="418"/>
                  </a:lnTo>
                  <a:lnTo>
                    <a:pt x="818" y="432"/>
                  </a:lnTo>
                  <a:lnTo>
                    <a:pt x="813" y="432"/>
                  </a:lnTo>
                  <a:lnTo>
                    <a:pt x="810" y="430"/>
                  </a:lnTo>
                  <a:lnTo>
                    <a:pt x="807" y="423"/>
                  </a:lnTo>
                  <a:lnTo>
                    <a:pt x="804" y="423"/>
                  </a:lnTo>
                  <a:lnTo>
                    <a:pt x="801" y="423"/>
                  </a:lnTo>
                  <a:lnTo>
                    <a:pt x="801" y="429"/>
                  </a:lnTo>
                  <a:lnTo>
                    <a:pt x="802" y="435"/>
                  </a:lnTo>
                  <a:lnTo>
                    <a:pt x="802" y="441"/>
                  </a:lnTo>
                  <a:lnTo>
                    <a:pt x="801" y="446"/>
                  </a:lnTo>
                  <a:lnTo>
                    <a:pt x="810" y="490"/>
                  </a:lnTo>
                  <a:lnTo>
                    <a:pt x="819" y="534"/>
                  </a:lnTo>
                  <a:lnTo>
                    <a:pt x="816" y="504"/>
                  </a:lnTo>
                  <a:lnTo>
                    <a:pt x="812" y="473"/>
                  </a:lnTo>
                  <a:lnTo>
                    <a:pt x="808" y="456"/>
                  </a:lnTo>
                  <a:lnTo>
                    <a:pt x="807" y="449"/>
                  </a:lnTo>
                  <a:lnTo>
                    <a:pt x="808" y="441"/>
                  </a:lnTo>
                  <a:lnTo>
                    <a:pt x="810" y="441"/>
                  </a:lnTo>
                  <a:lnTo>
                    <a:pt x="813" y="443"/>
                  </a:lnTo>
                  <a:lnTo>
                    <a:pt x="815" y="447"/>
                  </a:lnTo>
                  <a:lnTo>
                    <a:pt x="816" y="459"/>
                  </a:lnTo>
                  <a:lnTo>
                    <a:pt x="825" y="499"/>
                  </a:lnTo>
                  <a:lnTo>
                    <a:pt x="830" y="517"/>
                  </a:lnTo>
                  <a:lnTo>
                    <a:pt x="833" y="536"/>
                  </a:lnTo>
                  <a:lnTo>
                    <a:pt x="831" y="514"/>
                  </a:lnTo>
                  <a:lnTo>
                    <a:pt x="827" y="493"/>
                  </a:lnTo>
                  <a:lnTo>
                    <a:pt x="824" y="472"/>
                  </a:lnTo>
                  <a:lnTo>
                    <a:pt x="821" y="450"/>
                  </a:lnTo>
                  <a:lnTo>
                    <a:pt x="824" y="452"/>
                  </a:lnTo>
                  <a:lnTo>
                    <a:pt x="827" y="455"/>
                  </a:lnTo>
                  <a:lnTo>
                    <a:pt x="830" y="461"/>
                  </a:lnTo>
                  <a:lnTo>
                    <a:pt x="836" y="476"/>
                  </a:lnTo>
                  <a:lnTo>
                    <a:pt x="839" y="484"/>
                  </a:lnTo>
                  <a:lnTo>
                    <a:pt x="842" y="493"/>
                  </a:lnTo>
                  <a:lnTo>
                    <a:pt x="840" y="487"/>
                  </a:lnTo>
                  <a:lnTo>
                    <a:pt x="839" y="482"/>
                  </a:lnTo>
                  <a:lnTo>
                    <a:pt x="837" y="476"/>
                  </a:lnTo>
                  <a:lnTo>
                    <a:pt x="839" y="470"/>
                  </a:lnTo>
                  <a:lnTo>
                    <a:pt x="844" y="470"/>
                  </a:lnTo>
                  <a:lnTo>
                    <a:pt x="845" y="473"/>
                  </a:lnTo>
                  <a:lnTo>
                    <a:pt x="848" y="481"/>
                  </a:lnTo>
                  <a:lnTo>
                    <a:pt x="853" y="494"/>
                  </a:lnTo>
                  <a:lnTo>
                    <a:pt x="857" y="507"/>
                  </a:lnTo>
                  <a:lnTo>
                    <a:pt x="857" y="500"/>
                  </a:lnTo>
                  <a:lnTo>
                    <a:pt x="857" y="497"/>
                  </a:lnTo>
                  <a:lnTo>
                    <a:pt x="859" y="496"/>
                  </a:lnTo>
                  <a:lnTo>
                    <a:pt x="863" y="497"/>
                  </a:lnTo>
                  <a:lnTo>
                    <a:pt x="866" y="502"/>
                  </a:lnTo>
                  <a:lnTo>
                    <a:pt x="871" y="511"/>
                  </a:lnTo>
                  <a:lnTo>
                    <a:pt x="874" y="520"/>
                  </a:lnTo>
                  <a:lnTo>
                    <a:pt x="879" y="529"/>
                  </a:lnTo>
                  <a:lnTo>
                    <a:pt x="877" y="520"/>
                  </a:lnTo>
                  <a:lnTo>
                    <a:pt x="874" y="510"/>
                  </a:lnTo>
                  <a:lnTo>
                    <a:pt x="872" y="500"/>
                  </a:lnTo>
                  <a:lnTo>
                    <a:pt x="872" y="494"/>
                  </a:lnTo>
                  <a:lnTo>
                    <a:pt x="874" y="490"/>
                  </a:lnTo>
                  <a:lnTo>
                    <a:pt x="877" y="493"/>
                  </a:lnTo>
                  <a:lnTo>
                    <a:pt x="880" y="494"/>
                  </a:lnTo>
                  <a:lnTo>
                    <a:pt x="885" y="502"/>
                  </a:lnTo>
                  <a:lnTo>
                    <a:pt x="889" y="517"/>
                  </a:lnTo>
                  <a:lnTo>
                    <a:pt x="891" y="513"/>
                  </a:lnTo>
                  <a:lnTo>
                    <a:pt x="889" y="507"/>
                  </a:lnTo>
                  <a:lnTo>
                    <a:pt x="889" y="499"/>
                  </a:lnTo>
                  <a:lnTo>
                    <a:pt x="891" y="493"/>
                  </a:lnTo>
                  <a:lnTo>
                    <a:pt x="894" y="493"/>
                  </a:lnTo>
                  <a:lnTo>
                    <a:pt x="897" y="496"/>
                  </a:lnTo>
                  <a:lnTo>
                    <a:pt x="900" y="500"/>
                  </a:lnTo>
                  <a:lnTo>
                    <a:pt x="903" y="508"/>
                  </a:lnTo>
                  <a:lnTo>
                    <a:pt x="906" y="514"/>
                  </a:lnTo>
                  <a:lnTo>
                    <a:pt x="908" y="510"/>
                  </a:lnTo>
                  <a:lnTo>
                    <a:pt x="908" y="507"/>
                  </a:lnTo>
                  <a:lnTo>
                    <a:pt x="909" y="504"/>
                  </a:lnTo>
                  <a:lnTo>
                    <a:pt x="911" y="504"/>
                  </a:lnTo>
                  <a:lnTo>
                    <a:pt x="911" y="505"/>
                  </a:lnTo>
                  <a:lnTo>
                    <a:pt x="912" y="505"/>
                  </a:lnTo>
                  <a:lnTo>
                    <a:pt x="914" y="505"/>
                  </a:lnTo>
                  <a:lnTo>
                    <a:pt x="915" y="510"/>
                  </a:lnTo>
                  <a:lnTo>
                    <a:pt x="917" y="514"/>
                  </a:lnTo>
                  <a:lnTo>
                    <a:pt x="918" y="511"/>
                  </a:lnTo>
                  <a:lnTo>
                    <a:pt x="920" y="505"/>
                  </a:lnTo>
                  <a:lnTo>
                    <a:pt x="924" y="507"/>
                  </a:lnTo>
                  <a:lnTo>
                    <a:pt x="926" y="507"/>
                  </a:lnTo>
                  <a:lnTo>
                    <a:pt x="929" y="505"/>
                  </a:lnTo>
                  <a:lnTo>
                    <a:pt x="927" y="511"/>
                  </a:lnTo>
                  <a:lnTo>
                    <a:pt x="929" y="516"/>
                  </a:lnTo>
                  <a:lnTo>
                    <a:pt x="930" y="528"/>
                  </a:lnTo>
                  <a:lnTo>
                    <a:pt x="932" y="542"/>
                  </a:lnTo>
                  <a:lnTo>
                    <a:pt x="932" y="548"/>
                  </a:lnTo>
                  <a:lnTo>
                    <a:pt x="930" y="554"/>
                  </a:lnTo>
                  <a:lnTo>
                    <a:pt x="929" y="554"/>
                  </a:lnTo>
                  <a:lnTo>
                    <a:pt x="927" y="552"/>
                  </a:lnTo>
                  <a:lnTo>
                    <a:pt x="927" y="551"/>
                  </a:lnTo>
                  <a:lnTo>
                    <a:pt x="926" y="549"/>
                  </a:lnTo>
                  <a:lnTo>
                    <a:pt x="926" y="551"/>
                  </a:lnTo>
                  <a:lnTo>
                    <a:pt x="926" y="554"/>
                  </a:lnTo>
                  <a:lnTo>
                    <a:pt x="926" y="555"/>
                  </a:lnTo>
                  <a:lnTo>
                    <a:pt x="924" y="557"/>
                  </a:lnTo>
                  <a:lnTo>
                    <a:pt x="921" y="557"/>
                  </a:lnTo>
                  <a:lnTo>
                    <a:pt x="918" y="552"/>
                  </a:lnTo>
                  <a:lnTo>
                    <a:pt x="918" y="548"/>
                  </a:lnTo>
                  <a:lnTo>
                    <a:pt x="917" y="542"/>
                  </a:lnTo>
                  <a:lnTo>
                    <a:pt x="915" y="537"/>
                  </a:lnTo>
                  <a:lnTo>
                    <a:pt x="915" y="543"/>
                  </a:lnTo>
                  <a:lnTo>
                    <a:pt x="915" y="549"/>
                  </a:lnTo>
                  <a:lnTo>
                    <a:pt x="915" y="555"/>
                  </a:lnTo>
                  <a:lnTo>
                    <a:pt x="914" y="557"/>
                  </a:lnTo>
                  <a:lnTo>
                    <a:pt x="911" y="558"/>
                  </a:lnTo>
                  <a:lnTo>
                    <a:pt x="908" y="554"/>
                  </a:lnTo>
                  <a:lnTo>
                    <a:pt x="906" y="548"/>
                  </a:lnTo>
                  <a:lnTo>
                    <a:pt x="905" y="534"/>
                  </a:lnTo>
                  <a:lnTo>
                    <a:pt x="901" y="522"/>
                  </a:lnTo>
                  <a:lnTo>
                    <a:pt x="897" y="511"/>
                  </a:lnTo>
                  <a:lnTo>
                    <a:pt x="898" y="523"/>
                  </a:lnTo>
                  <a:lnTo>
                    <a:pt x="900" y="536"/>
                  </a:lnTo>
                  <a:lnTo>
                    <a:pt x="901" y="548"/>
                  </a:lnTo>
                  <a:lnTo>
                    <a:pt x="900" y="554"/>
                  </a:lnTo>
                  <a:lnTo>
                    <a:pt x="900" y="560"/>
                  </a:lnTo>
                  <a:lnTo>
                    <a:pt x="897" y="560"/>
                  </a:lnTo>
                  <a:lnTo>
                    <a:pt x="895" y="560"/>
                  </a:lnTo>
                  <a:lnTo>
                    <a:pt x="891" y="549"/>
                  </a:lnTo>
                  <a:lnTo>
                    <a:pt x="889" y="540"/>
                  </a:lnTo>
                  <a:lnTo>
                    <a:pt x="888" y="531"/>
                  </a:lnTo>
                  <a:lnTo>
                    <a:pt x="885" y="520"/>
                  </a:lnTo>
                  <a:lnTo>
                    <a:pt x="886" y="534"/>
                  </a:lnTo>
                  <a:lnTo>
                    <a:pt x="888" y="548"/>
                  </a:lnTo>
                  <a:lnTo>
                    <a:pt x="889" y="561"/>
                  </a:lnTo>
                  <a:lnTo>
                    <a:pt x="889" y="575"/>
                  </a:lnTo>
                  <a:lnTo>
                    <a:pt x="888" y="575"/>
                  </a:lnTo>
                  <a:lnTo>
                    <a:pt x="886" y="575"/>
                  </a:lnTo>
                  <a:lnTo>
                    <a:pt x="885" y="577"/>
                  </a:lnTo>
                  <a:lnTo>
                    <a:pt x="880" y="565"/>
                  </a:lnTo>
                  <a:lnTo>
                    <a:pt x="877" y="551"/>
                  </a:lnTo>
                  <a:lnTo>
                    <a:pt x="874" y="537"/>
                  </a:lnTo>
                  <a:lnTo>
                    <a:pt x="869" y="525"/>
                  </a:lnTo>
                  <a:lnTo>
                    <a:pt x="871" y="537"/>
                  </a:lnTo>
                  <a:lnTo>
                    <a:pt x="872" y="549"/>
                  </a:lnTo>
                  <a:lnTo>
                    <a:pt x="874" y="561"/>
                  </a:lnTo>
                  <a:lnTo>
                    <a:pt x="876" y="575"/>
                  </a:lnTo>
                  <a:lnTo>
                    <a:pt x="872" y="577"/>
                  </a:lnTo>
                  <a:lnTo>
                    <a:pt x="869" y="577"/>
                  </a:lnTo>
                  <a:lnTo>
                    <a:pt x="868" y="574"/>
                  </a:lnTo>
                  <a:lnTo>
                    <a:pt x="866" y="571"/>
                  </a:lnTo>
                  <a:lnTo>
                    <a:pt x="862" y="548"/>
                  </a:lnTo>
                  <a:lnTo>
                    <a:pt x="860" y="537"/>
                  </a:lnTo>
                  <a:lnTo>
                    <a:pt x="857" y="528"/>
                  </a:lnTo>
                  <a:lnTo>
                    <a:pt x="857" y="537"/>
                  </a:lnTo>
                  <a:lnTo>
                    <a:pt x="857" y="546"/>
                  </a:lnTo>
                  <a:lnTo>
                    <a:pt x="859" y="557"/>
                  </a:lnTo>
                  <a:lnTo>
                    <a:pt x="857" y="566"/>
                  </a:lnTo>
                  <a:lnTo>
                    <a:pt x="856" y="566"/>
                  </a:lnTo>
                  <a:lnTo>
                    <a:pt x="851" y="566"/>
                  </a:lnTo>
                  <a:lnTo>
                    <a:pt x="847" y="545"/>
                  </a:lnTo>
                  <a:lnTo>
                    <a:pt x="842" y="523"/>
                  </a:lnTo>
                  <a:lnTo>
                    <a:pt x="839" y="504"/>
                  </a:lnTo>
                  <a:lnTo>
                    <a:pt x="833" y="484"/>
                  </a:lnTo>
                  <a:lnTo>
                    <a:pt x="834" y="504"/>
                  </a:lnTo>
                  <a:lnTo>
                    <a:pt x="837" y="522"/>
                  </a:lnTo>
                  <a:lnTo>
                    <a:pt x="839" y="542"/>
                  </a:lnTo>
                  <a:lnTo>
                    <a:pt x="839" y="551"/>
                  </a:lnTo>
                  <a:lnTo>
                    <a:pt x="837" y="561"/>
                  </a:lnTo>
                  <a:lnTo>
                    <a:pt x="836" y="561"/>
                  </a:lnTo>
                  <a:lnTo>
                    <a:pt x="834" y="561"/>
                  </a:lnTo>
                  <a:lnTo>
                    <a:pt x="833" y="558"/>
                  </a:lnTo>
                  <a:lnTo>
                    <a:pt x="830" y="554"/>
                  </a:lnTo>
                  <a:lnTo>
                    <a:pt x="828" y="545"/>
                  </a:lnTo>
                  <a:lnTo>
                    <a:pt x="827" y="534"/>
                  </a:lnTo>
                  <a:lnTo>
                    <a:pt x="825" y="525"/>
                  </a:lnTo>
                  <a:lnTo>
                    <a:pt x="825" y="540"/>
                  </a:lnTo>
                  <a:lnTo>
                    <a:pt x="827" y="557"/>
                  </a:lnTo>
                  <a:lnTo>
                    <a:pt x="825" y="563"/>
                  </a:lnTo>
                  <a:lnTo>
                    <a:pt x="824" y="566"/>
                  </a:lnTo>
                  <a:lnTo>
                    <a:pt x="822" y="568"/>
                  </a:lnTo>
                  <a:lnTo>
                    <a:pt x="819" y="565"/>
                  </a:lnTo>
                  <a:lnTo>
                    <a:pt x="818" y="560"/>
                  </a:lnTo>
                  <a:lnTo>
                    <a:pt x="815" y="549"/>
                  </a:lnTo>
                  <a:lnTo>
                    <a:pt x="813" y="537"/>
                  </a:lnTo>
                  <a:lnTo>
                    <a:pt x="812" y="526"/>
                  </a:lnTo>
                  <a:lnTo>
                    <a:pt x="812" y="537"/>
                  </a:lnTo>
                  <a:lnTo>
                    <a:pt x="812" y="546"/>
                  </a:lnTo>
                  <a:lnTo>
                    <a:pt x="812" y="557"/>
                  </a:lnTo>
                  <a:lnTo>
                    <a:pt x="810" y="566"/>
                  </a:lnTo>
                  <a:lnTo>
                    <a:pt x="807" y="566"/>
                  </a:lnTo>
                  <a:lnTo>
                    <a:pt x="804" y="563"/>
                  </a:lnTo>
                  <a:lnTo>
                    <a:pt x="802" y="560"/>
                  </a:lnTo>
                  <a:lnTo>
                    <a:pt x="802" y="555"/>
                  </a:lnTo>
                  <a:lnTo>
                    <a:pt x="799" y="539"/>
                  </a:lnTo>
                  <a:lnTo>
                    <a:pt x="793" y="497"/>
                  </a:lnTo>
                  <a:lnTo>
                    <a:pt x="793" y="496"/>
                  </a:lnTo>
                  <a:lnTo>
                    <a:pt x="795" y="494"/>
                  </a:lnTo>
                  <a:lnTo>
                    <a:pt x="793" y="491"/>
                  </a:lnTo>
                  <a:lnTo>
                    <a:pt x="792" y="488"/>
                  </a:lnTo>
                  <a:lnTo>
                    <a:pt x="792" y="484"/>
                  </a:lnTo>
                  <a:lnTo>
                    <a:pt x="790" y="482"/>
                  </a:lnTo>
                  <a:lnTo>
                    <a:pt x="790" y="494"/>
                  </a:lnTo>
                  <a:lnTo>
                    <a:pt x="790" y="507"/>
                  </a:lnTo>
                  <a:lnTo>
                    <a:pt x="792" y="529"/>
                  </a:lnTo>
                  <a:lnTo>
                    <a:pt x="792" y="531"/>
                  </a:lnTo>
                  <a:lnTo>
                    <a:pt x="793" y="532"/>
                  </a:lnTo>
                  <a:lnTo>
                    <a:pt x="795" y="534"/>
                  </a:lnTo>
                  <a:lnTo>
                    <a:pt x="793" y="537"/>
                  </a:lnTo>
                  <a:lnTo>
                    <a:pt x="793" y="542"/>
                  </a:lnTo>
                  <a:lnTo>
                    <a:pt x="793" y="551"/>
                  </a:lnTo>
                  <a:lnTo>
                    <a:pt x="793" y="558"/>
                  </a:lnTo>
                  <a:lnTo>
                    <a:pt x="793" y="563"/>
                  </a:lnTo>
                  <a:lnTo>
                    <a:pt x="792" y="568"/>
                  </a:lnTo>
                  <a:lnTo>
                    <a:pt x="789" y="566"/>
                  </a:lnTo>
                  <a:lnTo>
                    <a:pt x="786" y="565"/>
                  </a:lnTo>
                  <a:lnTo>
                    <a:pt x="783" y="557"/>
                  </a:lnTo>
                  <a:lnTo>
                    <a:pt x="781" y="549"/>
                  </a:lnTo>
                  <a:lnTo>
                    <a:pt x="779" y="548"/>
                  </a:lnTo>
                  <a:lnTo>
                    <a:pt x="775" y="546"/>
                  </a:lnTo>
                  <a:lnTo>
                    <a:pt x="776" y="554"/>
                  </a:lnTo>
                  <a:lnTo>
                    <a:pt x="776" y="557"/>
                  </a:lnTo>
                  <a:lnTo>
                    <a:pt x="775" y="561"/>
                  </a:lnTo>
                  <a:lnTo>
                    <a:pt x="776" y="565"/>
                  </a:lnTo>
                  <a:lnTo>
                    <a:pt x="778" y="566"/>
                  </a:lnTo>
                  <a:lnTo>
                    <a:pt x="779" y="569"/>
                  </a:lnTo>
                  <a:lnTo>
                    <a:pt x="781" y="574"/>
                  </a:lnTo>
                  <a:lnTo>
                    <a:pt x="778" y="574"/>
                  </a:lnTo>
                  <a:lnTo>
                    <a:pt x="775" y="574"/>
                  </a:lnTo>
                  <a:lnTo>
                    <a:pt x="769" y="571"/>
                  </a:lnTo>
                  <a:lnTo>
                    <a:pt x="761" y="563"/>
                  </a:lnTo>
                  <a:lnTo>
                    <a:pt x="746" y="552"/>
                  </a:lnTo>
                  <a:lnTo>
                    <a:pt x="738" y="548"/>
                  </a:lnTo>
                  <a:lnTo>
                    <a:pt x="732" y="542"/>
                  </a:lnTo>
                  <a:lnTo>
                    <a:pt x="731" y="540"/>
                  </a:lnTo>
                  <a:lnTo>
                    <a:pt x="729" y="540"/>
                  </a:lnTo>
                  <a:lnTo>
                    <a:pt x="729" y="539"/>
                  </a:lnTo>
                  <a:lnTo>
                    <a:pt x="725" y="536"/>
                  </a:lnTo>
                  <a:lnTo>
                    <a:pt x="719" y="531"/>
                  </a:lnTo>
                  <a:lnTo>
                    <a:pt x="708" y="522"/>
                  </a:lnTo>
                  <a:lnTo>
                    <a:pt x="708" y="520"/>
                  </a:lnTo>
                  <a:lnTo>
                    <a:pt x="708" y="519"/>
                  </a:lnTo>
                  <a:lnTo>
                    <a:pt x="702" y="517"/>
                  </a:lnTo>
                  <a:lnTo>
                    <a:pt x="697" y="513"/>
                  </a:lnTo>
                  <a:lnTo>
                    <a:pt x="694" y="510"/>
                  </a:lnTo>
                  <a:lnTo>
                    <a:pt x="690" y="505"/>
                  </a:lnTo>
                  <a:lnTo>
                    <a:pt x="723" y="545"/>
                  </a:lnTo>
                  <a:lnTo>
                    <a:pt x="740" y="566"/>
                  </a:lnTo>
                  <a:lnTo>
                    <a:pt x="754" y="589"/>
                  </a:lnTo>
                  <a:lnTo>
                    <a:pt x="763" y="595"/>
                  </a:lnTo>
                  <a:lnTo>
                    <a:pt x="769" y="603"/>
                  </a:lnTo>
                  <a:lnTo>
                    <a:pt x="781" y="619"/>
                  </a:lnTo>
                  <a:lnTo>
                    <a:pt x="781" y="621"/>
                  </a:lnTo>
                  <a:lnTo>
                    <a:pt x="779" y="622"/>
                  </a:lnTo>
                  <a:lnTo>
                    <a:pt x="778" y="622"/>
                  </a:lnTo>
                  <a:lnTo>
                    <a:pt x="776" y="624"/>
                  </a:lnTo>
                  <a:lnTo>
                    <a:pt x="778" y="627"/>
                  </a:lnTo>
                  <a:lnTo>
                    <a:pt x="781" y="629"/>
                  </a:lnTo>
                  <a:lnTo>
                    <a:pt x="783" y="630"/>
                  </a:lnTo>
                  <a:lnTo>
                    <a:pt x="784" y="633"/>
                  </a:lnTo>
                  <a:lnTo>
                    <a:pt x="787" y="632"/>
                  </a:lnTo>
                  <a:lnTo>
                    <a:pt x="787" y="630"/>
                  </a:lnTo>
                  <a:lnTo>
                    <a:pt x="790" y="630"/>
                  </a:lnTo>
                  <a:lnTo>
                    <a:pt x="792" y="632"/>
                  </a:lnTo>
                  <a:lnTo>
                    <a:pt x="793" y="633"/>
                  </a:lnTo>
                  <a:lnTo>
                    <a:pt x="793" y="638"/>
                  </a:lnTo>
                  <a:lnTo>
                    <a:pt x="792" y="644"/>
                  </a:lnTo>
                  <a:lnTo>
                    <a:pt x="792" y="648"/>
                  </a:lnTo>
                  <a:lnTo>
                    <a:pt x="787" y="671"/>
                  </a:lnTo>
                  <a:lnTo>
                    <a:pt x="783" y="694"/>
                  </a:lnTo>
                  <a:lnTo>
                    <a:pt x="787" y="680"/>
                  </a:lnTo>
                  <a:lnTo>
                    <a:pt x="790" y="667"/>
                  </a:lnTo>
                  <a:lnTo>
                    <a:pt x="795" y="653"/>
                  </a:lnTo>
                  <a:lnTo>
                    <a:pt x="799" y="642"/>
                  </a:lnTo>
                  <a:lnTo>
                    <a:pt x="802" y="644"/>
                  </a:lnTo>
                  <a:lnTo>
                    <a:pt x="802" y="645"/>
                  </a:lnTo>
                  <a:lnTo>
                    <a:pt x="804" y="651"/>
                  </a:lnTo>
                  <a:lnTo>
                    <a:pt x="804" y="662"/>
                  </a:lnTo>
                  <a:lnTo>
                    <a:pt x="802" y="677"/>
                  </a:lnTo>
                  <a:lnTo>
                    <a:pt x="799" y="694"/>
                  </a:lnTo>
                  <a:lnTo>
                    <a:pt x="802" y="685"/>
                  </a:lnTo>
                  <a:lnTo>
                    <a:pt x="804" y="676"/>
                  </a:lnTo>
                  <a:lnTo>
                    <a:pt x="805" y="665"/>
                  </a:lnTo>
                  <a:lnTo>
                    <a:pt x="808" y="661"/>
                  </a:lnTo>
                  <a:lnTo>
                    <a:pt x="810" y="656"/>
                  </a:lnTo>
                  <a:lnTo>
                    <a:pt x="813" y="658"/>
                  </a:lnTo>
                  <a:lnTo>
                    <a:pt x="815" y="661"/>
                  </a:lnTo>
                  <a:lnTo>
                    <a:pt x="816" y="668"/>
                  </a:lnTo>
                  <a:lnTo>
                    <a:pt x="816" y="677"/>
                  </a:lnTo>
                  <a:lnTo>
                    <a:pt x="818" y="685"/>
                  </a:lnTo>
                  <a:lnTo>
                    <a:pt x="819" y="683"/>
                  </a:lnTo>
                  <a:lnTo>
                    <a:pt x="819" y="682"/>
                  </a:lnTo>
                  <a:lnTo>
                    <a:pt x="822" y="677"/>
                  </a:lnTo>
                  <a:lnTo>
                    <a:pt x="824" y="679"/>
                  </a:lnTo>
                  <a:lnTo>
                    <a:pt x="825" y="682"/>
                  </a:lnTo>
                  <a:lnTo>
                    <a:pt x="827" y="688"/>
                  </a:lnTo>
                  <a:lnTo>
                    <a:pt x="827" y="702"/>
                  </a:lnTo>
                  <a:lnTo>
                    <a:pt x="828" y="700"/>
                  </a:lnTo>
                  <a:lnTo>
                    <a:pt x="828" y="697"/>
                  </a:lnTo>
                  <a:lnTo>
                    <a:pt x="830" y="694"/>
                  </a:lnTo>
                  <a:lnTo>
                    <a:pt x="833" y="693"/>
                  </a:lnTo>
                  <a:lnTo>
                    <a:pt x="834" y="694"/>
                  </a:lnTo>
                  <a:lnTo>
                    <a:pt x="836" y="697"/>
                  </a:lnTo>
                  <a:lnTo>
                    <a:pt x="836" y="703"/>
                  </a:lnTo>
                  <a:lnTo>
                    <a:pt x="836" y="709"/>
                  </a:lnTo>
                  <a:lnTo>
                    <a:pt x="836" y="715"/>
                  </a:lnTo>
                  <a:lnTo>
                    <a:pt x="837" y="711"/>
                  </a:lnTo>
                  <a:lnTo>
                    <a:pt x="839" y="706"/>
                  </a:lnTo>
                  <a:lnTo>
                    <a:pt x="840" y="708"/>
                  </a:lnTo>
                  <a:lnTo>
                    <a:pt x="842" y="711"/>
                  </a:lnTo>
                  <a:lnTo>
                    <a:pt x="842" y="715"/>
                  </a:lnTo>
                  <a:lnTo>
                    <a:pt x="837" y="728"/>
                  </a:lnTo>
                  <a:lnTo>
                    <a:pt x="837" y="731"/>
                  </a:lnTo>
                  <a:lnTo>
                    <a:pt x="836" y="732"/>
                  </a:lnTo>
                  <a:lnTo>
                    <a:pt x="834" y="734"/>
                  </a:lnTo>
                  <a:lnTo>
                    <a:pt x="834" y="737"/>
                  </a:lnTo>
                  <a:lnTo>
                    <a:pt x="834" y="740"/>
                  </a:lnTo>
                  <a:lnTo>
                    <a:pt x="831" y="746"/>
                  </a:lnTo>
                  <a:lnTo>
                    <a:pt x="830" y="746"/>
                  </a:lnTo>
                  <a:lnTo>
                    <a:pt x="827" y="747"/>
                  </a:lnTo>
                  <a:lnTo>
                    <a:pt x="827" y="735"/>
                  </a:lnTo>
                  <a:lnTo>
                    <a:pt x="824" y="737"/>
                  </a:lnTo>
                  <a:lnTo>
                    <a:pt x="821" y="738"/>
                  </a:lnTo>
                  <a:lnTo>
                    <a:pt x="819" y="729"/>
                  </a:lnTo>
                  <a:lnTo>
                    <a:pt x="821" y="722"/>
                  </a:lnTo>
                  <a:lnTo>
                    <a:pt x="821" y="706"/>
                  </a:lnTo>
                  <a:lnTo>
                    <a:pt x="819" y="711"/>
                  </a:lnTo>
                  <a:lnTo>
                    <a:pt x="818" y="715"/>
                  </a:lnTo>
                  <a:lnTo>
                    <a:pt x="816" y="726"/>
                  </a:lnTo>
                  <a:lnTo>
                    <a:pt x="813" y="734"/>
                  </a:lnTo>
                  <a:lnTo>
                    <a:pt x="810" y="737"/>
                  </a:lnTo>
                  <a:lnTo>
                    <a:pt x="805" y="738"/>
                  </a:lnTo>
                  <a:lnTo>
                    <a:pt x="807" y="722"/>
                  </a:lnTo>
                  <a:lnTo>
                    <a:pt x="808" y="706"/>
                  </a:lnTo>
                  <a:lnTo>
                    <a:pt x="810" y="691"/>
                  </a:lnTo>
                  <a:lnTo>
                    <a:pt x="810" y="676"/>
                  </a:lnTo>
                  <a:lnTo>
                    <a:pt x="804" y="705"/>
                  </a:lnTo>
                  <a:lnTo>
                    <a:pt x="796" y="734"/>
                  </a:lnTo>
                  <a:lnTo>
                    <a:pt x="793" y="741"/>
                  </a:lnTo>
                  <a:lnTo>
                    <a:pt x="792" y="744"/>
                  </a:lnTo>
                  <a:lnTo>
                    <a:pt x="789" y="746"/>
                  </a:lnTo>
                  <a:lnTo>
                    <a:pt x="787" y="744"/>
                  </a:lnTo>
                  <a:lnTo>
                    <a:pt x="786" y="741"/>
                  </a:lnTo>
                  <a:lnTo>
                    <a:pt x="786" y="737"/>
                  </a:lnTo>
                  <a:lnTo>
                    <a:pt x="790" y="725"/>
                  </a:lnTo>
                  <a:lnTo>
                    <a:pt x="795" y="694"/>
                  </a:lnTo>
                  <a:lnTo>
                    <a:pt x="798" y="667"/>
                  </a:lnTo>
                  <a:lnTo>
                    <a:pt x="792" y="683"/>
                  </a:lnTo>
                  <a:lnTo>
                    <a:pt x="786" y="702"/>
                  </a:lnTo>
                  <a:lnTo>
                    <a:pt x="781" y="720"/>
                  </a:lnTo>
                  <a:lnTo>
                    <a:pt x="773" y="737"/>
                  </a:lnTo>
                  <a:lnTo>
                    <a:pt x="772" y="737"/>
                  </a:lnTo>
                  <a:lnTo>
                    <a:pt x="770" y="737"/>
                  </a:lnTo>
                  <a:lnTo>
                    <a:pt x="772" y="717"/>
                  </a:lnTo>
                  <a:lnTo>
                    <a:pt x="775" y="699"/>
                  </a:lnTo>
                  <a:lnTo>
                    <a:pt x="783" y="661"/>
                  </a:lnTo>
                  <a:lnTo>
                    <a:pt x="781" y="664"/>
                  </a:lnTo>
                  <a:lnTo>
                    <a:pt x="779" y="665"/>
                  </a:lnTo>
                  <a:lnTo>
                    <a:pt x="778" y="673"/>
                  </a:lnTo>
                  <a:lnTo>
                    <a:pt x="769" y="696"/>
                  </a:lnTo>
                  <a:lnTo>
                    <a:pt x="766" y="708"/>
                  </a:lnTo>
                  <a:lnTo>
                    <a:pt x="763" y="722"/>
                  </a:lnTo>
                  <a:lnTo>
                    <a:pt x="760" y="722"/>
                  </a:lnTo>
                  <a:lnTo>
                    <a:pt x="757" y="722"/>
                  </a:lnTo>
                  <a:lnTo>
                    <a:pt x="757" y="715"/>
                  </a:lnTo>
                  <a:lnTo>
                    <a:pt x="757" y="709"/>
                  </a:lnTo>
                  <a:lnTo>
                    <a:pt x="760" y="696"/>
                  </a:lnTo>
                  <a:lnTo>
                    <a:pt x="763" y="680"/>
                  </a:lnTo>
                  <a:lnTo>
                    <a:pt x="764" y="665"/>
                  </a:lnTo>
                  <a:lnTo>
                    <a:pt x="758" y="662"/>
                  </a:lnTo>
                  <a:lnTo>
                    <a:pt x="757" y="668"/>
                  </a:lnTo>
                  <a:lnTo>
                    <a:pt x="755" y="671"/>
                  </a:lnTo>
                  <a:lnTo>
                    <a:pt x="757" y="673"/>
                  </a:lnTo>
                  <a:lnTo>
                    <a:pt x="752" y="683"/>
                  </a:lnTo>
                  <a:lnTo>
                    <a:pt x="747" y="696"/>
                  </a:lnTo>
                  <a:lnTo>
                    <a:pt x="741" y="720"/>
                  </a:lnTo>
                  <a:lnTo>
                    <a:pt x="738" y="720"/>
                  </a:lnTo>
                  <a:lnTo>
                    <a:pt x="735" y="720"/>
                  </a:lnTo>
                  <a:lnTo>
                    <a:pt x="737" y="708"/>
                  </a:lnTo>
                  <a:lnTo>
                    <a:pt x="740" y="697"/>
                  </a:lnTo>
                  <a:lnTo>
                    <a:pt x="743" y="686"/>
                  </a:lnTo>
                  <a:lnTo>
                    <a:pt x="746" y="676"/>
                  </a:lnTo>
                  <a:lnTo>
                    <a:pt x="744" y="673"/>
                  </a:lnTo>
                  <a:lnTo>
                    <a:pt x="741" y="671"/>
                  </a:lnTo>
                  <a:lnTo>
                    <a:pt x="740" y="673"/>
                  </a:lnTo>
                  <a:lnTo>
                    <a:pt x="740" y="674"/>
                  </a:lnTo>
                  <a:lnTo>
                    <a:pt x="743" y="677"/>
                  </a:lnTo>
                  <a:lnTo>
                    <a:pt x="740" y="680"/>
                  </a:lnTo>
                  <a:lnTo>
                    <a:pt x="738" y="682"/>
                  </a:lnTo>
                  <a:lnTo>
                    <a:pt x="734" y="699"/>
                  </a:lnTo>
                  <a:lnTo>
                    <a:pt x="731" y="706"/>
                  </a:lnTo>
                  <a:lnTo>
                    <a:pt x="729" y="709"/>
                  </a:lnTo>
                  <a:lnTo>
                    <a:pt x="725" y="711"/>
                  </a:lnTo>
                  <a:lnTo>
                    <a:pt x="725" y="705"/>
                  </a:lnTo>
                  <a:lnTo>
                    <a:pt x="726" y="697"/>
                  </a:lnTo>
                  <a:lnTo>
                    <a:pt x="725" y="697"/>
                  </a:lnTo>
                  <a:lnTo>
                    <a:pt x="725" y="696"/>
                  </a:lnTo>
                  <a:lnTo>
                    <a:pt x="722" y="694"/>
                  </a:lnTo>
                  <a:lnTo>
                    <a:pt x="720" y="694"/>
                  </a:lnTo>
                  <a:lnTo>
                    <a:pt x="719" y="696"/>
                  </a:lnTo>
                  <a:lnTo>
                    <a:pt x="717" y="697"/>
                  </a:lnTo>
                  <a:lnTo>
                    <a:pt x="715" y="697"/>
                  </a:lnTo>
                  <a:lnTo>
                    <a:pt x="711" y="694"/>
                  </a:lnTo>
                  <a:lnTo>
                    <a:pt x="706" y="691"/>
                  </a:lnTo>
                  <a:lnTo>
                    <a:pt x="702" y="688"/>
                  </a:lnTo>
                  <a:lnTo>
                    <a:pt x="696" y="685"/>
                  </a:lnTo>
                  <a:lnTo>
                    <a:pt x="696" y="683"/>
                  </a:lnTo>
                  <a:lnTo>
                    <a:pt x="694" y="680"/>
                  </a:lnTo>
                  <a:lnTo>
                    <a:pt x="683" y="676"/>
                  </a:lnTo>
                  <a:lnTo>
                    <a:pt x="677" y="673"/>
                  </a:lnTo>
                  <a:lnTo>
                    <a:pt x="673" y="668"/>
                  </a:lnTo>
                  <a:lnTo>
                    <a:pt x="665" y="664"/>
                  </a:lnTo>
                  <a:lnTo>
                    <a:pt x="658" y="658"/>
                  </a:lnTo>
                  <a:lnTo>
                    <a:pt x="651" y="651"/>
                  </a:lnTo>
                  <a:lnTo>
                    <a:pt x="645" y="645"/>
                  </a:lnTo>
                  <a:lnTo>
                    <a:pt x="636" y="638"/>
                  </a:lnTo>
                  <a:lnTo>
                    <a:pt x="632" y="633"/>
                  </a:lnTo>
                  <a:lnTo>
                    <a:pt x="630" y="629"/>
                  </a:lnTo>
                  <a:lnTo>
                    <a:pt x="618" y="619"/>
                  </a:lnTo>
                  <a:lnTo>
                    <a:pt x="612" y="613"/>
                  </a:lnTo>
                  <a:lnTo>
                    <a:pt x="609" y="609"/>
                  </a:lnTo>
                  <a:lnTo>
                    <a:pt x="603" y="604"/>
                  </a:lnTo>
                  <a:lnTo>
                    <a:pt x="598" y="601"/>
                  </a:lnTo>
                  <a:lnTo>
                    <a:pt x="595" y="600"/>
                  </a:lnTo>
                  <a:lnTo>
                    <a:pt x="590" y="597"/>
                  </a:lnTo>
                  <a:lnTo>
                    <a:pt x="586" y="593"/>
                  </a:lnTo>
                  <a:lnTo>
                    <a:pt x="577" y="586"/>
                  </a:lnTo>
                  <a:lnTo>
                    <a:pt x="574" y="584"/>
                  </a:lnTo>
                  <a:lnTo>
                    <a:pt x="574" y="580"/>
                  </a:lnTo>
                  <a:lnTo>
                    <a:pt x="566" y="578"/>
                  </a:lnTo>
                  <a:lnTo>
                    <a:pt x="561" y="575"/>
                  </a:lnTo>
                  <a:lnTo>
                    <a:pt x="552" y="568"/>
                  </a:lnTo>
                  <a:lnTo>
                    <a:pt x="554" y="572"/>
                  </a:lnTo>
                  <a:lnTo>
                    <a:pt x="558" y="577"/>
                  </a:lnTo>
                  <a:lnTo>
                    <a:pt x="565" y="581"/>
                  </a:lnTo>
                  <a:lnTo>
                    <a:pt x="568" y="587"/>
                  </a:lnTo>
                  <a:lnTo>
                    <a:pt x="587" y="601"/>
                  </a:lnTo>
                  <a:lnTo>
                    <a:pt x="606" y="615"/>
                  </a:lnTo>
                  <a:lnTo>
                    <a:pt x="622" y="630"/>
                  </a:lnTo>
                  <a:lnTo>
                    <a:pt x="641" y="644"/>
                  </a:lnTo>
                  <a:lnTo>
                    <a:pt x="641" y="645"/>
                  </a:lnTo>
                  <a:lnTo>
                    <a:pt x="639" y="645"/>
                  </a:lnTo>
                  <a:lnTo>
                    <a:pt x="638" y="647"/>
                  </a:lnTo>
                  <a:lnTo>
                    <a:pt x="638" y="648"/>
                  </a:lnTo>
                  <a:lnTo>
                    <a:pt x="641" y="651"/>
                  </a:lnTo>
                  <a:lnTo>
                    <a:pt x="642" y="653"/>
                  </a:lnTo>
                  <a:lnTo>
                    <a:pt x="645" y="654"/>
                  </a:lnTo>
                  <a:lnTo>
                    <a:pt x="645" y="658"/>
                  </a:lnTo>
                  <a:lnTo>
                    <a:pt x="642" y="659"/>
                  </a:lnTo>
                  <a:lnTo>
                    <a:pt x="639" y="661"/>
                  </a:lnTo>
                  <a:lnTo>
                    <a:pt x="636" y="659"/>
                  </a:lnTo>
                  <a:lnTo>
                    <a:pt x="639" y="664"/>
                  </a:lnTo>
                  <a:lnTo>
                    <a:pt x="642" y="668"/>
                  </a:lnTo>
                  <a:lnTo>
                    <a:pt x="651" y="674"/>
                  </a:lnTo>
                  <a:lnTo>
                    <a:pt x="647" y="679"/>
                  </a:lnTo>
                  <a:lnTo>
                    <a:pt x="641" y="682"/>
                  </a:lnTo>
                  <a:lnTo>
                    <a:pt x="638" y="680"/>
                  </a:lnTo>
                  <a:lnTo>
                    <a:pt x="635" y="680"/>
                  </a:lnTo>
                  <a:lnTo>
                    <a:pt x="635" y="683"/>
                  </a:lnTo>
                  <a:lnTo>
                    <a:pt x="636" y="685"/>
                  </a:lnTo>
                  <a:lnTo>
                    <a:pt x="642" y="690"/>
                  </a:lnTo>
                  <a:lnTo>
                    <a:pt x="642" y="691"/>
                  </a:lnTo>
                  <a:lnTo>
                    <a:pt x="641" y="693"/>
                  </a:lnTo>
                  <a:lnTo>
                    <a:pt x="639" y="694"/>
                  </a:lnTo>
                  <a:lnTo>
                    <a:pt x="629" y="690"/>
                  </a:lnTo>
                  <a:lnTo>
                    <a:pt x="616" y="683"/>
                  </a:lnTo>
                  <a:lnTo>
                    <a:pt x="619" y="688"/>
                  </a:lnTo>
                  <a:lnTo>
                    <a:pt x="624" y="691"/>
                  </a:lnTo>
                  <a:lnTo>
                    <a:pt x="635" y="697"/>
                  </a:lnTo>
                  <a:lnTo>
                    <a:pt x="656" y="711"/>
                  </a:lnTo>
                  <a:lnTo>
                    <a:pt x="656" y="714"/>
                  </a:lnTo>
                  <a:lnTo>
                    <a:pt x="659" y="717"/>
                  </a:lnTo>
                  <a:lnTo>
                    <a:pt x="661" y="719"/>
                  </a:lnTo>
                  <a:lnTo>
                    <a:pt x="664" y="720"/>
                  </a:lnTo>
                  <a:lnTo>
                    <a:pt x="662" y="722"/>
                  </a:lnTo>
                  <a:lnTo>
                    <a:pt x="661" y="723"/>
                  </a:lnTo>
                  <a:lnTo>
                    <a:pt x="656" y="725"/>
                  </a:lnTo>
                  <a:lnTo>
                    <a:pt x="651" y="725"/>
                  </a:lnTo>
                  <a:lnTo>
                    <a:pt x="647" y="723"/>
                  </a:lnTo>
                  <a:lnTo>
                    <a:pt x="647" y="726"/>
                  </a:lnTo>
                  <a:lnTo>
                    <a:pt x="648" y="729"/>
                  </a:lnTo>
                  <a:lnTo>
                    <a:pt x="653" y="735"/>
                  </a:lnTo>
                  <a:lnTo>
                    <a:pt x="659" y="740"/>
                  </a:lnTo>
                  <a:lnTo>
                    <a:pt x="662" y="741"/>
                  </a:lnTo>
                  <a:lnTo>
                    <a:pt x="664" y="746"/>
                  </a:lnTo>
                  <a:lnTo>
                    <a:pt x="659" y="747"/>
                  </a:lnTo>
                  <a:lnTo>
                    <a:pt x="654" y="749"/>
                  </a:lnTo>
                  <a:lnTo>
                    <a:pt x="650" y="747"/>
                  </a:lnTo>
                  <a:lnTo>
                    <a:pt x="644" y="746"/>
                  </a:lnTo>
                  <a:lnTo>
                    <a:pt x="635" y="740"/>
                  </a:lnTo>
                  <a:lnTo>
                    <a:pt x="625" y="735"/>
                  </a:lnTo>
                  <a:lnTo>
                    <a:pt x="636" y="744"/>
                  </a:lnTo>
                  <a:lnTo>
                    <a:pt x="648" y="755"/>
                  </a:lnTo>
                  <a:lnTo>
                    <a:pt x="661" y="764"/>
                  </a:lnTo>
                  <a:lnTo>
                    <a:pt x="670" y="775"/>
                  </a:lnTo>
                  <a:lnTo>
                    <a:pt x="665" y="776"/>
                  </a:lnTo>
                  <a:lnTo>
                    <a:pt x="661" y="778"/>
                  </a:lnTo>
                  <a:lnTo>
                    <a:pt x="658" y="776"/>
                  </a:lnTo>
                  <a:lnTo>
                    <a:pt x="653" y="773"/>
                  </a:lnTo>
                  <a:lnTo>
                    <a:pt x="647" y="769"/>
                  </a:lnTo>
                  <a:lnTo>
                    <a:pt x="641" y="764"/>
                  </a:lnTo>
                  <a:lnTo>
                    <a:pt x="632" y="761"/>
                  </a:lnTo>
                  <a:lnTo>
                    <a:pt x="624" y="758"/>
                  </a:lnTo>
                  <a:lnTo>
                    <a:pt x="610" y="754"/>
                  </a:lnTo>
                  <a:lnTo>
                    <a:pt x="598" y="751"/>
                  </a:lnTo>
                  <a:lnTo>
                    <a:pt x="604" y="755"/>
                  </a:lnTo>
                  <a:lnTo>
                    <a:pt x="612" y="760"/>
                  </a:lnTo>
                  <a:lnTo>
                    <a:pt x="629" y="769"/>
                  </a:lnTo>
                  <a:lnTo>
                    <a:pt x="644" y="779"/>
                  </a:lnTo>
                  <a:lnTo>
                    <a:pt x="651" y="786"/>
                  </a:lnTo>
                  <a:lnTo>
                    <a:pt x="658" y="792"/>
                  </a:lnTo>
                  <a:lnTo>
                    <a:pt x="656" y="793"/>
                  </a:lnTo>
                  <a:lnTo>
                    <a:pt x="651" y="795"/>
                  </a:lnTo>
                  <a:lnTo>
                    <a:pt x="653" y="796"/>
                  </a:lnTo>
                  <a:lnTo>
                    <a:pt x="654" y="798"/>
                  </a:lnTo>
                  <a:lnTo>
                    <a:pt x="658" y="799"/>
                  </a:lnTo>
                  <a:lnTo>
                    <a:pt x="658" y="801"/>
                  </a:lnTo>
                  <a:lnTo>
                    <a:pt x="658" y="802"/>
                  </a:lnTo>
                  <a:lnTo>
                    <a:pt x="656" y="804"/>
                  </a:lnTo>
                  <a:lnTo>
                    <a:pt x="654" y="805"/>
                  </a:lnTo>
                  <a:lnTo>
                    <a:pt x="662" y="810"/>
                  </a:lnTo>
                  <a:lnTo>
                    <a:pt x="667" y="813"/>
                  </a:lnTo>
                  <a:lnTo>
                    <a:pt x="670" y="818"/>
                  </a:lnTo>
                  <a:lnTo>
                    <a:pt x="665" y="818"/>
                  </a:lnTo>
                  <a:lnTo>
                    <a:pt x="659" y="816"/>
                  </a:lnTo>
                  <a:lnTo>
                    <a:pt x="650" y="812"/>
                  </a:lnTo>
                  <a:lnTo>
                    <a:pt x="641" y="805"/>
                  </a:lnTo>
                  <a:lnTo>
                    <a:pt x="632" y="801"/>
                  </a:lnTo>
                  <a:lnTo>
                    <a:pt x="633" y="805"/>
                  </a:lnTo>
                  <a:lnTo>
                    <a:pt x="636" y="808"/>
                  </a:lnTo>
                  <a:lnTo>
                    <a:pt x="644" y="813"/>
                  </a:lnTo>
                  <a:lnTo>
                    <a:pt x="653" y="819"/>
                  </a:lnTo>
                  <a:lnTo>
                    <a:pt x="661" y="824"/>
                  </a:lnTo>
                  <a:lnTo>
                    <a:pt x="661" y="825"/>
                  </a:lnTo>
                  <a:lnTo>
                    <a:pt x="659" y="827"/>
                  </a:lnTo>
                  <a:lnTo>
                    <a:pt x="658" y="827"/>
                  </a:lnTo>
                  <a:lnTo>
                    <a:pt x="648" y="824"/>
                  </a:lnTo>
                  <a:lnTo>
                    <a:pt x="642" y="821"/>
                  </a:lnTo>
                  <a:lnTo>
                    <a:pt x="635" y="816"/>
                  </a:lnTo>
                  <a:lnTo>
                    <a:pt x="627" y="813"/>
                  </a:lnTo>
                  <a:lnTo>
                    <a:pt x="635" y="819"/>
                  </a:lnTo>
                  <a:lnTo>
                    <a:pt x="644" y="824"/>
                  </a:lnTo>
                  <a:lnTo>
                    <a:pt x="653" y="830"/>
                  </a:lnTo>
                  <a:lnTo>
                    <a:pt x="661" y="836"/>
                  </a:lnTo>
                  <a:lnTo>
                    <a:pt x="659" y="839"/>
                  </a:lnTo>
                  <a:lnTo>
                    <a:pt x="658" y="842"/>
                  </a:lnTo>
                  <a:lnTo>
                    <a:pt x="658" y="845"/>
                  </a:lnTo>
                  <a:lnTo>
                    <a:pt x="656" y="848"/>
                  </a:lnTo>
                  <a:lnTo>
                    <a:pt x="654" y="848"/>
                  </a:lnTo>
                  <a:lnTo>
                    <a:pt x="651" y="848"/>
                  </a:lnTo>
                  <a:lnTo>
                    <a:pt x="648" y="845"/>
                  </a:lnTo>
                  <a:lnTo>
                    <a:pt x="648" y="847"/>
                  </a:lnTo>
                  <a:lnTo>
                    <a:pt x="650" y="848"/>
                  </a:lnTo>
                  <a:lnTo>
                    <a:pt x="651" y="851"/>
                  </a:lnTo>
                  <a:lnTo>
                    <a:pt x="650" y="853"/>
                  </a:lnTo>
                  <a:lnTo>
                    <a:pt x="645" y="853"/>
                  </a:lnTo>
                  <a:lnTo>
                    <a:pt x="642" y="851"/>
                  </a:lnTo>
                  <a:lnTo>
                    <a:pt x="635" y="847"/>
                  </a:lnTo>
                  <a:lnTo>
                    <a:pt x="629" y="842"/>
                  </a:lnTo>
                  <a:lnTo>
                    <a:pt x="621" y="839"/>
                  </a:lnTo>
                  <a:lnTo>
                    <a:pt x="621" y="837"/>
                  </a:lnTo>
                  <a:lnTo>
                    <a:pt x="619" y="837"/>
                  </a:lnTo>
                  <a:lnTo>
                    <a:pt x="618" y="836"/>
                  </a:lnTo>
                  <a:lnTo>
                    <a:pt x="618" y="834"/>
                  </a:lnTo>
                  <a:lnTo>
                    <a:pt x="612" y="833"/>
                  </a:lnTo>
                  <a:lnTo>
                    <a:pt x="610" y="831"/>
                  </a:lnTo>
                  <a:lnTo>
                    <a:pt x="610" y="828"/>
                  </a:lnTo>
                  <a:lnTo>
                    <a:pt x="613" y="828"/>
                  </a:lnTo>
                  <a:lnTo>
                    <a:pt x="615" y="830"/>
                  </a:lnTo>
                  <a:lnTo>
                    <a:pt x="616" y="831"/>
                  </a:lnTo>
                  <a:lnTo>
                    <a:pt x="618" y="833"/>
                  </a:lnTo>
                  <a:lnTo>
                    <a:pt x="618" y="831"/>
                  </a:lnTo>
                  <a:lnTo>
                    <a:pt x="618" y="827"/>
                  </a:lnTo>
                  <a:lnTo>
                    <a:pt x="619" y="827"/>
                  </a:lnTo>
                  <a:lnTo>
                    <a:pt x="622" y="827"/>
                  </a:lnTo>
                  <a:lnTo>
                    <a:pt x="627" y="828"/>
                  </a:lnTo>
                  <a:lnTo>
                    <a:pt x="621" y="822"/>
                  </a:lnTo>
                  <a:lnTo>
                    <a:pt x="613" y="818"/>
                  </a:lnTo>
                  <a:lnTo>
                    <a:pt x="598" y="812"/>
                  </a:lnTo>
                  <a:lnTo>
                    <a:pt x="597" y="808"/>
                  </a:lnTo>
                  <a:lnTo>
                    <a:pt x="597" y="805"/>
                  </a:lnTo>
                  <a:lnTo>
                    <a:pt x="597" y="804"/>
                  </a:lnTo>
                  <a:lnTo>
                    <a:pt x="590" y="799"/>
                  </a:lnTo>
                  <a:lnTo>
                    <a:pt x="583" y="796"/>
                  </a:lnTo>
                  <a:lnTo>
                    <a:pt x="577" y="792"/>
                  </a:lnTo>
                  <a:lnTo>
                    <a:pt x="571" y="786"/>
                  </a:lnTo>
                  <a:lnTo>
                    <a:pt x="575" y="784"/>
                  </a:lnTo>
                  <a:lnTo>
                    <a:pt x="578" y="784"/>
                  </a:lnTo>
                  <a:lnTo>
                    <a:pt x="586" y="787"/>
                  </a:lnTo>
                  <a:lnTo>
                    <a:pt x="593" y="790"/>
                  </a:lnTo>
                  <a:lnTo>
                    <a:pt x="601" y="793"/>
                  </a:lnTo>
                  <a:lnTo>
                    <a:pt x="592" y="786"/>
                  </a:lnTo>
                  <a:lnTo>
                    <a:pt x="581" y="778"/>
                  </a:lnTo>
                  <a:lnTo>
                    <a:pt x="571" y="770"/>
                  </a:lnTo>
                  <a:lnTo>
                    <a:pt x="561" y="761"/>
                  </a:lnTo>
                  <a:lnTo>
                    <a:pt x="561" y="760"/>
                  </a:lnTo>
                  <a:lnTo>
                    <a:pt x="563" y="760"/>
                  </a:lnTo>
                  <a:lnTo>
                    <a:pt x="565" y="758"/>
                  </a:lnTo>
                  <a:lnTo>
                    <a:pt x="566" y="757"/>
                  </a:lnTo>
                  <a:lnTo>
                    <a:pt x="558" y="754"/>
                  </a:lnTo>
                  <a:lnTo>
                    <a:pt x="554" y="751"/>
                  </a:lnTo>
                  <a:lnTo>
                    <a:pt x="554" y="747"/>
                  </a:lnTo>
                  <a:lnTo>
                    <a:pt x="554" y="746"/>
                  </a:lnTo>
                  <a:lnTo>
                    <a:pt x="558" y="746"/>
                  </a:lnTo>
                  <a:lnTo>
                    <a:pt x="563" y="746"/>
                  </a:lnTo>
                  <a:lnTo>
                    <a:pt x="565" y="744"/>
                  </a:lnTo>
                  <a:lnTo>
                    <a:pt x="565" y="743"/>
                  </a:lnTo>
                  <a:lnTo>
                    <a:pt x="565" y="741"/>
                  </a:lnTo>
                  <a:lnTo>
                    <a:pt x="568" y="741"/>
                  </a:lnTo>
                  <a:lnTo>
                    <a:pt x="563" y="738"/>
                  </a:lnTo>
                  <a:lnTo>
                    <a:pt x="557" y="735"/>
                  </a:lnTo>
                  <a:lnTo>
                    <a:pt x="552" y="732"/>
                  </a:lnTo>
                  <a:lnTo>
                    <a:pt x="548" y="729"/>
                  </a:lnTo>
                  <a:lnTo>
                    <a:pt x="540" y="726"/>
                  </a:lnTo>
                  <a:lnTo>
                    <a:pt x="539" y="725"/>
                  </a:lnTo>
                  <a:lnTo>
                    <a:pt x="537" y="720"/>
                  </a:lnTo>
                  <a:lnTo>
                    <a:pt x="542" y="720"/>
                  </a:lnTo>
                  <a:lnTo>
                    <a:pt x="546" y="720"/>
                  </a:lnTo>
                  <a:lnTo>
                    <a:pt x="554" y="725"/>
                  </a:lnTo>
                  <a:lnTo>
                    <a:pt x="563" y="729"/>
                  </a:lnTo>
                  <a:lnTo>
                    <a:pt x="571" y="732"/>
                  </a:lnTo>
                  <a:lnTo>
                    <a:pt x="566" y="726"/>
                  </a:lnTo>
                  <a:lnTo>
                    <a:pt x="560" y="722"/>
                  </a:lnTo>
                  <a:lnTo>
                    <a:pt x="555" y="717"/>
                  </a:lnTo>
                  <a:lnTo>
                    <a:pt x="551" y="711"/>
                  </a:lnTo>
                  <a:lnTo>
                    <a:pt x="549" y="711"/>
                  </a:lnTo>
                  <a:lnTo>
                    <a:pt x="548" y="712"/>
                  </a:lnTo>
                  <a:lnTo>
                    <a:pt x="536" y="703"/>
                  </a:lnTo>
                  <a:lnTo>
                    <a:pt x="525" y="696"/>
                  </a:lnTo>
                  <a:lnTo>
                    <a:pt x="514" y="688"/>
                  </a:lnTo>
                  <a:lnTo>
                    <a:pt x="504" y="680"/>
                  </a:lnTo>
                  <a:lnTo>
                    <a:pt x="508" y="685"/>
                  </a:lnTo>
                  <a:lnTo>
                    <a:pt x="514" y="690"/>
                  </a:lnTo>
                  <a:lnTo>
                    <a:pt x="525" y="699"/>
                  </a:lnTo>
                  <a:lnTo>
                    <a:pt x="523" y="700"/>
                  </a:lnTo>
                  <a:lnTo>
                    <a:pt x="522" y="703"/>
                  </a:lnTo>
                  <a:lnTo>
                    <a:pt x="510" y="700"/>
                  </a:lnTo>
                  <a:lnTo>
                    <a:pt x="504" y="700"/>
                  </a:lnTo>
                  <a:lnTo>
                    <a:pt x="497" y="700"/>
                  </a:lnTo>
                  <a:lnTo>
                    <a:pt x="455" y="676"/>
                  </a:lnTo>
                  <a:lnTo>
                    <a:pt x="468" y="688"/>
                  </a:lnTo>
                  <a:lnTo>
                    <a:pt x="484" y="703"/>
                  </a:lnTo>
                  <a:lnTo>
                    <a:pt x="499" y="717"/>
                  </a:lnTo>
                  <a:lnTo>
                    <a:pt x="511" y="731"/>
                  </a:lnTo>
                  <a:lnTo>
                    <a:pt x="510" y="732"/>
                  </a:lnTo>
                  <a:lnTo>
                    <a:pt x="507" y="732"/>
                  </a:lnTo>
                  <a:lnTo>
                    <a:pt x="500" y="731"/>
                  </a:lnTo>
                  <a:lnTo>
                    <a:pt x="496" y="728"/>
                  </a:lnTo>
                  <a:lnTo>
                    <a:pt x="490" y="725"/>
                  </a:lnTo>
                  <a:lnTo>
                    <a:pt x="493" y="729"/>
                  </a:lnTo>
                  <a:lnTo>
                    <a:pt x="499" y="732"/>
                  </a:lnTo>
                  <a:lnTo>
                    <a:pt x="504" y="735"/>
                  </a:lnTo>
                  <a:lnTo>
                    <a:pt x="507" y="740"/>
                  </a:lnTo>
                  <a:lnTo>
                    <a:pt x="502" y="740"/>
                  </a:lnTo>
                  <a:lnTo>
                    <a:pt x="497" y="740"/>
                  </a:lnTo>
                  <a:lnTo>
                    <a:pt x="488" y="737"/>
                  </a:lnTo>
                  <a:lnTo>
                    <a:pt x="479" y="731"/>
                  </a:lnTo>
                  <a:lnTo>
                    <a:pt x="472" y="726"/>
                  </a:lnTo>
                  <a:lnTo>
                    <a:pt x="461" y="717"/>
                  </a:lnTo>
                  <a:lnTo>
                    <a:pt x="455" y="714"/>
                  </a:lnTo>
                  <a:lnTo>
                    <a:pt x="450" y="711"/>
                  </a:lnTo>
                  <a:lnTo>
                    <a:pt x="458" y="719"/>
                  </a:lnTo>
                  <a:lnTo>
                    <a:pt x="468" y="725"/>
                  </a:lnTo>
                  <a:lnTo>
                    <a:pt x="478" y="732"/>
                  </a:lnTo>
                  <a:lnTo>
                    <a:pt x="485" y="740"/>
                  </a:lnTo>
                  <a:lnTo>
                    <a:pt x="493" y="746"/>
                  </a:lnTo>
                  <a:lnTo>
                    <a:pt x="494" y="751"/>
                  </a:lnTo>
                  <a:lnTo>
                    <a:pt x="494" y="755"/>
                  </a:lnTo>
                  <a:lnTo>
                    <a:pt x="491" y="755"/>
                  </a:lnTo>
                  <a:lnTo>
                    <a:pt x="490" y="755"/>
                  </a:lnTo>
                  <a:lnTo>
                    <a:pt x="488" y="754"/>
                  </a:lnTo>
                  <a:lnTo>
                    <a:pt x="485" y="752"/>
                  </a:lnTo>
                  <a:lnTo>
                    <a:pt x="484" y="754"/>
                  </a:lnTo>
                  <a:lnTo>
                    <a:pt x="485" y="754"/>
                  </a:lnTo>
                  <a:lnTo>
                    <a:pt x="485" y="755"/>
                  </a:lnTo>
                  <a:lnTo>
                    <a:pt x="484" y="755"/>
                  </a:lnTo>
                  <a:lnTo>
                    <a:pt x="475" y="751"/>
                  </a:lnTo>
                  <a:lnTo>
                    <a:pt x="470" y="749"/>
                  </a:lnTo>
                  <a:lnTo>
                    <a:pt x="464" y="751"/>
                  </a:lnTo>
                  <a:lnTo>
                    <a:pt x="472" y="757"/>
                  </a:lnTo>
                  <a:lnTo>
                    <a:pt x="479" y="763"/>
                  </a:lnTo>
                  <a:lnTo>
                    <a:pt x="485" y="769"/>
                  </a:lnTo>
                  <a:lnTo>
                    <a:pt x="488" y="773"/>
                  </a:lnTo>
                  <a:lnTo>
                    <a:pt x="490" y="779"/>
                  </a:lnTo>
                  <a:lnTo>
                    <a:pt x="484" y="779"/>
                  </a:lnTo>
                  <a:lnTo>
                    <a:pt x="479" y="778"/>
                  </a:lnTo>
                  <a:lnTo>
                    <a:pt x="468" y="773"/>
                  </a:lnTo>
                  <a:lnTo>
                    <a:pt x="470" y="776"/>
                  </a:lnTo>
                  <a:lnTo>
                    <a:pt x="473" y="779"/>
                  </a:lnTo>
                  <a:lnTo>
                    <a:pt x="476" y="783"/>
                  </a:lnTo>
                  <a:lnTo>
                    <a:pt x="479" y="786"/>
                  </a:lnTo>
                  <a:lnTo>
                    <a:pt x="479" y="789"/>
                  </a:lnTo>
                  <a:lnTo>
                    <a:pt x="478" y="789"/>
                  </a:lnTo>
                  <a:lnTo>
                    <a:pt x="475" y="790"/>
                  </a:lnTo>
                  <a:lnTo>
                    <a:pt x="478" y="795"/>
                  </a:lnTo>
                  <a:lnTo>
                    <a:pt x="482" y="799"/>
                  </a:lnTo>
                  <a:lnTo>
                    <a:pt x="485" y="804"/>
                  </a:lnTo>
                  <a:lnTo>
                    <a:pt x="487" y="810"/>
                  </a:lnTo>
                  <a:lnTo>
                    <a:pt x="482" y="810"/>
                  </a:lnTo>
                  <a:lnTo>
                    <a:pt x="479" y="810"/>
                  </a:lnTo>
                  <a:lnTo>
                    <a:pt x="470" y="805"/>
                  </a:lnTo>
                  <a:lnTo>
                    <a:pt x="462" y="801"/>
                  </a:lnTo>
                  <a:lnTo>
                    <a:pt x="455" y="796"/>
                  </a:lnTo>
                  <a:lnTo>
                    <a:pt x="462" y="805"/>
                  </a:lnTo>
                  <a:lnTo>
                    <a:pt x="470" y="813"/>
                  </a:lnTo>
                  <a:lnTo>
                    <a:pt x="478" y="822"/>
                  </a:lnTo>
                  <a:lnTo>
                    <a:pt x="481" y="827"/>
                  </a:lnTo>
                  <a:lnTo>
                    <a:pt x="482" y="831"/>
                  </a:lnTo>
                  <a:lnTo>
                    <a:pt x="482" y="833"/>
                  </a:lnTo>
                  <a:lnTo>
                    <a:pt x="481" y="833"/>
                  </a:lnTo>
                  <a:lnTo>
                    <a:pt x="479" y="834"/>
                  </a:lnTo>
                  <a:lnTo>
                    <a:pt x="473" y="831"/>
                  </a:lnTo>
                  <a:lnTo>
                    <a:pt x="465" y="828"/>
                  </a:lnTo>
                  <a:lnTo>
                    <a:pt x="452" y="824"/>
                  </a:lnTo>
                  <a:lnTo>
                    <a:pt x="455" y="830"/>
                  </a:lnTo>
                  <a:lnTo>
                    <a:pt x="461" y="836"/>
                  </a:lnTo>
                  <a:lnTo>
                    <a:pt x="464" y="842"/>
                  </a:lnTo>
                  <a:lnTo>
                    <a:pt x="465" y="845"/>
                  </a:lnTo>
                  <a:lnTo>
                    <a:pt x="467" y="850"/>
                  </a:lnTo>
                  <a:lnTo>
                    <a:pt x="464" y="850"/>
                  </a:lnTo>
                  <a:lnTo>
                    <a:pt x="464" y="851"/>
                  </a:lnTo>
                  <a:lnTo>
                    <a:pt x="458" y="848"/>
                  </a:lnTo>
                  <a:lnTo>
                    <a:pt x="452" y="845"/>
                  </a:lnTo>
                  <a:lnTo>
                    <a:pt x="446" y="844"/>
                  </a:lnTo>
                  <a:lnTo>
                    <a:pt x="443" y="839"/>
                  </a:lnTo>
                  <a:lnTo>
                    <a:pt x="444" y="845"/>
                  </a:lnTo>
                  <a:lnTo>
                    <a:pt x="447" y="851"/>
                  </a:lnTo>
                  <a:lnTo>
                    <a:pt x="443" y="854"/>
                  </a:lnTo>
                  <a:lnTo>
                    <a:pt x="439" y="854"/>
                  </a:lnTo>
                  <a:lnTo>
                    <a:pt x="435" y="851"/>
                  </a:lnTo>
                  <a:lnTo>
                    <a:pt x="432" y="848"/>
                  </a:lnTo>
                  <a:lnTo>
                    <a:pt x="420" y="839"/>
                  </a:lnTo>
                  <a:lnTo>
                    <a:pt x="411" y="830"/>
                  </a:lnTo>
                  <a:lnTo>
                    <a:pt x="418" y="842"/>
                  </a:lnTo>
                  <a:lnTo>
                    <a:pt x="427" y="853"/>
                  </a:lnTo>
                  <a:lnTo>
                    <a:pt x="444" y="873"/>
                  </a:lnTo>
                  <a:lnTo>
                    <a:pt x="444" y="874"/>
                  </a:lnTo>
                  <a:lnTo>
                    <a:pt x="443" y="876"/>
                  </a:lnTo>
                  <a:lnTo>
                    <a:pt x="441" y="877"/>
                  </a:lnTo>
                  <a:lnTo>
                    <a:pt x="436" y="874"/>
                  </a:lnTo>
                  <a:lnTo>
                    <a:pt x="432" y="871"/>
                  </a:lnTo>
                  <a:lnTo>
                    <a:pt x="435" y="877"/>
                  </a:lnTo>
                  <a:lnTo>
                    <a:pt x="433" y="880"/>
                  </a:lnTo>
                  <a:lnTo>
                    <a:pt x="430" y="882"/>
                  </a:lnTo>
                  <a:lnTo>
                    <a:pt x="414" y="860"/>
                  </a:lnTo>
                  <a:lnTo>
                    <a:pt x="406" y="850"/>
                  </a:lnTo>
                  <a:lnTo>
                    <a:pt x="404" y="844"/>
                  </a:lnTo>
                  <a:lnTo>
                    <a:pt x="401" y="836"/>
                  </a:lnTo>
                  <a:lnTo>
                    <a:pt x="403" y="834"/>
                  </a:lnTo>
                  <a:lnTo>
                    <a:pt x="406" y="834"/>
                  </a:lnTo>
                  <a:lnTo>
                    <a:pt x="398" y="824"/>
                  </a:lnTo>
                  <a:lnTo>
                    <a:pt x="395" y="818"/>
                  </a:lnTo>
                  <a:lnTo>
                    <a:pt x="395" y="815"/>
                  </a:lnTo>
                  <a:lnTo>
                    <a:pt x="397" y="812"/>
                  </a:lnTo>
                  <a:lnTo>
                    <a:pt x="403" y="813"/>
                  </a:lnTo>
                  <a:lnTo>
                    <a:pt x="407" y="816"/>
                  </a:lnTo>
                  <a:lnTo>
                    <a:pt x="412" y="821"/>
                  </a:lnTo>
                  <a:lnTo>
                    <a:pt x="417" y="824"/>
                  </a:lnTo>
                  <a:lnTo>
                    <a:pt x="412" y="818"/>
                  </a:lnTo>
                  <a:lnTo>
                    <a:pt x="406" y="810"/>
                  </a:lnTo>
                  <a:lnTo>
                    <a:pt x="401" y="802"/>
                  </a:lnTo>
                  <a:lnTo>
                    <a:pt x="400" y="798"/>
                  </a:lnTo>
                  <a:lnTo>
                    <a:pt x="401" y="793"/>
                  </a:lnTo>
                  <a:lnTo>
                    <a:pt x="395" y="786"/>
                  </a:lnTo>
                  <a:lnTo>
                    <a:pt x="388" y="778"/>
                  </a:lnTo>
                  <a:lnTo>
                    <a:pt x="382" y="769"/>
                  </a:lnTo>
                  <a:lnTo>
                    <a:pt x="377" y="758"/>
                  </a:lnTo>
                  <a:lnTo>
                    <a:pt x="383" y="758"/>
                  </a:lnTo>
                  <a:lnTo>
                    <a:pt x="388" y="760"/>
                  </a:lnTo>
                  <a:lnTo>
                    <a:pt x="397" y="766"/>
                  </a:lnTo>
                  <a:lnTo>
                    <a:pt x="394" y="763"/>
                  </a:lnTo>
                  <a:lnTo>
                    <a:pt x="391" y="758"/>
                  </a:lnTo>
                  <a:lnTo>
                    <a:pt x="380" y="752"/>
                  </a:lnTo>
                  <a:lnTo>
                    <a:pt x="371" y="744"/>
                  </a:lnTo>
                  <a:lnTo>
                    <a:pt x="368" y="740"/>
                  </a:lnTo>
                  <a:lnTo>
                    <a:pt x="366" y="735"/>
                  </a:lnTo>
                  <a:lnTo>
                    <a:pt x="374" y="737"/>
                  </a:lnTo>
                  <a:lnTo>
                    <a:pt x="380" y="741"/>
                  </a:lnTo>
                  <a:lnTo>
                    <a:pt x="386" y="746"/>
                  </a:lnTo>
                  <a:lnTo>
                    <a:pt x="392" y="751"/>
                  </a:lnTo>
                  <a:lnTo>
                    <a:pt x="383" y="737"/>
                  </a:lnTo>
                  <a:lnTo>
                    <a:pt x="374" y="720"/>
                  </a:lnTo>
                  <a:lnTo>
                    <a:pt x="368" y="717"/>
                  </a:lnTo>
                  <a:lnTo>
                    <a:pt x="363" y="712"/>
                  </a:lnTo>
                  <a:lnTo>
                    <a:pt x="359" y="709"/>
                  </a:lnTo>
                  <a:lnTo>
                    <a:pt x="357" y="706"/>
                  </a:lnTo>
                  <a:lnTo>
                    <a:pt x="356" y="703"/>
                  </a:lnTo>
                  <a:lnTo>
                    <a:pt x="362" y="703"/>
                  </a:lnTo>
                  <a:lnTo>
                    <a:pt x="365" y="705"/>
                  </a:lnTo>
                  <a:lnTo>
                    <a:pt x="372" y="709"/>
                  </a:lnTo>
                  <a:lnTo>
                    <a:pt x="380" y="715"/>
                  </a:lnTo>
                  <a:lnTo>
                    <a:pt x="386" y="722"/>
                  </a:lnTo>
                  <a:lnTo>
                    <a:pt x="395" y="726"/>
                  </a:lnTo>
                  <a:lnTo>
                    <a:pt x="404" y="732"/>
                  </a:lnTo>
                  <a:lnTo>
                    <a:pt x="412" y="738"/>
                  </a:lnTo>
                  <a:lnTo>
                    <a:pt x="423" y="743"/>
                  </a:lnTo>
                  <a:lnTo>
                    <a:pt x="411" y="731"/>
                  </a:lnTo>
                  <a:lnTo>
                    <a:pt x="395" y="719"/>
                  </a:lnTo>
                  <a:lnTo>
                    <a:pt x="380" y="703"/>
                  </a:lnTo>
                  <a:lnTo>
                    <a:pt x="372" y="697"/>
                  </a:lnTo>
                  <a:lnTo>
                    <a:pt x="363" y="691"/>
                  </a:lnTo>
                  <a:lnTo>
                    <a:pt x="363" y="690"/>
                  </a:lnTo>
                  <a:lnTo>
                    <a:pt x="362" y="688"/>
                  </a:lnTo>
                  <a:lnTo>
                    <a:pt x="362" y="686"/>
                  </a:lnTo>
                  <a:lnTo>
                    <a:pt x="362" y="685"/>
                  </a:lnTo>
                  <a:lnTo>
                    <a:pt x="365" y="683"/>
                  </a:lnTo>
                  <a:lnTo>
                    <a:pt x="368" y="680"/>
                  </a:lnTo>
                  <a:lnTo>
                    <a:pt x="375" y="683"/>
                  </a:lnTo>
                  <a:lnTo>
                    <a:pt x="383" y="688"/>
                  </a:lnTo>
                  <a:lnTo>
                    <a:pt x="398" y="697"/>
                  </a:lnTo>
                  <a:lnTo>
                    <a:pt x="432" y="715"/>
                  </a:lnTo>
                  <a:lnTo>
                    <a:pt x="429" y="711"/>
                  </a:lnTo>
                  <a:lnTo>
                    <a:pt x="424" y="706"/>
                  </a:lnTo>
                  <a:lnTo>
                    <a:pt x="412" y="697"/>
                  </a:lnTo>
                  <a:lnTo>
                    <a:pt x="414" y="696"/>
                  </a:lnTo>
                  <a:lnTo>
                    <a:pt x="407" y="693"/>
                  </a:lnTo>
                  <a:lnTo>
                    <a:pt x="403" y="690"/>
                  </a:lnTo>
                  <a:lnTo>
                    <a:pt x="395" y="680"/>
                  </a:lnTo>
                  <a:lnTo>
                    <a:pt x="388" y="676"/>
                  </a:lnTo>
                  <a:lnTo>
                    <a:pt x="382" y="670"/>
                  </a:lnTo>
                  <a:lnTo>
                    <a:pt x="377" y="668"/>
                  </a:lnTo>
                  <a:lnTo>
                    <a:pt x="374" y="667"/>
                  </a:lnTo>
                  <a:lnTo>
                    <a:pt x="374" y="664"/>
                  </a:lnTo>
                  <a:lnTo>
                    <a:pt x="366" y="661"/>
                  </a:lnTo>
                  <a:lnTo>
                    <a:pt x="360" y="658"/>
                  </a:lnTo>
                  <a:lnTo>
                    <a:pt x="350" y="648"/>
                  </a:lnTo>
                  <a:lnTo>
                    <a:pt x="339" y="639"/>
                  </a:lnTo>
                  <a:lnTo>
                    <a:pt x="327" y="630"/>
                  </a:lnTo>
                  <a:lnTo>
                    <a:pt x="339" y="642"/>
                  </a:lnTo>
                  <a:lnTo>
                    <a:pt x="351" y="654"/>
                  </a:lnTo>
                  <a:lnTo>
                    <a:pt x="359" y="661"/>
                  </a:lnTo>
                  <a:lnTo>
                    <a:pt x="363" y="664"/>
                  </a:lnTo>
                  <a:lnTo>
                    <a:pt x="365" y="668"/>
                  </a:lnTo>
                  <a:lnTo>
                    <a:pt x="359" y="670"/>
                  </a:lnTo>
                  <a:lnTo>
                    <a:pt x="354" y="668"/>
                  </a:lnTo>
                  <a:lnTo>
                    <a:pt x="345" y="662"/>
                  </a:lnTo>
                  <a:lnTo>
                    <a:pt x="346" y="665"/>
                  </a:lnTo>
                  <a:lnTo>
                    <a:pt x="350" y="668"/>
                  </a:lnTo>
                  <a:lnTo>
                    <a:pt x="353" y="671"/>
                  </a:lnTo>
                  <a:lnTo>
                    <a:pt x="354" y="676"/>
                  </a:lnTo>
                  <a:lnTo>
                    <a:pt x="353" y="679"/>
                  </a:lnTo>
                  <a:lnTo>
                    <a:pt x="345" y="676"/>
                  </a:lnTo>
                  <a:lnTo>
                    <a:pt x="337" y="671"/>
                  </a:lnTo>
                  <a:lnTo>
                    <a:pt x="325" y="662"/>
                  </a:lnTo>
                  <a:lnTo>
                    <a:pt x="325" y="665"/>
                  </a:lnTo>
                  <a:lnTo>
                    <a:pt x="325" y="667"/>
                  </a:lnTo>
                  <a:lnTo>
                    <a:pt x="328" y="671"/>
                  </a:lnTo>
                  <a:lnTo>
                    <a:pt x="333" y="674"/>
                  </a:lnTo>
                  <a:lnTo>
                    <a:pt x="336" y="679"/>
                  </a:lnTo>
                  <a:lnTo>
                    <a:pt x="334" y="680"/>
                  </a:lnTo>
                  <a:lnTo>
                    <a:pt x="333" y="682"/>
                  </a:lnTo>
                  <a:lnTo>
                    <a:pt x="325" y="680"/>
                  </a:lnTo>
                  <a:lnTo>
                    <a:pt x="319" y="677"/>
                  </a:lnTo>
                  <a:lnTo>
                    <a:pt x="308" y="668"/>
                  </a:lnTo>
                  <a:lnTo>
                    <a:pt x="308" y="670"/>
                  </a:lnTo>
                  <a:lnTo>
                    <a:pt x="310" y="673"/>
                  </a:lnTo>
                  <a:lnTo>
                    <a:pt x="314" y="677"/>
                  </a:lnTo>
                  <a:lnTo>
                    <a:pt x="319" y="680"/>
                  </a:lnTo>
                  <a:lnTo>
                    <a:pt x="322" y="685"/>
                  </a:lnTo>
                  <a:lnTo>
                    <a:pt x="319" y="686"/>
                  </a:lnTo>
                  <a:lnTo>
                    <a:pt x="316" y="688"/>
                  </a:lnTo>
                  <a:lnTo>
                    <a:pt x="310" y="686"/>
                  </a:lnTo>
                  <a:lnTo>
                    <a:pt x="305" y="682"/>
                  </a:lnTo>
                  <a:lnTo>
                    <a:pt x="299" y="677"/>
                  </a:lnTo>
                  <a:lnTo>
                    <a:pt x="273" y="656"/>
                  </a:lnTo>
                  <a:lnTo>
                    <a:pt x="249" y="636"/>
                  </a:lnTo>
                  <a:lnTo>
                    <a:pt x="257" y="645"/>
                  </a:lnTo>
                  <a:lnTo>
                    <a:pt x="266" y="654"/>
                  </a:lnTo>
                  <a:lnTo>
                    <a:pt x="273" y="664"/>
                  </a:lnTo>
                  <a:lnTo>
                    <a:pt x="281" y="673"/>
                  </a:lnTo>
                  <a:lnTo>
                    <a:pt x="289" y="679"/>
                  </a:lnTo>
                  <a:lnTo>
                    <a:pt x="298" y="685"/>
                  </a:lnTo>
                  <a:lnTo>
                    <a:pt x="311" y="700"/>
                  </a:lnTo>
                  <a:lnTo>
                    <a:pt x="308" y="705"/>
                  </a:lnTo>
                  <a:lnTo>
                    <a:pt x="305" y="709"/>
                  </a:lnTo>
                  <a:lnTo>
                    <a:pt x="301" y="708"/>
                  </a:lnTo>
                  <a:lnTo>
                    <a:pt x="299" y="706"/>
                  </a:lnTo>
                  <a:lnTo>
                    <a:pt x="299" y="703"/>
                  </a:lnTo>
                  <a:lnTo>
                    <a:pt x="276" y="686"/>
                  </a:lnTo>
                  <a:lnTo>
                    <a:pt x="255" y="668"/>
                  </a:lnTo>
                  <a:lnTo>
                    <a:pt x="266" y="682"/>
                  </a:lnTo>
                  <a:lnTo>
                    <a:pt x="279" y="696"/>
                  </a:lnTo>
                  <a:lnTo>
                    <a:pt x="293" y="709"/>
                  </a:lnTo>
                  <a:lnTo>
                    <a:pt x="305" y="725"/>
                  </a:lnTo>
                  <a:lnTo>
                    <a:pt x="302" y="728"/>
                  </a:lnTo>
                  <a:lnTo>
                    <a:pt x="301" y="729"/>
                  </a:lnTo>
                  <a:lnTo>
                    <a:pt x="295" y="731"/>
                  </a:lnTo>
                  <a:lnTo>
                    <a:pt x="282" y="720"/>
                  </a:lnTo>
                  <a:lnTo>
                    <a:pt x="270" y="711"/>
                  </a:lnTo>
                  <a:lnTo>
                    <a:pt x="246" y="690"/>
                  </a:lnTo>
                  <a:lnTo>
                    <a:pt x="267" y="714"/>
                  </a:lnTo>
                  <a:lnTo>
                    <a:pt x="276" y="726"/>
                  </a:lnTo>
                  <a:lnTo>
                    <a:pt x="285" y="740"/>
                  </a:lnTo>
                  <a:lnTo>
                    <a:pt x="282" y="743"/>
                  </a:lnTo>
                  <a:lnTo>
                    <a:pt x="279" y="744"/>
                  </a:lnTo>
                  <a:lnTo>
                    <a:pt x="281" y="747"/>
                  </a:lnTo>
                  <a:lnTo>
                    <a:pt x="282" y="752"/>
                  </a:lnTo>
                  <a:lnTo>
                    <a:pt x="285" y="755"/>
                  </a:lnTo>
                  <a:lnTo>
                    <a:pt x="287" y="760"/>
                  </a:lnTo>
                  <a:lnTo>
                    <a:pt x="279" y="764"/>
                  </a:lnTo>
                  <a:lnTo>
                    <a:pt x="269" y="758"/>
                  </a:lnTo>
                  <a:lnTo>
                    <a:pt x="260" y="751"/>
                  </a:lnTo>
                  <a:lnTo>
                    <a:pt x="261" y="757"/>
                  </a:lnTo>
                  <a:lnTo>
                    <a:pt x="266" y="763"/>
                  </a:lnTo>
                  <a:lnTo>
                    <a:pt x="269" y="769"/>
                  </a:lnTo>
                  <a:lnTo>
                    <a:pt x="270" y="772"/>
                  </a:lnTo>
                  <a:lnTo>
                    <a:pt x="270" y="775"/>
                  </a:lnTo>
                  <a:lnTo>
                    <a:pt x="269" y="775"/>
                  </a:lnTo>
                  <a:lnTo>
                    <a:pt x="267" y="776"/>
                  </a:lnTo>
                  <a:lnTo>
                    <a:pt x="264" y="775"/>
                  </a:lnTo>
                  <a:lnTo>
                    <a:pt x="261" y="772"/>
                  </a:lnTo>
                  <a:lnTo>
                    <a:pt x="257" y="767"/>
                  </a:lnTo>
                  <a:lnTo>
                    <a:pt x="253" y="763"/>
                  </a:lnTo>
                  <a:lnTo>
                    <a:pt x="250" y="760"/>
                  </a:lnTo>
                  <a:lnTo>
                    <a:pt x="246" y="758"/>
                  </a:lnTo>
                  <a:lnTo>
                    <a:pt x="250" y="766"/>
                  </a:lnTo>
                  <a:lnTo>
                    <a:pt x="255" y="773"/>
                  </a:lnTo>
                  <a:lnTo>
                    <a:pt x="260" y="781"/>
                  </a:lnTo>
                  <a:lnTo>
                    <a:pt x="263" y="789"/>
                  </a:lnTo>
                  <a:lnTo>
                    <a:pt x="260" y="792"/>
                  </a:lnTo>
                  <a:lnTo>
                    <a:pt x="247" y="779"/>
                  </a:lnTo>
                  <a:lnTo>
                    <a:pt x="235" y="767"/>
                  </a:lnTo>
                  <a:lnTo>
                    <a:pt x="214" y="741"/>
                  </a:lnTo>
                  <a:lnTo>
                    <a:pt x="223" y="763"/>
                  </a:lnTo>
                  <a:lnTo>
                    <a:pt x="232" y="784"/>
                  </a:lnTo>
                  <a:lnTo>
                    <a:pt x="238" y="796"/>
                  </a:lnTo>
                  <a:lnTo>
                    <a:pt x="240" y="802"/>
                  </a:lnTo>
                  <a:lnTo>
                    <a:pt x="240" y="808"/>
                  </a:lnTo>
                  <a:lnTo>
                    <a:pt x="235" y="807"/>
                  </a:lnTo>
                  <a:lnTo>
                    <a:pt x="234" y="805"/>
                  </a:lnTo>
                  <a:lnTo>
                    <a:pt x="229" y="799"/>
                  </a:lnTo>
                  <a:lnTo>
                    <a:pt x="226" y="793"/>
                  </a:lnTo>
                  <a:lnTo>
                    <a:pt x="221" y="789"/>
                  </a:lnTo>
                  <a:lnTo>
                    <a:pt x="225" y="798"/>
                  </a:lnTo>
                  <a:lnTo>
                    <a:pt x="228" y="805"/>
                  </a:lnTo>
                  <a:lnTo>
                    <a:pt x="231" y="813"/>
                  </a:lnTo>
                  <a:lnTo>
                    <a:pt x="231" y="819"/>
                  </a:lnTo>
                  <a:lnTo>
                    <a:pt x="228" y="819"/>
                  </a:lnTo>
                  <a:lnTo>
                    <a:pt x="225" y="816"/>
                  </a:lnTo>
                  <a:lnTo>
                    <a:pt x="220" y="810"/>
                  </a:lnTo>
                  <a:lnTo>
                    <a:pt x="215" y="802"/>
                  </a:lnTo>
                  <a:lnTo>
                    <a:pt x="211" y="796"/>
                  </a:lnTo>
                  <a:lnTo>
                    <a:pt x="214" y="805"/>
                  </a:lnTo>
                  <a:lnTo>
                    <a:pt x="217" y="816"/>
                  </a:lnTo>
                  <a:lnTo>
                    <a:pt x="221" y="825"/>
                  </a:lnTo>
                  <a:lnTo>
                    <a:pt x="223" y="836"/>
                  </a:lnTo>
                  <a:lnTo>
                    <a:pt x="221" y="836"/>
                  </a:lnTo>
                  <a:lnTo>
                    <a:pt x="220" y="836"/>
                  </a:lnTo>
                  <a:lnTo>
                    <a:pt x="220" y="837"/>
                  </a:lnTo>
                  <a:lnTo>
                    <a:pt x="212" y="822"/>
                  </a:lnTo>
                  <a:lnTo>
                    <a:pt x="208" y="815"/>
                  </a:lnTo>
                  <a:lnTo>
                    <a:pt x="203" y="808"/>
                  </a:lnTo>
                  <a:lnTo>
                    <a:pt x="206" y="808"/>
                  </a:lnTo>
                  <a:lnTo>
                    <a:pt x="206" y="807"/>
                  </a:lnTo>
                  <a:lnTo>
                    <a:pt x="205" y="807"/>
                  </a:lnTo>
                  <a:lnTo>
                    <a:pt x="206" y="805"/>
                  </a:lnTo>
                  <a:lnTo>
                    <a:pt x="206" y="807"/>
                  </a:lnTo>
                  <a:lnTo>
                    <a:pt x="208" y="808"/>
                  </a:lnTo>
                  <a:lnTo>
                    <a:pt x="206" y="801"/>
                  </a:lnTo>
                  <a:lnTo>
                    <a:pt x="203" y="795"/>
                  </a:lnTo>
                  <a:lnTo>
                    <a:pt x="202" y="787"/>
                  </a:lnTo>
                  <a:lnTo>
                    <a:pt x="200" y="779"/>
                  </a:lnTo>
                  <a:lnTo>
                    <a:pt x="205" y="779"/>
                  </a:lnTo>
                  <a:lnTo>
                    <a:pt x="208" y="783"/>
                  </a:lnTo>
                  <a:lnTo>
                    <a:pt x="211" y="786"/>
                  </a:lnTo>
                  <a:lnTo>
                    <a:pt x="214" y="789"/>
                  </a:lnTo>
                  <a:lnTo>
                    <a:pt x="212" y="783"/>
                  </a:lnTo>
                  <a:lnTo>
                    <a:pt x="209" y="776"/>
                  </a:lnTo>
                  <a:lnTo>
                    <a:pt x="203" y="766"/>
                  </a:lnTo>
                  <a:lnTo>
                    <a:pt x="197" y="755"/>
                  </a:lnTo>
                  <a:lnTo>
                    <a:pt x="196" y="749"/>
                  </a:lnTo>
                  <a:lnTo>
                    <a:pt x="192" y="743"/>
                  </a:lnTo>
                  <a:lnTo>
                    <a:pt x="199" y="744"/>
                  </a:lnTo>
                  <a:lnTo>
                    <a:pt x="203" y="749"/>
                  </a:lnTo>
                  <a:lnTo>
                    <a:pt x="209" y="758"/>
                  </a:lnTo>
                  <a:lnTo>
                    <a:pt x="215" y="769"/>
                  </a:lnTo>
                  <a:lnTo>
                    <a:pt x="221" y="776"/>
                  </a:lnTo>
                  <a:lnTo>
                    <a:pt x="209" y="747"/>
                  </a:lnTo>
                  <a:lnTo>
                    <a:pt x="202" y="732"/>
                  </a:lnTo>
                  <a:lnTo>
                    <a:pt x="199" y="725"/>
                  </a:lnTo>
                  <a:lnTo>
                    <a:pt x="196" y="717"/>
                  </a:lnTo>
                  <a:lnTo>
                    <a:pt x="202" y="720"/>
                  </a:lnTo>
                  <a:lnTo>
                    <a:pt x="205" y="722"/>
                  </a:lnTo>
                  <a:lnTo>
                    <a:pt x="211" y="729"/>
                  </a:lnTo>
                  <a:lnTo>
                    <a:pt x="217" y="735"/>
                  </a:lnTo>
                  <a:lnTo>
                    <a:pt x="223" y="743"/>
                  </a:lnTo>
                  <a:lnTo>
                    <a:pt x="221" y="737"/>
                  </a:lnTo>
                  <a:lnTo>
                    <a:pt x="220" y="732"/>
                  </a:lnTo>
                  <a:lnTo>
                    <a:pt x="212" y="723"/>
                  </a:lnTo>
                  <a:lnTo>
                    <a:pt x="206" y="714"/>
                  </a:lnTo>
                  <a:lnTo>
                    <a:pt x="203" y="709"/>
                  </a:lnTo>
                  <a:lnTo>
                    <a:pt x="203" y="703"/>
                  </a:lnTo>
                  <a:lnTo>
                    <a:pt x="208" y="706"/>
                  </a:lnTo>
                  <a:lnTo>
                    <a:pt x="212" y="709"/>
                  </a:lnTo>
                  <a:lnTo>
                    <a:pt x="220" y="717"/>
                  </a:lnTo>
                  <a:lnTo>
                    <a:pt x="228" y="725"/>
                  </a:lnTo>
                  <a:lnTo>
                    <a:pt x="235" y="732"/>
                  </a:lnTo>
                  <a:lnTo>
                    <a:pt x="229" y="725"/>
                  </a:lnTo>
                  <a:lnTo>
                    <a:pt x="221" y="715"/>
                  </a:lnTo>
                  <a:lnTo>
                    <a:pt x="221" y="714"/>
                  </a:lnTo>
                  <a:lnTo>
                    <a:pt x="215" y="702"/>
                  </a:lnTo>
                  <a:lnTo>
                    <a:pt x="206" y="693"/>
                  </a:lnTo>
                  <a:lnTo>
                    <a:pt x="199" y="682"/>
                  </a:lnTo>
                  <a:lnTo>
                    <a:pt x="194" y="671"/>
                  </a:lnTo>
                  <a:lnTo>
                    <a:pt x="199" y="671"/>
                  </a:lnTo>
                  <a:lnTo>
                    <a:pt x="202" y="673"/>
                  </a:lnTo>
                  <a:lnTo>
                    <a:pt x="209" y="679"/>
                  </a:lnTo>
                  <a:lnTo>
                    <a:pt x="220" y="691"/>
                  </a:lnTo>
                  <a:lnTo>
                    <a:pt x="229" y="696"/>
                  </a:lnTo>
                  <a:lnTo>
                    <a:pt x="237" y="702"/>
                  </a:lnTo>
                  <a:lnTo>
                    <a:pt x="243" y="708"/>
                  </a:lnTo>
                  <a:lnTo>
                    <a:pt x="249" y="714"/>
                  </a:lnTo>
                  <a:lnTo>
                    <a:pt x="238" y="699"/>
                  </a:lnTo>
                  <a:lnTo>
                    <a:pt x="228" y="683"/>
                  </a:lnTo>
                  <a:lnTo>
                    <a:pt x="203" y="653"/>
                  </a:lnTo>
                  <a:lnTo>
                    <a:pt x="203" y="651"/>
                  </a:lnTo>
                  <a:lnTo>
                    <a:pt x="203" y="650"/>
                  </a:lnTo>
                  <a:lnTo>
                    <a:pt x="202" y="648"/>
                  </a:lnTo>
                  <a:lnTo>
                    <a:pt x="203" y="647"/>
                  </a:lnTo>
                  <a:lnTo>
                    <a:pt x="208" y="648"/>
                  </a:lnTo>
                  <a:lnTo>
                    <a:pt x="214" y="651"/>
                  </a:lnTo>
                  <a:lnTo>
                    <a:pt x="221" y="659"/>
                  </a:lnTo>
                  <a:lnTo>
                    <a:pt x="270" y="705"/>
                  </a:lnTo>
                  <a:lnTo>
                    <a:pt x="273" y="705"/>
                  </a:lnTo>
                  <a:lnTo>
                    <a:pt x="275" y="706"/>
                  </a:lnTo>
                  <a:lnTo>
                    <a:pt x="279" y="711"/>
                  </a:lnTo>
                  <a:lnTo>
                    <a:pt x="263" y="690"/>
                  </a:lnTo>
                  <a:lnTo>
                    <a:pt x="246" y="670"/>
                  </a:lnTo>
                  <a:lnTo>
                    <a:pt x="229" y="651"/>
                  </a:lnTo>
                  <a:lnTo>
                    <a:pt x="211" y="633"/>
                  </a:lnTo>
                  <a:lnTo>
                    <a:pt x="211" y="632"/>
                  </a:lnTo>
                  <a:lnTo>
                    <a:pt x="211" y="630"/>
                  </a:lnTo>
                  <a:lnTo>
                    <a:pt x="211" y="629"/>
                  </a:lnTo>
                  <a:lnTo>
                    <a:pt x="211" y="627"/>
                  </a:lnTo>
                  <a:lnTo>
                    <a:pt x="221" y="632"/>
                  </a:lnTo>
                  <a:lnTo>
                    <a:pt x="229" y="638"/>
                  </a:lnTo>
                  <a:lnTo>
                    <a:pt x="244" y="653"/>
                  </a:lnTo>
                  <a:lnTo>
                    <a:pt x="253" y="659"/>
                  </a:lnTo>
                  <a:lnTo>
                    <a:pt x="263" y="667"/>
                  </a:lnTo>
                  <a:lnTo>
                    <a:pt x="282" y="682"/>
                  </a:lnTo>
                  <a:lnTo>
                    <a:pt x="264" y="661"/>
                  </a:lnTo>
                  <a:lnTo>
                    <a:pt x="244" y="641"/>
                  </a:lnTo>
                  <a:lnTo>
                    <a:pt x="202" y="603"/>
                  </a:lnTo>
                  <a:lnTo>
                    <a:pt x="202" y="601"/>
                  </a:lnTo>
                  <a:lnTo>
                    <a:pt x="202" y="600"/>
                  </a:lnTo>
                  <a:lnTo>
                    <a:pt x="200" y="598"/>
                  </a:lnTo>
                  <a:lnTo>
                    <a:pt x="202" y="597"/>
                  </a:lnTo>
                  <a:lnTo>
                    <a:pt x="203" y="597"/>
                  </a:lnTo>
                  <a:lnTo>
                    <a:pt x="191" y="572"/>
                  </a:lnTo>
                  <a:lnTo>
                    <a:pt x="180" y="549"/>
                  </a:lnTo>
                  <a:lnTo>
                    <a:pt x="165" y="528"/>
                  </a:lnTo>
                  <a:lnTo>
                    <a:pt x="157" y="517"/>
                  </a:lnTo>
                  <a:lnTo>
                    <a:pt x="150" y="508"/>
                  </a:lnTo>
                  <a:lnTo>
                    <a:pt x="176" y="563"/>
                  </a:lnTo>
                  <a:lnTo>
                    <a:pt x="188" y="592"/>
                  </a:lnTo>
                  <a:lnTo>
                    <a:pt x="197" y="621"/>
                  </a:lnTo>
                  <a:lnTo>
                    <a:pt x="199" y="626"/>
                  </a:lnTo>
                  <a:lnTo>
                    <a:pt x="200" y="629"/>
                  </a:lnTo>
                  <a:lnTo>
                    <a:pt x="199" y="630"/>
                  </a:lnTo>
                  <a:lnTo>
                    <a:pt x="197" y="630"/>
                  </a:lnTo>
                  <a:lnTo>
                    <a:pt x="196" y="632"/>
                  </a:lnTo>
                  <a:lnTo>
                    <a:pt x="191" y="622"/>
                  </a:lnTo>
                  <a:lnTo>
                    <a:pt x="186" y="615"/>
                  </a:lnTo>
                  <a:lnTo>
                    <a:pt x="183" y="606"/>
                  </a:lnTo>
                  <a:lnTo>
                    <a:pt x="179" y="597"/>
                  </a:lnTo>
                  <a:lnTo>
                    <a:pt x="170" y="578"/>
                  </a:lnTo>
                  <a:lnTo>
                    <a:pt x="159" y="561"/>
                  </a:lnTo>
                  <a:lnTo>
                    <a:pt x="138" y="528"/>
                  </a:lnTo>
                  <a:lnTo>
                    <a:pt x="147" y="552"/>
                  </a:lnTo>
                  <a:lnTo>
                    <a:pt x="157" y="578"/>
                  </a:lnTo>
                  <a:lnTo>
                    <a:pt x="167" y="604"/>
                  </a:lnTo>
                  <a:lnTo>
                    <a:pt x="170" y="616"/>
                  </a:lnTo>
                  <a:lnTo>
                    <a:pt x="173" y="629"/>
                  </a:lnTo>
                  <a:lnTo>
                    <a:pt x="174" y="635"/>
                  </a:lnTo>
                  <a:lnTo>
                    <a:pt x="174" y="638"/>
                  </a:lnTo>
                  <a:lnTo>
                    <a:pt x="171" y="639"/>
                  </a:lnTo>
                  <a:lnTo>
                    <a:pt x="164" y="627"/>
                  </a:lnTo>
                  <a:lnTo>
                    <a:pt x="160" y="619"/>
                  </a:lnTo>
                  <a:lnTo>
                    <a:pt x="159" y="613"/>
                  </a:lnTo>
                  <a:lnTo>
                    <a:pt x="150" y="601"/>
                  </a:lnTo>
                  <a:lnTo>
                    <a:pt x="144" y="587"/>
                  </a:lnTo>
                  <a:lnTo>
                    <a:pt x="136" y="575"/>
                  </a:lnTo>
                  <a:lnTo>
                    <a:pt x="127" y="565"/>
                  </a:lnTo>
                  <a:lnTo>
                    <a:pt x="142" y="603"/>
                  </a:lnTo>
                  <a:lnTo>
                    <a:pt x="150" y="624"/>
                  </a:lnTo>
                  <a:lnTo>
                    <a:pt x="151" y="635"/>
                  </a:lnTo>
                  <a:lnTo>
                    <a:pt x="153" y="645"/>
                  </a:lnTo>
                  <a:lnTo>
                    <a:pt x="151" y="647"/>
                  </a:lnTo>
                  <a:lnTo>
                    <a:pt x="150" y="647"/>
                  </a:lnTo>
                  <a:lnTo>
                    <a:pt x="147" y="644"/>
                  </a:lnTo>
                  <a:lnTo>
                    <a:pt x="144" y="639"/>
                  </a:lnTo>
                  <a:lnTo>
                    <a:pt x="139" y="629"/>
                  </a:lnTo>
                  <a:lnTo>
                    <a:pt x="130" y="609"/>
                  </a:lnTo>
                  <a:lnTo>
                    <a:pt x="119" y="590"/>
                  </a:lnTo>
                  <a:lnTo>
                    <a:pt x="124" y="607"/>
                  </a:lnTo>
                  <a:lnTo>
                    <a:pt x="131" y="626"/>
                  </a:lnTo>
                  <a:lnTo>
                    <a:pt x="138" y="645"/>
                  </a:lnTo>
                  <a:lnTo>
                    <a:pt x="141" y="667"/>
                  </a:lnTo>
                  <a:lnTo>
                    <a:pt x="135" y="668"/>
                  </a:lnTo>
                  <a:lnTo>
                    <a:pt x="124" y="642"/>
                  </a:lnTo>
                  <a:lnTo>
                    <a:pt x="118" y="630"/>
                  </a:lnTo>
                  <a:lnTo>
                    <a:pt x="110" y="619"/>
                  </a:lnTo>
                  <a:lnTo>
                    <a:pt x="112" y="626"/>
                  </a:lnTo>
                  <a:lnTo>
                    <a:pt x="113" y="632"/>
                  </a:lnTo>
                  <a:lnTo>
                    <a:pt x="118" y="647"/>
                  </a:lnTo>
                  <a:lnTo>
                    <a:pt x="119" y="661"/>
                  </a:lnTo>
                  <a:lnTo>
                    <a:pt x="118" y="667"/>
                  </a:lnTo>
                  <a:lnTo>
                    <a:pt x="115" y="671"/>
                  </a:lnTo>
                  <a:lnTo>
                    <a:pt x="110" y="667"/>
                  </a:lnTo>
                  <a:lnTo>
                    <a:pt x="107" y="661"/>
                  </a:lnTo>
                  <a:lnTo>
                    <a:pt x="104" y="653"/>
                  </a:lnTo>
                  <a:lnTo>
                    <a:pt x="99" y="648"/>
                  </a:lnTo>
                  <a:lnTo>
                    <a:pt x="101" y="661"/>
                  </a:lnTo>
                  <a:lnTo>
                    <a:pt x="103" y="667"/>
                  </a:lnTo>
                  <a:lnTo>
                    <a:pt x="101" y="674"/>
                  </a:lnTo>
                  <a:lnTo>
                    <a:pt x="98" y="674"/>
                  </a:lnTo>
                  <a:lnTo>
                    <a:pt x="95" y="676"/>
                  </a:lnTo>
                  <a:lnTo>
                    <a:pt x="90" y="664"/>
                  </a:lnTo>
                  <a:lnTo>
                    <a:pt x="87" y="659"/>
                  </a:lnTo>
                  <a:lnTo>
                    <a:pt x="84" y="654"/>
                  </a:lnTo>
                  <a:lnTo>
                    <a:pt x="84" y="661"/>
                  </a:lnTo>
                  <a:lnTo>
                    <a:pt x="84" y="668"/>
                  </a:lnTo>
                  <a:lnTo>
                    <a:pt x="84" y="676"/>
                  </a:lnTo>
                  <a:lnTo>
                    <a:pt x="83" y="677"/>
                  </a:lnTo>
                  <a:lnTo>
                    <a:pt x="80" y="680"/>
                  </a:lnTo>
                  <a:lnTo>
                    <a:pt x="78" y="679"/>
                  </a:lnTo>
                  <a:lnTo>
                    <a:pt x="75" y="676"/>
                  </a:lnTo>
                  <a:lnTo>
                    <a:pt x="75" y="673"/>
                  </a:lnTo>
                  <a:lnTo>
                    <a:pt x="72" y="671"/>
                  </a:lnTo>
                  <a:lnTo>
                    <a:pt x="75" y="683"/>
                  </a:lnTo>
                  <a:lnTo>
                    <a:pt x="75" y="690"/>
                  </a:lnTo>
                  <a:lnTo>
                    <a:pt x="74" y="696"/>
                  </a:lnTo>
                  <a:lnTo>
                    <a:pt x="71" y="696"/>
                  </a:lnTo>
                  <a:lnTo>
                    <a:pt x="69" y="694"/>
                  </a:lnTo>
                  <a:lnTo>
                    <a:pt x="67" y="693"/>
                  </a:lnTo>
                  <a:lnTo>
                    <a:pt x="66" y="686"/>
                  </a:lnTo>
                  <a:lnTo>
                    <a:pt x="60" y="677"/>
                  </a:lnTo>
                  <a:lnTo>
                    <a:pt x="58" y="671"/>
                  </a:lnTo>
                  <a:lnTo>
                    <a:pt x="57" y="667"/>
                  </a:lnTo>
                  <a:lnTo>
                    <a:pt x="60" y="667"/>
                  </a:lnTo>
                  <a:lnTo>
                    <a:pt x="61" y="670"/>
                  </a:lnTo>
                  <a:lnTo>
                    <a:pt x="61" y="677"/>
                  </a:lnTo>
                  <a:lnTo>
                    <a:pt x="64" y="676"/>
                  </a:lnTo>
                  <a:lnTo>
                    <a:pt x="66" y="677"/>
                  </a:lnTo>
                  <a:lnTo>
                    <a:pt x="66" y="674"/>
                  </a:lnTo>
                  <a:lnTo>
                    <a:pt x="66" y="671"/>
                  </a:lnTo>
                  <a:lnTo>
                    <a:pt x="64" y="664"/>
                  </a:lnTo>
                  <a:lnTo>
                    <a:pt x="64" y="656"/>
                  </a:lnTo>
                  <a:lnTo>
                    <a:pt x="64" y="651"/>
                  </a:lnTo>
                  <a:lnTo>
                    <a:pt x="66" y="648"/>
                  </a:lnTo>
                  <a:lnTo>
                    <a:pt x="67" y="650"/>
                  </a:lnTo>
                  <a:lnTo>
                    <a:pt x="71" y="650"/>
                  </a:lnTo>
                  <a:lnTo>
                    <a:pt x="72" y="653"/>
                  </a:lnTo>
                  <a:lnTo>
                    <a:pt x="74" y="658"/>
                  </a:lnTo>
                  <a:lnTo>
                    <a:pt x="77" y="661"/>
                  </a:lnTo>
                  <a:lnTo>
                    <a:pt x="77" y="658"/>
                  </a:lnTo>
                  <a:lnTo>
                    <a:pt x="78" y="651"/>
                  </a:lnTo>
                  <a:lnTo>
                    <a:pt x="75" y="642"/>
                  </a:lnTo>
                  <a:lnTo>
                    <a:pt x="74" y="633"/>
                  </a:lnTo>
                  <a:lnTo>
                    <a:pt x="74" y="629"/>
                  </a:lnTo>
                  <a:lnTo>
                    <a:pt x="74" y="624"/>
                  </a:lnTo>
                  <a:lnTo>
                    <a:pt x="78" y="626"/>
                  </a:lnTo>
                  <a:lnTo>
                    <a:pt x="80" y="627"/>
                  </a:lnTo>
                  <a:lnTo>
                    <a:pt x="81" y="633"/>
                  </a:lnTo>
                  <a:lnTo>
                    <a:pt x="92" y="653"/>
                  </a:lnTo>
                  <a:lnTo>
                    <a:pt x="92" y="647"/>
                  </a:lnTo>
                  <a:lnTo>
                    <a:pt x="92" y="641"/>
                  </a:lnTo>
                  <a:lnTo>
                    <a:pt x="87" y="629"/>
                  </a:lnTo>
                  <a:lnTo>
                    <a:pt x="84" y="618"/>
                  </a:lnTo>
                  <a:lnTo>
                    <a:pt x="83" y="612"/>
                  </a:lnTo>
                  <a:lnTo>
                    <a:pt x="83" y="607"/>
                  </a:lnTo>
                  <a:lnTo>
                    <a:pt x="89" y="610"/>
                  </a:lnTo>
                  <a:lnTo>
                    <a:pt x="92" y="615"/>
                  </a:lnTo>
                  <a:lnTo>
                    <a:pt x="98" y="629"/>
                  </a:lnTo>
                  <a:lnTo>
                    <a:pt x="104" y="641"/>
                  </a:lnTo>
                  <a:lnTo>
                    <a:pt x="110" y="651"/>
                  </a:lnTo>
                  <a:lnTo>
                    <a:pt x="110" y="644"/>
                  </a:lnTo>
                  <a:lnTo>
                    <a:pt x="109" y="636"/>
                  </a:lnTo>
                  <a:lnTo>
                    <a:pt x="104" y="621"/>
                  </a:lnTo>
                  <a:lnTo>
                    <a:pt x="99" y="606"/>
                  </a:lnTo>
                  <a:lnTo>
                    <a:pt x="99" y="598"/>
                  </a:lnTo>
                  <a:lnTo>
                    <a:pt x="99" y="589"/>
                  </a:lnTo>
                  <a:lnTo>
                    <a:pt x="104" y="593"/>
                  </a:lnTo>
                  <a:lnTo>
                    <a:pt x="109" y="598"/>
                  </a:lnTo>
                  <a:lnTo>
                    <a:pt x="113" y="610"/>
                  </a:lnTo>
                  <a:lnTo>
                    <a:pt x="119" y="624"/>
                  </a:lnTo>
                  <a:lnTo>
                    <a:pt x="125" y="635"/>
                  </a:lnTo>
                  <a:lnTo>
                    <a:pt x="124" y="626"/>
                  </a:lnTo>
                  <a:lnTo>
                    <a:pt x="122" y="616"/>
                  </a:lnTo>
                  <a:lnTo>
                    <a:pt x="115" y="600"/>
                  </a:lnTo>
                  <a:lnTo>
                    <a:pt x="107" y="581"/>
                  </a:lnTo>
                  <a:lnTo>
                    <a:pt x="106" y="574"/>
                  </a:lnTo>
                  <a:lnTo>
                    <a:pt x="104" y="565"/>
                  </a:lnTo>
                  <a:lnTo>
                    <a:pt x="107" y="566"/>
                  </a:lnTo>
                  <a:lnTo>
                    <a:pt x="110" y="568"/>
                  </a:lnTo>
                  <a:lnTo>
                    <a:pt x="115" y="574"/>
                  </a:lnTo>
                  <a:lnTo>
                    <a:pt x="122" y="587"/>
                  </a:lnTo>
                  <a:lnTo>
                    <a:pt x="131" y="601"/>
                  </a:lnTo>
                  <a:lnTo>
                    <a:pt x="139" y="616"/>
                  </a:lnTo>
                  <a:lnTo>
                    <a:pt x="136" y="604"/>
                  </a:lnTo>
                  <a:lnTo>
                    <a:pt x="131" y="590"/>
                  </a:lnTo>
                  <a:lnTo>
                    <a:pt x="121" y="566"/>
                  </a:lnTo>
                  <a:lnTo>
                    <a:pt x="115" y="552"/>
                  </a:lnTo>
                  <a:lnTo>
                    <a:pt x="112" y="546"/>
                  </a:lnTo>
                  <a:lnTo>
                    <a:pt x="112" y="540"/>
                  </a:lnTo>
                  <a:lnTo>
                    <a:pt x="119" y="543"/>
                  </a:lnTo>
                  <a:lnTo>
                    <a:pt x="121" y="545"/>
                  </a:lnTo>
                  <a:lnTo>
                    <a:pt x="122" y="548"/>
                  </a:lnTo>
                  <a:lnTo>
                    <a:pt x="133" y="561"/>
                  </a:lnTo>
                  <a:lnTo>
                    <a:pt x="142" y="577"/>
                  </a:lnTo>
                  <a:lnTo>
                    <a:pt x="150" y="590"/>
                  </a:lnTo>
                  <a:lnTo>
                    <a:pt x="159" y="606"/>
                  </a:lnTo>
                  <a:lnTo>
                    <a:pt x="156" y="592"/>
                  </a:lnTo>
                  <a:lnTo>
                    <a:pt x="151" y="580"/>
                  </a:lnTo>
                  <a:lnTo>
                    <a:pt x="142" y="555"/>
                  </a:lnTo>
                  <a:lnTo>
                    <a:pt x="131" y="531"/>
                  </a:lnTo>
                  <a:lnTo>
                    <a:pt x="128" y="519"/>
                  </a:lnTo>
                  <a:lnTo>
                    <a:pt x="125" y="505"/>
                  </a:lnTo>
                  <a:lnTo>
                    <a:pt x="128" y="507"/>
                  </a:lnTo>
                  <a:lnTo>
                    <a:pt x="131" y="510"/>
                  </a:lnTo>
                  <a:lnTo>
                    <a:pt x="136" y="516"/>
                  </a:lnTo>
                  <a:lnTo>
                    <a:pt x="147" y="532"/>
                  </a:lnTo>
                  <a:lnTo>
                    <a:pt x="177" y="583"/>
                  </a:lnTo>
                  <a:lnTo>
                    <a:pt x="164" y="552"/>
                  </a:lnTo>
                  <a:lnTo>
                    <a:pt x="148" y="520"/>
                  </a:lnTo>
                  <a:lnTo>
                    <a:pt x="141" y="507"/>
                  </a:lnTo>
                  <a:lnTo>
                    <a:pt x="138" y="499"/>
                  </a:lnTo>
                  <a:lnTo>
                    <a:pt x="136" y="491"/>
                  </a:lnTo>
                  <a:lnTo>
                    <a:pt x="144" y="494"/>
                  </a:lnTo>
                  <a:lnTo>
                    <a:pt x="148" y="497"/>
                  </a:lnTo>
                  <a:lnTo>
                    <a:pt x="157" y="508"/>
                  </a:lnTo>
                  <a:lnTo>
                    <a:pt x="165" y="517"/>
                  </a:lnTo>
                  <a:lnTo>
                    <a:pt x="173" y="528"/>
                  </a:lnTo>
                  <a:lnTo>
                    <a:pt x="168" y="517"/>
                  </a:lnTo>
                  <a:lnTo>
                    <a:pt x="164" y="507"/>
                  </a:lnTo>
                  <a:lnTo>
                    <a:pt x="160" y="494"/>
                  </a:lnTo>
                  <a:lnTo>
                    <a:pt x="157" y="482"/>
                  </a:lnTo>
                  <a:lnTo>
                    <a:pt x="164" y="482"/>
                  </a:lnTo>
                  <a:lnTo>
                    <a:pt x="168" y="484"/>
                  </a:lnTo>
                  <a:lnTo>
                    <a:pt x="173" y="487"/>
                  </a:lnTo>
                  <a:lnTo>
                    <a:pt x="179" y="490"/>
                  </a:lnTo>
                  <a:lnTo>
                    <a:pt x="177" y="485"/>
                  </a:lnTo>
                  <a:lnTo>
                    <a:pt x="176" y="482"/>
                  </a:lnTo>
                  <a:lnTo>
                    <a:pt x="173" y="478"/>
                  </a:lnTo>
                  <a:lnTo>
                    <a:pt x="173" y="473"/>
                  </a:lnTo>
                  <a:lnTo>
                    <a:pt x="173" y="464"/>
                  </a:lnTo>
                  <a:lnTo>
                    <a:pt x="173" y="459"/>
                  </a:lnTo>
                  <a:lnTo>
                    <a:pt x="173" y="455"/>
                  </a:lnTo>
                  <a:lnTo>
                    <a:pt x="177" y="453"/>
                  </a:lnTo>
                  <a:lnTo>
                    <a:pt x="182" y="453"/>
                  </a:lnTo>
                  <a:lnTo>
                    <a:pt x="186" y="455"/>
                  </a:lnTo>
                  <a:lnTo>
                    <a:pt x="189" y="458"/>
                  </a:lnTo>
                  <a:lnTo>
                    <a:pt x="194" y="455"/>
                  </a:lnTo>
                  <a:lnTo>
                    <a:pt x="197" y="453"/>
                  </a:lnTo>
                  <a:lnTo>
                    <a:pt x="200" y="455"/>
                  </a:lnTo>
                  <a:lnTo>
                    <a:pt x="196" y="449"/>
                  </a:lnTo>
                  <a:lnTo>
                    <a:pt x="189" y="443"/>
                  </a:lnTo>
                  <a:lnTo>
                    <a:pt x="176" y="435"/>
                  </a:lnTo>
                  <a:lnTo>
                    <a:pt x="176" y="432"/>
                  </a:lnTo>
                  <a:lnTo>
                    <a:pt x="174" y="430"/>
                  </a:lnTo>
                  <a:lnTo>
                    <a:pt x="177" y="429"/>
                  </a:lnTo>
                  <a:lnTo>
                    <a:pt x="180" y="429"/>
                  </a:lnTo>
                  <a:lnTo>
                    <a:pt x="186" y="432"/>
                  </a:lnTo>
                  <a:lnTo>
                    <a:pt x="185" y="427"/>
                  </a:lnTo>
                  <a:lnTo>
                    <a:pt x="180" y="426"/>
                  </a:lnTo>
                  <a:lnTo>
                    <a:pt x="176" y="423"/>
                  </a:lnTo>
                  <a:lnTo>
                    <a:pt x="173" y="418"/>
                  </a:lnTo>
                  <a:lnTo>
                    <a:pt x="168" y="424"/>
                  </a:lnTo>
                  <a:lnTo>
                    <a:pt x="167" y="432"/>
                  </a:lnTo>
                  <a:lnTo>
                    <a:pt x="164" y="439"/>
                  </a:lnTo>
                  <a:lnTo>
                    <a:pt x="160" y="444"/>
                  </a:lnTo>
                  <a:lnTo>
                    <a:pt x="157" y="453"/>
                  </a:lnTo>
                  <a:lnTo>
                    <a:pt x="154" y="461"/>
                  </a:lnTo>
                  <a:lnTo>
                    <a:pt x="148" y="467"/>
                  </a:lnTo>
                  <a:lnTo>
                    <a:pt x="145" y="468"/>
                  </a:lnTo>
                  <a:lnTo>
                    <a:pt x="141" y="470"/>
                  </a:lnTo>
                  <a:lnTo>
                    <a:pt x="141" y="467"/>
                  </a:lnTo>
                  <a:lnTo>
                    <a:pt x="139" y="464"/>
                  </a:lnTo>
                  <a:lnTo>
                    <a:pt x="141" y="455"/>
                  </a:lnTo>
                  <a:lnTo>
                    <a:pt x="136" y="464"/>
                  </a:lnTo>
                  <a:lnTo>
                    <a:pt x="133" y="475"/>
                  </a:lnTo>
                  <a:lnTo>
                    <a:pt x="128" y="485"/>
                  </a:lnTo>
                  <a:lnTo>
                    <a:pt x="125" y="490"/>
                  </a:lnTo>
                  <a:lnTo>
                    <a:pt x="122" y="493"/>
                  </a:lnTo>
                  <a:lnTo>
                    <a:pt x="118" y="491"/>
                  </a:lnTo>
                  <a:lnTo>
                    <a:pt x="118" y="488"/>
                  </a:lnTo>
                  <a:lnTo>
                    <a:pt x="115" y="491"/>
                  </a:lnTo>
                  <a:lnTo>
                    <a:pt x="112" y="496"/>
                  </a:lnTo>
                  <a:lnTo>
                    <a:pt x="109" y="499"/>
                  </a:lnTo>
                  <a:lnTo>
                    <a:pt x="107" y="500"/>
                  </a:lnTo>
                  <a:lnTo>
                    <a:pt x="104" y="500"/>
                  </a:lnTo>
                  <a:lnTo>
                    <a:pt x="103" y="493"/>
                  </a:lnTo>
                  <a:lnTo>
                    <a:pt x="104" y="487"/>
                  </a:lnTo>
                  <a:lnTo>
                    <a:pt x="104" y="473"/>
                  </a:lnTo>
                  <a:lnTo>
                    <a:pt x="99" y="485"/>
                  </a:lnTo>
                  <a:lnTo>
                    <a:pt x="96" y="491"/>
                  </a:lnTo>
                  <a:lnTo>
                    <a:pt x="93" y="496"/>
                  </a:lnTo>
                  <a:lnTo>
                    <a:pt x="87" y="496"/>
                  </a:lnTo>
                  <a:lnTo>
                    <a:pt x="87" y="479"/>
                  </a:lnTo>
                  <a:lnTo>
                    <a:pt x="86" y="461"/>
                  </a:lnTo>
                  <a:lnTo>
                    <a:pt x="78" y="481"/>
                  </a:lnTo>
                  <a:lnTo>
                    <a:pt x="75" y="491"/>
                  </a:lnTo>
                  <a:lnTo>
                    <a:pt x="72" y="496"/>
                  </a:lnTo>
                  <a:lnTo>
                    <a:pt x="69" y="497"/>
                  </a:lnTo>
                  <a:lnTo>
                    <a:pt x="67" y="497"/>
                  </a:lnTo>
                  <a:lnTo>
                    <a:pt x="67" y="485"/>
                  </a:lnTo>
                  <a:lnTo>
                    <a:pt x="67" y="473"/>
                  </a:lnTo>
                  <a:lnTo>
                    <a:pt x="69" y="447"/>
                  </a:lnTo>
                  <a:lnTo>
                    <a:pt x="66" y="452"/>
                  </a:lnTo>
                  <a:lnTo>
                    <a:pt x="64" y="458"/>
                  </a:lnTo>
                  <a:lnTo>
                    <a:pt x="61" y="470"/>
                  </a:lnTo>
                  <a:lnTo>
                    <a:pt x="58" y="482"/>
                  </a:lnTo>
                  <a:lnTo>
                    <a:pt x="55" y="487"/>
                  </a:lnTo>
                  <a:lnTo>
                    <a:pt x="52" y="488"/>
                  </a:lnTo>
                  <a:lnTo>
                    <a:pt x="49" y="488"/>
                  </a:lnTo>
                  <a:lnTo>
                    <a:pt x="49" y="482"/>
                  </a:lnTo>
                  <a:lnTo>
                    <a:pt x="49" y="476"/>
                  </a:lnTo>
                  <a:lnTo>
                    <a:pt x="51" y="472"/>
                  </a:lnTo>
                  <a:lnTo>
                    <a:pt x="51" y="465"/>
                  </a:lnTo>
                  <a:lnTo>
                    <a:pt x="48" y="472"/>
                  </a:lnTo>
                  <a:lnTo>
                    <a:pt x="46" y="478"/>
                  </a:lnTo>
                  <a:lnTo>
                    <a:pt x="43" y="482"/>
                  </a:lnTo>
                  <a:lnTo>
                    <a:pt x="40" y="488"/>
                  </a:lnTo>
                  <a:lnTo>
                    <a:pt x="35" y="488"/>
                  </a:lnTo>
                  <a:lnTo>
                    <a:pt x="37" y="481"/>
                  </a:lnTo>
                  <a:lnTo>
                    <a:pt x="37" y="472"/>
                  </a:lnTo>
                  <a:lnTo>
                    <a:pt x="38" y="464"/>
                  </a:lnTo>
                  <a:lnTo>
                    <a:pt x="38" y="458"/>
                  </a:lnTo>
                  <a:lnTo>
                    <a:pt x="35" y="462"/>
                  </a:lnTo>
                  <a:lnTo>
                    <a:pt x="32" y="468"/>
                  </a:lnTo>
                  <a:lnTo>
                    <a:pt x="29" y="475"/>
                  </a:lnTo>
                  <a:lnTo>
                    <a:pt x="28" y="476"/>
                  </a:lnTo>
                  <a:lnTo>
                    <a:pt x="25" y="478"/>
                  </a:lnTo>
                  <a:lnTo>
                    <a:pt x="23" y="475"/>
                  </a:lnTo>
                  <a:lnTo>
                    <a:pt x="23" y="472"/>
                  </a:lnTo>
                  <a:lnTo>
                    <a:pt x="25" y="464"/>
                  </a:lnTo>
                  <a:lnTo>
                    <a:pt x="20" y="468"/>
                  </a:lnTo>
                  <a:lnTo>
                    <a:pt x="17" y="475"/>
                  </a:lnTo>
                  <a:lnTo>
                    <a:pt x="14" y="475"/>
                  </a:lnTo>
                  <a:lnTo>
                    <a:pt x="11" y="473"/>
                  </a:lnTo>
                  <a:lnTo>
                    <a:pt x="8" y="478"/>
                  </a:lnTo>
                  <a:lnTo>
                    <a:pt x="8" y="482"/>
                  </a:lnTo>
                  <a:lnTo>
                    <a:pt x="5" y="485"/>
                  </a:lnTo>
                  <a:lnTo>
                    <a:pt x="3" y="487"/>
                  </a:lnTo>
                  <a:lnTo>
                    <a:pt x="0" y="487"/>
                  </a:lnTo>
                  <a:lnTo>
                    <a:pt x="0" y="472"/>
                  </a:lnTo>
                  <a:lnTo>
                    <a:pt x="3" y="458"/>
                  </a:lnTo>
                  <a:lnTo>
                    <a:pt x="6" y="458"/>
                  </a:lnTo>
                  <a:lnTo>
                    <a:pt x="8" y="459"/>
                  </a:lnTo>
                  <a:lnTo>
                    <a:pt x="11" y="455"/>
                  </a:lnTo>
                  <a:lnTo>
                    <a:pt x="13" y="450"/>
                  </a:lnTo>
                  <a:lnTo>
                    <a:pt x="17" y="452"/>
                  </a:lnTo>
                  <a:lnTo>
                    <a:pt x="19" y="453"/>
                  </a:lnTo>
                  <a:lnTo>
                    <a:pt x="19" y="456"/>
                  </a:lnTo>
                  <a:lnTo>
                    <a:pt x="22" y="452"/>
                  </a:lnTo>
                  <a:lnTo>
                    <a:pt x="23" y="447"/>
                  </a:lnTo>
                  <a:lnTo>
                    <a:pt x="28" y="436"/>
                  </a:lnTo>
                  <a:lnTo>
                    <a:pt x="29" y="436"/>
                  </a:lnTo>
                  <a:lnTo>
                    <a:pt x="31" y="438"/>
                  </a:lnTo>
                  <a:lnTo>
                    <a:pt x="32" y="438"/>
                  </a:lnTo>
                  <a:lnTo>
                    <a:pt x="34" y="446"/>
                  </a:lnTo>
                  <a:lnTo>
                    <a:pt x="37" y="438"/>
                  </a:lnTo>
                  <a:lnTo>
                    <a:pt x="38" y="435"/>
                  </a:lnTo>
                  <a:lnTo>
                    <a:pt x="42" y="432"/>
                  </a:lnTo>
                  <a:lnTo>
                    <a:pt x="43" y="433"/>
                  </a:lnTo>
                  <a:lnTo>
                    <a:pt x="45" y="436"/>
                  </a:lnTo>
                  <a:lnTo>
                    <a:pt x="46" y="443"/>
                  </a:lnTo>
                  <a:lnTo>
                    <a:pt x="45" y="450"/>
                  </a:lnTo>
                  <a:lnTo>
                    <a:pt x="45" y="458"/>
                  </a:lnTo>
                  <a:lnTo>
                    <a:pt x="48" y="447"/>
                  </a:lnTo>
                  <a:lnTo>
                    <a:pt x="51" y="436"/>
                  </a:lnTo>
                  <a:lnTo>
                    <a:pt x="52" y="424"/>
                  </a:lnTo>
                  <a:lnTo>
                    <a:pt x="55" y="414"/>
                  </a:lnTo>
                  <a:lnTo>
                    <a:pt x="58" y="414"/>
                  </a:lnTo>
                  <a:lnTo>
                    <a:pt x="60" y="415"/>
                  </a:lnTo>
                  <a:lnTo>
                    <a:pt x="58" y="438"/>
                  </a:lnTo>
                  <a:lnTo>
                    <a:pt x="57" y="450"/>
                  </a:lnTo>
                  <a:lnTo>
                    <a:pt x="57" y="461"/>
                  </a:lnTo>
                  <a:lnTo>
                    <a:pt x="61" y="447"/>
                  </a:lnTo>
                  <a:lnTo>
                    <a:pt x="66" y="432"/>
                  </a:lnTo>
                  <a:lnTo>
                    <a:pt x="69" y="418"/>
                  </a:lnTo>
                  <a:lnTo>
                    <a:pt x="75" y="404"/>
                  </a:lnTo>
                  <a:lnTo>
                    <a:pt x="77" y="406"/>
                  </a:lnTo>
                  <a:lnTo>
                    <a:pt x="78" y="409"/>
                  </a:lnTo>
                  <a:lnTo>
                    <a:pt x="78" y="414"/>
                  </a:lnTo>
                  <a:lnTo>
                    <a:pt x="77" y="429"/>
                  </a:lnTo>
                  <a:lnTo>
                    <a:pt x="75" y="453"/>
                  </a:lnTo>
                  <a:lnTo>
                    <a:pt x="72" y="476"/>
                  </a:lnTo>
                  <a:lnTo>
                    <a:pt x="78" y="468"/>
                  </a:lnTo>
                  <a:lnTo>
                    <a:pt x="81" y="459"/>
                  </a:lnTo>
                  <a:lnTo>
                    <a:pt x="86" y="436"/>
                  </a:lnTo>
                  <a:lnTo>
                    <a:pt x="89" y="421"/>
                  </a:lnTo>
                  <a:lnTo>
                    <a:pt x="90" y="412"/>
                  </a:lnTo>
                  <a:lnTo>
                    <a:pt x="95" y="404"/>
                  </a:lnTo>
                  <a:lnTo>
                    <a:pt x="96" y="406"/>
                  </a:lnTo>
                  <a:lnTo>
                    <a:pt x="98" y="407"/>
                  </a:lnTo>
                  <a:lnTo>
                    <a:pt x="98" y="412"/>
                  </a:lnTo>
                  <a:lnTo>
                    <a:pt x="96" y="421"/>
                  </a:lnTo>
                  <a:lnTo>
                    <a:pt x="92" y="450"/>
                  </a:lnTo>
                  <a:lnTo>
                    <a:pt x="92" y="467"/>
                  </a:lnTo>
                  <a:lnTo>
                    <a:pt x="93" y="482"/>
                  </a:lnTo>
                  <a:lnTo>
                    <a:pt x="99" y="468"/>
                  </a:lnTo>
                  <a:lnTo>
                    <a:pt x="104" y="452"/>
                  </a:lnTo>
                  <a:lnTo>
                    <a:pt x="107" y="435"/>
                  </a:lnTo>
                  <a:lnTo>
                    <a:pt x="110" y="417"/>
                  </a:lnTo>
                  <a:lnTo>
                    <a:pt x="112" y="407"/>
                  </a:lnTo>
                  <a:lnTo>
                    <a:pt x="113" y="404"/>
                  </a:lnTo>
                  <a:lnTo>
                    <a:pt x="115" y="401"/>
                  </a:lnTo>
                  <a:lnTo>
                    <a:pt x="118" y="403"/>
                  </a:lnTo>
                  <a:lnTo>
                    <a:pt x="119" y="406"/>
                  </a:lnTo>
                  <a:lnTo>
                    <a:pt x="118" y="414"/>
                  </a:lnTo>
                  <a:lnTo>
                    <a:pt x="113" y="447"/>
                  </a:lnTo>
                  <a:lnTo>
                    <a:pt x="109" y="484"/>
                  </a:lnTo>
                  <a:lnTo>
                    <a:pt x="113" y="476"/>
                  </a:lnTo>
                  <a:lnTo>
                    <a:pt x="118" y="465"/>
                  </a:lnTo>
                  <a:lnTo>
                    <a:pt x="121" y="453"/>
                  </a:lnTo>
                  <a:lnTo>
                    <a:pt x="122" y="439"/>
                  </a:lnTo>
                  <a:lnTo>
                    <a:pt x="124" y="418"/>
                  </a:lnTo>
                  <a:lnTo>
                    <a:pt x="125" y="409"/>
                  </a:lnTo>
                  <a:lnTo>
                    <a:pt x="127" y="404"/>
                  </a:lnTo>
                  <a:lnTo>
                    <a:pt x="130" y="401"/>
                  </a:lnTo>
                  <a:lnTo>
                    <a:pt x="131" y="403"/>
                  </a:lnTo>
                  <a:lnTo>
                    <a:pt x="133" y="404"/>
                  </a:lnTo>
                  <a:lnTo>
                    <a:pt x="133" y="409"/>
                  </a:lnTo>
                  <a:lnTo>
                    <a:pt x="131" y="420"/>
                  </a:lnTo>
                  <a:lnTo>
                    <a:pt x="127" y="449"/>
                  </a:lnTo>
                  <a:lnTo>
                    <a:pt x="124" y="476"/>
                  </a:lnTo>
                  <a:lnTo>
                    <a:pt x="127" y="472"/>
                  </a:lnTo>
                  <a:lnTo>
                    <a:pt x="130" y="465"/>
                  </a:lnTo>
                  <a:lnTo>
                    <a:pt x="135" y="453"/>
                  </a:lnTo>
                  <a:lnTo>
                    <a:pt x="141" y="429"/>
                  </a:lnTo>
                  <a:lnTo>
                    <a:pt x="145" y="401"/>
                  </a:lnTo>
                  <a:lnTo>
                    <a:pt x="148" y="400"/>
                  </a:lnTo>
                  <a:lnTo>
                    <a:pt x="150" y="397"/>
                  </a:lnTo>
                  <a:lnTo>
                    <a:pt x="150" y="395"/>
                  </a:lnTo>
                  <a:lnTo>
                    <a:pt x="151" y="397"/>
                  </a:lnTo>
                  <a:lnTo>
                    <a:pt x="154" y="398"/>
                  </a:lnTo>
                  <a:lnTo>
                    <a:pt x="148" y="427"/>
                  </a:lnTo>
                  <a:lnTo>
                    <a:pt x="145" y="459"/>
                  </a:lnTo>
                  <a:lnTo>
                    <a:pt x="150" y="453"/>
                  </a:lnTo>
                  <a:lnTo>
                    <a:pt x="154" y="446"/>
                  </a:lnTo>
                  <a:lnTo>
                    <a:pt x="162" y="429"/>
                  </a:lnTo>
                  <a:lnTo>
                    <a:pt x="168" y="412"/>
                  </a:lnTo>
                  <a:lnTo>
                    <a:pt x="174" y="397"/>
                  </a:lnTo>
                  <a:lnTo>
                    <a:pt x="173" y="392"/>
                  </a:lnTo>
                  <a:lnTo>
                    <a:pt x="174" y="391"/>
                  </a:lnTo>
                  <a:lnTo>
                    <a:pt x="180" y="383"/>
                  </a:lnTo>
                  <a:lnTo>
                    <a:pt x="182" y="377"/>
                  </a:lnTo>
                  <a:lnTo>
                    <a:pt x="183" y="371"/>
                  </a:lnTo>
                  <a:lnTo>
                    <a:pt x="186" y="371"/>
                  </a:lnTo>
                  <a:lnTo>
                    <a:pt x="189" y="371"/>
                  </a:lnTo>
                  <a:lnTo>
                    <a:pt x="194" y="372"/>
                  </a:lnTo>
                  <a:lnTo>
                    <a:pt x="192" y="371"/>
                  </a:lnTo>
                  <a:lnTo>
                    <a:pt x="191" y="368"/>
                  </a:lnTo>
                  <a:lnTo>
                    <a:pt x="191" y="365"/>
                  </a:lnTo>
                  <a:lnTo>
                    <a:pt x="191" y="362"/>
                  </a:lnTo>
                  <a:lnTo>
                    <a:pt x="182" y="356"/>
                  </a:lnTo>
                  <a:lnTo>
                    <a:pt x="174" y="351"/>
                  </a:lnTo>
                  <a:lnTo>
                    <a:pt x="167" y="345"/>
                  </a:lnTo>
                  <a:lnTo>
                    <a:pt x="164" y="340"/>
                  </a:lnTo>
                  <a:lnTo>
                    <a:pt x="162" y="336"/>
                  </a:lnTo>
                  <a:lnTo>
                    <a:pt x="165" y="334"/>
                  </a:lnTo>
                  <a:lnTo>
                    <a:pt x="168" y="336"/>
                  </a:lnTo>
                  <a:lnTo>
                    <a:pt x="173" y="337"/>
                  </a:lnTo>
                  <a:lnTo>
                    <a:pt x="177" y="340"/>
                  </a:lnTo>
                  <a:lnTo>
                    <a:pt x="183" y="342"/>
                  </a:lnTo>
                  <a:lnTo>
                    <a:pt x="167" y="324"/>
                  </a:lnTo>
                  <a:lnTo>
                    <a:pt x="164" y="328"/>
                  </a:lnTo>
                  <a:lnTo>
                    <a:pt x="160" y="334"/>
                  </a:lnTo>
                  <a:lnTo>
                    <a:pt x="156" y="339"/>
                  </a:lnTo>
                  <a:lnTo>
                    <a:pt x="153" y="342"/>
                  </a:lnTo>
                  <a:lnTo>
                    <a:pt x="150" y="342"/>
                  </a:lnTo>
                  <a:lnTo>
                    <a:pt x="151" y="336"/>
                  </a:lnTo>
                  <a:lnTo>
                    <a:pt x="153" y="328"/>
                  </a:lnTo>
                  <a:lnTo>
                    <a:pt x="157" y="314"/>
                  </a:lnTo>
                  <a:lnTo>
                    <a:pt x="171" y="287"/>
                  </a:lnTo>
                  <a:lnTo>
                    <a:pt x="176" y="275"/>
                  </a:lnTo>
                  <a:lnTo>
                    <a:pt x="177" y="270"/>
                  </a:lnTo>
                  <a:lnTo>
                    <a:pt x="179" y="264"/>
                  </a:lnTo>
                  <a:lnTo>
                    <a:pt x="170" y="278"/>
                  </a:lnTo>
                  <a:lnTo>
                    <a:pt x="162" y="292"/>
                  </a:lnTo>
                  <a:lnTo>
                    <a:pt x="148" y="321"/>
                  </a:lnTo>
                  <a:lnTo>
                    <a:pt x="142" y="330"/>
                  </a:lnTo>
                  <a:lnTo>
                    <a:pt x="139" y="334"/>
                  </a:lnTo>
                  <a:lnTo>
                    <a:pt x="135" y="337"/>
                  </a:lnTo>
                  <a:lnTo>
                    <a:pt x="135" y="333"/>
                  </a:lnTo>
                  <a:lnTo>
                    <a:pt x="136" y="327"/>
                  </a:lnTo>
                  <a:lnTo>
                    <a:pt x="141" y="316"/>
                  </a:lnTo>
                  <a:lnTo>
                    <a:pt x="153" y="296"/>
                  </a:lnTo>
                  <a:lnTo>
                    <a:pt x="156" y="290"/>
                  </a:lnTo>
                  <a:lnTo>
                    <a:pt x="159" y="282"/>
                  </a:lnTo>
                  <a:lnTo>
                    <a:pt x="167" y="269"/>
                  </a:lnTo>
                  <a:lnTo>
                    <a:pt x="162" y="273"/>
                  </a:lnTo>
                  <a:lnTo>
                    <a:pt x="159" y="278"/>
                  </a:lnTo>
                  <a:lnTo>
                    <a:pt x="151" y="290"/>
                  </a:lnTo>
                  <a:lnTo>
                    <a:pt x="145" y="304"/>
                  </a:lnTo>
                  <a:lnTo>
                    <a:pt x="139" y="316"/>
                  </a:lnTo>
                  <a:lnTo>
                    <a:pt x="138" y="316"/>
                  </a:lnTo>
                  <a:lnTo>
                    <a:pt x="135" y="316"/>
                  </a:lnTo>
                  <a:lnTo>
                    <a:pt x="135" y="310"/>
                  </a:lnTo>
                  <a:lnTo>
                    <a:pt x="136" y="302"/>
                  </a:lnTo>
                  <a:lnTo>
                    <a:pt x="139" y="295"/>
                  </a:lnTo>
                  <a:lnTo>
                    <a:pt x="144" y="289"/>
                  </a:lnTo>
                  <a:lnTo>
                    <a:pt x="147" y="279"/>
                  </a:lnTo>
                  <a:lnTo>
                    <a:pt x="150" y="269"/>
                  </a:lnTo>
                  <a:lnTo>
                    <a:pt x="154" y="260"/>
                  </a:lnTo>
                  <a:lnTo>
                    <a:pt x="157" y="247"/>
                  </a:lnTo>
                  <a:lnTo>
                    <a:pt x="138" y="282"/>
                  </a:lnTo>
                  <a:lnTo>
                    <a:pt x="118" y="319"/>
                  </a:lnTo>
                  <a:lnTo>
                    <a:pt x="112" y="319"/>
                  </a:lnTo>
                  <a:lnTo>
                    <a:pt x="115" y="310"/>
                  </a:lnTo>
                  <a:lnTo>
                    <a:pt x="119" y="302"/>
                  </a:lnTo>
                  <a:lnTo>
                    <a:pt x="127" y="285"/>
                  </a:lnTo>
                  <a:lnTo>
                    <a:pt x="136" y="270"/>
                  </a:lnTo>
                  <a:lnTo>
                    <a:pt x="139" y="261"/>
                  </a:lnTo>
                  <a:lnTo>
                    <a:pt x="141" y="252"/>
                  </a:lnTo>
                  <a:lnTo>
                    <a:pt x="135" y="261"/>
                  </a:lnTo>
                  <a:lnTo>
                    <a:pt x="130" y="272"/>
                  </a:lnTo>
                  <a:lnTo>
                    <a:pt x="121" y="295"/>
                  </a:lnTo>
                  <a:lnTo>
                    <a:pt x="115" y="295"/>
                  </a:lnTo>
                  <a:lnTo>
                    <a:pt x="115" y="289"/>
                  </a:lnTo>
                  <a:lnTo>
                    <a:pt x="118" y="284"/>
                  </a:lnTo>
                  <a:lnTo>
                    <a:pt x="110" y="292"/>
                  </a:lnTo>
                  <a:lnTo>
                    <a:pt x="106" y="302"/>
                  </a:lnTo>
                  <a:lnTo>
                    <a:pt x="99" y="304"/>
                  </a:lnTo>
                  <a:lnTo>
                    <a:pt x="99" y="296"/>
                  </a:lnTo>
                  <a:lnTo>
                    <a:pt x="101" y="287"/>
                  </a:lnTo>
                  <a:lnTo>
                    <a:pt x="107" y="269"/>
                  </a:lnTo>
                  <a:lnTo>
                    <a:pt x="103" y="276"/>
                  </a:lnTo>
                  <a:lnTo>
                    <a:pt x="99" y="284"/>
                  </a:lnTo>
                  <a:lnTo>
                    <a:pt x="95" y="292"/>
                  </a:lnTo>
                  <a:lnTo>
                    <a:pt x="92" y="293"/>
                  </a:lnTo>
                  <a:lnTo>
                    <a:pt x="87" y="295"/>
                  </a:lnTo>
                  <a:lnTo>
                    <a:pt x="89" y="292"/>
                  </a:lnTo>
                  <a:lnTo>
                    <a:pt x="87" y="289"/>
                  </a:lnTo>
                  <a:lnTo>
                    <a:pt x="86" y="290"/>
                  </a:lnTo>
                  <a:lnTo>
                    <a:pt x="84" y="293"/>
                  </a:lnTo>
                  <a:lnTo>
                    <a:pt x="81" y="295"/>
                  </a:lnTo>
                  <a:lnTo>
                    <a:pt x="77" y="295"/>
                  </a:lnTo>
                  <a:lnTo>
                    <a:pt x="77" y="278"/>
                  </a:lnTo>
                  <a:lnTo>
                    <a:pt x="72" y="281"/>
                  </a:lnTo>
                  <a:lnTo>
                    <a:pt x="69" y="285"/>
                  </a:lnTo>
                  <a:lnTo>
                    <a:pt x="66" y="290"/>
                  </a:lnTo>
                  <a:lnTo>
                    <a:pt x="63" y="292"/>
                  </a:lnTo>
                  <a:lnTo>
                    <a:pt x="58" y="292"/>
                  </a:lnTo>
                  <a:lnTo>
                    <a:pt x="58" y="287"/>
                  </a:lnTo>
                  <a:lnTo>
                    <a:pt x="58" y="282"/>
                  </a:lnTo>
                  <a:lnTo>
                    <a:pt x="57" y="281"/>
                  </a:lnTo>
                  <a:lnTo>
                    <a:pt x="55" y="281"/>
                  </a:lnTo>
                  <a:lnTo>
                    <a:pt x="54" y="282"/>
                  </a:lnTo>
                  <a:lnTo>
                    <a:pt x="52" y="281"/>
                  </a:lnTo>
                  <a:lnTo>
                    <a:pt x="51" y="279"/>
                  </a:lnTo>
                  <a:lnTo>
                    <a:pt x="51" y="276"/>
                  </a:lnTo>
                  <a:lnTo>
                    <a:pt x="49" y="278"/>
                  </a:lnTo>
                  <a:lnTo>
                    <a:pt x="48" y="281"/>
                  </a:lnTo>
                  <a:lnTo>
                    <a:pt x="45" y="282"/>
                  </a:lnTo>
                  <a:lnTo>
                    <a:pt x="40" y="282"/>
                  </a:lnTo>
                  <a:lnTo>
                    <a:pt x="40" y="276"/>
                  </a:lnTo>
                  <a:lnTo>
                    <a:pt x="42" y="272"/>
                  </a:lnTo>
                  <a:lnTo>
                    <a:pt x="37" y="275"/>
                  </a:lnTo>
                  <a:lnTo>
                    <a:pt x="35" y="276"/>
                  </a:lnTo>
                  <a:lnTo>
                    <a:pt x="31" y="276"/>
                  </a:lnTo>
                  <a:lnTo>
                    <a:pt x="31" y="270"/>
                  </a:lnTo>
                  <a:lnTo>
                    <a:pt x="34" y="264"/>
                  </a:lnTo>
                  <a:lnTo>
                    <a:pt x="35" y="258"/>
                  </a:lnTo>
                  <a:lnTo>
                    <a:pt x="37" y="252"/>
                  </a:lnTo>
                  <a:lnTo>
                    <a:pt x="40" y="252"/>
                  </a:lnTo>
                  <a:lnTo>
                    <a:pt x="42" y="250"/>
                  </a:lnTo>
                  <a:lnTo>
                    <a:pt x="43" y="247"/>
                  </a:lnTo>
                  <a:lnTo>
                    <a:pt x="46" y="247"/>
                  </a:lnTo>
                  <a:lnTo>
                    <a:pt x="49" y="249"/>
                  </a:lnTo>
                  <a:lnTo>
                    <a:pt x="49" y="257"/>
                  </a:lnTo>
                  <a:lnTo>
                    <a:pt x="48" y="263"/>
                  </a:lnTo>
                  <a:lnTo>
                    <a:pt x="51" y="258"/>
                  </a:lnTo>
                  <a:lnTo>
                    <a:pt x="54" y="253"/>
                  </a:lnTo>
                  <a:lnTo>
                    <a:pt x="55" y="247"/>
                  </a:lnTo>
                  <a:lnTo>
                    <a:pt x="57" y="243"/>
                  </a:lnTo>
                  <a:lnTo>
                    <a:pt x="60" y="244"/>
                  </a:lnTo>
                  <a:lnTo>
                    <a:pt x="61" y="246"/>
                  </a:lnTo>
                  <a:lnTo>
                    <a:pt x="61" y="252"/>
                  </a:lnTo>
                  <a:lnTo>
                    <a:pt x="60" y="258"/>
                  </a:lnTo>
                  <a:lnTo>
                    <a:pt x="60" y="261"/>
                  </a:lnTo>
                  <a:lnTo>
                    <a:pt x="60" y="264"/>
                  </a:lnTo>
                  <a:lnTo>
                    <a:pt x="64" y="260"/>
                  </a:lnTo>
                  <a:lnTo>
                    <a:pt x="66" y="255"/>
                  </a:lnTo>
                  <a:lnTo>
                    <a:pt x="69" y="243"/>
                  </a:lnTo>
                  <a:lnTo>
                    <a:pt x="74" y="244"/>
                  </a:lnTo>
                  <a:lnTo>
                    <a:pt x="75" y="246"/>
                  </a:lnTo>
                  <a:lnTo>
                    <a:pt x="75" y="252"/>
                  </a:lnTo>
                  <a:lnTo>
                    <a:pt x="72" y="258"/>
                  </a:lnTo>
                  <a:lnTo>
                    <a:pt x="71" y="264"/>
                  </a:lnTo>
                  <a:lnTo>
                    <a:pt x="69" y="270"/>
                  </a:lnTo>
                  <a:lnTo>
                    <a:pt x="72" y="269"/>
                  </a:lnTo>
                  <a:lnTo>
                    <a:pt x="74" y="264"/>
                  </a:lnTo>
                  <a:lnTo>
                    <a:pt x="78" y="257"/>
                  </a:lnTo>
                  <a:lnTo>
                    <a:pt x="81" y="247"/>
                  </a:lnTo>
                  <a:lnTo>
                    <a:pt x="86" y="238"/>
                  </a:lnTo>
                  <a:lnTo>
                    <a:pt x="89" y="240"/>
                  </a:lnTo>
                  <a:lnTo>
                    <a:pt x="92" y="241"/>
                  </a:lnTo>
                  <a:lnTo>
                    <a:pt x="86" y="260"/>
                  </a:lnTo>
                  <a:lnTo>
                    <a:pt x="84" y="269"/>
                  </a:lnTo>
                  <a:lnTo>
                    <a:pt x="83" y="279"/>
                  </a:lnTo>
                  <a:lnTo>
                    <a:pt x="87" y="275"/>
                  </a:lnTo>
                  <a:lnTo>
                    <a:pt x="90" y="270"/>
                  </a:lnTo>
                  <a:lnTo>
                    <a:pt x="96" y="260"/>
                  </a:lnTo>
                  <a:lnTo>
                    <a:pt x="104" y="237"/>
                  </a:lnTo>
                  <a:lnTo>
                    <a:pt x="107" y="237"/>
                  </a:lnTo>
                  <a:lnTo>
                    <a:pt x="109" y="238"/>
                  </a:lnTo>
                  <a:lnTo>
                    <a:pt x="109" y="241"/>
                  </a:lnTo>
                  <a:lnTo>
                    <a:pt x="109" y="244"/>
                  </a:lnTo>
                  <a:lnTo>
                    <a:pt x="116" y="232"/>
                  </a:lnTo>
                  <a:lnTo>
                    <a:pt x="118" y="232"/>
                  </a:lnTo>
                  <a:lnTo>
                    <a:pt x="119" y="232"/>
                  </a:lnTo>
                  <a:lnTo>
                    <a:pt x="122" y="234"/>
                  </a:lnTo>
                  <a:lnTo>
                    <a:pt x="119" y="246"/>
                  </a:lnTo>
                  <a:lnTo>
                    <a:pt x="118" y="257"/>
                  </a:lnTo>
                  <a:lnTo>
                    <a:pt x="110" y="276"/>
                  </a:lnTo>
                  <a:lnTo>
                    <a:pt x="118" y="266"/>
                  </a:lnTo>
                  <a:lnTo>
                    <a:pt x="124" y="255"/>
                  </a:lnTo>
                  <a:lnTo>
                    <a:pt x="135" y="229"/>
                  </a:lnTo>
                  <a:lnTo>
                    <a:pt x="139" y="231"/>
                  </a:lnTo>
                  <a:lnTo>
                    <a:pt x="141" y="235"/>
                  </a:lnTo>
                  <a:lnTo>
                    <a:pt x="142" y="234"/>
                  </a:lnTo>
                  <a:lnTo>
                    <a:pt x="144" y="232"/>
                  </a:lnTo>
                  <a:lnTo>
                    <a:pt x="145" y="231"/>
                  </a:lnTo>
                  <a:lnTo>
                    <a:pt x="147" y="229"/>
                  </a:lnTo>
                  <a:lnTo>
                    <a:pt x="150" y="231"/>
                  </a:lnTo>
                  <a:lnTo>
                    <a:pt x="150" y="234"/>
                  </a:lnTo>
                  <a:lnTo>
                    <a:pt x="150" y="238"/>
                  </a:lnTo>
                  <a:lnTo>
                    <a:pt x="148" y="250"/>
                  </a:lnTo>
                  <a:lnTo>
                    <a:pt x="151" y="246"/>
                  </a:lnTo>
                  <a:lnTo>
                    <a:pt x="154" y="240"/>
                  </a:lnTo>
                  <a:lnTo>
                    <a:pt x="157" y="235"/>
                  </a:lnTo>
                  <a:lnTo>
                    <a:pt x="160" y="229"/>
                  </a:lnTo>
                  <a:lnTo>
                    <a:pt x="165" y="232"/>
                  </a:lnTo>
                  <a:lnTo>
                    <a:pt x="165" y="241"/>
                  </a:lnTo>
                  <a:lnTo>
                    <a:pt x="162" y="250"/>
                  </a:lnTo>
                  <a:lnTo>
                    <a:pt x="157" y="267"/>
                  </a:lnTo>
                  <a:lnTo>
                    <a:pt x="162" y="263"/>
                  </a:lnTo>
                  <a:lnTo>
                    <a:pt x="168" y="255"/>
                  </a:lnTo>
                  <a:lnTo>
                    <a:pt x="179" y="240"/>
                  </a:lnTo>
                  <a:lnTo>
                    <a:pt x="180" y="240"/>
                  </a:lnTo>
                  <a:lnTo>
                    <a:pt x="182" y="241"/>
                  </a:lnTo>
                  <a:lnTo>
                    <a:pt x="186" y="237"/>
                  </a:lnTo>
                  <a:lnTo>
                    <a:pt x="188" y="232"/>
                  </a:lnTo>
                  <a:lnTo>
                    <a:pt x="191" y="228"/>
                  </a:lnTo>
                  <a:lnTo>
                    <a:pt x="194" y="225"/>
                  </a:lnTo>
                  <a:lnTo>
                    <a:pt x="196" y="229"/>
                  </a:lnTo>
                  <a:lnTo>
                    <a:pt x="196" y="234"/>
                  </a:lnTo>
                  <a:lnTo>
                    <a:pt x="192" y="243"/>
                  </a:lnTo>
                  <a:lnTo>
                    <a:pt x="188" y="252"/>
                  </a:lnTo>
                  <a:lnTo>
                    <a:pt x="186" y="257"/>
                  </a:lnTo>
                  <a:lnTo>
                    <a:pt x="186" y="261"/>
                  </a:lnTo>
                  <a:lnTo>
                    <a:pt x="186" y="263"/>
                  </a:lnTo>
                  <a:lnTo>
                    <a:pt x="188" y="263"/>
                  </a:lnTo>
                  <a:lnTo>
                    <a:pt x="191" y="263"/>
                  </a:lnTo>
                  <a:lnTo>
                    <a:pt x="196" y="258"/>
                  </a:lnTo>
                  <a:lnTo>
                    <a:pt x="197" y="255"/>
                  </a:lnTo>
                  <a:lnTo>
                    <a:pt x="196" y="252"/>
                  </a:lnTo>
                  <a:lnTo>
                    <a:pt x="200" y="249"/>
                  </a:lnTo>
                  <a:lnTo>
                    <a:pt x="203" y="244"/>
                  </a:lnTo>
                  <a:lnTo>
                    <a:pt x="209" y="237"/>
                  </a:lnTo>
                  <a:lnTo>
                    <a:pt x="211" y="237"/>
                  </a:lnTo>
                  <a:lnTo>
                    <a:pt x="212" y="240"/>
                  </a:lnTo>
                  <a:lnTo>
                    <a:pt x="212" y="244"/>
                  </a:lnTo>
                  <a:lnTo>
                    <a:pt x="211" y="249"/>
                  </a:lnTo>
                  <a:lnTo>
                    <a:pt x="211" y="253"/>
                  </a:lnTo>
                  <a:lnTo>
                    <a:pt x="215" y="252"/>
                  </a:lnTo>
                  <a:lnTo>
                    <a:pt x="217" y="250"/>
                  </a:lnTo>
                  <a:lnTo>
                    <a:pt x="221" y="246"/>
                  </a:lnTo>
                  <a:lnTo>
                    <a:pt x="228" y="247"/>
                  </a:lnTo>
                  <a:lnTo>
                    <a:pt x="228" y="253"/>
                  </a:lnTo>
                  <a:lnTo>
                    <a:pt x="228" y="260"/>
                  </a:lnTo>
                  <a:lnTo>
                    <a:pt x="229" y="261"/>
                  </a:lnTo>
                  <a:lnTo>
                    <a:pt x="234" y="263"/>
                  </a:lnTo>
                  <a:lnTo>
                    <a:pt x="237" y="264"/>
                  </a:lnTo>
                  <a:lnTo>
                    <a:pt x="240" y="266"/>
                  </a:lnTo>
                  <a:lnTo>
                    <a:pt x="240" y="263"/>
                  </a:lnTo>
                  <a:lnTo>
                    <a:pt x="238" y="260"/>
                  </a:lnTo>
                  <a:lnTo>
                    <a:pt x="235" y="255"/>
                  </a:lnTo>
                  <a:lnTo>
                    <a:pt x="231" y="249"/>
                  </a:lnTo>
                  <a:lnTo>
                    <a:pt x="229" y="246"/>
                  </a:lnTo>
                  <a:lnTo>
                    <a:pt x="229" y="241"/>
                  </a:lnTo>
                  <a:lnTo>
                    <a:pt x="235" y="240"/>
                  </a:lnTo>
                  <a:lnTo>
                    <a:pt x="243" y="240"/>
                  </a:lnTo>
                  <a:lnTo>
                    <a:pt x="243" y="238"/>
                  </a:lnTo>
                  <a:lnTo>
                    <a:pt x="240" y="237"/>
                  </a:lnTo>
                  <a:lnTo>
                    <a:pt x="238" y="234"/>
                  </a:lnTo>
                  <a:lnTo>
                    <a:pt x="237" y="229"/>
                  </a:lnTo>
                  <a:lnTo>
                    <a:pt x="246" y="231"/>
                  </a:lnTo>
                  <a:lnTo>
                    <a:pt x="253" y="234"/>
                  </a:lnTo>
                  <a:lnTo>
                    <a:pt x="270" y="241"/>
                  </a:lnTo>
                  <a:lnTo>
                    <a:pt x="264" y="235"/>
                  </a:lnTo>
                  <a:lnTo>
                    <a:pt x="258" y="231"/>
                  </a:lnTo>
                  <a:lnTo>
                    <a:pt x="252" y="226"/>
                  </a:lnTo>
                  <a:lnTo>
                    <a:pt x="249" y="221"/>
                  </a:lnTo>
                  <a:lnTo>
                    <a:pt x="247" y="218"/>
                  </a:lnTo>
                  <a:lnTo>
                    <a:pt x="253" y="215"/>
                  </a:lnTo>
                  <a:lnTo>
                    <a:pt x="261" y="215"/>
                  </a:lnTo>
                  <a:lnTo>
                    <a:pt x="267" y="217"/>
                  </a:lnTo>
                  <a:lnTo>
                    <a:pt x="273" y="218"/>
                  </a:lnTo>
                  <a:lnTo>
                    <a:pt x="273" y="215"/>
                  </a:lnTo>
                  <a:lnTo>
                    <a:pt x="272" y="214"/>
                  </a:lnTo>
                  <a:lnTo>
                    <a:pt x="272" y="212"/>
                  </a:lnTo>
                  <a:lnTo>
                    <a:pt x="270" y="211"/>
                  </a:lnTo>
                  <a:lnTo>
                    <a:pt x="276" y="211"/>
                  </a:lnTo>
                  <a:lnTo>
                    <a:pt x="282" y="212"/>
                  </a:lnTo>
                  <a:lnTo>
                    <a:pt x="293" y="217"/>
                  </a:lnTo>
                  <a:lnTo>
                    <a:pt x="304" y="220"/>
                  </a:lnTo>
                  <a:lnTo>
                    <a:pt x="310" y="221"/>
                  </a:lnTo>
                  <a:lnTo>
                    <a:pt x="318" y="223"/>
                  </a:lnTo>
                  <a:lnTo>
                    <a:pt x="322" y="225"/>
                  </a:lnTo>
                  <a:lnTo>
                    <a:pt x="327" y="228"/>
                  </a:lnTo>
                  <a:lnTo>
                    <a:pt x="339" y="231"/>
                  </a:lnTo>
                  <a:lnTo>
                    <a:pt x="333" y="228"/>
                  </a:lnTo>
                  <a:lnTo>
                    <a:pt x="327" y="225"/>
                  </a:lnTo>
                  <a:lnTo>
                    <a:pt x="321" y="221"/>
                  </a:lnTo>
                  <a:lnTo>
                    <a:pt x="319" y="218"/>
                  </a:lnTo>
                  <a:lnTo>
                    <a:pt x="318" y="215"/>
                  </a:lnTo>
                  <a:lnTo>
                    <a:pt x="298" y="212"/>
                  </a:lnTo>
                  <a:lnTo>
                    <a:pt x="287" y="209"/>
                  </a:lnTo>
                  <a:lnTo>
                    <a:pt x="278" y="208"/>
                  </a:lnTo>
                  <a:lnTo>
                    <a:pt x="273" y="205"/>
                  </a:lnTo>
                  <a:lnTo>
                    <a:pt x="269" y="202"/>
                  </a:lnTo>
                  <a:lnTo>
                    <a:pt x="266" y="199"/>
                  </a:lnTo>
                  <a:lnTo>
                    <a:pt x="264" y="192"/>
                  </a:lnTo>
                  <a:lnTo>
                    <a:pt x="260" y="191"/>
                  </a:lnTo>
                  <a:lnTo>
                    <a:pt x="257" y="189"/>
                  </a:lnTo>
                  <a:lnTo>
                    <a:pt x="257" y="186"/>
                  </a:lnTo>
                  <a:lnTo>
                    <a:pt x="261" y="183"/>
                  </a:lnTo>
                  <a:lnTo>
                    <a:pt x="269" y="183"/>
                  </a:lnTo>
                  <a:lnTo>
                    <a:pt x="282" y="185"/>
                  </a:lnTo>
                  <a:lnTo>
                    <a:pt x="282" y="183"/>
                  </a:lnTo>
                  <a:lnTo>
                    <a:pt x="281" y="182"/>
                  </a:lnTo>
                  <a:lnTo>
                    <a:pt x="281" y="179"/>
                  </a:lnTo>
                  <a:lnTo>
                    <a:pt x="281" y="176"/>
                  </a:lnTo>
                  <a:lnTo>
                    <a:pt x="264" y="174"/>
                  </a:lnTo>
                  <a:lnTo>
                    <a:pt x="247" y="173"/>
                  </a:lnTo>
                  <a:lnTo>
                    <a:pt x="232" y="170"/>
                  </a:lnTo>
                  <a:lnTo>
                    <a:pt x="217" y="165"/>
                  </a:lnTo>
                  <a:lnTo>
                    <a:pt x="215" y="160"/>
                  </a:lnTo>
                  <a:lnTo>
                    <a:pt x="214" y="157"/>
                  </a:lnTo>
                  <a:lnTo>
                    <a:pt x="214" y="154"/>
                  </a:lnTo>
                  <a:lnTo>
                    <a:pt x="211" y="154"/>
                  </a:lnTo>
                  <a:lnTo>
                    <a:pt x="206" y="153"/>
                  </a:lnTo>
                  <a:lnTo>
                    <a:pt x="206" y="151"/>
                  </a:lnTo>
                  <a:lnTo>
                    <a:pt x="205" y="150"/>
                  </a:lnTo>
                  <a:lnTo>
                    <a:pt x="205" y="148"/>
                  </a:lnTo>
                  <a:lnTo>
                    <a:pt x="206" y="147"/>
                  </a:lnTo>
                  <a:lnTo>
                    <a:pt x="203" y="145"/>
                  </a:lnTo>
                  <a:lnTo>
                    <a:pt x="200" y="142"/>
                  </a:lnTo>
                  <a:lnTo>
                    <a:pt x="208" y="138"/>
                  </a:lnTo>
                  <a:lnTo>
                    <a:pt x="215" y="135"/>
                  </a:lnTo>
                  <a:lnTo>
                    <a:pt x="226" y="133"/>
                  </a:lnTo>
                  <a:lnTo>
                    <a:pt x="235" y="133"/>
                  </a:lnTo>
                  <a:lnTo>
                    <a:pt x="257" y="131"/>
                  </a:lnTo>
                  <a:lnTo>
                    <a:pt x="266" y="130"/>
                  </a:lnTo>
                  <a:lnTo>
                    <a:pt x="275" y="127"/>
                  </a:lnTo>
                  <a:lnTo>
                    <a:pt x="232" y="125"/>
                  </a:lnTo>
                  <a:lnTo>
                    <a:pt x="188" y="125"/>
                  </a:lnTo>
                  <a:lnTo>
                    <a:pt x="186" y="124"/>
                  </a:lnTo>
                  <a:lnTo>
                    <a:pt x="183" y="119"/>
                  </a:lnTo>
                  <a:lnTo>
                    <a:pt x="191" y="118"/>
                  </a:lnTo>
                  <a:lnTo>
                    <a:pt x="199" y="116"/>
                  </a:lnTo>
                  <a:lnTo>
                    <a:pt x="215" y="118"/>
                  </a:lnTo>
                  <a:lnTo>
                    <a:pt x="231" y="118"/>
                  </a:lnTo>
                  <a:lnTo>
                    <a:pt x="238" y="116"/>
                  </a:lnTo>
                  <a:lnTo>
                    <a:pt x="244" y="113"/>
                  </a:lnTo>
                  <a:lnTo>
                    <a:pt x="232" y="113"/>
                  </a:lnTo>
                  <a:lnTo>
                    <a:pt x="217" y="113"/>
                  </a:lnTo>
                  <a:lnTo>
                    <a:pt x="200" y="115"/>
                  </a:lnTo>
                  <a:lnTo>
                    <a:pt x="182" y="115"/>
                  </a:lnTo>
                  <a:lnTo>
                    <a:pt x="180" y="112"/>
                  </a:lnTo>
                  <a:lnTo>
                    <a:pt x="179" y="110"/>
                  </a:lnTo>
                  <a:lnTo>
                    <a:pt x="179" y="109"/>
                  </a:lnTo>
                  <a:lnTo>
                    <a:pt x="180" y="107"/>
                  </a:lnTo>
                  <a:lnTo>
                    <a:pt x="183" y="107"/>
                  </a:lnTo>
                  <a:lnTo>
                    <a:pt x="180" y="106"/>
                  </a:lnTo>
                  <a:lnTo>
                    <a:pt x="179" y="104"/>
                  </a:lnTo>
                  <a:lnTo>
                    <a:pt x="177" y="101"/>
                  </a:lnTo>
                  <a:lnTo>
                    <a:pt x="179" y="101"/>
                  </a:lnTo>
                  <a:lnTo>
                    <a:pt x="179" y="99"/>
                  </a:lnTo>
                  <a:lnTo>
                    <a:pt x="206" y="96"/>
                  </a:lnTo>
                  <a:lnTo>
                    <a:pt x="191" y="93"/>
                  </a:lnTo>
                  <a:lnTo>
                    <a:pt x="180" y="92"/>
                  </a:lnTo>
                  <a:lnTo>
                    <a:pt x="171" y="93"/>
                  </a:lnTo>
                  <a:lnTo>
                    <a:pt x="170" y="95"/>
                  </a:lnTo>
                  <a:lnTo>
                    <a:pt x="171" y="98"/>
                  </a:lnTo>
                  <a:lnTo>
                    <a:pt x="168" y="96"/>
                  </a:lnTo>
                  <a:lnTo>
                    <a:pt x="164" y="95"/>
                  </a:lnTo>
                  <a:lnTo>
                    <a:pt x="160" y="95"/>
                  </a:lnTo>
                  <a:lnTo>
                    <a:pt x="159" y="93"/>
                  </a:lnTo>
                  <a:lnTo>
                    <a:pt x="159" y="90"/>
                  </a:lnTo>
                  <a:lnTo>
                    <a:pt x="177" y="89"/>
                  </a:lnTo>
                  <a:lnTo>
                    <a:pt x="196" y="89"/>
                  </a:lnTo>
                  <a:lnTo>
                    <a:pt x="214" y="90"/>
                  </a:lnTo>
                  <a:lnTo>
                    <a:pt x="231" y="95"/>
                  </a:lnTo>
                  <a:lnTo>
                    <a:pt x="229" y="98"/>
                  </a:lnTo>
                  <a:lnTo>
                    <a:pt x="226" y="99"/>
                  </a:lnTo>
                  <a:lnTo>
                    <a:pt x="217" y="101"/>
                  </a:lnTo>
                  <a:lnTo>
                    <a:pt x="221" y="103"/>
                  </a:lnTo>
                  <a:lnTo>
                    <a:pt x="228" y="103"/>
                  </a:lnTo>
                  <a:lnTo>
                    <a:pt x="238" y="104"/>
                  </a:lnTo>
                  <a:lnTo>
                    <a:pt x="240" y="106"/>
                  </a:lnTo>
                  <a:lnTo>
                    <a:pt x="240" y="109"/>
                  </a:lnTo>
                  <a:lnTo>
                    <a:pt x="250" y="109"/>
                  </a:lnTo>
                  <a:lnTo>
                    <a:pt x="260" y="109"/>
                  </a:lnTo>
                  <a:lnTo>
                    <a:pt x="258" y="113"/>
                  </a:lnTo>
                  <a:lnTo>
                    <a:pt x="255" y="116"/>
                  </a:lnTo>
                  <a:lnTo>
                    <a:pt x="247" y="119"/>
                  </a:lnTo>
                  <a:lnTo>
                    <a:pt x="258" y="121"/>
                  </a:lnTo>
                  <a:lnTo>
                    <a:pt x="269" y="122"/>
                  </a:lnTo>
                  <a:lnTo>
                    <a:pt x="279" y="122"/>
                  </a:lnTo>
                  <a:lnTo>
                    <a:pt x="290" y="124"/>
                  </a:lnTo>
                  <a:lnTo>
                    <a:pt x="290" y="127"/>
                  </a:lnTo>
                  <a:lnTo>
                    <a:pt x="287" y="130"/>
                  </a:lnTo>
                  <a:lnTo>
                    <a:pt x="282" y="131"/>
                  </a:lnTo>
                  <a:lnTo>
                    <a:pt x="284" y="133"/>
                  </a:lnTo>
                  <a:lnTo>
                    <a:pt x="289" y="135"/>
                  </a:lnTo>
                  <a:lnTo>
                    <a:pt x="295" y="133"/>
                  </a:lnTo>
                  <a:lnTo>
                    <a:pt x="302" y="131"/>
                  </a:lnTo>
                  <a:lnTo>
                    <a:pt x="305" y="131"/>
                  </a:lnTo>
                  <a:lnTo>
                    <a:pt x="308" y="131"/>
                  </a:lnTo>
                  <a:lnTo>
                    <a:pt x="307" y="136"/>
                  </a:lnTo>
                  <a:lnTo>
                    <a:pt x="302" y="138"/>
                  </a:lnTo>
                  <a:lnTo>
                    <a:pt x="293" y="141"/>
                  </a:lnTo>
                  <a:lnTo>
                    <a:pt x="296" y="144"/>
                  </a:lnTo>
                  <a:lnTo>
                    <a:pt x="289" y="142"/>
                  </a:lnTo>
                  <a:lnTo>
                    <a:pt x="281" y="145"/>
                  </a:lnTo>
                  <a:lnTo>
                    <a:pt x="285" y="145"/>
                  </a:lnTo>
                  <a:lnTo>
                    <a:pt x="292" y="147"/>
                  </a:lnTo>
                  <a:lnTo>
                    <a:pt x="301" y="147"/>
                  </a:lnTo>
                  <a:lnTo>
                    <a:pt x="302" y="145"/>
                  </a:lnTo>
                  <a:lnTo>
                    <a:pt x="301" y="145"/>
                  </a:lnTo>
                  <a:lnTo>
                    <a:pt x="301" y="144"/>
                  </a:lnTo>
                  <a:lnTo>
                    <a:pt x="308" y="147"/>
                  </a:lnTo>
                  <a:lnTo>
                    <a:pt x="318" y="147"/>
                  </a:lnTo>
                  <a:lnTo>
                    <a:pt x="328" y="147"/>
                  </a:lnTo>
                  <a:lnTo>
                    <a:pt x="339" y="148"/>
                  </a:lnTo>
                  <a:lnTo>
                    <a:pt x="337" y="153"/>
                  </a:lnTo>
                  <a:lnTo>
                    <a:pt x="334" y="156"/>
                  </a:lnTo>
                  <a:lnTo>
                    <a:pt x="327" y="159"/>
                  </a:lnTo>
                  <a:lnTo>
                    <a:pt x="331" y="162"/>
                  </a:lnTo>
                  <a:lnTo>
                    <a:pt x="339" y="164"/>
                  </a:lnTo>
                  <a:lnTo>
                    <a:pt x="354" y="164"/>
                  </a:lnTo>
                  <a:lnTo>
                    <a:pt x="356" y="162"/>
                  </a:lnTo>
                  <a:lnTo>
                    <a:pt x="354" y="160"/>
                  </a:lnTo>
                  <a:lnTo>
                    <a:pt x="354" y="159"/>
                  </a:lnTo>
                  <a:lnTo>
                    <a:pt x="354" y="157"/>
                  </a:lnTo>
                  <a:lnTo>
                    <a:pt x="360" y="157"/>
                  </a:lnTo>
                  <a:lnTo>
                    <a:pt x="366" y="159"/>
                  </a:lnTo>
                  <a:lnTo>
                    <a:pt x="382" y="167"/>
                  </a:lnTo>
                  <a:lnTo>
                    <a:pt x="397" y="174"/>
                  </a:lnTo>
                  <a:lnTo>
                    <a:pt x="411" y="180"/>
                  </a:lnTo>
                  <a:lnTo>
                    <a:pt x="429" y="189"/>
                  </a:lnTo>
                  <a:lnTo>
                    <a:pt x="447" y="199"/>
                  </a:lnTo>
                  <a:lnTo>
                    <a:pt x="467" y="209"/>
                  </a:lnTo>
                  <a:lnTo>
                    <a:pt x="484" y="218"/>
                  </a:lnTo>
                  <a:lnTo>
                    <a:pt x="487" y="217"/>
                  </a:lnTo>
                  <a:lnTo>
                    <a:pt x="490" y="217"/>
                  </a:lnTo>
                  <a:lnTo>
                    <a:pt x="510" y="229"/>
                  </a:lnTo>
                  <a:lnTo>
                    <a:pt x="531" y="240"/>
                  </a:lnTo>
                  <a:lnTo>
                    <a:pt x="575" y="261"/>
                  </a:lnTo>
                  <a:lnTo>
                    <a:pt x="572" y="258"/>
                  </a:lnTo>
                  <a:lnTo>
                    <a:pt x="568" y="255"/>
                  </a:lnTo>
                  <a:lnTo>
                    <a:pt x="563" y="252"/>
                  </a:lnTo>
                  <a:lnTo>
                    <a:pt x="560" y="247"/>
                  </a:lnTo>
                  <a:lnTo>
                    <a:pt x="554" y="243"/>
                  </a:lnTo>
                  <a:lnTo>
                    <a:pt x="549" y="240"/>
                  </a:lnTo>
                  <a:lnTo>
                    <a:pt x="543" y="235"/>
                  </a:lnTo>
                  <a:lnTo>
                    <a:pt x="536" y="232"/>
                  </a:lnTo>
                  <a:lnTo>
                    <a:pt x="536" y="231"/>
                  </a:lnTo>
                  <a:lnTo>
                    <a:pt x="534" y="229"/>
                  </a:lnTo>
                  <a:lnTo>
                    <a:pt x="526" y="226"/>
                  </a:lnTo>
                  <a:lnTo>
                    <a:pt x="523" y="225"/>
                  </a:lnTo>
                  <a:lnTo>
                    <a:pt x="522" y="221"/>
                  </a:lnTo>
                  <a:lnTo>
                    <a:pt x="517" y="221"/>
                  </a:lnTo>
                  <a:lnTo>
                    <a:pt x="514" y="220"/>
                  </a:lnTo>
                  <a:lnTo>
                    <a:pt x="510" y="218"/>
                  </a:lnTo>
                  <a:lnTo>
                    <a:pt x="507" y="215"/>
                  </a:lnTo>
                  <a:lnTo>
                    <a:pt x="500" y="214"/>
                  </a:lnTo>
                  <a:lnTo>
                    <a:pt x="496" y="211"/>
                  </a:lnTo>
                  <a:lnTo>
                    <a:pt x="490" y="208"/>
                  </a:lnTo>
                  <a:lnTo>
                    <a:pt x="485" y="206"/>
                  </a:lnTo>
                  <a:lnTo>
                    <a:pt x="484" y="205"/>
                  </a:lnTo>
                  <a:lnTo>
                    <a:pt x="484" y="203"/>
                  </a:lnTo>
                  <a:lnTo>
                    <a:pt x="479" y="203"/>
                  </a:lnTo>
                  <a:lnTo>
                    <a:pt x="472" y="199"/>
                  </a:lnTo>
                  <a:lnTo>
                    <a:pt x="464" y="194"/>
                  </a:lnTo>
                  <a:lnTo>
                    <a:pt x="446" y="186"/>
                  </a:lnTo>
                  <a:lnTo>
                    <a:pt x="430" y="180"/>
                  </a:lnTo>
                  <a:lnTo>
                    <a:pt x="427" y="179"/>
                  </a:lnTo>
                  <a:lnTo>
                    <a:pt x="426" y="177"/>
                  </a:lnTo>
                  <a:lnTo>
                    <a:pt x="426" y="174"/>
                  </a:lnTo>
                  <a:lnTo>
                    <a:pt x="427" y="171"/>
                  </a:lnTo>
                  <a:lnTo>
                    <a:pt x="411" y="160"/>
                  </a:lnTo>
                  <a:lnTo>
                    <a:pt x="395" y="148"/>
                  </a:lnTo>
                  <a:lnTo>
                    <a:pt x="388" y="142"/>
                  </a:lnTo>
                  <a:lnTo>
                    <a:pt x="382" y="135"/>
                  </a:lnTo>
                  <a:lnTo>
                    <a:pt x="375" y="125"/>
                  </a:lnTo>
                  <a:lnTo>
                    <a:pt x="372" y="116"/>
                  </a:lnTo>
                  <a:lnTo>
                    <a:pt x="375" y="115"/>
                  </a:lnTo>
                  <a:lnTo>
                    <a:pt x="378" y="115"/>
                  </a:lnTo>
                  <a:lnTo>
                    <a:pt x="385" y="118"/>
                  </a:lnTo>
                  <a:lnTo>
                    <a:pt x="382" y="115"/>
                  </a:lnTo>
                  <a:lnTo>
                    <a:pt x="378" y="113"/>
                  </a:lnTo>
                  <a:lnTo>
                    <a:pt x="371" y="110"/>
                  </a:lnTo>
                  <a:lnTo>
                    <a:pt x="363" y="107"/>
                  </a:lnTo>
                  <a:lnTo>
                    <a:pt x="360" y="104"/>
                  </a:lnTo>
                  <a:lnTo>
                    <a:pt x="360" y="101"/>
                  </a:lnTo>
                  <a:lnTo>
                    <a:pt x="372" y="103"/>
                  </a:lnTo>
                  <a:lnTo>
                    <a:pt x="385" y="107"/>
                  </a:lnTo>
                  <a:lnTo>
                    <a:pt x="407" y="118"/>
                  </a:lnTo>
                  <a:lnTo>
                    <a:pt x="411" y="118"/>
                  </a:lnTo>
                  <a:lnTo>
                    <a:pt x="423" y="122"/>
                  </a:lnTo>
                  <a:lnTo>
                    <a:pt x="436" y="128"/>
                  </a:lnTo>
                  <a:lnTo>
                    <a:pt x="462" y="138"/>
                  </a:lnTo>
                  <a:lnTo>
                    <a:pt x="436" y="124"/>
                  </a:lnTo>
                  <a:lnTo>
                    <a:pt x="409" y="110"/>
                  </a:lnTo>
                  <a:lnTo>
                    <a:pt x="394" y="106"/>
                  </a:lnTo>
                  <a:lnTo>
                    <a:pt x="383" y="99"/>
                  </a:lnTo>
                  <a:lnTo>
                    <a:pt x="372" y="93"/>
                  </a:lnTo>
                  <a:lnTo>
                    <a:pt x="362" y="90"/>
                  </a:lnTo>
                  <a:lnTo>
                    <a:pt x="357" y="87"/>
                  </a:lnTo>
                  <a:lnTo>
                    <a:pt x="354" y="83"/>
                  </a:lnTo>
                  <a:lnTo>
                    <a:pt x="357" y="83"/>
                  </a:lnTo>
                  <a:lnTo>
                    <a:pt x="362" y="81"/>
                  </a:lnTo>
                  <a:lnTo>
                    <a:pt x="369" y="84"/>
                  </a:lnTo>
                  <a:lnTo>
                    <a:pt x="383" y="93"/>
                  </a:lnTo>
                  <a:lnTo>
                    <a:pt x="394" y="96"/>
                  </a:lnTo>
                  <a:lnTo>
                    <a:pt x="404" y="99"/>
                  </a:lnTo>
                  <a:lnTo>
                    <a:pt x="415" y="103"/>
                  </a:lnTo>
                  <a:lnTo>
                    <a:pt x="424" y="107"/>
                  </a:lnTo>
                  <a:lnTo>
                    <a:pt x="411" y="99"/>
                  </a:lnTo>
                  <a:lnTo>
                    <a:pt x="397" y="93"/>
                  </a:lnTo>
                  <a:lnTo>
                    <a:pt x="382" y="86"/>
                  </a:lnTo>
                  <a:lnTo>
                    <a:pt x="368" y="78"/>
                  </a:lnTo>
                  <a:lnTo>
                    <a:pt x="363" y="78"/>
                  </a:lnTo>
                  <a:lnTo>
                    <a:pt x="360" y="75"/>
                  </a:lnTo>
                  <a:lnTo>
                    <a:pt x="359" y="72"/>
                  </a:lnTo>
                  <a:lnTo>
                    <a:pt x="359" y="69"/>
                  </a:lnTo>
                  <a:lnTo>
                    <a:pt x="368" y="69"/>
                  </a:lnTo>
                  <a:lnTo>
                    <a:pt x="378" y="71"/>
                  </a:lnTo>
                  <a:lnTo>
                    <a:pt x="398" y="77"/>
                  </a:lnTo>
                  <a:lnTo>
                    <a:pt x="417" y="84"/>
                  </a:lnTo>
                  <a:lnTo>
                    <a:pt x="435" y="90"/>
                  </a:lnTo>
                  <a:lnTo>
                    <a:pt x="420" y="81"/>
                  </a:lnTo>
                  <a:lnTo>
                    <a:pt x="400" y="72"/>
                  </a:lnTo>
                  <a:lnTo>
                    <a:pt x="382" y="64"/>
                  </a:lnTo>
                  <a:lnTo>
                    <a:pt x="363" y="54"/>
                  </a:lnTo>
                  <a:lnTo>
                    <a:pt x="362" y="51"/>
                  </a:lnTo>
                  <a:lnTo>
                    <a:pt x="362" y="49"/>
                  </a:lnTo>
                  <a:lnTo>
                    <a:pt x="363" y="48"/>
                  </a:lnTo>
                  <a:lnTo>
                    <a:pt x="357" y="45"/>
                  </a:lnTo>
                  <a:lnTo>
                    <a:pt x="354" y="42"/>
                  </a:lnTo>
                  <a:lnTo>
                    <a:pt x="354" y="38"/>
                  </a:lnTo>
                  <a:lnTo>
                    <a:pt x="374" y="43"/>
                  </a:lnTo>
                  <a:lnTo>
                    <a:pt x="394" y="51"/>
                  </a:lnTo>
                  <a:lnTo>
                    <a:pt x="414" y="58"/>
                  </a:lnTo>
                  <a:lnTo>
                    <a:pt x="435" y="64"/>
                  </a:lnTo>
                  <a:lnTo>
                    <a:pt x="418" y="55"/>
                  </a:lnTo>
                  <a:lnTo>
                    <a:pt x="400" y="46"/>
                  </a:lnTo>
                  <a:lnTo>
                    <a:pt x="360" y="32"/>
                  </a:lnTo>
                  <a:lnTo>
                    <a:pt x="351" y="29"/>
                  </a:lnTo>
                  <a:lnTo>
                    <a:pt x="348" y="26"/>
                  </a:lnTo>
                  <a:lnTo>
                    <a:pt x="348" y="25"/>
                  </a:lnTo>
                  <a:lnTo>
                    <a:pt x="348" y="22"/>
                  </a:lnTo>
                  <a:lnTo>
                    <a:pt x="366" y="26"/>
                  </a:lnTo>
                  <a:lnTo>
                    <a:pt x="385" y="34"/>
                  </a:lnTo>
                  <a:lnTo>
                    <a:pt x="403" y="40"/>
                  </a:lnTo>
                  <a:lnTo>
                    <a:pt x="420" y="48"/>
                  </a:lnTo>
                  <a:lnTo>
                    <a:pt x="388" y="29"/>
                  </a:lnTo>
                  <a:lnTo>
                    <a:pt x="354" y="13"/>
                  </a:lnTo>
                  <a:lnTo>
                    <a:pt x="353" y="8"/>
                  </a:lnTo>
                  <a:lnTo>
                    <a:pt x="351" y="0"/>
                  </a:lnTo>
                  <a:lnTo>
                    <a:pt x="360" y="2"/>
                  </a:lnTo>
                  <a:lnTo>
                    <a:pt x="369" y="3"/>
                  </a:lnTo>
                  <a:lnTo>
                    <a:pt x="385" y="10"/>
                  </a:lnTo>
                  <a:lnTo>
                    <a:pt x="401" y="17"/>
                  </a:lnTo>
                  <a:lnTo>
                    <a:pt x="418" y="22"/>
                  </a:lnTo>
                  <a:lnTo>
                    <a:pt x="417" y="26"/>
                  </a:lnTo>
                  <a:lnTo>
                    <a:pt x="415" y="28"/>
                  </a:lnTo>
                  <a:lnTo>
                    <a:pt x="418" y="31"/>
                  </a:lnTo>
                  <a:lnTo>
                    <a:pt x="423" y="34"/>
                  </a:lnTo>
                  <a:lnTo>
                    <a:pt x="421" y="37"/>
                  </a:lnTo>
                  <a:lnTo>
                    <a:pt x="420" y="40"/>
                  </a:lnTo>
                  <a:lnTo>
                    <a:pt x="424" y="43"/>
                  </a:lnTo>
                  <a:lnTo>
                    <a:pt x="430" y="46"/>
                  </a:lnTo>
                  <a:lnTo>
                    <a:pt x="438" y="51"/>
                  </a:lnTo>
                  <a:lnTo>
                    <a:pt x="444" y="54"/>
                  </a:lnTo>
                  <a:lnTo>
                    <a:pt x="441" y="57"/>
                  </a:lnTo>
                  <a:lnTo>
                    <a:pt x="439" y="58"/>
                  </a:lnTo>
                  <a:lnTo>
                    <a:pt x="438" y="58"/>
                  </a:lnTo>
                  <a:close/>
                  <a:moveTo>
                    <a:pt x="433" y="109"/>
                  </a:moveTo>
                  <a:lnTo>
                    <a:pt x="433" y="109"/>
                  </a:lnTo>
                  <a:lnTo>
                    <a:pt x="430" y="107"/>
                  </a:lnTo>
                  <a:lnTo>
                    <a:pt x="429" y="109"/>
                  </a:lnTo>
                  <a:lnTo>
                    <a:pt x="432" y="110"/>
                  </a:lnTo>
                  <a:lnTo>
                    <a:pt x="433" y="110"/>
                  </a:lnTo>
                  <a:lnTo>
                    <a:pt x="433" y="109"/>
                  </a:lnTo>
                  <a:close/>
                  <a:moveTo>
                    <a:pt x="667" y="141"/>
                  </a:moveTo>
                  <a:lnTo>
                    <a:pt x="667" y="141"/>
                  </a:lnTo>
                  <a:lnTo>
                    <a:pt x="658" y="128"/>
                  </a:lnTo>
                  <a:lnTo>
                    <a:pt x="645" y="119"/>
                  </a:lnTo>
                  <a:lnTo>
                    <a:pt x="650" y="125"/>
                  </a:lnTo>
                  <a:lnTo>
                    <a:pt x="654" y="131"/>
                  </a:lnTo>
                  <a:lnTo>
                    <a:pt x="659" y="138"/>
                  </a:lnTo>
                  <a:lnTo>
                    <a:pt x="662" y="139"/>
                  </a:lnTo>
                  <a:lnTo>
                    <a:pt x="667" y="141"/>
                  </a:lnTo>
                  <a:close/>
                  <a:moveTo>
                    <a:pt x="455" y="179"/>
                  </a:moveTo>
                  <a:lnTo>
                    <a:pt x="455" y="179"/>
                  </a:lnTo>
                  <a:lnTo>
                    <a:pt x="453" y="176"/>
                  </a:lnTo>
                  <a:lnTo>
                    <a:pt x="455" y="174"/>
                  </a:lnTo>
                  <a:lnTo>
                    <a:pt x="462" y="176"/>
                  </a:lnTo>
                  <a:lnTo>
                    <a:pt x="468" y="177"/>
                  </a:lnTo>
                  <a:lnTo>
                    <a:pt x="479" y="183"/>
                  </a:lnTo>
                  <a:lnTo>
                    <a:pt x="490" y="189"/>
                  </a:lnTo>
                  <a:lnTo>
                    <a:pt x="496" y="191"/>
                  </a:lnTo>
                  <a:lnTo>
                    <a:pt x="502" y="192"/>
                  </a:lnTo>
                  <a:lnTo>
                    <a:pt x="526" y="208"/>
                  </a:lnTo>
                  <a:lnTo>
                    <a:pt x="552" y="221"/>
                  </a:lnTo>
                  <a:lnTo>
                    <a:pt x="604" y="247"/>
                  </a:lnTo>
                  <a:lnTo>
                    <a:pt x="590" y="235"/>
                  </a:lnTo>
                  <a:lnTo>
                    <a:pt x="575" y="223"/>
                  </a:lnTo>
                  <a:lnTo>
                    <a:pt x="560" y="211"/>
                  </a:lnTo>
                  <a:lnTo>
                    <a:pt x="543" y="200"/>
                  </a:lnTo>
                  <a:lnTo>
                    <a:pt x="508" y="182"/>
                  </a:lnTo>
                  <a:lnTo>
                    <a:pt x="470" y="164"/>
                  </a:lnTo>
                  <a:lnTo>
                    <a:pt x="468" y="167"/>
                  </a:lnTo>
                  <a:lnTo>
                    <a:pt x="467" y="168"/>
                  </a:lnTo>
                  <a:lnTo>
                    <a:pt x="465" y="168"/>
                  </a:lnTo>
                  <a:lnTo>
                    <a:pt x="427" y="147"/>
                  </a:lnTo>
                  <a:lnTo>
                    <a:pt x="406" y="136"/>
                  </a:lnTo>
                  <a:lnTo>
                    <a:pt x="383" y="128"/>
                  </a:lnTo>
                  <a:lnTo>
                    <a:pt x="398" y="144"/>
                  </a:lnTo>
                  <a:lnTo>
                    <a:pt x="415" y="157"/>
                  </a:lnTo>
                  <a:lnTo>
                    <a:pt x="433" y="170"/>
                  </a:lnTo>
                  <a:lnTo>
                    <a:pt x="444" y="174"/>
                  </a:lnTo>
                  <a:lnTo>
                    <a:pt x="455" y="179"/>
                  </a:lnTo>
                  <a:close/>
                  <a:moveTo>
                    <a:pt x="676" y="139"/>
                  </a:moveTo>
                  <a:lnTo>
                    <a:pt x="676" y="139"/>
                  </a:lnTo>
                  <a:lnTo>
                    <a:pt x="671" y="135"/>
                  </a:lnTo>
                  <a:lnTo>
                    <a:pt x="670" y="131"/>
                  </a:lnTo>
                  <a:lnTo>
                    <a:pt x="667" y="131"/>
                  </a:lnTo>
                  <a:lnTo>
                    <a:pt x="671" y="136"/>
                  </a:lnTo>
                  <a:lnTo>
                    <a:pt x="674" y="138"/>
                  </a:lnTo>
                  <a:lnTo>
                    <a:pt x="676" y="139"/>
                  </a:lnTo>
                  <a:close/>
                  <a:moveTo>
                    <a:pt x="439" y="135"/>
                  </a:moveTo>
                  <a:lnTo>
                    <a:pt x="439" y="135"/>
                  </a:lnTo>
                  <a:lnTo>
                    <a:pt x="436" y="133"/>
                  </a:lnTo>
                  <a:lnTo>
                    <a:pt x="433" y="133"/>
                  </a:lnTo>
                  <a:lnTo>
                    <a:pt x="435" y="135"/>
                  </a:lnTo>
                  <a:lnTo>
                    <a:pt x="436" y="135"/>
                  </a:lnTo>
                  <a:lnTo>
                    <a:pt x="438" y="135"/>
                  </a:lnTo>
                  <a:lnTo>
                    <a:pt x="439" y="135"/>
                  </a:lnTo>
                  <a:close/>
                  <a:moveTo>
                    <a:pt x="270" y="135"/>
                  </a:moveTo>
                  <a:lnTo>
                    <a:pt x="270" y="135"/>
                  </a:lnTo>
                  <a:lnTo>
                    <a:pt x="275" y="135"/>
                  </a:lnTo>
                  <a:lnTo>
                    <a:pt x="276" y="135"/>
                  </a:lnTo>
                  <a:lnTo>
                    <a:pt x="276" y="133"/>
                  </a:lnTo>
                  <a:lnTo>
                    <a:pt x="273" y="133"/>
                  </a:lnTo>
                  <a:lnTo>
                    <a:pt x="272" y="135"/>
                  </a:lnTo>
                  <a:lnTo>
                    <a:pt x="270" y="135"/>
                  </a:lnTo>
                  <a:close/>
                  <a:moveTo>
                    <a:pt x="462" y="144"/>
                  </a:moveTo>
                  <a:lnTo>
                    <a:pt x="462" y="144"/>
                  </a:lnTo>
                  <a:lnTo>
                    <a:pt x="452" y="139"/>
                  </a:lnTo>
                  <a:lnTo>
                    <a:pt x="446" y="136"/>
                  </a:lnTo>
                  <a:lnTo>
                    <a:pt x="441" y="136"/>
                  </a:lnTo>
                  <a:lnTo>
                    <a:pt x="446" y="138"/>
                  </a:lnTo>
                  <a:lnTo>
                    <a:pt x="450" y="141"/>
                  </a:lnTo>
                  <a:lnTo>
                    <a:pt x="456" y="144"/>
                  </a:lnTo>
                  <a:lnTo>
                    <a:pt x="462" y="144"/>
                  </a:lnTo>
                  <a:close/>
                  <a:moveTo>
                    <a:pt x="456" y="153"/>
                  </a:moveTo>
                  <a:lnTo>
                    <a:pt x="456" y="153"/>
                  </a:lnTo>
                  <a:lnTo>
                    <a:pt x="452" y="148"/>
                  </a:lnTo>
                  <a:lnTo>
                    <a:pt x="446" y="147"/>
                  </a:lnTo>
                  <a:lnTo>
                    <a:pt x="435" y="144"/>
                  </a:lnTo>
                  <a:lnTo>
                    <a:pt x="446" y="148"/>
                  </a:lnTo>
                  <a:lnTo>
                    <a:pt x="450" y="151"/>
                  </a:lnTo>
                  <a:lnTo>
                    <a:pt x="456" y="153"/>
                  </a:lnTo>
                  <a:close/>
                  <a:moveTo>
                    <a:pt x="651" y="173"/>
                  </a:moveTo>
                  <a:lnTo>
                    <a:pt x="651" y="173"/>
                  </a:lnTo>
                  <a:lnTo>
                    <a:pt x="654" y="174"/>
                  </a:lnTo>
                  <a:lnTo>
                    <a:pt x="659" y="176"/>
                  </a:lnTo>
                  <a:lnTo>
                    <a:pt x="665" y="182"/>
                  </a:lnTo>
                  <a:lnTo>
                    <a:pt x="671" y="186"/>
                  </a:lnTo>
                  <a:lnTo>
                    <a:pt x="674" y="188"/>
                  </a:lnTo>
                  <a:lnTo>
                    <a:pt x="677" y="188"/>
                  </a:lnTo>
                  <a:lnTo>
                    <a:pt x="667" y="177"/>
                  </a:lnTo>
                  <a:lnTo>
                    <a:pt x="658" y="167"/>
                  </a:lnTo>
                  <a:lnTo>
                    <a:pt x="647" y="154"/>
                  </a:lnTo>
                  <a:lnTo>
                    <a:pt x="641" y="150"/>
                  </a:lnTo>
                  <a:lnTo>
                    <a:pt x="635" y="145"/>
                  </a:lnTo>
                  <a:lnTo>
                    <a:pt x="638" y="153"/>
                  </a:lnTo>
                  <a:lnTo>
                    <a:pt x="642" y="159"/>
                  </a:lnTo>
                  <a:lnTo>
                    <a:pt x="651" y="173"/>
                  </a:lnTo>
                  <a:close/>
                  <a:moveTo>
                    <a:pt x="676" y="168"/>
                  </a:moveTo>
                  <a:lnTo>
                    <a:pt x="676" y="168"/>
                  </a:lnTo>
                  <a:lnTo>
                    <a:pt x="667" y="157"/>
                  </a:lnTo>
                  <a:lnTo>
                    <a:pt x="654" y="147"/>
                  </a:lnTo>
                  <a:lnTo>
                    <a:pt x="664" y="159"/>
                  </a:lnTo>
                  <a:lnTo>
                    <a:pt x="670" y="164"/>
                  </a:lnTo>
                  <a:lnTo>
                    <a:pt x="676" y="168"/>
                  </a:lnTo>
                  <a:close/>
                  <a:moveTo>
                    <a:pt x="240" y="153"/>
                  </a:moveTo>
                  <a:lnTo>
                    <a:pt x="240" y="153"/>
                  </a:lnTo>
                  <a:lnTo>
                    <a:pt x="276" y="156"/>
                  </a:lnTo>
                  <a:lnTo>
                    <a:pt x="296" y="157"/>
                  </a:lnTo>
                  <a:lnTo>
                    <a:pt x="307" y="157"/>
                  </a:lnTo>
                  <a:lnTo>
                    <a:pt x="316" y="156"/>
                  </a:lnTo>
                  <a:lnTo>
                    <a:pt x="316" y="154"/>
                  </a:lnTo>
                  <a:lnTo>
                    <a:pt x="314" y="154"/>
                  </a:lnTo>
                  <a:lnTo>
                    <a:pt x="313" y="153"/>
                  </a:lnTo>
                  <a:lnTo>
                    <a:pt x="313" y="151"/>
                  </a:lnTo>
                  <a:lnTo>
                    <a:pt x="314" y="151"/>
                  </a:lnTo>
                  <a:lnTo>
                    <a:pt x="316" y="153"/>
                  </a:lnTo>
                  <a:lnTo>
                    <a:pt x="318" y="154"/>
                  </a:lnTo>
                  <a:lnTo>
                    <a:pt x="319" y="154"/>
                  </a:lnTo>
                  <a:lnTo>
                    <a:pt x="324" y="153"/>
                  </a:lnTo>
                  <a:lnTo>
                    <a:pt x="325" y="153"/>
                  </a:lnTo>
                  <a:lnTo>
                    <a:pt x="327" y="151"/>
                  </a:lnTo>
                  <a:lnTo>
                    <a:pt x="284" y="150"/>
                  </a:lnTo>
                  <a:lnTo>
                    <a:pt x="261" y="150"/>
                  </a:lnTo>
                  <a:lnTo>
                    <a:pt x="240" y="153"/>
                  </a:lnTo>
                  <a:close/>
                  <a:moveTo>
                    <a:pt x="318" y="160"/>
                  </a:moveTo>
                  <a:lnTo>
                    <a:pt x="318" y="160"/>
                  </a:lnTo>
                  <a:lnTo>
                    <a:pt x="322" y="162"/>
                  </a:lnTo>
                  <a:lnTo>
                    <a:pt x="325" y="162"/>
                  </a:lnTo>
                  <a:lnTo>
                    <a:pt x="327" y="160"/>
                  </a:lnTo>
                  <a:lnTo>
                    <a:pt x="325" y="160"/>
                  </a:lnTo>
                  <a:lnTo>
                    <a:pt x="322" y="159"/>
                  </a:lnTo>
                  <a:lnTo>
                    <a:pt x="319" y="159"/>
                  </a:lnTo>
                  <a:lnTo>
                    <a:pt x="318" y="160"/>
                  </a:lnTo>
                  <a:close/>
                  <a:moveTo>
                    <a:pt x="500" y="171"/>
                  </a:moveTo>
                  <a:lnTo>
                    <a:pt x="500" y="171"/>
                  </a:lnTo>
                  <a:lnTo>
                    <a:pt x="502" y="170"/>
                  </a:lnTo>
                  <a:lnTo>
                    <a:pt x="502" y="168"/>
                  </a:lnTo>
                  <a:lnTo>
                    <a:pt x="504" y="168"/>
                  </a:lnTo>
                  <a:lnTo>
                    <a:pt x="504" y="170"/>
                  </a:lnTo>
                  <a:lnTo>
                    <a:pt x="504" y="168"/>
                  </a:lnTo>
                  <a:lnTo>
                    <a:pt x="499" y="168"/>
                  </a:lnTo>
                  <a:lnTo>
                    <a:pt x="497" y="165"/>
                  </a:lnTo>
                  <a:lnTo>
                    <a:pt x="494" y="164"/>
                  </a:lnTo>
                  <a:lnTo>
                    <a:pt x="490" y="164"/>
                  </a:lnTo>
                  <a:lnTo>
                    <a:pt x="496" y="167"/>
                  </a:lnTo>
                  <a:lnTo>
                    <a:pt x="499" y="168"/>
                  </a:lnTo>
                  <a:lnTo>
                    <a:pt x="500" y="171"/>
                  </a:lnTo>
                  <a:close/>
                  <a:moveTo>
                    <a:pt x="253" y="165"/>
                  </a:moveTo>
                  <a:lnTo>
                    <a:pt x="253" y="165"/>
                  </a:lnTo>
                  <a:lnTo>
                    <a:pt x="261" y="170"/>
                  </a:lnTo>
                  <a:lnTo>
                    <a:pt x="270" y="171"/>
                  </a:lnTo>
                  <a:lnTo>
                    <a:pt x="290" y="173"/>
                  </a:lnTo>
                  <a:lnTo>
                    <a:pt x="324" y="179"/>
                  </a:lnTo>
                  <a:lnTo>
                    <a:pt x="356" y="185"/>
                  </a:lnTo>
                  <a:lnTo>
                    <a:pt x="351" y="182"/>
                  </a:lnTo>
                  <a:lnTo>
                    <a:pt x="345" y="179"/>
                  </a:lnTo>
                  <a:lnTo>
                    <a:pt x="340" y="174"/>
                  </a:lnTo>
                  <a:lnTo>
                    <a:pt x="339" y="171"/>
                  </a:lnTo>
                  <a:lnTo>
                    <a:pt x="339" y="168"/>
                  </a:lnTo>
                  <a:lnTo>
                    <a:pt x="318" y="168"/>
                  </a:lnTo>
                  <a:lnTo>
                    <a:pt x="298" y="165"/>
                  </a:lnTo>
                  <a:lnTo>
                    <a:pt x="276" y="165"/>
                  </a:lnTo>
                  <a:lnTo>
                    <a:pt x="253" y="165"/>
                  </a:lnTo>
                  <a:close/>
                  <a:moveTo>
                    <a:pt x="659" y="196"/>
                  </a:moveTo>
                  <a:lnTo>
                    <a:pt x="659" y="196"/>
                  </a:lnTo>
                  <a:lnTo>
                    <a:pt x="651" y="188"/>
                  </a:lnTo>
                  <a:lnTo>
                    <a:pt x="644" y="180"/>
                  </a:lnTo>
                  <a:lnTo>
                    <a:pt x="629" y="165"/>
                  </a:lnTo>
                  <a:lnTo>
                    <a:pt x="630" y="170"/>
                  </a:lnTo>
                  <a:lnTo>
                    <a:pt x="633" y="176"/>
                  </a:lnTo>
                  <a:lnTo>
                    <a:pt x="636" y="180"/>
                  </a:lnTo>
                  <a:lnTo>
                    <a:pt x="641" y="183"/>
                  </a:lnTo>
                  <a:lnTo>
                    <a:pt x="650" y="189"/>
                  </a:lnTo>
                  <a:lnTo>
                    <a:pt x="659" y="196"/>
                  </a:lnTo>
                  <a:close/>
                  <a:moveTo>
                    <a:pt x="365" y="168"/>
                  </a:moveTo>
                  <a:lnTo>
                    <a:pt x="365" y="168"/>
                  </a:lnTo>
                  <a:lnTo>
                    <a:pt x="363" y="170"/>
                  </a:lnTo>
                  <a:lnTo>
                    <a:pt x="356" y="170"/>
                  </a:lnTo>
                  <a:lnTo>
                    <a:pt x="353" y="170"/>
                  </a:lnTo>
                  <a:lnTo>
                    <a:pt x="350" y="171"/>
                  </a:lnTo>
                  <a:lnTo>
                    <a:pt x="382" y="186"/>
                  </a:lnTo>
                  <a:lnTo>
                    <a:pt x="397" y="194"/>
                  </a:lnTo>
                  <a:lnTo>
                    <a:pt x="414" y="200"/>
                  </a:lnTo>
                  <a:lnTo>
                    <a:pt x="414" y="199"/>
                  </a:lnTo>
                  <a:lnTo>
                    <a:pt x="414" y="197"/>
                  </a:lnTo>
                  <a:lnTo>
                    <a:pt x="412" y="196"/>
                  </a:lnTo>
                  <a:lnTo>
                    <a:pt x="414" y="194"/>
                  </a:lnTo>
                  <a:lnTo>
                    <a:pt x="417" y="194"/>
                  </a:lnTo>
                  <a:lnTo>
                    <a:pt x="418" y="192"/>
                  </a:lnTo>
                  <a:lnTo>
                    <a:pt x="392" y="180"/>
                  </a:lnTo>
                  <a:lnTo>
                    <a:pt x="378" y="174"/>
                  </a:lnTo>
                  <a:lnTo>
                    <a:pt x="365" y="168"/>
                  </a:lnTo>
                  <a:close/>
                  <a:moveTo>
                    <a:pt x="508" y="173"/>
                  </a:moveTo>
                  <a:lnTo>
                    <a:pt x="508" y="173"/>
                  </a:lnTo>
                  <a:lnTo>
                    <a:pt x="511" y="173"/>
                  </a:lnTo>
                  <a:lnTo>
                    <a:pt x="513" y="176"/>
                  </a:lnTo>
                  <a:lnTo>
                    <a:pt x="516" y="176"/>
                  </a:lnTo>
                  <a:lnTo>
                    <a:pt x="517" y="176"/>
                  </a:lnTo>
                  <a:lnTo>
                    <a:pt x="514" y="174"/>
                  </a:lnTo>
                  <a:lnTo>
                    <a:pt x="513" y="173"/>
                  </a:lnTo>
                  <a:lnTo>
                    <a:pt x="510" y="171"/>
                  </a:lnTo>
                  <a:lnTo>
                    <a:pt x="508" y="173"/>
                  </a:lnTo>
                  <a:close/>
                  <a:moveTo>
                    <a:pt x="536" y="179"/>
                  </a:moveTo>
                  <a:lnTo>
                    <a:pt x="536" y="179"/>
                  </a:lnTo>
                  <a:lnTo>
                    <a:pt x="534" y="179"/>
                  </a:lnTo>
                  <a:lnTo>
                    <a:pt x="532" y="177"/>
                  </a:lnTo>
                  <a:lnTo>
                    <a:pt x="529" y="176"/>
                  </a:lnTo>
                  <a:lnTo>
                    <a:pt x="528" y="176"/>
                  </a:lnTo>
                  <a:lnTo>
                    <a:pt x="529" y="177"/>
                  </a:lnTo>
                  <a:lnTo>
                    <a:pt x="531" y="179"/>
                  </a:lnTo>
                  <a:lnTo>
                    <a:pt x="534" y="180"/>
                  </a:lnTo>
                  <a:lnTo>
                    <a:pt x="536" y="179"/>
                  </a:lnTo>
                  <a:close/>
                  <a:moveTo>
                    <a:pt x="536" y="188"/>
                  </a:moveTo>
                  <a:lnTo>
                    <a:pt x="536" y="188"/>
                  </a:lnTo>
                  <a:lnTo>
                    <a:pt x="548" y="194"/>
                  </a:lnTo>
                  <a:lnTo>
                    <a:pt x="554" y="197"/>
                  </a:lnTo>
                  <a:lnTo>
                    <a:pt x="557" y="199"/>
                  </a:lnTo>
                  <a:lnTo>
                    <a:pt x="560" y="197"/>
                  </a:lnTo>
                  <a:lnTo>
                    <a:pt x="539" y="186"/>
                  </a:lnTo>
                  <a:lnTo>
                    <a:pt x="528" y="180"/>
                  </a:lnTo>
                  <a:lnTo>
                    <a:pt x="517" y="177"/>
                  </a:lnTo>
                  <a:lnTo>
                    <a:pt x="526" y="183"/>
                  </a:lnTo>
                  <a:lnTo>
                    <a:pt x="529" y="185"/>
                  </a:lnTo>
                  <a:lnTo>
                    <a:pt x="536" y="188"/>
                  </a:lnTo>
                  <a:close/>
                  <a:moveTo>
                    <a:pt x="354" y="189"/>
                  </a:moveTo>
                  <a:lnTo>
                    <a:pt x="354" y="189"/>
                  </a:lnTo>
                  <a:lnTo>
                    <a:pt x="340" y="185"/>
                  </a:lnTo>
                  <a:lnTo>
                    <a:pt x="325" y="182"/>
                  </a:lnTo>
                  <a:lnTo>
                    <a:pt x="295" y="179"/>
                  </a:lnTo>
                  <a:lnTo>
                    <a:pt x="293" y="179"/>
                  </a:lnTo>
                  <a:lnTo>
                    <a:pt x="305" y="185"/>
                  </a:lnTo>
                  <a:lnTo>
                    <a:pt x="321" y="188"/>
                  </a:lnTo>
                  <a:lnTo>
                    <a:pt x="336" y="189"/>
                  </a:lnTo>
                  <a:lnTo>
                    <a:pt x="354" y="189"/>
                  </a:lnTo>
                  <a:close/>
                  <a:moveTo>
                    <a:pt x="295" y="186"/>
                  </a:moveTo>
                  <a:lnTo>
                    <a:pt x="295" y="186"/>
                  </a:lnTo>
                  <a:lnTo>
                    <a:pt x="295" y="183"/>
                  </a:lnTo>
                  <a:lnTo>
                    <a:pt x="292" y="182"/>
                  </a:lnTo>
                  <a:lnTo>
                    <a:pt x="292" y="183"/>
                  </a:lnTo>
                  <a:lnTo>
                    <a:pt x="292" y="185"/>
                  </a:lnTo>
                  <a:lnTo>
                    <a:pt x="295" y="186"/>
                  </a:lnTo>
                  <a:close/>
                  <a:moveTo>
                    <a:pt x="586" y="206"/>
                  </a:moveTo>
                  <a:lnTo>
                    <a:pt x="586" y="206"/>
                  </a:lnTo>
                  <a:lnTo>
                    <a:pt x="597" y="214"/>
                  </a:lnTo>
                  <a:lnTo>
                    <a:pt x="609" y="220"/>
                  </a:lnTo>
                  <a:lnTo>
                    <a:pt x="619" y="225"/>
                  </a:lnTo>
                  <a:lnTo>
                    <a:pt x="606" y="214"/>
                  </a:lnTo>
                  <a:lnTo>
                    <a:pt x="592" y="205"/>
                  </a:lnTo>
                  <a:lnTo>
                    <a:pt x="578" y="197"/>
                  </a:lnTo>
                  <a:lnTo>
                    <a:pt x="561" y="188"/>
                  </a:lnTo>
                  <a:lnTo>
                    <a:pt x="568" y="194"/>
                  </a:lnTo>
                  <a:lnTo>
                    <a:pt x="574" y="199"/>
                  </a:lnTo>
                  <a:lnTo>
                    <a:pt x="586" y="206"/>
                  </a:lnTo>
                  <a:close/>
                  <a:moveTo>
                    <a:pt x="394" y="203"/>
                  </a:moveTo>
                  <a:lnTo>
                    <a:pt x="394" y="203"/>
                  </a:lnTo>
                  <a:lnTo>
                    <a:pt x="389" y="200"/>
                  </a:lnTo>
                  <a:lnTo>
                    <a:pt x="383" y="197"/>
                  </a:lnTo>
                  <a:lnTo>
                    <a:pt x="377" y="194"/>
                  </a:lnTo>
                  <a:lnTo>
                    <a:pt x="371" y="191"/>
                  </a:lnTo>
                  <a:lnTo>
                    <a:pt x="368" y="194"/>
                  </a:lnTo>
                  <a:lnTo>
                    <a:pt x="365" y="196"/>
                  </a:lnTo>
                  <a:lnTo>
                    <a:pt x="356" y="196"/>
                  </a:lnTo>
                  <a:lnTo>
                    <a:pt x="346" y="196"/>
                  </a:lnTo>
                  <a:lnTo>
                    <a:pt x="337" y="196"/>
                  </a:lnTo>
                  <a:lnTo>
                    <a:pt x="351" y="200"/>
                  </a:lnTo>
                  <a:lnTo>
                    <a:pt x="365" y="205"/>
                  </a:lnTo>
                  <a:lnTo>
                    <a:pt x="378" y="208"/>
                  </a:lnTo>
                  <a:lnTo>
                    <a:pt x="385" y="211"/>
                  </a:lnTo>
                  <a:lnTo>
                    <a:pt x="391" y="215"/>
                  </a:lnTo>
                  <a:lnTo>
                    <a:pt x="397" y="214"/>
                  </a:lnTo>
                  <a:lnTo>
                    <a:pt x="401" y="214"/>
                  </a:lnTo>
                  <a:lnTo>
                    <a:pt x="411" y="215"/>
                  </a:lnTo>
                  <a:lnTo>
                    <a:pt x="409" y="214"/>
                  </a:lnTo>
                  <a:lnTo>
                    <a:pt x="404" y="212"/>
                  </a:lnTo>
                  <a:lnTo>
                    <a:pt x="403" y="209"/>
                  </a:lnTo>
                  <a:lnTo>
                    <a:pt x="401" y="208"/>
                  </a:lnTo>
                  <a:lnTo>
                    <a:pt x="403" y="206"/>
                  </a:lnTo>
                  <a:lnTo>
                    <a:pt x="398" y="205"/>
                  </a:lnTo>
                  <a:lnTo>
                    <a:pt x="397" y="205"/>
                  </a:lnTo>
                  <a:lnTo>
                    <a:pt x="398" y="205"/>
                  </a:lnTo>
                  <a:lnTo>
                    <a:pt x="397" y="203"/>
                  </a:lnTo>
                  <a:lnTo>
                    <a:pt x="395" y="203"/>
                  </a:lnTo>
                  <a:lnTo>
                    <a:pt x="395" y="205"/>
                  </a:lnTo>
                  <a:lnTo>
                    <a:pt x="394" y="203"/>
                  </a:lnTo>
                  <a:close/>
                  <a:moveTo>
                    <a:pt x="490" y="200"/>
                  </a:moveTo>
                  <a:lnTo>
                    <a:pt x="490" y="200"/>
                  </a:lnTo>
                  <a:lnTo>
                    <a:pt x="494" y="202"/>
                  </a:lnTo>
                  <a:lnTo>
                    <a:pt x="499" y="203"/>
                  </a:lnTo>
                  <a:lnTo>
                    <a:pt x="508" y="209"/>
                  </a:lnTo>
                  <a:lnTo>
                    <a:pt x="519" y="214"/>
                  </a:lnTo>
                  <a:lnTo>
                    <a:pt x="523" y="215"/>
                  </a:lnTo>
                  <a:lnTo>
                    <a:pt x="528" y="215"/>
                  </a:lnTo>
                  <a:lnTo>
                    <a:pt x="516" y="211"/>
                  </a:lnTo>
                  <a:lnTo>
                    <a:pt x="504" y="205"/>
                  </a:lnTo>
                  <a:lnTo>
                    <a:pt x="493" y="199"/>
                  </a:lnTo>
                  <a:lnTo>
                    <a:pt x="481" y="194"/>
                  </a:lnTo>
                  <a:lnTo>
                    <a:pt x="485" y="197"/>
                  </a:lnTo>
                  <a:lnTo>
                    <a:pt x="490" y="200"/>
                  </a:lnTo>
                  <a:close/>
                  <a:moveTo>
                    <a:pt x="272" y="197"/>
                  </a:moveTo>
                  <a:lnTo>
                    <a:pt x="272" y="197"/>
                  </a:lnTo>
                  <a:lnTo>
                    <a:pt x="301" y="206"/>
                  </a:lnTo>
                  <a:lnTo>
                    <a:pt x="316" y="209"/>
                  </a:lnTo>
                  <a:lnTo>
                    <a:pt x="333" y="212"/>
                  </a:lnTo>
                  <a:lnTo>
                    <a:pt x="321" y="205"/>
                  </a:lnTo>
                  <a:lnTo>
                    <a:pt x="305" y="199"/>
                  </a:lnTo>
                  <a:lnTo>
                    <a:pt x="298" y="196"/>
                  </a:lnTo>
                  <a:lnTo>
                    <a:pt x="290" y="196"/>
                  </a:lnTo>
                  <a:lnTo>
                    <a:pt x="281" y="196"/>
                  </a:lnTo>
                  <a:lnTo>
                    <a:pt x="272" y="197"/>
                  </a:lnTo>
                  <a:close/>
                  <a:moveTo>
                    <a:pt x="650" y="200"/>
                  </a:moveTo>
                  <a:lnTo>
                    <a:pt x="650" y="200"/>
                  </a:lnTo>
                  <a:lnTo>
                    <a:pt x="647" y="197"/>
                  </a:lnTo>
                  <a:lnTo>
                    <a:pt x="642" y="194"/>
                  </a:lnTo>
                  <a:lnTo>
                    <a:pt x="647" y="199"/>
                  </a:lnTo>
                  <a:lnTo>
                    <a:pt x="648" y="200"/>
                  </a:lnTo>
                  <a:lnTo>
                    <a:pt x="650" y="200"/>
                  </a:lnTo>
                  <a:close/>
                  <a:moveTo>
                    <a:pt x="461" y="225"/>
                  </a:moveTo>
                  <a:lnTo>
                    <a:pt x="461" y="225"/>
                  </a:lnTo>
                  <a:lnTo>
                    <a:pt x="476" y="232"/>
                  </a:lnTo>
                  <a:lnTo>
                    <a:pt x="491" y="241"/>
                  </a:lnTo>
                  <a:lnTo>
                    <a:pt x="522" y="257"/>
                  </a:lnTo>
                  <a:lnTo>
                    <a:pt x="508" y="244"/>
                  </a:lnTo>
                  <a:lnTo>
                    <a:pt x="513" y="244"/>
                  </a:lnTo>
                  <a:lnTo>
                    <a:pt x="511" y="243"/>
                  </a:lnTo>
                  <a:lnTo>
                    <a:pt x="510" y="241"/>
                  </a:lnTo>
                  <a:lnTo>
                    <a:pt x="507" y="240"/>
                  </a:lnTo>
                  <a:lnTo>
                    <a:pt x="507" y="241"/>
                  </a:lnTo>
                  <a:lnTo>
                    <a:pt x="508" y="241"/>
                  </a:lnTo>
                  <a:lnTo>
                    <a:pt x="508" y="243"/>
                  </a:lnTo>
                  <a:lnTo>
                    <a:pt x="507" y="243"/>
                  </a:lnTo>
                  <a:lnTo>
                    <a:pt x="496" y="234"/>
                  </a:lnTo>
                  <a:lnTo>
                    <a:pt x="490" y="229"/>
                  </a:lnTo>
                  <a:lnTo>
                    <a:pt x="485" y="225"/>
                  </a:lnTo>
                  <a:lnTo>
                    <a:pt x="470" y="218"/>
                  </a:lnTo>
                  <a:lnTo>
                    <a:pt x="456" y="211"/>
                  </a:lnTo>
                  <a:lnTo>
                    <a:pt x="441" y="205"/>
                  </a:lnTo>
                  <a:lnTo>
                    <a:pt x="433" y="203"/>
                  </a:lnTo>
                  <a:lnTo>
                    <a:pt x="424" y="202"/>
                  </a:lnTo>
                  <a:lnTo>
                    <a:pt x="432" y="209"/>
                  </a:lnTo>
                  <a:lnTo>
                    <a:pt x="439" y="215"/>
                  </a:lnTo>
                  <a:lnTo>
                    <a:pt x="450" y="220"/>
                  </a:lnTo>
                  <a:lnTo>
                    <a:pt x="461" y="225"/>
                  </a:lnTo>
                  <a:close/>
                  <a:moveTo>
                    <a:pt x="714" y="217"/>
                  </a:moveTo>
                  <a:lnTo>
                    <a:pt x="714" y="217"/>
                  </a:lnTo>
                  <a:lnTo>
                    <a:pt x="709" y="214"/>
                  </a:lnTo>
                  <a:lnTo>
                    <a:pt x="705" y="209"/>
                  </a:lnTo>
                  <a:lnTo>
                    <a:pt x="700" y="205"/>
                  </a:lnTo>
                  <a:lnTo>
                    <a:pt x="696" y="203"/>
                  </a:lnTo>
                  <a:lnTo>
                    <a:pt x="703" y="211"/>
                  </a:lnTo>
                  <a:lnTo>
                    <a:pt x="709" y="215"/>
                  </a:lnTo>
                  <a:lnTo>
                    <a:pt x="714" y="217"/>
                  </a:lnTo>
                  <a:close/>
                  <a:moveTo>
                    <a:pt x="648" y="215"/>
                  </a:moveTo>
                  <a:lnTo>
                    <a:pt x="648" y="215"/>
                  </a:lnTo>
                  <a:lnTo>
                    <a:pt x="641" y="209"/>
                  </a:lnTo>
                  <a:lnTo>
                    <a:pt x="636" y="206"/>
                  </a:lnTo>
                  <a:lnTo>
                    <a:pt x="633" y="205"/>
                  </a:lnTo>
                  <a:lnTo>
                    <a:pt x="641" y="211"/>
                  </a:lnTo>
                  <a:lnTo>
                    <a:pt x="645" y="214"/>
                  </a:lnTo>
                  <a:lnTo>
                    <a:pt x="648" y="215"/>
                  </a:lnTo>
                  <a:close/>
                  <a:moveTo>
                    <a:pt x="647" y="206"/>
                  </a:moveTo>
                  <a:lnTo>
                    <a:pt x="647" y="206"/>
                  </a:lnTo>
                  <a:lnTo>
                    <a:pt x="654" y="212"/>
                  </a:lnTo>
                  <a:lnTo>
                    <a:pt x="659" y="215"/>
                  </a:lnTo>
                  <a:lnTo>
                    <a:pt x="664" y="217"/>
                  </a:lnTo>
                  <a:lnTo>
                    <a:pt x="656" y="211"/>
                  </a:lnTo>
                  <a:lnTo>
                    <a:pt x="648" y="205"/>
                  </a:lnTo>
                  <a:lnTo>
                    <a:pt x="647" y="206"/>
                  </a:lnTo>
                  <a:close/>
                  <a:moveTo>
                    <a:pt x="345" y="214"/>
                  </a:moveTo>
                  <a:lnTo>
                    <a:pt x="345" y="214"/>
                  </a:lnTo>
                  <a:lnTo>
                    <a:pt x="342" y="211"/>
                  </a:lnTo>
                  <a:lnTo>
                    <a:pt x="337" y="209"/>
                  </a:lnTo>
                  <a:lnTo>
                    <a:pt x="330" y="206"/>
                  </a:lnTo>
                  <a:lnTo>
                    <a:pt x="336" y="211"/>
                  </a:lnTo>
                  <a:lnTo>
                    <a:pt x="345" y="214"/>
                  </a:lnTo>
                  <a:close/>
                  <a:moveTo>
                    <a:pt x="725" y="211"/>
                  </a:moveTo>
                  <a:lnTo>
                    <a:pt x="725" y="211"/>
                  </a:lnTo>
                  <a:lnTo>
                    <a:pt x="725" y="208"/>
                  </a:lnTo>
                  <a:lnTo>
                    <a:pt x="722" y="208"/>
                  </a:lnTo>
                  <a:lnTo>
                    <a:pt x="723" y="209"/>
                  </a:lnTo>
                  <a:lnTo>
                    <a:pt x="725" y="211"/>
                  </a:lnTo>
                  <a:close/>
                  <a:moveTo>
                    <a:pt x="443" y="225"/>
                  </a:moveTo>
                  <a:lnTo>
                    <a:pt x="443" y="225"/>
                  </a:lnTo>
                  <a:lnTo>
                    <a:pt x="444" y="226"/>
                  </a:lnTo>
                  <a:lnTo>
                    <a:pt x="446" y="226"/>
                  </a:lnTo>
                  <a:lnTo>
                    <a:pt x="447" y="225"/>
                  </a:lnTo>
                  <a:lnTo>
                    <a:pt x="441" y="221"/>
                  </a:lnTo>
                  <a:lnTo>
                    <a:pt x="433" y="217"/>
                  </a:lnTo>
                  <a:lnTo>
                    <a:pt x="427" y="214"/>
                  </a:lnTo>
                  <a:lnTo>
                    <a:pt x="420" y="212"/>
                  </a:lnTo>
                  <a:lnTo>
                    <a:pt x="430" y="218"/>
                  </a:lnTo>
                  <a:lnTo>
                    <a:pt x="443" y="225"/>
                  </a:lnTo>
                  <a:close/>
                  <a:moveTo>
                    <a:pt x="406" y="234"/>
                  </a:moveTo>
                  <a:lnTo>
                    <a:pt x="406" y="234"/>
                  </a:lnTo>
                  <a:lnTo>
                    <a:pt x="403" y="231"/>
                  </a:lnTo>
                  <a:lnTo>
                    <a:pt x="398" y="228"/>
                  </a:lnTo>
                  <a:lnTo>
                    <a:pt x="395" y="225"/>
                  </a:lnTo>
                  <a:lnTo>
                    <a:pt x="392" y="223"/>
                  </a:lnTo>
                  <a:lnTo>
                    <a:pt x="386" y="220"/>
                  </a:lnTo>
                  <a:lnTo>
                    <a:pt x="380" y="218"/>
                  </a:lnTo>
                  <a:lnTo>
                    <a:pt x="375" y="215"/>
                  </a:lnTo>
                  <a:lnTo>
                    <a:pt x="371" y="214"/>
                  </a:lnTo>
                  <a:lnTo>
                    <a:pt x="378" y="220"/>
                  </a:lnTo>
                  <a:lnTo>
                    <a:pt x="388" y="226"/>
                  </a:lnTo>
                  <a:lnTo>
                    <a:pt x="397" y="231"/>
                  </a:lnTo>
                  <a:lnTo>
                    <a:pt x="406" y="234"/>
                  </a:lnTo>
                  <a:close/>
                  <a:moveTo>
                    <a:pt x="699" y="226"/>
                  </a:moveTo>
                  <a:lnTo>
                    <a:pt x="699" y="226"/>
                  </a:lnTo>
                  <a:lnTo>
                    <a:pt x="694" y="223"/>
                  </a:lnTo>
                  <a:lnTo>
                    <a:pt x="690" y="220"/>
                  </a:lnTo>
                  <a:lnTo>
                    <a:pt x="682" y="212"/>
                  </a:lnTo>
                  <a:lnTo>
                    <a:pt x="685" y="217"/>
                  </a:lnTo>
                  <a:lnTo>
                    <a:pt x="690" y="221"/>
                  </a:lnTo>
                  <a:lnTo>
                    <a:pt x="694" y="225"/>
                  </a:lnTo>
                  <a:lnTo>
                    <a:pt x="699" y="226"/>
                  </a:lnTo>
                  <a:close/>
                  <a:moveTo>
                    <a:pt x="386" y="240"/>
                  </a:moveTo>
                  <a:lnTo>
                    <a:pt x="386" y="240"/>
                  </a:lnTo>
                  <a:lnTo>
                    <a:pt x="388" y="243"/>
                  </a:lnTo>
                  <a:lnTo>
                    <a:pt x="391" y="246"/>
                  </a:lnTo>
                  <a:lnTo>
                    <a:pt x="407" y="255"/>
                  </a:lnTo>
                  <a:lnTo>
                    <a:pt x="423" y="261"/>
                  </a:lnTo>
                  <a:lnTo>
                    <a:pt x="417" y="255"/>
                  </a:lnTo>
                  <a:lnTo>
                    <a:pt x="409" y="250"/>
                  </a:lnTo>
                  <a:lnTo>
                    <a:pt x="403" y="246"/>
                  </a:lnTo>
                  <a:lnTo>
                    <a:pt x="401" y="241"/>
                  </a:lnTo>
                  <a:lnTo>
                    <a:pt x="398" y="238"/>
                  </a:lnTo>
                  <a:lnTo>
                    <a:pt x="386" y="234"/>
                  </a:lnTo>
                  <a:lnTo>
                    <a:pt x="374" y="228"/>
                  </a:lnTo>
                  <a:lnTo>
                    <a:pt x="362" y="221"/>
                  </a:lnTo>
                  <a:lnTo>
                    <a:pt x="350" y="217"/>
                  </a:lnTo>
                  <a:lnTo>
                    <a:pt x="357" y="223"/>
                  </a:lnTo>
                  <a:lnTo>
                    <a:pt x="366" y="229"/>
                  </a:lnTo>
                  <a:lnTo>
                    <a:pt x="375" y="234"/>
                  </a:lnTo>
                  <a:lnTo>
                    <a:pt x="386" y="240"/>
                  </a:lnTo>
                  <a:close/>
                  <a:moveTo>
                    <a:pt x="458" y="238"/>
                  </a:moveTo>
                  <a:lnTo>
                    <a:pt x="458" y="238"/>
                  </a:lnTo>
                  <a:lnTo>
                    <a:pt x="438" y="226"/>
                  </a:lnTo>
                  <a:lnTo>
                    <a:pt x="418" y="215"/>
                  </a:lnTo>
                  <a:lnTo>
                    <a:pt x="426" y="223"/>
                  </a:lnTo>
                  <a:lnTo>
                    <a:pt x="436" y="228"/>
                  </a:lnTo>
                  <a:lnTo>
                    <a:pt x="447" y="234"/>
                  </a:lnTo>
                  <a:lnTo>
                    <a:pt x="458" y="238"/>
                  </a:lnTo>
                  <a:close/>
                  <a:moveTo>
                    <a:pt x="366" y="234"/>
                  </a:moveTo>
                  <a:lnTo>
                    <a:pt x="366" y="234"/>
                  </a:lnTo>
                  <a:lnTo>
                    <a:pt x="368" y="234"/>
                  </a:lnTo>
                  <a:lnTo>
                    <a:pt x="366" y="232"/>
                  </a:lnTo>
                  <a:lnTo>
                    <a:pt x="363" y="231"/>
                  </a:lnTo>
                  <a:lnTo>
                    <a:pt x="351" y="223"/>
                  </a:lnTo>
                  <a:lnTo>
                    <a:pt x="345" y="220"/>
                  </a:lnTo>
                  <a:lnTo>
                    <a:pt x="337" y="218"/>
                  </a:lnTo>
                  <a:lnTo>
                    <a:pt x="343" y="223"/>
                  </a:lnTo>
                  <a:lnTo>
                    <a:pt x="351" y="226"/>
                  </a:lnTo>
                  <a:lnTo>
                    <a:pt x="359" y="231"/>
                  </a:lnTo>
                  <a:lnTo>
                    <a:pt x="366" y="234"/>
                  </a:lnTo>
                  <a:close/>
                  <a:moveTo>
                    <a:pt x="314" y="243"/>
                  </a:moveTo>
                  <a:lnTo>
                    <a:pt x="314" y="243"/>
                  </a:lnTo>
                  <a:lnTo>
                    <a:pt x="302" y="237"/>
                  </a:lnTo>
                  <a:lnTo>
                    <a:pt x="290" y="229"/>
                  </a:lnTo>
                  <a:lnTo>
                    <a:pt x="284" y="226"/>
                  </a:lnTo>
                  <a:lnTo>
                    <a:pt x="276" y="223"/>
                  </a:lnTo>
                  <a:lnTo>
                    <a:pt x="267" y="221"/>
                  </a:lnTo>
                  <a:lnTo>
                    <a:pt x="260" y="223"/>
                  </a:lnTo>
                  <a:lnTo>
                    <a:pt x="270" y="234"/>
                  </a:lnTo>
                  <a:lnTo>
                    <a:pt x="284" y="244"/>
                  </a:lnTo>
                  <a:lnTo>
                    <a:pt x="298" y="253"/>
                  </a:lnTo>
                  <a:lnTo>
                    <a:pt x="311" y="263"/>
                  </a:lnTo>
                  <a:lnTo>
                    <a:pt x="343" y="278"/>
                  </a:lnTo>
                  <a:lnTo>
                    <a:pt x="374" y="295"/>
                  </a:lnTo>
                  <a:lnTo>
                    <a:pt x="397" y="308"/>
                  </a:lnTo>
                  <a:lnTo>
                    <a:pt x="409" y="314"/>
                  </a:lnTo>
                  <a:lnTo>
                    <a:pt x="423" y="321"/>
                  </a:lnTo>
                  <a:lnTo>
                    <a:pt x="404" y="307"/>
                  </a:lnTo>
                  <a:lnTo>
                    <a:pt x="383" y="292"/>
                  </a:lnTo>
                  <a:lnTo>
                    <a:pt x="339" y="264"/>
                  </a:lnTo>
                  <a:lnTo>
                    <a:pt x="330" y="261"/>
                  </a:lnTo>
                  <a:lnTo>
                    <a:pt x="327" y="258"/>
                  </a:lnTo>
                  <a:lnTo>
                    <a:pt x="324" y="257"/>
                  </a:lnTo>
                  <a:lnTo>
                    <a:pt x="324" y="252"/>
                  </a:lnTo>
                  <a:lnTo>
                    <a:pt x="324" y="249"/>
                  </a:lnTo>
                  <a:lnTo>
                    <a:pt x="322" y="249"/>
                  </a:lnTo>
                  <a:lnTo>
                    <a:pt x="319" y="247"/>
                  </a:lnTo>
                  <a:lnTo>
                    <a:pt x="314" y="243"/>
                  </a:lnTo>
                  <a:close/>
                  <a:moveTo>
                    <a:pt x="449" y="249"/>
                  </a:moveTo>
                  <a:lnTo>
                    <a:pt x="449" y="249"/>
                  </a:lnTo>
                  <a:lnTo>
                    <a:pt x="446" y="244"/>
                  </a:lnTo>
                  <a:lnTo>
                    <a:pt x="441" y="240"/>
                  </a:lnTo>
                  <a:lnTo>
                    <a:pt x="429" y="234"/>
                  </a:lnTo>
                  <a:lnTo>
                    <a:pt x="417" y="229"/>
                  </a:lnTo>
                  <a:lnTo>
                    <a:pt x="404" y="225"/>
                  </a:lnTo>
                  <a:lnTo>
                    <a:pt x="449" y="249"/>
                  </a:lnTo>
                  <a:close/>
                  <a:moveTo>
                    <a:pt x="642" y="231"/>
                  </a:moveTo>
                  <a:lnTo>
                    <a:pt x="642" y="231"/>
                  </a:lnTo>
                  <a:lnTo>
                    <a:pt x="641" y="228"/>
                  </a:lnTo>
                  <a:lnTo>
                    <a:pt x="638" y="226"/>
                  </a:lnTo>
                  <a:lnTo>
                    <a:pt x="638" y="228"/>
                  </a:lnTo>
                  <a:lnTo>
                    <a:pt x="639" y="229"/>
                  </a:lnTo>
                  <a:lnTo>
                    <a:pt x="642" y="231"/>
                  </a:lnTo>
                  <a:close/>
                  <a:moveTo>
                    <a:pt x="667" y="255"/>
                  </a:moveTo>
                  <a:lnTo>
                    <a:pt x="667" y="255"/>
                  </a:lnTo>
                  <a:lnTo>
                    <a:pt x="630" y="228"/>
                  </a:lnTo>
                  <a:lnTo>
                    <a:pt x="630" y="229"/>
                  </a:lnTo>
                  <a:lnTo>
                    <a:pt x="632" y="229"/>
                  </a:lnTo>
                  <a:lnTo>
                    <a:pt x="647" y="244"/>
                  </a:lnTo>
                  <a:lnTo>
                    <a:pt x="656" y="250"/>
                  </a:lnTo>
                  <a:lnTo>
                    <a:pt x="667" y="255"/>
                  </a:lnTo>
                  <a:close/>
                  <a:moveTo>
                    <a:pt x="690" y="269"/>
                  </a:moveTo>
                  <a:lnTo>
                    <a:pt x="690" y="269"/>
                  </a:lnTo>
                  <a:lnTo>
                    <a:pt x="699" y="275"/>
                  </a:lnTo>
                  <a:lnTo>
                    <a:pt x="706" y="281"/>
                  </a:lnTo>
                  <a:lnTo>
                    <a:pt x="714" y="287"/>
                  </a:lnTo>
                  <a:lnTo>
                    <a:pt x="719" y="290"/>
                  </a:lnTo>
                  <a:lnTo>
                    <a:pt x="723" y="292"/>
                  </a:lnTo>
                  <a:lnTo>
                    <a:pt x="699" y="269"/>
                  </a:lnTo>
                  <a:lnTo>
                    <a:pt x="674" y="249"/>
                  </a:lnTo>
                  <a:lnTo>
                    <a:pt x="668" y="246"/>
                  </a:lnTo>
                  <a:lnTo>
                    <a:pt x="659" y="240"/>
                  </a:lnTo>
                  <a:lnTo>
                    <a:pt x="651" y="235"/>
                  </a:lnTo>
                  <a:lnTo>
                    <a:pt x="642" y="231"/>
                  </a:lnTo>
                  <a:lnTo>
                    <a:pt x="654" y="240"/>
                  </a:lnTo>
                  <a:lnTo>
                    <a:pt x="667" y="249"/>
                  </a:lnTo>
                  <a:lnTo>
                    <a:pt x="679" y="260"/>
                  </a:lnTo>
                  <a:lnTo>
                    <a:pt x="690" y="269"/>
                  </a:lnTo>
                  <a:close/>
                  <a:moveTo>
                    <a:pt x="568" y="237"/>
                  </a:moveTo>
                  <a:lnTo>
                    <a:pt x="568" y="237"/>
                  </a:lnTo>
                  <a:lnTo>
                    <a:pt x="563" y="234"/>
                  </a:lnTo>
                  <a:lnTo>
                    <a:pt x="557" y="231"/>
                  </a:lnTo>
                  <a:lnTo>
                    <a:pt x="561" y="235"/>
                  </a:lnTo>
                  <a:lnTo>
                    <a:pt x="568" y="237"/>
                  </a:lnTo>
                  <a:close/>
                  <a:moveTo>
                    <a:pt x="618" y="246"/>
                  </a:moveTo>
                  <a:lnTo>
                    <a:pt x="618" y="246"/>
                  </a:lnTo>
                  <a:lnTo>
                    <a:pt x="629" y="253"/>
                  </a:lnTo>
                  <a:lnTo>
                    <a:pt x="635" y="257"/>
                  </a:lnTo>
                  <a:lnTo>
                    <a:pt x="639" y="257"/>
                  </a:lnTo>
                  <a:lnTo>
                    <a:pt x="622" y="243"/>
                  </a:lnTo>
                  <a:lnTo>
                    <a:pt x="603" y="232"/>
                  </a:lnTo>
                  <a:lnTo>
                    <a:pt x="618" y="246"/>
                  </a:lnTo>
                  <a:close/>
                  <a:moveTo>
                    <a:pt x="339" y="243"/>
                  </a:moveTo>
                  <a:lnTo>
                    <a:pt x="339" y="243"/>
                  </a:lnTo>
                  <a:lnTo>
                    <a:pt x="337" y="241"/>
                  </a:lnTo>
                  <a:lnTo>
                    <a:pt x="336" y="240"/>
                  </a:lnTo>
                  <a:lnTo>
                    <a:pt x="333" y="240"/>
                  </a:lnTo>
                  <a:lnTo>
                    <a:pt x="331" y="240"/>
                  </a:lnTo>
                  <a:lnTo>
                    <a:pt x="328" y="237"/>
                  </a:lnTo>
                  <a:lnTo>
                    <a:pt x="324" y="237"/>
                  </a:lnTo>
                  <a:lnTo>
                    <a:pt x="322" y="235"/>
                  </a:lnTo>
                  <a:lnTo>
                    <a:pt x="324" y="237"/>
                  </a:lnTo>
                  <a:lnTo>
                    <a:pt x="339" y="246"/>
                  </a:lnTo>
                  <a:lnTo>
                    <a:pt x="353" y="255"/>
                  </a:lnTo>
                  <a:lnTo>
                    <a:pt x="383" y="272"/>
                  </a:lnTo>
                  <a:lnTo>
                    <a:pt x="398" y="282"/>
                  </a:lnTo>
                  <a:lnTo>
                    <a:pt x="415" y="292"/>
                  </a:lnTo>
                  <a:lnTo>
                    <a:pt x="432" y="301"/>
                  </a:lnTo>
                  <a:lnTo>
                    <a:pt x="449" y="310"/>
                  </a:lnTo>
                  <a:lnTo>
                    <a:pt x="423" y="292"/>
                  </a:lnTo>
                  <a:lnTo>
                    <a:pt x="397" y="273"/>
                  </a:lnTo>
                  <a:lnTo>
                    <a:pt x="368" y="258"/>
                  </a:lnTo>
                  <a:lnTo>
                    <a:pt x="339" y="243"/>
                  </a:lnTo>
                  <a:close/>
                  <a:moveTo>
                    <a:pt x="552" y="302"/>
                  </a:moveTo>
                  <a:lnTo>
                    <a:pt x="552" y="302"/>
                  </a:lnTo>
                  <a:lnTo>
                    <a:pt x="551" y="304"/>
                  </a:lnTo>
                  <a:lnTo>
                    <a:pt x="540" y="295"/>
                  </a:lnTo>
                  <a:lnTo>
                    <a:pt x="528" y="287"/>
                  </a:lnTo>
                  <a:lnTo>
                    <a:pt x="516" y="279"/>
                  </a:lnTo>
                  <a:lnTo>
                    <a:pt x="505" y="270"/>
                  </a:lnTo>
                  <a:lnTo>
                    <a:pt x="488" y="263"/>
                  </a:lnTo>
                  <a:lnTo>
                    <a:pt x="481" y="258"/>
                  </a:lnTo>
                  <a:lnTo>
                    <a:pt x="475" y="253"/>
                  </a:lnTo>
                  <a:lnTo>
                    <a:pt x="468" y="252"/>
                  </a:lnTo>
                  <a:lnTo>
                    <a:pt x="462" y="250"/>
                  </a:lnTo>
                  <a:lnTo>
                    <a:pt x="456" y="247"/>
                  </a:lnTo>
                  <a:lnTo>
                    <a:pt x="452" y="246"/>
                  </a:lnTo>
                  <a:lnTo>
                    <a:pt x="456" y="249"/>
                  </a:lnTo>
                  <a:lnTo>
                    <a:pt x="459" y="253"/>
                  </a:lnTo>
                  <a:lnTo>
                    <a:pt x="455" y="257"/>
                  </a:lnTo>
                  <a:lnTo>
                    <a:pt x="446" y="252"/>
                  </a:lnTo>
                  <a:lnTo>
                    <a:pt x="435" y="247"/>
                  </a:lnTo>
                  <a:lnTo>
                    <a:pt x="418" y="237"/>
                  </a:lnTo>
                  <a:lnTo>
                    <a:pt x="420" y="240"/>
                  </a:lnTo>
                  <a:lnTo>
                    <a:pt x="421" y="243"/>
                  </a:lnTo>
                  <a:lnTo>
                    <a:pt x="427" y="247"/>
                  </a:lnTo>
                  <a:lnTo>
                    <a:pt x="441" y="253"/>
                  </a:lnTo>
                  <a:lnTo>
                    <a:pt x="456" y="261"/>
                  </a:lnTo>
                  <a:lnTo>
                    <a:pt x="482" y="278"/>
                  </a:lnTo>
                  <a:lnTo>
                    <a:pt x="487" y="279"/>
                  </a:lnTo>
                  <a:lnTo>
                    <a:pt x="488" y="279"/>
                  </a:lnTo>
                  <a:lnTo>
                    <a:pt x="490" y="279"/>
                  </a:lnTo>
                  <a:lnTo>
                    <a:pt x="485" y="276"/>
                  </a:lnTo>
                  <a:lnTo>
                    <a:pt x="481" y="273"/>
                  </a:lnTo>
                  <a:lnTo>
                    <a:pt x="478" y="269"/>
                  </a:lnTo>
                  <a:lnTo>
                    <a:pt x="476" y="264"/>
                  </a:lnTo>
                  <a:lnTo>
                    <a:pt x="478" y="263"/>
                  </a:lnTo>
                  <a:lnTo>
                    <a:pt x="482" y="263"/>
                  </a:lnTo>
                  <a:lnTo>
                    <a:pt x="510" y="287"/>
                  </a:lnTo>
                  <a:lnTo>
                    <a:pt x="540" y="308"/>
                  </a:lnTo>
                  <a:lnTo>
                    <a:pt x="571" y="330"/>
                  </a:lnTo>
                  <a:lnTo>
                    <a:pt x="603" y="348"/>
                  </a:lnTo>
                  <a:lnTo>
                    <a:pt x="590" y="337"/>
                  </a:lnTo>
                  <a:lnTo>
                    <a:pt x="577" y="325"/>
                  </a:lnTo>
                  <a:lnTo>
                    <a:pt x="563" y="314"/>
                  </a:lnTo>
                  <a:lnTo>
                    <a:pt x="552" y="302"/>
                  </a:lnTo>
                  <a:close/>
                  <a:moveTo>
                    <a:pt x="520" y="243"/>
                  </a:moveTo>
                  <a:lnTo>
                    <a:pt x="520" y="243"/>
                  </a:lnTo>
                  <a:lnTo>
                    <a:pt x="525" y="247"/>
                  </a:lnTo>
                  <a:lnTo>
                    <a:pt x="529" y="250"/>
                  </a:lnTo>
                  <a:lnTo>
                    <a:pt x="561" y="272"/>
                  </a:lnTo>
                  <a:lnTo>
                    <a:pt x="563" y="273"/>
                  </a:lnTo>
                  <a:lnTo>
                    <a:pt x="566" y="273"/>
                  </a:lnTo>
                  <a:lnTo>
                    <a:pt x="542" y="257"/>
                  </a:lnTo>
                  <a:lnTo>
                    <a:pt x="516" y="240"/>
                  </a:lnTo>
                  <a:lnTo>
                    <a:pt x="517" y="243"/>
                  </a:lnTo>
                  <a:lnTo>
                    <a:pt x="520" y="243"/>
                  </a:lnTo>
                  <a:close/>
                  <a:moveTo>
                    <a:pt x="420" y="247"/>
                  </a:moveTo>
                  <a:lnTo>
                    <a:pt x="420" y="247"/>
                  </a:lnTo>
                  <a:lnTo>
                    <a:pt x="412" y="244"/>
                  </a:lnTo>
                  <a:lnTo>
                    <a:pt x="409" y="243"/>
                  </a:lnTo>
                  <a:lnTo>
                    <a:pt x="406" y="243"/>
                  </a:lnTo>
                  <a:lnTo>
                    <a:pt x="427" y="260"/>
                  </a:lnTo>
                  <a:lnTo>
                    <a:pt x="438" y="267"/>
                  </a:lnTo>
                  <a:lnTo>
                    <a:pt x="449" y="275"/>
                  </a:lnTo>
                  <a:lnTo>
                    <a:pt x="420" y="247"/>
                  </a:lnTo>
                  <a:close/>
                  <a:moveTo>
                    <a:pt x="452" y="246"/>
                  </a:moveTo>
                  <a:lnTo>
                    <a:pt x="452" y="246"/>
                  </a:lnTo>
                  <a:lnTo>
                    <a:pt x="450" y="243"/>
                  </a:lnTo>
                  <a:lnTo>
                    <a:pt x="447" y="243"/>
                  </a:lnTo>
                  <a:lnTo>
                    <a:pt x="449" y="246"/>
                  </a:lnTo>
                  <a:lnTo>
                    <a:pt x="450" y="246"/>
                  </a:lnTo>
                  <a:lnTo>
                    <a:pt x="452" y="246"/>
                  </a:lnTo>
                  <a:close/>
                  <a:moveTo>
                    <a:pt x="484" y="253"/>
                  </a:moveTo>
                  <a:lnTo>
                    <a:pt x="484" y="253"/>
                  </a:lnTo>
                  <a:lnTo>
                    <a:pt x="476" y="249"/>
                  </a:lnTo>
                  <a:lnTo>
                    <a:pt x="473" y="247"/>
                  </a:lnTo>
                  <a:lnTo>
                    <a:pt x="472" y="246"/>
                  </a:lnTo>
                  <a:lnTo>
                    <a:pt x="478" y="250"/>
                  </a:lnTo>
                  <a:lnTo>
                    <a:pt x="481" y="253"/>
                  </a:lnTo>
                  <a:lnTo>
                    <a:pt x="484" y="253"/>
                  </a:lnTo>
                  <a:close/>
                  <a:moveTo>
                    <a:pt x="549" y="276"/>
                  </a:moveTo>
                  <a:lnTo>
                    <a:pt x="549" y="276"/>
                  </a:lnTo>
                  <a:lnTo>
                    <a:pt x="534" y="269"/>
                  </a:lnTo>
                  <a:lnTo>
                    <a:pt x="517" y="260"/>
                  </a:lnTo>
                  <a:lnTo>
                    <a:pt x="504" y="252"/>
                  </a:lnTo>
                  <a:lnTo>
                    <a:pt x="488" y="246"/>
                  </a:lnTo>
                  <a:lnTo>
                    <a:pt x="522" y="270"/>
                  </a:lnTo>
                  <a:lnTo>
                    <a:pt x="557" y="292"/>
                  </a:lnTo>
                  <a:lnTo>
                    <a:pt x="555" y="289"/>
                  </a:lnTo>
                  <a:lnTo>
                    <a:pt x="557" y="287"/>
                  </a:lnTo>
                  <a:lnTo>
                    <a:pt x="557" y="285"/>
                  </a:lnTo>
                  <a:lnTo>
                    <a:pt x="557" y="284"/>
                  </a:lnTo>
                  <a:lnTo>
                    <a:pt x="552" y="281"/>
                  </a:lnTo>
                  <a:lnTo>
                    <a:pt x="551" y="279"/>
                  </a:lnTo>
                  <a:lnTo>
                    <a:pt x="549" y="276"/>
                  </a:lnTo>
                  <a:close/>
                  <a:moveTo>
                    <a:pt x="635" y="264"/>
                  </a:moveTo>
                  <a:lnTo>
                    <a:pt x="635" y="263"/>
                  </a:lnTo>
                  <a:lnTo>
                    <a:pt x="635" y="261"/>
                  </a:lnTo>
                  <a:lnTo>
                    <a:pt x="632" y="261"/>
                  </a:lnTo>
                  <a:lnTo>
                    <a:pt x="627" y="260"/>
                  </a:lnTo>
                  <a:lnTo>
                    <a:pt x="621" y="255"/>
                  </a:lnTo>
                  <a:lnTo>
                    <a:pt x="615" y="250"/>
                  </a:lnTo>
                  <a:lnTo>
                    <a:pt x="612" y="247"/>
                  </a:lnTo>
                  <a:lnTo>
                    <a:pt x="609" y="247"/>
                  </a:lnTo>
                  <a:lnTo>
                    <a:pt x="621" y="257"/>
                  </a:lnTo>
                  <a:lnTo>
                    <a:pt x="627" y="261"/>
                  </a:lnTo>
                  <a:lnTo>
                    <a:pt x="635" y="264"/>
                  </a:lnTo>
                  <a:close/>
                  <a:moveTo>
                    <a:pt x="238" y="247"/>
                  </a:moveTo>
                  <a:lnTo>
                    <a:pt x="238" y="247"/>
                  </a:lnTo>
                  <a:lnTo>
                    <a:pt x="240" y="250"/>
                  </a:lnTo>
                  <a:lnTo>
                    <a:pt x="241" y="253"/>
                  </a:lnTo>
                  <a:lnTo>
                    <a:pt x="246" y="260"/>
                  </a:lnTo>
                  <a:lnTo>
                    <a:pt x="260" y="263"/>
                  </a:lnTo>
                  <a:lnTo>
                    <a:pt x="270" y="267"/>
                  </a:lnTo>
                  <a:lnTo>
                    <a:pt x="290" y="278"/>
                  </a:lnTo>
                  <a:lnTo>
                    <a:pt x="292" y="276"/>
                  </a:lnTo>
                  <a:lnTo>
                    <a:pt x="295" y="276"/>
                  </a:lnTo>
                  <a:lnTo>
                    <a:pt x="299" y="278"/>
                  </a:lnTo>
                  <a:lnTo>
                    <a:pt x="305" y="279"/>
                  </a:lnTo>
                  <a:lnTo>
                    <a:pt x="310" y="279"/>
                  </a:lnTo>
                  <a:lnTo>
                    <a:pt x="293" y="270"/>
                  </a:lnTo>
                  <a:lnTo>
                    <a:pt x="278" y="258"/>
                  </a:lnTo>
                  <a:lnTo>
                    <a:pt x="269" y="253"/>
                  </a:lnTo>
                  <a:lnTo>
                    <a:pt x="260" y="250"/>
                  </a:lnTo>
                  <a:lnTo>
                    <a:pt x="249" y="247"/>
                  </a:lnTo>
                  <a:lnTo>
                    <a:pt x="238" y="247"/>
                  </a:lnTo>
                  <a:close/>
                  <a:moveTo>
                    <a:pt x="269" y="250"/>
                  </a:moveTo>
                  <a:lnTo>
                    <a:pt x="269" y="250"/>
                  </a:lnTo>
                  <a:lnTo>
                    <a:pt x="289" y="260"/>
                  </a:lnTo>
                  <a:lnTo>
                    <a:pt x="298" y="264"/>
                  </a:lnTo>
                  <a:lnTo>
                    <a:pt x="307" y="267"/>
                  </a:lnTo>
                  <a:lnTo>
                    <a:pt x="289" y="255"/>
                  </a:lnTo>
                  <a:lnTo>
                    <a:pt x="279" y="250"/>
                  </a:lnTo>
                  <a:lnTo>
                    <a:pt x="269" y="247"/>
                  </a:lnTo>
                  <a:lnTo>
                    <a:pt x="269" y="250"/>
                  </a:lnTo>
                  <a:close/>
                  <a:moveTo>
                    <a:pt x="612" y="281"/>
                  </a:moveTo>
                  <a:lnTo>
                    <a:pt x="612" y="281"/>
                  </a:lnTo>
                  <a:lnTo>
                    <a:pt x="609" y="278"/>
                  </a:lnTo>
                  <a:lnTo>
                    <a:pt x="604" y="275"/>
                  </a:lnTo>
                  <a:lnTo>
                    <a:pt x="601" y="272"/>
                  </a:lnTo>
                  <a:lnTo>
                    <a:pt x="600" y="269"/>
                  </a:lnTo>
                  <a:lnTo>
                    <a:pt x="592" y="266"/>
                  </a:lnTo>
                  <a:lnTo>
                    <a:pt x="589" y="263"/>
                  </a:lnTo>
                  <a:lnTo>
                    <a:pt x="586" y="258"/>
                  </a:lnTo>
                  <a:lnTo>
                    <a:pt x="581" y="258"/>
                  </a:lnTo>
                  <a:lnTo>
                    <a:pt x="577" y="253"/>
                  </a:lnTo>
                  <a:lnTo>
                    <a:pt x="574" y="252"/>
                  </a:lnTo>
                  <a:lnTo>
                    <a:pt x="572" y="250"/>
                  </a:lnTo>
                  <a:lnTo>
                    <a:pt x="569" y="250"/>
                  </a:lnTo>
                  <a:lnTo>
                    <a:pt x="589" y="267"/>
                  </a:lnTo>
                  <a:lnTo>
                    <a:pt x="600" y="275"/>
                  </a:lnTo>
                  <a:lnTo>
                    <a:pt x="606" y="278"/>
                  </a:lnTo>
                  <a:lnTo>
                    <a:pt x="612" y="281"/>
                  </a:lnTo>
                  <a:close/>
                  <a:moveTo>
                    <a:pt x="461" y="304"/>
                  </a:moveTo>
                  <a:lnTo>
                    <a:pt x="461" y="304"/>
                  </a:lnTo>
                  <a:lnTo>
                    <a:pt x="450" y="293"/>
                  </a:lnTo>
                  <a:lnTo>
                    <a:pt x="444" y="287"/>
                  </a:lnTo>
                  <a:lnTo>
                    <a:pt x="436" y="284"/>
                  </a:lnTo>
                  <a:lnTo>
                    <a:pt x="436" y="281"/>
                  </a:lnTo>
                  <a:lnTo>
                    <a:pt x="424" y="276"/>
                  </a:lnTo>
                  <a:lnTo>
                    <a:pt x="414" y="270"/>
                  </a:lnTo>
                  <a:lnTo>
                    <a:pt x="404" y="264"/>
                  </a:lnTo>
                  <a:lnTo>
                    <a:pt x="392" y="260"/>
                  </a:lnTo>
                  <a:lnTo>
                    <a:pt x="394" y="258"/>
                  </a:lnTo>
                  <a:lnTo>
                    <a:pt x="392" y="258"/>
                  </a:lnTo>
                  <a:lnTo>
                    <a:pt x="392" y="257"/>
                  </a:lnTo>
                  <a:lnTo>
                    <a:pt x="388" y="257"/>
                  </a:lnTo>
                  <a:lnTo>
                    <a:pt x="383" y="253"/>
                  </a:lnTo>
                  <a:lnTo>
                    <a:pt x="380" y="252"/>
                  </a:lnTo>
                  <a:lnTo>
                    <a:pt x="377" y="252"/>
                  </a:lnTo>
                  <a:lnTo>
                    <a:pt x="420" y="278"/>
                  </a:lnTo>
                  <a:lnTo>
                    <a:pt x="461" y="304"/>
                  </a:lnTo>
                  <a:close/>
                  <a:moveTo>
                    <a:pt x="525" y="252"/>
                  </a:moveTo>
                  <a:lnTo>
                    <a:pt x="525" y="252"/>
                  </a:lnTo>
                  <a:lnTo>
                    <a:pt x="534" y="260"/>
                  </a:lnTo>
                  <a:lnTo>
                    <a:pt x="543" y="267"/>
                  </a:lnTo>
                  <a:lnTo>
                    <a:pt x="554" y="275"/>
                  </a:lnTo>
                  <a:lnTo>
                    <a:pt x="565" y="279"/>
                  </a:lnTo>
                  <a:lnTo>
                    <a:pt x="545" y="264"/>
                  </a:lnTo>
                  <a:lnTo>
                    <a:pt x="534" y="258"/>
                  </a:lnTo>
                  <a:lnTo>
                    <a:pt x="525" y="252"/>
                  </a:lnTo>
                  <a:close/>
                  <a:moveTo>
                    <a:pt x="593" y="257"/>
                  </a:moveTo>
                  <a:lnTo>
                    <a:pt x="593" y="257"/>
                  </a:lnTo>
                  <a:lnTo>
                    <a:pt x="592" y="253"/>
                  </a:lnTo>
                  <a:lnTo>
                    <a:pt x="587" y="253"/>
                  </a:lnTo>
                  <a:lnTo>
                    <a:pt x="589" y="255"/>
                  </a:lnTo>
                  <a:lnTo>
                    <a:pt x="590" y="255"/>
                  </a:lnTo>
                  <a:lnTo>
                    <a:pt x="593" y="257"/>
                  </a:lnTo>
                  <a:close/>
                  <a:moveTo>
                    <a:pt x="656" y="328"/>
                  </a:moveTo>
                  <a:lnTo>
                    <a:pt x="656" y="328"/>
                  </a:lnTo>
                  <a:lnTo>
                    <a:pt x="645" y="318"/>
                  </a:lnTo>
                  <a:lnTo>
                    <a:pt x="639" y="313"/>
                  </a:lnTo>
                  <a:lnTo>
                    <a:pt x="635" y="310"/>
                  </a:lnTo>
                  <a:lnTo>
                    <a:pt x="633" y="307"/>
                  </a:lnTo>
                  <a:lnTo>
                    <a:pt x="627" y="304"/>
                  </a:lnTo>
                  <a:lnTo>
                    <a:pt x="624" y="299"/>
                  </a:lnTo>
                  <a:lnTo>
                    <a:pt x="600" y="284"/>
                  </a:lnTo>
                  <a:lnTo>
                    <a:pt x="587" y="278"/>
                  </a:lnTo>
                  <a:lnTo>
                    <a:pt x="575" y="272"/>
                  </a:lnTo>
                  <a:lnTo>
                    <a:pt x="569" y="266"/>
                  </a:lnTo>
                  <a:lnTo>
                    <a:pt x="563" y="261"/>
                  </a:lnTo>
                  <a:lnTo>
                    <a:pt x="549" y="255"/>
                  </a:lnTo>
                  <a:lnTo>
                    <a:pt x="558" y="263"/>
                  </a:lnTo>
                  <a:lnTo>
                    <a:pt x="569" y="270"/>
                  </a:lnTo>
                  <a:lnTo>
                    <a:pt x="590" y="285"/>
                  </a:lnTo>
                  <a:lnTo>
                    <a:pt x="615" y="305"/>
                  </a:lnTo>
                  <a:lnTo>
                    <a:pt x="627" y="316"/>
                  </a:lnTo>
                  <a:lnTo>
                    <a:pt x="641" y="324"/>
                  </a:lnTo>
                  <a:lnTo>
                    <a:pt x="642" y="327"/>
                  </a:lnTo>
                  <a:lnTo>
                    <a:pt x="644" y="328"/>
                  </a:lnTo>
                  <a:lnTo>
                    <a:pt x="651" y="331"/>
                  </a:lnTo>
                  <a:lnTo>
                    <a:pt x="658" y="336"/>
                  </a:lnTo>
                  <a:lnTo>
                    <a:pt x="664" y="339"/>
                  </a:lnTo>
                  <a:lnTo>
                    <a:pt x="670" y="340"/>
                  </a:lnTo>
                  <a:lnTo>
                    <a:pt x="668" y="336"/>
                  </a:lnTo>
                  <a:lnTo>
                    <a:pt x="665" y="333"/>
                  </a:lnTo>
                  <a:lnTo>
                    <a:pt x="656" y="328"/>
                  </a:lnTo>
                  <a:close/>
                  <a:moveTo>
                    <a:pt x="673" y="260"/>
                  </a:moveTo>
                  <a:lnTo>
                    <a:pt x="673" y="260"/>
                  </a:lnTo>
                  <a:lnTo>
                    <a:pt x="670" y="258"/>
                  </a:lnTo>
                  <a:lnTo>
                    <a:pt x="670" y="257"/>
                  </a:lnTo>
                  <a:lnTo>
                    <a:pt x="668" y="257"/>
                  </a:lnTo>
                  <a:lnTo>
                    <a:pt x="670" y="260"/>
                  </a:lnTo>
                  <a:lnTo>
                    <a:pt x="671" y="260"/>
                  </a:lnTo>
                  <a:lnTo>
                    <a:pt x="673" y="260"/>
                  </a:lnTo>
                  <a:close/>
                  <a:moveTo>
                    <a:pt x="723" y="263"/>
                  </a:moveTo>
                  <a:lnTo>
                    <a:pt x="723" y="263"/>
                  </a:lnTo>
                  <a:lnTo>
                    <a:pt x="741" y="276"/>
                  </a:lnTo>
                  <a:lnTo>
                    <a:pt x="737" y="266"/>
                  </a:lnTo>
                  <a:lnTo>
                    <a:pt x="731" y="257"/>
                  </a:lnTo>
                  <a:lnTo>
                    <a:pt x="728" y="260"/>
                  </a:lnTo>
                  <a:lnTo>
                    <a:pt x="723" y="263"/>
                  </a:lnTo>
                  <a:close/>
                  <a:moveTo>
                    <a:pt x="598" y="261"/>
                  </a:moveTo>
                  <a:lnTo>
                    <a:pt x="598" y="261"/>
                  </a:lnTo>
                  <a:lnTo>
                    <a:pt x="601" y="261"/>
                  </a:lnTo>
                  <a:lnTo>
                    <a:pt x="603" y="260"/>
                  </a:lnTo>
                  <a:lnTo>
                    <a:pt x="600" y="258"/>
                  </a:lnTo>
                  <a:lnTo>
                    <a:pt x="598" y="258"/>
                  </a:lnTo>
                  <a:lnTo>
                    <a:pt x="597" y="258"/>
                  </a:lnTo>
                  <a:lnTo>
                    <a:pt x="598" y="260"/>
                  </a:lnTo>
                  <a:lnTo>
                    <a:pt x="598" y="261"/>
                  </a:lnTo>
                  <a:close/>
                  <a:moveTo>
                    <a:pt x="520" y="302"/>
                  </a:moveTo>
                  <a:lnTo>
                    <a:pt x="520" y="302"/>
                  </a:lnTo>
                  <a:lnTo>
                    <a:pt x="510" y="298"/>
                  </a:lnTo>
                  <a:lnTo>
                    <a:pt x="500" y="292"/>
                  </a:lnTo>
                  <a:lnTo>
                    <a:pt x="490" y="285"/>
                  </a:lnTo>
                  <a:lnTo>
                    <a:pt x="478" y="281"/>
                  </a:lnTo>
                  <a:lnTo>
                    <a:pt x="478" y="278"/>
                  </a:lnTo>
                  <a:lnTo>
                    <a:pt x="468" y="273"/>
                  </a:lnTo>
                  <a:lnTo>
                    <a:pt x="459" y="269"/>
                  </a:lnTo>
                  <a:lnTo>
                    <a:pt x="450" y="263"/>
                  </a:lnTo>
                  <a:lnTo>
                    <a:pt x="439" y="260"/>
                  </a:lnTo>
                  <a:lnTo>
                    <a:pt x="459" y="278"/>
                  </a:lnTo>
                  <a:lnTo>
                    <a:pt x="470" y="287"/>
                  </a:lnTo>
                  <a:lnTo>
                    <a:pt x="482" y="293"/>
                  </a:lnTo>
                  <a:lnTo>
                    <a:pt x="482" y="292"/>
                  </a:lnTo>
                  <a:lnTo>
                    <a:pt x="484" y="290"/>
                  </a:lnTo>
                  <a:lnTo>
                    <a:pt x="487" y="289"/>
                  </a:lnTo>
                  <a:lnTo>
                    <a:pt x="493" y="293"/>
                  </a:lnTo>
                  <a:lnTo>
                    <a:pt x="499" y="299"/>
                  </a:lnTo>
                  <a:lnTo>
                    <a:pt x="526" y="318"/>
                  </a:lnTo>
                  <a:lnTo>
                    <a:pt x="555" y="336"/>
                  </a:lnTo>
                  <a:lnTo>
                    <a:pt x="560" y="339"/>
                  </a:lnTo>
                  <a:lnTo>
                    <a:pt x="566" y="340"/>
                  </a:lnTo>
                  <a:lnTo>
                    <a:pt x="561" y="334"/>
                  </a:lnTo>
                  <a:lnTo>
                    <a:pt x="557" y="330"/>
                  </a:lnTo>
                  <a:lnTo>
                    <a:pt x="545" y="321"/>
                  </a:lnTo>
                  <a:lnTo>
                    <a:pt x="531" y="311"/>
                  </a:lnTo>
                  <a:lnTo>
                    <a:pt x="520" y="302"/>
                  </a:lnTo>
                  <a:close/>
                  <a:moveTo>
                    <a:pt x="418" y="266"/>
                  </a:moveTo>
                  <a:lnTo>
                    <a:pt x="418" y="266"/>
                  </a:lnTo>
                  <a:lnTo>
                    <a:pt x="417" y="264"/>
                  </a:lnTo>
                  <a:lnTo>
                    <a:pt x="415" y="263"/>
                  </a:lnTo>
                  <a:lnTo>
                    <a:pt x="412" y="263"/>
                  </a:lnTo>
                  <a:lnTo>
                    <a:pt x="409" y="261"/>
                  </a:lnTo>
                  <a:lnTo>
                    <a:pt x="411" y="263"/>
                  </a:lnTo>
                  <a:lnTo>
                    <a:pt x="414" y="264"/>
                  </a:lnTo>
                  <a:lnTo>
                    <a:pt x="418" y="266"/>
                  </a:lnTo>
                  <a:close/>
                  <a:moveTo>
                    <a:pt x="616" y="269"/>
                  </a:moveTo>
                  <a:lnTo>
                    <a:pt x="616" y="269"/>
                  </a:lnTo>
                  <a:lnTo>
                    <a:pt x="612" y="266"/>
                  </a:lnTo>
                  <a:lnTo>
                    <a:pt x="609" y="264"/>
                  </a:lnTo>
                  <a:lnTo>
                    <a:pt x="607" y="264"/>
                  </a:lnTo>
                  <a:lnTo>
                    <a:pt x="616" y="269"/>
                  </a:lnTo>
                  <a:close/>
                  <a:moveTo>
                    <a:pt x="755" y="290"/>
                  </a:moveTo>
                  <a:lnTo>
                    <a:pt x="755" y="290"/>
                  </a:lnTo>
                  <a:lnTo>
                    <a:pt x="755" y="289"/>
                  </a:lnTo>
                  <a:lnTo>
                    <a:pt x="758" y="290"/>
                  </a:lnTo>
                  <a:lnTo>
                    <a:pt x="760" y="292"/>
                  </a:lnTo>
                  <a:lnTo>
                    <a:pt x="763" y="292"/>
                  </a:lnTo>
                  <a:lnTo>
                    <a:pt x="757" y="282"/>
                  </a:lnTo>
                  <a:lnTo>
                    <a:pt x="754" y="278"/>
                  </a:lnTo>
                  <a:lnTo>
                    <a:pt x="752" y="273"/>
                  </a:lnTo>
                  <a:lnTo>
                    <a:pt x="749" y="272"/>
                  </a:lnTo>
                  <a:lnTo>
                    <a:pt x="747" y="269"/>
                  </a:lnTo>
                  <a:lnTo>
                    <a:pt x="746" y="266"/>
                  </a:lnTo>
                  <a:lnTo>
                    <a:pt x="743" y="264"/>
                  </a:lnTo>
                  <a:lnTo>
                    <a:pt x="749" y="279"/>
                  </a:lnTo>
                  <a:lnTo>
                    <a:pt x="752" y="285"/>
                  </a:lnTo>
                  <a:lnTo>
                    <a:pt x="755" y="290"/>
                  </a:lnTo>
                  <a:close/>
                  <a:moveTo>
                    <a:pt x="211" y="270"/>
                  </a:moveTo>
                  <a:lnTo>
                    <a:pt x="211" y="270"/>
                  </a:lnTo>
                  <a:lnTo>
                    <a:pt x="212" y="272"/>
                  </a:lnTo>
                  <a:lnTo>
                    <a:pt x="214" y="272"/>
                  </a:lnTo>
                  <a:lnTo>
                    <a:pt x="215" y="273"/>
                  </a:lnTo>
                  <a:lnTo>
                    <a:pt x="218" y="273"/>
                  </a:lnTo>
                  <a:lnTo>
                    <a:pt x="218" y="272"/>
                  </a:lnTo>
                  <a:lnTo>
                    <a:pt x="220" y="270"/>
                  </a:lnTo>
                  <a:lnTo>
                    <a:pt x="221" y="270"/>
                  </a:lnTo>
                  <a:lnTo>
                    <a:pt x="220" y="269"/>
                  </a:lnTo>
                  <a:lnTo>
                    <a:pt x="218" y="267"/>
                  </a:lnTo>
                  <a:lnTo>
                    <a:pt x="214" y="266"/>
                  </a:lnTo>
                  <a:lnTo>
                    <a:pt x="211" y="267"/>
                  </a:lnTo>
                  <a:lnTo>
                    <a:pt x="211" y="269"/>
                  </a:lnTo>
                  <a:lnTo>
                    <a:pt x="211" y="270"/>
                  </a:lnTo>
                  <a:close/>
                  <a:moveTo>
                    <a:pt x="426" y="272"/>
                  </a:moveTo>
                  <a:lnTo>
                    <a:pt x="426" y="272"/>
                  </a:lnTo>
                  <a:lnTo>
                    <a:pt x="433" y="275"/>
                  </a:lnTo>
                  <a:lnTo>
                    <a:pt x="441" y="279"/>
                  </a:lnTo>
                  <a:lnTo>
                    <a:pt x="449" y="285"/>
                  </a:lnTo>
                  <a:lnTo>
                    <a:pt x="456" y="289"/>
                  </a:lnTo>
                  <a:lnTo>
                    <a:pt x="439" y="275"/>
                  </a:lnTo>
                  <a:lnTo>
                    <a:pt x="430" y="270"/>
                  </a:lnTo>
                  <a:lnTo>
                    <a:pt x="420" y="266"/>
                  </a:lnTo>
                  <a:lnTo>
                    <a:pt x="421" y="267"/>
                  </a:lnTo>
                  <a:lnTo>
                    <a:pt x="421" y="269"/>
                  </a:lnTo>
                  <a:lnTo>
                    <a:pt x="423" y="269"/>
                  </a:lnTo>
                  <a:lnTo>
                    <a:pt x="424" y="270"/>
                  </a:lnTo>
                  <a:lnTo>
                    <a:pt x="426" y="269"/>
                  </a:lnTo>
                  <a:lnTo>
                    <a:pt x="426" y="270"/>
                  </a:lnTo>
                  <a:lnTo>
                    <a:pt x="426" y="272"/>
                  </a:lnTo>
                  <a:close/>
                  <a:moveTo>
                    <a:pt x="249" y="281"/>
                  </a:moveTo>
                  <a:lnTo>
                    <a:pt x="249" y="281"/>
                  </a:lnTo>
                  <a:lnTo>
                    <a:pt x="246" y="276"/>
                  </a:lnTo>
                  <a:lnTo>
                    <a:pt x="241" y="272"/>
                  </a:lnTo>
                  <a:lnTo>
                    <a:pt x="235" y="269"/>
                  </a:lnTo>
                  <a:lnTo>
                    <a:pt x="229" y="267"/>
                  </a:lnTo>
                  <a:lnTo>
                    <a:pt x="249" y="281"/>
                  </a:lnTo>
                  <a:close/>
                  <a:moveTo>
                    <a:pt x="327" y="313"/>
                  </a:moveTo>
                  <a:lnTo>
                    <a:pt x="327" y="313"/>
                  </a:lnTo>
                  <a:lnTo>
                    <a:pt x="330" y="313"/>
                  </a:lnTo>
                  <a:lnTo>
                    <a:pt x="333" y="314"/>
                  </a:lnTo>
                  <a:lnTo>
                    <a:pt x="330" y="311"/>
                  </a:lnTo>
                  <a:lnTo>
                    <a:pt x="327" y="310"/>
                  </a:lnTo>
                  <a:lnTo>
                    <a:pt x="324" y="307"/>
                  </a:lnTo>
                  <a:lnTo>
                    <a:pt x="322" y="304"/>
                  </a:lnTo>
                  <a:lnTo>
                    <a:pt x="311" y="298"/>
                  </a:lnTo>
                  <a:lnTo>
                    <a:pt x="304" y="295"/>
                  </a:lnTo>
                  <a:lnTo>
                    <a:pt x="298" y="293"/>
                  </a:lnTo>
                  <a:lnTo>
                    <a:pt x="298" y="289"/>
                  </a:lnTo>
                  <a:lnTo>
                    <a:pt x="279" y="276"/>
                  </a:lnTo>
                  <a:lnTo>
                    <a:pt x="270" y="272"/>
                  </a:lnTo>
                  <a:lnTo>
                    <a:pt x="264" y="270"/>
                  </a:lnTo>
                  <a:lnTo>
                    <a:pt x="258" y="269"/>
                  </a:lnTo>
                  <a:lnTo>
                    <a:pt x="266" y="275"/>
                  </a:lnTo>
                  <a:lnTo>
                    <a:pt x="273" y="281"/>
                  </a:lnTo>
                  <a:lnTo>
                    <a:pt x="290" y="292"/>
                  </a:lnTo>
                  <a:lnTo>
                    <a:pt x="308" y="302"/>
                  </a:lnTo>
                  <a:lnTo>
                    <a:pt x="327" y="313"/>
                  </a:lnTo>
                  <a:close/>
                  <a:moveTo>
                    <a:pt x="627" y="273"/>
                  </a:moveTo>
                  <a:lnTo>
                    <a:pt x="627" y="273"/>
                  </a:lnTo>
                  <a:lnTo>
                    <a:pt x="621" y="272"/>
                  </a:lnTo>
                  <a:lnTo>
                    <a:pt x="619" y="270"/>
                  </a:lnTo>
                  <a:lnTo>
                    <a:pt x="618" y="270"/>
                  </a:lnTo>
                  <a:lnTo>
                    <a:pt x="622" y="273"/>
                  </a:lnTo>
                  <a:lnTo>
                    <a:pt x="624" y="273"/>
                  </a:lnTo>
                  <a:lnTo>
                    <a:pt x="627" y="273"/>
                  </a:lnTo>
                  <a:close/>
                  <a:moveTo>
                    <a:pt x="177" y="284"/>
                  </a:moveTo>
                  <a:lnTo>
                    <a:pt x="177" y="284"/>
                  </a:lnTo>
                  <a:lnTo>
                    <a:pt x="180" y="282"/>
                  </a:lnTo>
                  <a:lnTo>
                    <a:pt x="182" y="278"/>
                  </a:lnTo>
                  <a:lnTo>
                    <a:pt x="183" y="275"/>
                  </a:lnTo>
                  <a:lnTo>
                    <a:pt x="186" y="272"/>
                  </a:lnTo>
                  <a:lnTo>
                    <a:pt x="185" y="270"/>
                  </a:lnTo>
                  <a:lnTo>
                    <a:pt x="183" y="270"/>
                  </a:lnTo>
                  <a:lnTo>
                    <a:pt x="180" y="276"/>
                  </a:lnTo>
                  <a:lnTo>
                    <a:pt x="177" y="284"/>
                  </a:lnTo>
                  <a:close/>
                  <a:moveTo>
                    <a:pt x="612" y="273"/>
                  </a:moveTo>
                  <a:lnTo>
                    <a:pt x="612" y="273"/>
                  </a:lnTo>
                  <a:lnTo>
                    <a:pt x="610" y="272"/>
                  </a:lnTo>
                  <a:lnTo>
                    <a:pt x="607" y="270"/>
                  </a:lnTo>
                  <a:lnTo>
                    <a:pt x="607" y="272"/>
                  </a:lnTo>
                  <a:lnTo>
                    <a:pt x="609" y="272"/>
                  </a:lnTo>
                  <a:lnTo>
                    <a:pt x="612" y="273"/>
                  </a:lnTo>
                  <a:close/>
                  <a:moveTo>
                    <a:pt x="289" y="318"/>
                  </a:moveTo>
                  <a:lnTo>
                    <a:pt x="289" y="318"/>
                  </a:lnTo>
                  <a:lnTo>
                    <a:pt x="275" y="304"/>
                  </a:lnTo>
                  <a:lnTo>
                    <a:pt x="258" y="292"/>
                  </a:lnTo>
                  <a:lnTo>
                    <a:pt x="243" y="281"/>
                  </a:lnTo>
                  <a:lnTo>
                    <a:pt x="223" y="270"/>
                  </a:lnTo>
                  <a:lnTo>
                    <a:pt x="223" y="273"/>
                  </a:lnTo>
                  <a:lnTo>
                    <a:pt x="221" y="276"/>
                  </a:lnTo>
                  <a:lnTo>
                    <a:pt x="255" y="298"/>
                  </a:lnTo>
                  <a:lnTo>
                    <a:pt x="272" y="308"/>
                  </a:lnTo>
                  <a:lnTo>
                    <a:pt x="289" y="318"/>
                  </a:lnTo>
                  <a:close/>
                  <a:moveTo>
                    <a:pt x="639" y="296"/>
                  </a:moveTo>
                  <a:lnTo>
                    <a:pt x="639" y="296"/>
                  </a:lnTo>
                  <a:lnTo>
                    <a:pt x="676" y="319"/>
                  </a:lnTo>
                  <a:lnTo>
                    <a:pt x="674" y="314"/>
                  </a:lnTo>
                  <a:lnTo>
                    <a:pt x="670" y="311"/>
                  </a:lnTo>
                  <a:lnTo>
                    <a:pt x="667" y="308"/>
                  </a:lnTo>
                  <a:lnTo>
                    <a:pt x="667" y="307"/>
                  </a:lnTo>
                  <a:lnTo>
                    <a:pt x="667" y="304"/>
                  </a:lnTo>
                  <a:lnTo>
                    <a:pt x="659" y="302"/>
                  </a:lnTo>
                  <a:lnTo>
                    <a:pt x="654" y="298"/>
                  </a:lnTo>
                  <a:lnTo>
                    <a:pt x="650" y="293"/>
                  </a:lnTo>
                  <a:lnTo>
                    <a:pt x="638" y="287"/>
                  </a:lnTo>
                  <a:lnTo>
                    <a:pt x="625" y="279"/>
                  </a:lnTo>
                  <a:lnTo>
                    <a:pt x="613" y="273"/>
                  </a:lnTo>
                  <a:lnTo>
                    <a:pt x="618" y="279"/>
                  </a:lnTo>
                  <a:lnTo>
                    <a:pt x="625" y="285"/>
                  </a:lnTo>
                  <a:lnTo>
                    <a:pt x="632" y="290"/>
                  </a:lnTo>
                  <a:lnTo>
                    <a:pt x="639" y="296"/>
                  </a:lnTo>
                  <a:close/>
                  <a:moveTo>
                    <a:pt x="185" y="285"/>
                  </a:moveTo>
                  <a:lnTo>
                    <a:pt x="185" y="285"/>
                  </a:lnTo>
                  <a:lnTo>
                    <a:pt x="188" y="285"/>
                  </a:lnTo>
                  <a:lnTo>
                    <a:pt x="191" y="284"/>
                  </a:lnTo>
                  <a:lnTo>
                    <a:pt x="192" y="281"/>
                  </a:lnTo>
                  <a:lnTo>
                    <a:pt x="192" y="278"/>
                  </a:lnTo>
                  <a:lnTo>
                    <a:pt x="191" y="276"/>
                  </a:lnTo>
                  <a:lnTo>
                    <a:pt x="189" y="276"/>
                  </a:lnTo>
                  <a:lnTo>
                    <a:pt x="188" y="281"/>
                  </a:lnTo>
                  <a:lnTo>
                    <a:pt x="185" y="285"/>
                  </a:lnTo>
                  <a:close/>
                  <a:moveTo>
                    <a:pt x="580" y="285"/>
                  </a:moveTo>
                  <a:lnTo>
                    <a:pt x="580" y="285"/>
                  </a:lnTo>
                  <a:lnTo>
                    <a:pt x="580" y="282"/>
                  </a:lnTo>
                  <a:lnTo>
                    <a:pt x="577" y="282"/>
                  </a:lnTo>
                  <a:lnTo>
                    <a:pt x="575" y="281"/>
                  </a:lnTo>
                  <a:lnTo>
                    <a:pt x="574" y="279"/>
                  </a:lnTo>
                  <a:lnTo>
                    <a:pt x="571" y="279"/>
                  </a:lnTo>
                  <a:lnTo>
                    <a:pt x="580" y="285"/>
                  </a:lnTo>
                  <a:close/>
                  <a:moveTo>
                    <a:pt x="308" y="316"/>
                  </a:moveTo>
                  <a:lnTo>
                    <a:pt x="308" y="316"/>
                  </a:lnTo>
                  <a:lnTo>
                    <a:pt x="298" y="305"/>
                  </a:lnTo>
                  <a:lnTo>
                    <a:pt x="285" y="296"/>
                  </a:lnTo>
                  <a:lnTo>
                    <a:pt x="261" y="281"/>
                  </a:lnTo>
                  <a:lnTo>
                    <a:pt x="260" y="281"/>
                  </a:lnTo>
                  <a:lnTo>
                    <a:pt x="264" y="287"/>
                  </a:lnTo>
                  <a:lnTo>
                    <a:pt x="270" y="292"/>
                  </a:lnTo>
                  <a:lnTo>
                    <a:pt x="282" y="301"/>
                  </a:lnTo>
                  <a:lnTo>
                    <a:pt x="308" y="316"/>
                  </a:lnTo>
                  <a:close/>
                  <a:moveTo>
                    <a:pt x="755" y="308"/>
                  </a:moveTo>
                  <a:lnTo>
                    <a:pt x="755" y="308"/>
                  </a:lnTo>
                  <a:lnTo>
                    <a:pt x="754" y="305"/>
                  </a:lnTo>
                  <a:lnTo>
                    <a:pt x="751" y="304"/>
                  </a:lnTo>
                  <a:lnTo>
                    <a:pt x="747" y="301"/>
                  </a:lnTo>
                  <a:lnTo>
                    <a:pt x="746" y="298"/>
                  </a:lnTo>
                  <a:lnTo>
                    <a:pt x="740" y="293"/>
                  </a:lnTo>
                  <a:lnTo>
                    <a:pt x="734" y="289"/>
                  </a:lnTo>
                  <a:lnTo>
                    <a:pt x="726" y="284"/>
                  </a:lnTo>
                  <a:lnTo>
                    <a:pt x="720" y="282"/>
                  </a:lnTo>
                  <a:lnTo>
                    <a:pt x="728" y="290"/>
                  </a:lnTo>
                  <a:lnTo>
                    <a:pt x="735" y="298"/>
                  </a:lnTo>
                  <a:lnTo>
                    <a:pt x="744" y="305"/>
                  </a:lnTo>
                  <a:lnTo>
                    <a:pt x="751" y="308"/>
                  </a:lnTo>
                  <a:lnTo>
                    <a:pt x="755" y="308"/>
                  </a:lnTo>
                  <a:close/>
                  <a:moveTo>
                    <a:pt x="333" y="289"/>
                  </a:moveTo>
                  <a:lnTo>
                    <a:pt x="333" y="289"/>
                  </a:lnTo>
                  <a:lnTo>
                    <a:pt x="330" y="287"/>
                  </a:lnTo>
                  <a:lnTo>
                    <a:pt x="328" y="285"/>
                  </a:lnTo>
                  <a:lnTo>
                    <a:pt x="325" y="284"/>
                  </a:lnTo>
                  <a:lnTo>
                    <a:pt x="322" y="284"/>
                  </a:lnTo>
                  <a:lnTo>
                    <a:pt x="325" y="285"/>
                  </a:lnTo>
                  <a:lnTo>
                    <a:pt x="328" y="287"/>
                  </a:lnTo>
                  <a:lnTo>
                    <a:pt x="330" y="289"/>
                  </a:lnTo>
                  <a:lnTo>
                    <a:pt x="333" y="289"/>
                  </a:lnTo>
                  <a:close/>
                  <a:moveTo>
                    <a:pt x="278" y="325"/>
                  </a:moveTo>
                  <a:lnTo>
                    <a:pt x="278" y="325"/>
                  </a:lnTo>
                  <a:lnTo>
                    <a:pt x="278" y="324"/>
                  </a:lnTo>
                  <a:lnTo>
                    <a:pt x="278" y="322"/>
                  </a:lnTo>
                  <a:lnTo>
                    <a:pt x="282" y="321"/>
                  </a:lnTo>
                  <a:lnTo>
                    <a:pt x="249" y="302"/>
                  </a:lnTo>
                  <a:lnTo>
                    <a:pt x="234" y="293"/>
                  </a:lnTo>
                  <a:lnTo>
                    <a:pt x="218" y="284"/>
                  </a:lnTo>
                  <a:lnTo>
                    <a:pt x="217" y="284"/>
                  </a:lnTo>
                  <a:lnTo>
                    <a:pt x="231" y="296"/>
                  </a:lnTo>
                  <a:lnTo>
                    <a:pt x="246" y="307"/>
                  </a:lnTo>
                  <a:lnTo>
                    <a:pt x="261" y="316"/>
                  </a:lnTo>
                  <a:lnTo>
                    <a:pt x="278" y="325"/>
                  </a:lnTo>
                  <a:close/>
                  <a:moveTo>
                    <a:pt x="430" y="313"/>
                  </a:moveTo>
                  <a:lnTo>
                    <a:pt x="430" y="313"/>
                  </a:lnTo>
                  <a:lnTo>
                    <a:pt x="418" y="304"/>
                  </a:lnTo>
                  <a:lnTo>
                    <a:pt x="414" y="298"/>
                  </a:lnTo>
                  <a:lnTo>
                    <a:pt x="411" y="295"/>
                  </a:lnTo>
                  <a:lnTo>
                    <a:pt x="409" y="295"/>
                  </a:lnTo>
                  <a:lnTo>
                    <a:pt x="401" y="289"/>
                  </a:lnTo>
                  <a:lnTo>
                    <a:pt x="397" y="285"/>
                  </a:lnTo>
                  <a:lnTo>
                    <a:pt x="392" y="285"/>
                  </a:lnTo>
                  <a:lnTo>
                    <a:pt x="411" y="299"/>
                  </a:lnTo>
                  <a:lnTo>
                    <a:pt x="421" y="307"/>
                  </a:lnTo>
                  <a:lnTo>
                    <a:pt x="430" y="313"/>
                  </a:lnTo>
                  <a:close/>
                  <a:moveTo>
                    <a:pt x="200" y="287"/>
                  </a:moveTo>
                  <a:lnTo>
                    <a:pt x="200" y="287"/>
                  </a:lnTo>
                  <a:lnTo>
                    <a:pt x="200" y="289"/>
                  </a:lnTo>
                  <a:lnTo>
                    <a:pt x="203" y="290"/>
                  </a:lnTo>
                  <a:lnTo>
                    <a:pt x="208" y="292"/>
                  </a:lnTo>
                  <a:lnTo>
                    <a:pt x="205" y="287"/>
                  </a:lnTo>
                  <a:lnTo>
                    <a:pt x="202" y="287"/>
                  </a:lnTo>
                  <a:lnTo>
                    <a:pt x="200" y="287"/>
                  </a:lnTo>
                  <a:close/>
                  <a:moveTo>
                    <a:pt x="624" y="328"/>
                  </a:moveTo>
                  <a:lnTo>
                    <a:pt x="624" y="328"/>
                  </a:lnTo>
                  <a:lnTo>
                    <a:pt x="610" y="314"/>
                  </a:lnTo>
                  <a:lnTo>
                    <a:pt x="597" y="302"/>
                  </a:lnTo>
                  <a:lnTo>
                    <a:pt x="592" y="301"/>
                  </a:lnTo>
                  <a:lnTo>
                    <a:pt x="587" y="298"/>
                  </a:lnTo>
                  <a:lnTo>
                    <a:pt x="583" y="295"/>
                  </a:lnTo>
                  <a:lnTo>
                    <a:pt x="577" y="293"/>
                  </a:lnTo>
                  <a:lnTo>
                    <a:pt x="575" y="292"/>
                  </a:lnTo>
                  <a:lnTo>
                    <a:pt x="571" y="289"/>
                  </a:lnTo>
                  <a:lnTo>
                    <a:pt x="568" y="289"/>
                  </a:lnTo>
                  <a:lnTo>
                    <a:pt x="595" y="308"/>
                  </a:lnTo>
                  <a:lnTo>
                    <a:pt x="624" y="328"/>
                  </a:lnTo>
                  <a:close/>
                  <a:moveTo>
                    <a:pt x="589" y="295"/>
                  </a:moveTo>
                  <a:lnTo>
                    <a:pt x="589" y="295"/>
                  </a:lnTo>
                  <a:lnTo>
                    <a:pt x="590" y="293"/>
                  </a:lnTo>
                  <a:lnTo>
                    <a:pt x="589" y="292"/>
                  </a:lnTo>
                  <a:lnTo>
                    <a:pt x="587" y="290"/>
                  </a:lnTo>
                  <a:lnTo>
                    <a:pt x="589" y="290"/>
                  </a:lnTo>
                  <a:lnTo>
                    <a:pt x="586" y="289"/>
                  </a:lnTo>
                  <a:lnTo>
                    <a:pt x="587" y="292"/>
                  </a:lnTo>
                  <a:lnTo>
                    <a:pt x="589" y="295"/>
                  </a:lnTo>
                  <a:close/>
                  <a:moveTo>
                    <a:pt x="345" y="305"/>
                  </a:moveTo>
                  <a:lnTo>
                    <a:pt x="345" y="305"/>
                  </a:lnTo>
                  <a:lnTo>
                    <a:pt x="343" y="304"/>
                  </a:lnTo>
                  <a:lnTo>
                    <a:pt x="340" y="301"/>
                  </a:lnTo>
                  <a:lnTo>
                    <a:pt x="336" y="298"/>
                  </a:lnTo>
                  <a:lnTo>
                    <a:pt x="333" y="295"/>
                  </a:lnTo>
                  <a:lnTo>
                    <a:pt x="328" y="293"/>
                  </a:lnTo>
                  <a:lnTo>
                    <a:pt x="325" y="292"/>
                  </a:lnTo>
                  <a:lnTo>
                    <a:pt x="321" y="290"/>
                  </a:lnTo>
                  <a:lnTo>
                    <a:pt x="318" y="292"/>
                  </a:lnTo>
                  <a:lnTo>
                    <a:pt x="331" y="298"/>
                  </a:lnTo>
                  <a:lnTo>
                    <a:pt x="345" y="305"/>
                  </a:lnTo>
                  <a:close/>
                  <a:moveTo>
                    <a:pt x="171" y="314"/>
                  </a:moveTo>
                  <a:lnTo>
                    <a:pt x="171" y="314"/>
                  </a:lnTo>
                  <a:lnTo>
                    <a:pt x="177" y="314"/>
                  </a:lnTo>
                  <a:lnTo>
                    <a:pt x="179" y="305"/>
                  </a:lnTo>
                  <a:lnTo>
                    <a:pt x="185" y="296"/>
                  </a:lnTo>
                  <a:lnTo>
                    <a:pt x="183" y="295"/>
                  </a:lnTo>
                  <a:lnTo>
                    <a:pt x="182" y="293"/>
                  </a:lnTo>
                  <a:lnTo>
                    <a:pt x="180" y="293"/>
                  </a:lnTo>
                  <a:lnTo>
                    <a:pt x="176" y="304"/>
                  </a:lnTo>
                  <a:lnTo>
                    <a:pt x="171" y="314"/>
                  </a:lnTo>
                  <a:close/>
                  <a:moveTo>
                    <a:pt x="595" y="298"/>
                  </a:moveTo>
                  <a:lnTo>
                    <a:pt x="595" y="298"/>
                  </a:lnTo>
                  <a:lnTo>
                    <a:pt x="595" y="296"/>
                  </a:lnTo>
                  <a:lnTo>
                    <a:pt x="595" y="295"/>
                  </a:lnTo>
                  <a:lnTo>
                    <a:pt x="590" y="295"/>
                  </a:lnTo>
                  <a:lnTo>
                    <a:pt x="593" y="296"/>
                  </a:lnTo>
                  <a:lnTo>
                    <a:pt x="595" y="298"/>
                  </a:lnTo>
                  <a:close/>
                  <a:moveTo>
                    <a:pt x="221" y="307"/>
                  </a:moveTo>
                  <a:lnTo>
                    <a:pt x="221" y="307"/>
                  </a:lnTo>
                  <a:lnTo>
                    <a:pt x="211" y="299"/>
                  </a:lnTo>
                  <a:lnTo>
                    <a:pt x="203" y="296"/>
                  </a:lnTo>
                  <a:lnTo>
                    <a:pt x="194" y="295"/>
                  </a:lnTo>
                  <a:lnTo>
                    <a:pt x="194" y="298"/>
                  </a:lnTo>
                  <a:lnTo>
                    <a:pt x="192" y="299"/>
                  </a:lnTo>
                  <a:lnTo>
                    <a:pt x="205" y="307"/>
                  </a:lnTo>
                  <a:lnTo>
                    <a:pt x="215" y="314"/>
                  </a:lnTo>
                  <a:lnTo>
                    <a:pt x="238" y="327"/>
                  </a:lnTo>
                  <a:lnTo>
                    <a:pt x="273" y="348"/>
                  </a:lnTo>
                  <a:lnTo>
                    <a:pt x="278" y="351"/>
                  </a:lnTo>
                  <a:lnTo>
                    <a:pt x="281" y="353"/>
                  </a:lnTo>
                  <a:lnTo>
                    <a:pt x="285" y="353"/>
                  </a:lnTo>
                  <a:lnTo>
                    <a:pt x="272" y="342"/>
                  </a:lnTo>
                  <a:lnTo>
                    <a:pt x="255" y="330"/>
                  </a:lnTo>
                  <a:lnTo>
                    <a:pt x="221" y="307"/>
                  </a:lnTo>
                  <a:close/>
                  <a:moveTo>
                    <a:pt x="465" y="301"/>
                  </a:moveTo>
                  <a:lnTo>
                    <a:pt x="465" y="301"/>
                  </a:lnTo>
                  <a:lnTo>
                    <a:pt x="465" y="299"/>
                  </a:lnTo>
                  <a:lnTo>
                    <a:pt x="464" y="298"/>
                  </a:lnTo>
                  <a:lnTo>
                    <a:pt x="461" y="296"/>
                  </a:lnTo>
                  <a:lnTo>
                    <a:pt x="459" y="296"/>
                  </a:lnTo>
                  <a:lnTo>
                    <a:pt x="465" y="301"/>
                  </a:lnTo>
                  <a:close/>
                  <a:moveTo>
                    <a:pt x="351" y="304"/>
                  </a:moveTo>
                  <a:lnTo>
                    <a:pt x="351" y="304"/>
                  </a:lnTo>
                  <a:lnTo>
                    <a:pt x="351" y="302"/>
                  </a:lnTo>
                  <a:lnTo>
                    <a:pt x="348" y="301"/>
                  </a:lnTo>
                  <a:lnTo>
                    <a:pt x="345" y="298"/>
                  </a:lnTo>
                  <a:lnTo>
                    <a:pt x="345" y="301"/>
                  </a:lnTo>
                  <a:lnTo>
                    <a:pt x="346" y="302"/>
                  </a:lnTo>
                  <a:lnTo>
                    <a:pt x="351" y="304"/>
                  </a:lnTo>
                  <a:close/>
                  <a:moveTo>
                    <a:pt x="529" y="330"/>
                  </a:moveTo>
                  <a:lnTo>
                    <a:pt x="529" y="330"/>
                  </a:lnTo>
                  <a:lnTo>
                    <a:pt x="517" y="322"/>
                  </a:lnTo>
                  <a:lnTo>
                    <a:pt x="505" y="313"/>
                  </a:lnTo>
                  <a:lnTo>
                    <a:pt x="494" y="305"/>
                  </a:lnTo>
                  <a:lnTo>
                    <a:pt x="482" y="298"/>
                  </a:lnTo>
                  <a:lnTo>
                    <a:pt x="491" y="308"/>
                  </a:lnTo>
                  <a:lnTo>
                    <a:pt x="504" y="316"/>
                  </a:lnTo>
                  <a:lnTo>
                    <a:pt x="516" y="324"/>
                  </a:lnTo>
                  <a:lnTo>
                    <a:pt x="529" y="330"/>
                  </a:lnTo>
                  <a:close/>
                  <a:moveTo>
                    <a:pt x="508" y="333"/>
                  </a:moveTo>
                  <a:lnTo>
                    <a:pt x="508" y="333"/>
                  </a:lnTo>
                  <a:lnTo>
                    <a:pt x="488" y="314"/>
                  </a:lnTo>
                  <a:lnTo>
                    <a:pt x="478" y="307"/>
                  </a:lnTo>
                  <a:lnTo>
                    <a:pt x="467" y="299"/>
                  </a:lnTo>
                  <a:lnTo>
                    <a:pt x="470" y="305"/>
                  </a:lnTo>
                  <a:lnTo>
                    <a:pt x="475" y="310"/>
                  </a:lnTo>
                  <a:lnTo>
                    <a:pt x="485" y="319"/>
                  </a:lnTo>
                  <a:lnTo>
                    <a:pt x="497" y="327"/>
                  </a:lnTo>
                  <a:lnTo>
                    <a:pt x="508" y="333"/>
                  </a:lnTo>
                  <a:close/>
                  <a:moveTo>
                    <a:pt x="424" y="301"/>
                  </a:moveTo>
                  <a:lnTo>
                    <a:pt x="424" y="301"/>
                  </a:lnTo>
                  <a:lnTo>
                    <a:pt x="436" y="313"/>
                  </a:lnTo>
                  <a:lnTo>
                    <a:pt x="447" y="325"/>
                  </a:lnTo>
                  <a:lnTo>
                    <a:pt x="465" y="336"/>
                  </a:lnTo>
                  <a:lnTo>
                    <a:pt x="484" y="346"/>
                  </a:lnTo>
                  <a:lnTo>
                    <a:pt x="484" y="345"/>
                  </a:lnTo>
                  <a:lnTo>
                    <a:pt x="485" y="343"/>
                  </a:lnTo>
                  <a:lnTo>
                    <a:pt x="488" y="343"/>
                  </a:lnTo>
                  <a:lnTo>
                    <a:pt x="482" y="337"/>
                  </a:lnTo>
                  <a:lnTo>
                    <a:pt x="475" y="331"/>
                  </a:lnTo>
                  <a:lnTo>
                    <a:pt x="458" y="321"/>
                  </a:lnTo>
                  <a:lnTo>
                    <a:pt x="424" y="301"/>
                  </a:lnTo>
                  <a:close/>
                  <a:moveTo>
                    <a:pt x="452" y="307"/>
                  </a:moveTo>
                  <a:lnTo>
                    <a:pt x="452" y="307"/>
                  </a:lnTo>
                  <a:lnTo>
                    <a:pt x="450" y="307"/>
                  </a:lnTo>
                  <a:lnTo>
                    <a:pt x="450" y="305"/>
                  </a:lnTo>
                  <a:lnTo>
                    <a:pt x="450" y="304"/>
                  </a:lnTo>
                  <a:lnTo>
                    <a:pt x="447" y="304"/>
                  </a:lnTo>
                  <a:lnTo>
                    <a:pt x="449" y="307"/>
                  </a:lnTo>
                  <a:lnTo>
                    <a:pt x="450" y="307"/>
                  </a:lnTo>
                  <a:lnTo>
                    <a:pt x="452" y="307"/>
                  </a:lnTo>
                  <a:close/>
                  <a:moveTo>
                    <a:pt x="180" y="316"/>
                  </a:moveTo>
                  <a:lnTo>
                    <a:pt x="180" y="316"/>
                  </a:lnTo>
                  <a:lnTo>
                    <a:pt x="185" y="318"/>
                  </a:lnTo>
                  <a:lnTo>
                    <a:pt x="191" y="321"/>
                  </a:lnTo>
                  <a:lnTo>
                    <a:pt x="196" y="324"/>
                  </a:lnTo>
                  <a:lnTo>
                    <a:pt x="202" y="327"/>
                  </a:lnTo>
                  <a:lnTo>
                    <a:pt x="203" y="324"/>
                  </a:lnTo>
                  <a:lnTo>
                    <a:pt x="206" y="324"/>
                  </a:lnTo>
                  <a:lnTo>
                    <a:pt x="209" y="325"/>
                  </a:lnTo>
                  <a:lnTo>
                    <a:pt x="211" y="327"/>
                  </a:lnTo>
                  <a:lnTo>
                    <a:pt x="214" y="330"/>
                  </a:lnTo>
                  <a:lnTo>
                    <a:pt x="217" y="330"/>
                  </a:lnTo>
                  <a:lnTo>
                    <a:pt x="203" y="318"/>
                  </a:lnTo>
                  <a:lnTo>
                    <a:pt x="189" y="304"/>
                  </a:lnTo>
                  <a:lnTo>
                    <a:pt x="185" y="310"/>
                  </a:lnTo>
                  <a:lnTo>
                    <a:pt x="180" y="316"/>
                  </a:lnTo>
                  <a:close/>
                  <a:moveTo>
                    <a:pt x="647" y="313"/>
                  </a:moveTo>
                  <a:lnTo>
                    <a:pt x="647" y="313"/>
                  </a:lnTo>
                  <a:lnTo>
                    <a:pt x="644" y="310"/>
                  </a:lnTo>
                  <a:lnTo>
                    <a:pt x="642" y="308"/>
                  </a:lnTo>
                  <a:lnTo>
                    <a:pt x="641" y="308"/>
                  </a:lnTo>
                  <a:lnTo>
                    <a:pt x="644" y="311"/>
                  </a:lnTo>
                  <a:lnTo>
                    <a:pt x="647" y="313"/>
                  </a:lnTo>
                  <a:close/>
                  <a:moveTo>
                    <a:pt x="318" y="316"/>
                  </a:moveTo>
                  <a:lnTo>
                    <a:pt x="318" y="316"/>
                  </a:lnTo>
                  <a:lnTo>
                    <a:pt x="339" y="333"/>
                  </a:lnTo>
                  <a:lnTo>
                    <a:pt x="351" y="339"/>
                  </a:lnTo>
                  <a:lnTo>
                    <a:pt x="363" y="345"/>
                  </a:lnTo>
                  <a:lnTo>
                    <a:pt x="366" y="348"/>
                  </a:lnTo>
                  <a:lnTo>
                    <a:pt x="371" y="351"/>
                  </a:lnTo>
                  <a:lnTo>
                    <a:pt x="380" y="356"/>
                  </a:lnTo>
                  <a:lnTo>
                    <a:pt x="374" y="348"/>
                  </a:lnTo>
                  <a:lnTo>
                    <a:pt x="366" y="340"/>
                  </a:lnTo>
                  <a:lnTo>
                    <a:pt x="359" y="334"/>
                  </a:lnTo>
                  <a:lnTo>
                    <a:pt x="350" y="330"/>
                  </a:lnTo>
                  <a:lnTo>
                    <a:pt x="331" y="319"/>
                  </a:lnTo>
                  <a:lnTo>
                    <a:pt x="313" y="308"/>
                  </a:lnTo>
                  <a:lnTo>
                    <a:pt x="313" y="311"/>
                  </a:lnTo>
                  <a:lnTo>
                    <a:pt x="314" y="313"/>
                  </a:lnTo>
                  <a:lnTo>
                    <a:pt x="318" y="316"/>
                  </a:lnTo>
                  <a:close/>
                  <a:moveTo>
                    <a:pt x="499" y="340"/>
                  </a:moveTo>
                  <a:lnTo>
                    <a:pt x="499" y="340"/>
                  </a:lnTo>
                  <a:lnTo>
                    <a:pt x="494" y="337"/>
                  </a:lnTo>
                  <a:lnTo>
                    <a:pt x="490" y="333"/>
                  </a:lnTo>
                  <a:lnTo>
                    <a:pt x="485" y="328"/>
                  </a:lnTo>
                  <a:lnTo>
                    <a:pt x="485" y="325"/>
                  </a:lnTo>
                  <a:lnTo>
                    <a:pt x="485" y="322"/>
                  </a:lnTo>
                  <a:lnTo>
                    <a:pt x="479" y="318"/>
                  </a:lnTo>
                  <a:lnTo>
                    <a:pt x="472" y="316"/>
                  </a:lnTo>
                  <a:lnTo>
                    <a:pt x="462" y="313"/>
                  </a:lnTo>
                  <a:lnTo>
                    <a:pt x="455" y="310"/>
                  </a:lnTo>
                  <a:lnTo>
                    <a:pt x="464" y="319"/>
                  </a:lnTo>
                  <a:lnTo>
                    <a:pt x="476" y="327"/>
                  </a:lnTo>
                  <a:lnTo>
                    <a:pt x="499" y="340"/>
                  </a:lnTo>
                  <a:close/>
                  <a:moveTo>
                    <a:pt x="345" y="346"/>
                  </a:moveTo>
                  <a:lnTo>
                    <a:pt x="345" y="346"/>
                  </a:lnTo>
                  <a:lnTo>
                    <a:pt x="333" y="337"/>
                  </a:lnTo>
                  <a:lnTo>
                    <a:pt x="319" y="328"/>
                  </a:lnTo>
                  <a:lnTo>
                    <a:pt x="292" y="311"/>
                  </a:lnTo>
                  <a:lnTo>
                    <a:pt x="302" y="322"/>
                  </a:lnTo>
                  <a:lnTo>
                    <a:pt x="314" y="333"/>
                  </a:lnTo>
                  <a:lnTo>
                    <a:pt x="328" y="340"/>
                  </a:lnTo>
                  <a:lnTo>
                    <a:pt x="337" y="345"/>
                  </a:lnTo>
                  <a:lnTo>
                    <a:pt x="345" y="346"/>
                  </a:lnTo>
                  <a:close/>
                  <a:moveTo>
                    <a:pt x="667" y="327"/>
                  </a:moveTo>
                  <a:lnTo>
                    <a:pt x="667" y="327"/>
                  </a:lnTo>
                  <a:lnTo>
                    <a:pt x="658" y="319"/>
                  </a:lnTo>
                  <a:lnTo>
                    <a:pt x="653" y="316"/>
                  </a:lnTo>
                  <a:lnTo>
                    <a:pt x="647" y="313"/>
                  </a:lnTo>
                  <a:lnTo>
                    <a:pt x="658" y="321"/>
                  </a:lnTo>
                  <a:lnTo>
                    <a:pt x="662" y="324"/>
                  </a:lnTo>
                  <a:lnTo>
                    <a:pt x="667" y="327"/>
                  </a:lnTo>
                  <a:close/>
                  <a:moveTo>
                    <a:pt x="395" y="316"/>
                  </a:moveTo>
                  <a:lnTo>
                    <a:pt x="395" y="316"/>
                  </a:lnTo>
                  <a:lnTo>
                    <a:pt x="391" y="314"/>
                  </a:lnTo>
                  <a:lnTo>
                    <a:pt x="389" y="314"/>
                  </a:lnTo>
                  <a:lnTo>
                    <a:pt x="391" y="314"/>
                  </a:lnTo>
                  <a:lnTo>
                    <a:pt x="392" y="316"/>
                  </a:lnTo>
                  <a:lnTo>
                    <a:pt x="394" y="318"/>
                  </a:lnTo>
                  <a:lnTo>
                    <a:pt x="395" y="316"/>
                  </a:lnTo>
                  <a:close/>
                  <a:moveTo>
                    <a:pt x="743" y="331"/>
                  </a:moveTo>
                  <a:lnTo>
                    <a:pt x="743" y="331"/>
                  </a:lnTo>
                  <a:lnTo>
                    <a:pt x="740" y="327"/>
                  </a:lnTo>
                  <a:lnTo>
                    <a:pt x="734" y="322"/>
                  </a:lnTo>
                  <a:lnTo>
                    <a:pt x="725" y="314"/>
                  </a:lnTo>
                  <a:lnTo>
                    <a:pt x="734" y="324"/>
                  </a:lnTo>
                  <a:lnTo>
                    <a:pt x="743" y="331"/>
                  </a:lnTo>
                  <a:close/>
                  <a:moveTo>
                    <a:pt x="670" y="357"/>
                  </a:moveTo>
                  <a:lnTo>
                    <a:pt x="670" y="357"/>
                  </a:lnTo>
                  <a:lnTo>
                    <a:pt x="667" y="356"/>
                  </a:lnTo>
                  <a:lnTo>
                    <a:pt x="665" y="353"/>
                  </a:lnTo>
                  <a:lnTo>
                    <a:pt x="653" y="343"/>
                  </a:lnTo>
                  <a:lnTo>
                    <a:pt x="642" y="334"/>
                  </a:lnTo>
                  <a:lnTo>
                    <a:pt x="632" y="325"/>
                  </a:lnTo>
                  <a:lnTo>
                    <a:pt x="619" y="318"/>
                  </a:lnTo>
                  <a:lnTo>
                    <a:pt x="630" y="328"/>
                  </a:lnTo>
                  <a:lnTo>
                    <a:pt x="642" y="339"/>
                  </a:lnTo>
                  <a:lnTo>
                    <a:pt x="656" y="350"/>
                  </a:lnTo>
                  <a:lnTo>
                    <a:pt x="670" y="357"/>
                  </a:lnTo>
                  <a:close/>
                  <a:moveTo>
                    <a:pt x="360" y="321"/>
                  </a:moveTo>
                  <a:lnTo>
                    <a:pt x="360" y="321"/>
                  </a:lnTo>
                  <a:lnTo>
                    <a:pt x="365" y="325"/>
                  </a:lnTo>
                  <a:lnTo>
                    <a:pt x="371" y="330"/>
                  </a:lnTo>
                  <a:lnTo>
                    <a:pt x="383" y="336"/>
                  </a:lnTo>
                  <a:lnTo>
                    <a:pt x="378" y="331"/>
                  </a:lnTo>
                  <a:lnTo>
                    <a:pt x="372" y="327"/>
                  </a:lnTo>
                  <a:lnTo>
                    <a:pt x="366" y="322"/>
                  </a:lnTo>
                  <a:lnTo>
                    <a:pt x="360" y="321"/>
                  </a:lnTo>
                  <a:close/>
                  <a:moveTo>
                    <a:pt x="743" y="357"/>
                  </a:moveTo>
                  <a:lnTo>
                    <a:pt x="743" y="357"/>
                  </a:lnTo>
                  <a:lnTo>
                    <a:pt x="719" y="336"/>
                  </a:lnTo>
                  <a:lnTo>
                    <a:pt x="705" y="327"/>
                  </a:lnTo>
                  <a:lnTo>
                    <a:pt x="690" y="321"/>
                  </a:lnTo>
                  <a:lnTo>
                    <a:pt x="700" y="331"/>
                  </a:lnTo>
                  <a:lnTo>
                    <a:pt x="714" y="342"/>
                  </a:lnTo>
                  <a:lnTo>
                    <a:pt x="728" y="350"/>
                  </a:lnTo>
                  <a:lnTo>
                    <a:pt x="743" y="357"/>
                  </a:lnTo>
                  <a:close/>
                  <a:moveTo>
                    <a:pt x="726" y="324"/>
                  </a:moveTo>
                  <a:lnTo>
                    <a:pt x="726" y="324"/>
                  </a:lnTo>
                  <a:lnTo>
                    <a:pt x="723" y="321"/>
                  </a:lnTo>
                  <a:lnTo>
                    <a:pt x="725" y="322"/>
                  </a:lnTo>
                  <a:lnTo>
                    <a:pt x="726" y="324"/>
                  </a:lnTo>
                  <a:close/>
                  <a:moveTo>
                    <a:pt x="263" y="380"/>
                  </a:moveTo>
                  <a:lnTo>
                    <a:pt x="263" y="380"/>
                  </a:lnTo>
                  <a:lnTo>
                    <a:pt x="263" y="377"/>
                  </a:lnTo>
                  <a:lnTo>
                    <a:pt x="263" y="374"/>
                  </a:lnTo>
                  <a:lnTo>
                    <a:pt x="232" y="351"/>
                  </a:lnTo>
                  <a:lnTo>
                    <a:pt x="200" y="330"/>
                  </a:lnTo>
                  <a:lnTo>
                    <a:pt x="194" y="328"/>
                  </a:lnTo>
                  <a:lnTo>
                    <a:pt x="188" y="325"/>
                  </a:lnTo>
                  <a:lnTo>
                    <a:pt x="182" y="324"/>
                  </a:lnTo>
                  <a:lnTo>
                    <a:pt x="176" y="324"/>
                  </a:lnTo>
                  <a:lnTo>
                    <a:pt x="183" y="334"/>
                  </a:lnTo>
                  <a:lnTo>
                    <a:pt x="191" y="343"/>
                  </a:lnTo>
                  <a:lnTo>
                    <a:pt x="202" y="351"/>
                  </a:lnTo>
                  <a:lnTo>
                    <a:pt x="214" y="357"/>
                  </a:lnTo>
                  <a:lnTo>
                    <a:pt x="238" y="369"/>
                  </a:lnTo>
                  <a:lnTo>
                    <a:pt x="263" y="380"/>
                  </a:lnTo>
                  <a:close/>
                  <a:moveTo>
                    <a:pt x="467" y="345"/>
                  </a:moveTo>
                  <a:lnTo>
                    <a:pt x="467" y="345"/>
                  </a:lnTo>
                  <a:lnTo>
                    <a:pt x="464" y="343"/>
                  </a:lnTo>
                  <a:lnTo>
                    <a:pt x="462" y="343"/>
                  </a:lnTo>
                  <a:lnTo>
                    <a:pt x="459" y="337"/>
                  </a:lnTo>
                  <a:lnTo>
                    <a:pt x="452" y="334"/>
                  </a:lnTo>
                  <a:lnTo>
                    <a:pt x="444" y="328"/>
                  </a:lnTo>
                  <a:lnTo>
                    <a:pt x="435" y="325"/>
                  </a:lnTo>
                  <a:lnTo>
                    <a:pt x="432" y="325"/>
                  </a:lnTo>
                  <a:lnTo>
                    <a:pt x="427" y="328"/>
                  </a:lnTo>
                  <a:lnTo>
                    <a:pt x="423" y="327"/>
                  </a:lnTo>
                  <a:lnTo>
                    <a:pt x="421" y="327"/>
                  </a:lnTo>
                  <a:lnTo>
                    <a:pt x="420" y="327"/>
                  </a:lnTo>
                  <a:lnTo>
                    <a:pt x="468" y="357"/>
                  </a:lnTo>
                  <a:lnTo>
                    <a:pt x="470" y="357"/>
                  </a:lnTo>
                  <a:lnTo>
                    <a:pt x="472" y="356"/>
                  </a:lnTo>
                  <a:lnTo>
                    <a:pt x="475" y="356"/>
                  </a:lnTo>
                  <a:lnTo>
                    <a:pt x="490" y="365"/>
                  </a:lnTo>
                  <a:lnTo>
                    <a:pt x="497" y="371"/>
                  </a:lnTo>
                  <a:lnTo>
                    <a:pt x="505" y="375"/>
                  </a:lnTo>
                  <a:lnTo>
                    <a:pt x="513" y="383"/>
                  </a:lnTo>
                  <a:lnTo>
                    <a:pt x="522" y="391"/>
                  </a:lnTo>
                  <a:lnTo>
                    <a:pt x="531" y="398"/>
                  </a:lnTo>
                  <a:lnTo>
                    <a:pt x="537" y="400"/>
                  </a:lnTo>
                  <a:lnTo>
                    <a:pt x="542" y="401"/>
                  </a:lnTo>
                  <a:lnTo>
                    <a:pt x="514" y="375"/>
                  </a:lnTo>
                  <a:lnTo>
                    <a:pt x="507" y="374"/>
                  </a:lnTo>
                  <a:lnTo>
                    <a:pt x="505" y="372"/>
                  </a:lnTo>
                  <a:lnTo>
                    <a:pt x="504" y="369"/>
                  </a:lnTo>
                  <a:lnTo>
                    <a:pt x="502" y="371"/>
                  </a:lnTo>
                  <a:lnTo>
                    <a:pt x="500" y="369"/>
                  </a:lnTo>
                  <a:lnTo>
                    <a:pt x="499" y="368"/>
                  </a:lnTo>
                  <a:lnTo>
                    <a:pt x="496" y="368"/>
                  </a:lnTo>
                  <a:lnTo>
                    <a:pt x="496" y="366"/>
                  </a:lnTo>
                  <a:lnTo>
                    <a:pt x="496" y="365"/>
                  </a:lnTo>
                  <a:lnTo>
                    <a:pt x="491" y="365"/>
                  </a:lnTo>
                  <a:lnTo>
                    <a:pt x="487" y="363"/>
                  </a:lnTo>
                  <a:lnTo>
                    <a:pt x="485" y="359"/>
                  </a:lnTo>
                  <a:lnTo>
                    <a:pt x="482" y="357"/>
                  </a:lnTo>
                  <a:lnTo>
                    <a:pt x="479" y="356"/>
                  </a:lnTo>
                  <a:lnTo>
                    <a:pt x="478" y="354"/>
                  </a:lnTo>
                  <a:lnTo>
                    <a:pt x="478" y="353"/>
                  </a:lnTo>
                  <a:lnTo>
                    <a:pt x="472" y="350"/>
                  </a:lnTo>
                  <a:lnTo>
                    <a:pt x="468" y="348"/>
                  </a:lnTo>
                  <a:lnTo>
                    <a:pt x="467" y="345"/>
                  </a:lnTo>
                  <a:close/>
                  <a:moveTo>
                    <a:pt x="700" y="339"/>
                  </a:moveTo>
                  <a:lnTo>
                    <a:pt x="700" y="339"/>
                  </a:lnTo>
                  <a:lnTo>
                    <a:pt x="696" y="336"/>
                  </a:lnTo>
                  <a:lnTo>
                    <a:pt x="691" y="333"/>
                  </a:lnTo>
                  <a:lnTo>
                    <a:pt x="686" y="330"/>
                  </a:lnTo>
                  <a:lnTo>
                    <a:pt x="685" y="328"/>
                  </a:lnTo>
                  <a:lnTo>
                    <a:pt x="686" y="328"/>
                  </a:lnTo>
                  <a:lnTo>
                    <a:pt x="682" y="327"/>
                  </a:lnTo>
                  <a:lnTo>
                    <a:pt x="680" y="325"/>
                  </a:lnTo>
                  <a:lnTo>
                    <a:pt x="680" y="327"/>
                  </a:lnTo>
                  <a:lnTo>
                    <a:pt x="685" y="330"/>
                  </a:lnTo>
                  <a:lnTo>
                    <a:pt x="690" y="334"/>
                  </a:lnTo>
                  <a:lnTo>
                    <a:pt x="694" y="337"/>
                  </a:lnTo>
                  <a:lnTo>
                    <a:pt x="700" y="339"/>
                  </a:lnTo>
                  <a:close/>
                  <a:moveTo>
                    <a:pt x="429" y="336"/>
                  </a:moveTo>
                  <a:lnTo>
                    <a:pt x="429" y="336"/>
                  </a:lnTo>
                  <a:lnTo>
                    <a:pt x="420" y="331"/>
                  </a:lnTo>
                  <a:lnTo>
                    <a:pt x="415" y="328"/>
                  </a:lnTo>
                  <a:lnTo>
                    <a:pt x="411" y="328"/>
                  </a:lnTo>
                  <a:lnTo>
                    <a:pt x="420" y="333"/>
                  </a:lnTo>
                  <a:lnTo>
                    <a:pt x="424" y="336"/>
                  </a:lnTo>
                  <a:lnTo>
                    <a:pt x="429" y="336"/>
                  </a:lnTo>
                  <a:close/>
                  <a:moveTo>
                    <a:pt x="429" y="354"/>
                  </a:moveTo>
                  <a:lnTo>
                    <a:pt x="429" y="354"/>
                  </a:lnTo>
                  <a:lnTo>
                    <a:pt x="465" y="377"/>
                  </a:lnTo>
                  <a:lnTo>
                    <a:pt x="500" y="398"/>
                  </a:lnTo>
                  <a:lnTo>
                    <a:pt x="500" y="395"/>
                  </a:lnTo>
                  <a:lnTo>
                    <a:pt x="499" y="394"/>
                  </a:lnTo>
                  <a:lnTo>
                    <a:pt x="502" y="392"/>
                  </a:lnTo>
                  <a:lnTo>
                    <a:pt x="505" y="391"/>
                  </a:lnTo>
                  <a:lnTo>
                    <a:pt x="475" y="371"/>
                  </a:lnTo>
                  <a:lnTo>
                    <a:pt x="443" y="354"/>
                  </a:lnTo>
                  <a:lnTo>
                    <a:pt x="443" y="353"/>
                  </a:lnTo>
                  <a:lnTo>
                    <a:pt x="443" y="351"/>
                  </a:lnTo>
                  <a:lnTo>
                    <a:pt x="436" y="350"/>
                  </a:lnTo>
                  <a:lnTo>
                    <a:pt x="433" y="348"/>
                  </a:lnTo>
                  <a:lnTo>
                    <a:pt x="429" y="343"/>
                  </a:lnTo>
                  <a:lnTo>
                    <a:pt x="424" y="343"/>
                  </a:lnTo>
                  <a:lnTo>
                    <a:pt x="421" y="342"/>
                  </a:lnTo>
                  <a:lnTo>
                    <a:pt x="414" y="337"/>
                  </a:lnTo>
                  <a:lnTo>
                    <a:pt x="407" y="334"/>
                  </a:lnTo>
                  <a:lnTo>
                    <a:pt x="401" y="331"/>
                  </a:lnTo>
                  <a:lnTo>
                    <a:pt x="401" y="330"/>
                  </a:lnTo>
                  <a:lnTo>
                    <a:pt x="403" y="330"/>
                  </a:lnTo>
                  <a:lnTo>
                    <a:pt x="400" y="328"/>
                  </a:lnTo>
                  <a:lnTo>
                    <a:pt x="398" y="328"/>
                  </a:lnTo>
                  <a:lnTo>
                    <a:pt x="404" y="336"/>
                  </a:lnTo>
                  <a:lnTo>
                    <a:pt x="412" y="343"/>
                  </a:lnTo>
                  <a:lnTo>
                    <a:pt x="429" y="354"/>
                  </a:lnTo>
                  <a:close/>
                  <a:moveTo>
                    <a:pt x="656" y="449"/>
                  </a:moveTo>
                  <a:lnTo>
                    <a:pt x="656" y="449"/>
                  </a:lnTo>
                  <a:lnTo>
                    <a:pt x="653" y="444"/>
                  </a:lnTo>
                  <a:lnTo>
                    <a:pt x="648" y="439"/>
                  </a:lnTo>
                  <a:lnTo>
                    <a:pt x="639" y="432"/>
                  </a:lnTo>
                  <a:lnTo>
                    <a:pt x="639" y="430"/>
                  </a:lnTo>
                  <a:lnTo>
                    <a:pt x="641" y="429"/>
                  </a:lnTo>
                  <a:lnTo>
                    <a:pt x="642" y="429"/>
                  </a:lnTo>
                  <a:lnTo>
                    <a:pt x="639" y="427"/>
                  </a:lnTo>
                  <a:lnTo>
                    <a:pt x="641" y="426"/>
                  </a:lnTo>
                  <a:lnTo>
                    <a:pt x="641" y="424"/>
                  </a:lnTo>
                  <a:lnTo>
                    <a:pt x="641" y="423"/>
                  </a:lnTo>
                  <a:lnTo>
                    <a:pt x="627" y="411"/>
                  </a:lnTo>
                  <a:lnTo>
                    <a:pt x="613" y="400"/>
                  </a:lnTo>
                  <a:lnTo>
                    <a:pt x="615" y="398"/>
                  </a:lnTo>
                  <a:lnTo>
                    <a:pt x="613" y="398"/>
                  </a:lnTo>
                  <a:lnTo>
                    <a:pt x="571" y="369"/>
                  </a:lnTo>
                  <a:lnTo>
                    <a:pt x="554" y="359"/>
                  </a:lnTo>
                  <a:lnTo>
                    <a:pt x="545" y="351"/>
                  </a:lnTo>
                  <a:lnTo>
                    <a:pt x="539" y="345"/>
                  </a:lnTo>
                  <a:lnTo>
                    <a:pt x="540" y="343"/>
                  </a:lnTo>
                  <a:lnTo>
                    <a:pt x="540" y="342"/>
                  </a:lnTo>
                  <a:lnTo>
                    <a:pt x="534" y="339"/>
                  </a:lnTo>
                  <a:lnTo>
                    <a:pt x="528" y="336"/>
                  </a:lnTo>
                  <a:lnTo>
                    <a:pt x="523" y="333"/>
                  </a:lnTo>
                  <a:lnTo>
                    <a:pt x="517" y="330"/>
                  </a:lnTo>
                  <a:lnTo>
                    <a:pt x="549" y="363"/>
                  </a:lnTo>
                  <a:lnTo>
                    <a:pt x="583" y="394"/>
                  </a:lnTo>
                  <a:lnTo>
                    <a:pt x="618" y="423"/>
                  </a:lnTo>
                  <a:lnTo>
                    <a:pt x="656" y="449"/>
                  </a:lnTo>
                  <a:close/>
                  <a:moveTo>
                    <a:pt x="534" y="333"/>
                  </a:moveTo>
                  <a:lnTo>
                    <a:pt x="534" y="333"/>
                  </a:lnTo>
                  <a:lnTo>
                    <a:pt x="532" y="331"/>
                  </a:lnTo>
                  <a:lnTo>
                    <a:pt x="529" y="330"/>
                  </a:lnTo>
                  <a:lnTo>
                    <a:pt x="531" y="333"/>
                  </a:lnTo>
                  <a:lnTo>
                    <a:pt x="532" y="333"/>
                  </a:lnTo>
                  <a:lnTo>
                    <a:pt x="534" y="333"/>
                  </a:lnTo>
                  <a:close/>
                  <a:moveTo>
                    <a:pt x="282" y="371"/>
                  </a:moveTo>
                  <a:lnTo>
                    <a:pt x="282" y="371"/>
                  </a:lnTo>
                  <a:lnTo>
                    <a:pt x="276" y="365"/>
                  </a:lnTo>
                  <a:lnTo>
                    <a:pt x="270" y="360"/>
                  </a:lnTo>
                  <a:lnTo>
                    <a:pt x="257" y="351"/>
                  </a:lnTo>
                  <a:lnTo>
                    <a:pt x="241" y="340"/>
                  </a:lnTo>
                  <a:lnTo>
                    <a:pt x="235" y="336"/>
                  </a:lnTo>
                  <a:lnTo>
                    <a:pt x="228" y="333"/>
                  </a:lnTo>
                  <a:lnTo>
                    <a:pt x="240" y="343"/>
                  </a:lnTo>
                  <a:lnTo>
                    <a:pt x="253" y="354"/>
                  </a:lnTo>
                  <a:lnTo>
                    <a:pt x="282" y="371"/>
                  </a:lnTo>
                  <a:close/>
                  <a:moveTo>
                    <a:pt x="597" y="337"/>
                  </a:moveTo>
                  <a:lnTo>
                    <a:pt x="597" y="337"/>
                  </a:lnTo>
                  <a:lnTo>
                    <a:pt x="593" y="334"/>
                  </a:lnTo>
                  <a:lnTo>
                    <a:pt x="592" y="333"/>
                  </a:lnTo>
                  <a:lnTo>
                    <a:pt x="590" y="333"/>
                  </a:lnTo>
                  <a:lnTo>
                    <a:pt x="593" y="334"/>
                  </a:lnTo>
                  <a:lnTo>
                    <a:pt x="597" y="337"/>
                  </a:lnTo>
                  <a:close/>
                  <a:moveTo>
                    <a:pt x="246" y="337"/>
                  </a:moveTo>
                  <a:lnTo>
                    <a:pt x="246" y="337"/>
                  </a:lnTo>
                  <a:lnTo>
                    <a:pt x="244" y="334"/>
                  </a:lnTo>
                  <a:lnTo>
                    <a:pt x="243" y="334"/>
                  </a:lnTo>
                  <a:lnTo>
                    <a:pt x="241" y="334"/>
                  </a:lnTo>
                  <a:lnTo>
                    <a:pt x="243" y="337"/>
                  </a:lnTo>
                  <a:lnTo>
                    <a:pt x="244" y="337"/>
                  </a:lnTo>
                  <a:lnTo>
                    <a:pt x="246" y="337"/>
                  </a:lnTo>
                  <a:close/>
                  <a:moveTo>
                    <a:pt x="635" y="397"/>
                  </a:moveTo>
                  <a:lnTo>
                    <a:pt x="635" y="397"/>
                  </a:lnTo>
                  <a:lnTo>
                    <a:pt x="615" y="380"/>
                  </a:lnTo>
                  <a:lnTo>
                    <a:pt x="593" y="363"/>
                  </a:lnTo>
                  <a:lnTo>
                    <a:pt x="571" y="350"/>
                  </a:lnTo>
                  <a:lnTo>
                    <a:pt x="548" y="334"/>
                  </a:lnTo>
                  <a:lnTo>
                    <a:pt x="568" y="351"/>
                  </a:lnTo>
                  <a:lnTo>
                    <a:pt x="589" y="368"/>
                  </a:lnTo>
                  <a:lnTo>
                    <a:pt x="635" y="397"/>
                  </a:lnTo>
                  <a:close/>
                  <a:moveTo>
                    <a:pt x="391" y="342"/>
                  </a:moveTo>
                  <a:lnTo>
                    <a:pt x="391" y="342"/>
                  </a:lnTo>
                  <a:lnTo>
                    <a:pt x="407" y="353"/>
                  </a:lnTo>
                  <a:lnTo>
                    <a:pt x="424" y="363"/>
                  </a:lnTo>
                  <a:lnTo>
                    <a:pt x="423" y="359"/>
                  </a:lnTo>
                  <a:lnTo>
                    <a:pt x="421" y="357"/>
                  </a:lnTo>
                  <a:lnTo>
                    <a:pt x="423" y="354"/>
                  </a:lnTo>
                  <a:lnTo>
                    <a:pt x="406" y="345"/>
                  </a:lnTo>
                  <a:lnTo>
                    <a:pt x="389" y="336"/>
                  </a:lnTo>
                  <a:lnTo>
                    <a:pt x="391" y="337"/>
                  </a:lnTo>
                  <a:lnTo>
                    <a:pt x="391" y="339"/>
                  </a:lnTo>
                  <a:lnTo>
                    <a:pt x="391" y="342"/>
                  </a:lnTo>
                  <a:close/>
                  <a:moveTo>
                    <a:pt x="311" y="362"/>
                  </a:moveTo>
                  <a:lnTo>
                    <a:pt x="311" y="362"/>
                  </a:lnTo>
                  <a:lnTo>
                    <a:pt x="304" y="354"/>
                  </a:lnTo>
                  <a:lnTo>
                    <a:pt x="296" y="348"/>
                  </a:lnTo>
                  <a:lnTo>
                    <a:pt x="279" y="336"/>
                  </a:lnTo>
                  <a:lnTo>
                    <a:pt x="285" y="343"/>
                  </a:lnTo>
                  <a:lnTo>
                    <a:pt x="295" y="351"/>
                  </a:lnTo>
                  <a:lnTo>
                    <a:pt x="302" y="357"/>
                  </a:lnTo>
                  <a:lnTo>
                    <a:pt x="311" y="362"/>
                  </a:lnTo>
                  <a:close/>
                  <a:moveTo>
                    <a:pt x="331" y="403"/>
                  </a:moveTo>
                  <a:lnTo>
                    <a:pt x="331" y="403"/>
                  </a:lnTo>
                  <a:lnTo>
                    <a:pt x="375" y="433"/>
                  </a:lnTo>
                  <a:lnTo>
                    <a:pt x="398" y="450"/>
                  </a:lnTo>
                  <a:lnTo>
                    <a:pt x="411" y="456"/>
                  </a:lnTo>
                  <a:lnTo>
                    <a:pt x="418" y="459"/>
                  </a:lnTo>
                  <a:lnTo>
                    <a:pt x="424" y="461"/>
                  </a:lnTo>
                  <a:lnTo>
                    <a:pt x="421" y="453"/>
                  </a:lnTo>
                  <a:lnTo>
                    <a:pt x="417" y="449"/>
                  </a:lnTo>
                  <a:lnTo>
                    <a:pt x="404" y="438"/>
                  </a:lnTo>
                  <a:lnTo>
                    <a:pt x="378" y="421"/>
                  </a:lnTo>
                  <a:lnTo>
                    <a:pt x="374" y="421"/>
                  </a:lnTo>
                  <a:lnTo>
                    <a:pt x="372" y="423"/>
                  </a:lnTo>
                  <a:lnTo>
                    <a:pt x="371" y="423"/>
                  </a:lnTo>
                  <a:lnTo>
                    <a:pt x="365" y="418"/>
                  </a:lnTo>
                  <a:lnTo>
                    <a:pt x="360" y="414"/>
                  </a:lnTo>
                  <a:lnTo>
                    <a:pt x="356" y="407"/>
                  </a:lnTo>
                  <a:lnTo>
                    <a:pt x="351" y="403"/>
                  </a:lnTo>
                  <a:lnTo>
                    <a:pt x="342" y="398"/>
                  </a:lnTo>
                  <a:lnTo>
                    <a:pt x="333" y="392"/>
                  </a:lnTo>
                  <a:lnTo>
                    <a:pt x="325" y="386"/>
                  </a:lnTo>
                  <a:lnTo>
                    <a:pt x="298" y="369"/>
                  </a:lnTo>
                  <a:lnTo>
                    <a:pt x="290" y="365"/>
                  </a:lnTo>
                  <a:lnTo>
                    <a:pt x="282" y="360"/>
                  </a:lnTo>
                  <a:lnTo>
                    <a:pt x="282" y="359"/>
                  </a:lnTo>
                  <a:lnTo>
                    <a:pt x="282" y="357"/>
                  </a:lnTo>
                  <a:lnTo>
                    <a:pt x="273" y="353"/>
                  </a:lnTo>
                  <a:lnTo>
                    <a:pt x="264" y="348"/>
                  </a:lnTo>
                  <a:lnTo>
                    <a:pt x="255" y="343"/>
                  </a:lnTo>
                  <a:lnTo>
                    <a:pt x="246" y="337"/>
                  </a:lnTo>
                  <a:lnTo>
                    <a:pt x="269" y="354"/>
                  </a:lnTo>
                  <a:lnTo>
                    <a:pt x="289" y="371"/>
                  </a:lnTo>
                  <a:lnTo>
                    <a:pt x="310" y="388"/>
                  </a:lnTo>
                  <a:lnTo>
                    <a:pt x="331" y="403"/>
                  </a:lnTo>
                  <a:close/>
                  <a:moveTo>
                    <a:pt x="438" y="343"/>
                  </a:moveTo>
                  <a:lnTo>
                    <a:pt x="438" y="343"/>
                  </a:lnTo>
                  <a:lnTo>
                    <a:pt x="435" y="340"/>
                  </a:lnTo>
                  <a:lnTo>
                    <a:pt x="432" y="339"/>
                  </a:lnTo>
                  <a:lnTo>
                    <a:pt x="430" y="339"/>
                  </a:lnTo>
                  <a:lnTo>
                    <a:pt x="435" y="342"/>
                  </a:lnTo>
                  <a:lnTo>
                    <a:pt x="438" y="343"/>
                  </a:lnTo>
                  <a:close/>
                  <a:moveTo>
                    <a:pt x="324" y="351"/>
                  </a:moveTo>
                  <a:lnTo>
                    <a:pt x="324" y="351"/>
                  </a:lnTo>
                  <a:lnTo>
                    <a:pt x="321" y="348"/>
                  </a:lnTo>
                  <a:lnTo>
                    <a:pt x="319" y="346"/>
                  </a:lnTo>
                  <a:lnTo>
                    <a:pt x="319" y="345"/>
                  </a:lnTo>
                  <a:lnTo>
                    <a:pt x="316" y="345"/>
                  </a:lnTo>
                  <a:lnTo>
                    <a:pt x="314" y="343"/>
                  </a:lnTo>
                  <a:lnTo>
                    <a:pt x="313" y="343"/>
                  </a:lnTo>
                  <a:lnTo>
                    <a:pt x="310" y="343"/>
                  </a:lnTo>
                  <a:lnTo>
                    <a:pt x="313" y="345"/>
                  </a:lnTo>
                  <a:lnTo>
                    <a:pt x="318" y="348"/>
                  </a:lnTo>
                  <a:lnTo>
                    <a:pt x="321" y="350"/>
                  </a:lnTo>
                  <a:lnTo>
                    <a:pt x="324" y="351"/>
                  </a:lnTo>
                  <a:close/>
                  <a:moveTo>
                    <a:pt x="607" y="362"/>
                  </a:moveTo>
                  <a:lnTo>
                    <a:pt x="607" y="362"/>
                  </a:lnTo>
                  <a:lnTo>
                    <a:pt x="632" y="383"/>
                  </a:lnTo>
                  <a:lnTo>
                    <a:pt x="644" y="394"/>
                  </a:lnTo>
                  <a:lnTo>
                    <a:pt x="656" y="401"/>
                  </a:lnTo>
                  <a:lnTo>
                    <a:pt x="650" y="395"/>
                  </a:lnTo>
                  <a:lnTo>
                    <a:pt x="647" y="392"/>
                  </a:lnTo>
                  <a:lnTo>
                    <a:pt x="644" y="388"/>
                  </a:lnTo>
                  <a:lnTo>
                    <a:pt x="642" y="385"/>
                  </a:lnTo>
                  <a:lnTo>
                    <a:pt x="641" y="380"/>
                  </a:lnTo>
                  <a:lnTo>
                    <a:pt x="638" y="377"/>
                  </a:lnTo>
                  <a:lnTo>
                    <a:pt x="632" y="372"/>
                  </a:lnTo>
                  <a:lnTo>
                    <a:pt x="619" y="365"/>
                  </a:lnTo>
                  <a:lnTo>
                    <a:pt x="595" y="350"/>
                  </a:lnTo>
                  <a:lnTo>
                    <a:pt x="590" y="346"/>
                  </a:lnTo>
                  <a:lnTo>
                    <a:pt x="586" y="343"/>
                  </a:lnTo>
                  <a:lnTo>
                    <a:pt x="586" y="345"/>
                  </a:lnTo>
                  <a:lnTo>
                    <a:pt x="597" y="353"/>
                  </a:lnTo>
                  <a:lnTo>
                    <a:pt x="607" y="362"/>
                  </a:lnTo>
                  <a:close/>
                  <a:moveTo>
                    <a:pt x="446" y="346"/>
                  </a:moveTo>
                  <a:lnTo>
                    <a:pt x="446" y="346"/>
                  </a:lnTo>
                  <a:lnTo>
                    <a:pt x="443" y="345"/>
                  </a:lnTo>
                  <a:lnTo>
                    <a:pt x="441" y="343"/>
                  </a:lnTo>
                  <a:lnTo>
                    <a:pt x="439" y="345"/>
                  </a:lnTo>
                  <a:lnTo>
                    <a:pt x="443" y="346"/>
                  </a:lnTo>
                  <a:lnTo>
                    <a:pt x="444" y="348"/>
                  </a:lnTo>
                  <a:lnTo>
                    <a:pt x="446" y="346"/>
                  </a:lnTo>
                  <a:close/>
                  <a:moveTo>
                    <a:pt x="560" y="389"/>
                  </a:moveTo>
                  <a:lnTo>
                    <a:pt x="560" y="389"/>
                  </a:lnTo>
                  <a:lnTo>
                    <a:pt x="546" y="377"/>
                  </a:lnTo>
                  <a:lnTo>
                    <a:pt x="531" y="365"/>
                  </a:lnTo>
                  <a:lnTo>
                    <a:pt x="497" y="343"/>
                  </a:lnTo>
                  <a:lnTo>
                    <a:pt x="496" y="343"/>
                  </a:lnTo>
                  <a:lnTo>
                    <a:pt x="494" y="345"/>
                  </a:lnTo>
                  <a:lnTo>
                    <a:pt x="500" y="351"/>
                  </a:lnTo>
                  <a:lnTo>
                    <a:pt x="508" y="359"/>
                  </a:lnTo>
                  <a:lnTo>
                    <a:pt x="525" y="369"/>
                  </a:lnTo>
                  <a:lnTo>
                    <a:pt x="542" y="378"/>
                  </a:lnTo>
                  <a:lnTo>
                    <a:pt x="560" y="389"/>
                  </a:lnTo>
                  <a:close/>
                  <a:moveTo>
                    <a:pt x="610" y="346"/>
                  </a:moveTo>
                  <a:lnTo>
                    <a:pt x="610" y="346"/>
                  </a:lnTo>
                  <a:lnTo>
                    <a:pt x="609" y="345"/>
                  </a:lnTo>
                  <a:lnTo>
                    <a:pt x="607" y="343"/>
                  </a:lnTo>
                  <a:lnTo>
                    <a:pt x="606" y="343"/>
                  </a:lnTo>
                  <a:lnTo>
                    <a:pt x="606" y="345"/>
                  </a:lnTo>
                  <a:lnTo>
                    <a:pt x="607" y="346"/>
                  </a:lnTo>
                  <a:lnTo>
                    <a:pt x="609" y="346"/>
                  </a:lnTo>
                  <a:lnTo>
                    <a:pt x="610" y="346"/>
                  </a:lnTo>
                  <a:close/>
                  <a:moveTo>
                    <a:pt x="354" y="386"/>
                  </a:moveTo>
                  <a:lnTo>
                    <a:pt x="354" y="386"/>
                  </a:lnTo>
                  <a:lnTo>
                    <a:pt x="357" y="386"/>
                  </a:lnTo>
                  <a:lnTo>
                    <a:pt x="360" y="386"/>
                  </a:lnTo>
                  <a:lnTo>
                    <a:pt x="365" y="391"/>
                  </a:lnTo>
                  <a:lnTo>
                    <a:pt x="371" y="395"/>
                  </a:lnTo>
                  <a:lnTo>
                    <a:pt x="404" y="417"/>
                  </a:lnTo>
                  <a:lnTo>
                    <a:pt x="438" y="439"/>
                  </a:lnTo>
                  <a:lnTo>
                    <a:pt x="470" y="464"/>
                  </a:lnTo>
                  <a:lnTo>
                    <a:pt x="500" y="490"/>
                  </a:lnTo>
                  <a:lnTo>
                    <a:pt x="508" y="493"/>
                  </a:lnTo>
                  <a:lnTo>
                    <a:pt x="514" y="497"/>
                  </a:lnTo>
                  <a:lnTo>
                    <a:pt x="526" y="505"/>
                  </a:lnTo>
                  <a:lnTo>
                    <a:pt x="510" y="488"/>
                  </a:lnTo>
                  <a:lnTo>
                    <a:pt x="493" y="475"/>
                  </a:lnTo>
                  <a:lnTo>
                    <a:pt x="476" y="461"/>
                  </a:lnTo>
                  <a:lnTo>
                    <a:pt x="459" y="446"/>
                  </a:lnTo>
                  <a:lnTo>
                    <a:pt x="455" y="444"/>
                  </a:lnTo>
                  <a:lnTo>
                    <a:pt x="449" y="441"/>
                  </a:lnTo>
                  <a:lnTo>
                    <a:pt x="444" y="438"/>
                  </a:lnTo>
                  <a:lnTo>
                    <a:pt x="439" y="435"/>
                  </a:lnTo>
                  <a:lnTo>
                    <a:pt x="441" y="433"/>
                  </a:lnTo>
                  <a:lnTo>
                    <a:pt x="436" y="432"/>
                  </a:lnTo>
                  <a:lnTo>
                    <a:pt x="435" y="432"/>
                  </a:lnTo>
                  <a:lnTo>
                    <a:pt x="430" y="427"/>
                  </a:lnTo>
                  <a:lnTo>
                    <a:pt x="424" y="424"/>
                  </a:lnTo>
                  <a:lnTo>
                    <a:pt x="418" y="421"/>
                  </a:lnTo>
                  <a:lnTo>
                    <a:pt x="414" y="418"/>
                  </a:lnTo>
                  <a:lnTo>
                    <a:pt x="407" y="415"/>
                  </a:lnTo>
                  <a:lnTo>
                    <a:pt x="407" y="414"/>
                  </a:lnTo>
                  <a:lnTo>
                    <a:pt x="394" y="406"/>
                  </a:lnTo>
                  <a:lnTo>
                    <a:pt x="382" y="397"/>
                  </a:lnTo>
                  <a:lnTo>
                    <a:pt x="372" y="392"/>
                  </a:lnTo>
                  <a:lnTo>
                    <a:pt x="363" y="386"/>
                  </a:lnTo>
                  <a:lnTo>
                    <a:pt x="354" y="380"/>
                  </a:lnTo>
                  <a:lnTo>
                    <a:pt x="345" y="374"/>
                  </a:lnTo>
                  <a:lnTo>
                    <a:pt x="345" y="371"/>
                  </a:lnTo>
                  <a:lnTo>
                    <a:pt x="333" y="365"/>
                  </a:lnTo>
                  <a:lnTo>
                    <a:pt x="322" y="357"/>
                  </a:lnTo>
                  <a:lnTo>
                    <a:pt x="311" y="351"/>
                  </a:lnTo>
                  <a:lnTo>
                    <a:pt x="299" y="345"/>
                  </a:lnTo>
                  <a:lnTo>
                    <a:pt x="327" y="365"/>
                  </a:lnTo>
                  <a:lnTo>
                    <a:pt x="354" y="386"/>
                  </a:lnTo>
                  <a:close/>
                  <a:moveTo>
                    <a:pt x="685" y="363"/>
                  </a:moveTo>
                  <a:lnTo>
                    <a:pt x="685" y="363"/>
                  </a:lnTo>
                  <a:lnTo>
                    <a:pt x="680" y="357"/>
                  </a:lnTo>
                  <a:lnTo>
                    <a:pt x="676" y="353"/>
                  </a:lnTo>
                  <a:lnTo>
                    <a:pt x="664" y="345"/>
                  </a:lnTo>
                  <a:lnTo>
                    <a:pt x="674" y="356"/>
                  </a:lnTo>
                  <a:lnTo>
                    <a:pt x="679" y="360"/>
                  </a:lnTo>
                  <a:lnTo>
                    <a:pt x="685" y="363"/>
                  </a:lnTo>
                  <a:close/>
                  <a:moveTo>
                    <a:pt x="391" y="365"/>
                  </a:moveTo>
                  <a:lnTo>
                    <a:pt x="391" y="365"/>
                  </a:lnTo>
                  <a:lnTo>
                    <a:pt x="398" y="368"/>
                  </a:lnTo>
                  <a:lnTo>
                    <a:pt x="406" y="372"/>
                  </a:lnTo>
                  <a:lnTo>
                    <a:pt x="414" y="377"/>
                  </a:lnTo>
                  <a:lnTo>
                    <a:pt x="421" y="380"/>
                  </a:lnTo>
                  <a:lnTo>
                    <a:pt x="401" y="363"/>
                  </a:lnTo>
                  <a:lnTo>
                    <a:pt x="380" y="348"/>
                  </a:lnTo>
                  <a:lnTo>
                    <a:pt x="383" y="351"/>
                  </a:lnTo>
                  <a:lnTo>
                    <a:pt x="386" y="356"/>
                  </a:lnTo>
                  <a:lnTo>
                    <a:pt x="389" y="359"/>
                  </a:lnTo>
                  <a:lnTo>
                    <a:pt x="391" y="365"/>
                  </a:lnTo>
                  <a:close/>
                  <a:moveTo>
                    <a:pt x="435" y="388"/>
                  </a:moveTo>
                  <a:lnTo>
                    <a:pt x="435" y="388"/>
                  </a:lnTo>
                  <a:lnTo>
                    <a:pt x="439" y="392"/>
                  </a:lnTo>
                  <a:lnTo>
                    <a:pt x="444" y="398"/>
                  </a:lnTo>
                  <a:lnTo>
                    <a:pt x="455" y="404"/>
                  </a:lnTo>
                  <a:lnTo>
                    <a:pt x="467" y="412"/>
                  </a:lnTo>
                  <a:lnTo>
                    <a:pt x="497" y="435"/>
                  </a:lnTo>
                  <a:lnTo>
                    <a:pt x="502" y="435"/>
                  </a:lnTo>
                  <a:lnTo>
                    <a:pt x="507" y="436"/>
                  </a:lnTo>
                  <a:lnTo>
                    <a:pt x="511" y="439"/>
                  </a:lnTo>
                  <a:lnTo>
                    <a:pt x="514" y="441"/>
                  </a:lnTo>
                  <a:lnTo>
                    <a:pt x="504" y="432"/>
                  </a:lnTo>
                  <a:lnTo>
                    <a:pt x="493" y="423"/>
                  </a:lnTo>
                  <a:lnTo>
                    <a:pt x="484" y="412"/>
                  </a:lnTo>
                  <a:lnTo>
                    <a:pt x="476" y="401"/>
                  </a:lnTo>
                  <a:lnTo>
                    <a:pt x="467" y="397"/>
                  </a:lnTo>
                  <a:lnTo>
                    <a:pt x="458" y="391"/>
                  </a:lnTo>
                  <a:lnTo>
                    <a:pt x="447" y="383"/>
                  </a:lnTo>
                  <a:lnTo>
                    <a:pt x="436" y="377"/>
                  </a:lnTo>
                  <a:lnTo>
                    <a:pt x="435" y="374"/>
                  </a:lnTo>
                  <a:lnTo>
                    <a:pt x="429" y="372"/>
                  </a:lnTo>
                  <a:lnTo>
                    <a:pt x="426" y="371"/>
                  </a:lnTo>
                  <a:lnTo>
                    <a:pt x="424" y="368"/>
                  </a:lnTo>
                  <a:lnTo>
                    <a:pt x="420" y="366"/>
                  </a:lnTo>
                  <a:lnTo>
                    <a:pt x="417" y="365"/>
                  </a:lnTo>
                  <a:lnTo>
                    <a:pt x="414" y="362"/>
                  </a:lnTo>
                  <a:lnTo>
                    <a:pt x="409" y="360"/>
                  </a:lnTo>
                  <a:lnTo>
                    <a:pt x="409" y="359"/>
                  </a:lnTo>
                  <a:lnTo>
                    <a:pt x="404" y="356"/>
                  </a:lnTo>
                  <a:lnTo>
                    <a:pt x="398" y="353"/>
                  </a:lnTo>
                  <a:lnTo>
                    <a:pt x="394" y="350"/>
                  </a:lnTo>
                  <a:lnTo>
                    <a:pt x="389" y="348"/>
                  </a:lnTo>
                  <a:lnTo>
                    <a:pt x="412" y="368"/>
                  </a:lnTo>
                  <a:lnTo>
                    <a:pt x="435" y="388"/>
                  </a:lnTo>
                  <a:close/>
                  <a:moveTo>
                    <a:pt x="505" y="366"/>
                  </a:moveTo>
                  <a:lnTo>
                    <a:pt x="505" y="366"/>
                  </a:lnTo>
                  <a:lnTo>
                    <a:pt x="494" y="357"/>
                  </a:lnTo>
                  <a:lnTo>
                    <a:pt x="487" y="353"/>
                  </a:lnTo>
                  <a:lnTo>
                    <a:pt x="481" y="350"/>
                  </a:lnTo>
                  <a:lnTo>
                    <a:pt x="493" y="360"/>
                  </a:lnTo>
                  <a:lnTo>
                    <a:pt x="499" y="365"/>
                  </a:lnTo>
                  <a:lnTo>
                    <a:pt x="505" y="366"/>
                  </a:lnTo>
                  <a:close/>
                  <a:moveTo>
                    <a:pt x="420" y="394"/>
                  </a:moveTo>
                  <a:lnTo>
                    <a:pt x="420" y="394"/>
                  </a:lnTo>
                  <a:lnTo>
                    <a:pt x="403" y="383"/>
                  </a:lnTo>
                  <a:lnTo>
                    <a:pt x="388" y="372"/>
                  </a:lnTo>
                  <a:lnTo>
                    <a:pt x="377" y="369"/>
                  </a:lnTo>
                  <a:lnTo>
                    <a:pt x="368" y="363"/>
                  </a:lnTo>
                  <a:lnTo>
                    <a:pt x="360" y="357"/>
                  </a:lnTo>
                  <a:lnTo>
                    <a:pt x="353" y="351"/>
                  </a:lnTo>
                  <a:lnTo>
                    <a:pt x="348" y="353"/>
                  </a:lnTo>
                  <a:lnTo>
                    <a:pt x="345" y="353"/>
                  </a:lnTo>
                  <a:lnTo>
                    <a:pt x="356" y="360"/>
                  </a:lnTo>
                  <a:lnTo>
                    <a:pt x="369" y="368"/>
                  </a:lnTo>
                  <a:lnTo>
                    <a:pt x="395" y="383"/>
                  </a:lnTo>
                  <a:lnTo>
                    <a:pt x="407" y="391"/>
                  </a:lnTo>
                  <a:lnTo>
                    <a:pt x="414" y="395"/>
                  </a:lnTo>
                  <a:lnTo>
                    <a:pt x="421" y="398"/>
                  </a:lnTo>
                  <a:lnTo>
                    <a:pt x="420" y="397"/>
                  </a:lnTo>
                  <a:lnTo>
                    <a:pt x="420" y="394"/>
                  </a:lnTo>
                  <a:close/>
                  <a:moveTo>
                    <a:pt x="708" y="365"/>
                  </a:moveTo>
                  <a:lnTo>
                    <a:pt x="708" y="365"/>
                  </a:lnTo>
                  <a:lnTo>
                    <a:pt x="700" y="359"/>
                  </a:lnTo>
                  <a:lnTo>
                    <a:pt x="693" y="353"/>
                  </a:lnTo>
                  <a:lnTo>
                    <a:pt x="700" y="360"/>
                  </a:lnTo>
                  <a:lnTo>
                    <a:pt x="703" y="363"/>
                  </a:lnTo>
                  <a:lnTo>
                    <a:pt x="708" y="365"/>
                  </a:lnTo>
                  <a:close/>
                  <a:moveTo>
                    <a:pt x="715" y="360"/>
                  </a:moveTo>
                  <a:lnTo>
                    <a:pt x="715" y="360"/>
                  </a:lnTo>
                  <a:lnTo>
                    <a:pt x="726" y="371"/>
                  </a:lnTo>
                  <a:lnTo>
                    <a:pt x="737" y="383"/>
                  </a:lnTo>
                  <a:lnTo>
                    <a:pt x="743" y="388"/>
                  </a:lnTo>
                  <a:lnTo>
                    <a:pt x="747" y="391"/>
                  </a:lnTo>
                  <a:lnTo>
                    <a:pt x="751" y="391"/>
                  </a:lnTo>
                  <a:lnTo>
                    <a:pt x="749" y="388"/>
                  </a:lnTo>
                  <a:lnTo>
                    <a:pt x="746" y="385"/>
                  </a:lnTo>
                  <a:lnTo>
                    <a:pt x="741" y="378"/>
                  </a:lnTo>
                  <a:lnTo>
                    <a:pt x="735" y="374"/>
                  </a:lnTo>
                  <a:lnTo>
                    <a:pt x="734" y="372"/>
                  </a:lnTo>
                  <a:lnTo>
                    <a:pt x="734" y="369"/>
                  </a:lnTo>
                  <a:lnTo>
                    <a:pt x="728" y="368"/>
                  </a:lnTo>
                  <a:lnTo>
                    <a:pt x="725" y="365"/>
                  </a:lnTo>
                  <a:lnTo>
                    <a:pt x="723" y="362"/>
                  </a:lnTo>
                  <a:lnTo>
                    <a:pt x="717" y="359"/>
                  </a:lnTo>
                  <a:lnTo>
                    <a:pt x="715" y="357"/>
                  </a:lnTo>
                  <a:lnTo>
                    <a:pt x="715" y="356"/>
                  </a:lnTo>
                  <a:lnTo>
                    <a:pt x="712" y="356"/>
                  </a:lnTo>
                  <a:lnTo>
                    <a:pt x="709" y="354"/>
                  </a:lnTo>
                  <a:lnTo>
                    <a:pt x="711" y="356"/>
                  </a:lnTo>
                  <a:lnTo>
                    <a:pt x="712" y="357"/>
                  </a:lnTo>
                  <a:lnTo>
                    <a:pt x="715" y="360"/>
                  </a:lnTo>
                  <a:close/>
                  <a:moveTo>
                    <a:pt x="638" y="360"/>
                  </a:moveTo>
                  <a:lnTo>
                    <a:pt x="638" y="360"/>
                  </a:lnTo>
                  <a:lnTo>
                    <a:pt x="636" y="357"/>
                  </a:lnTo>
                  <a:lnTo>
                    <a:pt x="635" y="357"/>
                  </a:lnTo>
                  <a:lnTo>
                    <a:pt x="633" y="357"/>
                  </a:lnTo>
                  <a:lnTo>
                    <a:pt x="633" y="359"/>
                  </a:lnTo>
                  <a:lnTo>
                    <a:pt x="635" y="360"/>
                  </a:lnTo>
                  <a:lnTo>
                    <a:pt x="636" y="360"/>
                  </a:lnTo>
                  <a:lnTo>
                    <a:pt x="638" y="360"/>
                  </a:lnTo>
                  <a:close/>
                  <a:moveTo>
                    <a:pt x="382" y="386"/>
                  </a:moveTo>
                  <a:lnTo>
                    <a:pt x="382" y="386"/>
                  </a:lnTo>
                  <a:lnTo>
                    <a:pt x="420" y="411"/>
                  </a:lnTo>
                  <a:lnTo>
                    <a:pt x="439" y="423"/>
                  </a:lnTo>
                  <a:lnTo>
                    <a:pt x="459" y="433"/>
                  </a:lnTo>
                  <a:lnTo>
                    <a:pt x="449" y="421"/>
                  </a:lnTo>
                  <a:lnTo>
                    <a:pt x="435" y="412"/>
                  </a:lnTo>
                  <a:lnTo>
                    <a:pt x="406" y="395"/>
                  </a:lnTo>
                  <a:lnTo>
                    <a:pt x="377" y="377"/>
                  </a:lnTo>
                  <a:lnTo>
                    <a:pt x="363" y="368"/>
                  </a:lnTo>
                  <a:lnTo>
                    <a:pt x="348" y="362"/>
                  </a:lnTo>
                  <a:lnTo>
                    <a:pt x="356" y="368"/>
                  </a:lnTo>
                  <a:lnTo>
                    <a:pt x="363" y="374"/>
                  </a:lnTo>
                  <a:lnTo>
                    <a:pt x="382" y="386"/>
                  </a:lnTo>
                  <a:close/>
                  <a:moveTo>
                    <a:pt x="668" y="365"/>
                  </a:moveTo>
                  <a:lnTo>
                    <a:pt x="668" y="365"/>
                  </a:lnTo>
                  <a:lnTo>
                    <a:pt x="667" y="362"/>
                  </a:lnTo>
                  <a:lnTo>
                    <a:pt x="664" y="362"/>
                  </a:lnTo>
                  <a:lnTo>
                    <a:pt x="665" y="363"/>
                  </a:lnTo>
                  <a:lnTo>
                    <a:pt x="667" y="365"/>
                  </a:lnTo>
                  <a:lnTo>
                    <a:pt x="668" y="365"/>
                  </a:lnTo>
                  <a:close/>
                  <a:moveTo>
                    <a:pt x="630" y="366"/>
                  </a:moveTo>
                  <a:lnTo>
                    <a:pt x="630" y="366"/>
                  </a:lnTo>
                  <a:lnTo>
                    <a:pt x="635" y="369"/>
                  </a:lnTo>
                  <a:lnTo>
                    <a:pt x="641" y="374"/>
                  </a:lnTo>
                  <a:lnTo>
                    <a:pt x="647" y="377"/>
                  </a:lnTo>
                  <a:lnTo>
                    <a:pt x="651" y="380"/>
                  </a:lnTo>
                  <a:lnTo>
                    <a:pt x="648" y="377"/>
                  </a:lnTo>
                  <a:lnTo>
                    <a:pt x="647" y="375"/>
                  </a:lnTo>
                  <a:lnTo>
                    <a:pt x="647" y="374"/>
                  </a:lnTo>
                  <a:lnTo>
                    <a:pt x="642" y="371"/>
                  </a:lnTo>
                  <a:lnTo>
                    <a:pt x="639" y="368"/>
                  </a:lnTo>
                  <a:lnTo>
                    <a:pt x="632" y="363"/>
                  </a:lnTo>
                  <a:lnTo>
                    <a:pt x="630" y="365"/>
                  </a:lnTo>
                  <a:lnTo>
                    <a:pt x="630" y="366"/>
                  </a:lnTo>
                  <a:close/>
                  <a:moveTo>
                    <a:pt x="763" y="382"/>
                  </a:moveTo>
                  <a:lnTo>
                    <a:pt x="763" y="382"/>
                  </a:lnTo>
                  <a:lnTo>
                    <a:pt x="761" y="369"/>
                  </a:lnTo>
                  <a:lnTo>
                    <a:pt x="751" y="368"/>
                  </a:lnTo>
                  <a:lnTo>
                    <a:pt x="741" y="363"/>
                  </a:lnTo>
                  <a:lnTo>
                    <a:pt x="746" y="368"/>
                  </a:lnTo>
                  <a:lnTo>
                    <a:pt x="752" y="372"/>
                  </a:lnTo>
                  <a:lnTo>
                    <a:pt x="763" y="382"/>
                  </a:lnTo>
                  <a:close/>
                  <a:moveTo>
                    <a:pt x="668" y="383"/>
                  </a:moveTo>
                  <a:lnTo>
                    <a:pt x="668" y="383"/>
                  </a:lnTo>
                  <a:lnTo>
                    <a:pt x="665" y="380"/>
                  </a:lnTo>
                  <a:lnTo>
                    <a:pt x="664" y="378"/>
                  </a:lnTo>
                  <a:lnTo>
                    <a:pt x="662" y="375"/>
                  </a:lnTo>
                  <a:lnTo>
                    <a:pt x="658" y="374"/>
                  </a:lnTo>
                  <a:lnTo>
                    <a:pt x="651" y="371"/>
                  </a:lnTo>
                  <a:lnTo>
                    <a:pt x="642" y="365"/>
                  </a:lnTo>
                  <a:lnTo>
                    <a:pt x="647" y="371"/>
                  </a:lnTo>
                  <a:lnTo>
                    <a:pt x="654" y="377"/>
                  </a:lnTo>
                  <a:lnTo>
                    <a:pt x="661" y="382"/>
                  </a:lnTo>
                  <a:lnTo>
                    <a:pt x="668" y="383"/>
                  </a:lnTo>
                  <a:close/>
                  <a:moveTo>
                    <a:pt x="316" y="368"/>
                  </a:moveTo>
                  <a:lnTo>
                    <a:pt x="316" y="368"/>
                  </a:lnTo>
                  <a:lnTo>
                    <a:pt x="333" y="382"/>
                  </a:lnTo>
                  <a:lnTo>
                    <a:pt x="353" y="394"/>
                  </a:lnTo>
                  <a:lnTo>
                    <a:pt x="351" y="391"/>
                  </a:lnTo>
                  <a:lnTo>
                    <a:pt x="350" y="388"/>
                  </a:lnTo>
                  <a:lnTo>
                    <a:pt x="343" y="383"/>
                  </a:lnTo>
                  <a:lnTo>
                    <a:pt x="339" y="380"/>
                  </a:lnTo>
                  <a:lnTo>
                    <a:pt x="334" y="374"/>
                  </a:lnTo>
                  <a:lnTo>
                    <a:pt x="327" y="369"/>
                  </a:lnTo>
                  <a:lnTo>
                    <a:pt x="319" y="365"/>
                  </a:lnTo>
                  <a:lnTo>
                    <a:pt x="318" y="365"/>
                  </a:lnTo>
                  <a:lnTo>
                    <a:pt x="316" y="368"/>
                  </a:lnTo>
                  <a:close/>
                  <a:moveTo>
                    <a:pt x="680" y="374"/>
                  </a:moveTo>
                  <a:lnTo>
                    <a:pt x="680" y="374"/>
                  </a:lnTo>
                  <a:lnTo>
                    <a:pt x="674" y="369"/>
                  </a:lnTo>
                  <a:lnTo>
                    <a:pt x="671" y="368"/>
                  </a:lnTo>
                  <a:lnTo>
                    <a:pt x="668" y="366"/>
                  </a:lnTo>
                  <a:lnTo>
                    <a:pt x="674" y="371"/>
                  </a:lnTo>
                  <a:lnTo>
                    <a:pt x="677" y="374"/>
                  </a:lnTo>
                  <a:lnTo>
                    <a:pt x="680" y="374"/>
                  </a:lnTo>
                  <a:close/>
                  <a:moveTo>
                    <a:pt x="592" y="473"/>
                  </a:moveTo>
                  <a:lnTo>
                    <a:pt x="592" y="473"/>
                  </a:lnTo>
                  <a:lnTo>
                    <a:pt x="587" y="468"/>
                  </a:lnTo>
                  <a:lnTo>
                    <a:pt x="583" y="464"/>
                  </a:lnTo>
                  <a:lnTo>
                    <a:pt x="578" y="459"/>
                  </a:lnTo>
                  <a:lnTo>
                    <a:pt x="575" y="455"/>
                  </a:lnTo>
                  <a:lnTo>
                    <a:pt x="543" y="432"/>
                  </a:lnTo>
                  <a:lnTo>
                    <a:pt x="510" y="409"/>
                  </a:lnTo>
                  <a:lnTo>
                    <a:pt x="478" y="388"/>
                  </a:lnTo>
                  <a:lnTo>
                    <a:pt x="443" y="366"/>
                  </a:lnTo>
                  <a:lnTo>
                    <a:pt x="441" y="366"/>
                  </a:lnTo>
                  <a:lnTo>
                    <a:pt x="459" y="382"/>
                  </a:lnTo>
                  <a:lnTo>
                    <a:pt x="478" y="395"/>
                  </a:lnTo>
                  <a:lnTo>
                    <a:pt x="514" y="423"/>
                  </a:lnTo>
                  <a:lnTo>
                    <a:pt x="554" y="447"/>
                  </a:lnTo>
                  <a:lnTo>
                    <a:pt x="592" y="473"/>
                  </a:lnTo>
                  <a:close/>
                  <a:moveTo>
                    <a:pt x="697" y="366"/>
                  </a:moveTo>
                  <a:lnTo>
                    <a:pt x="697" y="366"/>
                  </a:lnTo>
                  <a:lnTo>
                    <a:pt x="702" y="371"/>
                  </a:lnTo>
                  <a:lnTo>
                    <a:pt x="705" y="372"/>
                  </a:lnTo>
                  <a:lnTo>
                    <a:pt x="708" y="372"/>
                  </a:lnTo>
                  <a:lnTo>
                    <a:pt x="703" y="369"/>
                  </a:lnTo>
                  <a:lnTo>
                    <a:pt x="700" y="368"/>
                  </a:lnTo>
                  <a:lnTo>
                    <a:pt x="697" y="366"/>
                  </a:lnTo>
                  <a:close/>
                  <a:moveTo>
                    <a:pt x="331" y="430"/>
                  </a:moveTo>
                  <a:lnTo>
                    <a:pt x="331" y="430"/>
                  </a:lnTo>
                  <a:lnTo>
                    <a:pt x="319" y="421"/>
                  </a:lnTo>
                  <a:lnTo>
                    <a:pt x="307" y="412"/>
                  </a:lnTo>
                  <a:lnTo>
                    <a:pt x="279" y="395"/>
                  </a:lnTo>
                  <a:lnTo>
                    <a:pt x="250" y="382"/>
                  </a:lnTo>
                  <a:lnTo>
                    <a:pt x="221" y="366"/>
                  </a:lnTo>
                  <a:lnTo>
                    <a:pt x="221" y="368"/>
                  </a:lnTo>
                  <a:lnTo>
                    <a:pt x="253" y="389"/>
                  </a:lnTo>
                  <a:lnTo>
                    <a:pt x="284" y="409"/>
                  </a:lnTo>
                  <a:lnTo>
                    <a:pt x="314" y="430"/>
                  </a:lnTo>
                  <a:lnTo>
                    <a:pt x="328" y="441"/>
                  </a:lnTo>
                  <a:lnTo>
                    <a:pt x="345" y="450"/>
                  </a:lnTo>
                  <a:lnTo>
                    <a:pt x="340" y="446"/>
                  </a:lnTo>
                  <a:lnTo>
                    <a:pt x="336" y="443"/>
                  </a:lnTo>
                  <a:lnTo>
                    <a:pt x="333" y="436"/>
                  </a:lnTo>
                  <a:lnTo>
                    <a:pt x="331" y="430"/>
                  </a:lnTo>
                  <a:close/>
                  <a:moveTo>
                    <a:pt x="781" y="375"/>
                  </a:moveTo>
                  <a:lnTo>
                    <a:pt x="781" y="375"/>
                  </a:lnTo>
                  <a:lnTo>
                    <a:pt x="778" y="372"/>
                  </a:lnTo>
                  <a:lnTo>
                    <a:pt x="776" y="371"/>
                  </a:lnTo>
                  <a:lnTo>
                    <a:pt x="775" y="371"/>
                  </a:lnTo>
                  <a:lnTo>
                    <a:pt x="778" y="375"/>
                  </a:lnTo>
                  <a:lnTo>
                    <a:pt x="779" y="375"/>
                  </a:lnTo>
                  <a:lnTo>
                    <a:pt x="781" y="375"/>
                  </a:lnTo>
                  <a:close/>
                  <a:moveTo>
                    <a:pt x="220" y="385"/>
                  </a:moveTo>
                  <a:lnTo>
                    <a:pt x="220" y="385"/>
                  </a:lnTo>
                  <a:lnTo>
                    <a:pt x="220" y="383"/>
                  </a:lnTo>
                  <a:lnTo>
                    <a:pt x="218" y="382"/>
                  </a:lnTo>
                  <a:lnTo>
                    <a:pt x="218" y="380"/>
                  </a:lnTo>
                  <a:lnTo>
                    <a:pt x="217" y="380"/>
                  </a:lnTo>
                  <a:lnTo>
                    <a:pt x="214" y="378"/>
                  </a:lnTo>
                  <a:lnTo>
                    <a:pt x="211" y="375"/>
                  </a:lnTo>
                  <a:lnTo>
                    <a:pt x="206" y="372"/>
                  </a:lnTo>
                  <a:lnTo>
                    <a:pt x="203" y="372"/>
                  </a:lnTo>
                  <a:lnTo>
                    <a:pt x="202" y="372"/>
                  </a:lnTo>
                  <a:lnTo>
                    <a:pt x="206" y="378"/>
                  </a:lnTo>
                  <a:lnTo>
                    <a:pt x="211" y="383"/>
                  </a:lnTo>
                  <a:lnTo>
                    <a:pt x="223" y="392"/>
                  </a:lnTo>
                  <a:lnTo>
                    <a:pt x="234" y="398"/>
                  </a:lnTo>
                  <a:lnTo>
                    <a:pt x="243" y="401"/>
                  </a:lnTo>
                  <a:lnTo>
                    <a:pt x="231" y="392"/>
                  </a:lnTo>
                  <a:lnTo>
                    <a:pt x="225" y="386"/>
                  </a:lnTo>
                  <a:lnTo>
                    <a:pt x="221" y="383"/>
                  </a:lnTo>
                  <a:lnTo>
                    <a:pt x="220" y="385"/>
                  </a:lnTo>
                  <a:close/>
                  <a:moveTo>
                    <a:pt x="289" y="375"/>
                  </a:moveTo>
                  <a:lnTo>
                    <a:pt x="289" y="375"/>
                  </a:lnTo>
                  <a:lnTo>
                    <a:pt x="285" y="372"/>
                  </a:lnTo>
                  <a:lnTo>
                    <a:pt x="284" y="372"/>
                  </a:lnTo>
                  <a:lnTo>
                    <a:pt x="282" y="372"/>
                  </a:lnTo>
                  <a:lnTo>
                    <a:pt x="289" y="375"/>
                  </a:lnTo>
                  <a:close/>
                  <a:moveTo>
                    <a:pt x="532" y="383"/>
                  </a:moveTo>
                  <a:lnTo>
                    <a:pt x="532" y="383"/>
                  </a:lnTo>
                  <a:lnTo>
                    <a:pt x="531" y="382"/>
                  </a:lnTo>
                  <a:lnTo>
                    <a:pt x="528" y="380"/>
                  </a:lnTo>
                  <a:lnTo>
                    <a:pt x="526" y="378"/>
                  </a:lnTo>
                  <a:lnTo>
                    <a:pt x="525" y="375"/>
                  </a:lnTo>
                  <a:lnTo>
                    <a:pt x="522" y="375"/>
                  </a:lnTo>
                  <a:lnTo>
                    <a:pt x="520" y="374"/>
                  </a:lnTo>
                  <a:lnTo>
                    <a:pt x="519" y="374"/>
                  </a:lnTo>
                  <a:lnTo>
                    <a:pt x="522" y="377"/>
                  </a:lnTo>
                  <a:lnTo>
                    <a:pt x="525" y="380"/>
                  </a:lnTo>
                  <a:lnTo>
                    <a:pt x="529" y="383"/>
                  </a:lnTo>
                  <a:lnTo>
                    <a:pt x="531" y="383"/>
                  </a:lnTo>
                  <a:lnTo>
                    <a:pt x="532" y="383"/>
                  </a:lnTo>
                  <a:close/>
                  <a:moveTo>
                    <a:pt x="807" y="378"/>
                  </a:moveTo>
                  <a:lnTo>
                    <a:pt x="807" y="378"/>
                  </a:lnTo>
                  <a:lnTo>
                    <a:pt x="807" y="375"/>
                  </a:lnTo>
                  <a:lnTo>
                    <a:pt x="804" y="372"/>
                  </a:lnTo>
                  <a:lnTo>
                    <a:pt x="805" y="377"/>
                  </a:lnTo>
                  <a:lnTo>
                    <a:pt x="807" y="378"/>
                  </a:lnTo>
                  <a:close/>
                  <a:moveTo>
                    <a:pt x="723" y="385"/>
                  </a:moveTo>
                  <a:lnTo>
                    <a:pt x="723" y="385"/>
                  </a:lnTo>
                  <a:lnTo>
                    <a:pt x="734" y="392"/>
                  </a:lnTo>
                  <a:lnTo>
                    <a:pt x="746" y="401"/>
                  </a:lnTo>
                  <a:lnTo>
                    <a:pt x="764" y="417"/>
                  </a:lnTo>
                  <a:lnTo>
                    <a:pt x="763" y="414"/>
                  </a:lnTo>
                  <a:lnTo>
                    <a:pt x="761" y="414"/>
                  </a:lnTo>
                  <a:lnTo>
                    <a:pt x="761" y="411"/>
                  </a:lnTo>
                  <a:lnTo>
                    <a:pt x="755" y="406"/>
                  </a:lnTo>
                  <a:lnTo>
                    <a:pt x="749" y="400"/>
                  </a:lnTo>
                  <a:lnTo>
                    <a:pt x="743" y="395"/>
                  </a:lnTo>
                  <a:lnTo>
                    <a:pt x="737" y="391"/>
                  </a:lnTo>
                  <a:lnTo>
                    <a:pt x="728" y="380"/>
                  </a:lnTo>
                  <a:lnTo>
                    <a:pt x="722" y="377"/>
                  </a:lnTo>
                  <a:lnTo>
                    <a:pt x="715" y="375"/>
                  </a:lnTo>
                  <a:lnTo>
                    <a:pt x="720" y="380"/>
                  </a:lnTo>
                  <a:lnTo>
                    <a:pt x="722" y="382"/>
                  </a:lnTo>
                  <a:lnTo>
                    <a:pt x="723" y="385"/>
                  </a:lnTo>
                  <a:close/>
                  <a:moveTo>
                    <a:pt x="411" y="382"/>
                  </a:moveTo>
                  <a:lnTo>
                    <a:pt x="411" y="382"/>
                  </a:lnTo>
                  <a:lnTo>
                    <a:pt x="407" y="378"/>
                  </a:lnTo>
                  <a:lnTo>
                    <a:pt x="404" y="377"/>
                  </a:lnTo>
                  <a:lnTo>
                    <a:pt x="407" y="380"/>
                  </a:lnTo>
                  <a:lnTo>
                    <a:pt x="411" y="382"/>
                  </a:lnTo>
                  <a:close/>
                  <a:moveTo>
                    <a:pt x="188" y="391"/>
                  </a:moveTo>
                  <a:lnTo>
                    <a:pt x="188" y="391"/>
                  </a:lnTo>
                  <a:lnTo>
                    <a:pt x="200" y="398"/>
                  </a:lnTo>
                  <a:lnTo>
                    <a:pt x="211" y="404"/>
                  </a:lnTo>
                  <a:lnTo>
                    <a:pt x="223" y="412"/>
                  </a:lnTo>
                  <a:lnTo>
                    <a:pt x="235" y="420"/>
                  </a:lnTo>
                  <a:lnTo>
                    <a:pt x="225" y="407"/>
                  </a:lnTo>
                  <a:lnTo>
                    <a:pt x="214" y="397"/>
                  </a:lnTo>
                  <a:lnTo>
                    <a:pt x="202" y="388"/>
                  </a:lnTo>
                  <a:lnTo>
                    <a:pt x="186" y="378"/>
                  </a:lnTo>
                  <a:lnTo>
                    <a:pt x="188" y="385"/>
                  </a:lnTo>
                  <a:lnTo>
                    <a:pt x="188" y="391"/>
                  </a:lnTo>
                  <a:close/>
                  <a:moveTo>
                    <a:pt x="778" y="392"/>
                  </a:moveTo>
                  <a:lnTo>
                    <a:pt x="778" y="392"/>
                  </a:lnTo>
                  <a:lnTo>
                    <a:pt x="775" y="391"/>
                  </a:lnTo>
                  <a:lnTo>
                    <a:pt x="775" y="388"/>
                  </a:lnTo>
                  <a:lnTo>
                    <a:pt x="773" y="386"/>
                  </a:lnTo>
                  <a:lnTo>
                    <a:pt x="775" y="383"/>
                  </a:lnTo>
                  <a:lnTo>
                    <a:pt x="773" y="383"/>
                  </a:lnTo>
                  <a:lnTo>
                    <a:pt x="772" y="382"/>
                  </a:lnTo>
                  <a:lnTo>
                    <a:pt x="772" y="380"/>
                  </a:lnTo>
                  <a:lnTo>
                    <a:pt x="769" y="378"/>
                  </a:lnTo>
                  <a:lnTo>
                    <a:pt x="769" y="385"/>
                  </a:lnTo>
                  <a:lnTo>
                    <a:pt x="770" y="389"/>
                  </a:lnTo>
                  <a:lnTo>
                    <a:pt x="773" y="391"/>
                  </a:lnTo>
                  <a:lnTo>
                    <a:pt x="778" y="392"/>
                  </a:lnTo>
                  <a:close/>
                  <a:moveTo>
                    <a:pt x="728" y="397"/>
                  </a:moveTo>
                  <a:lnTo>
                    <a:pt x="728" y="397"/>
                  </a:lnTo>
                  <a:lnTo>
                    <a:pt x="731" y="401"/>
                  </a:lnTo>
                  <a:lnTo>
                    <a:pt x="732" y="401"/>
                  </a:lnTo>
                  <a:lnTo>
                    <a:pt x="735" y="401"/>
                  </a:lnTo>
                  <a:lnTo>
                    <a:pt x="723" y="389"/>
                  </a:lnTo>
                  <a:lnTo>
                    <a:pt x="711" y="380"/>
                  </a:lnTo>
                  <a:lnTo>
                    <a:pt x="719" y="389"/>
                  </a:lnTo>
                  <a:lnTo>
                    <a:pt x="728" y="397"/>
                  </a:lnTo>
                  <a:close/>
                  <a:moveTo>
                    <a:pt x="322" y="406"/>
                  </a:moveTo>
                  <a:lnTo>
                    <a:pt x="322" y="406"/>
                  </a:lnTo>
                  <a:lnTo>
                    <a:pt x="314" y="398"/>
                  </a:lnTo>
                  <a:lnTo>
                    <a:pt x="305" y="391"/>
                  </a:lnTo>
                  <a:lnTo>
                    <a:pt x="295" y="386"/>
                  </a:lnTo>
                  <a:lnTo>
                    <a:pt x="285" y="382"/>
                  </a:lnTo>
                  <a:lnTo>
                    <a:pt x="302" y="395"/>
                  </a:lnTo>
                  <a:lnTo>
                    <a:pt x="322" y="406"/>
                  </a:lnTo>
                  <a:close/>
                  <a:moveTo>
                    <a:pt x="715" y="411"/>
                  </a:moveTo>
                  <a:lnTo>
                    <a:pt x="715" y="411"/>
                  </a:lnTo>
                  <a:lnTo>
                    <a:pt x="711" y="406"/>
                  </a:lnTo>
                  <a:lnTo>
                    <a:pt x="705" y="401"/>
                  </a:lnTo>
                  <a:lnTo>
                    <a:pt x="700" y="397"/>
                  </a:lnTo>
                  <a:lnTo>
                    <a:pt x="696" y="391"/>
                  </a:lnTo>
                  <a:lnTo>
                    <a:pt x="693" y="391"/>
                  </a:lnTo>
                  <a:lnTo>
                    <a:pt x="688" y="388"/>
                  </a:lnTo>
                  <a:lnTo>
                    <a:pt x="685" y="385"/>
                  </a:lnTo>
                  <a:lnTo>
                    <a:pt x="682" y="383"/>
                  </a:lnTo>
                  <a:lnTo>
                    <a:pt x="697" y="400"/>
                  </a:lnTo>
                  <a:lnTo>
                    <a:pt x="706" y="406"/>
                  </a:lnTo>
                  <a:lnTo>
                    <a:pt x="711" y="409"/>
                  </a:lnTo>
                  <a:lnTo>
                    <a:pt x="715" y="411"/>
                  </a:lnTo>
                  <a:close/>
                  <a:moveTo>
                    <a:pt x="561" y="401"/>
                  </a:moveTo>
                  <a:lnTo>
                    <a:pt x="561" y="401"/>
                  </a:lnTo>
                  <a:lnTo>
                    <a:pt x="563" y="400"/>
                  </a:lnTo>
                  <a:lnTo>
                    <a:pt x="565" y="398"/>
                  </a:lnTo>
                  <a:lnTo>
                    <a:pt x="552" y="389"/>
                  </a:lnTo>
                  <a:lnTo>
                    <a:pt x="539" y="383"/>
                  </a:lnTo>
                  <a:lnTo>
                    <a:pt x="545" y="388"/>
                  </a:lnTo>
                  <a:lnTo>
                    <a:pt x="551" y="392"/>
                  </a:lnTo>
                  <a:lnTo>
                    <a:pt x="555" y="397"/>
                  </a:lnTo>
                  <a:lnTo>
                    <a:pt x="561" y="401"/>
                  </a:lnTo>
                  <a:close/>
                  <a:moveTo>
                    <a:pt x="439" y="401"/>
                  </a:moveTo>
                  <a:lnTo>
                    <a:pt x="439" y="401"/>
                  </a:lnTo>
                  <a:lnTo>
                    <a:pt x="441" y="401"/>
                  </a:lnTo>
                  <a:lnTo>
                    <a:pt x="443" y="401"/>
                  </a:lnTo>
                  <a:lnTo>
                    <a:pt x="443" y="403"/>
                  </a:lnTo>
                  <a:lnTo>
                    <a:pt x="444" y="401"/>
                  </a:lnTo>
                  <a:lnTo>
                    <a:pt x="429" y="392"/>
                  </a:lnTo>
                  <a:lnTo>
                    <a:pt x="421" y="388"/>
                  </a:lnTo>
                  <a:lnTo>
                    <a:pt x="415" y="385"/>
                  </a:lnTo>
                  <a:lnTo>
                    <a:pt x="427" y="392"/>
                  </a:lnTo>
                  <a:lnTo>
                    <a:pt x="433" y="397"/>
                  </a:lnTo>
                  <a:lnTo>
                    <a:pt x="439" y="401"/>
                  </a:lnTo>
                  <a:close/>
                  <a:moveTo>
                    <a:pt x="613" y="388"/>
                  </a:moveTo>
                  <a:lnTo>
                    <a:pt x="613" y="388"/>
                  </a:lnTo>
                  <a:lnTo>
                    <a:pt x="612" y="386"/>
                  </a:lnTo>
                  <a:lnTo>
                    <a:pt x="610" y="386"/>
                  </a:lnTo>
                  <a:lnTo>
                    <a:pt x="609" y="386"/>
                  </a:lnTo>
                  <a:lnTo>
                    <a:pt x="609" y="388"/>
                  </a:lnTo>
                  <a:lnTo>
                    <a:pt x="610" y="388"/>
                  </a:lnTo>
                  <a:lnTo>
                    <a:pt x="612" y="389"/>
                  </a:lnTo>
                  <a:lnTo>
                    <a:pt x="613" y="388"/>
                  </a:lnTo>
                  <a:close/>
                  <a:moveTo>
                    <a:pt x="779" y="389"/>
                  </a:moveTo>
                  <a:lnTo>
                    <a:pt x="779" y="389"/>
                  </a:lnTo>
                  <a:lnTo>
                    <a:pt x="783" y="394"/>
                  </a:lnTo>
                  <a:lnTo>
                    <a:pt x="784" y="400"/>
                  </a:lnTo>
                  <a:lnTo>
                    <a:pt x="787" y="401"/>
                  </a:lnTo>
                  <a:lnTo>
                    <a:pt x="789" y="400"/>
                  </a:lnTo>
                  <a:lnTo>
                    <a:pt x="789" y="401"/>
                  </a:lnTo>
                  <a:lnTo>
                    <a:pt x="789" y="403"/>
                  </a:lnTo>
                  <a:lnTo>
                    <a:pt x="792" y="403"/>
                  </a:lnTo>
                  <a:lnTo>
                    <a:pt x="790" y="398"/>
                  </a:lnTo>
                  <a:lnTo>
                    <a:pt x="787" y="395"/>
                  </a:lnTo>
                  <a:lnTo>
                    <a:pt x="779" y="389"/>
                  </a:lnTo>
                  <a:close/>
                  <a:moveTo>
                    <a:pt x="633" y="403"/>
                  </a:moveTo>
                  <a:lnTo>
                    <a:pt x="633" y="403"/>
                  </a:lnTo>
                  <a:lnTo>
                    <a:pt x="638" y="409"/>
                  </a:lnTo>
                  <a:lnTo>
                    <a:pt x="644" y="414"/>
                  </a:lnTo>
                  <a:lnTo>
                    <a:pt x="650" y="418"/>
                  </a:lnTo>
                  <a:lnTo>
                    <a:pt x="656" y="423"/>
                  </a:lnTo>
                  <a:lnTo>
                    <a:pt x="665" y="430"/>
                  </a:lnTo>
                  <a:lnTo>
                    <a:pt x="671" y="433"/>
                  </a:lnTo>
                  <a:lnTo>
                    <a:pt x="677" y="435"/>
                  </a:lnTo>
                  <a:lnTo>
                    <a:pt x="658" y="420"/>
                  </a:lnTo>
                  <a:lnTo>
                    <a:pt x="647" y="412"/>
                  </a:lnTo>
                  <a:lnTo>
                    <a:pt x="635" y="404"/>
                  </a:lnTo>
                  <a:lnTo>
                    <a:pt x="635" y="403"/>
                  </a:lnTo>
                  <a:lnTo>
                    <a:pt x="635" y="401"/>
                  </a:lnTo>
                  <a:lnTo>
                    <a:pt x="629" y="400"/>
                  </a:lnTo>
                  <a:lnTo>
                    <a:pt x="624" y="395"/>
                  </a:lnTo>
                  <a:lnTo>
                    <a:pt x="619" y="392"/>
                  </a:lnTo>
                  <a:lnTo>
                    <a:pt x="613" y="391"/>
                  </a:lnTo>
                  <a:lnTo>
                    <a:pt x="633" y="403"/>
                  </a:lnTo>
                  <a:close/>
                  <a:moveTo>
                    <a:pt x="694" y="407"/>
                  </a:moveTo>
                  <a:lnTo>
                    <a:pt x="694" y="407"/>
                  </a:lnTo>
                  <a:lnTo>
                    <a:pt x="690" y="403"/>
                  </a:lnTo>
                  <a:lnTo>
                    <a:pt x="685" y="397"/>
                  </a:lnTo>
                  <a:lnTo>
                    <a:pt x="677" y="394"/>
                  </a:lnTo>
                  <a:lnTo>
                    <a:pt x="671" y="392"/>
                  </a:lnTo>
                  <a:lnTo>
                    <a:pt x="676" y="397"/>
                  </a:lnTo>
                  <a:lnTo>
                    <a:pt x="682" y="401"/>
                  </a:lnTo>
                  <a:lnTo>
                    <a:pt x="686" y="406"/>
                  </a:lnTo>
                  <a:lnTo>
                    <a:pt x="694" y="407"/>
                  </a:lnTo>
                  <a:close/>
                  <a:moveTo>
                    <a:pt x="755" y="400"/>
                  </a:moveTo>
                  <a:lnTo>
                    <a:pt x="755" y="400"/>
                  </a:lnTo>
                  <a:lnTo>
                    <a:pt x="763" y="409"/>
                  </a:lnTo>
                  <a:lnTo>
                    <a:pt x="770" y="415"/>
                  </a:lnTo>
                  <a:lnTo>
                    <a:pt x="769" y="407"/>
                  </a:lnTo>
                  <a:lnTo>
                    <a:pt x="767" y="400"/>
                  </a:lnTo>
                  <a:lnTo>
                    <a:pt x="763" y="397"/>
                  </a:lnTo>
                  <a:lnTo>
                    <a:pt x="758" y="394"/>
                  </a:lnTo>
                  <a:lnTo>
                    <a:pt x="758" y="398"/>
                  </a:lnTo>
                  <a:lnTo>
                    <a:pt x="757" y="400"/>
                  </a:lnTo>
                  <a:lnTo>
                    <a:pt x="755" y="400"/>
                  </a:lnTo>
                  <a:close/>
                  <a:moveTo>
                    <a:pt x="590" y="406"/>
                  </a:moveTo>
                  <a:lnTo>
                    <a:pt x="590" y="406"/>
                  </a:lnTo>
                  <a:lnTo>
                    <a:pt x="575" y="395"/>
                  </a:lnTo>
                  <a:lnTo>
                    <a:pt x="578" y="398"/>
                  </a:lnTo>
                  <a:lnTo>
                    <a:pt x="581" y="403"/>
                  </a:lnTo>
                  <a:lnTo>
                    <a:pt x="590" y="406"/>
                  </a:lnTo>
                  <a:close/>
                  <a:moveTo>
                    <a:pt x="798" y="401"/>
                  </a:moveTo>
                  <a:lnTo>
                    <a:pt x="798" y="401"/>
                  </a:lnTo>
                  <a:lnTo>
                    <a:pt x="799" y="400"/>
                  </a:lnTo>
                  <a:lnTo>
                    <a:pt x="798" y="397"/>
                  </a:lnTo>
                  <a:lnTo>
                    <a:pt x="796" y="395"/>
                  </a:lnTo>
                  <a:lnTo>
                    <a:pt x="795" y="395"/>
                  </a:lnTo>
                  <a:lnTo>
                    <a:pt x="796" y="397"/>
                  </a:lnTo>
                  <a:lnTo>
                    <a:pt x="796" y="398"/>
                  </a:lnTo>
                  <a:lnTo>
                    <a:pt x="796" y="400"/>
                  </a:lnTo>
                  <a:lnTo>
                    <a:pt x="798" y="401"/>
                  </a:lnTo>
                  <a:close/>
                  <a:moveTo>
                    <a:pt x="255" y="403"/>
                  </a:moveTo>
                  <a:lnTo>
                    <a:pt x="255" y="403"/>
                  </a:lnTo>
                  <a:lnTo>
                    <a:pt x="252" y="400"/>
                  </a:lnTo>
                  <a:lnTo>
                    <a:pt x="250" y="398"/>
                  </a:lnTo>
                  <a:lnTo>
                    <a:pt x="247" y="398"/>
                  </a:lnTo>
                  <a:lnTo>
                    <a:pt x="252" y="401"/>
                  </a:lnTo>
                  <a:lnTo>
                    <a:pt x="255" y="403"/>
                  </a:lnTo>
                  <a:close/>
                  <a:moveTo>
                    <a:pt x="561" y="433"/>
                  </a:moveTo>
                  <a:lnTo>
                    <a:pt x="561" y="433"/>
                  </a:lnTo>
                  <a:lnTo>
                    <a:pt x="561" y="430"/>
                  </a:lnTo>
                  <a:lnTo>
                    <a:pt x="558" y="429"/>
                  </a:lnTo>
                  <a:lnTo>
                    <a:pt x="557" y="429"/>
                  </a:lnTo>
                  <a:lnTo>
                    <a:pt x="557" y="426"/>
                  </a:lnTo>
                  <a:lnTo>
                    <a:pt x="555" y="426"/>
                  </a:lnTo>
                  <a:lnTo>
                    <a:pt x="554" y="426"/>
                  </a:lnTo>
                  <a:lnTo>
                    <a:pt x="554" y="424"/>
                  </a:lnTo>
                  <a:lnTo>
                    <a:pt x="554" y="423"/>
                  </a:lnTo>
                  <a:lnTo>
                    <a:pt x="545" y="417"/>
                  </a:lnTo>
                  <a:lnTo>
                    <a:pt x="537" y="411"/>
                  </a:lnTo>
                  <a:lnTo>
                    <a:pt x="529" y="404"/>
                  </a:lnTo>
                  <a:lnTo>
                    <a:pt x="525" y="401"/>
                  </a:lnTo>
                  <a:lnTo>
                    <a:pt x="522" y="400"/>
                  </a:lnTo>
                  <a:lnTo>
                    <a:pt x="540" y="418"/>
                  </a:lnTo>
                  <a:lnTo>
                    <a:pt x="549" y="426"/>
                  </a:lnTo>
                  <a:lnTo>
                    <a:pt x="561" y="433"/>
                  </a:lnTo>
                  <a:close/>
                  <a:moveTo>
                    <a:pt x="566" y="406"/>
                  </a:moveTo>
                  <a:lnTo>
                    <a:pt x="566" y="406"/>
                  </a:lnTo>
                  <a:lnTo>
                    <a:pt x="578" y="417"/>
                  </a:lnTo>
                  <a:lnTo>
                    <a:pt x="593" y="426"/>
                  </a:lnTo>
                  <a:lnTo>
                    <a:pt x="621" y="444"/>
                  </a:lnTo>
                  <a:lnTo>
                    <a:pt x="619" y="447"/>
                  </a:lnTo>
                  <a:lnTo>
                    <a:pt x="622" y="447"/>
                  </a:lnTo>
                  <a:lnTo>
                    <a:pt x="624" y="447"/>
                  </a:lnTo>
                  <a:lnTo>
                    <a:pt x="627" y="449"/>
                  </a:lnTo>
                  <a:lnTo>
                    <a:pt x="615" y="436"/>
                  </a:lnTo>
                  <a:lnTo>
                    <a:pt x="601" y="423"/>
                  </a:lnTo>
                  <a:lnTo>
                    <a:pt x="586" y="411"/>
                  </a:lnTo>
                  <a:lnTo>
                    <a:pt x="569" y="400"/>
                  </a:lnTo>
                  <a:lnTo>
                    <a:pt x="569" y="404"/>
                  </a:lnTo>
                  <a:lnTo>
                    <a:pt x="566" y="406"/>
                  </a:lnTo>
                  <a:close/>
                  <a:moveTo>
                    <a:pt x="173" y="417"/>
                  </a:moveTo>
                  <a:lnTo>
                    <a:pt x="173" y="417"/>
                  </a:lnTo>
                  <a:lnTo>
                    <a:pt x="177" y="417"/>
                  </a:lnTo>
                  <a:lnTo>
                    <a:pt x="183" y="418"/>
                  </a:lnTo>
                  <a:lnTo>
                    <a:pt x="183" y="407"/>
                  </a:lnTo>
                  <a:lnTo>
                    <a:pt x="182" y="404"/>
                  </a:lnTo>
                  <a:lnTo>
                    <a:pt x="177" y="401"/>
                  </a:lnTo>
                  <a:lnTo>
                    <a:pt x="173" y="417"/>
                  </a:lnTo>
                  <a:close/>
                  <a:moveTo>
                    <a:pt x="725" y="404"/>
                  </a:moveTo>
                  <a:lnTo>
                    <a:pt x="725" y="404"/>
                  </a:lnTo>
                  <a:lnTo>
                    <a:pt x="729" y="409"/>
                  </a:lnTo>
                  <a:lnTo>
                    <a:pt x="735" y="414"/>
                  </a:lnTo>
                  <a:lnTo>
                    <a:pt x="749" y="426"/>
                  </a:lnTo>
                  <a:lnTo>
                    <a:pt x="764" y="439"/>
                  </a:lnTo>
                  <a:lnTo>
                    <a:pt x="772" y="447"/>
                  </a:lnTo>
                  <a:lnTo>
                    <a:pt x="781" y="452"/>
                  </a:lnTo>
                  <a:lnTo>
                    <a:pt x="779" y="449"/>
                  </a:lnTo>
                  <a:lnTo>
                    <a:pt x="775" y="446"/>
                  </a:lnTo>
                  <a:lnTo>
                    <a:pt x="769" y="439"/>
                  </a:lnTo>
                  <a:lnTo>
                    <a:pt x="758" y="430"/>
                  </a:lnTo>
                  <a:lnTo>
                    <a:pt x="747" y="420"/>
                  </a:lnTo>
                  <a:lnTo>
                    <a:pt x="743" y="418"/>
                  </a:lnTo>
                  <a:lnTo>
                    <a:pt x="740" y="415"/>
                  </a:lnTo>
                  <a:lnTo>
                    <a:pt x="732" y="407"/>
                  </a:lnTo>
                  <a:lnTo>
                    <a:pt x="731" y="407"/>
                  </a:lnTo>
                  <a:lnTo>
                    <a:pt x="728" y="404"/>
                  </a:lnTo>
                  <a:lnTo>
                    <a:pt x="725" y="403"/>
                  </a:lnTo>
                  <a:lnTo>
                    <a:pt x="725" y="404"/>
                  </a:lnTo>
                  <a:close/>
                  <a:moveTo>
                    <a:pt x="465" y="468"/>
                  </a:moveTo>
                  <a:lnTo>
                    <a:pt x="465" y="468"/>
                  </a:lnTo>
                  <a:lnTo>
                    <a:pt x="465" y="467"/>
                  </a:lnTo>
                  <a:lnTo>
                    <a:pt x="465" y="465"/>
                  </a:lnTo>
                  <a:lnTo>
                    <a:pt x="462" y="464"/>
                  </a:lnTo>
                  <a:lnTo>
                    <a:pt x="459" y="461"/>
                  </a:lnTo>
                  <a:lnTo>
                    <a:pt x="458" y="458"/>
                  </a:lnTo>
                  <a:lnTo>
                    <a:pt x="452" y="455"/>
                  </a:lnTo>
                  <a:lnTo>
                    <a:pt x="446" y="450"/>
                  </a:lnTo>
                  <a:lnTo>
                    <a:pt x="435" y="441"/>
                  </a:lnTo>
                  <a:lnTo>
                    <a:pt x="432" y="439"/>
                  </a:lnTo>
                  <a:lnTo>
                    <a:pt x="429" y="438"/>
                  </a:lnTo>
                  <a:lnTo>
                    <a:pt x="424" y="433"/>
                  </a:lnTo>
                  <a:lnTo>
                    <a:pt x="417" y="430"/>
                  </a:lnTo>
                  <a:lnTo>
                    <a:pt x="411" y="426"/>
                  </a:lnTo>
                  <a:lnTo>
                    <a:pt x="404" y="421"/>
                  </a:lnTo>
                  <a:lnTo>
                    <a:pt x="397" y="418"/>
                  </a:lnTo>
                  <a:lnTo>
                    <a:pt x="397" y="415"/>
                  </a:lnTo>
                  <a:lnTo>
                    <a:pt x="391" y="414"/>
                  </a:lnTo>
                  <a:lnTo>
                    <a:pt x="386" y="409"/>
                  </a:lnTo>
                  <a:lnTo>
                    <a:pt x="382" y="406"/>
                  </a:lnTo>
                  <a:lnTo>
                    <a:pt x="377" y="404"/>
                  </a:lnTo>
                  <a:lnTo>
                    <a:pt x="397" y="423"/>
                  </a:lnTo>
                  <a:lnTo>
                    <a:pt x="418" y="439"/>
                  </a:lnTo>
                  <a:lnTo>
                    <a:pt x="441" y="453"/>
                  </a:lnTo>
                  <a:lnTo>
                    <a:pt x="465" y="468"/>
                  </a:lnTo>
                  <a:close/>
                  <a:moveTo>
                    <a:pt x="743" y="411"/>
                  </a:moveTo>
                  <a:lnTo>
                    <a:pt x="743" y="411"/>
                  </a:lnTo>
                  <a:lnTo>
                    <a:pt x="744" y="414"/>
                  </a:lnTo>
                  <a:lnTo>
                    <a:pt x="746" y="417"/>
                  </a:lnTo>
                  <a:lnTo>
                    <a:pt x="757" y="423"/>
                  </a:lnTo>
                  <a:lnTo>
                    <a:pt x="764" y="429"/>
                  </a:lnTo>
                  <a:lnTo>
                    <a:pt x="772" y="438"/>
                  </a:lnTo>
                  <a:lnTo>
                    <a:pt x="781" y="444"/>
                  </a:lnTo>
                  <a:lnTo>
                    <a:pt x="781" y="441"/>
                  </a:lnTo>
                  <a:lnTo>
                    <a:pt x="781" y="438"/>
                  </a:lnTo>
                  <a:lnTo>
                    <a:pt x="763" y="421"/>
                  </a:lnTo>
                  <a:lnTo>
                    <a:pt x="744" y="404"/>
                  </a:lnTo>
                  <a:lnTo>
                    <a:pt x="744" y="407"/>
                  </a:lnTo>
                  <a:lnTo>
                    <a:pt x="743" y="407"/>
                  </a:lnTo>
                  <a:lnTo>
                    <a:pt x="743" y="411"/>
                  </a:lnTo>
                  <a:close/>
                  <a:moveTo>
                    <a:pt x="700" y="439"/>
                  </a:moveTo>
                  <a:lnTo>
                    <a:pt x="700" y="439"/>
                  </a:lnTo>
                  <a:lnTo>
                    <a:pt x="700" y="438"/>
                  </a:lnTo>
                  <a:lnTo>
                    <a:pt x="700" y="436"/>
                  </a:lnTo>
                  <a:lnTo>
                    <a:pt x="696" y="433"/>
                  </a:lnTo>
                  <a:lnTo>
                    <a:pt x="682" y="420"/>
                  </a:lnTo>
                  <a:lnTo>
                    <a:pt x="676" y="414"/>
                  </a:lnTo>
                  <a:lnTo>
                    <a:pt x="670" y="409"/>
                  </a:lnTo>
                  <a:lnTo>
                    <a:pt x="700" y="439"/>
                  </a:lnTo>
                  <a:close/>
                  <a:moveTo>
                    <a:pt x="683" y="414"/>
                  </a:moveTo>
                  <a:lnTo>
                    <a:pt x="683" y="414"/>
                  </a:lnTo>
                  <a:lnTo>
                    <a:pt x="680" y="411"/>
                  </a:lnTo>
                  <a:lnTo>
                    <a:pt x="679" y="409"/>
                  </a:lnTo>
                  <a:lnTo>
                    <a:pt x="676" y="409"/>
                  </a:lnTo>
                  <a:lnTo>
                    <a:pt x="680" y="412"/>
                  </a:lnTo>
                  <a:lnTo>
                    <a:pt x="683" y="414"/>
                  </a:lnTo>
                  <a:close/>
                  <a:moveTo>
                    <a:pt x="723" y="412"/>
                  </a:moveTo>
                  <a:lnTo>
                    <a:pt x="723" y="412"/>
                  </a:lnTo>
                  <a:lnTo>
                    <a:pt x="747" y="435"/>
                  </a:lnTo>
                  <a:lnTo>
                    <a:pt x="772" y="456"/>
                  </a:lnTo>
                  <a:lnTo>
                    <a:pt x="776" y="461"/>
                  </a:lnTo>
                  <a:lnTo>
                    <a:pt x="779" y="462"/>
                  </a:lnTo>
                  <a:lnTo>
                    <a:pt x="781" y="464"/>
                  </a:lnTo>
                  <a:lnTo>
                    <a:pt x="779" y="459"/>
                  </a:lnTo>
                  <a:lnTo>
                    <a:pt x="776" y="455"/>
                  </a:lnTo>
                  <a:lnTo>
                    <a:pt x="767" y="449"/>
                  </a:lnTo>
                  <a:lnTo>
                    <a:pt x="722" y="407"/>
                  </a:lnTo>
                  <a:lnTo>
                    <a:pt x="722" y="409"/>
                  </a:lnTo>
                  <a:lnTo>
                    <a:pt x="722" y="411"/>
                  </a:lnTo>
                  <a:lnTo>
                    <a:pt x="723" y="411"/>
                  </a:lnTo>
                  <a:lnTo>
                    <a:pt x="723" y="412"/>
                  </a:lnTo>
                  <a:close/>
                  <a:moveTo>
                    <a:pt x="792" y="441"/>
                  </a:moveTo>
                  <a:lnTo>
                    <a:pt x="792" y="441"/>
                  </a:lnTo>
                  <a:lnTo>
                    <a:pt x="787" y="423"/>
                  </a:lnTo>
                  <a:lnTo>
                    <a:pt x="784" y="415"/>
                  </a:lnTo>
                  <a:lnTo>
                    <a:pt x="779" y="407"/>
                  </a:lnTo>
                  <a:lnTo>
                    <a:pt x="775" y="407"/>
                  </a:lnTo>
                  <a:lnTo>
                    <a:pt x="776" y="418"/>
                  </a:lnTo>
                  <a:lnTo>
                    <a:pt x="781" y="427"/>
                  </a:lnTo>
                  <a:lnTo>
                    <a:pt x="786" y="435"/>
                  </a:lnTo>
                  <a:lnTo>
                    <a:pt x="792" y="441"/>
                  </a:lnTo>
                  <a:close/>
                  <a:moveTo>
                    <a:pt x="255" y="432"/>
                  </a:moveTo>
                  <a:lnTo>
                    <a:pt x="253" y="430"/>
                  </a:lnTo>
                  <a:lnTo>
                    <a:pt x="253" y="433"/>
                  </a:lnTo>
                  <a:lnTo>
                    <a:pt x="257" y="433"/>
                  </a:lnTo>
                  <a:lnTo>
                    <a:pt x="258" y="433"/>
                  </a:lnTo>
                  <a:lnTo>
                    <a:pt x="261" y="433"/>
                  </a:lnTo>
                  <a:lnTo>
                    <a:pt x="298" y="455"/>
                  </a:lnTo>
                  <a:lnTo>
                    <a:pt x="287" y="444"/>
                  </a:lnTo>
                  <a:lnTo>
                    <a:pt x="276" y="435"/>
                  </a:lnTo>
                  <a:lnTo>
                    <a:pt x="266" y="429"/>
                  </a:lnTo>
                  <a:lnTo>
                    <a:pt x="255" y="423"/>
                  </a:lnTo>
                  <a:lnTo>
                    <a:pt x="246" y="417"/>
                  </a:lnTo>
                  <a:lnTo>
                    <a:pt x="235" y="411"/>
                  </a:lnTo>
                  <a:lnTo>
                    <a:pt x="240" y="415"/>
                  </a:lnTo>
                  <a:lnTo>
                    <a:pt x="246" y="423"/>
                  </a:lnTo>
                  <a:lnTo>
                    <a:pt x="252" y="429"/>
                  </a:lnTo>
                  <a:lnTo>
                    <a:pt x="253" y="430"/>
                  </a:lnTo>
                  <a:lnTo>
                    <a:pt x="255" y="432"/>
                  </a:lnTo>
                  <a:close/>
                  <a:moveTo>
                    <a:pt x="322" y="453"/>
                  </a:moveTo>
                  <a:lnTo>
                    <a:pt x="322" y="453"/>
                  </a:lnTo>
                  <a:lnTo>
                    <a:pt x="308" y="439"/>
                  </a:lnTo>
                  <a:lnTo>
                    <a:pt x="295" y="429"/>
                  </a:lnTo>
                  <a:lnTo>
                    <a:pt x="278" y="420"/>
                  </a:lnTo>
                  <a:lnTo>
                    <a:pt x="261" y="411"/>
                  </a:lnTo>
                  <a:lnTo>
                    <a:pt x="275" y="423"/>
                  </a:lnTo>
                  <a:lnTo>
                    <a:pt x="289" y="435"/>
                  </a:lnTo>
                  <a:lnTo>
                    <a:pt x="304" y="446"/>
                  </a:lnTo>
                  <a:lnTo>
                    <a:pt x="311" y="450"/>
                  </a:lnTo>
                  <a:lnTo>
                    <a:pt x="322" y="453"/>
                  </a:lnTo>
                  <a:close/>
                  <a:moveTo>
                    <a:pt x="351" y="424"/>
                  </a:moveTo>
                  <a:lnTo>
                    <a:pt x="351" y="424"/>
                  </a:lnTo>
                  <a:lnTo>
                    <a:pt x="360" y="430"/>
                  </a:lnTo>
                  <a:lnTo>
                    <a:pt x="365" y="433"/>
                  </a:lnTo>
                  <a:lnTo>
                    <a:pt x="368" y="433"/>
                  </a:lnTo>
                  <a:lnTo>
                    <a:pt x="360" y="427"/>
                  </a:lnTo>
                  <a:lnTo>
                    <a:pt x="351" y="421"/>
                  </a:lnTo>
                  <a:lnTo>
                    <a:pt x="342" y="415"/>
                  </a:lnTo>
                  <a:lnTo>
                    <a:pt x="333" y="411"/>
                  </a:lnTo>
                  <a:lnTo>
                    <a:pt x="334" y="412"/>
                  </a:lnTo>
                  <a:lnTo>
                    <a:pt x="334" y="414"/>
                  </a:lnTo>
                  <a:lnTo>
                    <a:pt x="351" y="424"/>
                  </a:lnTo>
                  <a:close/>
                  <a:moveTo>
                    <a:pt x="700" y="412"/>
                  </a:moveTo>
                  <a:lnTo>
                    <a:pt x="700" y="412"/>
                  </a:lnTo>
                  <a:lnTo>
                    <a:pt x="699" y="412"/>
                  </a:lnTo>
                  <a:lnTo>
                    <a:pt x="696" y="414"/>
                  </a:lnTo>
                  <a:lnTo>
                    <a:pt x="712" y="430"/>
                  </a:lnTo>
                  <a:lnTo>
                    <a:pt x="731" y="444"/>
                  </a:lnTo>
                  <a:lnTo>
                    <a:pt x="715" y="427"/>
                  </a:lnTo>
                  <a:lnTo>
                    <a:pt x="700" y="412"/>
                  </a:lnTo>
                  <a:close/>
                  <a:moveTo>
                    <a:pt x="279" y="470"/>
                  </a:moveTo>
                  <a:lnTo>
                    <a:pt x="279" y="470"/>
                  </a:lnTo>
                  <a:lnTo>
                    <a:pt x="269" y="462"/>
                  </a:lnTo>
                  <a:lnTo>
                    <a:pt x="260" y="453"/>
                  </a:lnTo>
                  <a:lnTo>
                    <a:pt x="249" y="446"/>
                  </a:lnTo>
                  <a:lnTo>
                    <a:pt x="240" y="436"/>
                  </a:lnTo>
                  <a:lnTo>
                    <a:pt x="200" y="414"/>
                  </a:lnTo>
                  <a:lnTo>
                    <a:pt x="200" y="412"/>
                  </a:lnTo>
                  <a:lnTo>
                    <a:pt x="199" y="414"/>
                  </a:lnTo>
                  <a:lnTo>
                    <a:pt x="197" y="415"/>
                  </a:lnTo>
                  <a:lnTo>
                    <a:pt x="220" y="438"/>
                  </a:lnTo>
                  <a:lnTo>
                    <a:pt x="232" y="449"/>
                  </a:lnTo>
                  <a:lnTo>
                    <a:pt x="244" y="459"/>
                  </a:lnTo>
                  <a:lnTo>
                    <a:pt x="252" y="459"/>
                  </a:lnTo>
                  <a:lnTo>
                    <a:pt x="257" y="461"/>
                  </a:lnTo>
                  <a:lnTo>
                    <a:pt x="267" y="467"/>
                  </a:lnTo>
                  <a:lnTo>
                    <a:pt x="278" y="473"/>
                  </a:lnTo>
                  <a:lnTo>
                    <a:pt x="289" y="479"/>
                  </a:lnTo>
                  <a:lnTo>
                    <a:pt x="287" y="476"/>
                  </a:lnTo>
                  <a:lnTo>
                    <a:pt x="284" y="473"/>
                  </a:lnTo>
                  <a:lnTo>
                    <a:pt x="279" y="470"/>
                  </a:lnTo>
                  <a:close/>
                  <a:moveTo>
                    <a:pt x="590" y="435"/>
                  </a:moveTo>
                  <a:lnTo>
                    <a:pt x="590" y="435"/>
                  </a:lnTo>
                  <a:lnTo>
                    <a:pt x="584" y="429"/>
                  </a:lnTo>
                  <a:lnTo>
                    <a:pt x="577" y="423"/>
                  </a:lnTo>
                  <a:lnTo>
                    <a:pt x="561" y="412"/>
                  </a:lnTo>
                  <a:lnTo>
                    <a:pt x="568" y="420"/>
                  </a:lnTo>
                  <a:lnTo>
                    <a:pt x="575" y="426"/>
                  </a:lnTo>
                  <a:lnTo>
                    <a:pt x="583" y="430"/>
                  </a:lnTo>
                  <a:lnTo>
                    <a:pt x="590" y="435"/>
                  </a:lnTo>
                  <a:close/>
                  <a:moveTo>
                    <a:pt x="799" y="418"/>
                  </a:moveTo>
                  <a:lnTo>
                    <a:pt x="799" y="418"/>
                  </a:lnTo>
                  <a:lnTo>
                    <a:pt x="801" y="418"/>
                  </a:lnTo>
                  <a:lnTo>
                    <a:pt x="802" y="417"/>
                  </a:lnTo>
                  <a:lnTo>
                    <a:pt x="802" y="415"/>
                  </a:lnTo>
                  <a:lnTo>
                    <a:pt x="801" y="414"/>
                  </a:lnTo>
                  <a:lnTo>
                    <a:pt x="799" y="415"/>
                  </a:lnTo>
                  <a:lnTo>
                    <a:pt x="799" y="418"/>
                  </a:lnTo>
                  <a:close/>
                  <a:moveTo>
                    <a:pt x="456" y="421"/>
                  </a:moveTo>
                  <a:lnTo>
                    <a:pt x="456" y="421"/>
                  </a:lnTo>
                  <a:lnTo>
                    <a:pt x="452" y="418"/>
                  </a:lnTo>
                  <a:lnTo>
                    <a:pt x="449" y="417"/>
                  </a:lnTo>
                  <a:lnTo>
                    <a:pt x="452" y="420"/>
                  </a:lnTo>
                  <a:lnTo>
                    <a:pt x="456" y="421"/>
                  </a:lnTo>
                  <a:close/>
                  <a:moveTo>
                    <a:pt x="340" y="423"/>
                  </a:moveTo>
                  <a:lnTo>
                    <a:pt x="340" y="423"/>
                  </a:lnTo>
                  <a:lnTo>
                    <a:pt x="336" y="420"/>
                  </a:lnTo>
                  <a:lnTo>
                    <a:pt x="333" y="418"/>
                  </a:lnTo>
                  <a:lnTo>
                    <a:pt x="330" y="418"/>
                  </a:lnTo>
                  <a:lnTo>
                    <a:pt x="333" y="420"/>
                  </a:lnTo>
                  <a:lnTo>
                    <a:pt x="336" y="421"/>
                  </a:lnTo>
                  <a:lnTo>
                    <a:pt x="339" y="423"/>
                  </a:lnTo>
                  <a:lnTo>
                    <a:pt x="340" y="423"/>
                  </a:lnTo>
                  <a:close/>
                  <a:moveTo>
                    <a:pt x="188" y="421"/>
                  </a:moveTo>
                  <a:lnTo>
                    <a:pt x="188" y="421"/>
                  </a:lnTo>
                  <a:lnTo>
                    <a:pt x="194" y="426"/>
                  </a:lnTo>
                  <a:lnTo>
                    <a:pt x="203" y="430"/>
                  </a:lnTo>
                  <a:lnTo>
                    <a:pt x="202" y="427"/>
                  </a:lnTo>
                  <a:lnTo>
                    <a:pt x="200" y="426"/>
                  </a:lnTo>
                  <a:lnTo>
                    <a:pt x="197" y="424"/>
                  </a:lnTo>
                  <a:lnTo>
                    <a:pt x="197" y="421"/>
                  </a:lnTo>
                  <a:lnTo>
                    <a:pt x="192" y="420"/>
                  </a:lnTo>
                  <a:lnTo>
                    <a:pt x="188" y="421"/>
                  </a:lnTo>
                  <a:close/>
                  <a:moveTo>
                    <a:pt x="690" y="420"/>
                  </a:moveTo>
                  <a:lnTo>
                    <a:pt x="690" y="420"/>
                  </a:lnTo>
                  <a:lnTo>
                    <a:pt x="690" y="421"/>
                  </a:lnTo>
                  <a:lnTo>
                    <a:pt x="694" y="426"/>
                  </a:lnTo>
                  <a:lnTo>
                    <a:pt x="696" y="427"/>
                  </a:lnTo>
                  <a:lnTo>
                    <a:pt x="699" y="429"/>
                  </a:lnTo>
                  <a:lnTo>
                    <a:pt x="712" y="444"/>
                  </a:lnTo>
                  <a:lnTo>
                    <a:pt x="720" y="452"/>
                  </a:lnTo>
                  <a:lnTo>
                    <a:pt x="728" y="458"/>
                  </a:lnTo>
                  <a:lnTo>
                    <a:pt x="709" y="436"/>
                  </a:lnTo>
                  <a:lnTo>
                    <a:pt x="699" y="427"/>
                  </a:lnTo>
                  <a:lnTo>
                    <a:pt x="690" y="420"/>
                  </a:lnTo>
                  <a:close/>
                  <a:moveTo>
                    <a:pt x="795" y="426"/>
                  </a:moveTo>
                  <a:lnTo>
                    <a:pt x="795" y="426"/>
                  </a:lnTo>
                  <a:lnTo>
                    <a:pt x="795" y="423"/>
                  </a:lnTo>
                  <a:lnTo>
                    <a:pt x="793" y="421"/>
                  </a:lnTo>
                  <a:lnTo>
                    <a:pt x="792" y="420"/>
                  </a:lnTo>
                  <a:lnTo>
                    <a:pt x="793" y="424"/>
                  </a:lnTo>
                  <a:lnTo>
                    <a:pt x="793" y="426"/>
                  </a:lnTo>
                  <a:lnTo>
                    <a:pt x="795" y="426"/>
                  </a:lnTo>
                  <a:close/>
                  <a:moveTo>
                    <a:pt x="561" y="475"/>
                  </a:moveTo>
                  <a:lnTo>
                    <a:pt x="561" y="475"/>
                  </a:lnTo>
                  <a:lnTo>
                    <a:pt x="551" y="464"/>
                  </a:lnTo>
                  <a:lnTo>
                    <a:pt x="539" y="455"/>
                  </a:lnTo>
                  <a:lnTo>
                    <a:pt x="528" y="446"/>
                  </a:lnTo>
                  <a:lnTo>
                    <a:pt x="517" y="435"/>
                  </a:lnTo>
                  <a:lnTo>
                    <a:pt x="513" y="432"/>
                  </a:lnTo>
                  <a:lnTo>
                    <a:pt x="508" y="427"/>
                  </a:lnTo>
                  <a:lnTo>
                    <a:pt x="504" y="424"/>
                  </a:lnTo>
                  <a:lnTo>
                    <a:pt x="500" y="423"/>
                  </a:lnTo>
                  <a:lnTo>
                    <a:pt x="516" y="436"/>
                  </a:lnTo>
                  <a:lnTo>
                    <a:pt x="529" y="450"/>
                  </a:lnTo>
                  <a:lnTo>
                    <a:pt x="545" y="464"/>
                  </a:lnTo>
                  <a:lnTo>
                    <a:pt x="561" y="475"/>
                  </a:lnTo>
                  <a:close/>
                  <a:moveTo>
                    <a:pt x="561" y="423"/>
                  </a:moveTo>
                  <a:lnTo>
                    <a:pt x="561" y="423"/>
                  </a:lnTo>
                  <a:lnTo>
                    <a:pt x="560" y="423"/>
                  </a:lnTo>
                  <a:lnTo>
                    <a:pt x="560" y="424"/>
                  </a:lnTo>
                  <a:lnTo>
                    <a:pt x="590" y="452"/>
                  </a:lnTo>
                  <a:lnTo>
                    <a:pt x="606" y="465"/>
                  </a:lnTo>
                  <a:lnTo>
                    <a:pt x="621" y="478"/>
                  </a:lnTo>
                  <a:lnTo>
                    <a:pt x="607" y="462"/>
                  </a:lnTo>
                  <a:lnTo>
                    <a:pt x="592" y="449"/>
                  </a:lnTo>
                  <a:lnTo>
                    <a:pt x="561" y="423"/>
                  </a:lnTo>
                  <a:close/>
                  <a:moveTo>
                    <a:pt x="360" y="438"/>
                  </a:moveTo>
                  <a:lnTo>
                    <a:pt x="360" y="438"/>
                  </a:lnTo>
                  <a:lnTo>
                    <a:pt x="365" y="439"/>
                  </a:lnTo>
                  <a:lnTo>
                    <a:pt x="369" y="443"/>
                  </a:lnTo>
                  <a:lnTo>
                    <a:pt x="372" y="446"/>
                  </a:lnTo>
                  <a:lnTo>
                    <a:pt x="375" y="447"/>
                  </a:lnTo>
                  <a:lnTo>
                    <a:pt x="368" y="441"/>
                  </a:lnTo>
                  <a:lnTo>
                    <a:pt x="360" y="435"/>
                  </a:lnTo>
                  <a:lnTo>
                    <a:pt x="342" y="424"/>
                  </a:lnTo>
                  <a:lnTo>
                    <a:pt x="346" y="427"/>
                  </a:lnTo>
                  <a:lnTo>
                    <a:pt x="351" y="430"/>
                  </a:lnTo>
                  <a:lnTo>
                    <a:pt x="357" y="435"/>
                  </a:lnTo>
                  <a:lnTo>
                    <a:pt x="360" y="438"/>
                  </a:lnTo>
                  <a:close/>
                  <a:moveTo>
                    <a:pt x="763" y="455"/>
                  </a:moveTo>
                  <a:lnTo>
                    <a:pt x="763" y="455"/>
                  </a:lnTo>
                  <a:lnTo>
                    <a:pt x="763" y="453"/>
                  </a:lnTo>
                  <a:lnTo>
                    <a:pt x="761" y="453"/>
                  </a:lnTo>
                  <a:lnTo>
                    <a:pt x="760" y="455"/>
                  </a:lnTo>
                  <a:lnTo>
                    <a:pt x="743" y="438"/>
                  </a:lnTo>
                  <a:lnTo>
                    <a:pt x="725" y="424"/>
                  </a:lnTo>
                  <a:lnTo>
                    <a:pt x="746" y="446"/>
                  </a:lnTo>
                  <a:lnTo>
                    <a:pt x="757" y="456"/>
                  </a:lnTo>
                  <a:lnTo>
                    <a:pt x="769" y="465"/>
                  </a:lnTo>
                  <a:lnTo>
                    <a:pt x="766" y="462"/>
                  </a:lnTo>
                  <a:lnTo>
                    <a:pt x="764" y="459"/>
                  </a:lnTo>
                  <a:lnTo>
                    <a:pt x="761" y="456"/>
                  </a:lnTo>
                  <a:lnTo>
                    <a:pt x="761" y="455"/>
                  </a:lnTo>
                  <a:lnTo>
                    <a:pt x="763" y="455"/>
                  </a:lnTo>
                  <a:close/>
                  <a:moveTo>
                    <a:pt x="648" y="458"/>
                  </a:moveTo>
                  <a:lnTo>
                    <a:pt x="648" y="458"/>
                  </a:lnTo>
                  <a:lnTo>
                    <a:pt x="630" y="441"/>
                  </a:lnTo>
                  <a:lnTo>
                    <a:pt x="621" y="432"/>
                  </a:lnTo>
                  <a:lnTo>
                    <a:pt x="610" y="426"/>
                  </a:lnTo>
                  <a:lnTo>
                    <a:pt x="619" y="435"/>
                  </a:lnTo>
                  <a:lnTo>
                    <a:pt x="629" y="444"/>
                  </a:lnTo>
                  <a:lnTo>
                    <a:pt x="638" y="452"/>
                  </a:lnTo>
                  <a:lnTo>
                    <a:pt x="644" y="456"/>
                  </a:lnTo>
                  <a:lnTo>
                    <a:pt x="648" y="458"/>
                  </a:lnTo>
                  <a:close/>
                  <a:moveTo>
                    <a:pt x="346" y="438"/>
                  </a:moveTo>
                  <a:lnTo>
                    <a:pt x="346" y="438"/>
                  </a:lnTo>
                  <a:lnTo>
                    <a:pt x="365" y="449"/>
                  </a:lnTo>
                  <a:lnTo>
                    <a:pt x="382" y="459"/>
                  </a:lnTo>
                  <a:lnTo>
                    <a:pt x="414" y="485"/>
                  </a:lnTo>
                  <a:lnTo>
                    <a:pt x="443" y="511"/>
                  </a:lnTo>
                  <a:lnTo>
                    <a:pt x="475" y="537"/>
                  </a:lnTo>
                  <a:lnTo>
                    <a:pt x="450" y="513"/>
                  </a:lnTo>
                  <a:lnTo>
                    <a:pt x="424" y="488"/>
                  </a:lnTo>
                  <a:lnTo>
                    <a:pt x="411" y="478"/>
                  </a:lnTo>
                  <a:lnTo>
                    <a:pt x="397" y="467"/>
                  </a:lnTo>
                  <a:lnTo>
                    <a:pt x="382" y="456"/>
                  </a:lnTo>
                  <a:lnTo>
                    <a:pt x="366" y="449"/>
                  </a:lnTo>
                  <a:lnTo>
                    <a:pt x="366" y="447"/>
                  </a:lnTo>
                  <a:lnTo>
                    <a:pt x="365" y="446"/>
                  </a:lnTo>
                  <a:lnTo>
                    <a:pt x="363" y="444"/>
                  </a:lnTo>
                  <a:lnTo>
                    <a:pt x="362" y="441"/>
                  </a:lnTo>
                  <a:lnTo>
                    <a:pt x="359" y="443"/>
                  </a:lnTo>
                  <a:lnTo>
                    <a:pt x="357" y="439"/>
                  </a:lnTo>
                  <a:lnTo>
                    <a:pt x="354" y="438"/>
                  </a:lnTo>
                  <a:lnTo>
                    <a:pt x="353" y="436"/>
                  </a:lnTo>
                  <a:lnTo>
                    <a:pt x="351" y="435"/>
                  </a:lnTo>
                  <a:lnTo>
                    <a:pt x="346" y="435"/>
                  </a:lnTo>
                  <a:lnTo>
                    <a:pt x="343" y="432"/>
                  </a:lnTo>
                  <a:lnTo>
                    <a:pt x="342" y="430"/>
                  </a:lnTo>
                  <a:lnTo>
                    <a:pt x="339" y="430"/>
                  </a:lnTo>
                  <a:lnTo>
                    <a:pt x="342" y="433"/>
                  </a:lnTo>
                  <a:lnTo>
                    <a:pt x="346" y="438"/>
                  </a:lnTo>
                  <a:close/>
                  <a:moveTo>
                    <a:pt x="192" y="435"/>
                  </a:moveTo>
                  <a:lnTo>
                    <a:pt x="192" y="435"/>
                  </a:lnTo>
                  <a:lnTo>
                    <a:pt x="192" y="433"/>
                  </a:lnTo>
                  <a:lnTo>
                    <a:pt x="191" y="432"/>
                  </a:lnTo>
                  <a:lnTo>
                    <a:pt x="188" y="433"/>
                  </a:lnTo>
                  <a:lnTo>
                    <a:pt x="191" y="435"/>
                  </a:lnTo>
                  <a:lnTo>
                    <a:pt x="192" y="435"/>
                  </a:lnTo>
                  <a:close/>
                  <a:moveTo>
                    <a:pt x="691" y="470"/>
                  </a:moveTo>
                  <a:lnTo>
                    <a:pt x="691" y="470"/>
                  </a:lnTo>
                  <a:lnTo>
                    <a:pt x="670" y="450"/>
                  </a:lnTo>
                  <a:lnTo>
                    <a:pt x="661" y="441"/>
                  </a:lnTo>
                  <a:lnTo>
                    <a:pt x="648" y="432"/>
                  </a:lnTo>
                  <a:lnTo>
                    <a:pt x="668" y="453"/>
                  </a:lnTo>
                  <a:lnTo>
                    <a:pt x="679" y="464"/>
                  </a:lnTo>
                  <a:lnTo>
                    <a:pt x="685" y="467"/>
                  </a:lnTo>
                  <a:lnTo>
                    <a:pt x="691" y="470"/>
                  </a:lnTo>
                  <a:close/>
                  <a:moveTo>
                    <a:pt x="485" y="456"/>
                  </a:moveTo>
                  <a:lnTo>
                    <a:pt x="485" y="456"/>
                  </a:lnTo>
                  <a:lnTo>
                    <a:pt x="478" y="449"/>
                  </a:lnTo>
                  <a:lnTo>
                    <a:pt x="470" y="443"/>
                  </a:lnTo>
                  <a:lnTo>
                    <a:pt x="461" y="438"/>
                  </a:lnTo>
                  <a:lnTo>
                    <a:pt x="450" y="435"/>
                  </a:lnTo>
                  <a:lnTo>
                    <a:pt x="467" y="446"/>
                  </a:lnTo>
                  <a:lnTo>
                    <a:pt x="485" y="456"/>
                  </a:lnTo>
                  <a:close/>
                  <a:moveTo>
                    <a:pt x="600" y="484"/>
                  </a:moveTo>
                  <a:lnTo>
                    <a:pt x="600" y="484"/>
                  </a:lnTo>
                  <a:lnTo>
                    <a:pt x="597" y="484"/>
                  </a:lnTo>
                  <a:lnTo>
                    <a:pt x="592" y="479"/>
                  </a:lnTo>
                  <a:lnTo>
                    <a:pt x="586" y="476"/>
                  </a:lnTo>
                  <a:lnTo>
                    <a:pt x="580" y="472"/>
                  </a:lnTo>
                  <a:lnTo>
                    <a:pt x="575" y="467"/>
                  </a:lnTo>
                  <a:lnTo>
                    <a:pt x="557" y="456"/>
                  </a:lnTo>
                  <a:lnTo>
                    <a:pt x="540" y="444"/>
                  </a:lnTo>
                  <a:lnTo>
                    <a:pt x="531" y="438"/>
                  </a:lnTo>
                  <a:lnTo>
                    <a:pt x="526" y="436"/>
                  </a:lnTo>
                  <a:lnTo>
                    <a:pt x="523" y="435"/>
                  </a:lnTo>
                  <a:lnTo>
                    <a:pt x="554" y="461"/>
                  </a:lnTo>
                  <a:lnTo>
                    <a:pt x="584" y="488"/>
                  </a:lnTo>
                  <a:lnTo>
                    <a:pt x="595" y="497"/>
                  </a:lnTo>
                  <a:lnTo>
                    <a:pt x="600" y="502"/>
                  </a:lnTo>
                  <a:lnTo>
                    <a:pt x="606" y="505"/>
                  </a:lnTo>
                  <a:lnTo>
                    <a:pt x="612" y="505"/>
                  </a:lnTo>
                  <a:lnTo>
                    <a:pt x="618" y="505"/>
                  </a:lnTo>
                  <a:lnTo>
                    <a:pt x="624" y="508"/>
                  </a:lnTo>
                  <a:lnTo>
                    <a:pt x="625" y="510"/>
                  </a:lnTo>
                  <a:lnTo>
                    <a:pt x="629" y="510"/>
                  </a:lnTo>
                  <a:lnTo>
                    <a:pt x="622" y="502"/>
                  </a:lnTo>
                  <a:lnTo>
                    <a:pt x="615" y="496"/>
                  </a:lnTo>
                  <a:lnTo>
                    <a:pt x="600" y="484"/>
                  </a:lnTo>
                  <a:close/>
                  <a:moveTo>
                    <a:pt x="609" y="537"/>
                  </a:moveTo>
                  <a:lnTo>
                    <a:pt x="609" y="537"/>
                  </a:lnTo>
                  <a:lnTo>
                    <a:pt x="593" y="519"/>
                  </a:lnTo>
                  <a:lnTo>
                    <a:pt x="575" y="504"/>
                  </a:lnTo>
                  <a:lnTo>
                    <a:pt x="539" y="472"/>
                  </a:lnTo>
                  <a:lnTo>
                    <a:pt x="540" y="472"/>
                  </a:lnTo>
                  <a:lnTo>
                    <a:pt x="540" y="470"/>
                  </a:lnTo>
                  <a:lnTo>
                    <a:pt x="539" y="470"/>
                  </a:lnTo>
                  <a:lnTo>
                    <a:pt x="537" y="470"/>
                  </a:lnTo>
                  <a:lnTo>
                    <a:pt x="536" y="468"/>
                  </a:lnTo>
                  <a:lnTo>
                    <a:pt x="534" y="465"/>
                  </a:lnTo>
                  <a:lnTo>
                    <a:pt x="511" y="452"/>
                  </a:lnTo>
                  <a:lnTo>
                    <a:pt x="488" y="436"/>
                  </a:lnTo>
                  <a:lnTo>
                    <a:pt x="519" y="462"/>
                  </a:lnTo>
                  <a:lnTo>
                    <a:pt x="549" y="487"/>
                  </a:lnTo>
                  <a:lnTo>
                    <a:pt x="580" y="511"/>
                  </a:lnTo>
                  <a:lnTo>
                    <a:pt x="609" y="537"/>
                  </a:lnTo>
                  <a:close/>
                  <a:moveTo>
                    <a:pt x="670" y="441"/>
                  </a:moveTo>
                  <a:lnTo>
                    <a:pt x="670" y="441"/>
                  </a:lnTo>
                  <a:lnTo>
                    <a:pt x="668" y="438"/>
                  </a:lnTo>
                  <a:lnTo>
                    <a:pt x="667" y="438"/>
                  </a:lnTo>
                  <a:lnTo>
                    <a:pt x="665" y="438"/>
                  </a:lnTo>
                  <a:lnTo>
                    <a:pt x="667" y="438"/>
                  </a:lnTo>
                  <a:lnTo>
                    <a:pt x="667" y="439"/>
                  </a:lnTo>
                  <a:lnTo>
                    <a:pt x="668" y="441"/>
                  </a:lnTo>
                  <a:lnTo>
                    <a:pt x="670" y="441"/>
                  </a:lnTo>
                  <a:close/>
                  <a:moveTo>
                    <a:pt x="558" y="504"/>
                  </a:moveTo>
                  <a:lnTo>
                    <a:pt x="558" y="504"/>
                  </a:lnTo>
                  <a:lnTo>
                    <a:pt x="534" y="482"/>
                  </a:lnTo>
                  <a:lnTo>
                    <a:pt x="536" y="481"/>
                  </a:lnTo>
                  <a:lnTo>
                    <a:pt x="528" y="476"/>
                  </a:lnTo>
                  <a:lnTo>
                    <a:pt x="520" y="470"/>
                  </a:lnTo>
                  <a:lnTo>
                    <a:pt x="507" y="459"/>
                  </a:lnTo>
                  <a:lnTo>
                    <a:pt x="491" y="449"/>
                  </a:lnTo>
                  <a:lnTo>
                    <a:pt x="476" y="439"/>
                  </a:lnTo>
                  <a:lnTo>
                    <a:pt x="484" y="449"/>
                  </a:lnTo>
                  <a:lnTo>
                    <a:pt x="493" y="458"/>
                  </a:lnTo>
                  <a:lnTo>
                    <a:pt x="514" y="475"/>
                  </a:lnTo>
                  <a:lnTo>
                    <a:pt x="536" y="490"/>
                  </a:lnTo>
                  <a:lnTo>
                    <a:pt x="558" y="504"/>
                  </a:lnTo>
                  <a:close/>
                  <a:moveTo>
                    <a:pt x="670" y="441"/>
                  </a:moveTo>
                  <a:lnTo>
                    <a:pt x="670" y="441"/>
                  </a:lnTo>
                  <a:lnTo>
                    <a:pt x="671" y="444"/>
                  </a:lnTo>
                  <a:lnTo>
                    <a:pt x="674" y="447"/>
                  </a:lnTo>
                  <a:lnTo>
                    <a:pt x="677" y="449"/>
                  </a:lnTo>
                  <a:lnTo>
                    <a:pt x="677" y="452"/>
                  </a:lnTo>
                  <a:lnTo>
                    <a:pt x="685" y="456"/>
                  </a:lnTo>
                  <a:lnTo>
                    <a:pt x="691" y="462"/>
                  </a:lnTo>
                  <a:lnTo>
                    <a:pt x="702" y="475"/>
                  </a:lnTo>
                  <a:lnTo>
                    <a:pt x="714" y="487"/>
                  </a:lnTo>
                  <a:lnTo>
                    <a:pt x="720" y="491"/>
                  </a:lnTo>
                  <a:lnTo>
                    <a:pt x="728" y="494"/>
                  </a:lnTo>
                  <a:lnTo>
                    <a:pt x="706" y="475"/>
                  </a:lnTo>
                  <a:lnTo>
                    <a:pt x="685" y="453"/>
                  </a:lnTo>
                  <a:lnTo>
                    <a:pt x="685" y="452"/>
                  </a:lnTo>
                  <a:lnTo>
                    <a:pt x="682" y="450"/>
                  </a:lnTo>
                  <a:lnTo>
                    <a:pt x="677" y="447"/>
                  </a:lnTo>
                  <a:lnTo>
                    <a:pt x="674" y="444"/>
                  </a:lnTo>
                  <a:lnTo>
                    <a:pt x="670" y="441"/>
                  </a:lnTo>
                  <a:close/>
                  <a:moveTo>
                    <a:pt x="226" y="458"/>
                  </a:moveTo>
                  <a:lnTo>
                    <a:pt x="226" y="458"/>
                  </a:lnTo>
                  <a:lnTo>
                    <a:pt x="225" y="456"/>
                  </a:lnTo>
                  <a:lnTo>
                    <a:pt x="225" y="455"/>
                  </a:lnTo>
                  <a:lnTo>
                    <a:pt x="221" y="453"/>
                  </a:lnTo>
                  <a:lnTo>
                    <a:pt x="218" y="452"/>
                  </a:lnTo>
                  <a:lnTo>
                    <a:pt x="214" y="449"/>
                  </a:lnTo>
                  <a:lnTo>
                    <a:pt x="209" y="444"/>
                  </a:lnTo>
                  <a:lnTo>
                    <a:pt x="206" y="444"/>
                  </a:lnTo>
                  <a:lnTo>
                    <a:pt x="203" y="444"/>
                  </a:lnTo>
                  <a:lnTo>
                    <a:pt x="209" y="449"/>
                  </a:lnTo>
                  <a:lnTo>
                    <a:pt x="215" y="453"/>
                  </a:lnTo>
                  <a:lnTo>
                    <a:pt x="221" y="456"/>
                  </a:lnTo>
                  <a:lnTo>
                    <a:pt x="225" y="458"/>
                  </a:lnTo>
                  <a:lnTo>
                    <a:pt x="229" y="458"/>
                  </a:lnTo>
                  <a:lnTo>
                    <a:pt x="228" y="456"/>
                  </a:lnTo>
                  <a:lnTo>
                    <a:pt x="226" y="458"/>
                  </a:lnTo>
                  <a:close/>
                  <a:moveTo>
                    <a:pt x="264" y="447"/>
                  </a:moveTo>
                  <a:lnTo>
                    <a:pt x="264" y="447"/>
                  </a:lnTo>
                  <a:lnTo>
                    <a:pt x="263" y="447"/>
                  </a:lnTo>
                  <a:lnTo>
                    <a:pt x="261" y="446"/>
                  </a:lnTo>
                  <a:lnTo>
                    <a:pt x="260" y="444"/>
                  </a:lnTo>
                  <a:lnTo>
                    <a:pt x="258" y="443"/>
                  </a:lnTo>
                  <a:lnTo>
                    <a:pt x="258" y="444"/>
                  </a:lnTo>
                  <a:lnTo>
                    <a:pt x="260" y="447"/>
                  </a:lnTo>
                  <a:lnTo>
                    <a:pt x="263" y="449"/>
                  </a:lnTo>
                  <a:lnTo>
                    <a:pt x="264" y="447"/>
                  </a:lnTo>
                  <a:close/>
                  <a:moveTo>
                    <a:pt x="789" y="452"/>
                  </a:moveTo>
                  <a:lnTo>
                    <a:pt x="789" y="452"/>
                  </a:lnTo>
                  <a:lnTo>
                    <a:pt x="790" y="452"/>
                  </a:lnTo>
                  <a:lnTo>
                    <a:pt x="792" y="452"/>
                  </a:lnTo>
                  <a:lnTo>
                    <a:pt x="793" y="452"/>
                  </a:lnTo>
                  <a:lnTo>
                    <a:pt x="792" y="449"/>
                  </a:lnTo>
                  <a:lnTo>
                    <a:pt x="790" y="449"/>
                  </a:lnTo>
                  <a:lnTo>
                    <a:pt x="789" y="449"/>
                  </a:lnTo>
                  <a:lnTo>
                    <a:pt x="789" y="452"/>
                  </a:lnTo>
                  <a:close/>
                  <a:moveTo>
                    <a:pt x="740" y="470"/>
                  </a:moveTo>
                  <a:lnTo>
                    <a:pt x="740" y="470"/>
                  </a:lnTo>
                  <a:lnTo>
                    <a:pt x="738" y="470"/>
                  </a:lnTo>
                  <a:lnTo>
                    <a:pt x="737" y="472"/>
                  </a:lnTo>
                  <a:lnTo>
                    <a:pt x="749" y="487"/>
                  </a:lnTo>
                  <a:lnTo>
                    <a:pt x="757" y="493"/>
                  </a:lnTo>
                  <a:lnTo>
                    <a:pt x="763" y="497"/>
                  </a:lnTo>
                  <a:lnTo>
                    <a:pt x="757" y="482"/>
                  </a:lnTo>
                  <a:lnTo>
                    <a:pt x="751" y="468"/>
                  </a:lnTo>
                  <a:lnTo>
                    <a:pt x="746" y="464"/>
                  </a:lnTo>
                  <a:lnTo>
                    <a:pt x="740" y="458"/>
                  </a:lnTo>
                  <a:lnTo>
                    <a:pt x="735" y="455"/>
                  </a:lnTo>
                  <a:lnTo>
                    <a:pt x="728" y="452"/>
                  </a:lnTo>
                  <a:lnTo>
                    <a:pt x="735" y="459"/>
                  </a:lnTo>
                  <a:lnTo>
                    <a:pt x="738" y="464"/>
                  </a:lnTo>
                  <a:lnTo>
                    <a:pt x="740" y="470"/>
                  </a:lnTo>
                  <a:close/>
                  <a:moveTo>
                    <a:pt x="702" y="462"/>
                  </a:moveTo>
                  <a:lnTo>
                    <a:pt x="702" y="462"/>
                  </a:lnTo>
                  <a:lnTo>
                    <a:pt x="700" y="459"/>
                  </a:lnTo>
                  <a:lnTo>
                    <a:pt x="697" y="456"/>
                  </a:lnTo>
                  <a:lnTo>
                    <a:pt x="694" y="453"/>
                  </a:lnTo>
                  <a:lnTo>
                    <a:pt x="699" y="458"/>
                  </a:lnTo>
                  <a:lnTo>
                    <a:pt x="702" y="462"/>
                  </a:lnTo>
                  <a:close/>
                  <a:moveTo>
                    <a:pt x="377" y="467"/>
                  </a:moveTo>
                  <a:lnTo>
                    <a:pt x="377" y="467"/>
                  </a:lnTo>
                  <a:lnTo>
                    <a:pt x="374" y="468"/>
                  </a:lnTo>
                  <a:lnTo>
                    <a:pt x="372" y="468"/>
                  </a:lnTo>
                  <a:lnTo>
                    <a:pt x="371" y="468"/>
                  </a:lnTo>
                  <a:lnTo>
                    <a:pt x="374" y="472"/>
                  </a:lnTo>
                  <a:lnTo>
                    <a:pt x="377" y="475"/>
                  </a:lnTo>
                  <a:lnTo>
                    <a:pt x="386" y="481"/>
                  </a:lnTo>
                  <a:lnTo>
                    <a:pt x="391" y="479"/>
                  </a:lnTo>
                  <a:lnTo>
                    <a:pt x="394" y="478"/>
                  </a:lnTo>
                  <a:lnTo>
                    <a:pt x="398" y="482"/>
                  </a:lnTo>
                  <a:lnTo>
                    <a:pt x="403" y="487"/>
                  </a:lnTo>
                  <a:lnTo>
                    <a:pt x="409" y="490"/>
                  </a:lnTo>
                  <a:lnTo>
                    <a:pt x="415" y="493"/>
                  </a:lnTo>
                  <a:lnTo>
                    <a:pt x="407" y="487"/>
                  </a:lnTo>
                  <a:lnTo>
                    <a:pt x="403" y="484"/>
                  </a:lnTo>
                  <a:lnTo>
                    <a:pt x="400" y="481"/>
                  </a:lnTo>
                  <a:lnTo>
                    <a:pt x="395" y="476"/>
                  </a:lnTo>
                  <a:lnTo>
                    <a:pt x="391" y="473"/>
                  </a:lnTo>
                  <a:lnTo>
                    <a:pt x="386" y="468"/>
                  </a:lnTo>
                  <a:lnTo>
                    <a:pt x="383" y="465"/>
                  </a:lnTo>
                  <a:lnTo>
                    <a:pt x="377" y="462"/>
                  </a:lnTo>
                  <a:lnTo>
                    <a:pt x="374" y="461"/>
                  </a:lnTo>
                  <a:lnTo>
                    <a:pt x="372" y="458"/>
                  </a:lnTo>
                  <a:lnTo>
                    <a:pt x="371" y="458"/>
                  </a:lnTo>
                  <a:lnTo>
                    <a:pt x="369" y="456"/>
                  </a:lnTo>
                  <a:lnTo>
                    <a:pt x="368" y="455"/>
                  </a:lnTo>
                  <a:lnTo>
                    <a:pt x="366" y="453"/>
                  </a:lnTo>
                  <a:lnTo>
                    <a:pt x="365" y="453"/>
                  </a:lnTo>
                  <a:lnTo>
                    <a:pt x="368" y="456"/>
                  </a:lnTo>
                  <a:lnTo>
                    <a:pt x="371" y="459"/>
                  </a:lnTo>
                  <a:lnTo>
                    <a:pt x="374" y="462"/>
                  </a:lnTo>
                  <a:lnTo>
                    <a:pt x="377" y="467"/>
                  </a:lnTo>
                  <a:close/>
                  <a:moveTo>
                    <a:pt x="769" y="500"/>
                  </a:moveTo>
                  <a:lnTo>
                    <a:pt x="769" y="500"/>
                  </a:lnTo>
                  <a:lnTo>
                    <a:pt x="767" y="502"/>
                  </a:lnTo>
                  <a:lnTo>
                    <a:pt x="766" y="504"/>
                  </a:lnTo>
                  <a:lnTo>
                    <a:pt x="770" y="508"/>
                  </a:lnTo>
                  <a:lnTo>
                    <a:pt x="775" y="513"/>
                  </a:lnTo>
                  <a:lnTo>
                    <a:pt x="776" y="508"/>
                  </a:lnTo>
                  <a:lnTo>
                    <a:pt x="779" y="505"/>
                  </a:lnTo>
                  <a:lnTo>
                    <a:pt x="781" y="505"/>
                  </a:lnTo>
                  <a:lnTo>
                    <a:pt x="783" y="507"/>
                  </a:lnTo>
                  <a:lnTo>
                    <a:pt x="786" y="510"/>
                  </a:lnTo>
                  <a:lnTo>
                    <a:pt x="784" y="499"/>
                  </a:lnTo>
                  <a:lnTo>
                    <a:pt x="784" y="487"/>
                  </a:lnTo>
                  <a:lnTo>
                    <a:pt x="783" y="478"/>
                  </a:lnTo>
                  <a:lnTo>
                    <a:pt x="779" y="473"/>
                  </a:lnTo>
                  <a:lnTo>
                    <a:pt x="776" y="470"/>
                  </a:lnTo>
                  <a:lnTo>
                    <a:pt x="775" y="473"/>
                  </a:lnTo>
                  <a:lnTo>
                    <a:pt x="772" y="473"/>
                  </a:lnTo>
                  <a:lnTo>
                    <a:pt x="764" y="470"/>
                  </a:lnTo>
                  <a:lnTo>
                    <a:pt x="758" y="464"/>
                  </a:lnTo>
                  <a:lnTo>
                    <a:pt x="744" y="453"/>
                  </a:lnTo>
                  <a:lnTo>
                    <a:pt x="758" y="475"/>
                  </a:lnTo>
                  <a:lnTo>
                    <a:pt x="764" y="487"/>
                  </a:lnTo>
                  <a:lnTo>
                    <a:pt x="769" y="500"/>
                  </a:lnTo>
                  <a:close/>
                  <a:moveTo>
                    <a:pt x="497" y="514"/>
                  </a:moveTo>
                  <a:lnTo>
                    <a:pt x="497" y="514"/>
                  </a:lnTo>
                  <a:lnTo>
                    <a:pt x="528" y="536"/>
                  </a:lnTo>
                  <a:lnTo>
                    <a:pt x="558" y="560"/>
                  </a:lnTo>
                  <a:lnTo>
                    <a:pt x="587" y="583"/>
                  </a:lnTo>
                  <a:lnTo>
                    <a:pt x="618" y="606"/>
                  </a:lnTo>
                  <a:lnTo>
                    <a:pt x="583" y="571"/>
                  </a:lnTo>
                  <a:lnTo>
                    <a:pt x="546" y="537"/>
                  </a:lnTo>
                  <a:lnTo>
                    <a:pt x="508" y="507"/>
                  </a:lnTo>
                  <a:lnTo>
                    <a:pt x="467" y="478"/>
                  </a:lnTo>
                  <a:lnTo>
                    <a:pt x="467" y="476"/>
                  </a:lnTo>
                  <a:lnTo>
                    <a:pt x="468" y="475"/>
                  </a:lnTo>
                  <a:lnTo>
                    <a:pt x="458" y="470"/>
                  </a:lnTo>
                  <a:lnTo>
                    <a:pt x="449" y="464"/>
                  </a:lnTo>
                  <a:lnTo>
                    <a:pt x="439" y="459"/>
                  </a:lnTo>
                  <a:lnTo>
                    <a:pt x="430" y="455"/>
                  </a:lnTo>
                  <a:lnTo>
                    <a:pt x="447" y="470"/>
                  </a:lnTo>
                  <a:lnTo>
                    <a:pt x="462" y="485"/>
                  </a:lnTo>
                  <a:lnTo>
                    <a:pt x="479" y="500"/>
                  </a:lnTo>
                  <a:lnTo>
                    <a:pt x="497" y="514"/>
                  </a:lnTo>
                  <a:close/>
                  <a:moveTo>
                    <a:pt x="601" y="468"/>
                  </a:moveTo>
                  <a:lnTo>
                    <a:pt x="601" y="468"/>
                  </a:lnTo>
                  <a:lnTo>
                    <a:pt x="592" y="461"/>
                  </a:lnTo>
                  <a:lnTo>
                    <a:pt x="587" y="458"/>
                  </a:lnTo>
                  <a:lnTo>
                    <a:pt x="584" y="456"/>
                  </a:lnTo>
                  <a:lnTo>
                    <a:pt x="592" y="464"/>
                  </a:lnTo>
                  <a:lnTo>
                    <a:pt x="597" y="467"/>
                  </a:lnTo>
                  <a:lnTo>
                    <a:pt x="601" y="468"/>
                  </a:lnTo>
                  <a:close/>
                  <a:moveTo>
                    <a:pt x="327" y="456"/>
                  </a:moveTo>
                  <a:lnTo>
                    <a:pt x="327" y="456"/>
                  </a:lnTo>
                  <a:lnTo>
                    <a:pt x="325" y="458"/>
                  </a:lnTo>
                  <a:lnTo>
                    <a:pt x="322" y="458"/>
                  </a:lnTo>
                  <a:lnTo>
                    <a:pt x="321" y="458"/>
                  </a:lnTo>
                  <a:lnTo>
                    <a:pt x="318" y="458"/>
                  </a:lnTo>
                  <a:lnTo>
                    <a:pt x="324" y="464"/>
                  </a:lnTo>
                  <a:lnTo>
                    <a:pt x="331" y="470"/>
                  </a:lnTo>
                  <a:lnTo>
                    <a:pt x="337" y="478"/>
                  </a:lnTo>
                  <a:lnTo>
                    <a:pt x="345" y="484"/>
                  </a:lnTo>
                  <a:lnTo>
                    <a:pt x="343" y="481"/>
                  </a:lnTo>
                  <a:lnTo>
                    <a:pt x="343" y="478"/>
                  </a:lnTo>
                  <a:lnTo>
                    <a:pt x="348" y="479"/>
                  </a:lnTo>
                  <a:lnTo>
                    <a:pt x="353" y="481"/>
                  </a:lnTo>
                  <a:lnTo>
                    <a:pt x="356" y="484"/>
                  </a:lnTo>
                  <a:lnTo>
                    <a:pt x="360" y="485"/>
                  </a:lnTo>
                  <a:lnTo>
                    <a:pt x="353" y="478"/>
                  </a:lnTo>
                  <a:lnTo>
                    <a:pt x="345" y="470"/>
                  </a:lnTo>
                  <a:lnTo>
                    <a:pt x="327" y="456"/>
                  </a:lnTo>
                  <a:close/>
                  <a:moveTo>
                    <a:pt x="196" y="476"/>
                  </a:moveTo>
                  <a:lnTo>
                    <a:pt x="196" y="476"/>
                  </a:lnTo>
                  <a:lnTo>
                    <a:pt x="192" y="470"/>
                  </a:lnTo>
                  <a:lnTo>
                    <a:pt x="191" y="462"/>
                  </a:lnTo>
                  <a:lnTo>
                    <a:pt x="185" y="461"/>
                  </a:lnTo>
                  <a:lnTo>
                    <a:pt x="180" y="461"/>
                  </a:lnTo>
                  <a:lnTo>
                    <a:pt x="182" y="465"/>
                  </a:lnTo>
                  <a:lnTo>
                    <a:pt x="186" y="470"/>
                  </a:lnTo>
                  <a:lnTo>
                    <a:pt x="191" y="473"/>
                  </a:lnTo>
                  <a:lnTo>
                    <a:pt x="196" y="476"/>
                  </a:lnTo>
                  <a:close/>
                  <a:moveTo>
                    <a:pt x="241" y="490"/>
                  </a:moveTo>
                  <a:lnTo>
                    <a:pt x="241" y="490"/>
                  </a:lnTo>
                  <a:lnTo>
                    <a:pt x="247" y="494"/>
                  </a:lnTo>
                  <a:lnTo>
                    <a:pt x="253" y="499"/>
                  </a:lnTo>
                  <a:lnTo>
                    <a:pt x="267" y="505"/>
                  </a:lnTo>
                  <a:lnTo>
                    <a:pt x="278" y="513"/>
                  </a:lnTo>
                  <a:lnTo>
                    <a:pt x="282" y="517"/>
                  </a:lnTo>
                  <a:lnTo>
                    <a:pt x="289" y="519"/>
                  </a:lnTo>
                  <a:lnTo>
                    <a:pt x="285" y="513"/>
                  </a:lnTo>
                  <a:lnTo>
                    <a:pt x="279" y="508"/>
                  </a:lnTo>
                  <a:lnTo>
                    <a:pt x="247" y="485"/>
                  </a:lnTo>
                  <a:lnTo>
                    <a:pt x="231" y="473"/>
                  </a:lnTo>
                  <a:lnTo>
                    <a:pt x="215" y="461"/>
                  </a:lnTo>
                  <a:lnTo>
                    <a:pt x="228" y="476"/>
                  </a:lnTo>
                  <a:lnTo>
                    <a:pt x="241" y="490"/>
                  </a:lnTo>
                  <a:close/>
                  <a:moveTo>
                    <a:pt x="215" y="472"/>
                  </a:moveTo>
                  <a:lnTo>
                    <a:pt x="215" y="472"/>
                  </a:lnTo>
                  <a:lnTo>
                    <a:pt x="208" y="465"/>
                  </a:lnTo>
                  <a:lnTo>
                    <a:pt x="203" y="462"/>
                  </a:lnTo>
                  <a:lnTo>
                    <a:pt x="199" y="462"/>
                  </a:lnTo>
                  <a:lnTo>
                    <a:pt x="203" y="464"/>
                  </a:lnTo>
                  <a:lnTo>
                    <a:pt x="208" y="468"/>
                  </a:lnTo>
                  <a:lnTo>
                    <a:pt x="211" y="472"/>
                  </a:lnTo>
                  <a:lnTo>
                    <a:pt x="215" y="472"/>
                  </a:lnTo>
                  <a:close/>
                  <a:moveTo>
                    <a:pt x="464" y="491"/>
                  </a:moveTo>
                  <a:lnTo>
                    <a:pt x="464" y="491"/>
                  </a:lnTo>
                  <a:lnTo>
                    <a:pt x="449" y="476"/>
                  </a:lnTo>
                  <a:lnTo>
                    <a:pt x="432" y="462"/>
                  </a:lnTo>
                  <a:lnTo>
                    <a:pt x="430" y="464"/>
                  </a:lnTo>
                  <a:lnTo>
                    <a:pt x="429" y="464"/>
                  </a:lnTo>
                  <a:lnTo>
                    <a:pt x="427" y="467"/>
                  </a:lnTo>
                  <a:lnTo>
                    <a:pt x="446" y="479"/>
                  </a:lnTo>
                  <a:lnTo>
                    <a:pt x="455" y="487"/>
                  </a:lnTo>
                  <a:lnTo>
                    <a:pt x="464" y="491"/>
                  </a:lnTo>
                  <a:close/>
                  <a:moveTo>
                    <a:pt x="420" y="473"/>
                  </a:moveTo>
                  <a:lnTo>
                    <a:pt x="420" y="473"/>
                  </a:lnTo>
                  <a:lnTo>
                    <a:pt x="412" y="468"/>
                  </a:lnTo>
                  <a:lnTo>
                    <a:pt x="404" y="464"/>
                  </a:lnTo>
                  <a:lnTo>
                    <a:pt x="412" y="470"/>
                  </a:lnTo>
                  <a:lnTo>
                    <a:pt x="415" y="473"/>
                  </a:lnTo>
                  <a:lnTo>
                    <a:pt x="420" y="473"/>
                  </a:lnTo>
                  <a:close/>
                  <a:moveTo>
                    <a:pt x="793" y="465"/>
                  </a:moveTo>
                  <a:lnTo>
                    <a:pt x="793" y="465"/>
                  </a:lnTo>
                  <a:lnTo>
                    <a:pt x="795" y="475"/>
                  </a:lnTo>
                  <a:lnTo>
                    <a:pt x="796" y="479"/>
                  </a:lnTo>
                  <a:lnTo>
                    <a:pt x="799" y="482"/>
                  </a:lnTo>
                  <a:lnTo>
                    <a:pt x="796" y="464"/>
                  </a:lnTo>
                  <a:lnTo>
                    <a:pt x="795" y="464"/>
                  </a:lnTo>
                  <a:lnTo>
                    <a:pt x="793" y="465"/>
                  </a:lnTo>
                  <a:close/>
                  <a:moveTo>
                    <a:pt x="673" y="473"/>
                  </a:moveTo>
                  <a:lnTo>
                    <a:pt x="673" y="473"/>
                  </a:lnTo>
                  <a:lnTo>
                    <a:pt x="671" y="470"/>
                  </a:lnTo>
                  <a:lnTo>
                    <a:pt x="667" y="467"/>
                  </a:lnTo>
                  <a:lnTo>
                    <a:pt x="668" y="470"/>
                  </a:lnTo>
                  <a:lnTo>
                    <a:pt x="671" y="472"/>
                  </a:lnTo>
                  <a:lnTo>
                    <a:pt x="673" y="473"/>
                  </a:lnTo>
                  <a:close/>
                  <a:moveTo>
                    <a:pt x="214" y="499"/>
                  </a:moveTo>
                  <a:lnTo>
                    <a:pt x="214" y="499"/>
                  </a:lnTo>
                  <a:lnTo>
                    <a:pt x="220" y="500"/>
                  </a:lnTo>
                  <a:lnTo>
                    <a:pt x="226" y="504"/>
                  </a:lnTo>
                  <a:lnTo>
                    <a:pt x="231" y="507"/>
                  </a:lnTo>
                  <a:lnTo>
                    <a:pt x="235" y="510"/>
                  </a:lnTo>
                  <a:lnTo>
                    <a:pt x="234" y="505"/>
                  </a:lnTo>
                  <a:lnTo>
                    <a:pt x="232" y="502"/>
                  </a:lnTo>
                  <a:lnTo>
                    <a:pt x="229" y="500"/>
                  </a:lnTo>
                  <a:lnTo>
                    <a:pt x="228" y="497"/>
                  </a:lnTo>
                  <a:lnTo>
                    <a:pt x="221" y="494"/>
                  </a:lnTo>
                  <a:lnTo>
                    <a:pt x="215" y="490"/>
                  </a:lnTo>
                  <a:lnTo>
                    <a:pt x="214" y="487"/>
                  </a:lnTo>
                  <a:lnTo>
                    <a:pt x="212" y="484"/>
                  </a:lnTo>
                  <a:lnTo>
                    <a:pt x="212" y="481"/>
                  </a:lnTo>
                  <a:lnTo>
                    <a:pt x="214" y="476"/>
                  </a:lnTo>
                  <a:lnTo>
                    <a:pt x="209" y="475"/>
                  </a:lnTo>
                  <a:lnTo>
                    <a:pt x="206" y="472"/>
                  </a:lnTo>
                  <a:lnTo>
                    <a:pt x="202" y="470"/>
                  </a:lnTo>
                  <a:lnTo>
                    <a:pt x="199" y="468"/>
                  </a:lnTo>
                  <a:lnTo>
                    <a:pt x="214" y="499"/>
                  </a:lnTo>
                  <a:close/>
                  <a:moveTo>
                    <a:pt x="331" y="496"/>
                  </a:moveTo>
                  <a:lnTo>
                    <a:pt x="331" y="496"/>
                  </a:lnTo>
                  <a:lnTo>
                    <a:pt x="322" y="490"/>
                  </a:lnTo>
                  <a:lnTo>
                    <a:pt x="311" y="481"/>
                  </a:lnTo>
                  <a:lnTo>
                    <a:pt x="302" y="475"/>
                  </a:lnTo>
                  <a:lnTo>
                    <a:pt x="293" y="468"/>
                  </a:lnTo>
                  <a:lnTo>
                    <a:pt x="301" y="478"/>
                  </a:lnTo>
                  <a:lnTo>
                    <a:pt x="310" y="485"/>
                  </a:lnTo>
                  <a:lnTo>
                    <a:pt x="321" y="491"/>
                  </a:lnTo>
                  <a:lnTo>
                    <a:pt x="331" y="496"/>
                  </a:lnTo>
                  <a:close/>
                  <a:moveTo>
                    <a:pt x="690" y="499"/>
                  </a:moveTo>
                  <a:lnTo>
                    <a:pt x="690" y="499"/>
                  </a:lnTo>
                  <a:lnTo>
                    <a:pt x="682" y="490"/>
                  </a:lnTo>
                  <a:lnTo>
                    <a:pt x="674" y="482"/>
                  </a:lnTo>
                  <a:lnTo>
                    <a:pt x="656" y="468"/>
                  </a:lnTo>
                  <a:lnTo>
                    <a:pt x="662" y="476"/>
                  </a:lnTo>
                  <a:lnTo>
                    <a:pt x="671" y="484"/>
                  </a:lnTo>
                  <a:lnTo>
                    <a:pt x="690" y="499"/>
                  </a:lnTo>
                  <a:close/>
                  <a:moveTo>
                    <a:pt x="520" y="494"/>
                  </a:moveTo>
                  <a:lnTo>
                    <a:pt x="520" y="494"/>
                  </a:lnTo>
                  <a:lnTo>
                    <a:pt x="528" y="499"/>
                  </a:lnTo>
                  <a:lnTo>
                    <a:pt x="532" y="504"/>
                  </a:lnTo>
                  <a:lnTo>
                    <a:pt x="545" y="516"/>
                  </a:lnTo>
                  <a:lnTo>
                    <a:pt x="554" y="523"/>
                  </a:lnTo>
                  <a:lnTo>
                    <a:pt x="563" y="529"/>
                  </a:lnTo>
                  <a:lnTo>
                    <a:pt x="571" y="534"/>
                  </a:lnTo>
                  <a:lnTo>
                    <a:pt x="572" y="536"/>
                  </a:lnTo>
                  <a:lnTo>
                    <a:pt x="575" y="536"/>
                  </a:lnTo>
                  <a:lnTo>
                    <a:pt x="555" y="517"/>
                  </a:lnTo>
                  <a:lnTo>
                    <a:pt x="536" y="500"/>
                  </a:lnTo>
                  <a:lnTo>
                    <a:pt x="516" y="484"/>
                  </a:lnTo>
                  <a:lnTo>
                    <a:pt x="505" y="476"/>
                  </a:lnTo>
                  <a:lnTo>
                    <a:pt x="494" y="470"/>
                  </a:lnTo>
                  <a:lnTo>
                    <a:pt x="508" y="482"/>
                  </a:lnTo>
                  <a:lnTo>
                    <a:pt x="514" y="488"/>
                  </a:lnTo>
                  <a:lnTo>
                    <a:pt x="520" y="494"/>
                  </a:lnTo>
                  <a:close/>
                  <a:moveTo>
                    <a:pt x="749" y="499"/>
                  </a:moveTo>
                  <a:lnTo>
                    <a:pt x="749" y="499"/>
                  </a:lnTo>
                  <a:lnTo>
                    <a:pt x="737" y="485"/>
                  </a:lnTo>
                  <a:lnTo>
                    <a:pt x="729" y="479"/>
                  </a:lnTo>
                  <a:lnTo>
                    <a:pt x="723" y="473"/>
                  </a:lnTo>
                  <a:lnTo>
                    <a:pt x="720" y="472"/>
                  </a:lnTo>
                  <a:lnTo>
                    <a:pt x="719" y="470"/>
                  </a:lnTo>
                  <a:lnTo>
                    <a:pt x="717" y="470"/>
                  </a:lnTo>
                  <a:lnTo>
                    <a:pt x="723" y="476"/>
                  </a:lnTo>
                  <a:lnTo>
                    <a:pt x="726" y="481"/>
                  </a:lnTo>
                  <a:lnTo>
                    <a:pt x="735" y="493"/>
                  </a:lnTo>
                  <a:lnTo>
                    <a:pt x="740" y="499"/>
                  </a:lnTo>
                  <a:lnTo>
                    <a:pt x="744" y="504"/>
                  </a:lnTo>
                  <a:lnTo>
                    <a:pt x="751" y="507"/>
                  </a:lnTo>
                  <a:lnTo>
                    <a:pt x="760" y="508"/>
                  </a:lnTo>
                  <a:lnTo>
                    <a:pt x="755" y="504"/>
                  </a:lnTo>
                  <a:lnTo>
                    <a:pt x="749" y="499"/>
                  </a:lnTo>
                  <a:close/>
                  <a:moveTo>
                    <a:pt x="206" y="510"/>
                  </a:moveTo>
                  <a:lnTo>
                    <a:pt x="206" y="510"/>
                  </a:lnTo>
                  <a:lnTo>
                    <a:pt x="192" y="490"/>
                  </a:lnTo>
                  <a:lnTo>
                    <a:pt x="179" y="472"/>
                  </a:lnTo>
                  <a:lnTo>
                    <a:pt x="182" y="484"/>
                  </a:lnTo>
                  <a:lnTo>
                    <a:pt x="189" y="494"/>
                  </a:lnTo>
                  <a:lnTo>
                    <a:pt x="197" y="502"/>
                  </a:lnTo>
                  <a:lnTo>
                    <a:pt x="206" y="510"/>
                  </a:lnTo>
                  <a:close/>
                  <a:moveTo>
                    <a:pt x="674" y="519"/>
                  </a:moveTo>
                  <a:lnTo>
                    <a:pt x="674" y="519"/>
                  </a:lnTo>
                  <a:lnTo>
                    <a:pt x="650" y="494"/>
                  </a:lnTo>
                  <a:lnTo>
                    <a:pt x="638" y="482"/>
                  </a:lnTo>
                  <a:lnTo>
                    <a:pt x="624" y="473"/>
                  </a:lnTo>
                  <a:lnTo>
                    <a:pt x="648" y="499"/>
                  </a:lnTo>
                  <a:lnTo>
                    <a:pt x="661" y="510"/>
                  </a:lnTo>
                  <a:lnTo>
                    <a:pt x="674" y="519"/>
                  </a:lnTo>
                  <a:close/>
                  <a:moveTo>
                    <a:pt x="683" y="481"/>
                  </a:moveTo>
                  <a:lnTo>
                    <a:pt x="683" y="481"/>
                  </a:lnTo>
                  <a:lnTo>
                    <a:pt x="680" y="479"/>
                  </a:lnTo>
                  <a:lnTo>
                    <a:pt x="679" y="478"/>
                  </a:lnTo>
                  <a:lnTo>
                    <a:pt x="676" y="476"/>
                  </a:lnTo>
                  <a:lnTo>
                    <a:pt x="674" y="475"/>
                  </a:lnTo>
                  <a:lnTo>
                    <a:pt x="679" y="479"/>
                  </a:lnTo>
                  <a:lnTo>
                    <a:pt x="680" y="481"/>
                  </a:lnTo>
                  <a:lnTo>
                    <a:pt x="683" y="481"/>
                  </a:lnTo>
                  <a:close/>
                  <a:moveTo>
                    <a:pt x="415" y="519"/>
                  </a:moveTo>
                  <a:lnTo>
                    <a:pt x="415" y="519"/>
                  </a:lnTo>
                  <a:lnTo>
                    <a:pt x="403" y="507"/>
                  </a:lnTo>
                  <a:lnTo>
                    <a:pt x="391" y="494"/>
                  </a:lnTo>
                  <a:lnTo>
                    <a:pt x="377" y="484"/>
                  </a:lnTo>
                  <a:lnTo>
                    <a:pt x="371" y="479"/>
                  </a:lnTo>
                  <a:lnTo>
                    <a:pt x="363" y="476"/>
                  </a:lnTo>
                  <a:lnTo>
                    <a:pt x="389" y="497"/>
                  </a:lnTo>
                  <a:lnTo>
                    <a:pt x="415" y="519"/>
                  </a:lnTo>
                  <a:close/>
                  <a:moveTo>
                    <a:pt x="613" y="487"/>
                  </a:moveTo>
                  <a:lnTo>
                    <a:pt x="613" y="487"/>
                  </a:lnTo>
                  <a:lnTo>
                    <a:pt x="607" y="481"/>
                  </a:lnTo>
                  <a:lnTo>
                    <a:pt x="604" y="479"/>
                  </a:lnTo>
                  <a:lnTo>
                    <a:pt x="603" y="479"/>
                  </a:lnTo>
                  <a:lnTo>
                    <a:pt x="606" y="481"/>
                  </a:lnTo>
                  <a:lnTo>
                    <a:pt x="607" y="484"/>
                  </a:lnTo>
                  <a:lnTo>
                    <a:pt x="610" y="485"/>
                  </a:lnTo>
                  <a:lnTo>
                    <a:pt x="613" y="487"/>
                  </a:lnTo>
                  <a:close/>
                  <a:moveTo>
                    <a:pt x="273" y="479"/>
                  </a:moveTo>
                  <a:lnTo>
                    <a:pt x="273" y="479"/>
                  </a:lnTo>
                  <a:lnTo>
                    <a:pt x="284" y="487"/>
                  </a:lnTo>
                  <a:lnTo>
                    <a:pt x="290" y="490"/>
                  </a:lnTo>
                  <a:lnTo>
                    <a:pt x="296" y="491"/>
                  </a:lnTo>
                  <a:lnTo>
                    <a:pt x="292" y="487"/>
                  </a:lnTo>
                  <a:lnTo>
                    <a:pt x="285" y="482"/>
                  </a:lnTo>
                  <a:lnTo>
                    <a:pt x="279" y="481"/>
                  </a:lnTo>
                  <a:lnTo>
                    <a:pt x="273" y="479"/>
                  </a:lnTo>
                  <a:close/>
                  <a:moveTo>
                    <a:pt x="676" y="508"/>
                  </a:moveTo>
                  <a:lnTo>
                    <a:pt x="676" y="508"/>
                  </a:lnTo>
                  <a:lnTo>
                    <a:pt x="682" y="516"/>
                  </a:lnTo>
                  <a:lnTo>
                    <a:pt x="690" y="525"/>
                  </a:lnTo>
                  <a:lnTo>
                    <a:pt x="697" y="532"/>
                  </a:lnTo>
                  <a:lnTo>
                    <a:pt x="700" y="534"/>
                  </a:lnTo>
                  <a:lnTo>
                    <a:pt x="705" y="536"/>
                  </a:lnTo>
                  <a:lnTo>
                    <a:pt x="699" y="525"/>
                  </a:lnTo>
                  <a:lnTo>
                    <a:pt x="691" y="516"/>
                  </a:lnTo>
                  <a:lnTo>
                    <a:pt x="674" y="497"/>
                  </a:lnTo>
                  <a:lnTo>
                    <a:pt x="674" y="499"/>
                  </a:lnTo>
                  <a:lnTo>
                    <a:pt x="668" y="493"/>
                  </a:lnTo>
                  <a:lnTo>
                    <a:pt x="661" y="488"/>
                  </a:lnTo>
                  <a:lnTo>
                    <a:pt x="645" y="478"/>
                  </a:lnTo>
                  <a:lnTo>
                    <a:pt x="661" y="494"/>
                  </a:lnTo>
                  <a:lnTo>
                    <a:pt x="676" y="508"/>
                  </a:lnTo>
                  <a:close/>
                  <a:moveTo>
                    <a:pt x="325" y="485"/>
                  </a:moveTo>
                  <a:lnTo>
                    <a:pt x="325" y="485"/>
                  </a:lnTo>
                  <a:lnTo>
                    <a:pt x="325" y="484"/>
                  </a:lnTo>
                  <a:lnTo>
                    <a:pt x="324" y="482"/>
                  </a:lnTo>
                  <a:lnTo>
                    <a:pt x="322" y="482"/>
                  </a:lnTo>
                  <a:lnTo>
                    <a:pt x="321" y="482"/>
                  </a:lnTo>
                  <a:lnTo>
                    <a:pt x="324" y="484"/>
                  </a:lnTo>
                  <a:lnTo>
                    <a:pt x="325" y="485"/>
                  </a:lnTo>
                  <a:close/>
                  <a:moveTo>
                    <a:pt x="726" y="514"/>
                  </a:moveTo>
                  <a:lnTo>
                    <a:pt x="726" y="514"/>
                  </a:lnTo>
                  <a:lnTo>
                    <a:pt x="728" y="517"/>
                  </a:lnTo>
                  <a:lnTo>
                    <a:pt x="729" y="519"/>
                  </a:lnTo>
                  <a:lnTo>
                    <a:pt x="729" y="517"/>
                  </a:lnTo>
                  <a:lnTo>
                    <a:pt x="722" y="508"/>
                  </a:lnTo>
                  <a:lnTo>
                    <a:pt x="715" y="497"/>
                  </a:lnTo>
                  <a:lnTo>
                    <a:pt x="706" y="488"/>
                  </a:lnTo>
                  <a:lnTo>
                    <a:pt x="702" y="485"/>
                  </a:lnTo>
                  <a:lnTo>
                    <a:pt x="696" y="482"/>
                  </a:lnTo>
                  <a:lnTo>
                    <a:pt x="711" y="499"/>
                  </a:lnTo>
                  <a:lnTo>
                    <a:pt x="726" y="514"/>
                  </a:lnTo>
                  <a:close/>
                  <a:moveTo>
                    <a:pt x="447" y="485"/>
                  </a:moveTo>
                  <a:lnTo>
                    <a:pt x="447" y="485"/>
                  </a:lnTo>
                  <a:lnTo>
                    <a:pt x="446" y="484"/>
                  </a:lnTo>
                  <a:lnTo>
                    <a:pt x="444" y="484"/>
                  </a:lnTo>
                  <a:lnTo>
                    <a:pt x="444" y="485"/>
                  </a:lnTo>
                  <a:lnTo>
                    <a:pt x="446" y="487"/>
                  </a:lnTo>
                  <a:lnTo>
                    <a:pt x="447" y="487"/>
                  </a:lnTo>
                  <a:lnTo>
                    <a:pt x="447" y="485"/>
                  </a:lnTo>
                  <a:close/>
                  <a:moveTo>
                    <a:pt x="577" y="493"/>
                  </a:moveTo>
                  <a:lnTo>
                    <a:pt x="577" y="493"/>
                  </a:lnTo>
                  <a:lnTo>
                    <a:pt x="572" y="488"/>
                  </a:lnTo>
                  <a:lnTo>
                    <a:pt x="566" y="485"/>
                  </a:lnTo>
                  <a:lnTo>
                    <a:pt x="571" y="490"/>
                  </a:lnTo>
                  <a:lnTo>
                    <a:pt x="574" y="491"/>
                  </a:lnTo>
                  <a:lnTo>
                    <a:pt x="577" y="493"/>
                  </a:lnTo>
                  <a:close/>
                  <a:moveTo>
                    <a:pt x="281" y="496"/>
                  </a:moveTo>
                  <a:lnTo>
                    <a:pt x="281" y="496"/>
                  </a:lnTo>
                  <a:lnTo>
                    <a:pt x="264" y="485"/>
                  </a:lnTo>
                  <a:lnTo>
                    <a:pt x="272" y="494"/>
                  </a:lnTo>
                  <a:lnTo>
                    <a:pt x="276" y="497"/>
                  </a:lnTo>
                  <a:lnTo>
                    <a:pt x="279" y="497"/>
                  </a:lnTo>
                  <a:lnTo>
                    <a:pt x="281" y="496"/>
                  </a:lnTo>
                  <a:close/>
                  <a:moveTo>
                    <a:pt x="357" y="505"/>
                  </a:moveTo>
                  <a:lnTo>
                    <a:pt x="357" y="505"/>
                  </a:lnTo>
                  <a:lnTo>
                    <a:pt x="343" y="496"/>
                  </a:lnTo>
                  <a:lnTo>
                    <a:pt x="328" y="487"/>
                  </a:lnTo>
                  <a:lnTo>
                    <a:pt x="334" y="493"/>
                  </a:lnTo>
                  <a:lnTo>
                    <a:pt x="340" y="497"/>
                  </a:lnTo>
                  <a:lnTo>
                    <a:pt x="348" y="502"/>
                  </a:lnTo>
                  <a:lnTo>
                    <a:pt x="357" y="505"/>
                  </a:lnTo>
                  <a:close/>
                  <a:moveTo>
                    <a:pt x="805" y="537"/>
                  </a:moveTo>
                  <a:lnTo>
                    <a:pt x="805" y="537"/>
                  </a:lnTo>
                  <a:lnTo>
                    <a:pt x="804" y="513"/>
                  </a:lnTo>
                  <a:lnTo>
                    <a:pt x="801" y="487"/>
                  </a:lnTo>
                  <a:lnTo>
                    <a:pt x="798" y="487"/>
                  </a:lnTo>
                  <a:lnTo>
                    <a:pt x="801" y="511"/>
                  </a:lnTo>
                  <a:lnTo>
                    <a:pt x="805" y="537"/>
                  </a:lnTo>
                  <a:close/>
                  <a:moveTo>
                    <a:pt x="203" y="580"/>
                  </a:moveTo>
                  <a:lnTo>
                    <a:pt x="203" y="580"/>
                  </a:lnTo>
                  <a:lnTo>
                    <a:pt x="206" y="589"/>
                  </a:lnTo>
                  <a:lnTo>
                    <a:pt x="209" y="597"/>
                  </a:lnTo>
                  <a:lnTo>
                    <a:pt x="212" y="601"/>
                  </a:lnTo>
                  <a:lnTo>
                    <a:pt x="215" y="603"/>
                  </a:lnTo>
                  <a:lnTo>
                    <a:pt x="220" y="604"/>
                  </a:lnTo>
                  <a:lnTo>
                    <a:pt x="225" y="606"/>
                  </a:lnTo>
                  <a:lnTo>
                    <a:pt x="221" y="601"/>
                  </a:lnTo>
                  <a:lnTo>
                    <a:pt x="218" y="598"/>
                  </a:lnTo>
                  <a:lnTo>
                    <a:pt x="214" y="595"/>
                  </a:lnTo>
                  <a:lnTo>
                    <a:pt x="212" y="592"/>
                  </a:lnTo>
                  <a:lnTo>
                    <a:pt x="212" y="589"/>
                  </a:lnTo>
                  <a:lnTo>
                    <a:pt x="221" y="592"/>
                  </a:lnTo>
                  <a:lnTo>
                    <a:pt x="229" y="595"/>
                  </a:lnTo>
                  <a:lnTo>
                    <a:pt x="241" y="606"/>
                  </a:lnTo>
                  <a:lnTo>
                    <a:pt x="269" y="626"/>
                  </a:lnTo>
                  <a:lnTo>
                    <a:pt x="264" y="619"/>
                  </a:lnTo>
                  <a:lnTo>
                    <a:pt x="260" y="613"/>
                  </a:lnTo>
                  <a:lnTo>
                    <a:pt x="247" y="604"/>
                  </a:lnTo>
                  <a:lnTo>
                    <a:pt x="235" y="595"/>
                  </a:lnTo>
                  <a:lnTo>
                    <a:pt x="223" y="584"/>
                  </a:lnTo>
                  <a:lnTo>
                    <a:pt x="221" y="575"/>
                  </a:lnTo>
                  <a:lnTo>
                    <a:pt x="218" y="568"/>
                  </a:lnTo>
                  <a:lnTo>
                    <a:pt x="214" y="560"/>
                  </a:lnTo>
                  <a:lnTo>
                    <a:pt x="208" y="552"/>
                  </a:lnTo>
                  <a:lnTo>
                    <a:pt x="196" y="540"/>
                  </a:lnTo>
                  <a:lnTo>
                    <a:pt x="189" y="534"/>
                  </a:lnTo>
                  <a:lnTo>
                    <a:pt x="185" y="526"/>
                  </a:lnTo>
                  <a:lnTo>
                    <a:pt x="188" y="525"/>
                  </a:lnTo>
                  <a:lnTo>
                    <a:pt x="188" y="523"/>
                  </a:lnTo>
                  <a:lnTo>
                    <a:pt x="188" y="522"/>
                  </a:lnTo>
                  <a:lnTo>
                    <a:pt x="176" y="507"/>
                  </a:lnTo>
                  <a:lnTo>
                    <a:pt x="170" y="499"/>
                  </a:lnTo>
                  <a:lnTo>
                    <a:pt x="164" y="490"/>
                  </a:lnTo>
                  <a:lnTo>
                    <a:pt x="173" y="511"/>
                  </a:lnTo>
                  <a:lnTo>
                    <a:pt x="182" y="534"/>
                  </a:lnTo>
                  <a:lnTo>
                    <a:pt x="203" y="580"/>
                  </a:lnTo>
                  <a:close/>
                  <a:moveTo>
                    <a:pt x="470" y="525"/>
                  </a:moveTo>
                  <a:lnTo>
                    <a:pt x="470" y="525"/>
                  </a:lnTo>
                  <a:lnTo>
                    <a:pt x="491" y="548"/>
                  </a:lnTo>
                  <a:lnTo>
                    <a:pt x="504" y="560"/>
                  </a:lnTo>
                  <a:lnTo>
                    <a:pt x="514" y="571"/>
                  </a:lnTo>
                  <a:lnTo>
                    <a:pt x="534" y="583"/>
                  </a:lnTo>
                  <a:lnTo>
                    <a:pt x="552" y="593"/>
                  </a:lnTo>
                  <a:lnTo>
                    <a:pt x="496" y="539"/>
                  </a:lnTo>
                  <a:lnTo>
                    <a:pt x="465" y="513"/>
                  </a:lnTo>
                  <a:lnTo>
                    <a:pt x="450" y="500"/>
                  </a:lnTo>
                  <a:lnTo>
                    <a:pt x="433" y="490"/>
                  </a:lnTo>
                  <a:lnTo>
                    <a:pt x="450" y="508"/>
                  </a:lnTo>
                  <a:lnTo>
                    <a:pt x="470" y="525"/>
                  </a:lnTo>
                  <a:close/>
                  <a:moveTo>
                    <a:pt x="507" y="531"/>
                  </a:moveTo>
                  <a:lnTo>
                    <a:pt x="507" y="531"/>
                  </a:lnTo>
                  <a:lnTo>
                    <a:pt x="505" y="528"/>
                  </a:lnTo>
                  <a:lnTo>
                    <a:pt x="504" y="526"/>
                  </a:lnTo>
                  <a:lnTo>
                    <a:pt x="500" y="525"/>
                  </a:lnTo>
                  <a:lnTo>
                    <a:pt x="500" y="522"/>
                  </a:lnTo>
                  <a:lnTo>
                    <a:pt x="494" y="517"/>
                  </a:lnTo>
                  <a:lnTo>
                    <a:pt x="488" y="514"/>
                  </a:lnTo>
                  <a:lnTo>
                    <a:pt x="484" y="510"/>
                  </a:lnTo>
                  <a:lnTo>
                    <a:pt x="476" y="507"/>
                  </a:lnTo>
                  <a:lnTo>
                    <a:pt x="476" y="505"/>
                  </a:lnTo>
                  <a:lnTo>
                    <a:pt x="475" y="504"/>
                  </a:lnTo>
                  <a:lnTo>
                    <a:pt x="468" y="502"/>
                  </a:lnTo>
                  <a:lnTo>
                    <a:pt x="467" y="499"/>
                  </a:lnTo>
                  <a:lnTo>
                    <a:pt x="467" y="497"/>
                  </a:lnTo>
                  <a:lnTo>
                    <a:pt x="462" y="496"/>
                  </a:lnTo>
                  <a:lnTo>
                    <a:pt x="459" y="494"/>
                  </a:lnTo>
                  <a:lnTo>
                    <a:pt x="456" y="491"/>
                  </a:lnTo>
                  <a:lnTo>
                    <a:pt x="453" y="490"/>
                  </a:lnTo>
                  <a:lnTo>
                    <a:pt x="479" y="511"/>
                  </a:lnTo>
                  <a:lnTo>
                    <a:pt x="491" y="522"/>
                  </a:lnTo>
                  <a:lnTo>
                    <a:pt x="507" y="531"/>
                  </a:lnTo>
                  <a:close/>
                  <a:moveTo>
                    <a:pt x="502" y="494"/>
                  </a:moveTo>
                  <a:lnTo>
                    <a:pt x="502" y="494"/>
                  </a:lnTo>
                  <a:lnTo>
                    <a:pt x="500" y="494"/>
                  </a:lnTo>
                  <a:lnTo>
                    <a:pt x="499" y="494"/>
                  </a:lnTo>
                  <a:lnTo>
                    <a:pt x="497" y="493"/>
                  </a:lnTo>
                  <a:lnTo>
                    <a:pt x="496" y="494"/>
                  </a:lnTo>
                  <a:lnTo>
                    <a:pt x="500" y="496"/>
                  </a:lnTo>
                  <a:lnTo>
                    <a:pt x="502" y="496"/>
                  </a:lnTo>
                  <a:lnTo>
                    <a:pt x="502" y="494"/>
                  </a:lnTo>
                  <a:close/>
                  <a:moveTo>
                    <a:pt x="307" y="496"/>
                  </a:moveTo>
                  <a:lnTo>
                    <a:pt x="307" y="496"/>
                  </a:lnTo>
                  <a:lnTo>
                    <a:pt x="304" y="497"/>
                  </a:lnTo>
                  <a:lnTo>
                    <a:pt x="299" y="497"/>
                  </a:lnTo>
                  <a:lnTo>
                    <a:pt x="314" y="511"/>
                  </a:lnTo>
                  <a:lnTo>
                    <a:pt x="324" y="516"/>
                  </a:lnTo>
                  <a:lnTo>
                    <a:pt x="333" y="520"/>
                  </a:lnTo>
                  <a:lnTo>
                    <a:pt x="325" y="514"/>
                  </a:lnTo>
                  <a:lnTo>
                    <a:pt x="319" y="508"/>
                  </a:lnTo>
                  <a:lnTo>
                    <a:pt x="313" y="502"/>
                  </a:lnTo>
                  <a:lnTo>
                    <a:pt x="307" y="496"/>
                  </a:lnTo>
                  <a:close/>
                  <a:moveTo>
                    <a:pt x="343" y="513"/>
                  </a:moveTo>
                  <a:lnTo>
                    <a:pt x="343" y="513"/>
                  </a:lnTo>
                  <a:lnTo>
                    <a:pt x="333" y="504"/>
                  </a:lnTo>
                  <a:lnTo>
                    <a:pt x="327" y="500"/>
                  </a:lnTo>
                  <a:lnTo>
                    <a:pt x="321" y="499"/>
                  </a:lnTo>
                  <a:lnTo>
                    <a:pt x="331" y="507"/>
                  </a:lnTo>
                  <a:lnTo>
                    <a:pt x="343" y="513"/>
                  </a:lnTo>
                  <a:close/>
                  <a:moveTo>
                    <a:pt x="372" y="505"/>
                  </a:moveTo>
                  <a:lnTo>
                    <a:pt x="372" y="505"/>
                  </a:lnTo>
                  <a:lnTo>
                    <a:pt x="380" y="510"/>
                  </a:lnTo>
                  <a:lnTo>
                    <a:pt x="388" y="514"/>
                  </a:lnTo>
                  <a:lnTo>
                    <a:pt x="394" y="519"/>
                  </a:lnTo>
                  <a:lnTo>
                    <a:pt x="398" y="522"/>
                  </a:lnTo>
                  <a:lnTo>
                    <a:pt x="385" y="510"/>
                  </a:lnTo>
                  <a:lnTo>
                    <a:pt x="368" y="500"/>
                  </a:lnTo>
                  <a:lnTo>
                    <a:pt x="371" y="502"/>
                  </a:lnTo>
                  <a:lnTo>
                    <a:pt x="372" y="505"/>
                  </a:lnTo>
                  <a:close/>
                  <a:moveTo>
                    <a:pt x="345" y="505"/>
                  </a:moveTo>
                  <a:lnTo>
                    <a:pt x="345" y="505"/>
                  </a:lnTo>
                  <a:lnTo>
                    <a:pt x="342" y="504"/>
                  </a:lnTo>
                  <a:lnTo>
                    <a:pt x="340" y="502"/>
                  </a:lnTo>
                  <a:lnTo>
                    <a:pt x="339" y="504"/>
                  </a:lnTo>
                  <a:lnTo>
                    <a:pt x="342" y="505"/>
                  </a:lnTo>
                  <a:lnTo>
                    <a:pt x="343" y="507"/>
                  </a:lnTo>
                  <a:lnTo>
                    <a:pt x="345" y="505"/>
                  </a:lnTo>
                  <a:close/>
                  <a:moveTo>
                    <a:pt x="447" y="542"/>
                  </a:moveTo>
                  <a:lnTo>
                    <a:pt x="447" y="542"/>
                  </a:lnTo>
                  <a:lnTo>
                    <a:pt x="455" y="548"/>
                  </a:lnTo>
                  <a:lnTo>
                    <a:pt x="458" y="551"/>
                  </a:lnTo>
                  <a:lnTo>
                    <a:pt x="461" y="551"/>
                  </a:lnTo>
                  <a:lnTo>
                    <a:pt x="449" y="539"/>
                  </a:lnTo>
                  <a:lnTo>
                    <a:pt x="435" y="526"/>
                  </a:lnTo>
                  <a:lnTo>
                    <a:pt x="423" y="514"/>
                  </a:lnTo>
                  <a:lnTo>
                    <a:pt x="407" y="504"/>
                  </a:lnTo>
                  <a:lnTo>
                    <a:pt x="426" y="523"/>
                  </a:lnTo>
                  <a:lnTo>
                    <a:pt x="436" y="534"/>
                  </a:lnTo>
                  <a:lnTo>
                    <a:pt x="447" y="542"/>
                  </a:lnTo>
                  <a:close/>
                  <a:moveTo>
                    <a:pt x="848" y="513"/>
                  </a:moveTo>
                  <a:lnTo>
                    <a:pt x="848" y="513"/>
                  </a:lnTo>
                  <a:lnTo>
                    <a:pt x="847" y="508"/>
                  </a:lnTo>
                  <a:lnTo>
                    <a:pt x="845" y="505"/>
                  </a:lnTo>
                  <a:lnTo>
                    <a:pt x="845" y="510"/>
                  </a:lnTo>
                  <a:lnTo>
                    <a:pt x="848" y="513"/>
                  </a:lnTo>
                  <a:close/>
                  <a:moveTo>
                    <a:pt x="401" y="517"/>
                  </a:moveTo>
                  <a:lnTo>
                    <a:pt x="401" y="517"/>
                  </a:lnTo>
                  <a:lnTo>
                    <a:pt x="403" y="517"/>
                  </a:lnTo>
                  <a:lnTo>
                    <a:pt x="404" y="517"/>
                  </a:lnTo>
                  <a:lnTo>
                    <a:pt x="397" y="511"/>
                  </a:lnTo>
                  <a:lnTo>
                    <a:pt x="394" y="508"/>
                  </a:lnTo>
                  <a:lnTo>
                    <a:pt x="389" y="505"/>
                  </a:lnTo>
                  <a:lnTo>
                    <a:pt x="391" y="508"/>
                  </a:lnTo>
                  <a:lnTo>
                    <a:pt x="395" y="511"/>
                  </a:lnTo>
                  <a:lnTo>
                    <a:pt x="398" y="514"/>
                  </a:lnTo>
                  <a:lnTo>
                    <a:pt x="401" y="517"/>
                  </a:lnTo>
                  <a:close/>
                  <a:moveTo>
                    <a:pt x="670" y="526"/>
                  </a:moveTo>
                  <a:lnTo>
                    <a:pt x="670" y="526"/>
                  </a:lnTo>
                  <a:lnTo>
                    <a:pt x="664" y="522"/>
                  </a:lnTo>
                  <a:lnTo>
                    <a:pt x="658" y="516"/>
                  </a:lnTo>
                  <a:lnTo>
                    <a:pt x="651" y="510"/>
                  </a:lnTo>
                  <a:lnTo>
                    <a:pt x="644" y="505"/>
                  </a:lnTo>
                  <a:lnTo>
                    <a:pt x="656" y="519"/>
                  </a:lnTo>
                  <a:lnTo>
                    <a:pt x="662" y="523"/>
                  </a:lnTo>
                  <a:lnTo>
                    <a:pt x="665" y="526"/>
                  </a:lnTo>
                  <a:lnTo>
                    <a:pt x="670" y="526"/>
                  </a:lnTo>
                  <a:close/>
                  <a:moveTo>
                    <a:pt x="363" y="510"/>
                  </a:moveTo>
                  <a:lnTo>
                    <a:pt x="363" y="510"/>
                  </a:lnTo>
                  <a:lnTo>
                    <a:pt x="363" y="511"/>
                  </a:lnTo>
                  <a:lnTo>
                    <a:pt x="362" y="513"/>
                  </a:lnTo>
                  <a:lnTo>
                    <a:pt x="357" y="511"/>
                  </a:lnTo>
                  <a:lnTo>
                    <a:pt x="354" y="511"/>
                  </a:lnTo>
                  <a:lnTo>
                    <a:pt x="346" y="507"/>
                  </a:lnTo>
                  <a:lnTo>
                    <a:pt x="365" y="525"/>
                  </a:lnTo>
                  <a:lnTo>
                    <a:pt x="385" y="540"/>
                  </a:lnTo>
                  <a:lnTo>
                    <a:pt x="406" y="554"/>
                  </a:lnTo>
                  <a:lnTo>
                    <a:pt x="427" y="568"/>
                  </a:lnTo>
                  <a:lnTo>
                    <a:pt x="420" y="557"/>
                  </a:lnTo>
                  <a:lnTo>
                    <a:pt x="411" y="548"/>
                  </a:lnTo>
                  <a:lnTo>
                    <a:pt x="401" y="540"/>
                  </a:lnTo>
                  <a:lnTo>
                    <a:pt x="394" y="529"/>
                  </a:lnTo>
                  <a:lnTo>
                    <a:pt x="394" y="531"/>
                  </a:lnTo>
                  <a:lnTo>
                    <a:pt x="392" y="529"/>
                  </a:lnTo>
                  <a:lnTo>
                    <a:pt x="392" y="528"/>
                  </a:lnTo>
                  <a:lnTo>
                    <a:pt x="394" y="526"/>
                  </a:lnTo>
                  <a:lnTo>
                    <a:pt x="386" y="522"/>
                  </a:lnTo>
                  <a:lnTo>
                    <a:pt x="378" y="517"/>
                  </a:lnTo>
                  <a:lnTo>
                    <a:pt x="371" y="513"/>
                  </a:lnTo>
                  <a:lnTo>
                    <a:pt x="363" y="510"/>
                  </a:lnTo>
                  <a:close/>
                  <a:moveTo>
                    <a:pt x="728" y="526"/>
                  </a:moveTo>
                  <a:lnTo>
                    <a:pt x="728" y="526"/>
                  </a:lnTo>
                  <a:lnTo>
                    <a:pt x="719" y="516"/>
                  </a:lnTo>
                  <a:lnTo>
                    <a:pt x="708" y="507"/>
                  </a:lnTo>
                  <a:lnTo>
                    <a:pt x="717" y="517"/>
                  </a:lnTo>
                  <a:lnTo>
                    <a:pt x="728" y="526"/>
                  </a:lnTo>
                  <a:close/>
                  <a:moveTo>
                    <a:pt x="728" y="508"/>
                  </a:moveTo>
                  <a:lnTo>
                    <a:pt x="728" y="508"/>
                  </a:lnTo>
                  <a:lnTo>
                    <a:pt x="737" y="522"/>
                  </a:lnTo>
                  <a:lnTo>
                    <a:pt x="747" y="534"/>
                  </a:lnTo>
                  <a:lnTo>
                    <a:pt x="758" y="546"/>
                  </a:lnTo>
                  <a:lnTo>
                    <a:pt x="770" y="555"/>
                  </a:lnTo>
                  <a:lnTo>
                    <a:pt x="769" y="548"/>
                  </a:lnTo>
                  <a:lnTo>
                    <a:pt x="767" y="542"/>
                  </a:lnTo>
                  <a:lnTo>
                    <a:pt x="764" y="536"/>
                  </a:lnTo>
                  <a:lnTo>
                    <a:pt x="760" y="531"/>
                  </a:lnTo>
                  <a:lnTo>
                    <a:pt x="752" y="522"/>
                  </a:lnTo>
                  <a:lnTo>
                    <a:pt x="744" y="511"/>
                  </a:lnTo>
                  <a:lnTo>
                    <a:pt x="743" y="511"/>
                  </a:lnTo>
                  <a:lnTo>
                    <a:pt x="744" y="511"/>
                  </a:lnTo>
                  <a:lnTo>
                    <a:pt x="728" y="508"/>
                  </a:lnTo>
                  <a:close/>
                  <a:moveTo>
                    <a:pt x="241" y="558"/>
                  </a:moveTo>
                  <a:lnTo>
                    <a:pt x="241" y="558"/>
                  </a:lnTo>
                  <a:lnTo>
                    <a:pt x="234" y="549"/>
                  </a:lnTo>
                  <a:lnTo>
                    <a:pt x="225" y="542"/>
                  </a:lnTo>
                  <a:lnTo>
                    <a:pt x="217" y="534"/>
                  </a:lnTo>
                  <a:lnTo>
                    <a:pt x="209" y="525"/>
                  </a:lnTo>
                  <a:lnTo>
                    <a:pt x="211" y="525"/>
                  </a:lnTo>
                  <a:lnTo>
                    <a:pt x="211" y="523"/>
                  </a:lnTo>
                  <a:lnTo>
                    <a:pt x="214" y="522"/>
                  </a:lnTo>
                  <a:lnTo>
                    <a:pt x="206" y="516"/>
                  </a:lnTo>
                  <a:lnTo>
                    <a:pt x="197" y="508"/>
                  </a:lnTo>
                  <a:lnTo>
                    <a:pt x="209" y="536"/>
                  </a:lnTo>
                  <a:lnTo>
                    <a:pt x="217" y="546"/>
                  </a:lnTo>
                  <a:lnTo>
                    <a:pt x="221" y="551"/>
                  </a:lnTo>
                  <a:lnTo>
                    <a:pt x="228" y="555"/>
                  </a:lnTo>
                  <a:lnTo>
                    <a:pt x="226" y="552"/>
                  </a:lnTo>
                  <a:lnTo>
                    <a:pt x="228" y="551"/>
                  </a:lnTo>
                  <a:lnTo>
                    <a:pt x="229" y="551"/>
                  </a:lnTo>
                  <a:lnTo>
                    <a:pt x="235" y="554"/>
                  </a:lnTo>
                  <a:lnTo>
                    <a:pt x="241" y="558"/>
                  </a:lnTo>
                  <a:close/>
                  <a:moveTo>
                    <a:pt x="273" y="520"/>
                  </a:moveTo>
                  <a:lnTo>
                    <a:pt x="273" y="520"/>
                  </a:lnTo>
                  <a:lnTo>
                    <a:pt x="278" y="522"/>
                  </a:lnTo>
                  <a:lnTo>
                    <a:pt x="282" y="523"/>
                  </a:lnTo>
                  <a:lnTo>
                    <a:pt x="292" y="529"/>
                  </a:lnTo>
                  <a:lnTo>
                    <a:pt x="301" y="537"/>
                  </a:lnTo>
                  <a:lnTo>
                    <a:pt x="305" y="539"/>
                  </a:lnTo>
                  <a:lnTo>
                    <a:pt x="310" y="540"/>
                  </a:lnTo>
                  <a:lnTo>
                    <a:pt x="287" y="525"/>
                  </a:lnTo>
                  <a:lnTo>
                    <a:pt x="275" y="517"/>
                  </a:lnTo>
                  <a:lnTo>
                    <a:pt x="263" y="510"/>
                  </a:lnTo>
                  <a:lnTo>
                    <a:pt x="269" y="514"/>
                  </a:lnTo>
                  <a:lnTo>
                    <a:pt x="272" y="517"/>
                  </a:lnTo>
                  <a:lnTo>
                    <a:pt x="273" y="520"/>
                  </a:lnTo>
                  <a:close/>
                  <a:moveTo>
                    <a:pt x="238" y="511"/>
                  </a:moveTo>
                  <a:lnTo>
                    <a:pt x="238" y="511"/>
                  </a:lnTo>
                  <a:lnTo>
                    <a:pt x="243" y="514"/>
                  </a:lnTo>
                  <a:lnTo>
                    <a:pt x="247" y="519"/>
                  </a:lnTo>
                  <a:lnTo>
                    <a:pt x="252" y="522"/>
                  </a:lnTo>
                  <a:lnTo>
                    <a:pt x="257" y="522"/>
                  </a:lnTo>
                  <a:lnTo>
                    <a:pt x="252" y="519"/>
                  </a:lnTo>
                  <a:lnTo>
                    <a:pt x="247" y="516"/>
                  </a:lnTo>
                  <a:lnTo>
                    <a:pt x="243" y="511"/>
                  </a:lnTo>
                  <a:lnTo>
                    <a:pt x="241" y="511"/>
                  </a:lnTo>
                  <a:lnTo>
                    <a:pt x="238" y="511"/>
                  </a:lnTo>
                  <a:close/>
                  <a:moveTo>
                    <a:pt x="314" y="517"/>
                  </a:moveTo>
                  <a:lnTo>
                    <a:pt x="314" y="517"/>
                  </a:lnTo>
                  <a:lnTo>
                    <a:pt x="311" y="514"/>
                  </a:lnTo>
                  <a:lnTo>
                    <a:pt x="307" y="513"/>
                  </a:lnTo>
                  <a:lnTo>
                    <a:pt x="310" y="517"/>
                  </a:lnTo>
                  <a:lnTo>
                    <a:pt x="311" y="517"/>
                  </a:lnTo>
                  <a:lnTo>
                    <a:pt x="314" y="517"/>
                  </a:lnTo>
                  <a:close/>
                  <a:moveTo>
                    <a:pt x="775" y="536"/>
                  </a:moveTo>
                  <a:lnTo>
                    <a:pt x="775" y="536"/>
                  </a:lnTo>
                  <a:lnTo>
                    <a:pt x="775" y="528"/>
                  </a:lnTo>
                  <a:lnTo>
                    <a:pt x="773" y="523"/>
                  </a:lnTo>
                  <a:lnTo>
                    <a:pt x="770" y="519"/>
                  </a:lnTo>
                  <a:lnTo>
                    <a:pt x="766" y="514"/>
                  </a:lnTo>
                  <a:lnTo>
                    <a:pt x="760" y="514"/>
                  </a:lnTo>
                  <a:lnTo>
                    <a:pt x="752" y="513"/>
                  </a:lnTo>
                  <a:lnTo>
                    <a:pt x="763" y="525"/>
                  </a:lnTo>
                  <a:lnTo>
                    <a:pt x="769" y="531"/>
                  </a:lnTo>
                  <a:lnTo>
                    <a:pt x="775" y="536"/>
                  </a:lnTo>
                  <a:close/>
                  <a:moveTo>
                    <a:pt x="565" y="546"/>
                  </a:moveTo>
                  <a:lnTo>
                    <a:pt x="565" y="546"/>
                  </a:lnTo>
                  <a:lnTo>
                    <a:pt x="563" y="545"/>
                  </a:lnTo>
                  <a:lnTo>
                    <a:pt x="563" y="543"/>
                  </a:lnTo>
                  <a:lnTo>
                    <a:pt x="565" y="542"/>
                  </a:lnTo>
                  <a:lnTo>
                    <a:pt x="568" y="540"/>
                  </a:lnTo>
                  <a:lnTo>
                    <a:pt x="565" y="537"/>
                  </a:lnTo>
                  <a:lnTo>
                    <a:pt x="560" y="534"/>
                  </a:lnTo>
                  <a:lnTo>
                    <a:pt x="555" y="529"/>
                  </a:lnTo>
                  <a:lnTo>
                    <a:pt x="551" y="526"/>
                  </a:lnTo>
                  <a:lnTo>
                    <a:pt x="545" y="523"/>
                  </a:lnTo>
                  <a:lnTo>
                    <a:pt x="540" y="520"/>
                  </a:lnTo>
                  <a:lnTo>
                    <a:pt x="536" y="516"/>
                  </a:lnTo>
                  <a:lnTo>
                    <a:pt x="531" y="514"/>
                  </a:lnTo>
                  <a:lnTo>
                    <a:pt x="548" y="531"/>
                  </a:lnTo>
                  <a:lnTo>
                    <a:pt x="565" y="546"/>
                  </a:lnTo>
                  <a:close/>
                  <a:moveTo>
                    <a:pt x="401" y="565"/>
                  </a:moveTo>
                  <a:lnTo>
                    <a:pt x="401" y="565"/>
                  </a:lnTo>
                  <a:lnTo>
                    <a:pt x="372" y="539"/>
                  </a:lnTo>
                  <a:lnTo>
                    <a:pt x="357" y="526"/>
                  </a:lnTo>
                  <a:lnTo>
                    <a:pt x="348" y="522"/>
                  </a:lnTo>
                  <a:lnTo>
                    <a:pt x="340" y="517"/>
                  </a:lnTo>
                  <a:lnTo>
                    <a:pt x="353" y="532"/>
                  </a:lnTo>
                  <a:lnTo>
                    <a:pt x="368" y="545"/>
                  </a:lnTo>
                  <a:lnTo>
                    <a:pt x="385" y="555"/>
                  </a:lnTo>
                  <a:lnTo>
                    <a:pt x="392" y="560"/>
                  </a:lnTo>
                  <a:lnTo>
                    <a:pt x="401" y="565"/>
                  </a:lnTo>
                  <a:close/>
                  <a:moveTo>
                    <a:pt x="648" y="532"/>
                  </a:moveTo>
                  <a:lnTo>
                    <a:pt x="648" y="532"/>
                  </a:lnTo>
                  <a:lnTo>
                    <a:pt x="644" y="526"/>
                  </a:lnTo>
                  <a:lnTo>
                    <a:pt x="638" y="523"/>
                  </a:lnTo>
                  <a:lnTo>
                    <a:pt x="632" y="519"/>
                  </a:lnTo>
                  <a:lnTo>
                    <a:pt x="624" y="517"/>
                  </a:lnTo>
                  <a:lnTo>
                    <a:pt x="636" y="526"/>
                  </a:lnTo>
                  <a:lnTo>
                    <a:pt x="642" y="529"/>
                  </a:lnTo>
                  <a:lnTo>
                    <a:pt x="648" y="532"/>
                  </a:lnTo>
                  <a:close/>
                  <a:moveTo>
                    <a:pt x="856" y="526"/>
                  </a:moveTo>
                  <a:lnTo>
                    <a:pt x="856" y="526"/>
                  </a:lnTo>
                  <a:lnTo>
                    <a:pt x="856" y="520"/>
                  </a:lnTo>
                  <a:lnTo>
                    <a:pt x="856" y="519"/>
                  </a:lnTo>
                  <a:lnTo>
                    <a:pt x="854" y="517"/>
                  </a:lnTo>
                  <a:lnTo>
                    <a:pt x="854" y="522"/>
                  </a:lnTo>
                  <a:lnTo>
                    <a:pt x="854" y="525"/>
                  </a:lnTo>
                  <a:lnTo>
                    <a:pt x="856" y="526"/>
                  </a:lnTo>
                  <a:close/>
                  <a:moveTo>
                    <a:pt x="618" y="529"/>
                  </a:moveTo>
                  <a:lnTo>
                    <a:pt x="618" y="529"/>
                  </a:lnTo>
                  <a:lnTo>
                    <a:pt x="616" y="526"/>
                  </a:lnTo>
                  <a:lnTo>
                    <a:pt x="613" y="523"/>
                  </a:lnTo>
                  <a:lnTo>
                    <a:pt x="607" y="519"/>
                  </a:lnTo>
                  <a:lnTo>
                    <a:pt x="609" y="522"/>
                  </a:lnTo>
                  <a:lnTo>
                    <a:pt x="612" y="525"/>
                  </a:lnTo>
                  <a:lnTo>
                    <a:pt x="618" y="529"/>
                  </a:lnTo>
                  <a:close/>
                  <a:moveTo>
                    <a:pt x="565" y="522"/>
                  </a:moveTo>
                  <a:lnTo>
                    <a:pt x="565" y="522"/>
                  </a:lnTo>
                  <a:lnTo>
                    <a:pt x="566" y="523"/>
                  </a:lnTo>
                  <a:lnTo>
                    <a:pt x="569" y="523"/>
                  </a:lnTo>
                  <a:lnTo>
                    <a:pt x="571" y="523"/>
                  </a:lnTo>
                  <a:lnTo>
                    <a:pt x="571" y="522"/>
                  </a:lnTo>
                  <a:lnTo>
                    <a:pt x="568" y="522"/>
                  </a:lnTo>
                  <a:lnTo>
                    <a:pt x="566" y="520"/>
                  </a:lnTo>
                  <a:lnTo>
                    <a:pt x="565" y="522"/>
                  </a:lnTo>
                  <a:close/>
                  <a:moveTo>
                    <a:pt x="377" y="565"/>
                  </a:moveTo>
                  <a:lnTo>
                    <a:pt x="377" y="565"/>
                  </a:lnTo>
                  <a:lnTo>
                    <a:pt x="351" y="543"/>
                  </a:lnTo>
                  <a:lnTo>
                    <a:pt x="324" y="523"/>
                  </a:lnTo>
                  <a:lnTo>
                    <a:pt x="321" y="525"/>
                  </a:lnTo>
                  <a:lnTo>
                    <a:pt x="316" y="523"/>
                  </a:lnTo>
                  <a:lnTo>
                    <a:pt x="330" y="536"/>
                  </a:lnTo>
                  <a:lnTo>
                    <a:pt x="345" y="546"/>
                  </a:lnTo>
                  <a:lnTo>
                    <a:pt x="362" y="555"/>
                  </a:lnTo>
                  <a:lnTo>
                    <a:pt x="377" y="565"/>
                  </a:lnTo>
                  <a:close/>
                  <a:moveTo>
                    <a:pt x="683" y="532"/>
                  </a:moveTo>
                  <a:lnTo>
                    <a:pt x="683" y="532"/>
                  </a:lnTo>
                  <a:lnTo>
                    <a:pt x="682" y="529"/>
                  </a:lnTo>
                  <a:lnTo>
                    <a:pt x="679" y="528"/>
                  </a:lnTo>
                  <a:lnTo>
                    <a:pt x="674" y="525"/>
                  </a:lnTo>
                  <a:lnTo>
                    <a:pt x="676" y="526"/>
                  </a:lnTo>
                  <a:lnTo>
                    <a:pt x="677" y="529"/>
                  </a:lnTo>
                  <a:lnTo>
                    <a:pt x="680" y="531"/>
                  </a:lnTo>
                  <a:lnTo>
                    <a:pt x="683" y="532"/>
                  </a:lnTo>
                  <a:close/>
                  <a:moveTo>
                    <a:pt x="513" y="583"/>
                  </a:moveTo>
                  <a:lnTo>
                    <a:pt x="513" y="583"/>
                  </a:lnTo>
                  <a:lnTo>
                    <a:pt x="504" y="575"/>
                  </a:lnTo>
                  <a:lnTo>
                    <a:pt x="493" y="568"/>
                  </a:lnTo>
                  <a:lnTo>
                    <a:pt x="482" y="558"/>
                  </a:lnTo>
                  <a:lnTo>
                    <a:pt x="473" y="551"/>
                  </a:lnTo>
                  <a:lnTo>
                    <a:pt x="473" y="548"/>
                  </a:lnTo>
                  <a:lnTo>
                    <a:pt x="459" y="536"/>
                  </a:lnTo>
                  <a:lnTo>
                    <a:pt x="452" y="531"/>
                  </a:lnTo>
                  <a:lnTo>
                    <a:pt x="444" y="526"/>
                  </a:lnTo>
                  <a:lnTo>
                    <a:pt x="459" y="543"/>
                  </a:lnTo>
                  <a:lnTo>
                    <a:pt x="476" y="560"/>
                  </a:lnTo>
                  <a:lnTo>
                    <a:pt x="496" y="575"/>
                  </a:lnTo>
                  <a:lnTo>
                    <a:pt x="505" y="581"/>
                  </a:lnTo>
                  <a:lnTo>
                    <a:pt x="516" y="587"/>
                  </a:lnTo>
                  <a:lnTo>
                    <a:pt x="514" y="586"/>
                  </a:lnTo>
                  <a:lnTo>
                    <a:pt x="513" y="583"/>
                  </a:lnTo>
                  <a:close/>
                  <a:moveTo>
                    <a:pt x="504" y="537"/>
                  </a:moveTo>
                  <a:lnTo>
                    <a:pt x="504" y="537"/>
                  </a:lnTo>
                  <a:lnTo>
                    <a:pt x="499" y="532"/>
                  </a:lnTo>
                  <a:lnTo>
                    <a:pt x="494" y="529"/>
                  </a:lnTo>
                  <a:lnTo>
                    <a:pt x="493" y="529"/>
                  </a:lnTo>
                  <a:lnTo>
                    <a:pt x="494" y="531"/>
                  </a:lnTo>
                  <a:lnTo>
                    <a:pt x="497" y="534"/>
                  </a:lnTo>
                  <a:lnTo>
                    <a:pt x="500" y="537"/>
                  </a:lnTo>
                  <a:lnTo>
                    <a:pt x="502" y="537"/>
                  </a:lnTo>
                  <a:lnTo>
                    <a:pt x="504" y="537"/>
                  </a:lnTo>
                  <a:close/>
                  <a:moveTo>
                    <a:pt x="603" y="537"/>
                  </a:moveTo>
                  <a:lnTo>
                    <a:pt x="603" y="537"/>
                  </a:lnTo>
                  <a:lnTo>
                    <a:pt x="598" y="532"/>
                  </a:lnTo>
                  <a:lnTo>
                    <a:pt x="592" y="529"/>
                  </a:lnTo>
                  <a:lnTo>
                    <a:pt x="595" y="532"/>
                  </a:lnTo>
                  <a:lnTo>
                    <a:pt x="597" y="534"/>
                  </a:lnTo>
                  <a:lnTo>
                    <a:pt x="603" y="537"/>
                  </a:lnTo>
                  <a:close/>
                  <a:moveTo>
                    <a:pt x="658" y="543"/>
                  </a:moveTo>
                  <a:lnTo>
                    <a:pt x="658" y="543"/>
                  </a:lnTo>
                  <a:lnTo>
                    <a:pt x="651" y="540"/>
                  </a:lnTo>
                  <a:lnTo>
                    <a:pt x="645" y="537"/>
                  </a:lnTo>
                  <a:lnTo>
                    <a:pt x="639" y="534"/>
                  </a:lnTo>
                  <a:lnTo>
                    <a:pt x="635" y="531"/>
                  </a:lnTo>
                  <a:lnTo>
                    <a:pt x="642" y="540"/>
                  </a:lnTo>
                  <a:lnTo>
                    <a:pt x="651" y="549"/>
                  </a:lnTo>
                  <a:lnTo>
                    <a:pt x="661" y="558"/>
                  </a:lnTo>
                  <a:lnTo>
                    <a:pt x="667" y="561"/>
                  </a:lnTo>
                  <a:lnTo>
                    <a:pt x="673" y="565"/>
                  </a:lnTo>
                  <a:lnTo>
                    <a:pt x="670" y="560"/>
                  </a:lnTo>
                  <a:lnTo>
                    <a:pt x="665" y="554"/>
                  </a:lnTo>
                  <a:lnTo>
                    <a:pt x="662" y="548"/>
                  </a:lnTo>
                  <a:lnTo>
                    <a:pt x="658" y="543"/>
                  </a:lnTo>
                  <a:close/>
                  <a:moveTo>
                    <a:pt x="334" y="545"/>
                  </a:moveTo>
                  <a:lnTo>
                    <a:pt x="334" y="545"/>
                  </a:lnTo>
                  <a:lnTo>
                    <a:pt x="334" y="543"/>
                  </a:lnTo>
                  <a:lnTo>
                    <a:pt x="333" y="543"/>
                  </a:lnTo>
                  <a:lnTo>
                    <a:pt x="330" y="543"/>
                  </a:lnTo>
                  <a:lnTo>
                    <a:pt x="327" y="540"/>
                  </a:lnTo>
                  <a:lnTo>
                    <a:pt x="322" y="536"/>
                  </a:lnTo>
                  <a:lnTo>
                    <a:pt x="319" y="534"/>
                  </a:lnTo>
                  <a:lnTo>
                    <a:pt x="314" y="534"/>
                  </a:lnTo>
                  <a:lnTo>
                    <a:pt x="321" y="539"/>
                  </a:lnTo>
                  <a:lnTo>
                    <a:pt x="327" y="545"/>
                  </a:lnTo>
                  <a:lnTo>
                    <a:pt x="333" y="549"/>
                  </a:lnTo>
                  <a:lnTo>
                    <a:pt x="339" y="552"/>
                  </a:lnTo>
                  <a:lnTo>
                    <a:pt x="336" y="549"/>
                  </a:lnTo>
                  <a:lnTo>
                    <a:pt x="336" y="548"/>
                  </a:lnTo>
                  <a:lnTo>
                    <a:pt x="337" y="546"/>
                  </a:lnTo>
                  <a:lnTo>
                    <a:pt x="334" y="546"/>
                  </a:lnTo>
                  <a:lnTo>
                    <a:pt x="333" y="546"/>
                  </a:lnTo>
                  <a:lnTo>
                    <a:pt x="333" y="545"/>
                  </a:lnTo>
                  <a:lnTo>
                    <a:pt x="331" y="545"/>
                  </a:lnTo>
                  <a:lnTo>
                    <a:pt x="331" y="543"/>
                  </a:lnTo>
                  <a:lnTo>
                    <a:pt x="333" y="545"/>
                  </a:lnTo>
                  <a:lnTo>
                    <a:pt x="334" y="545"/>
                  </a:lnTo>
                  <a:close/>
                  <a:moveTo>
                    <a:pt x="625" y="537"/>
                  </a:moveTo>
                  <a:lnTo>
                    <a:pt x="625" y="537"/>
                  </a:lnTo>
                  <a:lnTo>
                    <a:pt x="625" y="536"/>
                  </a:lnTo>
                  <a:lnTo>
                    <a:pt x="624" y="534"/>
                  </a:lnTo>
                  <a:lnTo>
                    <a:pt x="624" y="532"/>
                  </a:lnTo>
                  <a:lnTo>
                    <a:pt x="622" y="532"/>
                  </a:lnTo>
                  <a:lnTo>
                    <a:pt x="621" y="532"/>
                  </a:lnTo>
                  <a:lnTo>
                    <a:pt x="622" y="534"/>
                  </a:lnTo>
                  <a:lnTo>
                    <a:pt x="625" y="537"/>
                  </a:lnTo>
                  <a:close/>
                  <a:moveTo>
                    <a:pt x="781" y="545"/>
                  </a:moveTo>
                  <a:lnTo>
                    <a:pt x="781" y="545"/>
                  </a:lnTo>
                  <a:lnTo>
                    <a:pt x="781" y="537"/>
                  </a:lnTo>
                  <a:lnTo>
                    <a:pt x="781" y="536"/>
                  </a:lnTo>
                  <a:lnTo>
                    <a:pt x="779" y="532"/>
                  </a:lnTo>
                  <a:lnTo>
                    <a:pt x="778" y="536"/>
                  </a:lnTo>
                  <a:lnTo>
                    <a:pt x="778" y="540"/>
                  </a:lnTo>
                  <a:lnTo>
                    <a:pt x="779" y="542"/>
                  </a:lnTo>
                  <a:lnTo>
                    <a:pt x="781" y="545"/>
                  </a:lnTo>
                  <a:close/>
                  <a:moveTo>
                    <a:pt x="247" y="543"/>
                  </a:moveTo>
                  <a:lnTo>
                    <a:pt x="247" y="543"/>
                  </a:lnTo>
                  <a:lnTo>
                    <a:pt x="241" y="537"/>
                  </a:lnTo>
                  <a:lnTo>
                    <a:pt x="237" y="534"/>
                  </a:lnTo>
                  <a:lnTo>
                    <a:pt x="241" y="539"/>
                  </a:lnTo>
                  <a:lnTo>
                    <a:pt x="244" y="542"/>
                  </a:lnTo>
                  <a:lnTo>
                    <a:pt x="247" y="543"/>
                  </a:lnTo>
                  <a:close/>
                  <a:moveTo>
                    <a:pt x="686" y="549"/>
                  </a:moveTo>
                  <a:lnTo>
                    <a:pt x="686" y="549"/>
                  </a:lnTo>
                  <a:lnTo>
                    <a:pt x="683" y="545"/>
                  </a:lnTo>
                  <a:lnTo>
                    <a:pt x="680" y="540"/>
                  </a:lnTo>
                  <a:lnTo>
                    <a:pt x="677" y="537"/>
                  </a:lnTo>
                  <a:lnTo>
                    <a:pt x="671" y="536"/>
                  </a:lnTo>
                  <a:lnTo>
                    <a:pt x="676" y="539"/>
                  </a:lnTo>
                  <a:lnTo>
                    <a:pt x="679" y="543"/>
                  </a:lnTo>
                  <a:lnTo>
                    <a:pt x="682" y="546"/>
                  </a:lnTo>
                  <a:lnTo>
                    <a:pt x="686" y="549"/>
                  </a:lnTo>
                  <a:close/>
                  <a:moveTo>
                    <a:pt x="719" y="572"/>
                  </a:moveTo>
                  <a:lnTo>
                    <a:pt x="719" y="572"/>
                  </a:lnTo>
                  <a:lnTo>
                    <a:pt x="723" y="574"/>
                  </a:lnTo>
                  <a:lnTo>
                    <a:pt x="729" y="577"/>
                  </a:lnTo>
                  <a:lnTo>
                    <a:pt x="732" y="580"/>
                  </a:lnTo>
                  <a:lnTo>
                    <a:pt x="737" y="581"/>
                  </a:lnTo>
                  <a:lnTo>
                    <a:pt x="732" y="577"/>
                  </a:lnTo>
                  <a:lnTo>
                    <a:pt x="728" y="572"/>
                  </a:lnTo>
                  <a:lnTo>
                    <a:pt x="725" y="568"/>
                  </a:lnTo>
                  <a:lnTo>
                    <a:pt x="720" y="563"/>
                  </a:lnTo>
                  <a:lnTo>
                    <a:pt x="720" y="560"/>
                  </a:lnTo>
                  <a:lnTo>
                    <a:pt x="711" y="554"/>
                  </a:lnTo>
                  <a:lnTo>
                    <a:pt x="703" y="548"/>
                  </a:lnTo>
                  <a:lnTo>
                    <a:pt x="696" y="542"/>
                  </a:lnTo>
                  <a:lnTo>
                    <a:pt x="686" y="536"/>
                  </a:lnTo>
                  <a:lnTo>
                    <a:pt x="693" y="545"/>
                  </a:lnTo>
                  <a:lnTo>
                    <a:pt x="702" y="554"/>
                  </a:lnTo>
                  <a:lnTo>
                    <a:pt x="709" y="563"/>
                  </a:lnTo>
                  <a:lnTo>
                    <a:pt x="719" y="572"/>
                  </a:lnTo>
                  <a:close/>
                  <a:moveTo>
                    <a:pt x="709" y="545"/>
                  </a:moveTo>
                  <a:lnTo>
                    <a:pt x="709" y="545"/>
                  </a:lnTo>
                  <a:lnTo>
                    <a:pt x="723" y="558"/>
                  </a:lnTo>
                  <a:lnTo>
                    <a:pt x="737" y="571"/>
                  </a:lnTo>
                  <a:lnTo>
                    <a:pt x="725" y="552"/>
                  </a:lnTo>
                  <a:lnTo>
                    <a:pt x="719" y="545"/>
                  </a:lnTo>
                  <a:lnTo>
                    <a:pt x="711" y="539"/>
                  </a:lnTo>
                  <a:lnTo>
                    <a:pt x="712" y="540"/>
                  </a:lnTo>
                  <a:lnTo>
                    <a:pt x="711" y="542"/>
                  </a:lnTo>
                  <a:lnTo>
                    <a:pt x="709" y="545"/>
                  </a:lnTo>
                  <a:close/>
                  <a:moveTo>
                    <a:pt x="525" y="543"/>
                  </a:moveTo>
                  <a:lnTo>
                    <a:pt x="525" y="543"/>
                  </a:lnTo>
                  <a:lnTo>
                    <a:pt x="528" y="545"/>
                  </a:lnTo>
                  <a:lnTo>
                    <a:pt x="529" y="545"/>
                  </a:lnTo>
                  <a:lnTo>
                    <a:pt x="529" y="543"/>
                  </a:lnTo>
                  <a:lnTo>
                    <a:pt x="528" y="542"/>
                  </a:lnTo>
                  <a:lnTo>
                    <a:pt x="526" y="540"/>
                  </a:lnTo>
                  <a:lnTo>
                    <a:pt x="522" y="539"/>
                  </a:lnTo>
                  <a:lnTo>
                    <a:pt x="523" y="540"/>
                  </a:lnTo>
                  <a:lnTo>
                    <a:pt x="525" y="543"/>
                  </a:lnTo>
                  <a:close/>
                  <a:moveTo>
                    <a:pt x="619" y="568"/>
                  </a:moveTo>
                  <a:lnTo>
                    <a:pt x="619" y="568"/>
                  </a:lnTo>
                  <a:lnTo>
                    <a:pt x="604" y="552"/>
                  </a:lnTo>
                  <a:lnTo>
                    <a:pt x="595" y="546"/>
                  </a:lnTo>
                  <a:lnTo>
                    <a:pt x="587" y="540"/>
                  </a:lnTo>
                  <a:lnTo>
                    <a:pt x="603" y="555"/>
                  </a:lnTo>
                  <a:lnTo>
                    <a:pt x="610" y="561"/>
                  </a:lnTo>
                  <a:lnTo>
                    <a:pt x="619" y="568"/>
                  </a:lnTo>
                  <a:close/>
                  <a:moveTo>
                    <a:pt x="746" y="546"/>
                  </a:moveTo>
                  <a:lnTo>
                    <a:pt x="746" y="546"/>
                  </a:lnTo>
                  <a:lnTo>
                    <a:pt x="743" y="542"/>
                  </a:lnTo>
                  <a:lnTo>
                    <a:pt x="740" y="540"/>
                  </a:lnTo>
                  <a:lnTo>
                    <a:pt x="738" y="540"/>
                  </a:lnTo>
                  <a:lnTo>
                    <a:pt x="741" y="543"/>
                  </a:lnTo>
                  <a:lnTo>
                    <a:pt x="746" y="546"/>
                  </a:lnTo>
                  <a:close/>
                  <a:moveTo>
                    <a:pt x="316" y="552"/>
                  </a:moveTo>
                  <a:lnTo>
                    <a:pt x="316" y="552"/>
                  </a:lnTo>
                  <a:lnTo>
                    <a:pt x="316" y="551"/>
                  </a:lnTo>
                  <a:lnTo>
                    <a:pt x="314" y="551"/>
                  </a:lnTo>
                  <a:lnTo>
                    <a:pt x="311" y="549"/>
                  </a:lnTo>
                  <a:lnTo>
                    <a:pt x="305" y="545"/>
                  </a:lnTo>
                  <a:lnTo>
                    <a:pt x="301" y="543"/>
                  </a:lnTo>
                  <a:lnTo>
                    <a:pt x="298" y="543"/>
                  </a:lnTo>
                  <a:lnTo>
                    <a:pt x="307" y="548"/>
                  </a:lnTo>
                  <a:lnTo>
                    <a:pt x="316" y="552"/>
                  </a:lnTo>
                  <a:close/>
                  <a:moveTo>
                    <a:pt x="346" y="603"/>
                  </a:moveTo>
                  <a:lnTo>
                    <a:pt x="346" y="603"/>
                  </a:lnTo>
                  <a:lnTo>
                    <a:pt x="348" y="603"/>
                  </a:lnTo>
                  <a:lnTo>
                    <a:pt x="348" y="601"/>
                  </a:lnTo>
                  <a:lnTo>
                    <a:pt x="345" y="600"/>
                  </a:lnTo>
                  <a:lnTo>
                    <a:pt x="345" y="601"/>
                  </a:lnTo>
                  <a:lnTo>
                    <a:pt x="328" y="587"/>
                  </a:lnTo>
                  <a:lnTo>
                    <a:pt x="311" y="575"/>
                  </a:lnTo>
                  <a:lnTo>
                    <a:pt x="293" y="561"/>
                  </a:lnTo>
                  <a:lnTo>
                    <a:pt x="276" y="549"/>
                  </a:lnTo>
                  <a:lnTo>
                    <a:pt x="273" y="548"/>
                  </a:lnTo>
                  <a:lnTo>
                    <a:pt x="272" y="546"/>
                  </a:lnTo>
                  <a:lnTo>
                    <a:pt x="269" y="545"/>
                  </a:lnTo>
                  <a:lnTo>
                    <a:pt x="266" y="543"/>
                  </a:lnTo>
                  <a:lnTo>
                    <a:pt x="276" y="555"/>
                  </a:lnTo>
                  <a:lnTo>
                    <a:pt x="289" y="565"/>
                  </a:lnTo>
                  <a:lnTo>
                    <a:pt x="301" y="575"/>
                  </a:lnTo>
                  <a:lnTo>
                    <a:pt x="313" y="586"/>
                  </a:lnTo>
                  <a:lnTo>
                    <a:pt x="325" y="595"/>
                  </a:lnTo>
                  <a:lnTo>
                    <a:pt x="337" y="606"/>
                  </a:lnTo>
                  <a:lnTo>
                    <a:pt x="348" y="618"/>
                  </a:lnTo>
                  <a:lnTo>
                    <a:pt x="362" y="627"/>
                  </a:lnTo>
                  <a:lnTo>
                    <a:pt x="359" y="621"/>
                  </a:lnTo>
                  <a:lnTo>
                    <a:pt x="354" y="613"/>
                  </a:lnTo>
                  <a:lnTo>
                    <a:pt x="350" y="607"/>
                  </a:lnTo>
                  <a:lnTo>
                    <a:pt x="346" y="603"/>
                  </a:lnTo>
                  <a:close/>
                  <a:moveTo>
                    <a:pt x="443" y="565"/>
                  </a:moveTo>
                  <a:lnTo>
                    <a:pt x="443" y="565"/>
                  </a:lnTo>
                  <a:lnTo>
                    <a:pt x="432" y="552"/>
                  </a:lnTo>
                  <a:lnTo>
                    <a:pt x="426" y="548"/>
                  </a:lnTo>
                  <a:lnTo>
                    <a:pt x="420" y="545"/>
                  </a:lnTo>
                  <a:lnTo>
                    <a:pt x="430" y="555"/>
                  </a:lnTo>
                  <a:lnTo>
                    <a:pt x="436" y="560"/>
                  </a:lnTo>
                  <a:lnTo>
                    <a:pt x="443" y="565"/>
                  </a:lnTo>
                  <a:close/>
                  <a:moveTo>
                    <a:pt x="536" y="558"/>
                  </a:moveTo>
                  <a:lnTo>
                    <a:pt x="536" y="558"/>
                  </a:lnTo>
                  <a:lnTo>
                    <a:pt x="532" y="554"/>
                  </a:lnTo>
                  <a:lnTo>
                    <a:pt x="528" y="551"/>
                  </a:lnTo>
                  <a:lnTo>
                    <a:pt x="531" y="555"/>
                  </a:lnTo>
                  <a:lnTo>
                    <a:pt x="534" y="557"/>
                  </a:lnTo>
                  <a:lnTo>
                    <a:pt x="536" y="558"/>
                  </a:lnTo>
                  <a:close/>
                  <a:moveTo>
                    <a:pt x="644" y="568"/>
                  </a:moveTo>
                  <a:lnTo>
                    <a:pt x="644" y="568"/>
                  </a:lnTo>
                  <a:lnTo>
                    <a:pt x="636" y="558"/>
                  </a:lnTo>
                  <a:lnTo>
                    <a:pt x="632" y="555"/>
                  </a:lnTo>
                  <a:lnTo>
                    <a:pt x="629" y="552"/>
                  </a:lnTo>
                  <a:lnTo>
                    <a:pt x="632" y="557"/>
                  </a:lnTo>
                  <a:lnTo>
                    <a:pt x="636" y="561"/>
                  </a:lnTo>
                  <a:lnTo>
                    <a:pt x="639" y="566"/>
                  </a:lnTo>
                  <a:lnTo>
                    <a:pt x="644" y="568"/>
                  </a:lnTo>
                  <a:close/>
                  <a:moveTo>
                    <a:pt x="700" y="580"/>
                  </a:moveTo>
                  <a:lnTo>
                    <a:pt x="700" y="580"/>
                  </a:lnTo>
                  <a:lnTo>
                    <a:pt x="686" y="565"/>
                  </a:lnTo>
                  <a:lnTo>
                    <a:pt x="679" y="558"/>
                  </a:lnTo>
                  <a:lnTo>
                    <a:pt x="670" y="552"/>
                  </a:lnTo>
                  <a:lnTo>
                    <a:pt x="676" y="561"/>
                  </a:lnTo>
                  <a:lnTo>
                    <a:pt x="683" y="569"/>
                  </a:lnTo>
                  <a:lnTo>
                    <a:pt x="691" y="575"/>
                  </a:lnTo>
                  <a:lnTo>
                    <a:pt x="700" y="580"/>
                  </a:lnTo>
                  <a:close/>
                  <a:moveTo>
                    <a:pt x="453" y="595"/>
                  </a:moveTo>
                  <a:lnTo>
                    <a:pt x="453" y="595"/>
                  </a:lnTo>
                  <a:lnTo>
                    <a:pt x="452" y="593"/>
                  </a:lnTo>
                  <a:lnTo>
                    <a:pt x="453" y="592"/>
                  </a:lnTo>
                  <a:lnTo>
                    <a:pt x="452" y="592"/>
                  </a:lnTo>
                  <a:lnTo>
                    <a:pt x="452" y="589"/>
                  </a:lnTo>
                  <a:lnTo>
                    <a:pt x="426" y="571"/>
                  </a:lnTo>
                  <a:lnTo>
                    <a:pt x="412" y="561"/>
                  </a:lnTo>
                  <a:lnTo>
                    <a:pt x="398" y="554"/>
                  </a:lnTo>
                  <a:lnTo>
                    <a:pt x="409" y="566"/>
                  </a:lnTo>
                  <a:lnTo>
                    <a:pt x="423" y="577"/>
                  </a:lnTo>
                  <a:lnTo>
                    <a:pt x="436" y="587"/>
                  </a:lnTo>
                  <a:lnTo>
                    <a:pt x="453" y="595"/>
                  </a:lnTo>
                  <a:close/>
                  <a:moveTo>
                    <a:pt x="354" y="568"/>
                  </a:moveTo>
                  <a:lnTo>
                    <a:pt x="354" y="568"/>
                  </a:lnTo>
                  <a:lnTo>
                    <a:pt x="366" y="577"/>
                  </a:lnTo>
                  <a:lnTo>
                    <a:pt x="380" y="586"/>
                  </a:lnTo>
                  <a:lnTo>
                    <a:pt x="392" y="597"/>
                  </a:lnTo>
                  <a:lnTo>
                    <a:pt x="403" y="606"/>
                  </a:lnTo>
                  <a:lnTo>
                    <a:pt x="375" y="578"/>
                  </a:lnTo>
                  <a:lnTo>
                    <a:pt x="346" y="554"/>
                  </a:lnTo>
                  <a:lnTo>
                    <a:pt x="350" y="560"/>
                  </a:lnTo>
                  <a:lnTo>
                    <a:pt x="354" y="568"/>
                  </a:lnTo>
                  <a:close/>
                  <a:moveTo>
                    <a:pt x="528" y="560"/>
                  </a:moveTo>
                  <a:lnTo>
                    <a:pt x="528" y="560"/>
                  </a:lnTo>
                  <a:lnTo>
                    <a:pt x="522" y="555"/>
                  </a:lnTo>
                  <a:lnTo>
                    <a:pt x="525" y="558"/>
                  </a:lnTo>
                  <a:lnTo>
                    <a:pt x="526" y="560"/>
                  </a:lnTo>
                  <a:lnTo>
                    <a:pt x="528" y="560"/>
                  </a:lnTo>
                  <a:close/>
                  <a:moveTo>
                    <a:pt x="423" y="593"/>
                  </a:moveTo>
                  <a:lnTo>
                    <a:pt x="423" y="593"/>
                  </a:lnTo>
                  <a:lnTo>
                    <a:pt x="423" y="592"/>
                  </a:lnTo>
                  <a:lnTo>
                    <a:pt x="421" y="590"/>
                  </a:lnTo>
                  <a:lnTo>
                    <a:pt x="421" y="589"/>
                  </a:lnTo>
                  <a:lnTo>
                    <a:pt x="423" y="587"/>
                  </a:lnTo>
                  <a:lnTo>
                    <a:pt x="424" y="587"/>
                  </a:lnTo>
                  <a:lnTo>
                    <a:pt x="415" y="580"/>
                  </a:lnTo>
                  <a:lnTo>
                    <a:pt x="406" y="572"/>
                  </a:lnTo>
                  <a:lnTo>
                    <a:pt x="395" y="566"/>
                  </a:lnTo>
                  <a:lnTo>
                    <a:pt x="385" y="560"/>
                  </a:lnTo>
                  <a:lnTo>
                    <a:pt x="383" y="561"/>
                  </a:lnTo>
                  <a:lnTo>
                    <a:pt x="382" y="560"/>
                  </a:lnTo>
                  <a:lnTo>
                    <a:pt x="382" y="558"/>
                  </a:lnTo>
                  <a:lnTo>
                    <a:pt x="380" y="557"/>
                  </a:lnTo>
                  <a:lnTo>
                    <a:pt x="375" y="557"/>
                  </a:lnTo>
                  <a:lnTo>
                    <a:pt x="388" y="566"/>
                  </a:lnTo>
                  <a:lnTo>
                    <a:pt x="398" y="577"/>
                  </a:lnTo>
                  <a:lnTo>
                    <a:pt x="409" y="586"/>
                  </a:lnTo>
                  <a:lnTo>
                    <a:pt x="423" y="593"/>
                  </a:lnTo>
                  <a:close/>
                  <a:moveTo>
                    <a:pt x="493" y="583"/>
                  </a:moveTo>
                  <a:lnTo>
                    <a:pt x="493" y="583"/>
                  </a:lnTo>
                  <a:lnTo>
                    <a:pt x="485" y="575"/>
                  </a:lnTo>
                  <a:lnTo>
                    <a:pt x="478" y="568"/>
                  </a:lnTo>
                  <a:lnTo>
                    <a:pt x="459" y="557"/>
                  </a:lnTo>
                  <a:lnTo>
                    <a:pt x="465" y="565"/>
                  </a:lnTo>
                  <a:lnTo>
                    <a:pt x="475" y="572"/>
                  </a:lnTo>
                  <a:lnTo>
                    <a:pt x="493" y="583"/>
                  </a:lnTo>
                  <a:close/>
                  <a:moveTo>
                    <a:pt x="322" y="561"/>
                  </a:moveTo>
                  <a:lnTo>
                    <a:pt x="322" y="561"/>
                  </a:lnTo>
                  <a:lnTo>
                    <a:pt x="334" y="569"/>
                  </a:lnTo>
                  <a:lnTo>
                    <a:pt x="346" y="577"/>
                  </a:lnTo>
                  <a:lnTo>
                    <a:pt x="362" y="589"/>
                  </a:lnTo>
                  <a:lnTo>
                    <a:pt x="369" y="593"/>
                  </a:lnTo>
                  <a:lnTo>
                    <a:pt x="375" y="597"/>
                  </a:lnTo>
                  <a:lnTo>
                    <a:pt x="369" y="590"/>
                  </a:lnTo>
                  <a:lnTo>
                    <a:pt x="368" y="587"/>
                  </a:lnTo>
                  <a:lnTo>
                    <a:pt x="368" y="584"/>
                  </a:lnTo>
                  <a:lnTo>
                    <a:pt x="363" y="584"/>
                  </a:lnTo>
                  <a:lnTo>
                    <a:pt x="360" y="581"/>
                  </a:lnTo>
                  <a:lnTo>
                    <a:pt x="357" y="577"/>
                  </a:lnTo>
                  <a:lnTo>
                    <a:pt x="353" y="575"/>
                  </a:lnTo>
                  <a:lnTo>
                    <a:pt x="354" y="574"/>
                  </a:lnTo>
                  <a:lnTo>
                    <a:pt x="350" y="572"/>
                  </a:lnTo>
                  <a:lnTo>
                    <a:pt x="345" y="571"/>
                  </a:lnTo>
                  <a:lnTo>
                    <a:pt x="337" y="566"/>
                  </a:lnTo>
                  <a:lnTo>
                    <a:pt x="334" y="563"/>
                  </a:lnTo>
                  <a:lnTo>
                    <a:pt x="331" y="560"/>
                  </a:lnTo>
                  <a:lnTo>
                    <a:pt x="327" y="560"/>
                  </a:lnTo>
                  <a:lnTo>
                    <a:pt x="322" y="561"/>
                  </a:lnTo>
                  <a:close/>
                  <a:moveTo>
                    <a:pt x="278" y="598"/>
                  </a:moveTo>
                  <a:lnTo>
                    <a:pt x="278" y="598"/>
                  </a:lnTo>
                  <a:lnTo>
                    <a:pt x="255" y="578"/>
                  </a:lnTo>
                  <a:lnTo>
                    <a:pt x="232" y="561"/>
                  </a:lnTo>
                  <a:lnTo>
                    <a:pt x="241" y="572"/>
                  </a:lnTo>
                  <a:lnTo>
                    <a:pt x="253" y="581"/>
                  </a:lnTo>
                  <a:lnTo>
                    <a:pt x="266" y="590"/>
                  </a:lnTo>
                  <a:lnTo>
                    <a:pt x="278" y="598"/>
                  </a:lnTo>
                  <a:close/>
                  <a:moveTo>
                    <a:pt x="565" y="598"/>
                  </a:moveTo>
                  <a:lnTo>
                    <a:pt x="565" y="598"/>
                  </a:lnTo>
                  <a:lnTo>
                    <a:pt x="566" y="600"/>
                  </a:lnTo>
                  <a:lnTo>
                    <a:pt x="569" y="601"/>
                  </a:lnTo>
                  <a:lnTo>
                    <a:pt x="571" y="603"/>
                  </a:lnTo>
                  <a:lnTo>
                    <a:pt x="575" y="604"/>
                  </a:lnTo>
                  <a:lnTo>
                    <a:pt x="565" y="592"/>
                  </a:lnTo>
                  <a:lnTo>
                    <a:pt x="552" y="581"/>
                  </a:lnTo>
                  <a:lnTo>
                    <a:pt x="529" y="563"/>
                  </a:lnTo>
                  <a:lnTo>
                    <a:pt x="548" y="580"/>
                  </a:lnTo>
                  <a:lnTo>
                    <a:pt x="557" y="589"/>
                  </a:lnTo>
                  <a:lnTo>
                    <a:pt x="565" y="598"/>
                  </a:lnTo>
                  <a:close/>
                  <a:moveTo>
                    <a:pt x="609" y="578"/>
                  </a:moveTo>
                  <a:lnTo>
                    <a:pt x="609" y="578"/>
                  </a:lnTo>
                  <a:lnTo>
                    <a:pt x="600" y="569"/>
                  </a:lnTo>
                  <a:lnTo>
                    <a:pt x="595" y="565"/>
                  </a:lnTo>
                  <a:lnTo>
                    <a:pt x="592" y="563"/>
                  </a:lnTo>
                  <a:lnTo>
                    <a:pt x="589" y="563"/>
                  </a:lnTo>
                  <a:lnTo>
                    <a:pt x="600" y="572"/>
                  </a:lnTo>
                  <a:lnTo>
                    <a:pt x="604" y="577"/>
                  </a:lnTo>
                  <a:lnTo>
                    <a:pt x="609" y="578"/>
                  </a:lnTo>
                  <a:close/>
                  <a:moveTo>
                    <a:pt x="658" y="577"/>
                  </a:moveTo>
                  <a:lnTo>
                    <a:pt x="658" y="577"/>
                  </a:lnTo>
                  <a:lnTo>
                    <a:pt x="664" y="583"/>
                  </a:lnTo>
                  <a:lnTo>
                    <a:pt x="671" y="587"/>
                  </a:lnTo>
                  <a:lnTo>
                    <a:pt x="686" y="595"/>
                  </a:lnTo>
                  <a:lnTo>
                    <a:pt x="683" y="589"/>
                  </a:lnTo>
                  <a:lnTo>
                    <a:pt x="679" y="586"/>
                  </a:lnTo>
                  <a:lnTo>
                    <a:pt x="674" y="583"/>
                  </a:lnTo>
                  <a:lnTo>
                    <a:pt x="670" y="580"/>
                  </a:lnTo>
                  <a:lnTo>
                    <a:pt x="661" y="571"/>
                  </a:lnTo>
                  <a:lnTo>
                    <a:pt x="656" y="568"/>
                  </a:lnTo>
                  <a:lnTo>
                    <a:pt x="651" y="566"/>
                  </a:lnTo>
                  <a:lnTo>
                    <a:pt x="656" y="571"/>
                  </a:lnTo>
                  <a:lnTo>
                    <a:pt x="658" y="574"/>
                  </a:lnTo>
                  <a:lnTo>
                    <a:pt x="658" y="577"/>
                  </a:lnTo>
                  <a:close/>
                  <a:moveTo>
                    <a:pt x="423" y="615"/>
                  </a:moveTo>
                  <a:lnTo>
                    <a:pt x="423" y="615"/>
                  </a:lnTo>
                  <a:lnTo>
                    <a:pt x="417" y="609"/>
                  </a:lnTo>
                  <a:lnTo>
                    <a:pt x="411" y="601"/>
                  </a:lnTo>
                  <a:lnTo>
                    <a:pt x="404" y="595"/>
                  </a:lnTo>
                  <a:lnTo>
                    <a:pt x="401" y="590"/>
                  </a:lnTo>
                  <a:lnTo>
                    <a:pt x="401" y="586"/>
                  </a:lnTo>
                  <a:lnTo>
                    <a:pt x="385" y="577"/>
                  </a:lnTo>
                  <a:lnTo>
                    <a:pt x="377" y="571"/>
                  </a:lnTo>
                  <a:lnTo>
                    <a:pt x="368" y="566"/>
                  </a:lnTo>
                  <a:lnTo>
                    <a:pt x="423" y="615"/>
                  </a:lnTo>
                  <a:close/>
                  <a:moveTo>
                    <a:pt x="481" y="609"/>
                  </a:moveTo>
                  <a:lnTo>
                    <a:pt x="481" y="609"/>
                  </a:lnTo>
                  <a:lnTo>
                    <a:pt x="494" y="619"/>
                  </a:lnTo>
                  <a:lnTo>
                    <a:pt x="500" y="624"/>
                  </a:lnTo>
                  <a:lnTo>
                    <a:pt x="508" y="627"/>
                  </a:lnTo>
                  <a:lnTo>
                    <a:pt x="507" y="622"/>
                  </a:lnTo>
                  <a:lnTo>
                    <a:pt x="504" y="619"/>
                  </a:lnTo>
                  <a:lnTo>
                    <a:pt x="500" y="616"/>
                  </a:lnTo>
                  <a:lnTo>
                    <a:pt x="500" y="613"/>
                  </a:lnTo>
                  <a:lnTo>
                    <a:pt x="496" y="612"/>
                  </a:lnTo>
                  <a:lnTo>
                    <a:pt x="491" y="609"/>
                  </a:lnTo>
                  <a:lnTo>
                    <a:pt x="488" y="604"/>
                  </a:lnTo>
                  <a:lnTo>
                    <a:pt x="487" y="601"/>
                  </a:lnTo>
                  <a:lnTo>
                    <a:pt x="482" y="598"/>
                  </a:lnTo>
                  <a:lnTo>
                    <a:pt x="478" y="595"/>
                  </a:lnTo>
                  <a:lnTo>
                    <a:pt x="472" y="587"/>
                  </a:lnTo>
                  <a:lnTo>
                    <a:pt x="468" y="589"/>
                  </a:lnTo>
                  <a:lnTo>
                    <a:pt x="467" y="590"/>
                  </a:lnTo>
                  <a:lnTo>
                    <a:pt x="458" y="586"/>
                  </a:lnTo>
                  <a:lnTo>
                    <a:pt x="450" y="580"/>
                  </a:lnTo>
                  <a:lnTo>
                    <a:pt x="435" y="568"/>
                  </a:lnTo>
                  <a:lnTo>
                    <a:pt x="439" y="574"/>
                  </a:lnTo>
                  <a:lnTo>
                    <a:pt x="446" y="580"/>
                  </a:lnTo>
                  <a:lnTo>
                    <a:pt x="456" y="590"/>
                  </a:lnTo>
                  <a:lnTo>
                    <a:pt x="470" y="600"/>
                  </a:lnTo>
                  <a:lnTo>
                    <a:pt x="481" y="609"/>
                  </a:lnTo>
                  <a:close/>
                  <a:moveTo>
                    <a:pt x="714" y="575"/>
                  </a:moveTo>
                  <a:lnTo>
                    <a:pt x="714" y="575"/>
                  </a:lnTo>
                  <a:lnTo>
                    <a:pt x="712" y="574"/>
                  </a:lnTo>
                  <a:lnTo>
                    <a:pt x="711" y="572"/>
                  </a:lnTo>
                  <a:lnTo>
                    <a:pt x="708" y="571"/>
                  </a:lnTo>
                  <a:lnTo>
                    <a:pt x="708" y="569"/>
                  </a:lnTo>
                  <a:lnTo>
                    <a:pt x="706" y="569"/>
                  </a:lnTo>
                  <a:lnTo>
                    <a:pt x="705" y="569"/>
                  </a:lnTo>
                  <a:lnTo>
                    <a:pt x="705" y="568"/>
                  </a:lnTo>
                  <a:lnTo>
                    <a:pt x="703" y="569"/>
                  </a:lnTo>
                  <a:lnTo>
                    <a:pt x="709" y="572"/>
                  </a:lnTo>
                  <a:lnTo>
                    <a:pt x="714" y="575"/>
                  </a:lnTo>
                  <a:close/>
                  <a:moveTo>
                    <a:pt x="624" y="580"/>
                  </a:moveTo>
                  <a:lnTo>
                    <a:pt x="624" y="580"/>
                  </a:lnTo>
                  <a:lnTo>
                    <a:pt x="619" y="578"/>
                  </a:lnTo>
                  <a:lnTo>
                    <a:pt x="616" y="574"/>
                  </a:lnTo>
                  <a:lnTo>
                    <a:pt x="613" y="571"/>
                  </a:lnTo>
                  <a:lnTo>
                    <a:pt x="609" y="569"/>
                  </a:lnTo>
                  <a:lnTo>
                    <a:pt x="616" y="577"/>
                  </a:lnTo>
                  <a:lnTo>
                    <a:pt x="621" y="580"/>
                  </a:lnTo>
                  <a:lnTo>
                    <a:pt x="624" y="580"/>
                  </a:lnTo>
                  <a:close/>
                  <a:moveTo>
                    <a:pt x="683" y="580"/>
                  </a:moveTo>
                  <a:lnTo>
                    <a:pt x="683" y="580"/>
                  </a:lnTo>
                  <a:lnTo>
                    <a:pt x="682" y="577"/>
                  </a:lnTo>
                  <a:lnTo>
                    <a:pt x="679" y="574"/>
                  </a:lnTo>
                  <a:lnTo>
                    <a:pt x="676" y="572"/>
                  </a:lnTo>
                  <a:lnTo>
                    <a:pt x="673" y="572"/>
                  </a:lnTo>
                  <a:lnTo>
                    <a:pt x="679" y="577"/>
                  </a:lnTo>
                  <a:lnTo>
                    <a:pt x="683" y="580"/>
                  </a:lnTo>
                  <a:close/>
                  <a:moveTo>
                    <a:pt x="725" y="595"/>
                  </a:moveTo>
                  <a:lnTo>
                    <a:pt x="725" y="595"/>
                  </a:lnTo>
                  <a:lnTo>
                    <a:pt x="720" y="589"/>
                  </a:lnTo>
                  <a:lnTo>
                    <a:pt x="714" y="583"/>
                  </a:lnTo>
                  <a:lnTo>
                    <a:pt x="702" y="574"/>
                  </a:lnTo>
                  <a:lnTo>
                    <a:pt x="712" y="586"/>
                  </a:lnTo>
                  <a:lnTo>
                    <a:pt x="719" y="590"/>
                  </a:lnTo>
                  <a:lnTo>
                    <a:pt x="725" y="595"/>
                  </a:lnTo>
                  <a:close/>
                  <a:moveTo>
                    <a:pt x="235" y="581"/>
                  </a:moveTo>
                  <a:lnTo>
                    <a:pt x="235" y="581"/>
                  </a:lnTo>
                  <a:lnTo>
                    <a:pt x="234" y="581"/>
                  </a:lnTo>
                  <a:lnTo>
                    <a:pt x="232" y="580"/>
                  </a:lnTo>
                  <a:lnTo>
                    <a:pt x="231" y="580"/>
                  </a:lnTo>
                  <a:lnTo>
                    <a:pt x="231" y="581"/>
                  </a:lnTo>
                  <a:lnTo>
                    <a:pt x="232" y="583"/>
                  </a:lnTo>
                  <a:lnTo>
                    <a:pt x="234" y="583"/>
                  </a:lnTo>
                  <a:lnTo>
                    <a:pt x="235" y="581"/>
                  </a:lnTo>
                  <a:close/>
                  <a:moveTo>
                    <a:pt x="691" y="587"/>
                  </a:moveTo>
                  <a:lnTo>
                    <a:pt x="691" y="587"/>
                  </a:lnTo>
                  <a:lnTo>
                    <a:pt x="699" y="592"/>
                  </a:lnTo>
                  <a:lnTo>
                    <a:pt x="706" y="598"/>
                  </a:lnTo>
                  <a:lnTo>
                    <a:pt x="714" y="604"/>
                  </a:lnTo>
                  <a:lnTo>
                    <a:pt x="722" y="609"/>
                  </a:lnTo>
                  <a:lnTo>
                    <a:pt x="720" y="604"/>
                  </a:lnTo>
                  <a:lnTo>
                    <a:pt x="717" y="600"/>
                  </a:lnTo>
                  <a:lnTo>
                    <a:pt x="709" y="592"/>
                  </a:lnTo>
                  <a:lnTo>
                    <a:pt x="700" y="586"/>
                  </a:lnTo>
                  <a:lnTo>
                    <a:pt x="691" y="580"/>
                  </a:lnTo>
                  <a:lnTo>
                    <a:pt x="691" y="584"/>
                  </a:lnTo>
                  <a:lnTo>
                    <a:pt x="693" y="586"/>
                  </a:lnTo>
                  <a:lnTo>
                    <a:pt x="691" y="587"/>
                  </a:lnTo>
                  <a:close/>
                  <a:moveTo>
                    <a:pt x="644" y="593"/>
                  </a:moveTo>
                  <a:lnTo>
                    <a:pt x="644" y="593"/>
                  </a:lnTo>
                  <a:lnTo>
                    <a:pt x="638" y="586"/>
                  </a:lnTo>
                  <a:lnTo>
                    <a:pt x="635" y="583"/>
                  </a:lnTo>
                  <a:lnTo>
                    <a:pt x="632" y="581"/>
                  </a:lnTo>
                  <a:lnTo>
                    <a:pt x="638" y="587"/>
                  </a:lnTo>
                  <a:lnTo>
                    <a:pt x="644" y="593"/>
                  </a:lnTo>
                  <a:close/>
                  <a:moveTo>
                    <a:pt x="746" y="592"/>
                  </a:moveTo>
                  <a:lnTo>
                    <a:pt x="746" y="592"/>
                  </a:lnTo>
                  <a:lnTo>
                    <a:pt x="740" y="590"/>
                  </a:lnTo>
                  <a:lnTo>
                    <a:pt x="738" y="589"/>
                  </a:lnTo>
                  <a:lnTo>
                    <a:pt x="738" y="586"/>
                  </a:lnTo>
                  <a:lnTo>
                    <a:pt x="735" y="584"/>
                  </a:lnTo>
                  <a:lnTo>
                    <a:pt x="732" y="584"/>
                  </a:lnTo>
                  <a:lnTo>
                    <a:pt x="735" y="587"/>
                  </a:lnTo>
                  <a:lnTo>
                    <a:pt x="738" y="590"/>
                  </a:lnTo>
                  <a:lnTo>
                    <a:pt x="741" y="593"/>
                  </a:lnTo>
                  <a:lnTo>
                    <a:pt x="746" y="592"/>
                  </a:lnTo>
                  <a:close/>
                  <a:moveTo>
                    <a:pt x="691" y="621"/>
                  </a:moveTo>
                  <a:lnTo>
                    <a:pt x="691" y="621"/>
                  </a:lnTo>
                  <a:lnTo>
                    <a:pt x="686" y="615"/>
                  </a:lnTo>
                  <a:lnTo>
                    <a:pt x="682" y="610"/>
                  </a:lnTo>
                  <a:lnTo>
                    <a:pt x="671" y="601"/>
                  </a:lnTo>
                  <a:lnTo>
                    <a:pt x="645" y="586"/>
                  </a:lnTo>
                  <a:lnTo>
                    <a:pt x="654" y="597"/>
                  </a:lnTo>
                  <a:lnTo>
                    <a:pt x="665" y="607"/>
                  </a:lnTo>
                  <a:lnTo>
                    <a:pt x="677" y="616"/>
                  </a:lnTo>
                  <a:lnTo>
                    <a:pt x="683" y="619"/>
                  </a:lnTo>
                  <a:lnTo>
                    <a:pt x="691" y="621"/>
                  </a:lnTo>
                  <a:close/>
                  <a:moveTo>
                    <a:pt x="488" y="587"/>
                  </a:moveTo>
                  <a:lnTo>
                    <a:pt x="488" y="587"/>
                  </a:lnTo>
                  <a:lnTo>
                    <a:pt x="508" y="607"/>
                  </a:lnTo>
                  <a:lnTo>
                    <a:pt x="526" y="626"/>
                  </a:lnTo>
                  <a:lnTo>
                    <a:pt x="529" y="626"/>
                  </a:lnTo>
                  <a:lnTo>
                    <a:pt x="531" y="627"/>
                  </a:lnTo>
                  <a:lnTo>
                    <a:pt x="534" y="627"/>
                  </a:lnTo>
                  <a:lnTo>
                    <a:pt x="525" y="615"/>
                  </a:lnTo>
                  <a:lnTo>
                    <a:pt x="514" y="604"/>
                  </a:lnTo>
                  <a:lnTo>
                    <a:pt x="502" y="595"/>
                  </a:lnTo>
                  <a:lnTo>
                    <a:pt x="488" y="587"/>
                  </a:lnTo>
                  <a:close/>
                  <a:moveTo>
                    <a:pt x="505" y="587"/>
                  </a:moveTo>
                  <a:lnTo>
                    <a:pt x="505" y="587"/>
                  </a:lnTo>
                  <a:lnTo>
                    <a:pt x="511" y="595"/>
                  </a:lnTo>
                  <a:lnTo>
                    <a:pt x="519" y="601"/>
                  </a:lnTo>
                  <a:lnTo>
                    <a:pt x="536" y="610"/>
                  </a:lnTo>
                  <a:lnTo>
                    <a:pt x="520" y="597"/>
                  </a:lnTo>
                  <a:lnTo>
                    <a:pt x="513" y="592"/>
                  </a:lnTo>
                  <a:lnTo>
                    <a:pt x="505" y="587"/>
                  </a:lnTo>
                  <a:close/>
                  <a:moveTo>
                    <a:pt x="667" y="590"/>
                  </a:moveTo>
                  <a:lnTo>
                    <a:pt x="667" y="590"/>
                  </a:lnTo>
                  <a:lnTo>
                    <a:pt x="664" y="589"/>
                  </a:lnTo>
                  <a:lnTo>
                    <a:pt x="662" y="587"/>
                  </a:lnTo>
                  <a:lnTo>
                    <a:pt x="661" y="587"/>
                  </a:lnTo>
                  <a:lnTo>
                    <a:pt x="664" y="590"/>
                  </a:lnTo>
                  <a:lnTo>
                    <a:pt x="665" y="592"/>
                  </a:lnTo>
                  <a:lnTo>
                    <a:pt x="667" y="590"/>
                  </a:lnTo>
                  <a:close/>
                  <a:moveTo>
                    <a:pt x="635" y="598"/>
                  </a:moveTo>
                  <a:lnTo>
                    <a:pt x="635" y="598"/>
                  </a:lnTo>
                  <a:lnTo>
                    <a:pt x="630" y="593"/>
                  </a:lnTo>
                  <a:lnTo>
                    <a:pt x="624" y="589"/>
                  </a:lnTo>
                  <a:lnTo>
                    <a:pt x="629" y="593"/>
                  </a:lnTo>
                  <a:lnTo>
                    <a:pt x="632" y="597"/>
                  </a:lnTo>
                  <a:lnTo>
                    <a:pt x="635" y="598"/>
                  </a:lnTo>
                  <a:close/>
                  <a:moveTo>
                    <a:pt x="363" y="597"/>
                  </a:moveTo>
                  <a:lnTo>
                    <a:pt x="363" y="597"/>
                  </a:lnTo>
                  <a:lnTo>
                    <a:pt x="360" y="592"/>
                  </a:lnTo>
                  <a:lnTo>
                    <a:pt x="357" y="590"/>
                  </a:lnTo>
                  <a:lnTo>
                    <a:pt x="354" y="589"/>
                  </a:lnTo>
                  <a:lnTo>
                    <a:pt x="356" y="592"/>
                  </a:lnTo>
                  <a:lnTo>
                    <a:pt x="357" y="593"/>
                  </a:lnTo>
                  <a:lnTo>
                    <a:pt x="363" y="597"/>
                  </a:lnTo>
                  <a:close/>
                  <a:moveTo>
                    <a:pt x="257" y="598"/>
                  </a:moveTo>
                  <a:lnTo>
                    <a:pt x="257" y="598"/>
                  </a:lnTo>
                  <a:lnTo>
                    <a:pt x="253" y="595"/>
                  </a:lnTo>
                  <a:lnTo>
                    <a:pt x="250" y="592"/>
                  </a:lnTo>
                  <a:lnTo>
                    <a:pt x="253" y="597"/>
                  </a:lnTo>
                  <a:lnTo>
                    <a:pt x="255" y="598"/>
                  </a:lnTo>
                  <a:lnTo>
                    <a:pt x="257" y="598"/>
                  </a:lnTo>
                  <a:close/>
                  <a:moveTo>
                    <a:pt x="761" y="601"/>
                  </a:moveTo>
                  <a:lnTo>
                    <a:pt x="761" y="601"/>
                  </a:lnTo>
                  <a:lnTo>
                    <a:pt x="758" y="597"/>
                  </a:lnTo>
                  <a:lnTo>
                    <a:pt x="754" y="592"/>
                  </a:lnTo>
                  <a:lnTo>
                    <a:pt x="757" y="597"/>
                  </a:lnTo>
                  <a:lnTo>
                    <a:pt x="761" y="601"/>
                  </a:lnTo>
                  <a:close/>
                  <a:moveTo>
                    <a:pt x="630" y="600"/>
                  </a:moveTo>
                  <a:lnTo>
                    <a:pt x="630" y="600"/>
                  </a:lnTo>
                  <a:lnTo>
                    <a:pt x="627" y="597"/>
                  </a:lnTo>
                  <a:lnTo>
                    <a:pt x="624" y="595"/>
                  </a:lnTo>
                  <a:lnTo>
                    <a:pt x="627" y="598"/>
                  </a:lnTo>
                  <a:lnTo>
                    <a:pt x="629" y="600"/>
                  </a:lnTo>
                  <a:lnTo>
                    <a:pt x="630" y="600"/>
                  </a:lnTo>
                  <a:close/>
                  <a:moveTo>
                    <a:pt x="472" y="606"/>
                  </a:moveTo>
                  <a:lnTo>
                    <a:pt x="472" y="606"/>
                  </a:lnTo>
                  <a:lnTo>
                    <a:pt x="467" y="601"/>
                  </a:lnTo>
                  <a:lnTo>
                    <a:pt x="464" y="600"/>
                  </a:lnTo>
                  <a:lnTo>
                    <a:pt x="461" y="598"/>
                  </a:lnTo>
                  <a:lnTo>
                    <a:pt x="465" y="603"/>
                  </a:lnTo>
                  <a:lnTo>
                    <a:pt x="468" y="606"/>
                  </a:lnTo>
                  <a:lnTo>
                    <a:pt x="472" y="606"/>
                  </a:lnTo>
                  <a:close/>
                  <a:moveTo>
                    <a:pt x="374" y="603"/>
                  </a:moveTo>
                  <a:lnTo>
                    <a:pt x="374" y="603"/>
                  </a:lnTo>
                  <a:lnTo>
                    <a:pt x="369" y="600"/>
                  </a:lnTo>
                  <a:lnTo>
                    <a:pt x="368" y="598"/>
                  </a:lnTo>
                  <a:lnTo>
                    <a:pt x="366" y="600"/>
                  </a:lnTo>
                  <a:lnTo>
                    <a:pt x="369" y="601"/>
                  </a:lnTo>
                  <a:lnTo>
                    <a:pt x="374" y="603"/>
                  </a:lnTo>
                  <a:close/>
                  <a:moveTo>
                    <a:pt x="749" y="610"/>
                  </a:moveTo>
                  <a:lnTo>
                    <a:pt x="749" y="610"/>
                  </a:lnTo>
                  <a:lnTo>
                    <a:pt x="749" y="609"/>
                  </a:lnTo>
                  <a:lnTo>
                    <a:pt x="747" y="607"/>
                  </a:lnTo>
                  <a:lnTo>
                    <a:pt x="746" y="606"/>
                  </a:lnTo>
                  <a:lnTo>
                    <a:pt x="744" y="603"/>
                  </a:lnTo>
                  <a:lnTo>
                    <a:pt x="743" y="603"/>
                  </a:lnTo>
                  <a:lnTo>
                    <a:pt x="741" y="601"/>
                  </a:lnTo>
                  <a:lnTo>
                    <a:pt x="740" y="600"/>
                  </a:lnTo>
                  <a:lnTo>
                    <a:pt x="738" y="600"/>
                  </a:lnTo>
                  <a:lnTo>
                    <a:pt x="740" y="603"/>
                  </a:lnTo>
                  <a:lnTo>
                    <a:pt x="741" y="607"/>
                  </a:lnTo>
                  <a:lnTo>
                    <a:pt x="746" y="609"/>
                  </a:lnTo>
                  <a:lnTo>
                    <a:pt x="749" y="610"/>
                  </a:lnTo>
                  <a:close/>
                  <a:moveTo>
                    <a:pt x="690" y="606"/>
                  </a:moveTo>
                  <a:lnTo>
                    <a:pt x="690" y="606"/>
                  </a:lnTo>
                  <a:lnTo>
                    <a:pt x="685" y="603"/>
                  </a:lnTo>
                  <a:lnTo>
                    <a:pt x="680" y="600"/>
                  </a:lnTo>
                  <a:lnTo>
                    <a:pt x="682" y="603"/>
                  </a:lnTo>
                  <a:lnTo>
                    <a:pt x="685" y="604"/>
                  </a:lnTo>
                  <a:lnTo>
                    <a:pt x="688" y="606"/>
                  </a:lnTo>
                  <a:lnTo>
                    <a:pt x="690" y="606"/>
                  </a:lnTo>
                  <a:close/>
                  <a:moveTo>
                    <a:pt x="479" y="626"/>
                  </a:moveTo>
                  <a:lnTo>
                    <a:pt x="479" y="626"/>
                  </a:lnTo>
                  <a:lnTo>
                    <a:pt x="464" y="613"/>
                  </a:lnTo>
                  <a:lnTo>
                    <a:pt x="447" y="601"/>
                  </a:lnTo>
                  <a:lnTo>
                    <a:pt x="453" y="609"/>
                  </a:lnTo>
                  <a:lnTo>
                    <a:pt x="462" y="615"/>
                  </a:lnTo>
                  <a:lnTo>
                    <a:pt x="470" y="621"/>
                  </a:lnTo>
                  <a:lnTo>
                    <a:pt x="479" y="626"/>
                  </a:lnTo>
                  <a:close/>
                  <a:moveTo>
                    <a:pt x="719" y="612"/>
                  </a:moveTo>
                  <a:lnTo>
                    <a:pt x="719" y="612"/>
                  </a:lnTo>
                  <a:lnTo>
                    <a:pt x="709" y="606"/>
                  </a:lnTo>
                  <a:lnTo>
                    <a:pt x="706" y="604"/>
                  </a:lnTo>
                  <a:lnTo>
                    <a:pt x="702" y="603"/>
                  </a:lnTo>
                  <a:lnTo>
                    <a:pt x="706" y="606"/>
                  </a:lnTo>
                  <a:lnTo>
                    <a:pt x="709" y="609"/>
                  </a:lnTo>
                  <a:lnTo>
                    <a:pt x="714" y="612"/>
                  </a:lnTo>
                  <a:lnTo>
                    <a:pt x="715" y="612"/>
                  </a:lnTo>
                  <a:lnTo>
                    <a:pt x="719" y="612"/>
                  </a:lnTo>
                  <a:close/>
                  <a:moveTo>
                    <a:pt x="427" y="609"/>
                  </a:moveTo>
                  <a:lnTo>
                    <a:pt x="427" y="609"/>
                  </a:lnTo>
                  <a:lnTo>
                    <a:pt x="424" y="607"/>
                  </a:lnTo>
                  <a:lnTo>
                    <a:pt x="423" y="604"/>
                  </a:lnTo>
                  <a:lnTo>
                    <a:pt x="420" y="603"/>
                  </a:lnTo>
                  <a:lnTo>
                    <a:pt x="418" y="603"/>
                  </a:lnTo>
                  <a:lnTo>
                    <a:pt x="420" y="604"/>
                  </a:lnTo>
                  <a:lnTo>
                    <a:pt x="421" y="607"/>
                  </a:lnTo>
                  <a:lnTo>
                    <a:pt x="424" y="609"/>
                  </a:lnTo>
                  <a:lnTo>
                    <a:pt x="427" y="609"/>
                  </a:lnTo>
                  <a:close/>
                  <a:moveTo>
                    <a:pt x="696" y="610"/>
                  </a:moveTo>
                  <a:lnTo>
                    <a:pt x="696" y="610"/>
                  </a:lnTo>
                  <a:lnTo>
                    <a:pt x="694" y="610"/>
                  </a:lnTo>
                  <a:lnTo>
                    <a:pt x="693" y="609"/>
                  </a:lnTo>
                  <a:lnTo>
                    <a:pt x="693" y="607"/>
                  </a:lnTo>
                  <a:lnTo>
                    <a:pt x="691" y="609"/>
                  </a:lnTo>
                  <a:lnTo>
                    <a:pt x="694" y="610"/>
                  </a:lnTo>
                  <a:lnTo>
                    <a:pt x="696" y="610"/>
                  </a:lnTo>
                  <a:close/>
                  <a:moveTo>
                    <a:pt x="743" y="622"/>
                  </a:moveTo>
                  <a:lnTo>
                    <a:pt x="743" y="622"/>
                  </a:lnTo>
                  <a:lnTo>
                    <a:pt x="744" y="619"/>
                  </a:lnTo>
                  <a:lnTo>
                    <a:pt x="746" y="616"/>
                  </a:lnTo>
                  <a:lnTo>
                    <a:pt x="740" y="616"/>
                  </a:lnTo>
                  <a:lnTo>
                    <a:pt x="735" y="613"/>
                  </a:lnTo>
                  <a:lnTo>
                    <a:pt x="732" y="610"/>
                  </a:lnTo>
                  <a:lnTo>
                    <a:pt x="728" y="609"/>
                  </a:lnTo>
                  <a:lnTo>
                    <a:pt x="729" y="613"/>
                  </a:lnTo>
                  <a:lnTo>
                    <a:pt x="734" y="618"/>
                  </a:lnTo>
                  <a:lnTo>
                    <a:pt x="743" y="622"/>
                  </a:lnTo>
                  <a:close/>
                  <a:moveTo>
                    <a:pt x="577" y="622"/>
                  </a:moveTo>
                  <a:lnTo>
                    <a:pt x="577" y="622"/>
                  </a:lnTo>
                  <a:lnTo>
                    <a:pt x="577" y="621"/>
                  </a:lnTo>
                  <a:lnTo>
                    <a:pt x="575" y="619"/>
                  </a:lnTo>
                  <a:lnTo>
                    <a:pt x="569" y="615"/>
                  </a:lnTo>
                  <a:lnTo>
                    <a:pt x="565" y="612"/>
                  </a:lnTo>
                  <a:lnTo>
                    <a:pt x="563" y="610"/>
                  </a:lnTo>
                  <a:lnTo>
                    <a:pt x="560" y="610"/>
                  </a:lnTo>
                  <a:lnTo>
                    <a:pt x="565" y="613"/>
                  </a:lnTo>
                  <a:lnTo>
                    <a:pt x="568" y="616"/>
                  </a:lnTo>
                  <a:lnTo>
                    <a:pt x="572" y="619"/>
                  </a:lnTo>
                  <a:lnTo>
                    <a:pt x="577" y="622"/>
                  </a:lnTo>
                  <a:close/>
                  <a:moveTo>
                    <a:pt x="578" y="610"/>
                  </a:moveTo>
                  <a:lnTo>
                    <a:pt x="578" y="610"/>
                  </a:lnTo>
                  <a:lnTo>
                    <a:pt x="578" y="612"/>
                  </a:lnTo>
                  <a:lnTo>
                    <a:pt x="581" y="615"/>
                  </a:lnTo>
                  <a:lnTo>
                    <a:pt x="584" y="615"/>
                  </a:lnTo>
                  <a:lnTo>
                    <a:pt x="587" y="613"/>
                  </a:lnTo>
                  <a:lnTo>
                    <a:pt x="584" y="613"/>
                  </a:lnTo>
                  <a:lnTo>
                    <a:pt x="583" y="612"/>
                  </a:lnTo>
                  <a:lnTo>
                    <a:pt x="581" y="610"/>
                  </a:lnTo>
                  <a:lnTo>
                    <a:pt x="580" y="609"/>
                  </a:lnTo>
                  <a:lnTo>
                    <a:pt x="578" y="610"/>
                  </a:lnTo>
                  <a:close/>
                  <a:moveTo>
                    <a:pt x="539" y="626"/>
                  </a:moveTo>
                  <a:lnTo>
                    <a:pt x="539" y="626"/>
                  </a:lnTo>
                  <a:lnTo>
                    <a:pt x="542" y="626"/>
                  </a:lnTo>
                  <a:lnTo>
                    <a:pt x="545" y="626"/>
                  </a:lnTo>
                  <a:lnTo>
                    <a:pt x="543" y="624"/>
                  </a:lnTo>
                  <a:lnTo>
                    <a:pt x="540" y="622"/>
                  </a:lnTo>
                  <a:lnTo>
                    <a:pt x="539" y="621"/>
                  </a:lnTo>
                  <a:lnTo>
                    <a:pt x="539" y="618"/>
                  </a:lnTo>
                  <a:lnTo>
                    <a:pt x="532" y="615"/>
                  </a:lnTo>
                  <a:lnTo>
                    <a:pt x="529" y="613"/>
                  </a:lnTo>
                  <a:lnTo>
                    <a:pt x="526" y="612"/>
                  </a:lnTo>
                  <a:lnTo>
                    <a:pt x="532" y="618"/>
                  </a:lnTo>
                  <a:lnTo>
                    <a:pt x="539" y="626"/>
                  </a:lnTo>
                  <a:close/>
                  <a:moveTo>
                    <a:pt x="671" y="630"/>
                  </a:moveTo>
                  <a:lnTo>
                    <a:pt x="671" y="630"/>
                  </a:lnTo>
                  <a:lnTo>
                    <a:pt x="668" y="626"/>
                  </a:lnTo>
                  <a:lnTo>
                    <a:pt x="661" y="619"/>
                  </a:lnTo>
                  <a:lnTo>
                    <a:pt x="645" y="612"/>
                  </a:lnTo>
                  <a:lnTo>
                    <a:pt x="651" y="618"/>
                  </a:lnTo>
                  <a:lnTo>
                    <a:pt x="658" y="622"/>
                  </a:lnTo>
                  <a:lnTo>
                    <a:pt x="664" y="627"/>
                  </a:lnTo>
                  <a:lnTo>
                    <a:pt x="671" y="630"/>
                  </a:lnTo>
                  <a:close/>
                  <a:moveTo>
                    <a:pt x="493" y="630"/>
                  </a:moveTo>
                  <a:lnTo>
                    <a:pt x="493" y="630"/>
                  </a:lnTo>
                  <a:lnTo>
                    <a:pt x="505" y="641"/>
                  </a:lnTo>
                  <a:lnTo>
                    <a:pt x="511" y="645"/>
                  </a:lnTo>
                  <a:lnTo>
                    <a:pt x="517" y="648"/>
                  </a:lnTo>
                  <a:lnTo>
                    <a:pt x="508" y="639"/>
                  </a:lnTo>
                  <a:lnTo>
                    <a:pt x="497" y="630"/>
                  </a:lnTo>
                  <a:lnTo>
                    <a:pt x="485" y="621"/>
                  </a:lnTo>
                  <a:lnTo>
                    <a:pt x="475" y="612"/>
                  </a:lnTo>
                  <a:lnTo>
                    <a:pt x="478" y="618"/>
                  </a:lnTo>
                  <a:lnTo>
                    <a:pt x="482" y="622"/>
                  </a:lnTo>
                  <a:lnTo>
                    <a:pt x="493" y="630"/>
                  </a:lnTo>
                  <a:close/>
                  <a:moveTo>
                    <a:pt x="366" y="635"/>
                  </a:moveTo>
                  <a:lnTo>
                    <a:pt x="366" y="635"/>
                  </a:lnTo>
                  <a:lnTo>
                    <a:pt x="375" y="639"/>
                  </a:lnTo>
                  <a:lnTo>
                    <a:pt x="388" y="642"/>
                  </a:lnTo>
                  <a:lnTo>
                    <a:pt x="382" y="635"/>
                  </a:lnTo>
                  <a:lnTo>
                    <a:pt x="375" y="627"/>
                  </a:lnTo>
                  <a:lnTo>
                    <a:pt x="362" y="613"/>
                  </a:lnTo>
                  <a:lnTo>
                    <a:pt x="360" y="613"/>
                  </a:lnTo>
                  <a:lnTo>
                    <a:pt x="363" y="618"/>
                  </a:lnTo>
                  <a:lnTo>
                    <a:pt x="366" y="622"/>
                  </a:lnTo>
                  <a:lnTo>
                    <a:pt x="368" y="629"/>
                  </a:lnTo>
                  <a:lnTo>
                    <a:pt x="366" y="635"/>
                  </a:lnTo>
                  <a:close/>
                  <a:moveTo>
                    <a:pt x="490" y="658"/>
                  </a:moveTo>
                  <a:lnTo>
                    <a:pt x="490" y="658"/>
                  </a:lnTo>
                  <a:lnTo>
                    <a:pt x="479" y="644"/>
                  </a:lnTo>
                  <a:lnTo>
                    <a:pt x="467" y="632"/>
                  </a:lnTo>
                  <a:lnTo>
                    <a:pt x="453" y="621"/>
                  </a:lnTo>
                  <a:lnTo>
                    <a:pt x="446" y="616"/>
                  </a:lnTo>
                  <a:lnTo>
                    <a:pt x="438" y="613"/>
                  </a:lnTo>
                  <a:lnTo>
                    <a:pt x="450" y="626"/>
                  </a:lnTo>
                  <a:lnTo>
                    <a:pt x="462" y="638"/>
                  </a:lnTo>
                  <a:lnTo>
                    <a:pt x="490" y="658"/>
                  </a:lnTo>
                  <a:close/>
                  <a:moveTo>
                    <a:pt x="622" y="616"/>
                  </a:moveTo>
                  <a:lnTo>
                    <a:pt x="622" y="616"/>
                  </a:lnTo>
                  <a:lnTo>
                    <a:pt x="629" y="622"/>
                  </a:lnTo>
                  <a:lnTo>
                    <a:pt x="635" y="630"/>
                  </a:lnTo>
                  <a:lnTo>
                    <a:pt x="642" y="635"/>
                  </a:lnTo>
                  <a:lnTo>
                    <a:pt x="647" y="638"/>
                  </a:lnTo>
                  <a:lnTo>
                    <a:pt x="650" y="639"/>
                  </a:lnTo>
                  <a:lnTo>
                    <a:pt x="647" y="633"/>
                  </a:lnTo>
                  <a:lnTo>
                    <a:pt x="641" y="629"/>
                  </a:lnTo>
                  <a:lnTo>
                    <a:pt x="635" y="624"/>
                  </a:lnTo>
                  <a:lnTo>
                    <a:pt x="630" y="618"/>
                  </a:lnTo>
                  <a:lnTo>
                    <a:pt x="633" y="616"/>
                  </a:lnTo>
                  <a:lnTo>
                    <a:pt x="635" y="618"/>
                  </a:lnTo>
                  <a:lnTo>
                    <a:pt x="636" y="618"/>
                  </a:lnTo>
                  <a:lnTo>
                    <a:pt x="638" y="618"/>
                  </a:lnTo>
                  <a:lnTo>
                    <a:pt x="636" y="616"/>
                  </a:lnTo>
                  <a:lnTo>
                    <a:pt x="635" y="615"/>
                  </a:lnTo>
                  <a:lnTo>
                    <a:pt x="632" y="613"/>
                  </a:lnTo>
                  <a:lnTo>
                    <a:pt x="630" y="616"/>
                  </a:lnTo>
                  <a:lnTo>
                    <a:pt x="629" y="616"/>
                  </a:lnTo>
                  <a:lnTo>
                    <a:pt x="625" y="616"/>
                  </a:lnTo>
                  <a:lnTo>
                    <a:pt x="622" y="616"/>
                  </a:lnTo>
                  <a:close/>
                  <a:moveTo>
                    <a:pt x="319" y="661"/>
                  </a:moveTo>
                  <a:lnTo>
                    <a:pt x="319" y="661"/>
                  </a:lnTo>
                  <a:lnTo>
                    <a:pt x="318" y="654"/>
                  </a:lnTo>
                  <a:lnTo>
                    <a:pt x="313" y="650"/>
                  </a:lnTo>
                  <a:lnTo>
                    <a:pt x="308" y="647"/>
                  </a:lnTo>
                  <a:lnTo>
                    <a:pt x="304" y="642"/>
                  </a:lnTo>
                  <a:lnTo>
                    <a:pt x="302" y="642"/>
                  </a:lnTo>
                  <a:lnTo>
                    <a:pt x="299" y="644"/>
                  </a:lnTo>
                  <a:lnTo>
                    <a:pt x="293" y="636"/>
                  </a:lnTo>
                  <a:lnTo>
                    <a:pt x="285" y="629"/>
                  </a:lnTo>
                  <a:lnTo>
                    <a:pt x="278" y="622"/>
                  </a:lnTo>
                  <a:lnTo>
                    <a:pt x="270" y="616"/>
                  </a:lnTo>
                  <a:lnTo>
                    <a:pt x="295" y="639"/>
                  </a:lnTo>
                  <a:lnTo>
                    <a:pt x="319" y="661"/>
                  </a:lnTo>
                  <a:close/>
                  <a:moveTo>
                    <a:pt x="330" y="624"/>
                  </a:moveTo>
                  <a:lnTo>
                    <a:pt x="330" y="624"/>
                  </a:lnTo>
                  <a:lnTo>
                    <a:pt x="328" y="622"/>
                  </a:lnTo>
                  <a:lnTo>
                    <a:pt x="325" y="619"/>
                  </a:lnTo>
                  <a:lnTo>
                    <a:pt x="324" y="618"/>
                  </a:lnTo>
                  <a:lnTo>
                    <a:pt x="321" y="618"/>
                  </a:lnTo>
                  <a:lnTo>
                    <a:pt x="324" y="619"/>
                  </a:lnTo>
                  <a:lnTo>
                    <a:pt x="325" y="622"/>
                  </a:lnTo>
                  <a:lnTo>
                    <a:pt x="328" y="624"/>
                  </a:lnTo>
                  <a:lnTo>
                    <a:pt x="330" y="624"/>
                  </a:lnTo>
                  <a:close/>
                  <a:moveTo>
                    <a:pt x="723" y="638"/>
                  </a:moveTo>
                  <a:lnTo>
                    <a:pt x="723" y="638"/>
                  </a:lnTo>
                  <a:lnTo>
                    <a:pt x="717" y="632"/>
                  </a:lnTo>
                  <a:lnTo>
                    <a:pt x="709" y="626"/>
                  </a:lnTo>
                  <a:lnTo>
                    <a:pt x="694" y="616"/>
                  </a:lnTo>
                  <a:lnTo>
                    <a:pt x="696" y="621"/>
                  </a:lnTo>
                  <a:lnTo>
                    <a:pt x="699" y="626"/>
                  </a:lnTo>
                  <a:lnTo>
                    <a:pt x="706" y="630"/>
                  </a:lnTo>
                  <a:lnTo>
                    <a:pt x="715" y="635"/>
                  </a:lnTo>
                  <a:lnTo>
                    <a:pt x="723" y="638"/>
                  </a:lnTo>
                  <a:close/>
                  <a:moveTo>
                    <a:pt x="449" y="633"/>
                  </a:moveTo>
                  <a:lnTo>
                    <a:pt x="449" y="633"/>
                  </a:lnTo>
                  <a:lnTo>
                    <a:pt x="446" y="629"/>
                  </a:lnTo>
                  <a:lnTo>
                    <a:pt x="441" y="624"/>
                  </a:lnTo>
                  <a:lnTo>
                    <a:pt x="436" y="621"/>
                  </a:lnTo>
                  <a:lnTo>
                    <a:pt x="430" y="618"/>
                  </a:lnTo>
                  <a:lnTo>
                    <a:pt x="433" y="622"/>
                  </a:lnTo>
                  <a:lnTo>
                    <a:pt x="438" y="627"/>
                  </a:lnTo>
                  <a:lnTo>
                    <a:pt x="449" y="633"/>
                  </a:lnTo>
                  <a:close/>
                  <a:moveTo>
                    <a:pt x="741" y="629"/>
                  </a:moveTo>
                  <a:lnTo>
                    <a:pt x="741" y="629"/>
                  </a:lnTo>
                  <a:lnTo>
                    <a:pt x="737" y="626"/>
                  </a:lnTo>
                  <a:lnTo>
                    <a:pt x="732" y="622"/>
                  </a:lnTo>
                  <a:lnTo>
                    <a:pt x="729" y="619"/>
                  </a:lnTo>
                  <a:lnTo>
                    <a:pt x="725" y="618"/>
                  </a:lnTo>
                  <a:lnTo>
                    <a:pt x="728" y="621"/>
                  </a:lnTo>
                  <a:lnTo>
                    <a:pt x="732" y="626"/>
                  </a:lnTo>
                  <a:lnTo>
                    <a:pt x="737" y="627"/>
                  </a:lnTo>
                  <a:lnTo>
                    <a:pt x="741" y="629"/>
                  </a:lnTo>
                  <a:close/>
                  <a:moveTo>
                    <a:pt x="293" y="656"/>
                  </a:moveTo>
                  <a:lnTo>
                    <a:pt x="293" y="656"/>
                  </a:lnTo>
                  <a:lnTo>
                    <a:pt x="284" y="647"/>
                  </a:lnTo>
                  <a:lnTo>
                    <a:pt x="275" y="638"/>
                  </a:lnTo>
                  <a:lnTo>
                    <a:pt x="253" y="621"/>
                  </a:lnTo>
                  <a:lnTo>
                    <a:pt x="272" y="641"/>
                  </a:lnTo>
                  <a:lnTo>
                    <a:pt x="282" y="648"/>
                  </a:lnTo>
                  <a:lnTo>
                    <a:pt x="293" y="656"/>
                  </a:lnTo>
                  <a:close/>
                  <a:moveTo>
                    <a:pt x="342" y="651"/>
                  </a:moveTo>
                  <a:lnTo>
                    <a:pt x="342" y="651"/>
                  </a:lnTo>
                  <a:lnTo>
                    <a:pt x="333" y="644"/>
                  </a:lnTo>
                  <a:lnTo>
                    <a:pt x="325" y="636"/>
                  </a:lnTo>
                  <a:lnTo>
                    <a:pt x="316" y="630"/>
                  </a:lnTo>
                  <a:lnTo>
                    <a:pt x="307" y="624"/>
                  </a:lnTo>
                  <a:lnTo>
                    <a:pt x="324" y="639"/>
                  </a:lnTo>
                  <a:lnTo>
                    <a:pt x="333" y="645"/>
                  </a:lnTo>
                  <a:lnTo>
                    <a:pt x="342" y="651"/>
                  </a:lnTo>
                  <a:close/>
                  <a:moveTo>
                    <a:pt x="737" y="638"/>
                  </a:moveTo>
                  <a:lnTo>
                    <a:pt x="737" y="638"/>
                  </a:lnTo>
                  <a:lnTo>
                    <a:pt x="737" y="636"/>
                  </a:lnTo>
                  <a:lnTo>
                    <a:pt x="737" y="635"/>
                  </a:lnTo>
                  <a:lnTo>
                    <a:pt x="735" y="633"/>
                  </a:lnTo>
                  <a:lnTo>
                    <a:pt x="732" y="630"/>
                  </a:lnTo>
                  <a:lnTo>
                    <a:pt x="731" y="630"/>
                  </a:lnTo>
                  <a:lnTo>
                    <a:pt x="731" y="629"/>
                  </a:lnTo>
                  <a:lnTo>
                    <a:pt x="728" y="627"/>
                  </a:lnTo>
                  <a:lnTo>
                    <a:pt x="726" y="627"/>
                  </a:lnTo>
                  <a:lnTo>
                    <a:pt x="725" y="626"/>
                  </a:lnTo>
                  <a:lnTo>
                    <a:pt x="722" y="624"/>
                  </a:lnTo>
                  <a:lnTo>
                    <a:pt x="725" y="629"/>
                  </a:lnTo>
                  <a:lnTo>
                    <a:pt x="728" y="632"/>
                  </a:lnTo>
                  <a:lnTo>
                    <a:pt x="737" y="638"/>
                  </a:lnTo>
                  <a:close/>
                  <a:moveTo>
                    <a:pt x="398" y="639"/>
                  </a:moveTo>
                  <a:lnTo>
                    <a:pt x="398" y="639"/>
                  </a:lnTo>
                  <a:lnTo>
                    <a:pt x="394" y="636"/>
                  </a:lnTo>
                  <a:lnTo>
                    <a:pt x="389" y="633"/>
                  </a:lnTo>
                  <a:lnTo>
                    <a:pt x="386" y="629"/>
                  </a:lnTo>
                  <a:lnTo>
                    <a:pt x="382" y="627"/>
                  </a:lnTo>
                  <a:lnTo>
                    <a:pt x="386" y="630"/>
                  </a:lnTo>
                  <a:lnTo>
                    <a:pt x="389" y="635"/>
                  </a:lnTo>
                  <a:lnTo>
                    <a:pt x="394" y="638"/>
                  </a:lnTo>
                  <a:lnTo>
                    <a:pt x="398" y="639"/>
                  </a:lnTo>
                  <a:close/>
                  <a:moveTo>
                    <a:pt x="696" y="632"/>
                  </a:moveTo>
                  <a:lnTo>
                    <a:pt x="696" y="632"/>
                  </a:lnTo>
                  <a:lnTo>
                    <a:pt x="694" y="630"/>
                  </a:lnTo>
                  <a:lnTo>
                    <a:pt x="693" y="629"/>
                  </a:lnTo>
                  <a:lnTo>
                    <a:pt x="686" y="626"/>
                  </a:lnTo>
                  <a:lnTo>
                    <a:pt x="690" y="630"/>
                  </a:lnTo>
                  <a:lnTo>
                    <a:pt x="693" y="632"/>
                  </a:lnTo>
                  <a:lnTo>
                    <a:pt x="696" y="632"/>
                  </a:lnTo>
                  <a:close/>
                  <a:moveTo>
                    <a:pt x="757" y="635"/>
                  </a:moveTo>
                  <a:lnTo>
                    <a:pt x="757" y="635"/>
                  </a:lnTo>
                  <a:lnTo>
                    <a:pt x="758" y="630"/>
                  </a:lnTo>
                  <a:lnTo>
                    <a:pt x="758" y="627"/>
                  </a:lnTo>
                  <a:lnTo>
                    <a:pt x="757" y="626"/>
                  </a:lnTo>
                  <a:lnTo>
                    <a:pt x="757" y="629"/>
                  </a:lnTo>
                  <a:lnTo>
                    <a:pt x="757" y="630"/>
                  </a:lnTo>
                  <a:lnTo>
                    <a:pt x="755" y="633"/>
                  </a:lnTo>
                  <a:lnTo>
                    <a:pt x="757" y="635"/>
                  </a:lnTo>
                  <a:close/>
                  <a:moveTo>
                    <a:pt x="310" y="641"/>
                  </a:moveTo>
                  <a:lnTo>
                    <a:pt x="310" y="641"/>
                  </a:lnTo>
                  <a:lnTo>
                    <a:pt x="308" y="636"/>
                  </a:lnTo>
                  <a:lnTo>
                    <a:pt x="304" y="633"/>
                  </a:lnTo>
                  <a:lnTo>
                    <a:pt x="299" y="630"/>
                  </a:lnTo>
                  <a:lnTo>
                    <a:pt x="296" y="629"/>
                  </a:lnTo>
                  <a:lnTo>
                    <a:pt x="302" y="635"/>
                  </a:lnTo>
                  <a:lnTo>
                    <a:pt x="310" y="641"/>
                  </a:lnTo>
                  <a:close/>
                  <a:moveTo>
                    <a:pt x="487" y="630"/>
                  </a:moveTo>
                  <a:lnTo>
                    <a:pt x="487" y="630"/>
                  </a:lnTo>
                  <a:lnTo>
                    <a:pt x="484" y="629"/>
                  </a:lnTo>
                  <a:lnTo>
                    <a:pt x="482" y="629"/>
                  </a:lnTo>
                  <a:lnTo>
                    <a:pt x="484" y="632"/>
                  </a:lnTo>
                  <a:lnTo>
                    <a:pt x="485" y="632"/>
                  </a:lnTo>
                  <a:lnTo>
                    <a:pt x="487" y="630"/>
                  </a:lnTo>
                  <a:close/>
                  <a:moveTo>
                    <a:pt x="528" y="647"/>
                  </a:moveTo>
                  <a:lnTo>
                    <a:pt x="528" y="647"/>
                  </a:lnTo>
                  <a:lnTo>
                    <a:pt x="523" y="641"/>
                  </a:lnTo>
                  <a:lnTo>
                    <a:pt x="517" y="636"/>
                  </a:lnTo>
                  <a:lnTo>
                    <a:pt x="511" y="632"/>
                  </a:lnTo>
                  <a:lnTo>
                    <a:pt x="504" y="630"/>
                  </a:lnTo>
                  <a:lnTo>
                    <a:pt x="508" y="635"/>
                  </a:lnTo>
                  <a:lnTo>
                    <a:pt x="514" y="641"/>
                  </a:lnTo>
                  <a:lnTo>
                    <a:pt x="519" y="645"/>
                  </a:lnTo>
                  <a:lnTo>
                    <a:pt x="523" y="647"/>
                  </a:lnTo>
                  <a:lnTo>
                    <a:pt x="528" y="647"/>
                  </a:lnTo>
                  <a:close/>
                  <a:moveTo>
                    <a:pt x="769" y="644"/>
                  </a:moveTo>
                  <a:lnTo>
                    <a:pt x="769" y="644"/>
                  </a:lnTo>
                  <a:lnTo>
                    <a:pt x="770" y="638"/>
                  </a:lnTo>
                  <a:lnTo>
                    <a:pt x="770" y="636"/>
                  </a:lnTo>
                  <a:lnTo>
                    <a:pt x="770" y="633"/>
                  </a:lnTo>
                  <a:lnTo>
                    <a:pt x="769" y="633"/>
                  </a:lnTo>
                  <a:lnTo>
                    <a:pt x="766" y="639"/>
                  </a:lnTo>
                  <a:lnTo>
                    <a:pt x="766" y="642"/>
                  </a:lnTo>
                  <a:lnTo>
                    <a:pt x="769" y="644"/>
                  </a:lnTo>
                  <a:close/>
                  <a:moveTo>
                    <a:pt x="699" y="639"/>
                  </a:moveTo>
                  <a:lnTo>
                    <a:pt x="699" y="639"/>
                  </a:lnTo>
                  <a:lnTo>
                    <a:pt x="709" y="645"/>
                  </a:lnTo>
                  <a:lnTo>
                    <a:pt x="720" y="650"/>
                  </a:lnTo>
                  <a:lnTo>
                    <a:pt x="722" y="650"/>
                  </a:lnTo>
                  <a:lnTo>
                    <a:pt x="723" y="648"/>
                  </a:lnTo>
                  <a:lnTo>
                    <a:pt x="725" y="648"/>
                  </a:lnTo>
                  <a:lnTo>
                    <a:pt x="728" y="650"/>
                  </a:lnTo>
                  <a:lnTo>
                    <a:pt x="728" y="651"/>
                  </a:lnTo>
                  <a:lnTo>
                    <a:pt x="729" y="656"/>
                  </a:lnTo>
                  <a:lnTo>
                    <a:pt x="732" y="653"/>
                  </a:lnTo>
                  <a:lnTo>
                    <a:pt x="732" y="648"/>
                  </a:lnTo>
                  <a:lnTo>
                    <a:pt x="702" y="633"/>
                  </a:lnTo>
                  <a:lnTo>
                    <a:pt x="702" y="636"/>
                  </a:lnTo>
                  <a:lnTo>
                    <a:pt x="700" y="638"/>
                  </a:lnTo>
                  <a:lnTo>
                    <a:pt x="699" y="639"/>
                  </a:lnTo>
                  <a:close/>
                  <a:moveTo>
                    <a:pt x="360" y="639"/>
                  </a:moveTo>
                  <a:lnTo>
                    <a:pt x="360" y="639"/>
                  </a:lnTo>
                  <a:lnTo>
                    <a:pt x="360" y="644"/>
                  </a:lnTo>
                  <a:lnTo>
                    <a:pt x="363" y="648"/>
                  </a:lnTo>
                  <a:lnTo>
                    <a:pt x="371" y="654"/>
                  </a:lnTo>
                  <a:lnTo>
                    <a:pt x="375" y="654"/>
                  </a:lnTo>
                  <a:lnTo>
                    <a:pt x="378" y="656"/>
                  </a:lnTo>
                  <a:lnTo>
                    <a:pt x="383" y="658"/>
                  </a:lnTo>
                  <a:lnTo>
                    <a:pt x="388" y="656"/>
                  </a:lnTo>
                  <a:lnTo>
                    <a:pt x="378" y="650"/>
                  </a:lnTo>
                  <a:lnTo>
                    <a:pt x="372" y="644"/>
                  </a:lnTo>
                  <a:lnTo>
                    <a:pt x="365" y="638"/>
                  </a:lnTo>
                  <a:lnTo>
                    <a:pt x="360" y="636"/>
                  </a:lnTo>
                  <a:lnTo>
                    <a:pt x="356" y="635"/>
                  </a:lnTo>
                  <a:lnTo>
                    <a:pt x="356" y="636"/>
                  </a:lnTo>
                  <a:lnTo>
                    <a:pt x="357" y="636"/>
                  </a:lnTo>
                  <a:lnTo>
                    <a:pt x="359" y="638"/>
                  </a:lnTo>
                  <a:lnTo>
                    <a:pt x="360" y="639"/>
                  </a:lnTo>
                  <a:close/>
                  <a:moveTo>
                    <a:pt x="511" y="650"/>
                  </a:moveTo>
                  <a:lnTo>
                    <a:pt x="511" y="650"/>
                  </a:lnTo>
                  <a:lnTo>
                    <a:pt x="502" y="642"/>
                  </a:lnTo>
                  <a:lnTo>
                    <a:pt x="493" y="636"/>
                  </a:lnTo>
                  <a:lnTo>
                    <a:pt x="496" y="641"/>
                  </a:lnTo>
                  <a:lnTo>
                    <a:pt x="500" y="645"/>
                  </a:lnTo>
                  <a:lnTo>
                    <a:pt x="505" y="648"/>
                  </a:lnTo>
                  <a:lnTo>
                    <a:pt x="511" y="650"/>
                  </a:lnTo>
                  <a:close/>
                  <a:moveTo>
                    <a:pt x="778" y="650"/>
                  </a:moveTo>
                  <a:lnTo>
                    <a:pt x="778" y="650"/>
                  </a:lnTo>
                  <a:lnTo>
                    <a:pt x="781" y="645"/>
                  </a:lnTo>
                  <a:lnTo>
                    <a:pt x="783" y="639"/>
                  </a:lnTo>
                  <a:lnTo>
                    <a:pt x="779" y="638"/>
                  </a:lnTo>
                  <a:lnTo>
                    <a:pt x="776" y="636"/>
                  </a:lnTo>
                  <a:lnTo>
                    <a:pt x="775" y="644"/>
                  </a:lnTo>
                  <a:lnTo>
                    <a:pt x="775" y="648"/>
                  </a:lnTo>
                  <a:lnTo>
                    <a:pt x="776" y="650"/>
                  </a:lnTo>
                  <a:lnTo>
                    <a:pt x="778" y="650"/>
                  </a:lnTo>
                  <a:close/>
                  <a:moveTo>
                    <a:pt x="542" y="656"/>
                  </a:moveTo>
                  <a:lnTo>
                    <a:pt x="542" y="656"/>
                  </a:lnTo>
                  <a:lnTo>
                    <a:pt x="575" y="674"/>
                  </a:lnTo>
                  <a:lnTo>
                    <a:pt x="593" y="682"/>
                  </a:lnTo>
                  <a:lnTo>
                    <a:pt x="610" y="690"/>
                  </a:lnTo>
                  <a:lnTo>
                    <a:pt x="586" y="674"/>
                  </a:lnTo>
                  <a:lnTo>
                    <a:pt x="572" y="667"/>
                  </a:lnTo>
                  <a:lnTo>
                    <a:pt x="566" y="664"/>
                  </a:lnTo>
                  <a:lnTo>
                    <a:pt x="558" y="662"/>
                  </a:lnTo>
                  <a:lnTo>
                    <a:pt x="549" y="658"/>
                  </a:lnTo>
                  <a:lnTo>
                    <a:pt x="542" y="650"/>
                  </a:lnTo>
                  <a:lnTo>
                    <a:pt x="528" y="638"/>
                  </a:lnTo>
                  <a:lnTo>
                    <a:pt x="531" y="642"/>
                  </a:lnTo>
                  <a:lnTo>
                    <a:pt x="534" y="647"/>
                  </a:lnTo>
                  <a:lnTo>
                    <a:pt x="542" y="656"/>
                  </a:lnTo>
                  <a:close/>
                  <a:moveTo>
                    <a:pt x="455" y="644"/>
                  </a:moveTo>
                  <a:lnTo>
                    <a:pt x="455" y="644"/>
                  </a:lnTo>
                  <a:lnTo>
                    <a:pt x="450" y="641"/>
                  </a:lnTo>
                  <a:lnTo>
                    <a:pt x="447" y="639"/>
                  </a:lnTo>
                  <a:lnTo>
                    <a:pt x="446" y="639"/>
                  </a:lnTo>
                  <a:lnTo>
                    <a:pt x="449" y="642"/>
                  </a:lnTo>
                  <a:lnTo>
                    <a:pt x="452" y="644"/>
                  </a:lnTo>
                  <a:lnTo>
                    <a:pt x="455" y="644"/>
                  </a:lnTo>
                  <a:close/>
                  <a:moveTo>
                    <a:pt x="418" y="645"/>
                  </a:moveTo>
                  <a:lnTo>
                    <a:pt x="418" y="645"/>
                  </a:lnTo>
                  <a:lnTo>
                    <a:pt x="417" y="642"/>
                  </a:lnTo>
                  <a:lnTo>
                    <a:pt x="415" y="641"/>
                  </a:lnTo>
                  <a:lnTo>
                    <a:pt x="414" y="642"/>
                  </a:lnTo>
                  <a:lnTo>
                    <a:pt x="415" y="644"/>
                  </a:lnTo>
                  <a:lnTo>
                    <a:pt x="417" y="645"/>
                  </a:lnTo>
                  <a:lnTo>
                    <a:pt x="418" y="645"/>
                  </a:lnTo>
                  <a:close/>
                  <a:moveTo>
                    <a:pt x="616" y="645"/>
                  </a:moveTo>
                  <a:lnTo>
                    <a:pt x="616" y="645"/>
                  </a:lnTo>
                  <a:lnTo>
                    <a:pt x="615" y="644"/>
                  </a:lnTo>
                  <a:lnTo>
                    <a:pt x="612" y="642"/>
                  </a:lnTo>
                  <a:lnTo>
                    <a:pt x="612" y="644"/>
                  </a:lnTo>
                  <a:lnTo>
                    <a:pt x="613" y="645"/>
                  </a:lnTo>
                  <a:lnTo>
                    <a:pt x="616" y="645"/>
                  </a:lnTo>
                  <a:close/>
                  <a:moveTo>
                    <a:pt x="571" y="656"/>
                  </a:moveTo>
                  <a:lnTo>
                    <a:pt x="571" y="656"/>
                  </a:lnTo>
                  <a:lnTo>
                    <a:pt x="578" y="659"/>
                  </a:lnTo>
                  <a:lnTo>
                    <a:pt x="584" y="664"/>
                  </a:lnTo>
                  <a:lnTo>
                    <a:pt x="590" y="667"/>
                  </a:lnTo>
                  <a:lnTo>
                    <a:pt x="597" y="668"/>
                  </a:lnTo>
                  <a:lnTo>
                    <a:pt x="577" y="654"/>
                  </a:lnTo>
                  <a:lnTo>
                    <a:pt x="555" y="644"/>
                  </a:lnTo>
                  <a:lnTo>
                    <a:pt x="554" y="644"/>
                  </a:lnTo>
                  <a:lnTo>
                    <a:pt x="557" y="648"/>
                  </a:lnTo>
                  <a:lnTo>
                    <a:pt x="560" y="651"/>
                  </a:lnTo>
                  <a:lnTo>
                    <a:pt x="571" y="656"/>
                  </a:lnTo>
                  <a:close/>
                  <a:moveTo>
                    <a:pt x="604" y="651"/>
                  </a:moveTo>
                  <a:lnTo>
                    <a:pt x="604" y="651"/>
                  </a:lnTo>
                  <a:lnTo>
                    <a:pt x="598" y="647"/>
                  </a:lnTo>
                  <a:lnTo>
                    <a:pt x="590" y="644"/>
                  </a:lnTo>
                  <a:lnTo>
                    <a:pt x="597" y="648"/>
                  </a:lnTo>
                  <a:lnTo>
                    <a:pt x="604" y="651"/>
                  </a:lnTo>
                  <a:close/>
                  <a:moveTo>
                    <a:pt x="728" y="691"/>
                  </a:moveTo>
                  <a:lnTo>
                    <a:pt x="728" y="691"/>
                  </a:lnTo>
                  <a:lnTo>
                    <a:pt x="729" y="683"/>
                  </a:lnTo>
                  <a:lnTo>
                    <a:pt x="731" y="677"/>
                  </a:lnTo>
                  <a:lnTo>
                    <a:pt x="728" y="680"/>
                  </a:lnTo>
                  <a:lnTo>
                    <a:pt x="726" y="680"/>
                  </a:lnTo>
                  <a:lnTo>
                    <a:pt x="723" y="680"/>
                  </a:lnTo>
                  <a:lnTo>
                    <a:pt x="722" y="676"/>
                  </a:lnTo>
                  <a:lnTo>
                    <a:pt x="722" y="673"/>
                  </a:lnTo>
                  <a:lnTo>
                    <a:pt x="697" y="658"/>
                  </a:lnTo>
                  <a:lnTo>
                    <a:pt x="685" y="650"/>
                  </a:lnTo>
                  <a:lnTo>
                    <a:pt x="673" y="645"/>
                  </a:lnTo>
                  <a:lnTo>
                    <a:pt x="679" y="651"/>
                  </a:lnTo>
                  <a:lnTo>
                    <a:pt x="685" y="658"/>
                  </a:lnTo>
                  <a:lnTo>
                    <a:pt x="699" y="670"/>
                  </a:lnTo>
                  <a:lnTo>
                    <a:pt x="714" y="680"/>
                  </a:lnTo>
                  <a:lnTo>
                    <a:pt x="728" y="691"/>
                  </a:lnTo>
                  <a:close/>
                  <a:moveTo>
                    <a:pt x="749" y="645"/>
                  </a:moveTo>
                  <a:lnTo>
                    <a:pt x="749" y="645"/>
                  </a:lnTo>
                  <a:lnTo>
                    <a:pt x="749" y="647"/>
                  </a:lnTo>
                  <a:lnTo>
                    <a:pt x="751" y="647"/>
                  </a:lnTo>
                  <a:lnTo>
                    <a:pt x="754" y="647"/>
                  </a:lnTo>
                  <a:lnTo>
                    <a:pt x="752" y="645"/>
                  </a:lnTo>
                  <a:lnTo>
                    <a:pt x="751" y="645"/>
                  </a:lnTo>
                  <a:lnTo>
                    <a:pt x="749" y="645"/>
                  </a:lnTo>
                  <a:close/>
                  <a:moveTo>
                    <a:pt x="555" y="653"/>
                  </a:moveTo>
                  <a:lnTo>
                    <a:pt x="555" y="653"/>
                  </a:lnTo>
                  <a:lnTo>
                    <a:pt x="551" y="650"/>
                  </a:lnTo>
                  <a:lnTo>
                    <a:pt x="549" y="648"/>
                  </a:lnTo>
                  <a:lnTo>
                    <a:pt x="546" y="647"/>
                  </a:lnTo>
                  <a:lnTo>
                    <a:pt x="551" y="651"/>
                  </a:lnTo>
                  <a:lnTo>
                    <a:pt x="554" y="653"/>
                  </a:lnTo>
                  <a:lnTo>
                    <a:pt x="555" y="653"/>
                  </a:lnTo>
                  <a:close/>
                  <a:moveTo>
                    <a:pt x="429" y="656"/>
                  </a:moveTo>
                  <a:lnTo>
                    <a:pt x="429" y="656"/>
                  </a:lnTo>
                  <a:lnTo>
                    <a:pt x="446" y="665"/>
                  </a:lnTo>
                  <a:lnTo>
                    <a:pt x="462" y="674"/>
                  </a:lnTo>
                  <a:lnTo>
                    <a:pt x="455" y="667"/>
                  </a:lnTo>
                  <a:lnTo>
                    <a:pt x="447" y="661"/>
                  </a:lnTo>
                  <a:lnTo>
                    <a:pt x="429" y="650"/>
                  </a:lnTo>
                  <a:lnTo>
                    <a:pt x="429" y="653"/>
                  </a:lnTo>
                  <a:lnTo>
                    <a:pt x="429" y="656"/>
                  </a:lnTo>
                  <a:close/>
                  <a:moveTo>
                    <a:pt x="485" y="667"/>
                  </a:moveTo>
                  <a:lnTo>
                    <a:pt x="485" y="667"/>
                  </a:lnTo>
                  <a:lnTo>
                    <a:pt x="475" y="658"/>
                  </a:lnTo>
                  <a:lnTo>
                    <a:pt x="468" y="654"/>
                  </a:lnTo>
                  <a:lnTo>
                    <a:pt x="461" y="650"/>
                  </a:lnTo>
                  <a:lnTo>
                    <a:pt x="473" y="659"/>
                  </a:lnTo>
                  <a:lnTo>
                    <a:pt x="479" y="664"/>
                  </a:lnTo>
                  <a:lnTo>
                    <a:pt x="485" y="667"/>
                  </a:lnTo>
                  <a:close/>
                  <a:moveTo>
                    <a:pt x="394" y="651"/>
                  </a:moveTo>
                  <a:lnTo>
                    <a:pt x="394" y="651"/>
                  </a:lnTo>
                  <a:lnTo>
                    <a:pt x="392" y="653"/>
                  </a:lnTo>
                  <a:lnTo>
                    <a:pt x="391" y="653"/>
                  </a:lnTo>
                  <a:lnTo>
                    <a:pt x="407" y="662"/>
                  </a:lnTo>
                  <a:lnTo>
                    <a:pt x="415" y="667"/>
                  </a:lnTo>
                  <a:lnTo>
                    <a:pt x="424" y="670"/>
                  </a:lnTo>
                  <a:lnTo>
                    <a:pt x="409" y="661"/>
                  </a:lnTo>
                  <a:lnTo>
                    <a:pt x="394" y="651"/>
                  </a:lnTo>
                  <a:close/>
                  <a:moveTo>
                    <a:pt x="767" y="654"/>
                  </a:moveTo>
                  <a:lnTo>
                    <a:pt x="767" y="654"/>
                  </a:lnTo>
                  <a:lnTo>
                    <a:pt x="761" y="651"/>
                  </a:lnTo>
                  <a:lnTo>
                    <a:pt x="761" y="654"/>
                  </a:lnTo>
                  <a:lnTo>
                    <a:pt x="763" y="654"/>
                  </a:lnTo>
                  <a:lnTo>
                    <a:pt x="766" y="656"/>
                  </a:lnTo>
                  <a:lnTo>
                    <a:pt x="767" y="654"/>
                  </a:lnTo>
                  <a:close/>
                  <a:moveTo>
                    <a:pt x="735" y="659"/>
                  </a:moveTo>
                  <a:lnTo>
                    <a:pt x="735" y="659"/>
                  </a:lnTo>
                  <a:lnTo>
                    <a:pt x="738" y="656"/>
                  </a:lnTo>
                  <a:lnTo>
                    <a:pt x="738" y="654"/>
                  </a:lnTo>
                  <a:lnTo>
                    <a:pt x="738" y="653"/>
                  </a:lnTo>
                  <a:lnTo>
                    <a:pt x="735" y="659"/>
                  </a:lnTo>
                  <a:close/>
                  <a:moveTo>
                    <a:pt x="715" y="659"/>
                  </a:moveTo>
                  <a:lnTo>
                    <a:pt x="715" y="659"/>
                  </a:lnTo>
                  <a:lnTo>
                    <a:pt x="712" y="658"/>
                  </a:lnTo>
                  <a:lnTo>
                    <a:pt x="711" y="654"/>
                  </a:lnTo>
                  <a:lnTo>
                    <a:pt x="703" y="654"/>
                  </a:lnTo>
                  <a:lnTo>
                    <a:pt x="709" y="658"/>
                  </a:lnTo>
                  <a:lnTo>
                    <a:pt x="712" y="659"/>
                  </a:lnTo>
                  <a:lnTo>
                    <a:pt x="715" y="659"/>
                  </a:lnTo>
                  <a:close/>
                  <a:moveTo>
                    <a:pt x="744" y="665"/>
                  </a:moveTo>
                  <a:lnTo>
                    <a:pt x="744" y="665"/>
                  </a:lnTo>
                  <a:lnTo>
                    <a:pt x="746" y="665"/>
                  </a:lnTo>
                  <a:lnTo>
                    <a:pt x="746" y="667"/>
                  </a:lnTo>
                  <a:lnTo>
                    <a:pt x="747" y="667"/>
                  </a:lnTo>
                  <a:lnTo>
                    <a:pt x="749" y="658"/>
                  </a:lnTo>
                  <a:lnTo>
                    <a:pt x="747" y="658"/>
                  </a:lnTo>
                  <a:lnTo>
                    <a:pt x="746" y="656"/>
                  </a:lnTo>
                  <a:lnTo>
                    <a:pt x="744" y="661"/>
                  </a:lnTo>
                  <a:lnTo>
                    <a:pt x="744" y="665"/>
                  </a:lnTo>
                  <a:close/>
                  <a:moveTo>
                    <a:pt x="532" y="693"/>
                  </a:moveTo>
                  <a:lnTo>
                    <a:pt x="532" y="693"/>
                  </a:lnTo>
                  <a:lnTo>
                    <a:pt x="548" y="699"/>
                  </a:lnTo>
                  <a:lnTo>
                    <a:pt x="561" y="705"/>
                  </a:lnTo>
                  <a:lnTo>
                    <a:pt x="575" y="711"/>
                  </a:lnTo>
                  <a:lnTo>
                    <a:pt x="589" y="715"/>
                  </a:lnTo>
                  <a:lnTo>
                    <a:pt x="581" y="709"/>
                  </a:lnTo>
                  <a:lnTo>
                    <a:pt x="569" y="703"/>
                  </a:lnTo>
                  <a:lnTo>
                    <a:pt x="543" y="690"/>
                  </a:lnTo>
                  <a:lnTo>
                    <a:pt x="545" y="688"/>
                  </a:lnTo>
                  <a:lnTo>
                    <a:pt x="543" y="688"/>
                  </a:lnTo>
                  <a:lnTo>
                    <a:pt x="542" y="686"/>
                  </a:lnTo>
                  <a:lnTo>
                    <a:pt x="543" y="683"/>
                  </a:lnTo>
                  <a:lnTo>
                    <a:pt x="542" y="682"/>
                  </a:lnTo>
                  <a:lnTo>
                    <a:pt x="540" y="679"/>
                  </a:lnTo>
                  <a:lnTo>
                    <a:pt x="540" y="676"/>
                  </a:lnTo>
                  <a:lnTo>
                    <a:pt x="529" y="665"/>
                  </a:lnTo>
                  <a:lnTo>
                    <a:pt x="523" y="662"/>
                  </a:lnTo>
                  <a:lnTo>
                    <a:pt x="519" y="662"/>
                  </a:lnTo>
                  <a:lnTo>
                    <a:pt x="516" y="662"/>
                  </a:lnTo>
                  <a:lnTo>
                    <a:pt x="520" y="665"/>
                  </a:lnTo>
                  <a:lnTo>
                    <a:pt x="525" y="670"/>
                  </a:lnTo>
                  <a:lnTo>
                    <a:pt x="523" y="671"/>
                  </a:lnTo>
                  <a:lnTo>
                    <a:pt x="520" y="673"/>
                  </a:lnTo>
                  <a:lnTo>
                    <a:pt x="511" y="668"/>
                  </a:lnTo>
                  <a:lnTo>
                    <a:pt x="504" y="662"/>
                  </a:lnTo>
                  <a:lnTo>
                    <a:pt x="500" y="662"/>
                  </a:lnTo>
                  <a:lnTo>
                    <a:pt x="497" y="661"/>
                  </a:lnTo>
                  <a:lnTo>
                    <a:pt x="491" y="658"/>
                  </a:lnTo>
                  <a:lnTo>
                    <a:pt x="502" y="667"/>
                  </a:lnTo>
                  <a:lnTo>
                    <a:pt x="513" y="676"/>
                  </a:lnTo>
                  <a:lnTo>
                    <a:pt x="523" y="683"/>
                  </a:lnTo>
                  <a:lnTo>
                    <a:pt x="532" y="693"/>
                  </a:lnTo>
                  <a:close/>
                  <a:moveTo>
                    <a:pt x="618" y="673"/>
                  </a:moveTo>
                  <a:lnTo>
                    <a:pt x="618" y="673"/>
                  </a:lnTo>
                  <a:lnTo>
                    <a:pt x="615" y="668"/>
                  </a:lnTo>
                  <a:lnTo>
                    <a:pt x="609" y="665"/>
                  </a:lnTo>
                  <a:lnTo>
                    <a:pt x="598" y="659"/>
                  </a:lnTo>
                  <a:lnTo>
                    <a:pt x="603" y="664"/>
                  </a:lnTo>
                  <a:lnTo>
                    <a:pt x="607" y="668"/>
                  </a:lnTo>
                  <a:lnTo>
                    <a:pt x="612" y="671"/>
                  </a:lnTo>
                  <a:lnTo>
                    <a:pt x="618" y="673"/>
                  </a:lnTo>
                  <a:close/>
                  <a:moveTo>
                    <a:pt x="632" y="671"/>
                  </a:moveTo>
                  <a:lnTo>
                    <a:pt x="632" y="671"/>
                  </a:lnTo>
                  <a:lnTo>
                    <a:pt x="624" y="665"/>
                  </a:lnTo>
                  <a:lnTo>
                    <a:pt x="621" y="662"/>
                  </a:lnTo>
                  <a:lnTo>
                    <a:pt x="616" y="661"/>
                  </a:lnTo>
                  <a:lnTo>
                    <a:pt x="619" y="664"/>
                  </a:lnTo>
                  <a:lnTo>
                    <a:pt x="622" y="667"/>
                  </a:lnTo>
                  <a:lnTo>
                    <a:pt x="632" y="671"/>
                  </a:lnTo>
                  <a:close/>
                  <a:moveTo>
                    <a:pt x="532" y="664"/>
                  </a:moveTo>
                  <a:lnTo>
                    <a:pt x="532" y="664"/>
                  </a:lnTo>
                  <a:lnTo>
                    <a:pt x="542" y="670"/>
                  </a:lnTo>
                  <a:lnTo>
                    <a:pt x="551" y="677"/>
                  </a:lnTo>
                  <a:lnTo>
                    <a:pt x="548" y="671"/>
                  </a:lnTo>
                  <a:lnTo>
                    <a:pt x="543" y="667"/>
                  </a:lnTo>
                  <a:lnTo>
                    <a:pt x="539" y="664"/>
                  </a:lnTo>
                  <a:lnTo>
                    <a:pt x="534" y="661"/>
                  </a:lnTo>
                  <a:lnTo>
                    <a:pt x="532" y="664"/>
                  </a:lnTo>
                  <a:close/>
                  <a:moveTo>
                    <a:pt x="719" y="662"/>
                  </a:moveTo>
                  <a:lnTo>
                    <a:pt x="719" y="662"/>
                  </a:lnTo>
                  <a:lnTo>
                    <a:pt x="719" y="664"/>
                  </a:lnTo>
                  <a:lnTo>
                    <a:pt x="720" y="665"/>
                  </a:lnTo>
                  <a:lnTo>
                    <a:pt x="723" y="665"/>
                  </a:lnTo>
                  <a:lnTo>
                    <a:pt x="723" y="662"/>
                  </a:lnTo>
                  <a:lnTo>
                    <a:pt x="722" y="662"/>
                  </a:lnTo>
                  <a:lnTo>
                    <a:pt x="720" y="661"/>
                  </a:lnTo>
                  <a:lnTo>
                    <a:pt x="719" y="662"/>
                  </a:lnTo>
                  <a:close/>
                  <a:moveTo>
                    <a:pt x="420" y="680"/>
                  </a:moveTo>
                  <a:lnTo>
                    <a:pt x="420" y="680"/>
                  </a:lnTo>
                  <a:lnTo>
                    <a:pt x="407" y="671"/>
                  </a:lnTo>
                  <a:lnTo>
                    <a:pt x="401" y="667"/>
                  </a:lnTo>
                  <a:lnTo>
                    <a:pt x="394" y="665"/>
                  </a:lnTo>
                  <a:lnTo>
                    <a:pt x="407" y="673"/>
                  </a:lnTo>
                  <a:lnTo>
                    <a:pt x="414" y="677"/>
                  </a:lnTo>
                  <a:lnTo>
                    <a:pt x="420" y="680"/>
                  </a:lnTo>
                  <a:close/>
                  <a:moveTo>
                    <a:pt x="767" y="679"/>
                  </a:moveTo>
                  <a:lnTo>
                    <a:pt x="767" y="679"/>
                  </a:lnTo>
                  <a:lnTo>
                    <a:pt x="772" y="671"/>
                  </a:lnTo>
                  <a:lnTo>
                    <a:pt x="773" y="668"/>
                  </a:lnTo>
                  <a:lnTo>
                    <a:pt x="772" y="665"/>
                  </a:lnTo>
                  <a:lnTo>
                    <a:pt x="770" y="668"/>
                  </a:lnTo>
                  <a:lnTo>
                    <a:pt x="770" y="671"/>
                  </a:lnTo>
                  <a:lnTo>
                    <a:pt x="769" y="676"/>
                  </a:lnTo>
                  <a:lnTo>
                    <a:pt x="767" y="679"/>
                  </a:lnTo>
                  <a:close/>
                  <a:moveTo>
                    <a:pt x="491" y="671"/>
                  </a:moveTo>
                  <a:lnTo>
                    <a:pt x="491" y="671"/>
                  </a:lnTo>
                  <a:lnTo>
                    <a:pt x="490" y="668"/>
                  </a:lnTo>
                  <a:lnTo>
                    <a:pt x="485" y="667"/>
                  </a:lnTo>
                  <a:lnTo>
                    <a:pt x="487" y="668"/>
                  </a:lnTo>
                  <a:lnTo>
                    <a:pt x="488" y="670"/>
                  </a:lnTo>
                  <a:lnTo>
                    <a:pt x="491" y="671"/>
                  </a:lnTo>
                  <a:close/>
                  <a:moveTo>
                    <a:pt x="734" y="671"/>
                  </a:moveTo>
                  <a:lnTo>
                    <a:pt x="734" y="671"/>
                  </a:lnTo>
                  <a:lnTo>
                    <a:pt x="734" y="668"/>
                  </a:lnTo>
                  <a:lnTo>
                    <a:pt x="732" y="667"/>
                  </a:lnTo>
                  <a:lnTo>
                    <a:pt x="732" y="670"/>
                  </a:lnTo>
                  <a:lnTo>
                    <a:pt x="734" y="671"/>
                  </a:lnTo>
                  <a:close/>
                  <a:moveTo>
                    <a:pt x="465" y="709"/>
                  </a:moveTo>
                  <a:lnTo>
                    <a:pt x="465" y="709"/>
                  </a:lnTo>
                  <a:lnTo>
                    <a:pt x="473" y="714"/>
                  </a:lnTo>
                  <a:lnTo>
                    <a:pt x="478" y="714"/>
                  </a:lnTo>
                  <a:lnTo>
                    <a:pt x="481" y="715"/>
                  </a:lnTo>
                  <a:lnTo>
                    <a:pt x="482" y="714"/>
                  </a:lnTo>
                  <a:lnTo>
                    <a:pt x="481" y="712"/>
                  </a:lnTo>
                  <a:lnTo>
                    <a:pt x="479" y="712"/>
                  </a:lnTo>
                  <a:lnTo>
                    <a:pt x="479" y="709"/>
                  </a:lnTo>
                  <a:lnTo>
                    <a:pt x="475" y="709"/>
                  </a:lnTo>
                  <a:lnTo>
                    <a:pt x="472" y="706"/>
                  </a:lnTo>
                  <a:lnTo>
                    <a:pt x="468" y="705"/>
                  </a:lnTo>
                  <a:lnTo>
                    <a:pt x="467" y="702"/>
                  </a:lnTo>
                  <a:lnTo>
                    <a:pt x="461" y="699"/>
                  </a:lnTo>
                  <a:lnTo>
                    <a:pt x="458" y="697"/>
                  </a:lnTo>
                  <a:lnTo>
                    <a:pt x="456" y="694"/>
                  </a:lnTo>
                  <a:lnTo>
                    <a:pt x="452" y="691"/>
                  </a:lnTo>
                  <a:lnTo>
                    <a:pt x="446" y="686"/>
                  </a:lnTo>
                  <a:lnTo>
                    <a:pt x="441" y="683"/>
                  </a:lnTo>
                  <a:lnTo>
                    <a:pt x="433" y="680"/>
                  </a:lnTo>
                  <a:lnTo>
                    <a:pt x="433" y="679"/>
                  </a:lnTo>
                  <a:lnTo>
                    <a:pt x="430" y="679"/>
                  </a:lnTo>
                  <a:lnTo>
                    <a:pt x="426" y="677"/>
                  </a:lnTo>
                  <a:lnTo>
                    <a:pt x="420" y="674"/>
                  </a:lnTo>
                  <a:lnTo>
                    <a:pt x="443" y="693"/>
                  </a:lnTo>
                  <a:lnTo>
                    <a:pt x="453" y="702"/>
                  </a:lnTo>
                  <a:lnTo>
                    <a:pt x="465" y="709"/>
                  </a:lnTo>
                  <a:close/>
                  <a:moveTo>
                    <a:pt x="565" y="690"/>
                  </a:moveTo>
                  <a:lnTo>
                    <a:pt x="565" y="690"/>
                  </a:lnTo>
                  <a:lnTo>
                    <a:pt x="589" y="702"/>
                  </a:lnTo>
                  <a:lnTo>
                    <a:pt x="601" y="706"/>
                  </a:lnTo>
                  <a:lnTo>
                    <a:pt x="613" y="709"/>
                  </a:lnTo>
                  <a:lnTo>
                    <a:pt x="587" y="693"/>
                  </a:lnTo>
                  <a:lnTo>
                    <a:pt x="574" y="685"/>
                  </a:lnTo>
                  <a:lnTo>
                    <a:pt x="560" y="677"/>
                  </a:lnTo>
                  <a:lnTo>
                    <a:pt x="563" y="683"/>
                  </a:lnTo>
                  <a:lnTo>
                    <a:pt x="565" y="686"/>
                  </a:lnTo>
                  <a:lnTo>
                    <a:pt x="565" y="690"/>
                  </a:lnTo>
                  <a:close/>
                  <a:moveTo>
                    <a:pt x="510" y="693"/>
                  </a:moveTo>
                  <a:lnTo>
                    <a:pt x="510" y="693"/>
                  </a:lnTo>
                  <a:lnTo>
                    <a:pt x="507" y="691"/>
                  </a:lnTo>
                  <a:lnTo>
                    <a:pt x="504" y="688"/>
                  </a:lnTo>
                  <a:lnTo>
                    <a:pt x="505" y="691"/>
                  </a:lnTo>
                  <a:lnTo>
                    <a:pt x="507" y="693"/>
                  </a:lnTo>
                  <a:lnTo>
                    <a:pt x="510" y="693"/>
                  </a:lnTo>
                  <a:close/>
                  <a:moveTo>
                    <a:pt x="656" y="719"/>
                  </a:moveTo>
                  <a:lnTo>
                    <a:pt x="656" y="719"/>
                  </a:lnTo>
                  <a:lnTo>
                    <a:pt x="644" y="711"/>
                  </a:lnTo>
                  <a:lnTo>
                    <a:pt x="632" y="705"/>
                  </a:lnTo>
                  <a:lnTo>
                    <a:pt x="618" y="699"/>
                  </a:lnTo>
                  <a:lnTo>
                    <a:pt x="606" y="694"/>
                  </a:lnTo>
                  <a:lnTo>
                    <a:pt x="618" y="700"/>
                  </a:lnTo>
                  <a:lnTo>
                    <a:pt x="629" y="708"/>
                  </a:lnTo>
                  <a:lnTo>
                    <a:pt x="641" y="715"/>
                  </a:lnTo>
                  <a:lnTo>
                    <a:pt x="648" y="717"/>
                  </a:lnTo>
                  <a:lnTo>
                    <a:pt x="656" y="719"/>
                  </a:lnTo>
                  <a:close/>
                  <a:moveTo>
                    <a:pt x="258" y="740"/>
                  </a:moveTo>
                  <a:lnTo>
                    <a:pt x="258" y="740"/>
                  </a:lnTo>
                  <a:lnTo>
                    <a:pt x="249" y="728"/>
                  </a:lnTo>
                  <a:lnTo>
                    <a:pt x="238" y="717"/>
                  </a:lnTo>
                  <a:lnTo>
                    <a:pt x="218" y="697"/>
                  </a:lnTo>
                  <a:lnTo>
                    <a:pt x="226" y="709"/>
                  </a:lnTo>
                  <a:lnTo>
                    <a:pt x="237" y="720"/>
                  </a:lnTo>
                  <a:lnTo>
                    <a:pt x="258" y="740"/>
                  </a:lnTo>
                  <a:close/>
                  <a:moveTo>
                    <a:pt x="438" y="702"/>
                  </a:moveTo>
                  <a:lnTo>
                    <a:pt x="438" y="702"/>
                  </a:lnTo>
                  <a:lnTo>
                    <a:pt x="435" y="700"/>
                  </a:lnTo>
                  <a:lnTo>
                    <a:pt x="432" y="699"/>
                  </a:lnTo>
                  <a:lnTo>
                    <a:pt x="435" y="700"/>
                  </a:lnTo>
                  <a:lnTo>
                    <a:pt x="436" y="702"/>
                  </a:lnTo>
                  <a:lnTo>
                    <a:pt x="438" y="702"/>
                  </a:lnTo>
                  <a:close/>
                  <a:moveTo>
                    <a:pt x="444" y="706"/>
                  </a:moveTo>
                  <a:lnTo>
                    <a:pt x="444" y="706"/>
                  </a:lnTo>
                  <a:lnTo>
                    <a:pt x="441" y="703"/>
                  </a:lnTo>
                  <a:lnTo>
                    <a:pt x="439" y="703"/>
                  </a:lnTo>
                  <a:lnTo>
                    <a:pt x="441" y="706"/>
                  </a:lnTo>
                  <a:lnTo>
                    <a:pt x="443" y="706"/>
                  </a:lnTo>
                  <a:lnTo>
                    <a:pt x="444" y="706"/>
                  </a:lnTo>
                  <a:close/>
                  <a:moveTo>
                    <a:pt x="276" y="735"/>
                  </a:moveTo>
                  <a:lnTo>
                    <a:pt x="276" y="735"/>
                  </a:lnTo>
                  <a:lnTo>
                    <a:pt x="273" y="731"/>
                  </a:lnTo>
                  <a:lnTo>
                    <a:pt x="269" y="725"/>
                  </a:lnTo>
                  <a:lnTo>
                    <a:pt x="264" y="720"/>
                  </a:lnTo>
                  <a:lnTo>
                    <a:pt x="260" y="715"/>
                  </a:lnTo>
                  <a:lnTo>
                    <a:pt x="257" y="709"/>
                  </a:lnTo>
                  <a:lnTo>
                    <a:pt x="253" y="706"/>
                  </a:lnTo>
                  <a:lnTo>
                    <a:pt x="252" y="706"/>
                  </a:lnTo>
                  <a:lnTo>
                    <a:pt x="258" y="714"/>
                  </a:lnTo>
                  <a:lnTo>
                    <a:pt x="264" y="723"/>
                  </a:lnTo>
                  <a:lnTo>
                    <a:pt x="269" y="731"/>
                  </a:lnTo>
                  <a:lnTo>
                    <a:pt x="273" y="734"/>
                  </a:lnTo>
                  <a:lnTo>
                    <a:pt x="276" y="735"/>
                  </a:lnTo>
                  <a:close/>
                  <a:moveTo>
                    <a:pt x="450" y="711"/>
                  </a:moveTo>
                  <a:lnTo>
                    <a:pt x="450" y="711"/>
                  </a:lnTo>
                  <a:lnTo>
                    <a:pt x="447" y="708"/>
                  </a:lnTo>
                  <a:lnTo>
                    <a:pt x="446" y="708"/>
                  </a:lnTo>
                  <a:lnTo>
                    <a:pt x="447" y="709"/>
                  </a:lnTo>
                  <a:lnTo>
                    <a:pt x="450" y="711"/>
                  </a:lnTo>
                  <a:close/>
                  <a:moveTo>
                    <a:pt x="606" y="714"/>
                  </a:moveTo>
                  <a:lnTo>
                    <a:pt x="606" y="714"/>
                  </a:lnTo>
                  <a:lnTo>
                    <a:pt x="613" y="720"/>
                  </a:lnTo>
                  <a:lnTo>
                    <a:pt x="624" y="726"/>
                  </a:lnTo>
                  <a:lnTo>
                    <a:pt x="633" y="731"/>
                  </a:lnTo>
                  <a:lnTo>
                    <a:pt x="642" y="735"/>
                  </a:lnTo>
                  <a:lnTo>
                    <a:pt x="648" y="740"/>
                  </a:lnTo>
                  <a:lnTo>
                    <a:pt x="651" y="741"/>
                  </a:lnTo>
                  <a:lnTo>
                    <a:pt x="654" y="743"/>
                  </a:lnTo>
                  <a:lnTo>
                    <a:pt x="650" y="737"/>
                  </a:lnTo>
                  <a:lnTo>
                    <a:pt x="644" y="731"/>
                  </a:lnTo>
                  <a:lnTo>
                    <a:pt x="630" y="723"/>
                  </a:lnTo>
                  <a:lnTo>
                    <a:pt x="615" y="715"/>
                  </a:lnTo>
                  <a:lnTo>
                    <a:pt x="598" y="711"/>
                  </a:lnTo>
                  <a:lnTo>
                    <a:pt x="603" y="712"/>
                  </a:lnTo>
                  <a:lnTo>
                    <a:pt x="604" y="714"/>
                  </a:lnTo>
                  <a:lnTo>
                    <a:pt x="606" y="714"/>
                  </a:lnTo>
                  <a:close/>
                  <a:moveTo>
                    <a:pt x="467" y="719"/>
                  </a:moveTo>
                  <a:lnTo>
                    <a:pt x="467" y="719"/>
                  </a:lnTo>
                  <a:lnTo>
                    <a:pt x="467" y="717"/>
                  </a:lnTo>
                  <a:lnTo>
                    <a:pt x="468" y="715"/>
                  </a:lnTo>
                  <a:lnTo>
                    <a:pt x="468" y="717"/>
                  </a:lnTo>
                  <a:lnTo>
                    <a:pt x="467" y="714"/>
                  </a:lnTo>
                  <a:lnTo>
                    <a:pt x="465" y="715"/>
                  </a:lnTo>
                  <a:lnTo>
                    <a:pt x="467" y="715"/>
                  </a:lnTo>
                  <a:lnTo>
                    <a:pt x="467" y="717"/>
                  </a:lnTo>
                  <a:lnTo>
                    <a:pt x="465" y="719"/>
                  </a:lnTo>
                  <a:lnTo>
                    <a:pt x="467" y="719"/>
                  </a:lnTo>
                  <a:close/>
                  <a:moveTo>
                    <a:pt x="479" y="772"/>
                  </a:moveTo>
                  <a:lnTo>
                    <a:pt x="479" y="772"/>
                  </a:lnTo>
                  <a:lnTo>
                    <a:pt x="478" y="770"/>
                  </a:lnTo>
                  <a:lnTo>
                    <a:pt x="461" y="755"/>
                  </a:lnTo>
                  <a:lnTo>
                    <a:pt x="441" y="741"/>
                  </a:lnTo>
                  <a:lnTo>
                    <a:pt x="421" y="728"/>
                  </a:lnTo>
                  <a:lnTo>
                    <a:pt x="401" y="715"/>
                  </a:lnTo>
                  <a:lnTo>
                    <a:pt x="420" y="732"/>
                  </a:lnTo>
                  <a:lnTo>
                    <a:pt x="436" y="747"/>
                  </a:lnTo>
                  <a:lnTo>
                    <a:pt x="446" y="755"/>
                  </a:lnTo>
                  <a:lnTo>
                    <a:pt x="456" y="761"/>
                  </a:lnTo>
                  <a:lnTo>
                    <a:pt x="467" y="767"/>
                  </a:lnTo>
                  <a:lnTo>
                    <a:pt x="479" y="772"/>
                  </a:lnTo>
                  <a:close/>
                  <a:moveTo>
                    <a:pt x="638" y="752"/>
                  </a:moveTo>
                  <a:lnTo>
                    <a:pt x="638" y="752"/>
                  </a:lnTo>
                  <a:lnTo>
                    <a:pt x="624" y="741"/>
                  </a:lnTo>
                  <a:lnTo>
                    <a:pt x="610" y="731"/>
                  </a:lnTo>
                  <a:lnTo>
                    <a:pt x="593" y="723"/>
                  </a:lnTo>
                  <a:lnTo>
                    <a:pt x="577" y="715"/>
                  </a:lnTo>
                  <a:lnTo>
                    <a:pt x="606" y="735"/>
                  </a:lnTo>
                  <a:lnTo>
                    <a:pt x="621" y="744"/>
                  </a:lnTo>
                  <a:lnTo>
                    <a:pt x="638" y="752"/>
                  </a:lnTo>
                  <a:close/>
                  <a:moveTo>
                    <a:pt x="604" y="747"/>
                  </a:moveTo>
                  <a:lnTo>
                    <a:pt x="604" y="747"/>
                  </a:lnTo>
                  <a:lnTo>
                    <a:pt x="613" y="751"/>
                  </a:lnTo>
                  <a:lnTo>
                    <a:pt x="619" y="752"/>
                  </a:lnTo>
                  <a:lnTo>
                    <a:pt x="622" y="752"/>
                  </a:lnTo>
                  <a:lnTo>
                    <a:pt x="597" y="737"/>
                  </a:lnTo>
                  <a:lnTo>
                    <a:pt x="571" y="723"/>
                  </a:lnTo>
                  <a:lnTo>
                    <a:pt x="577" y="731"/>
                  </a:lnTo>
                  <a:lnTo>
                    <a:pt x="584" y="737"/>
                  </a:lnTo>
                  <a:lnTo>
                    <a:pt x="593" y="743"/>
                  </a:lnTo>
                  <a:lnTo>
                    <a:pt x="604" y="747"/>
                  </a:lnTo>
                  <a:close/>
                  <a:moveTo>
                    <a:pt x="246" y="746"/>
                  </a:moveTo>
                  <a:lnTo>
                    <a:pt x="246" y="746"/>
                  </a:lnTo>
                  <a:lnTo>
                    <a:pt x="241" y="738"/>
                  </a:lnTo>
                  <a:lnTo>
                    <a:pt x="235" y="734"/>
                  </a:lnTo>
                  <a:lnTo>
                    <a:pt x="240" y="740"/>
                  </a:lnTo>
                  <a:lnTo>
                    <a:pt x="243" y="743"/>
                  </a:lnTo>
                  <a:lnTo>
                    <a:pt x="246" y="746"/>
                  </a:lnTo>
                  <a:close/>
                  <a:moveTo>
                    <a:pt x="481" y="744"/>
                  </a:moveTo>
                  <a:lnTo>
                    <a:pt x="481" y="744"/>
                  </a:lnTo>
                  <a:lnTo>
                    <a:pt x="476" y="738"/>
                  </a:lnTo>
                  <a:lnTo>
                    <a:pt x="473" y="737"/>
                  </a:lnTo>
                  <a:lnTo>
                    <a:pt x="470" y="735"/>
                  </a:lnTo>
                  <a:lnTo>
                    <a:pt x="475" y="740"/>
                  </a:lnTo>
                  <a:lnTo>
                    <a:pt x="481" y="744"/>
                  </a:lnTo>
                  <a:close/>
                  <a:moveTo>
                    <a:pt x="266" y="747"/>
                  </a:moveTo>
                  <a:lnTo>
                    <a:pt x="266" y="747"/>
                  </a:lnTo>
                  <a:lnTo>
                    <a:pt x="264" y="744"/>
                  </a:lnTo>
                  <a:lnTo>
                    <a:pt x="263" y="743"/>
                  </a:lnTo>
                  <a:lnTo>
                    <a:pt x="261" y="743"/>
                  </a:lnTo>
                  <a:lnTo>
                    <a:pt x="266" y="747"/>
                  </a:lnTo>
                  <a:close/>
                  <a:moveTo>
                    <a:pt x="421" y="766"/>
                  </a:moveTo>
                  <a:lnTo>
                    <a:pt x="421" y="766"/>
                  </a:lnTo>
                  <a:lnTo>
                    <a:pt x="429" y="775"/>
                  </a:lnTo>
                  <a:lnTo>
                    <a:pt x="436" y="783"/>
                  </a:lnTo>
                  <a:lnTo>
                    <a:pt x="447" y="789"/>
                  </a:lnTo>
                  <a:lnTo>
                    <a:pt x="458" y="793"/>
                  </a:lnTo>
                  <a:lnTo>
                    <a:pt x="467" y="799"/>
                  </a:lnTo>
                  <a:lnTo>
                    <a:pt x="472" y="801"/>
                  </a:lnTo>
                  <a:lnTo>
                    <a:pt x="478" y="802"/>
                  </a:lnTo>
                  <a:lnTo>
                    <a:pt x="461" y="787"/>
                  </a:lnTo>
                  <a:lnTo>
                    <a:pt x="443" y="773"/>
                  </a:lnTo>
                  <a:lnTo>
                    <a:pt x="423" y="760"/>
                  </a:lnTo>
                  <a:lnTo>
                    <a:pt x="403" y="747"/>
                  </a:lnTo>
                  <a:lnTo>
                    <a:pt x="411" y="757"/>
                  </a:lnTo>
                  <a:lnTo>
                    <a:pt x="421" y="766"/>
                  </a:lnTo>
                  <a:close/>
                  <a:moveTo>
                    <a:pt x="606" y="764"/>
                  </a:moveTo>
                  <a:lnTo>
                    <a:pt x="606" y="764"/>
                  </a:lnTo>
                  <a:lnTo>
                    <a:pt x="610" y="769"/>
                  </a:lnTo>
                  <a:lnTo>
                    <a:pt x="613" y="770"/>
                  </a:lnTo>
                  <a:lnTo>
                    <a:pt x="616" y="770"/>
                  </a:lnTo>
                  <a:lnTo>
                    <a:pt x="604" y="763"/>
                  </a:lnTo>
                  <a:lnTo>
                    <a:pt x="600" y="758"/>
                  </a:lnTo>
                  <a:lnTo>
                    <a:pt x="593" y="757"/>
                  </a:lnTo>
                  <a:lnTo>
                    <a:pt x="606" y="764"/>
                  </a:lnTo>
                  <a:close/>
                  <a:moveTo>
                    <a:pt x="383" y="766"/>
                  </a:moveTo>
                  <a:lnTo>
                    <a:pt x="383" y="766"/>
                  </a:lnTo>
                  <a:lnTo>
                    <a:pt x="385" y="764"/>
                  </a:lnTo>
                  <a:lnTo>
                    <a:pt x="386" y="764"/>
                  </a:lnTo>
                  <a:lnTo>
                    <a:pt x="388" y="764"/>
                  </a:lnTo>
                  <a:lnTo>
                    <a:pt x="389" y="763"/>
                  </a:lnTo>
                  <a:lnTo>
                    <a:pt x="386" y="763"/>
                  </a:lnTo>
                  <a:lnTo>
                    <a:pt x="383" y="761"/>
                  </a:lnTo>
                  <a:lnTo>
                    <a:pt x="383" y="764"/>
                  </a:lnTo>
                  <a:lnTo>
                    <a:pt x="383" y="766"/>
                  </a:lnTo>
                  <a:close/>
                  <a:moveTo>
                    <a:pt x="659" y="769"/>
                  </a:moveTo>
                  <a:lnTo>
                    <a:pt x="659" y="769"/>
                  </a:lnTo>
                  <a:lnTo>
                    <a:pt x="656" y="769"/>
                  </a:lnTo>
                  <a:lnTo>
                    <a:pt x="654" y="766"/>
                  </a:lnTo>
                  <a:lnTo>
                    <a:pt x="653" y="764"/>
                  </a:lnTo>
                  <a:lnTo>
                    <a:pt x="651" y="764"/>
                  </a:lnTo>
                  <a:lnTo>
                    <a:pt x="653" y="766"/>
                  </a:lnTo>
                  <a:lnTo>
                    <a:pt x="654" y="769"/>
                  </a:lnTo>
                  <a:lnTo>
                    <a:pt x="659" y="769"/>
                  </a:lnTo>
                  <a:close/>
                  <a:moveTo>
                    <a:pt x="641" y="796"/>
                  </a:moveTo>
                  <a:lnTo>
                    <a:pt x="641" y="796"/>
                  </a:lnTo>
                  <a:lnTo>
                    <a:pt x="621" y="783"/>
                  </a:lnTo>
                  <a:lnTo>
                    <a:pt x="610" y="775"/>
                  </a:lnTo>
                  <a:lnTo>
                    <a:pt x="598" y="770"/>
                  </a:lnTo>
                  <a:lnTo>
                    <a:pt x="619" y="784"/>
                  </a:lnTo>
                  <a:lnTo>
                    <a:pt x="641" y="796"/>
                  </a:lnTo>
                  <a:close/>
                  <a:moveTo>
                    <a:pt x="472" y="784"/>
                  </a:moveTo>
                  <a:lnTo>
                    <a:pt x="472" y="784"/>
                  </a:lnTo>
                  <a:lnTo>
                    <a:pt x="465" y="781"/>
                  </a:lnTo>
                  <a:lnTo>
                    <a:pt x="464" y="781"/>
                  </a:lnTo>
                  <a:lnTo>
                    <a:pt x="461" y="781"/>
                  </a:lnTo>
                  <a:lnTo>
                    <a:pt x="464" y="781"/>
                  </a:lnTo>
                  <a:lnTo>
                    <a:pt x="465" y="784"/>
                  </a:lnTo>
                  <a:lnTo>
                    <a:pt x="468" y="784"/>
                  </a:lnTo>
                  <a:lnTo>
                    <a:pt x="472" y="784"/>
                  </a:lnTo>
                  <a:close/>
                  <a:moveTo>
                    <a:pt x="446" y="813"/>
                  </a:moveTo>
                  <a:lnTo>
                    <a:pt x="446" y="813"/>
                  </a:lnTo>
                  <a:lnTo>
                    <a:pt x="429" y="798"/>
                  </a:lnTo>
                  <a:lnTo>
                    <a:pt x="411" y="786"/>
                  </a:lnTo>
                  <a:lnTo>
                    <a:pt x="427" y="801"/>
                  </a:lnTo>
                  <a:lnTo>
                    <a:pt x="436" y="807"/>
                  </a:lnTo>
                  <a:lnTo>
                    <a:pt x="446" y="813"/>
                  </a:lnTo>
                  <a:close/>
                  <a:moveTo>
                    <a:pt x="615" y="793"/>
                  </a:moveTo>
                  <a:lnTo>
                    <a:pt x="615" y="793"/>
                  </a:lnTo>
                  <a:lnTo>
                    <a:pt x="612" y="792"/>
                  </a:lnTo>
                  <a:lnTo>
                    <a:pt x="610" y="790"/>
                  </a:lnTo>
                  <a:lnTo>
                    <a:pt x="609" y="790"/>
                  </a:lnTo>
                  <a:lnTo>
                    <a:pt x="612" y="793"/>
                  </a:lnTo>
                  <a:lnTo>
                    <a:pt x="613" y="795"/>
                  </a:lnTo>
                  <a:lnTo>
                    <a:pt x="615" y="793"/>
                  </a:lnTo>
                  <a:close/>
                  <a:moveTo>
                    <a:pt x="472" y="822"/>
                  </a:moveTo>
                  <a:lnTo>
                    <a:pt x="472" y="822"/>
                  </a:lnTo>
                  <a:lnTo>
                    <a:pt x="470" y="819"/>
                  </a:lnTo>
                  <a:lnTo>
                    <a:pt x="468" y="818"/>
                  </a:lnTo>
                  <a:lnTo>
                    <a:pt x="464" y="813"/>
                  </a:lnTo>
                  <a:lnTo>
                    <a:pt x="467" y="819"/>
                  </a:lnTo>
                  <a:lnTo>
                    <a:pt x="472" y="822"/>
                  </a:lnTo>
                  <a:close/>
                  <a:moveTo>
                    <a:pt x="455" y="818"/>
                  </a:moveTo>
                  <a:lnTo>
                    <a:pt x="455" y="818"/>
                  </a:lnTo>
                  <a:lnTo>
                    <a:pt x="449" y="816"/>
                  </a:lnTo>
                  <a:lnTo>
                    <a:pt x="452" y="818"/>
                  </a:lnTo>
                  <a:lnTo>
                    <a:pt x="453" y="818"/>
                  </a:lnTo>
                  <a:lnTo>
                    <a:pt x="455" y="818"/>
                  </a:lnTo>
                  <a:close/>
                  <a:moveTo>
                    <a:pt x="429" y="865"/>
                  </a:moveTo>
                  <a:lnTo>
                    <a:pt x="429" y="865"/>
                  </a:lnTo>
                  <a:lnTo>
                    <a:pt x="426" y="863"/>
                  </a:lnTo>
                  <a:lnTo>
                    <a:pt x="424" y="860"/>
                  </a:lnTo>
                  <a:lnTo>
                    <a:pt x="423" y="859"/>
                  </a:lnTo>
                  <a:lnTo>
                    <a:pt x="420" y="857"/>
                  </a:lnTo>
                  <a:lnTo>
                    <a:pt x="423" y="860"/>
                  </a:lnTo>
                  <a:lnTo>
                    <a:pt x="424" y="863"/>
                  </a:lnTo>
                  <a:lnTo>
                    <a:pt x="426" y="865"/>
                  </a:lnTo>
                  <a:lnTo>
                    <a:pt x="427" y="865"/>
                  </a:lnTo>
                  <a:lnTo>
                    <a:pt x="429" y="86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735" strike="noStrike" noProof="1">
                <a:solidFill>
                  <a:prstClr val="black"/>
                </a:solidFill>
                <a:latin typeface="Nexa Light" pitchFamily="50" charset="0"/>
                <a:ea typeface="华康少女文字W5(P)" pitchFamily="82" charset="-122"/>
              </a:endParaRPr>
            </a:p>
          </p:txBody>
        </p:sp>
        <p:sp>
          <p:nvSpPr>
            <p:cNvPr id="4" name="Freeform 7086"/>
            <p:cNvSpPr>
              <a:spLocks noEditPoints="1"/>
            </p:cNvSpPr>
            <p:nvPr/>
          </p:nvSpPr>
          <p:spPr bwMode="auto">
            <a:xfrm>
              <a:off x="6567488" y="4695825"/>
              <a:ext cx="206375" cy="190500"/>
            </a:xfrm>
            <a:custGeom>
              <a:gdLst>
                <a:gd name="T0" fmla="*/ 219254388 w 130"/>
                <a:gd name="T1" fmla="*/ 12601575 h 120"/>
                <a:gd name="T2" fmla="*/ 297378438 w 130"/>
                <a:gd name="T3" fmla="*/ 42843450 h 120"/>
                <a:gd name="T4" fmla="*/ 312499375 w 130"/>
                <a:gd name="T5" fmla="*/ 173891575 h 120"/>
                <a:gd name="T6" fmla="*/ 181451250 w 130"/>
                <a:gd name="T7" fmla="*/ 299899388 h 120"/>
                <a:gd name="T8" fmla="*/ 78125638 w 130"/>
                <a:gd name="T9" fmla="*/ 284778450 h 120"/>
                <a:gd name="T10" fmla="*/ 7561263 w 130"/>
                <a:gd name="T11" fmla="*/ 191531875 h 120"/>
                <a:gd name="T12" fmla="*/ 20161250 w 130"/>
                <a:gd name="T13" fmla="*/ 65524063 h 120"/>
                <a:gd name="T14" fmla="*/ 138609388 w 130"/>
                <a:gd name="T15" fmla="*/ 0 h 120"/>
                <a:gd name="T16" fmla="*/ 312499375 w 130"/>
                <a:gd name="T17" fmla="*/ 115927188 h 120"/>
                <a:gd name="T18" fmla="*/ 299899388 w 130"/>
                <a:gd name="T19" fmla="*/ 146169063 h 120"/>
                <a:gd name="T20" fmla="*/ 307459063 w 130"/>
                <a:gd name="T21" fmla="*/ 148690013 h 120"/>
                <a:gd name="T22" fmla="*/ 133569075 w 130"/>
                <a:gd name="T23" fmla="*/ 20161250 h 120"/>
                <a:gd name="T24" fmla="*/ 234375325 w 130"/>
                <a:gd name="T25" fmla="*/ 50403125 h 120"/>
                <a:gd name="T26" fmla="*/ 151209375 w 130"/>
                <a:gd name="T27" fmla="*/ 35282188 h 120"/>
                <a:gd name="T28" fmla="*/ 239415638 w 130"/>
                <a:gd name="T29" fmla="*/ 57964388 h 120"/>
                <a:gd name="T30" fmla="*/ 254536575 w 130"/>
                <a:gd name="T31" fmla="*/ 37803138 h 120"/>
                <a:gd name="T32" fmla="*/ 249496263 w 130"/>
                <a:gd name="T33" fmla="*/ 45362813 h 120"/>
                <a:gd name="T34" fmla="*/ 284778450 w 130"/>
                <a:gd name="T35" fmla="*/ 65524063 h 120"/>
                <a:gd name="T36" fmla="*/ 254536575 w 130"/>
                <a:gd name="T37" fmla="*/ 126007813 h 120"/>
                <a:gd name="T38" fmla="*/ 161290000 w 130"/>
                <a:gd name="T39" fmla="*/ 57964388 h 120"/>
                <a:gd name="T40" fmla="*/ 52924075 w 130"/>
                <a:gd name="T41" fmla="*/ 88206263 h 120"/>
                <a:gd name="T42" fmla="*/ 73085325 w 130"/>
                <a:gd name="T43" fmla="*/ 83165950 h 120"/>
                <a:gd name="T44" fmla="*/ 146169063 w 130"/>
                <a:gd name="T45" fmla="*/ 65524063 h 120"/>
                <a:gd name="T46" fmla="*/ 249496263 w 130"/>
                <a:gd name="T47" fmla="*/ 138609388 h 120"/>
                <a:gd name="T48" fmla="*/ 199093138 w 130"/>
                <a:gd name="T49" fmla="*/ 115927188 h 120"/>
                <a:gd name="T50" fmla="*/ 199093138 w 130"/>
                <a:gd name="T51" fmla="*/ 115927188 h 120"/>
                <a:gd name="T52" fmla="*/ 191531875 w 130"/>
                <a:gd name="T53" fmla="*/ 173891575 h 120"/>
                <a:gd name="T54" fmla="*/ 143649700 w 130"/>
                <a:gd name="T55" fmla="*/ 115927188 h 120"/>
                <a:gd name="T56" fmla="*/ 176410938 w 130"/>
                <a:gd name="T57" fmla="*/ 189012513 h 120"/>
                <a:gd name="T58" fmla="*/ 70564375 w 130"/>
                <a:gd name="T59" fmla="*/ 138609388 h 120"/>
                <a:gd name="T60" fmla="*/ 80645000 w 130"/>
                <a:gd name="T61" fmla="*/ 133569075 h 120"/>
                <a:gd name="T62" fmla="*/ 126007813 w 130"/>
                <a:gd name="T63" fmla="*/ 163810950 h 120"/>
                <a:gd name="T64" fmla="*/ 123488450 w 130"/>
                <a:gd name="T65" fmla="*/ 123488450 h 120"/>
                <a:gd name="T66" fmla="*/ 126007813 w 130"/>
                <a:gd name="T67" fmla="*/ 163810950 h 120"/>
                <a:gd name="T68" fmla="*/ 264617200 w 130"/>
                <a:gd name="T69" fmla="*/ 123488450 h 120"/>
                <a:gd name="T70" fmla="*/ 158770638 w 130"/>
                <a:gd name="T71" fmla="*/ 191531875 h 120"/>
                <a:gd name="T72" fmla="*/ 146169063 w 130"/>
                <a:gd name="T73" fmla="*/ 148690013 h 120"/>
                <a:gd name="T74" fmla="*/ 224294700 w 130"/>
                <a:gd name="T75" fmla="*/ 138609388 h 120"/>
                <a:gd name="T76" fmla="*/ 224294700 w 130"/>
                <a:gd name="T77" fmla="*/ 191531875 h 120"/>
                <a:gd name="T78" fmla="*/ 37803138 w 130"/>
                <a:gd name="T79" fmla="*/ 191531875 h 120"/>
                <a:gd name="T80" fmla="*/ 110886875 w 130"/>
                <a:gd name="T81" fmla="*/ 264617200 h 120"/>
                <a:gd name="T82" fmla="*/ 110886875 w 130"/>
                <a:gd name="T83" fmla="*/ 249496263 h 120"/>
                <a:gd name="T84" fmla="*/ 35282188 w 130"/>
                <a:gd name="T85" fmla="*/ 156249688 h 120"/>
                <a:gd name="T86" fmla="*/ 37803138 w 130"/>
                <a:gd name="T87" fmla="*/ 191531875 h 120"/>
                <a:gd name="T88" fmla="*/ 181451250 w 130"/>
                <a:gd name="T89" fmla="*/ 272176875 h 120"/>
                <a:gd name="T90" fmla="*/ 269657513 w 130"/>
                <a:gd name="T91" fmla="*/ 191531875 h 120"/>
                <a:gd name="T92" fmla="*/ 272176875 w 130"/>
                <a:gd name="T93" fmla="*/ 183972200 h 120"/>
                <a:gd name="T94" fmla="*/ 219254388 w 130"/>
                <a:gd name="T95" fmla="*/ 241935000 h 120"/>
                <a:gd name="T96" fmla="*/ 110886875 w 130"/>
                <a:gd name="T97" fmla="*/ 214214075 h 120"/>
                <a:gd name="T98" fmla="*/ 103327200 w 130"/>
                <a:gd name="T99" fmla="*/ 214214075 h 120"/>
                <a:gd name="T100" fmla="*/ 133569075 w 130"/>
                <a:gd name="T101" fmla="*/ 246975313 h 120"/>
                <a:gd name="T102" fmla="*/ 166330313 w 130"/>
                <a:gd name="T103" fmla="*/ 269657513 h 120"/>
                <a:gd name="T104" fmla="*/ 166330313 w 130"/>
                <a:gd name="T105" fmla="*/ 264617200 h 120"/>
                <a:gd name="T106" fmla="*/ 166330313 w 130"/>
                <a:gd name="T107" fmla="*/ 269657513 h 120"/>
                <a:gd name="T108" fmla="*/ 123488450 w 130"/>
                <a:gd name="T109" fmla="*/ 287297813 h 120"/>
                <a:gd name="T110" fmla="*/ 123488450 w 130"/>
                <a:gd name="T111" fmla="*/ 284778450 h 120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130" h="120">
                  <a:moveTo>
                    <a:pt x="64" y="0"/>
                  </a:moveTo>
                  <a:lnTo>
                    <a:pt x="64" y="0"/>
                  </a:lnTo>
                  <a:lnTo>
                    <a:pt x="70" y="0"/>
                  </a:lnTo>
                  <a:lnTo>
                    <a:pt x="75" y="1"/>
                  </a:lnTo>
                  <a:lnTo>
                    <a:pt x="87" y="5"/>
                  </a:lnTo>
                  <a:lnTo>
                    <a:pt x="93" y="5"/>
                  </a:lnTo>
                  <a:lnTo>
                    <a:pt x="99" y="5"/>
                  </a:lnTo>
                  <a:lnTo>
                    <a:pt x="110" y="9"/>
                  </a:lnTo>
                  <a:lnTo>
                    <a:pt x="118" y="17"/>
                  </a:lnTo>
                  <a:lnTo>
                    <a:pt x="125" y="24"/>
                  </a:lnTo>
                  <a:lnTo>
                    <a:pt x="128" y="33"/>
                  </a:lnTo>
                  <a:lnTo>
                    <a:pt x="130" y="46"/>
                  </a:lnTo>
                  <a:lnTo>
                    <a:pt x="128" y="58"/>
                  </a:lnTo>
                  <a:lnTo>
                    <a:pt x="124" y="69"/>
                  </a:lnTo>
                  <a:lnTo>
                    <a:pt x="119" y="78"/>
                  </a:lnTo>
                  <a:lnTo>
                    <a:pt x="111" y="88"/>
                  </a:lnTo>
                  <a:lnTo>
                    <a:pt x="104" y="98"/>
                  </a:lnTo>
                  <a:lnTo>
                    <a:pt x="93" y="107"/>
                  </a:lnTo>
                  <a:lnTo>
                    <a:pt x="84" y="114"/>
                  </a:lnTo>
                  <a:lnTo>
                    <a:pt x="72" y="119"/>
                  </a:lnTo>
                  <a:lnTo>
                    <a:pt x="61" y="120"/>
                  </a:lnTo>
                  <a:lnTo>
                    <a:pt x="52" y="120"/>
                  </a:lnTo>
                  <a:lnTo>
                    <a:pt x="44" y="119"/>
                  </a:lnTo>
                  <a:lnTo>
                    <a:pt x="37" y="116"/>
                  </a:lnTo>
                  <a:lnTo>
                    <a:pt x="31" y="113"/>
                  </a:lnTo>
                  <a:lnTo>
                    <a:pt x="25" y="108"/>
                  </a:lnTo>
                  <a:lnTo>
                    <a:pt x="20" y="104"/>
                  </a:lnTo>
                  <a:lnTo>
                    <a:pt x="11" y="91"/>
                  </a:lnTo>
                  <a:lnTo>
                    <a:pt x="6" y="84"/>
                  </a:lnTo>
                  <a:lnTo>
                    <a:pt x="3" y="76"/>
                  </a:lnTo>
                  <a:lnTo>
                    <a:pt x="2" y="69"/>
                  </a:lnTo>
                  <a:lnTo>
                    <a:pt x="0" y="59"/>
                  </a:lnTo>
                  <a:lnTo>
                    <a:pt x="2" y="52"/>
                  </a:lnTo>
                  <a:lnTo>
                    <a:pt x="2" y="43"/>
                  </a:lnTo>
                  <a:lnTo>
                    <a:pt x="5" y="35"/>
                  </a:lnTo>
                  <a:lnTo>
                    <a:pt x="8" y="26"/>
                  </a:lnTo>
                  <a:lnTo>
                    <a:pt x="18" y="17"/>
                  </a:lnTo>
                  <a:lnTo>
                    <a:pt x="32" y="8"/>
                  </a:lnTo>
                  <a:lnTo>
                    <a:pt x="38" y="5"/>
                  </a:lnTo>
                  <a:lnTo>
                    <a:pt x="46" y="3"/>
                  </a:lnTo>
                  <a:lnTo>
                    <a:pt x="55" y="0"/>
                  </a:lnTo>
                  <a:lnTo>
                    <a:pt x="64" y="0"/>
                  </a:lnTo>
                  <a:close/>
                  <a:moveTo>
                    <a:pt x="122" y="59"/>
                  </a:moveTo>
                  <a:lnTo>
                    <a:pt x="122" y="59"/>
                  </a:lnTo>
                  <a:lnTo>
                    <a:pt x="124" y="53"/>
                  </a:lnTo>
                  <a:lnTo>
                    <a:pt x="124" y="46"/>
                  </a:lnTo>
                  <a:lnTo>
                    <a:pt x="124" y="38"/>
                  </a:lnTo>
                  <a:lnTo>
                    <a:pt x="121" y="30"/>
                  </a:lnTo>
                  <a:lnTo>
                    <a:pt x="122" y="40"/>
                  </a:lnTo>
                  <a:lnTo>
                    <a:pt x="121" y="49"/>
                  </a:lnTo>
                  <a:lnTo>
                    <a:pt x="119" y="58"/>
                  </a:lnTo>
                  <a:lnTo>
                    <a:pt x="116" y="65"/>
                  </a:lnTo>
                  <a:lnTo>
                    <a:pt x="119" y="64"/>
                  </a:lnTo>
                  <a:lnTo>
                    <a:pt x="121" y="61"/>
                  </a:lnTo>
                  <a:lnTo>
                    <a:pt x="121" y="59"/>
                  </a:lnTo>
                  <a:lnTo>
                    <a:pt x="122" y="59"/>
                  </a:lnTo>
                  <a:close/>
                  <a:moveTo>
                    <a:pt x="43" y="12"/>
                  </a:moveTo>
                  <a:lnTo>
                    <a:pt x="43" y="12"/>
                  </a:lnTo>
                  <a:lnTo>
                    <a:pt x="49" y="11"/>
                  </a:lnTo>
                  <a:lnTo>
                    <a:pt x="53" y="8"/>
                  </a:lnTo>
                  <a:lnTo>
                    <a:pt x="47" y="9"/>
                  </a:lnTo>
                  <a:lnTo>
                    <a:pt x="44" y="11"/>
                  </a:lnTo>
                  <a:lnTo>
                    <a:pt x="43" y="12"/>
                  </a:lnTo>
                  <a:close/>
                  <a:moveTo>
                    <a:pt x="93" y="20"/>
                  </a:moveTo>
                  <a:lnTo>
                    <a:pt x="93" y="20"/>
                  </a:lnTo>
                  <a:lnTo>
                    <a:pt x="85" y="15"/>
                  </a:lnTo>
                  <a:lnTo>
                    <a:pt x="76" y="11"/>
                  </a:lnTo>
                  <a:lnTo>
                    <a:pt x="72" y="11"/>
                  </a:lnTo>
                  <a:lnTo>
                    <a:pt x="67" y="11"/>
                  </a:lnTo>
                  <a:lnTo>
                    <a:pt x="63" y="11"/>
                  </a:lnTo>
                  <a:lnTo>
                    <a:pt x="60" y="14"/>
                  </a:lnTo>
                  <a:lnTo>
                    <a:pt x="70" y="17"/>
                  </a:lnTo>
                  <a:lnTo>
                    <a:pt x="81" y="20"/>
                  </a:lnTo>
                  <a:lnTo>
                    <a:pt x="99" y="26"/>
                  </a:lnTo>
                  <a:lnTo>
                    <a:pt x="95" y="23"/>
                  </a:lnTo>
                  <a:lnTo>
                    <a:pt x="93" y="21"/>
                  </a:lnTo>
                  <a:lnTo>
                    <a:pt x="93" y="20"/>
                  </a:lnTo>
                  <a:close/>
                  <a:moveTo>
                    <a:pt x="99" y="14"/>
                  </a:moveTo>
                  <a:lnTo>
                    <a:pt x="99" y="14"/>
                  </a:lnTo>
                  <a:lnTo>
                    <a:pt x="101" y="15"/>
                  </a:lnTo>
                  <a:lnTo>
                    <a:pt x="96" y="12"/>
                  </a:lnTo>
                  <a:lnTo>
                    <a:pt x="95" y="11"/>
                  </a:lnTo>
                  <a:lnTo>
                    <a:pt x="92" y="11"/>
                  </a:lnTo>
                  <a:lnTo>
                    <a:pt x="99" y="18"/>
                  </a:lnTo>
                  <a:lnTo>
                    <a:pt x="107" y="27"/>
                  </a:lnTo>
                  <a:lnTo>
                    <a:pt x="113" y="37"/>
                  </a:lnTo>
                  <a:lnTo>
                    <a:pt x="118" y="47"/>
                  </a:lnTo>
                  <a:lnTo>
                    <a:pt x="116" y="37"/>
                  </a:lnTo>
                  <a:lnTo>
                    <a:pt x="113" y="26"/>
                  </a:lnTo>
                  <a:lnTo>
                    <a:pt x="107" y="18"/>
                  </a:lnTo>
                  <a:lnTo>
                    <a:pt x="104" y="15"/>
                  </a:lnTo>
                  <a:lnTo>
                    <a:pt x="99" y="14"/>
                  </a:lnTo>
                  <a:close/>
                  <a:moveTo>
                    <a:pt x="101" y="50"/>
                  </a:moveTo>
                  <a:lnTo>
                    <a:pt x="101" y="50"/>
                  </a:lnTo>
                  <a:lnTo>
                    <a:pt x="98" y="43"/>
                  </a:lnTo>
                  <a:lnTo>
                    <a:pt x="92" y="37"/>
                  </a:lnTo>
                  <a:lnTo>
                    <a:pt x="84" y="29"/>
                  </a:lnTo>
                  <a:lnTo>
                    <a:pt x="76" y="24"/>
                  </a:lnTo>
                  <a:lnTo>
                    <a:pt x="64" y="23"/>
                  </a:lnTo>
                  <a:lnTo>
                    <a:pt x="50" y="23"/>
                  </a:lnTo>
                  <a:lnTo>
                    <a:pt x="38" y="23"/>
                  </a:lnTo>
                  <a:lnTo>
                    <a:pt x="29" y="26"/>
                  </a:lnTo>
                  <a:lnTo>
                    <a:pt x="25" y="29"/>
                  </a:lnTo>
                  <a:lnTo>
                    <a:pt x="21" y="35"/>
                  </a:lnTo>
                  <a:lnTo>
                    <a:pt x="18" y="41"/>
                  </a:lnTo>
                  <a:lnTo>
                    <a:pt x="18" y="47"/>
                  </a:lnTo>
                  <a:lnTo>
                    <a:pt x="21" y="41"/>
                  </a:lnTo>
                  <a:lnTo>
                    <a:pt x="26" y="35"/>
                  </a:lnTo>
                  <a:lnTo>
                    <a:pt x="29" y="33"/>
                  </a:lnTo>
                  <a:lnTo>
                    <a:pt x="34" y="32"/>
                  </a:lnTo>
                  <a:lnTo>
                    <a:pt x="37" y="32"/>
                  </a:lnTo>
                  <a:lnTo>
                    <a:pt x="43" y="33"/>
                  </a:lnTo>
                  <a:lnTo>
                    <a:pt x="50" y="29"/>
                  </a:lnTo>
                  <a:lnTo>
                    <a:pt x="58" y="26"/>
                  </a:lnTo>
                  <a:lnTo>
                    <a:pt x="67" y="27"/>
                  </a:lnTo>
                  <a:lnTo>
                    <a:pt x="75" y="30"/>
                  </a:lnTo>
                  <a:lnTo>
                    <a:pt x="82" y="35"/>
                  </a:lnTo>
                  <a:lnTo>
                    <a:pt x="90" y="41"/>
                  </a:lnTo>
                  <a:lnTo>
                    <a:pt x="96" y="49"/>
                  </a:lnTo>
                  <a:lnTo>
                    <a:pt x="99" y="55"/>
                  </a:lnTo>
                  <a:lnTo>
                    <a:pt x="99" y="52"/>
                  </a:lnTo>
                  <a:lnTo>
                    <a:pt x="101" y="50"/>
                  </a:lnTo>
                  <a:close/>
                  <a:moveTo>
                    <a:pt x="79" y="46"/>
                  </a:moveTo>
                  <a:lnTo>
                    <a:pt x="79" y="46"/>
                  </a:lnTo>
                  <a:lnTo>
                    <a:pt x="76" y="43"/>
                  </a:lnTo>
                  <a:lnTo>
                    <a:pt x="73" y="40"/>
                  </a:lnTo>
                  <a:lnTo>
                    <a:pt x="73" y="41"/>
                  </a:lnTo>
                  <a:lnTo>
                    <a:pt x="75" y="43"/>
                  </a:lnTo>
                  <a:lnTo>
                    <a:pt x="79" y="46"/>
                  </a:lnTo>
                  <a:close/>
                  <a:moveTo>
                    <a:pt x="64" y="84"/>
                  </a:moveTo>
                  <a:lnTo>
                    <a:pt x="64" y="84"/>
                  </a:lnTo>
                  <a:lnTo>
                    <a:pt x="70" y="81"/>
                  </a:lnTo>
                  <a:lnTo>
                    <a:pt x="75" y="75"/>
                  </a:lnTo>
                  <a:lnTo>
                    <a:pt x="76" y="69"/>
                  </a:lnTo>
                  <a:lnTo>
                    <a:pt x="75" y="62"/>
                  </a:lnTo>
                  <a:lnTo>
                    <a:pt x="72" y="56"/>
                  </a:lnTo>
                  <a:lnTo>
                    <a:pt x="67" y="50"/>
                  </a:lnTo>
                  <a:lnTo>
                    <a:pt x="63" y="47"/>
                  </a:lnTo>
                  <a:lnTo>
                    <a:pt x="57" y="46"/>
                  </a:lnTo>
                  <a:lnTo>
                    <a:pt x="61" y="47"/>
                  </a:lnTo>
                  <a:lnTo>
                    <a:pt x="64" y="52"/>
                  </a:lnTo>
                  <a:lnTo>
                    <a:pt x="67" y="56"/>
                  </a:lnTo>
                  <a:lnTo>
                    <a:pt x="70" y="62"/>
                  </a:lnTo>
                  <a:lnTo>
                    <a:pt x="70" y="69"/>
                  </a:lnTo>
                  <a:lnTo>
                    <a:pt x="70" y="75"/>
                  </a:lnTo>
                  <a:lnTo>
                    <a:pt x="69" y="79"/>
                  </a:lnTo>
                  <a:lnTo>
                    <a:pt x="64" y="84"/>
                  </a:lnTo>
                  <a:close/>
                  <a:moveTo>
                    <a:pt x="26" y="47"/>
                  </a:moveTo>
                  <a:lnTo>
                    <a:pt x="26" y="47"/>
                  </a:lnTo>
                  <a:lnTo>
                    <a:pt x="28" y="55"/>
                  </a:lnTo>
                  <a:lnTo>
                    <a:pt x="29" y="62"/>
                  </a:lnTo>
                  <a:lnTo>
                    <a:pt x="31" y="70"/>
                  </a:lnTo>
                  <a:lnTo>
                    <a:pt x="35" y="75"/>
                  </a:lnTo>
                  <a:lnTo>
                    <a:pt x="32" y="59"/>
                  </a:lnTo>
                  <a:lnTo>
                    <a:pt x="32" y="53"/>
                  </a:lnTo>
                  <a:lnTo>
                    <a:pt x="32" y="46"/>
                  </a:lnTo>
                  <a:lnTo>
                    <a:pt x="29" y="46"/>
                  </a:lnTo>
                  <a:lnTo>
                    <a:pt x="26" y="47"/>
                  </a:lnTo>
                  <a:close/>
                  <a:moveTo>
                    <a:pt x="50" y="65"/>
                  </a:moveTo>
                  <a:lnTo>
                    <a:pt x="50" y="65"/>
                  </a:lnTo>
                  <a:lnTo>
                    <a:pt x="52" y="61"/>
                  </a:lnTo>
                  <a:lnTo>
                    <a:pt x="52" y="56"/>
                  </a:lnTo>
                  <a:lnTo>
                    <a:pt x="50" y="52"/>
                  </a:lnTo>
                  <a:lnTo>
                    <a:pt x="49" y="49"/>
                  </a:lnTo>
                  <a:lnTo>
                    <a:pt x="46" y="50"/>
                  </a:lnTo>
                  <a:lnTo>
                    <a:pt x="46" y="52"/>
                  </a:lnTo>
                  <a:lnTo>
                    <a:pt x="44" y="58"/>
                  </a:lnTo>
                  <a:lnTo>
                    <a:pt x="47" y="62"/>
                  </a:lnTo>
                  <a:lnTo>
                    <a:pt x="50" y="65"/>
                  </a:lnTo>
                  <a:close/>
                  <a:moveTo>
                    <a:pt x="107" y="69"/>
                  </a:moveTo>
                  <a:lnTo>
                    <a:pt x="107" y="69"/>
                  </a:lnTo>
                  <a:lnTo>
                    <a:pt x="108" y="64"/>
                  </a:lnTo>
                  <a:lnTo>
                    <a:pt x="108" y="59"/>
                  </a:lnTo>
                  <a:lnTo>
                    <a:pt x="107" y="53"/>
                  </a:lnTo>
                  <a:lnTo>
                    <a:pt x="105" y="49"/>
                  </a:lnTo>
                  <a:lnTo>
                    <a:pt x="107" y="59"/>
                  </a:lnTo>
                  <a:lnTo>
                    <a:pt x="107" y="69"/>
                  </a:lnTo>
                  <a:close/>
                  <a:moveTo>
                    <a:pt x="63" y="76"/>
                  </a:moveTo>
                  <a:lnTo>
                    <a:pt x="63" y="76"/>
                  </a:lnTo>
                  <a:lnTo>
                    <a:pt x="64" y="70"/>
                  </a:lnTo>
                  <a:lnTo>
                    <a:pt x="64" y="62"/>
                  </a:lnTo>
                  <a:lnTo>
                    <a:pt x="63" y="56"/>
                  </a:lnTo>
                  <a:lnTo>
                    <a:pt x="57" y="53"/>
                  </a:lnTo>
                  <a:lnTo>
                    <a:pt x="58" y="59"/>
                  </a:lnTo>
                  <a:lnTo>
                    <a:pt x="57" y="67"/>
                  </a:lnTo>
                  <a:lnTo>
                    <a:pt x="58" y="73"/>
                  </a:lnTo>
                  <a:lnTo>
                    <a:pt x="60" y="75"/>
                  </a:lnTo>
                  <a:lnTo>
                    <a:pt x="63" y="76"/>
                  </a:lnTo>
                  <a:close/>
                  <a:moveTo>
                    <a:pt x="89" y="55"/>
                  </a:moveTo>
                  <a:lnTo>
                    <a:pt x="89" y="55"/>
                  </a:lnTo>
                  <a:lnTo>
                    <a:pt x="89" y="61"/>
                  </a:lnTo>
                  <a:lnTo>
                    <a:pt x="89" y="67"/>
                  </a:lnTo>
                  <a:lnTo>
                    <a:pt x="87" y="78"/>
                  </a:lnTo>
                  <a:lnTo>
                    <a:pt x="89" y="76"/>
                  </a:lnTo>
                  <a:lnTo>
                    <a:pt x="90" y="73"/>
                  </a:lnTo>
                  <a:lnTo>
                    <a:pt x="92" y="67"/>
                  </a:lnTo>
                  <a:lnTo>
                    <a:pt x="90" y="61"/>
                  </a:lnTo>
                  <a:lnTo>
                    <a:pt x="89" y="55"/>
                  </a:lnTo>
                  <a:close/>
                  <a:moveTo>
                    <a:pt x="15" y="76"/>
                  </a:moveTo>
                  <a:lnTo>
                    <a:pt x="15" y="76"/>
                  </a:lnTo>
                  <a:lnTo>
                    <a:pt x="20" y="85"/>
                  </a:lnTo>
                  <a:lnTo>
                    <a:pt x="28" y="94"/>
                  </a:lnTo>
                  <a:lnTo>
                    <a:pt x="35" y="101"/>
                  </a:lnTo>
                  <a:lnTo>
                    <a:pt x="44" y="105"/>
                  </a:lnTo>
                  <a:lnTo>
                    <a:pt x="50" y="107"/>
                  </a:lnTo>
                  <a:lnTo>
                    <a:pt x="53" y="107"/>
                  </a:lnTo>
                  <a:lnTo>
                    <a:pt x="55" y="102"/>
                  </a:lnTo>
                  <a:lnTo>
                    <a:pt x="49" y="102"/>
                  </a:lnTo>
                  <a:lnTo>
                    <a:pt x="44" y="99"/>
                  </a:lnTo>
                  <a:lnTo>
                    <a:pt x="41" y="98"/>
                  </a:lnTo>
                  <a:lnTo>
                    <a:pt x="35" y="94"/>
                  </a:lnTo>
                  <a:lnTo>
                    <a:pt x="23" y="81"/>
                  </a:lnTo>
                  <a:lnTo>
                    <a:pt x="18" y="72"/>
                  </a:lnTo>
                  <a:lnTo>
                    <a:pt x="14" y="62"/>
                  </a:lnTo>
                  <a:lnTo>
                    <a:pt x="12" y="62"/>
                  </a:lnTo>
                  <a:lnTo>
                    <a:pt x="11" y="62"/>
                  </a:lnTo>
                  <a:lnTo>
                    <a:pt x="14" y="70"/>
                  </a:lnTo>
                  <a:lnTo>
                    <a:pt x="15" y="76"/>
                  </a:lnTo>
                  <a:close/>
                  <a:moveTo>
                    <a:pt x="70" y="105"/>
                  </a:moveTo>
                  <a:lnTo>
                    <a:pt x="70" y="105"/>
                  </a:lnTo>
                  <a:lnTo>
                    <a:pt x="72" y="105"/>
                  </a:lnTo>
                  <a:lnTo>
                    <a:pt x="72" y="108"/>
                  </a:lnTo>
                  <a:lnTo>
                    <a:pt x="84" y="104"/>
                  </a:lnTo>
                  <a:lnTo>
                    <a:pt x="95" y="96"/>
                  </a:lnTo>
                  <a:lnTo>
                    <a:pt x="99" y="91"/>
                  </a:lnTo>
                  <a:lnTo>
                    <a:pt x="104" y="87"/>
                  </a:lnTo>
                  <a:lnTo>
                    <a:pt x="105" y="82"/>
                  </a:lnTo>
                  <a:lnTo>
                    <a:pt x="107" y="76"/>
                  </a:lnTo>
                  <a:lnTo>
                    <a:pt x="110" y="75"/>
                  </a:lnTo>
                  <a:lnTo>
                    <a:pt x="108" y="75"/>
                  </a:lnTo>
                  <a:lnTo>
                    <a:pt x="108" y="73"/>
                  </a:lnTo>
                  <a:lnTo>
                    <a:pt x="107" y="72"/>
                  </a:lnTo>
                  <a:lnTo>
                    <a:pt x="102" y="76"/>
                  </a:lnTo>
                  <a:lnTo>
                    <a:pt x="98" y="81"/>
                  </a:lnTo>
                  <a:lnTo>
                    <a:pt x="90" y="91"/>
                  </a:lnTo>
                  <a:lnTo>
                    <a:pt x="87" y="96"/>
                  </a:lnTo>
                  <a:lnTo>
                    <a:pt x="82" y="99"/>
                  </a:lnTo>
                  <a:lnTo>
                    <a:pt x="76" y="102"/>
                  </a:lnTo>
                  <a:lnTo>
                    <a:pt x="70" y="105"/>
                  </a:lnTo>
                  <a:close/>
                  <a:moveTo>
                    <a:pt x="44" y="85"/>
                  </a:moveTo>
                  <a:lnTo>
                    <a:pt x="44" y="85"/>
                  </a:lnTo>
                  <a:lnTo>
                    <a:pt x="41" y="84"/>
                  </a:lnTo>
                  <a:lnTo>
                    <a:pt x="40" y="82"/>
                  </a:lnTo>
                  <a:lnTo>
                    <a:pt x="37" y="84"/>
                  </a:lnTo>
                  <a:lnTo>
                    <a:pt x="40" y="84"/>
                  </a:lnTo>
                  <a:lnTo>
                    <a:pt x="41" y="85"/>
                  </a:lnTo>
                  <a:lnTo>
                    <a:pt x="43" y="87"/>
                  </a:lnTo>
                  <a:lnTo>
                    <a:pt x="44" y="85"/>
                  </a:lnTo>
                  <a:close/>
                  <a:moveTo>
                    <a:pt x="70" y="98"/>
                  </a:moveTo>
                  <a:lnTo>
                    <a:pt x="70" y="98"/>
                  </a:lnTo>
                  <a:lnTo>
                    <a:pt x="53" y="98"/>
                  </a:lnTo>
                  <a:lnTo>
                    <a:pt x="61" y="99"/>
                  </a:lnTo>
                  <a:lnTo>
                    <a:pt x="66" y="99"/>
                  </a:lnTo>
                  <a:lnTo>
                    <a:pt x="70" y="98"/>
                  </a:lnTo>
                  <a:close/>
                  <a:moveTo>
                    <a:pt x="66" y="107"/>
                  </a:moveTo>
                  <a:lnTo>
                    <a:pt x="66" y="107"/>
                  </a:lnTo>
                  <a:lnTo>
                    <a:pt x="67" y="105"/>
                  </a:lnTo>
                  <a:lnTo>
                    <a:pt x="69" y="105"/>
                  </a:lnTo>
                  <a:lnTo>
                    <a:pt x="67" y="104"/>
                  </a:lnTo>
                  <a:lnTo>
                    <a:pt x="66" y="105"/>
                  </a:lnTo>
                  <a:lnTo>
                    <a:pt x="64" y="105"/>
                  </a:lnTo>
                  <a:lnTo>
                    <a:pt x="63" y="105"/>
                  </a:lnTo>
                  <a:lnTo>
                    <a:pt x="61" y="105"/>
                  </a:lnTo>
                  <a:lnTo>
                    <a:pt x="64" y="107"/>
                  </a:lnTo>
                  <a:lnTo>
                    <a:pt x="66" y="107"/>
                  </a:lnTo>
                  <a:close/>
                  <a:moveTo>
                    <a:pt x="49" y="114"/>
                  </a:moveTo>
                  <a:lnTo>
                    <a:pt x="49" y="114"/>
                  </a:lnTo>
                  <a:lnTo>
                    <a:pt x="53" y="114"/>
                  </a:lnTo>
                  <a:lnTo>
                    <a:pt x="55" y="113"/>
                  </a:lnTo>
                  <a:lnTo>
                    <a:pt x="50" y="113"/>
                  </a:lnTo>
                  <a:lnTo>
                    <a:pt x="49" y="113"/>
                  </a:lnTo>
                  <a:lnTo>
                    <a:pt x="49" y="1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735" strike="noStrike" noProof="1">
                <a:solidFill>
                  <a:prstClr val="black"/>
                </a:solidFill>
                <a:latin typeface="Nexa Light" pitchFamily="50" charset="0"/>
                <a:ea typeface="华康少女文字W5(P)" pitchFamily="82" charset="-122"/>
              </a:endParaRPr>
            </a:p>
          </p:txBody>
        </p:sp>
        <p:sp>
          <p:nvSpPr>
            <p:cNvPr id="5" name="Freeform 7087"/>
            <p:cNvSpPr>
              <a:spLocks noEditPoints="1"/>
            </p:cNvSpPr>
            <p:nvPr/>
          </p:nvSpPr>
          <p:spPr bwMode="auto">
            <a:xfrm>
              <a:off x="6821488" y="4884738"/>
              <a:ext cx="136525" cy="134938"/>
            </a:xfrm>
            <a:custGeom>
              <a:gdLst>
                <a:gd name="T0" fmla="*/ 128528763 w 86"/>
                <a:gd name="T1" fmla="*/ 10080662 h 85"/>
                <a:gd name="T2" fmla="*/ 118448138 w 86"/>
                <a:gd name="T3" fmla="*/ 15120994 h 85"/>
                <a:gd name="T4" fmla="*/ 176410938 w 86"/>
                <a:gd name="T5" fmla="*/ 42843609 h 85"/>
                <a:gd name="T6" fmla="*/ 216733438 w 86"/>
                <a:gd name="T7" fmla="*/ 123488908 h 85"/>
                <a:gd name="T8" fmla="*/ 204133450 w 86"/>
                <a:gd name="T9" fmla="*/ 181451922 h 85"/>
                <a:gd name="T10" fmla="*/ 181451250 w 86"/>
                <a:gd name="T11" fmla="*/ 204134206 h 85"/>
                <a:gd name="T12" fmla="*/ 146169063 w 86"/>
                <a:gd name="T13" fmla="*/ 214214869 h 85"/>
                <a:gd name="T14" fmla="*/ 136088438 w 86"/>
                <a:gd name="T15" fmla="*/ 211693909 h 85"/>
                <a:gd name="T16" fmla="*/ 45362813 w 86"/>
                <a:gd name="T17" fmla="*/ 204134206 h 85"/>
                <a:gd name="T18" fmla="*/ 27722513 w 86"/>
                <a:gd name="T19" fmla="*/ 189013213 h 85"/>
                <a:gd name="T20" fmla="*/ 12601575 w 86"/>
                <a:gd name="T21" fmla="*/ 163811557 h 85"/>
                <a:gd name="T22" fmla="*/ 5040313 w 86"/>
                <a:gd name="T23" fmla="*/ 103327583 h 85"/>
                <a:gd name="T24" fmla="*/ 30241875 w 86"/>
                <a:gd name="T25" fmla="*/ 60483974 h 85"/>
                <a:gd name="T26" fmla="*/ 65524063 w 86"/>
                <a:gd name="T27" fmla="*/ 27722615 h 85"/>
                <a:gd name="T28" fmla="*/ 100806250 w 86"/>
                <a:gd name="T29" fmla="*/ 0 h 85"/>
                <a:gd name="T30" fmla="*/ 118448138 w 86"/>
                <a:gd name="T31" fmla="*/ 0 h 85"/>
                <a:gd name="T32" fmla="*/ 57964388 w 86"/>
                <a:gd name="T33" fmla="*/ 50403312 h 85"/>
                <a:gd name="T34" fmla="*/ 80645000 w 86"/>
                <a:gd name="T35" fmla="*/ 35282318 h 85"/>
                <a:gd name="T36" fmla="*/ 57964388 w 86"/>
                <a:gd name="T37" fmla="*/ 50403312 h 85"/>
                <a:gd name="T38" fmla="*/ 108367513 w 86"/>
                <a:gd name="T39" fmla="*/ 42843609 h 85"/>
                <a:gd name="T40" fmla="*/ 143649700 w 86"/>
                <a:gd name="T41" fmla="*/ 50403312 h 85"/>
                <a:gd name="T42" fmla="*/ 131048125 w 86"/>
                <a:gd name="T43" fmla="*/ 37803278 h 85"/>
                <a:gd name="T44" fmla="*/ 108367513 w 86"/>
                <a:gd name="T45" fmla="*/ 42843609 h 85"/>
                <a:gd name="T46" fmla="*/ 65524063 w 86"/>
                <a:gd name="T47" fmla="*/ 131048611 h 85"/>
                <a:gd name="T48" fmla="*/ 88206263 w 86"/>
                <a:gd name="T49" fmla="*/ 73085596 h 85"/>
                <a:gd name="T50" fmla="*/ 88206263 w 86"/>
                <a:gd name="T51" fmla="*/ 52924271 h 85"/>
                <a:gd name="T52" fmla="*/ 57964388 w 86"/>
                <a:gd name="T53" fmla="*/ 83166258 h 85"/>
                <a:gd name="T54" fmla="*/ 63004700 w 86"/>
                <a:gd name="T55" fmla="*/ 131048611 h 85"/>
                <a:gd name="T56" fmla="*/ 181451250 w 86"/>
                <a:gd name="T57" fmla="*/ 95766292 h 85"/>
                <a:gd name="T58" fmla="*/ 189012513 w 86"/>
                <a:gd name="T59" fmla="*/ 123488908 h 85"/>
                <a:gd name="T60" fmla="*/ 191531875 w 86"/>
                <a:gd name="T61" fmla="*/ 108367914 h 85"/>
                <a:gd name="T62" fmla="*/ 161290000 w 86"/>
                <a:gd name="T63" fmla="*/ 65524305 h 85"/>
                <a:gd name="T64" fmla="*/ 181451250 w 86"/>
                <a:gd name="T65" fmla="*/ 95766292 h 85"/>
                <a:gd name="T66" fmla="*/ 153730325 w 86"/>
                <a:gd name="T67" fmla="*/ 131048611 h 85"/>
                <a:gd name="T68" fmla="*/ 143649700 w 86"/>
                <a:gd name="T69" fmla="*/ 95766292 h 85"/>
                <a:gd name="T70" fmla="*/ 138609388 w 86"/>
                <a:gd name="T71" fmla="*/ 103327583 h 85"/>
                <a:gd name="T72" fmla="*/ 146169063 w 86"/>
                <a:gd name="T73" fmla="*/ 126008279 h 85"/>
                <a:gd name="T74" fmla="*/ 151209375 w 86"/>
                <a:gd name="T75" fmla="*/ 183972882 h 85"/>
                <a:gd name="T76" fmla="*/ 123488450 w 86"/>
                <a:gd name="T77" fmla="*/ 168851888 h 85"/>
                <a:gd name="T78" fmla="*/ 95765938 w 86"/>
                <a:gd name="T79" fmla="*/ 138609901 h 85"/>
                <a:gd name="T80" fmla="*/ 88206263 w 86"/>
                <a:gd name="T81" fmla="*/ 95766292 h 85"/>
                <a:gd name="T82" fmla="*/ 80645000 w 86"/>
                <a:gd name="T83" fmla="*/ 131048611 h 85"/>
                <a:gd name="T84" fmla="*/ 103327200 w 86"/>
                <a:gd name="T85" fmla="*/ 181451922 h 85"/>
                <a:gd name="T86" fmla="*/ 151209375 w 86"/>
                <a:gd name="T87" fmla="*/ 183972882 h 85"/>
                <a:gd name="T88" fmla="*/ 70564375 w 86"/>
                <a:gd name="T89" fmla="*/ 191532585 h 85"/>
                <a:gd name="T90" fmla="*/ 20161250 w 86"/>
                <a:gd name="T91" fmla="*/ 110887286 h 85"/>
                <a:gd name="T92" fmla="*/ 15120938 w 86"/>
                <a:gd name="T93" fmla="*/ 138609901 h 85"/>
                <a:gd name="T94" fmla="*/ 35282188 w 86"/>
                <a:gd name="T95" fmla="*/ 176411591 h 85"/>
                <a:gd name="T96" fmla="*/ 70564375 w 86"/>
                <a:gd name="T97" fmla="*/ 191532585 h 85"/>
                <a:gd name="T98" fmla="*/ 138609388 w 86"/>
                <a:gd name="T99" fmla="*/ 161290598 h 85"/>
                <a:gd name="T100" fmla="*/ 151209375 w 86"/>
                <a:gd name="T101" fmla="*/ 146169604 h 85"/>
                <a:gd name="T102" fmla="*/ 131048125 w 86"/>
                <a:gd name="T103" fmla="*/ 153730895 h 85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86" h="85">
                  <a:moveTo>
                    <a:pt x="51" y="3"/>
                  </a:moveTo>
                  <a:lnTo>
                    <a:pt x="51" y="3"/>
                  </a:lnTo>
                  <a:lnTo>
                    <a:pt x="51" y="4"/>
                  </a:lnTo>
                  <a:lnTo>
                    <a:pt x="49" y="4"/>
                  </a:lnTo>
                  <a:lnTo>
                    <a:pt x="47" y="6"/>
                  </a:lnTo>
                  <a:lnTo>
                    <a:pt x="54" y="7"/>
                  </a:lnTo>
                  <a:lnTo>
                    <a:pt x="60" y="9"/>
                  </a:lnTo>
                  <a:lnTo>
                    <a:pt x="70" y="17"/>
                  </a:lnTo>
                  <a:lnTo>
                    <a:pt x="78" y="26"/>
                  </a:lnTo>
                  <a:lnTo>
                    <a:pt x="84" y="36"/>
                  </a:lnTo>
                  <a:lnTo>
                    <a:pt x="86" y="49"/>
                  </a:lnTo>
                  <a:lnTo>
                    <a:pt x="86" y="61"/>
                  </a:lnTo>
                  <a:lnTo>
                    <a:pt x="84" y="65"/>
                  </a:lnTo>
                  <a:lnTo>
                    <a:pt x="81" y="72"/>
                  </a:lnTo>
                  <a:lnTo>
                    <a:pt x="76" y="76"/>
                  </a:lnTo>
                  <a:lnTo>
                    <a:pt x="72" y="81"/>
                  </a:lnTo>
                  <a:lnTo>
                    <a:pt x="66" y="82"/>
                  </a:lnTo>
                  <a:lnTo>
                    <a:pt x="58" y="85"/>
                  </a:lnTo>
                  <a:lnTo>
                    <a:pt x="55" y="85"/>
                  </a:lnTo>
                  <a:lnTo>
                    <a:pt x="54" y="84"/>
                  </a:lnTo>
                  <a:lnTo>
                    <a:pt x="43" y="84"/>
                  </a:lnTo>
                  <a:lnTo>
                    <a:pt x="31" y="84"/>
                  </a:lnTo>
                  <a:lnTo>
                    <a:pt x="18" y="81"/>
                  </a:lnTo>
                  <a:lnTo>
                    <a:pt x="14" y="78"/>
                  </a:lnTo>
                  <a:lnTo>
                    <a:pt x="11" y="75"/>
                  </a:lnTo>
                  <a:lnTo>
                    <a:pt x="9" y="72"/>
                  </a:lnTo>
                  <a:lnTo>
                    <a:pt x="5" y="65"/>
                  </a:lnTo>
                  <a:lnTo>
                    <a:pt x="2" y="58"/>
                  </a:lnTo>
                  <a:lnTo>
                    <a:pt x="0" y="50"/>
                  </a:lnTo>
                  <a:lnTo>
                    <a:pt x="2" y="41"/>
                  </a:lnTo>
                  <a:lnTo>
                    <a:pt x="6" y="33"/>
                  </a:lnTo>
                  <a:lnTo>
                    <a:pt x="12" y="24"/>
                  </a:lnTo>
                  <a:lnTo>
                    <a:pt x="18" y="17"/>
                  </a:lnTo>
                  <a:lnTo>
                    <a:pt x="26" y="11"/>
                  </a:lnTo>
                  <a:lnTo>
                    <a:pt x="32" y="3"/>
                  </a:lnTo>
                  <a:lnTo>
                    <a:pt x="40" y="0"/>
                  </a:lnTo>
                  <a:lnTo>
                    <a:pt x="44" y="0"/>
                  </a:lnTo>
                  <a:lnTo>
                    <a:pt x="47" y="0"/>
                  </a:lnTo>
                  <a:lnTo>
                    <a:pt x="51" y="3"/>
                  </a:lnTo>
                  <a:close/>
                  <a:moveTo>
                    <a:pt x="23" y="20"/>
                  </a:moveTo>
                  <a:lnTo>
                    <a:pt x="23" y="20"/>
                  </a:lnTo>
                  <a:lnTo>
                    <a:pt x="28" y="18"/>
                  </a:lnTo>
                  <a:lnTo>
                    <a:pt x="32" y="14"/>
                  </a:lnTo>
                  <a:lnTo>
                    <a:pt x="26" y="17"/>
                  </a:lnTo>
                  <a:lnTo>
                    <a:pt x="23" y="20"/>
                  </a:lnTo>
                  <a:close/>
                  <a:moveTo>
                    <a:pt x="43" y="17"/>
                  </a:moveTo>
                  <a:lnTo>
                    <a:pt x="43" y="17"/>
                  </a:lnTo>
                  <a:lnTo>
                    <a:pt x="47" y="17"/>
                  </a:lnTo>
                  <a:lnTo>
                    <a:pt x="52" y="20"/>
                  </a:lnTo>
                  <a:lnTo>
                    <a:pt x="57" y="20"/>
                  </a:lnTo>
                  <a:lnTo>
                    <a:pt x="61" y="20"/>
                  </a:lnTo>
                  <a:lnTo>
                    <a:pt x="52" y="15"/>
                  </a:lnTo>
                  <a:lnTo>
                    <a:pt x="47" y="15"/>
                  </a:lnTo>
                  <a:lnTo>
                    <a:pt x="43" y="17"/>
                  </a:lnTo>
                  <a:close/>
                  <a:moveTo>
                    <a:pt x="28" y="58"/>
                  </a:moveTo>
                  <a:lnTo>
                    <a:pt x="28" y="58"/>
                  </a:lnTo>
                  <a:lnTo>
                    <a:pt x="26" y="52"/>
                  </a:lnTo>
                  <a:lnTo>
                    <a:pt x="26" y="47"/>
                  </a:lnTo>
                  <a:lnTo>
                    <a:pt x="29" y="36"/>
                  </a:lnTo>
                  <a:lnTo>
                    <a:pt x="35" y="29"/>
                  </a:lnTo>
                  <a:lnTo>
                    <a:pt x="43" y="23"/>
                  </a:lnTo>
                  <a:lnTo>
                    <a:pt x="35" y="21"/>
                  </a:lnTo>
                  <a:lnTo>
                    <a:pt x="31" y="24"/>
                  </a:lnTo>
                  <a:lnTo>
                    <a:pt x="26" y="27"/>
                  </a:lnTo>
                  <a:lnTo>
                    <a:pt x="23" y="33"/>
                  </a:lnTo>
                  <a:lnTo>
                    <a:pt x="23" y="39"/>
                  </a:lnTo>
                  <a:lnTo>
                    <a:pt x="23" y="46"/>
                  </a:lnTo>
                  <a:lnTo>
                    <a:pt x="25" y="52"/>
                  </a:lnTo>
                  <a:lnTo>
                    <a:pt x="28" y="58"/>
                  </a:lnTo>
                  <a:close/>
                  <a:moveTo>
                    <a:pt x="72" y="38"/>
                  </a:moveTo>
                  <a:lnTo>
                    <a:pt x="72" y="38"/>
                  </a:lnTo>
                  <a:lnTo>
                    <a:pt x="73" y="44"/>
                  </a:lnTo>
                  <a:lnTo>
                    <a:pt x="75" y="49"/>
                  </a:lnTo>
                  <a:lnTo>
                    <a:pt x="76" y="50"/>
                  </a:lnTo>
                  <a:lnTo>
                    <a:pt x="76" y="43"/>
                  </a:lnTo>
                  <a:lnTo>
                    <a:pt x="73" y="35"/>
                  </a:lnTo>
                  <a:lnTo>
                    <a:pt x="70" y="30"/>
                  </a:lnTo>
                  <a:lnTo>
                    <a:pt x="64" y="26"/>
                  </a:lnTo>
                  <a:lnTo>
                    <a:pt x="67" y="32"/>
                  </a:lnTo>
                  <a:lnTo>
                    <a:pt x="72" y="38"/>
                  </a:lnTo>
                  <a:close/>
                  <a:moveTo>
                    <a:pt x="61" y="52"/>
                  </a:moveTo>
                  <a:lnTo>
                    <a:pt x="61" y="52"/>
                  </a:lnTo>
                  <a:lnTo>
                    <a:pt x="61" y="47"/>
                  </a:lnTo>
                  <a:lnTo>
                    <a:pt x="60" y="43"/>
                  </a:lnTo>
                  <a:lnTo>
                    <a:pt x="57" y="38"/>
                  </a:lnTo>
                  <a:lnTo>
                    <a:pt x="54" y="36"/>
                  </a:lnTo>
                  <a:lnTo>
                    <a:pt x="55" y="41"/>
                  </a:lnTo>
                  <a:lnTo>
                    <a:pt x="55" y="46"/>
                  </a:lnTo>
                  <a:lnTo>
                    <a:pt x="57" y="50"/>
                  </a:lnTo>
                  <a:lnTo>
                    <a:pt x="58" y="50"/>
                  </a:lnTo>
                  <a:lnTo>
                    <a:pt x="61" y="52"/>
                  </a:lnTo>
                  <a:close/>
                  <a:moveTo>
                    <a:pt x="60" y="73"/>
                  </a:moveTo>
                  <a:lnTo>
                    <a:pt x="60" y="73"/>
                  </a:lnTo>
                  <a:lnTo>
                    <a:pt x="54" y="70"/>
                  </a:lnTo>
                  <a:lnTo>
                    <a:pt x="49" y="67"/>
                  </a:lnTo>
                  <a:lnTo>
                    <a:pt x="44" y="64"/>
                  </a:lnTo>
                  <a:lnTo>
                    <a:pt x="41" y="59"/>
                  </a:lnTo>
                  <a:lnTo>
                    <a:pt x="38" y="55"/>
                  </a:lnTo>
                  <a:lnTo>
                    <a:pt x="37" y="50"/>
                  </a:lnTo>
                  <a:lnTo>
                    <a:pt x="35" y="44"/>
                  </a:lnTo>
                  <a:lnTo>
                    <a:pt x="35" y="38"/>
                  </a:lnTo>
                  <a:lnTo>
                    <a:pt x="32" y="44"/>
                  </a:lnTo>
                  <a:lnTo>
                    <a:pt x="32" y="52"/>
                  </a:lnTo>
                  <a:lnTo>
                    <a:pt x="34" y="59"/>
                  </a:lnTo>
                  <a:lnTo>
                    <a:pt x="37" y="65"/>
                  </a:lnTo>
                  <a:lnTo>
                    <a:pt x="41" y="72"/>
                  </a:lnTo>
                  <a:lnTo>
                    <a:pt x="46" y="75"/>
                  </a:lnTo>
                  <a:lnTo>
                    <a:pt x="52" y="76"/>
                  </a:lnTo>
                  <a:lnTo>
                    <a:pt x="60" y="73"/>
                  </a:lnTo>
                  <a:close/>
                  <a:moveTo>
                    <a:pt x="28" y="76"/>
                  </a:moveTo>
                  <a:lnTo>
                    <a:pt x="28" y="76"/>
                  </a:lnTo>
                  <a:lnTo>
                    <a:pt x="20" y="70"/>
                  </a:lnTo>
                  <a:lnTo>
                    <a:pt x="15" y="62"/>
                  </a:lnTo>
                  <a:lnTo>
                    <a:pt x="8" y="44"/>
                  </a:lnTo>
                  <a:lnTo>
                    <a:pt x="6" y="49"/>
                  </a:lnTo>
                  <a:lnTo>
                    <a:pt x="6" y="55"/>
                  </a:lnTo>
                  <a:lnTo>
                    <a:pt x="8" y="59"/>
                  </a:lnTo>
                  <a:lnTo>
                    <a:pt x="11" y="65"/>
                  </a:lnTo>
                  <a:lnTo>
                    <a:pt x="14" y="70"/>
                  </a:lnTo>
                  <a:lnTo>
                    <a:pt x="17" y="73"/>
                  </a:lnTo>
                  <a:lnTo>
                    <a:pt x="22" y="75"/>
                  </a:lnTo>
                  <a:lnTo>
                    <a:pt x="28" y="76"/>
                  </a:lnTo>
                  <a:close/>
                  <a:moveTo>
                    <a:pt x="55" y="64"/>
                  </a:moveTo>
                  <a:lnTo>
                    <a:pt x="55" y="64"/>
                  </a:lnTo>
                  <a:lnTo>
                    <a:pt x="58" y="62"/>
                  </a:lnTo>
                  <a:lnTo>
                    <a:pt x="60" y="58"/>
                  </a:lnTo>
                  <a:lnTo>
                    <a:pt x="57" y="56"/>
                  </a:lnTo>
                  <a:lnTo>
                    <a:pt x="54" y="58"/>
                  </a:lnTo>
                  <a:lnTo>
                    <a:pt x="52" y="61"/>
                  </a:lnTo>
                  <a:lnTo>
                    <a:pt x="55" y="6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735" strike="noStrike" noProof="1">
                <a:solidFill>
                  <a:prstClr val="black"/>
                </a:solidFill>
                <a:latin typeface="Nexa Light" pitchFamily="50" charset="0"/>
                <a:ea typeface="华康少女文字W5(P)" pitchFamily="82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773113" y="3665538"/>
            <a:ext cx="527050" cy="536575"/>
            <a:chOff x="5465763" y="3317875"/>
            <a:chExt cx="1511300" cy="1701801"/>
          </a:xfrm>
        </p:grpSpPr>
        <p:sp>
          <p:nvSpPr>
            <p:cNvPr id="7" name="Freeform 7085"/>
            <p:cNvSpPr>
              <a:spLocks noEditPoints="1"/>
            </p:cNvSpPr>
            <p:nvPr/>
          </p:nvSpPr>
          <p:spPr bwMode="auto">
            <a:xfrm>
              <a:off x="5465763" y="3317875"/>
              <a:ext cx="1511300" cy="1400175"/>
            </a:xfrm>
            <a:custGeom>
              <a:gdLst>
                <a:gd name="T0" fmla="*/ 1292840950 w 952"/>
                <a:gd name="T1" fmla="*/ 204133450 h 882"/>
                <a:gd name="T2" fmla="*/ 1302921575 w 952"/>
                <a:gd name="T3" fmla="*/ 254536575 h 882"/>
                <a:gd name="T4" fmla="*/ 1711186888 w 952"/>
                <a:gd name="T5" fmla="*/ 65524063 h 882"/>
                <a:gd name="T6" fmla="*/ 1922880013 w 952"/>
                <a:gd name="T7" fmla="*/ 703124388 h 882"/>
                <a:gd name="T8" fmla="*/ 2144653763 w 952"/>
                <a:gd name="T9" fmla="*/ 355342825 h 882"/>
                <a:gd name="T10" fmla="*/ 1925399375 w 952"/>
                <a:gd name="T11" fmla="*/ 882054688 h 882"/>
                <a:gd name="T12" fmla="*/ 2147483646 w 952"/>
                <a:gd name="T13" fmla="*/ 776208125 h 882"/>
                <a:gd name="T14" fmla="*/ 2056447500 w 952"/>
                <a:gd name="T15" fmla="*/ 1156752513 h 882"/>
                <a:gd name="T16" fmla="*/ 2147483646 w 952"/>
                <a:gd name="T17" fmla="*/ 1353324700 h 882"/>
                <a:gd name="T18" fmla="*/ 2013605638 w 952"/>
                <a:gd name="T19" fmla="*/ 1617940313 h 882"/>
                <a:gd name="T20" fmla="*/ 1827114075 w 952"/>
                <a:gd name="T21" fmla="*/ 1791831888 h 882"/>
                <a:gd name="T22" fmla="*/ 1640622513 w 952"/>
                <a:gd name="T23" fmla="*/ 2003525013 h 882"/>
                <a:gd name="T24" fmla="*/ 1323082825 w 952"/>
                <a:gd name="T25" fmla="*/ 1761590013 h 882"/>
                <a:gd name="T26" fmla="*/ 1025704388 w 952"/>
                <a:gd name="T27" fmla="*/ 2056447500 h 882"/>
                <a:gd name="T28" fmla="*/ 768648450 w 952"/>
                <a:gd name="T29" fmla="*/ 1786791575 h 882"/>
                <a:gd name="T30" fmla="*/ 554434375 w 952"/>
                <a:gd name="T31" fmla="*/ 1806952825 h 882"/>
                <a:gd name="T32" fmla="*/ 254536575 w 952"/>
                <a:gd name="T33" fmla="*/ 1698585313 h 882"/>
                <a:gd name="T34" fmla="*/ 395665325 w 952"/>
                <a:gd name="T35" fmla="*/ 1214715313 h 882"/>
                <a:gd name="T36" fmla="*/ 70564375 w 952"/>
                <a:gd name="T37" fmla="*/ 1098788125 h 882"/>
                <a:gd name="T38" fmla="*/ 430947513 w 952"/>
                <a:gd name="T39" fmla="*/ 723285638 h 882"/>
                <a:gd name="T40" fmla="*/ 204133450 w 952"/>
                <a:gd name="T41" fmla="*/ 622479388 h 882"/>
                <a:gd name="T42" fmla="*/ 803930638 w 952"/>
                <a:gd name="T43" fmla="*/ 549394063 h 882"/>
                <a:gd name="T44" fmla="*/ 826611250 w 952"/>
                <a:gd name="T45" fmla="*/ 370463763 h 882"/>
                <a:gd name="T46" fmla="*/ 992941563 w 952"/>
                <a:gd name="T47" fmla="*/ 128528763 h 882"/>
                <a:gd name="T48" fmla="*/ 1640622513 w 952"/>
                <a:gd name="T49" fmla="*/ 435987825 h 882"/>
                <a:gd name="T50" fmla="*/ 1330642500 w 952"/>
                <a:gd name="T51" fmla="*/ 443547500 h 882"/>
                <a:gd name="T52" fmla="*/ 1280239375 w 952"/>
                <a:gd name="T53" fmla="*/ 612398763 h 882"/>
                <a:gd name="T54" fmla="*/ 791329063 w 952"/>
                <a:gd name="T55" fmla="*/ 612398763 h 882"/>
                <a:gd name="T56" fmla="*/ 1096268763 w 952"/>
                <a:gd name="T57" fmla="*/ 622479388 h 882"/>
                <a:gd name="T58" fmla="*/ 1491932500 w 952"/>
                <a:gd name="T59" fmla="*/ 670361563 h 882"/>
                <a:gd name="T60" fmla="*/ 1398687513 w 952"/>
                <a:gd name="T61" fmla="*/ 846772500 h 882"/>
                <a:gd name="T62" fmla="*/ 1529735638 w 952"/>
                <a:gd name="T63" fmla="*/ 680442188 h 882"/>
                <a:gd name="T64" fmla="*/ 1469251888 w 952"/>
                <a:gd name="T65" fmla="*/ 743446888 h 882"/>
                <a:gd name="T66" fmla="*/ 453628125 w 952"/>
                <a:gd name="T67" fmla="*/ 796369375 h 882"/>
                <a:gd name="T68" fmla="*/ 662801888 w 952"/>
                <a:gd name="T69" fmla="*/ 942538438 h 882"/>
                <a:gd name="T70" fmla="*/ 1615420950 w 952"/>
                <a:gd name="T71" fmla="*/ 1066026888 h 882"/>
                <a:gd name="T72" fmla="*/ 1083667188 w 952"/>
                <a:gd name="T73" fmla="*/ 854333763 h 882"/>
                <a:gd name="T74" fmla="*/ 1060986575 w 952"/>
                <a:gd name="T75" fmla="*/ 957659375 h 882"/>
                <a:gd name="T76" fmla="*/ 962699688 w 952"/>
                <a:gd name="T77" fmla="*/ 972780313 h 882"/>
                <a:gd name="T78" fmla="*/ 511592513 w 952"/>
                <a:gd name="T79" fmla="*/ 937498125 h 882"/>
                <a:gd name="T80" fmla="*/ 1391126250 w 952"/>
                <a:gd name="T81" fmla="*/ 980341575 h 882"/>
                <a:gd name="T82" fmla="*/ 1456650313 w 952"/>
                <a:gd name="T83" fmla="*/ 1050905950 h 882"/>
                <a:gd name="T84" fmla="*/ 1968242825 w 952"/>
                <a:gd name="T85" fmla="*/ 1076107513 h 882"/>
                <a:gd name="T86" fmla="*/ 1761590013 w 952"/>
                <a:gd name="T87" fmla="*/ 1081147825 h 882"/>
                <a:gd name="T88" fmla="*/ 1204634688 w 952"/>
                <a:gd name="T89" fmla="*/ 1131550950 h 882"/>
                <a:gd name="T90" fmla="*/ 1995963750 w 952"/>
                <a:gd name="T91" fmla="*/ 1139110625 h 882"/>
                <a:gd name="T92" fmla="*/ 834172513 w 952"/>
                <a:gd name="T93" fmla="*/ 1184473438 h 882"/>
                <a:gd name="T94" fmla="*/ 1418848763 w 952"/>
                <a:gd name="T95" fmla="*/ 1333163450 h 882"/>
                <a:gd name="T96" fmla="*/ 1454130950 w 952"/>
                <a:gd name="T97" fmla="*/ 1242437825 h 882"/>
                <a:gd name="T98" fmla="*/ 824091888 w 952"/>
                <a:gd name="T99" fmla="*/ 1260078125 h 882"/>
                <a:gd name="T100" fmla="*/ 574595625 w 952"/>
                <a:gd name="T101" fmla="*/ 1398687513 h 882"/>
                <a:gd name="T102" fmla="*/ 1706146575 w 952"/>
                <a:gd name="T103" fmla="*/ 1333163450 h 882"/>
                <a:gd name="T104" fmla="*/ 1728827188 w 952"/>
                <a:gd name="T105" fmla="*/ 1350803750 h 882"/>
                <a:gd name="T106" fmla="*/ 892135313 w 952"/>
                <a:gd name="T107" fmla="*/ 1431448750 h 882"/>
                <a:gd name="T108" fmla="*/ 1260078125 w 952"/>
                <a:gd name="T109" fmla="*/ 1572577500 h 882"/>
                <a:gd name="T110" fmla="*/ 1350803750 w 952"/>
                <a:gd name="T111" fmla="*/ 1537295313 h 882"/>
                <a:gd name="T112" fmla="*/ 1852315638 w 952"/>
                <a:gd name="T113" fmla="*/ 1544856575 h 882"/>
                <a:gd name="T114" fmla="*/ 819051575 w 952"/>
                <a:gd name="T115" fmla="*/ 1559977513 h 882"/>
                <a:gd name="T116" fmla="*/ 1930439688 w 952"/>
                <a:gd name="T117" fmla="*/ 1617940313 h 882"/>
                <a:gd name="T118" fmla="*/ 1726307825 w 952"/>
                <a:gd name="T119" fmla="*/ 1638101563 h 882"/>
                <a:gd name="T120" fmla="*/ 1557456563 w 952"/>
                <a:gd name="T121" fmla="*/ 1696065950 h 882"/>
                <a:gd name="T122" fmla="*/ 1088707500 w 952"/>
                <a:gd name="T123" fmla="*/ 1761590013 h 882"/>
                <a:gd name="T124" fmla="*/ 1204634688 w 952"/>
                <a:gd name="T125" fmla="*/ 2021165313 h 882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952" h="882">
                  <a:moveTo>
                    <a:pt x="438" y="58"/>
                  </a:moveTo>
                  <a:lnTo>
                    <a:pt x="438" y="58"/>
                  </a:lnTo>
                  <a:lnTo>
                    <a:pt x="443" y="63"/>
                  </a:lnTo>
                  <a:lnTo>
                    <a:pt x="450" y="66"/>
                  </a:lnTo>
                  <a:lnTo>
                    <a:pt x="456" y="69"/>
                  </a:lnTo>
                  <a:lnTo>
                    <a:pt x="461" y="74"/>
                  </a:lnTo>
                  <a:lnTo>
                    <a:pt x="461" y="75"/>
                  </a:lnTo>
                  <a:lnTo>
                    <a:pt x="459" y="75"/>
                  </a:lnTo>
                  <a:lnTo>
                    <a:pt x="458" y="77"/>
                  </a:lnTo>
                  <a:lnTo>
                    <a:pt x="447" y="74"/>
                  </a:lnTo>
                  <a:lnTo>
                    <a:pt x="438" y="71"/>
                  </a:lnTo>
                  <a:lnTo>
                    <a:pt x="427" y="67"/>
                  </a:lnTo>
                  <a:lnTo>
                    <a:pt x="417" y="64"/>
                  </a:lnTo>
                  <a:lnTo>
                    <a:pt x="423" y="67"/>
                  </a:lnTo>
                  <a:lnTo>
                    <a:pt x="430" y="71"/>
                  </a:lnTo>
                  <a:lnTo>
                    <a:pt x="438" y="74"/>
                  </a:lnTo>
                  <a:lnTo>
                    <a:pt x="446" y="78"/>
                  </a:lnTo>
                  <a:lnTo>
                    <a:pt x="461" y="84"/>
                  </a:lnTo>
                  <a:lnTo>
                    <a:pt x="475" y="93"/>
                  </a:lnTo>
                  <a:lnTo>
                    <a:pt x="472" y="95"/>
                  </a:lnTo>
                  <a:lnTo>
                    <a:pt x="468" y="96"/>
                  </a:lnTo>
                  <a:lnTo>
                    <a:pt x="461" y="95"/>
                  </a:lnTo>
                  <a:lnTo>
                    <a:pt x="446" y="89"/>
                  </a:lnTo>
                  <a:lnTo>
                    <a:pt x="455" y="95"/>
                  </a:lnTo>
                  <a:lnTo>
                    <a:pt x="465" y="101"/>
                  </a:lnTo>
                  <a:lnTo>
                    <a:pt x="488" y="113"/>
                  </a:lnTo>
                  <a:lnTo>
                    <a:pt x="487" y="116"/>
                  </a:lnTo>
                  <a:lnTo>
                    <a:pt x="484" y="116"/>
                  </a:lnTo>
                  <a:lnTo>
                    <a:pt x="479" y="115"/>
                  </a:lnTo>
                  <a:lnTo>
                    <a:pt x="473" y="112"/>
                  </a:lnTo>
                  <a:lnTo>
                    <a:pt x="470" y="110"/>
                  </a:lnTo>
                  <a:lnTo>
                    <a:pt x="467" y="110"/>
                  </a:lnTo>
                  <a:lnTo>
                    <a:pt x="465" y="109"/>
                  </a:lnTo>
                  <a:lnTo>
                    <a:pt x="464" y="107"/>
                  </a:lnTo>
                  <a:lnTo>
                    <a:pt x="462" y="106"/>
                  </a:lnTo>
                  <a:lnTo>
                    <a:pt x="420" y="90"/>
                  </a:lnTo>
                  <a:lnTo>
                    <a:pt x="397" y="81"/>
                  </a:lnTo>
                  <a:lnTo>
                    <a:pt x="372" y="74"/>
                  </a:lnTo>
                  <a:lnTo>
                    <a:pt x="383" y="81"/>
                  </a:lnTo>
                  <a:lnTo>
                    <a:pt x="394" y="87"/>
                  </a:lnTo>
                  <a:lnTo>
                    <a:pt x="418" y="98"/>
                  </a:lnTo>
                  <a:lnTo>
                    <a:pt x="444" y="110"/>
                  </a:lnTo>
                  <a:lnTo>
                    <a:pt x="468" y="121"/>
                  </a:lnTo>
                  <a:lnTo>
                    <a:pt x="482" y="125"/>
                  </a:lnTo>
                  <a:lnTo>
                    <a:pt x="488" y="128"/>
                  </a:lnTo>
                  <a:lnTo>
                    <a:pt x="493" y="133"/>
                  </a:lnTo>
                  <a:lnTo>
                    <a:pt x="485" y="133"/>
                  </a:lnTo>
                  <a:lnTo>
                    <a:pt x="478" y="131"/>
                  </a:lnTo>
                  <a:lnTo>
                    <a:pt x="462" y="124"/>
                  </a:lnTo>
                  <a:lnTo>
                    <a:pt x="456" y="122"/>
                  </a:lnTo>
                  <a:lnTo>
                    <a:pt x="453" y="122"/>
                  </a:lnTo>
                  <a:lnTo>
                    <a:pt x="450" y="119"/>
                  </a:lnTo>
                  <a:lnTo>
                    <a:pt x="443" y="119"/>
                  </a:lnTo>
                  <a:lnTo>
                    <a:pt x="436" y="116"/>
                  </a:lnTo>
                  <a:lnTo>
                    <a:pt x="430" y="115"/>
                  </a:lnTo>
                  <a:lnTo>
                    <a:pt x="424" y="113"/>
                  </a:lnTo>
                  <a:lnTo>
                    <a:pt x="455" y="128"/>
                  </a:lnTo>
                  <a:lnTo>
                    <a:pt x="485" y="144"/>
                  </a:lnTo>
                  <a:lnTo>
                    <a:pt x="484" y="147"/>
                  </a:lnTo>
                  <a:lnTo>
                    <a:pt x="482" y="147"/>
                  </a:lnTo>
                  <a:lnTo>
                    <a:pt x="476" y="147"/>
                  </a:lnTo>
                  <a:lnTo>
                    <a:pt x="464" y="144"/>
                  </a:lnTo>
                  <a:lnTo>
                    <a:pt x="472" y="148"/>
                  </a:lnTo>
                  <a:lnTo>
                    <a:pt x="476" y="151"/>
                  </a:lnTo>
                  <a:lnTo>
                    <a:pt x="482" y="153"/>
                  </a:lnTo>
                  <a:lnTo>
                    <a:pt x="504" y="164"/>
                  </a:lnTo>
                  <a:lnTo>
                    <a:pt x="526" y="176"/>
                  </a:lnTo>
                  <a:lnTo>
                    <a:pt x="525" y="173"/>
                  </a:lnTo>
                  <a:lnTo>
                    <a:pt x="522" y="171"/>
                  </a:lnTo>
                  <a:lnTo>
                    <a:pt x="516" y="168"/>
                  </a:lnTo>
                  <a:lnTo>
                    <a:pt x="507" y="162"/>
                  </a:lnTo>
                  <a:lnTo>
                    <a:pt x="499" y="159"/>
                  </a:lnTo>
                  <a:lnTo>
                    <a:pt x="496" y="156"/>
                  </a:lnTo>
                  <a:lnTo>
                    <a:pt x="496" y="153"/>
                  </a:lnTo>
                  <a:lnTo>
                    <a:pt x="504" y="154"/>
                  </a:lnTo>
                  <a:lnTo>
                    <a:pt x="513" y="156"/>
                  </a:lnTo>
                  <a:lnTo>
                    <a:pt x="528" y="164"/>
                  </a:lnTo>
                  <a:lnTo>
                    <a:pt x="542" y="171"/>
                  </a:lnTo>
                  <a:lnTo>
                    <a:pt x="557" y="177"/>
                  </a:lnTo>
                  <a:lnTo>
                    <a:pt x="572" y="186"/>
                  </a:lnTo>
                  <a:lnTo>
                    <a:pt x="590" y="194"/>
                  </a:lnTo>
                  <a:lnTo>
                    <a:pt x="589" y="192"/>
                  </a:lnTo>
                  <a:lnTo>
                    <a:pt x="586" y="191"/>
                  </a:lnTo>
                  <a:lnTo>
                    <a:pt x="580" y="188"/>
                  </a:lnTo>
                  <a:lnTo>
                    <a:pt x="578" y="185"/>
                  </a:lnTo>
                  <a:lnTo>
                    <a:pt x="577" y="183"/>
                  </a:lnTo>
                  <a:lnTo>
                    <a:pt x="572" y="183"/>
                  </a:lnTo>
                  <a:lnTo>
                    <a:pt x="569" y="182"/>
                  </a:lnTo>
                  <a:lnTo>
                    <a:pt x="568" y="179"/>
                  </a:lnTo>
                  <a:lnTo>
                    <a:pt x="568" y="180"/>
                  </a:lnTo>
                  <a:lnTo>
                    <a:pt x="560" y="174"/>
                  </a:lnTo>
                  <a:lnTo>
                    <a:pt x="551" y="170"/>
                  </a:lnTo>
                  <a:lnTo>
                    <a:pt x="532" y="160"/>
                  </a:lnTo>
                  <a:lnTo>
                    <a:pt x="529" y="157"/>
                  </a:lnTo>
                  <a:lnTo>
                    <a:pt x="525" y="154"/>
                  </a:lnTo>
                  <a:lnTo>
                    <a:pt x="513" y="150"/>
                  </a:lnTo>
                  <a:lnTo>
                    <a:pt x="508" y="148"/>
                  </a:lnTo>
                  <a:lnTo>
                    <a:pt x="502" y="145"/>
                  </a:lnTo>
                  <a:lnTo>
                    <a:pt x="499" y="142"/>
                  </a:lnTo>
                  <a:lnTo>
                    <a:pt x="497" y="138"/>
                  </a:lnTo>
                  <a:lnTo>
                    <a:pt x="508" y="139"/>
                  </a:lnTo>
                  <a:lnTo>
                    <a:pt x="519" y="145"/>
                  </a:lnTo>
                  <a:lnTo>
                    <a:pt x="529" y="150"/>
                  </a:lnTo>
                  <a:lnTo>
                    <a:pt x="540" y="154"/>
                  </a:lnTo>
                  <a:lnTo>
                    <a:pt x="539" y="150"/>
                  </a:lnTo>
                  <a:lnTo>
                    <a:pt x="536" y="147"/>
                  </a:lnTo>
                  <a:lnTo>
                    <a:pt x="528" y="139"/>
                  </a:lnTo>
                  <a:lnTo>
                    <a:pt x="525" y="135"/>
                  </a:lnTo>
                  <a:lnTo>
                    <a:pt x="523" y="131"/>
                  </a:lnTo>
                  <a:lnTo>
                    <a:pt x="522" y="127"/>
                  </a:lnTo>
                  <a:lnTo>
                    <a:pt x="523" y="121"/>
                  </a:lnTo>
                  <a:lnTo>
                    <a:pt x="516" y="110"/>
                  </a:lnTo>
                  <a:lnTo>
                    <a:pt x="513" y="104"/>
                  </a:lnTo>
                  <a:lnTo>
                    <a:pt x="511" y="98"/>
                  </a:lnTo>
                  <a:lnTo>
                    <a:pt x="513" y="96"/>
                  </a:lnTo>
                  <a:lnTo>
                    <a:pt x="516" y="95"/>
                  </a:lnTo>
                  <a:lnTo>
                    <a:pt x="522" y="96"/>
                  </a:lnTo>
                  <a:lnTo>
                    <a:pt x="520" y="93"/>
                  </a:lnTo>
                  <a:lnTo>
                    <a:pt x="517" y="90"/>
                  </a:lnTo>
                  <a:lnTo>
                    <a:pt x="514" y="86"/>
                  </a:lnTo>
                  <a:lnTo>
                    <a:pt x="513" y="81"/>
                  </a:lnTo>
                  <a:lnTo>
                    <a:pt x="517" y="80"/>
                  </a:lnTo>
                  <a:lnTo>
                    <a:pt x="520" y="80"/>
                  </a:lnTo>
                  <a:lnTo>
                    <a:pt x="525" y="83"/>
                  </a:lnTo>
                  <a:lnTo>
                    <a:pt x="522" y="78"/>
                  </a:lnTo>
                  <a:lnTo>
                    <a:pt x="520" y="77"/>
                  </a:lnTo>
                  <a:lnTo>
                    <a:pt x="520" y="72"/>
                  </a:lnTo>
                  <a:lnTo>
                    <a:pt x="525" y="72"/>
                  </a:lnTo>
                  <a:lnTo>
                    <a:pt x="526" y="74"/>
                  </a:lnTo>
                  <a:lnTo>
                    <a:pt x="532" y="77"/>
                  </a:lnTo>
                  <a:lnTo>
                    <a:pt x="529" y="74"/>
                  </a:lnTo>
                  <a:lnTo>
                    <a:pt x="525" y="69"/>
                  </a:lnTo>
                  <a:lnTo>
                    <a:pt x="522" y="64"/>
                  </a:lnTo>
                  <a:lnTo>
                    <a:pt x="519" y="60"/>
                  </a:lnTo>
                  <a:lnTo>
                    <a:pt x="519" y="58"/>
                  </a:lnTo>
                  <a:lnTo>
                    <a:pt x="520" y="58"/>
                  </a:lnTo>
                  <a:lnTo>
                    <a:pt x="523" y="58"/>
                  </a:lnTo>
                  <a:lnTo>
                    <a:pt x="517" y="52"/>
                  </a:lnTo>
                  <a:lnTo>
                    <a:pt x="516" y="49"/>
                  </a:lnTo>
                  <a:lnTo>
                    <a:pt x="514" y="45"/>
                  </a:lnTo>
                  <a:lnTo>
                    <a:pt x="516" y="43"/>
                  </a:lnTo>
                  <a:lnTo>
                    <a:pt x="517" y="43"/>
                  </a:lnTo>
                  <a:lnTo>
                    <a:pt x="517" y="38"/>
                  </a:lnTo>
                  <a:lnTo>
                    <a:pt x="517" y="35"/>
                  </a:lnTo>
                  <a:lnTo>
                    <a:pt x="522" y="35"/>
                  </a:lnTo>
                  <a:lnTo>
                    <a:pt x="526" y="37"/>
                  </a:lnTo>
                  <a:lnTo>
                    <a:pt x="534" y="42"/>
                  </a:lnTo>
                  <a:lnTo>
                    <a:pt x="542" y="48"/>
                  </a:lnTo>
                  <a:lnTo>
                    <a:pt x="551" y="52"/>
                  </a:lnTo>
                  <a:lnTo>
                    <a:pt x="546" y="48"/>
                  </a:lnTo>
                  <a:lnTo>
                    <a:pt x="542" y="43"/>
                  </a:lnTo>
                  <a:lnTo>
                    <a:pt x="532" y="35"/>
                  </a:lnTo>
                  <a:lnTo>
                    <a:pt x="525" y="28"/>
                  </a:lnTo>
                  <a:lnTo>
                    <a:pt x="522" y="23"/>
                  </a:lnTo>
                  <a:lnTo>
                    <a:pt x="520" y="17"/>
                  </a:lnTo>
                  <a:lnTo>
                    <a:pt x="525" y="17"/>
                  </a:lnTo>
                  <a:lnTo>
                    <a:pt x="529" y="19"/>
                  </a:lnTo>
                  <a:lnTo>
                    <a:pt x="536" y="23"/>
                  </a:lnTo>
                  <a:lnTo>
                    <a:pt x="543" y="29"/>
                  </a:lnTo>
                  <a:lnTo>
                    <a:pt x="551" y="34"/>
                  </a:lnTo>
                  <a:lnTo>
                    <a:pt x="545" y="28"/>
                  </a:lnTo>
                  <a:lnTo>
                    <a:pt x="537" y="22"/>
                  </a:lnTo>
                  <a:lnTo>
                    <a:pt x="531" y="16"/>
                  </a:lnTo>
                  <a:lnTo>
                    <a:pt x="529" y="11"/>
                  </a:lnTo>
                  <a:lnTo>
                    <a:pt x="528" y="6"/>
                  </a:lnTo>
                  <a:lnTo>
                    <a:pt x="536" y="6"/>
                  </a:lnTo>
                  <a:lnTo>
                    <a:pt x="542" y="8"/>
                  </a:lnTo>
                  <a:lnTo>
                    <a:pt x="548" y="11"/>
                  </a:lnTo>
                  <a:lnTo>
                    <a:pt x="552" y="14"/>
                  </a:lnTo>
                  <a:lnTo>
                    <a:pt x="561" y="22"/>
                  </a:lnTo>
                  <a:lnTo>
                    <a:pt x="569" y="29"/>
                  </a:lnTo>
                  <a:lnTo>
                    <a:pt x="569" y="32"/>
                  </a:lnTo>
                  <a:lnTo>
                    <a:pt x="569" y="35"/>
                  </a:lnTo>
                  <a:lnTo>
                    <a:pt x="571" y="38"/>
                  </a:lnTo>
                  <a:lnTo>
                    <a:pt x="568" y="42"/>
                  </a:lnTo>
                  <a:lnTo>
                    <a:pt x="572" y="46"/>
                  </a:lnTo>
                  <a:lnTo>
                    <a:pt x="577" y="51"/>
                  </a:lnTo>
                  <a:lnTo>
                    <a:pt x="577" y="52"/>
                  </a:lnTo>
                  <a:lnTo>
                    <a:pt x="575" y="52"/>
                  </a:lnTo>
                  <a:lnTo>
                    <a:pt x="575" y="54"/>
                  </a:lnTo>
                  <a:lnTo>
                    <a:pt x="575" y="55"/>
                  </a:lnTo>
                  <a:lnTo>
                    <a:pt x="566" y="52"/>
                  </a:lnTo>
                  <a:lnTo>
                    <a:pt x="560" y="48"/>
                  </a:lnTo>
                  <a:lnTo>
                    <a:pt x="548" y="40"/>
                  </a:lnTo>
                  <a:lnTo>
                    <a:pt x="554" y="48"/>
                  </a:lnTo>
                  <a:lnTo>
                    <a:pt x="563" y="55"/>
                  </a:lnTo>
                  <a:lnTo>
                    <a:pt x="571" y="63"/>
                  </a:lnTo>
                  <a:lnTo>
                    <a:pt x="578" y="72"/>
                  </a:lnTo>
                  <a:lnTo>
                    <a:pt x="578" y="74"/>
                  </a:lnTo>
                  <a:lnTo>
                    <a:pt x="577" y="74"/>
                  </a:lnTo>
                  <a:lnTo>
                    <a:pt x="577" y="75"/>
                  </a:lnTo>
                  <a:lnTo>
                    <a:pt x="572" y="75"/>
                  </a:lnTo>
                  <a:lnTo>
                    <a:pt x="569" y="74"/>
                  </a:lnTo>
                  <a:lnTo>
                    <a:pt x="565" y="71"/>
                  </a:lnTo>
                  <a:lnTo>
                    <a:pt x="560" y="66"/>
                  </a:lnTo>
                  <a:lnTo>
                    <a:pt x="554" y="64"/>
                  </a:lnTo>
                  <a:lnTo>
                    <a:pt x="546" y="58"/>
                  </a:lnTo>
                  <a:lnTo>
                    <a:pt x="539" y="52"/>
                  </a:lnTo>
                  <a:lnTo>
                    <a:pt x="548" y="61"/>
                  </a:lnTo>
                  <a:lnTo>
                    <a:pt x="557" y="71"/>
                  </a:lnTo>
                  <a:lnTo>
                    <a:pt x="578" y="89"/>
                  </a:lnTo>
                  <a:lnTo>
                    <a:pt x="578" y="90"/>
                  </a:lnTo>
                  <a:lnTo>
                    <a:pt x="577" y="92"/>
                  </a:lnTo>
                  <a:lnTo>
                    <a:pt x="575" y="93"/>
                  </a:lnTo>
                  <a:lnTo>
                    <a:pt x="580" y="98"/>
                  </a:lnTo>
                  <a:lnTo>
                    <a:pt x="587" y="103"/>
                  </a:lnTo>
                  <a:lnTo>
                    <a:pt x="592" y="109"/>
                  </a:lnTo>
                  <a:lnTo>
                    <a:pt x="593" y="112"/>
                  </a:lnTo>
                  <a:lnTo>
                    <a:pt x="592" y="116"/>
                  </a:lnTo>
                  <a:lnTo>
                    <a:pt x="587" y="116"/>
                  </a:lnTo>
                  <a:lnTo>
                    <a:pt x="583" y="115"/>
                  </a:lnTo>
                  <a:lnTo>
                    <a:pt x="574" y="109"/>
                  </a:lnTo>
                  <a:lnTo>
                    <a:pt x="566" y="104"/>
                  </a:lnTo>
                  <a:lnTo>
                    <a:pt x="557" y="99"/>
                  </a:lnTo>
                  <a:lnTo>
                    <a:pt x="560" y="104"/>
                  </a:lnTo>
                  <a:lnTo>
                    <a:pt x="565" y="107"/>
                  </a:lnTo>
                  <a:lnTo>
                    <a:pt x="571" y="112"/>
                  </a:lnTo>
                  <a:lnTo>
                    <a:pt x="575" y="118"/>
                  </a:lnTo>
                  <a:lnTo>
                    <a:pt x="583" y="122"/>
                  </a:lnTo>
                  <a:lnTo>
                    <a:pt x="590" y="130"/>
                  </a:lnTo>
                  <a:lnTo>
                    <a:pt x="600" y="136"/>
                  </a:lnTo>
                  <a:lnTo>
                    <a:pt x="603" y="139"/>
                  </a:lnTo>
                  <a:lnTo>
                    <a:pt x="606" y="144"/>
                  </a:lnTo>
                  <a:lnTo>
                    <a:pt x="603" y="145"/>
                  </a:lnTo>
                  <a:lnTo>
                    <a:pt x="600" y="145"/>
                  </a:lnTo>
                  <a:lnTo>
                    <a:pt x="593" y="142"/>
                  </a:lnTo>
                  <a:lnTo>
                    <a:pt x="586" y="133"/>
                  </a:lnTo>
                  <a:lnTo>
                    <a:pt x="574" y="127"/>
                  </a:lnTo>
                  <a:lnTo>
                    <a:pt x="569" y="122"/>
                  </a:lnTo>
                  <a:lnTo>
                    <a:pt x="565" y="118"/>
                  </a:lnTo>
                  <a:lnTo>
                    <a:pt x="555" y="112"/>
                  </a:lnTo>
                  <a:lnTo>
                    <a:pt x="548" y="106"/>
                  </a:lnTo>
                  <a:lnTo>
                    <a:pt x="531" y="93"/>
                  </a:lnTo>
                  <a:lnTo>
                    <a:pt x="545" y="109"/>
                  </a:lnTo>
                  <a:lnTo>
                    <a:pt x="561" y="121"/>
                  </a:lnTo>
                  <a:lnTo>
                    <a:pt x="578" y="133"/>
                  </a:lnTo>
                  <a:lnTo>
                    <a:pt x="593" y="147"/>
                  </a:lnTo>
                  <a:lnTo>
                    <a:pt x="592" y="151"/>
                  </a:lnTo>
                  <a:lnTo>
                    <a:pt x="572" y="139"/>
                  </a:lnTo>
                  <a:lnTo>
                    <a:pt x="555" y="125"/>
                  </a:lnTo>
                  <a:lnTo>
                    <a:pt x="537" y="112"/>
                  </a:lnTo>
                  <a:lnTo>
                    <a:pt x="528" y="106"/>
                  </a:lnTo>
                  <a:lnTo>
                    <a:pt x="517" y="101"/>
                  </a:lnTo>
                  <a:lnTo>
                    <a:pt x="523" y="112"/>
                  </a:lnTo>
                  <a:lnTo>
                    <a:pt x="526" y="116"/>
                  </a:lnTo>
                  <a:lnTo>
                    <a:pt x="531" y="119"/>
                  </a:lnTo>
                  <a:lnTo>
                    <a:pt x="537" y="124"/>
                  </a:lnTo>
                  <a:lnTo>
                    <a:pt x="543" y="125"/>
                  </a:lnTo>
                  <a:lnTo>
                    <a:pt x="561" y="138"/>
                  </a:lnTo>
                  <a:lnTo>
                    <a:pt x="569" y="145"/>
                  </a:lnTo>
                  <a:lnTo>
                    <a:pt x="577" y="153"/>
                  </a:lnTo>
                  <a:lnTo>
                    <a:pt x="581" y="159"/>
                  </a:lnTo>
                  <a:lnTo>
                    <a:pt x="583" y="162"/>
                  </a:lnTo>
                  <a:lnTo>
                    <a:pt x="581" y="165"/>
                  </a:lnTo>
                  <a:lnTo>
                    <a:pt x="577" y="164"/>
                  </a:lnTo>
                  <a:lnTo>
                    <a:pt x="574" y="162"/>
                  </a:lnTo>
                  <a:lnTo>
                    <a:pt x="566" y="157"/>
                  </a:lnTo>
                  <a:lnTo>
                    <a:pt x="549" y="144"/>
                  </a:lnTo>
                  <a:lnTo>
                    <a:pt x="531" y="128"/>
                  </a:lnTo>
                  <a:lnTo>
                    <a:pt x="532" y="131"/>
                  </a:lnTo>
                  <a:lnTo>
                    <a:pt x="534" y="135"/>
                  </a:lnTo>
                  <a:lnTo>
                    <a:pt x="537" y="138"/>
                  </a:lnTo>
                  <a:lnTo>
                    <a:pt x="539" y="141"/>
                  </a:lnTo>
                  <a:lnTo>
                    <a:pt x="554" y="159"/>
                  </a:lnTo>
                  <a:lnTo>
                    <a:pt x="563" y="168"/>
                  </a:lnTo>
                  <a:lnTo>
                    <a:pt x="574" y="174"/>
                  </a:lnTo>
                  <a:lnTo>
                    <a:pt x="583" y="179"/>
                  </a:lnTo>
                  <a:lnTo>
                    <a:pt x="592" y="183"/>
                  </a:lnTo>
                  <a:lnTo>
                    <a:pt x="601" y="189"/>
                  </a:lnTo>
                  <a:lnTo>
                    <a:pt x="612" y="194"/>
                  </a:lnTo>
                  <a:lnTo>
                    <a:pt x="610" y="192"/>
                  </a:lnTo>
                  <a:lnTo>
                    <a:pt x="609" y="189"/>
                  </a:lnTo>
                  <a:lnTo>
                    <a:pt x="607" y="186"/>
                  </a:lnTo>
                  <a:lnTo>
                    <a:pt x="607" y="183"/>
                  </a:lnTo>
                  <a:lnTo>
                    <a:pt x="612" y="183"/>
                  </a:lnTo>
                  <a:lnTo>
                    <a:pt x="616" y="185"/>
                  </a:lnTo>
                  <a:lnTo>
                    <a:pt x="622" y="189"/>
                  </a:lnTo>
                  <a:lnTo>
                    <a:pt x="630" y="196"/>
                  </a:lnTo>
                  <a:lnTo>
                    <a:pt x="638" y="200"/>
                  </a:lnTo>
                  <a:lnTo>
                    <a:pt x="635" y="196"/>
                  </a:lnTo>
                  <a:lnTo>
                    <a:pt x="632" y="191"/>
                  </a:lnTo>
                  <a:lnTo>
                    <a:pt x="622" y="183"/>
                  </a:lnTo>
                  <a:lnTo>
                    <a:pt x="612" y="177"/>
                  </a:lnTo>
                  <a:lnTo>
                    <a:pt x="609" y="173"/>
                  </a:lnTo>
                  <a:lnTo>
                    <a:pt x="607" y="167"/>
                  </a:lnTo>
                  <a:lnTo>
                    <a:pt x="613" y="167"/>
                  </a:lnTo>
                  <a:lnTo>
                    <a:pt x="619" y="167"/>
                  </a:lnTo>
                  <a:lnTo>
                    <a:pt x="621" y="164"/>
                  </a:lnTo>
                  <a:lnTo>
                    <a:pt x="622" y="160"/>
                  </a:lnTo>
                  <a:lnTo>
                    <a:pt x="630" y="160"/>
                  </a:lnTo>
                  <a:lnTo>
                    <a:pt x="633" y="160"/>
                  </a:lnTo>
                  <a:lnTo>
                    <a:pt x="636" y="162"/>
                  </a:lnTo>
                  <a:lnTo>
                    <a:pt x="633" y="156"/>
                  </a:lnTo>
                  <a:lnTo>
                    <a:pt x="630" y="151"/>
                  </a:lnTo>
                  <a:lnTo>
                    <a:pt x="627" y="147"/>
                  </a:lnTo>
                  <a:lnTo>
                    <a:pt x="627" y="139"/>
                  </a:lnTo>
                  <a:lnTo>
                    <a:pt x="632" y="139"/>
                  </a:lnTo>
                  <a:lnTo>
                    <a:pt x="635" y="139"/>
                  </a:lnTo>
                  <a:lnTo>
                    <a:pt x="641" y="142"/>
                  </a:lnTo>
                  <a:lnTo>
                    <a:pt x="636" y="136"/>
                  </a:lnTo>
                  <a:lnTo>
                    <a:pt x="635" y="130"/>
                  </a:lnTo>
                  <a:lnTo>
                    <a:pt x="635" y="128"/>
                  </a:lnTo>
                  <a:lnTo>
                    <a:pt x="636" y="125"/>
                  </a:lnTo>
                  <a:lnTo>
                    <a:pt x="641" y="127"/>
                  </a:lnTo>
                  <a:lnTo>
                    <a:pt x="642" y="128"/>
                  </a:lnTo>
                  <a:lnTo>
                    <a:pt x="638" y="121"/>
                  </a:lnTo>
                  <a:lnTo>
                    <a:pt x="636" y="116"/>
                  </a:lnTo>
                  <a:lnTo>
                    <a:pt x="635" y="112"/>
                  </a:lnTo>
                  <a:lnTo>
                    <a:pt x="641" y="112"/>
                  </a:lnTo>
                  <a:lnTo>
                    <a:pt x="645" y="113"/>
                  </a:lnTo>
                  <a:lnTo>
                    <a:pt x="648" y="115"/>
                  </a:lnTo>
                  <a:lnTo>
                    <a:pt x="653" y="118"/>
                  </a:lnTo>
                  <a:lnTo>
                    <a:pt x="659" y="125"/>
                  </a:lnTo>
                  <a:lnTo>
                    <a:pt x="667" y="130"/>
                  </a:lnTo>
                  <a:lnTo>
                    <a:pt x="661" y="122"/>
                  </a:lnTo>
                  <a:lnTo>
                    <a:pt x="654" y="115"/>
                  </a:lnTo>
                  <a:lnTo>
                    <a:pt x="647" y="107"/>
                  </a:lnTo>
                  <a:lnTo>
                    <a:pt x="644" y="103"/>
                  </a:lnTo>
                  <a:lnTo>
                    <a:pt x="642" y="96"/>
                  </a:lnTo>
                  <a:lnTo>
                    <a:pt x="647" y="96"/>
                  </a:lnTo>
                  <a:lnTo>
                    <a:pt x="650" y="98"/>
                  </a:lnTo>
                  <a:lnTo>
                    <a:pt x="650" y="96"/>
                  </a:lnTo>
                  <a:lnTo>
                    <a:pt x="650" y="93"/>
                  </a:lnTo>
                  <a:lnTo>
                    <a:pt x="648" y="92"/>
                  </a:lnTo>
                  <a:lnTo>
                    <a:pt x="648" y="89"/>
                  </a:lnTo>
                  <a:lnTo>
                    <a:pt x="654" y="87"/>
                  </a:lnTo>
                  <a:lnTo>
                    <a:pt x="659" y="90"/>
                  </a:lnTo>
                  <a:lnTo>
                    <a:pt x="667" y="95"/>
                  </a:lnTo>
                  <a:lnTo>
                    <a:pt x="662" y="89"/>
                  </a:lnTo>
                  <a:lnTo>
                    <a:pt x="658" y="83"/>
                  </a:lnTo>
                  <a:lnTo>
                    <a:pt x="653" y="77"/>
                  </a:lnTo>
                  <a:lnTo>
                    <a:pt x="651" y="72"/>
                  </a:lnTo>
                  <a:lnTo>
                    <a:pt x="650" y="67"/>
                  </a:lnTo>
                  <a:lnTo>
                    <a:pt x="656" y="69"/>
                  </a:lnTo>
                  <a:lnTo>
                    <a:pt x="661" y="72"/>
                  </a:lnTo>
                  <a:lnTo>
                    <a:pt x="667" y="80"/>
                  </a:lnTo>
                  <a:lnTo>
                    <a:pt x="673" y="87"/>
                  </a:lnTo>
                  <a:lnTo>
                    <a:pt x="679" y="95"/>
                  </a:lnTo>
                  <a:lnTo>
                    <a:pt x="676" y="90"/>
                  </a:lnTo>
                  <a:lnTo>
                    <a:pt x="673" y="86"/>
                  </a:lnTo>
                  <a:lnTo>
                    <a:pt x="665" y="77"/>
                  </a:lnTo>
                  <a:lnTo>
                    <a:pt x="659" y="67"/>
                  </a:lnTo>
                  <a:lnTo>
                    <a:pt x="658" y="63"/>
                  </a:lnTo>
                  <a:lnTo>
                    <a:pt x="658" y="57"/>
                  </a:lnTo>
                  <a:lnTo>
                    <a:pt x="661" y="58"/>
                  </a:lnTo>
                  <a:lnTo>
                    <a:pt x="664" y="58"/>
                  </a:lnTo>
                  <a:lnTo>
                    <a:pt x="665" y="58"/>
                  </a:lnTo>
                  <a:lnTo>
                    <a:pt x="668" y="58"/>
                  </a:lnTo>
                  <a:lnTo>
                    <a:pt x="679" y="67"/>
                  </a:lnTo>
                  <a:lnTo>
                    <a:pt x="690" y="80"/>
                  </a:lnTo>
                  <a:lnTo>
                    <a:pt x="708" y="101"/>
                  </a:lnTo>
                  <a:lnTo>
                    <a:pt x="703" y="93"/>
                  </a:lnTo>
                  <a:lnTo>
                    <a:pt x="699" y="87"/>
                  </a:lnTo>
                  <a:lnTo>
                    <a:pt x="688" y="74"/>
                  </a:lnTo>
                  <a:lnTo>
                    <a:pt x="677" y="58"/>
                  </a:lnTo>
                  <a:lnTo>
                    <a:pt x="673" y="51"/>
                  </a:lnTo>
                  <a:lnTo>
                    <a:pt x="670" y="42"/>
                  </a:lnTo>
                  <a:lnTo>
                    <a:pt x="673" y="42"/>
                  </a:lnTo>
                  <a:lnTo>
                    <a:pt x="674" y="42"/>
                  </a:lnTo>
                  <a:lnTo>
                    <a:pt x="673" y="31"/>
                  </a:lnTo>
                  <a:lnTo>
                    <a:pt x="674" y="29"/>
                  </a:lnTo>
                  <a:lnTo>
                    <a:pt x="677" y="29"/>
                  </a:lnTo>
                  <a:lnTo>
                    <a:pt x="679" y="28"/>
                  </a:lnTo>
                  <a:lnTo>
                    <a:pt x="679" y="26"/>
                  </a:lnTo>
                  <a:lnTo>
                    <a:pt x="679" y="25"/>
                  </a:lnTo>
                  <a:lnTo>
                    <a:pt x="682" y="23"/>
                  </a:lnTo>
                  <a:lnTo>
                    <a:pt x="685" y="25"/>
                  </a:lnTo>
                  <a:lnTo>
                    <a:pt x="683" y="20"/>
                  </a:lnTo>
                  <a:lnTo>
                    <a:pt x="682" y="17"/>
                  </a:lnTo>
                  <a:lnTo>
                    <a:pt x="682" y="13"/>
                  </a:lnTo>
                  <a:lnTo>
                    <a:pt x="686" y="10"/>
                  </a:lnTo>
                  <a:lnTo>
                    <a:pt x="688" y="10"/>
                  </a:lnTo>
                  <a:lnTo>
                    <a:pt x="688" y="11"/>
                  </a:lnTo>
                  <a:lnTo>
                    <a:pt x="690" y="14"/>
                  </a:lnTo>
                  <a:lnTo>
                    <a:pt x="700" y="26"/>
                  </a:lnTo>
                  <a:lnTo>
                    <a:pt x="705" y="32"/>
                  </a:lnTo>
                  <a:lnTo>
                    <a:pt x="708" y="40"/>
                  </a:lnTo>
                  <a:lnTo>
                    <a:pt x="705" y="42"/>
                  </a:lnTo>
                  <a:lnTo>
                    <a:pt x="703" y="43"/>
                  </a:lnTo>
                  <a:lnTo>
                    <a:pt x="703" y="45"/>
                  </a:lnTo>
                  <a:lnTo>
                    <a:pt x="705" y="51"/>
                  </a:lnTo>
                  <a:lnTo>
                    <a:pt x="703" y="54"/>
                  </a:lnTo>
                  <a:lnTo>
                    <a:pt x="700" y="55"/>
                  </a:lnTo>
                  <a:lnTo>
                    <a:pt x="705" y="61"/>
                  </a:lnTo>
                  <a:lnTo>
                    <a:pt x="708" y="69"/>
                  </a:lnTo>
                  <a:lnTo>
                    <a:pt x="706" y="71"/>
                  </a:lnTo>
                  <a:lnTo>
                    <a:pt x="706" y="72"/>
                  </a:lnTo>
                  <a:lnTo>
                    <a:pt x="703" y="72"/>
                  </a:lnTo>
                  <a:lnTo>
                    <a:pt x="708" y="81"/>
                  </a:lnTo>
                  <a:lnTo>
                    <a:pt x="708" y="83"/>
                  </a:lnTo>
                  <a:lnTo>
                    <a:pt x="706" y="83"/>
                  </a:lnTo>
                  <a:lnTo>
                    <a:pt x="705" y="84"/>
                  </a:lnTo>
                  <a:lnTo>
                    <a:pt x="709" y="93"/>
                  </a:lnTo>
                  <a:lnTo>
                    <a:pt x="715" y="101"/>
                  </a:lnTo>
                  <a:lnTo>
                    <a:pt x="720" y="110"/>
                  </a:lnTo>
                  <a:lnTo>
                    <a:pt x="722" y="115"/>
                  </a:lnTo>
                  <a:lnTo>
                    <a:pt x="723" y="119"/>
                  </a:lnTo>
                  <a:lnTo>
                    <a:pt x="720" y="121"/>
                  </a:lnTo>
                  <a:lnTo>
                    <a:pt x="717" y="119"/>
                  </a:lnTo>
                  <a:lnTo>
                    <a:pt x="712" y="115"/>
                  </a:lnTo>
                  <a:lnTo>
                    <a:pt x="711" y="116"/>
                  </a:lnTo>
                  <a:lnTo>
                    <a:pt x="708" y="118"/>
                  </a:lnTo>
                  <a:lnTo>
                    <a:pt x="697" y="106"/>
                  </a:lnTo>
                  <a:lnTo>
                    <a:pt x="693" y="101"/>
                  </a:lnTo>
                  <a:lnTo>
                    <a:pt x="688" y="95"/>
                  </a:lnTo>
                  <a:lnTo>
                    <a:pt x="694" y="106"/>
                  </a:lnTo>
                  <a:lnTo>
                    <a:pt x="702" y="116"/>
                  </a:lnTo>
                  <a:lnTo>
                    <a:pt x="709" y="125"/>
                  </a:lnTo>
                  <a:lnTo>
                    <a:pt x="715" y="136"/>
                  </a:lnTo>
                  <a:lnTo>
                    <a:pt x="714" y="139"/>
                  </a:lnTo>
                  <a:lnTo>
                    <a:pt x="715" y="142"/>
                  </a:lnTo>
                  <a:lnTo>
                    <a:pt x="717" y="148"/>
                  </a:lnTo>
                  <a:lnTo>
                    <a:pt x="715" y="148"/>
                  </a:lnTo>
                  <a:lnTo>
                    <a:pt x="715" y="150"/>
                  </a:lnTo>
                  <a:lnTo>
                    <a:pt x="703" y="142"/>
                  </a:lnTo>
                  <a:lnTo>
                    <a:pt x="694" y="131"/>
                  </a:lnTo>
                  <a:lnTo>
                    <a:pt x="686" y="121"/>
                  </a:lnTo>
                  <a:lnTo>
                    <a:pt x="676" y="112"/>
                  </a:lnTo>
                  <a:lnTo>
                    <a:pt x="676" y="110"/>
                  </a:lnTo>
                  <a:lnTo>
                    <a:pt x="676" y="109"/>
                  </a:lnTo>
                  <a:lnTo>
                    <a:pt x="671" y="106"/>
                  </a:lnTo>
                  <a:lnTo>
                    <a:pt x="667" y="103"/>
                  </a:lnTo>
                  <a:lnTo>
                    <a:pt x="659" y="95"/>
                  </a:lnTo>
                  <a:lnTo>
                    <a:pt x="661" y="99"/>
                  </a:lnTo>
                  <a:lnTo>
                    <a:pt x="664" y="104"/>
                  </a:lnTo>
                  <a:lnTo>
                    <a:pt x="670" y="113"/>
                  </a:lnTo>
                  <a:lnTo>
                    <a:pt x="683" y="128"/>
                  </a:lnTo>
                  <a:lnTo>
                    <a:pt x="697" y="142"/>
                  </a:lnTo>
                  <a:lnTo>
                    <a:pt x="711" y="157"/>
                  </a:lnTo>
                  <a:lnTo>
                    <a:pt x="717" y="165"/>
                  </a:lnTo>
                  <a:lnTo>
                    <a:pt x="723" y="174"/>
                  </a:lnTo>
                  <a:lnTo>
                    <a:pt x="722" y="174"/>
                  </a:lnTo>
                  <a:lnTo>
                    <a:pt x="720" y="176"/>
                  </a:lnTo>
                  <a:lnTo>
                    <a:pt x="715" y="174"/>
                  </a:lnTo>
                  <a:lnTo>
                    <a:pt x="714" y="171"/>
                  </a:lnTo>
                  <a:lnTo>
                    <a:pt x="711" y="168"/>
                  </a:lnTo>
                  <a:lnTo>
                    <a:pt x="709" y="165"/>
                  </a:lnTo>
                  <a:lnTo>
                    <a:pt x="731" y="200"/>
                  </a:lnTo>
                  <a:lnTo>
                    <a:pt x="729" y="202"/>
                  </a:lnTo>
                  <a:lnTo>
                    <a:pt x="728" y="203"/>
                  </a:lnTo>
                  <a:lnTo>
                    <a:pt x="731" y="208"/>
                  </a:lnTo>
                  <a:lnTo>
                    <a:pt x="732" y="214"/>
                  </a:lnTo>
                  <a:lnTo>
                    <a:pt x="731" y="215"/>
                  </a:lnTo>
                  <a:lnTo>
                    <a:pt x="729" y="215"/>
                  </a:lnTo>
                  <a:lnTo>
                    <a:pt x="725" y="215"/>
                  </a:lnTo>
                  <a:lnTo>
                    <a:pt x="720" y="214"/>
                  </a:lnTo>
                  <a:lnTo>
                    <a:pt x="715" y="211"/>
                  </a:lnTo>
                  <a:lnTo>
                    <a:pt x="700" y="196"/>
                  </a:lnTo>
                  <a:lnTo>
                    <a:pt x="685" y="180"/>
                  </a:lnTo>
                  <a:lnTo>
                    <a:pt x="686" y="185"/>
                  </a:lnTo>
                  <a:lnTo>
                    <a:pt x="690" y="188"/>
                  </a:lnTo>
                  <a:lnTo>
                    <a:pt x="711" y="208"/>
                  </a:lnTo>
                  <a:lnTo>
                    <a:pt x="720" y="218"/>
                  </a:lnTo>
                  <a:lnTo>
                    <a:pt x="725" y="225"/>
                  </a:lnTo>
                  <a:lnTo>
                    <a:pt x="728" y="231"/>
                  </a:lnTo>
                  <a:lnTo>
                    <a:pt x="725" y="232"/>
                  </a:lnTo>
                  <a:lnTo>
                    <a:pt x="722" y="231"/>
                  </a:lnTo>
                  <a:lnTo>
                    <a:pt x="719" y="229"/>
                  </a:lnTo>
                  <a:lnTo>
                    <a:pt x="717" y="226"/>
                  </a:lnTo>
                  <a:lnTo>
                    <a:pt x="706" y="220"/>
                  </a:lnTo>
                  <a:lnTo>
                    <a:pt x="697" y="212"/>
                  </a:lnTo>
                  <a:lnTo>
                    <a:pt x="688" y="205"/>
                  </a:lnTo>
                  <a:lnTo>
                    <a:pt x="677" y="197"/>
                  </a:lnTo>
                  <a:lnTo>
                    <a:pt x="677" y="196"/>
                  </a:lnTo>
                  <a:lnTo>
                    <a:pt x="676" y="194"/>
                  </a:lnTo>
                  <a:lnTo>
                    <a:pt x="673" y="192"/>
                  </a:lnTo>
                  <a:lnTo>
                    <a:pt x="670" y="191"/>
                  </a:lnTo>
                  <a:lnTo>
                    <a:pt x="664" y="186"/>
                  </a:lnTo>
                  <a:lnTo>
                    <a:pt x="665" y="189"/>
                  </a:lnTo>
                  <a:lnTo>
                    <a:pt x="668" y="194"/>
                  </a:lnTo>
                  <a:lnTo>
                    <a:pt x="676" y="200"/>
                  </a:lnTo>
                  <a:lnTo>
                    <a:pt x="700" y="223"/>
                  </a:lnTo>
                  <a:lnTo>
                    <a:pt x="726" y="246"/>
                  </a:lnTo>
                  <a:lnTo>
                    <a:pt x="726" y="241"/>
                  </a:lnTo>
                  <a:lnTo>
                    <a:pt x="728" y="240"/>
                  </a:lnTo>
                  <a:lnTo>
                    <a:pt x="728" y="237"/>
                  </a:lnTo>
                  <a:lnTo>
                    <a:pt x="734" y="241"/>
                  </a:lnTo>
                  <a:lnTo>
                    <a:pt x="738" y="246"/>
                  </a:lnTo>
                  <a:lnTo>
                    <a:pt x="746" y="257"/>
                  </a:lnTo>
                  <a:lnTo>
                    <a:pt x="754" y="269"/>
                  </a:lnTo>
                  <a:lnTo>
                    <a:pt x="758" y="275"/>
                  </a:lnTo>
                  <a:lnTo>
                    <a:pt x="763" y="279"/>
                  </a:lnTo>
                  <a:lnTo>
                    <a:pt x="749" y="257"/>
                  </a:lnTo>
                  <a:lnTo>
                    <a:pt x="734" y="235"/>
                  </a:lnTo>
                  <a:lnTo>
                    <a:pt x="734" y="231"/>
                  </a:lnTo>
                  <a:lnTo>
                    <a:pt x="735" y="226"/>
                  </a:lnTo>
                  <a:lnTo>
                    <a:pt x="741" y="231"/>
                  </a:lnTo>
                  <a:lnTo>
                    <a:pt x="746" y="235"/>
                  </a:lnTo>
                  <a:lnTo>
                    <a:pt x="754" y="247"/>
                  </a:lnTo>
                  <a:lnTo>
                    <a:pt x="761" y="255"/>
                  </a:lnTo>
                  <a:lnTo>
                    <a:pt x="767" y="264"/>
                  </a:lnTo>
                  <a:lnTo>
                    <a:pt x="775" y="272"/>
                  </a:lnTo>
                  <a:lnTo>
                    <a:pt x="781" y="281"/>
                  </a:lnTo>
                  <a:lnTo>
                    <a:pt x="789" y="290"/>
                  </a:lnTo>
                  <a:lnTo>
                    <a:pt x="796" y="298"/>
                  </a:lnTo>
                  <a:lnTo>
                    <a:pt x="792" y="290"/>
                  </a:lnTo>
                  <a:lnTo>
                    <a:pt x="789" y="281"/>
                  </a:lnTo>
                  <a:lnTo>
                    <a:pt x="787" y="279"/>
                  </a:lnTo>
                  <a:lnTo>
                    <a:pt x="784" y="279"/>
                  </a:lnTo>
                  <a:lnTo>
                    <a:pt x="781" y="270"/>
                  </a:lnTo>
                  <a:lnTo>
                    <a:pt x="775" y="263"/>
                  </a:lnTo>
                  <a:lnTo>
                    <a:pt x="766" y="250"/>
                  </a:lnTo>
                  <a:lnTo>
                    <a:pt x="757" y="238"/>
                  </a:lnTo>
                  <a:lnTo>
                    <a:pt x="747" y="225"/>
                  </a:lnTo>
                  <a:lnTo>
                    <a:pt x="740" y="211"/>
                  </a:lnTo>
                  <a:lnTo>
                    <a:pt x="743" y="209"/>
                  </a:lnTo>
                  <a:lnTo>
                    <a:pt x="754" y="220"/>
                  </a:lnTo>
                  <a:lnTo>
                    <a:pt x="763" y="231"/>
                  </a:lnTo>
                  <a:lnTo>
                    <a:pt x="781" y="255"/>
                  </a:lnTo>
                  <a:lnTo>
                    <a:pt x="779" y="250"/>
                  </a:lnTo>
                  <a:lnTo>
                    <a:pt x="776" y="249"/>
                  </a:lnTo>
                  <a:lnTo>
                    <a:pt x="773" y="241"/>
                  </a:lnTo>
                  <a:lnTo>
                    <a:pt x="770" y="235"/>
                  </a:lnTo>
                  <a:lnTo>
                    <a:pt x="761" y="225"/>
                  </a:lnTo>
                  <a:lnTo>
                    <a:pt x="754" y="214"/>
                  </a:lnTo>
                  <a:lnTo>
                    <a:pt x="752" y="208"/>
                  </a:lnTo>
                  <a:lnTo>
                    <a:pt x="751" y="200"/>
                  </a:lnTo>
                  <a:lnTo>
                    <a:pt x="754" y="200"/>
                  </a:lnTo>
                  <a:lnTo>
                    <a:pt x="757" y="203"/>
                  </a:lnTo>
                  <a:lnTo>
                    <a:pt x="760" y="208"/>
                  </a:lnTo>
                  <a:lnTo>
                    <a:pt x="770" y="221"/>
                  </a:lnTo>
                  <a:lnTo>
                    <a:pt x="781" y="235"/>
                  </a:lnTo>
                  <a:lnTo>
                    <a:pt x="792" y="249"/>
                  </a:lnTo>
                  <a:lnTo>
                    <a:pt x="802" y="263"/>
                  </a:lnTo>
                  <a:lnTo>
                    <a:pt x="795" y="247"/>
                  </a:lnTo>
                  <a:lnTo>
                    <a:pt x="786" y="232"/>
                  </a:lnTo>
                  <a:lnTo>
                    <a:pt x="775" y="214"/>
                  </a:lnTo>
                  <a:lnTo>
                    <a:pt x="770" y="205"/>
                  </a:lnTo>
                  <a:lnTo>
                    <a:pt x="769" y="200"/>
                  </a:lnTo>
                  <a:lnTo>
                    <a:pt x="769" y="196"/>
                  </a:lnTo>
                  <a:lnTo>
                    <a:pt x="773" y="197"/>
                  </a:lnTo>
                  <a:lnTo>
                    <a:pt x="776" y="199"/>
                  </a:lnTo>
                  <a:lnTo>
                    <a:pt x="779" y="202"/>
                  </a:lnTo>
                  <a:lnTo>
                    <a:pt x="783" y="205"/>
                  </a:lnTo>
                  <a:lnTo>
                    <a:pt x="799" y="229"/>
                  </a:lnTo>
                  <a:lnTo>
                    <a:pt x="818" y="253"/>
                  </a:lnTo>
                  <a:lnTo>
                    <a:pt x="813" y="243"/>
                  </a:lnTo>
                  <a:lnTo>
                    <a:pt x="808" y="232"/>
                  </a:lnTo>
                  <a:lnTo>
                    <a:pt x="799" y="217"/>
                  </a:lnTo>
                  <a:lnTo>
                    <a:pt x="789" y="200"/>
                  </a:lnTo>
                  <a:lnTo>
                    <a:pt x="784" y="194"/>
                  </a:lnTo>
                  <a:lnTo>
                    <a:pt x="783" y="191"/>
                  </a:lnTo>
                  <a:lnTo>
                    <a:pt x="783" y="186"/>
                  </a:lnTo>
                  <a:lnTo>
                    <a:pt x="787" y="186"/>
                  </a:lnTo>
                  <a:lnTo>
                    <a:pt x="792" y="189"/>
                  </a:lnTo>
                  <a:lnTo>
                    <a:pt x="796" y="197"/>
                  </a:lnTo>
                  <a:lnTo>
                    <a:pt x="804" y="205"/>
                  </a:lnTo>
                  <a:lnTo>
                    <a:pt x="810" y="214"/>
                  </a:lnTo>
                  <a:lnTo>
                    <a:pt x="816" y="223"/>
                  </a:lnTo>
                  <a:lnTo>
                    <a:pt x="824" y="231"/>
                  </a:lnTo>
                  <a:lnTo>
                    <a:pt x="816" y="217"/>
                  </a:lnTo>
                  <a:lnTo>
                    <a:pt x="808" y="203"/>
                  </a:lnTo>
                  <a:lnTo>
                    <a:pt x="793" y="179"/>
                  </a:lnTo>
                  <a:lnTo>
                    <a:pt x="793" y="177"/>
                  </a:lnTo>
                  <a:lnTo>
                    <a:pt x="793" y="176"/>
                  </a:lnTo>
                  <a:lnTo>
                    <a:pt x="793" y="174"/>
                  </a:lnTo>
                  <a:lnTo>
                    <a:pt x="793" y="173"/>
                  </a:lnTo>
                  <a:lnTo>
                    <a:pt x="799" y="176"/>
                  </a:lnTo>
                  <a:lnTo>
                    <a:pt x="805" y="182"/>
                  </a:lnTo>
                  <a:lnTo>
                    <a:pt x="812" y="194"/>
                  </a:lnTo>
                  <a:lnTo>
                    <a:pt x="836" y="228"/>
                  </a:lnTo>
                  <a:lnTo>
                    <a:pt x="833" y="218"/>
                  </a:lnTo>
                  <a:lnTo>
                    <a:pt x="828" y="209"/>
                  </a:lnTo>
                  <a:lnTo>
                    <a:pt x="818" y="191"/>
                  </a:lnTo>
                  <a:lnTo>
                    <a:pt x="810" y="177"/>
                  </a:lnTo>
                  <a:lnTo>
                    <a:pt x="807" y="171"/>
                  </a:lnTo>
                  <a:lnTo>
                    <a:pt x="807" y="164"/>
                  </a:lnTo>
                  <a:lnTo>
                    <a:pt x="812" y="167"/>
                  </a:lnTo>
                  <a:lnTo>
                    <a:pt x="816" y="171"/>
                  </a:lnTo>
                  <a:lnTo>
                    <a:pt x="824" y="180"/>
                  </a:lnTo>
                  <a:lnTo>
                    <a:pt x="830" y="189"/>
                  </a:lnTo>
                  <a:lnTo>
                    <a:pt x="836" y="199"/>
                  </a:lnTo>
                  <a:lnTo>
                    <a:pt x="831" y="186"/>
                  </a:lnTo>
                  <a:lnTo>
                    <a:pt x="824" y="176"/>
                  </a:lnTo>
                  <a:lnTo>
                    <a:pt x="818" y="164"/>
                  </a:lnTo>
                  <a:lnTo>
                    <a:pt x="812" y="151"/>
                  </a:lnTo>
                  <a:lnTo>
                    <a:pt x="815" y="151"/>
                  </a:lnTo>
                  <a:lnTo>
                    <a:pt x="816" y="151"/>
                  </a:lnTo>
                  <a:lnTo>
                    <a:pt x="825" y="160"/>
                  </a:lnTo>
                  <a:lnTo>
                    <a:pt x="833" y="171"/>
                  </a:lnTo>
                  <a:lnTo>
                    <a:pt x="848" y="192"/>
                  </a:lnTo>
                  <a:lnTo>
                    <a:pt x="847" y="186"/>
                  </a:lnTo>
                  <a:lnTo>
                    <a:pt x="844" y="180"/>
                  </a:lnTo>
                  <a:lnTo>
                    <a:pt x="836" y="167"/>
                  </a:lnTo>
                  <a:lnTo>
                    <a:pt x="828" y="154"/>
                  </a:lnTo>
                  <a:lnTo>
                    <a:pt x="825" y="148"/>
                  </a:lnTo>
                  <a:lnTo>
                    <a:pt x="824" y="141"/>
                  </a:lnTo>
                  <a:lnTo>
                    <a:pt x="828" y="142"/>
                  </a:lnTo>
                  <a:lnTo>
                    <a:pt x="831" y="144"/>
                  </a:lnTo>
                  <a:lnTo>
                    <a:pt x="837" y="151"/>
                  </a:lnTo>
                  <a:lnTo>
                    <a:pt x="842" y="160"/>
                  </a:lnTo>
                  <a:lnTo>
                    <a:pt x="848" y="168"/>
                  </a:lnTo>
                  <a:lnTo>
                    <a:pt x="847" y="162"/>
                  </a:lnTo>
                  <a:lnTo>
                    <a:pt x="842" y="154"/>
                  </a:lnTo>
                  <a:lnTo>
                    <a:pt x="839" y="148"/>
                  </a:lnTo>
                  <a:lnTo>
                    <a:pt x="837" y="139"/>
                  </a:lnTo>
                  <a:lnTo>
                    <a:pt x="840" y="139"/>
                  </a:lnTo>
                  <a:lnTo>
                    <a:pt x="842" y="138"/>
                  </a:lnTo>
                  <a:lnTo>
                    <a:pt x="844" y="138"/>
                  </a:lnTo>
                  <a:lnTo>
                    <a:pt x="845" y="136"/>
                  </a:lnTo>
                  <a:lnTo>
                    <a:pt x="848" y="138"/>
                  </a:lnTo>
                  <a:lnTo>
                    <a:pt x="851" y="141"/>
                  </a:lnTo>
                  <a:lnTo>
                    <a:pt x="856" y="151"/>
                  </a:lnTo>
                  <a:lnTo>
                    <a:pt x="860" y="164"/>
                  </a:lnTo>
                  <a:lnTo>
                    <a:pt x="863" y="173"/>
                  </a:lnTo>
                  <a:lnTo>
                    <a:pt x="860" y="174"/>
                  </a:lnTo>
                  <a:lnTo>
                    <a:pt x="857" y="176"/>
                  </a:lnTo>
                  <a:lnTo>
                    <a:pt x="859" y="182"/>
                  </a:lnTo>
                  <a:lnTo>
                    <a:pt x="860" y="188"/>
                  </a:lnTo>
                  <a:lnTo>
                    <a:pt x="857" y="188"/>
                  </a:lnTo>
                  <a:lnTo>
                    <a:pt x="856" y="188"/>
                  </a:lnTo>
                  <a:lnTo>
                    <a:pt x="853" y="186"/>
                  </a:lnTo>
                  <a:lnTo>
                    <a:pt x="857" y="197"/>
                  </a:lnTo>
                  <a:lnTo>
                    <a:pt x="859" y="202"/>
                  </a:lnTo>
                  <a:lnTo>
                    <a:pt x="859" y="208"/>
                  </a:lnTo>
                  <a:lnTo>
                    <a:pt x="857" y="208"/>
                  </a:lnTo>
                  <a:lnTo>
                    <a:pt x="856" y="209"/>
                  </a:lnTo>
                  <a:lnTo>
                    <a:pt x="850" y="205"/>
                  </a:lnTo>
                  <a:lnTo>
                    <a:pt x="845" y="200"/>
                  </a:lnTo>
                  <a:lnTo>
                    <a:pt x="837" y="188"/>
                  </a:lnTo>
                  <a:lnTo>
                    <a:pt x="842" y="196"/>
                  </a:lnTo>
                  <a:lnTo>
                    <a:pt x="847" y="205"/>
                  </a:lnTo>
                  <a:lnTo>
                    <a:pt x="850" y="215"/>
                  </a:lnTo>
                  <a:lnTo>
                    <a:pt x="851" y="220"/>
                  </a:lnTo>
                  <a:lnTo>
                    <a:pt x="851" y="225"/>
                  </a:lnTo>
                  <a:lnTo>
                    <a:pt x="850" y="225"/>
                  </a:lnTo>
                  <a:lnTo>
                    <a:pt x="850" y="226"/>
                  </a:lnTo>
                  <a:lnTo>
                    <a:pt x="845" y="225"/>
                  </a:lnTo>
                  <a:lnTo>
                    <a:pt x="842" y="220"/>
                  </a:lnTo>
                  <a:lnTo>
                    <a:pt x="840" y="217"/>
                  </a:lnTo>
                  <a:lnTo>
                    <a:pt x="837" y="212"/>
                  </a:lnTo>
                  <a:lnTo>
                    <a:pt x="839" y="218"/>
                  </a:lnTo>
                  <a:lnTo>
                    <a:pt x="842" y="225"/>
                  </a:lnTo>
                  <a:lnTo>
                    <a:pt x="845" y="232"/>
                  </a:lnTo>
                  <a:lnTo>
                    <a:pt x="845" y="240"/>
                  </a:lnTo>
                  <a:lnTo>
                    <a:pt x="842" y="240"/>
                  </a:lnTo>
                  <a:lnTo>
                    <a:pt x="842" y="241"/>
                  </a:lnTo>
                  <a:lnTo>
                    <a:pt x="837" y="240"/>
                  </a:lnTo>
                  <a:lnTo>
                    <a:pt x="834" y="237"/>
                  </a:lnTo>
                  <a:lnTo>
                    <a:pt x="831" y="229"/>
                  </a:lnTo>
                  <a:lnTo>
                    <a:pt x="831" y="234"/>
                  </a:lnTo>
                  <a:lnTo>
                    <a:pt x="831" y="237"/>
                  </a:lnTo>
                  <a:lnTo>
                    <a:pt x="833" y="241"/>
                  </a:lnTo>
                  <a:lnTo>
                    <a:pt x="834" y="244"/>
                  </a:lnTo>
                  <a:lnTo>
                    <a:pt x="830" y="246"/>
                  </a:lnTo>
                  <a:lnTo>
                    <a:pt x="827" y="246"/>
                  </a:lnTo>
                  <a:lnTo>
                    <a:pt x="824" y="243"/>
                  </a:lnTo>
                  <a:lnTo>
                    <a:pt x="821" y="240"/>
                  </a:lnTo>
                  <a:lnTo>
                    <a:pt x="816" y="232"/>
                  </a:lnTo>
                  <a:lnTo>
                    <a:pt x="815" y="229"/>
                  </a:lnTo>
                  <a:lnTo>
                    <a:pt x="812" y="226"/>
                  </a:lnTo>
                  <a:lnTo>
                    <a:pt x="821" y="244"/>
                  </a:lnTo>
                  <a:lnTo>
                    <a:pt x="824" y="253"/>
                  </a:lnTo>
                  <a:lnTo>
                    <a:pt x="827" y="264"/>
                  </a:lnTo>
                  <a:lnTo>
                    <a:pt x="825" y="266"/>
                  </a:lnTo>
                  <a:lnTo>
                    <a:pt x="822" y="266"/>
                  </a:lnTo>
                  <a:lnTo>
                    <a:pt x="818" y="263"/>
                  </a:lnTo>
                  <a:lnTo>
                    <a:pt x="813" y="258"/>
                  </a:lnTo>
                  <a:lnTo>
                    <a:pt x="810" y="253"/>
                  </a:lnTo>
                  <a:lnTo>
                    <a:pt x="798" y="235"/>
                  </a:lnTo>
                  <a:lnTo>
                    <a:pt x="792" y="225"/>
                  </a:lnTo>
                  <a:lnTo>
                    <a:pt x="786" y="218"/>
                  </a:lnTo>
                  <a:lnTo>
                    <a:pt x="793" y="232"/>
                  </a:lnTo>
                  <a:lnTo>
                    <a:pt x="801" y="247"/>
                  </a:lnTo>
                  <a:lnTo>
                    <a:pt x="808" y="264"/>
                  </a:lnTo>
                  <a:lnTo>
                    <a:pt x="812" y="272"/>
                  </a:lnTo>
                  <a:lnTo>
                    <a:pt x="813" y="281"/>
                  </a:lnTo>
                  <a:lnTo>
                    <a:pt x="808" y="279"/>
                  </a:lnTo>
                  <a:lnTo>
                    <a:pt x="805" y="279"/>
                  </a:lnTo>
                  <a:lnTo>
                    <a:pt x="801" y="273"/>
                  </a:lnTo>
                  <a:lnTo>
                    <a:pt x="796" y="266"/>
                  </a:lnTo>
                  <a:lnTo>
                    <a:pt x="793" y="260"/>
                  </a:lnTo>
                  <a:lnTo>
                    <a:pt x="795" y="266"/>
                  </a:lnTo>
                  <a:lnTo>
                    <a:pt x="798" y="272"/>
                  </a:lnTo>
                  <a:lnTo>
                    <a:pt x="799" y="278"/>
                  </a:lnTo>
                  <a:lnTo>
                    <a:pt x="801" y="284"/>
                  </a:lnTo>
                  <a:lnTo>
                    <a:pt x="801" y="285"/>
                  </a:lnTo>
                  <a:lnTo>
                    <a:pt x="799" y="285"/>
                  </a:lnTo>
                  <a:lnTo>
                    <a:pt x="798" y="285"/>
                  </a:lnTo>
                  <a:lnTo>
                    <a:pt x="798" y="287"/>
                  </a:lnTo>
                  <a:lnTo>
                    <a:pt x="798" y="290"/>
                  </a:lnTo>
                  <a:lnTo>
                    <a:pt x="799" y="295"/>
                  </a:lnTo>
                  <a:lnTo>
                    <a:pt x="804" y="301"/>
                  </a:lnTo>
                  <a:lnTo>
                    <a:pt x="807" y="308"/>
                  </a:lnTo>
                  <a:lnTo>
                    <a:pt x="805" y="311"/>
                  </a:lnTo>
                  <a:lnTo>
                    <a:pt x="804" y="313"/>
                  </a:lnTo>
                  <a:lnTo>
                    <a:pt x="798" y="308"/>
                  </a:lnTo>
                  <a:lnTo>
                    <a:pt x="792" y="302"/>
                  </a:lnTo>
                  <a:lnTo>
                    <a:pt x="781" y="290"/>
                  </a:lnTo>
                  <a:lnTo>
                    <a:pt x="772" y="276"/>
                  </a:lnTo>
                  <a:lnTo>
                    <a:pt x="761" y="264"/>
                  </a:lnTo>
                  <a:lnTo>
                    <a:pt x="773" y="290"/>
                  </a:lnTo>
                  <a:lnTo>
                    <a:pt x="778" y="299"/>
                  </a:lnTo>
                  <a:lnTo>
                    <a:pt x="779" y="304"/>
                  </a:lnTo>
                  <a:lnTo>
                    <a:pt x="778" y="310"/>
                  </a:lnTo>
                  <a:lnTo>
                    <a:pt x="767" y="307"/>
                  </a:lnTo>
                  <a:lnTo>
                    <a:pt x="758" y="302"/>
                  </a:lnTo>
                  <a:lnTo>
                    <a:pt x="760" y="305"/>
                  </a:lnTo>
                  <a:lnTo>
                    <a:pt x="761" y="308"/>
                  </a:lnTo>
                  <a:lnTo>
                    <a:pt x="763" y="310"/>
                  </a:lnTo>
                  <a:lnTo>
                    <a:pt x="764" y="313"/>
                  </a:lnTo>
                  <a:lnTo>
                    <a:pt x="763" y="314"/>
                  </a:lnTo>
                  <a:lnTo>
                    <a:pt x="760" y="314"/>
                  </a:lnTo>
                  <a:lnTo>
                    <a:pt x="755" y="316"/>
                  </a:lnTo>
                  <a:lnTo>
                    <a:pt x="755" y="318"/>
                  </a:lnTo>
                  <a:lnTo>
                    <a:pt x="757" y="319"/>
                  </a:lnTo>
                  <a:lnTo>
                    <a:pt x="755" y="321"/>
                  </a:lnTo>
                  <a:lnTo>
                    <a:pt x="754" y="322"/>
                  </a:lnTo>
                  <a:lnTo>
                    <a:pt x="751" y="322"/>
                  </a:lnTo>
                  <a:lnTo>
                    <a:pt x="743" y="319"/>
                  </a:lnTo>
                  <a:lnTo>
                    <a:pt x="731" y="310"/>
                  </a:lnTo>
                  <a:lnTo>
                    <a:pt x="711" y="293"/>
                  </a:lnTo>
                  <a:lnTo>
                    <a:pt x="702" y="285"/>
                  </a:lnTo>
                  <a:lnTo>
                    <a:pt x="691" y="281"/>
                  </a:lnTo>
                  <a:lnTo>
                    <a:pt x="691" y="282"/>
                  </a:lnTo>
                  <a:lnTo>
                    <a:pt x="693" y="284"/>
                  </a:lnTo>
                  <a:lnTo>
                    <a:pt x="696" y="285"/>
                  </a:lnTo>
                  <a:lnTo>
                    <a:pt x="700" y="289"/>
                  </a:lnTo>
                  <a:lnTo>
                    <a:pt x="703" y="293"/>
                  </a:lnTo>
                  <a:lnTo>
                    <a:pt x="717" y="302"/>
                  </a:lnTo>
                  <a:lnTo>
                    <a:pt x="729" y="311"/>
                  </a:lnTo>
                  <a:lnTo>
                    <a:pt x="752" y="334"/>
                  </a:lnTo>
                  <a:lnTo>
                    <a:pt x="760" y="340"/>
                  </a:lnTo>
                  <a:lnTo>
                    <a:pt x="763" y="345"/>
                  </a:lnTo>
                  <a:lnTo>
                    <a:pt x="764" y="350"/>
                  </a:lnTo>
                  <a:lnTo>
                    <a:pt x="761" y="350"/>
                  </a:lnTo>
                  <a:lnTo>
                    <a:pt x="758" y="350"/>
                  </a:lnTo>
                  <a:lnTo>
                    <a:pt x="752" y="346"/>
                  </a:lnTo>
                  <a:lnTo>
                    <a:pt x="754" y="350"/>
                  </a:lnTo>
                  <a:lnTo>
                    <a:pt x="755" y="351"/>
                  </a:lnTo>
                  <a:lnTo>
                    <a:pt x="758" y="353"/>
                  </a:lnTo>
                  <a:lnTo>
                    <a:pt x="758" y="356"/>
                  </a:lnTo>
                  <a:lnTo>
                    <a:pt x="761" y="354"/>
                  </a:lnTo>
                  <a:lnTo>
                    <a:pt x="764" y="354"/>
                  </a:lnTo>
                  <a:lnTo>
                    <a:pt x="767" y="360"/>
                  </a:lnTo>
                  <a:lnTo>
                    <a:pt x="772" y="365"/>
                  </a:lnTo>
                  <a:lnTo>
                    <a:pt x="784" y="372"/>
                  </a:lnTo>
                  <a:lnTo>
                    <a:pt x="781" y="363"/>
                  </a:lnTo>
                  <a:lnTo>
                    <a:pt x="776" y="353"/>
                  </a:lnTo>
                  <a:lnTo>
                    <a:pt x="773" y="343"/>
                  </a:lnTo>
                  <a:lnTo>
                    <a:pt x="772" y="331"/>
                  </a:lnTo>
                  <a:lnTo>
                    <a:pt x="775" y="333"/>
                  </a:lnTo>
                  <a:lnTo>
                    <a:pt x="778" y="336"/>
                  </a:lnTo>
                  <a:lnTo>
                    <a:pt x="783" y="343"/>
                  </a:lnTo>
                  <a:lnTo>
                    <a:pt x="790" y="363"/>
                  </a:lnTo>
                  <a:lnTo>
                    <a:pt x="796" y="377"/>
                  </a:lnTo>
                  <a:lnTo>
                    <a:pt x="804" y="391"/>
                  </a:lnTo>
                  <a:lnTo>
                    <a:pt x="801" y="382"/>
                  </a:lnTo>
                  <a:lnTo>
                    <a:pt x="799" y="377"/>
                  </a:lnTo>
                  <a:lnTo>
                    <a:pt x="798" y="374"/>
                  </a:lnTo>
                  <a:lnTo>
                    <a:pt x="796" y="366"/>
                  </a:lnTo>
                  <a:lnTo>
                    <a:pt x="795" y="360"/>
                  </a:lnTo>
                  <a:lnTo>
                    <a:pt x="789" y="348"/>
                  </a:lnTo>
                  <a:lnTo>
                    <a:pt x="783" y="336"/>
                  </a:lnTo>
                  <a:lnTo>
                    <a:pt x="781" y="328"/>
                  </a:lnTo>
                  <a:lnTo>
                    <a:pt x="779" y="322"/>
                  </a:lnTo>
                  <a:lnTo>
                    <a:pt x="786" y="325"/>
                  </a:lnTo>
                  <a:lnTo>
                    <a:pt x="790" y="330"/>
                  </a:lnTo>
                  <a:lnTo>
                    <a:pt x="796" y="342"/>
                  </a:lnTo>
                  <a:lnTo>
                    <a:pt x="813" y="377"/>
                  </a:lnTo>
                  <a:lnTo>
                    <a:pt x="828" y="412"/>
                  </a:lnTo>
                  <a:lnTo>
                    <a:pt x="825" y="389"/>
                  </a:lnTo>
                  <a:lnTo>
                    <a:pt x="821" y="369"/>
                  </a:lnTo>
                  <a:lnTo>
                    <a:pt x="805" y="330"/>
                  </a:lnTo>
                  <a:lnTo>
                    <a:pt x="802" y="325"/>
                  </a:lnTo>
                  <a:lnTo>
                    <a:pt x="802" y="322"/>
                  </a:lnTo>
                  <a:lnTo>
                    <a:pt x="804" y="319"/>
                  </a:lnTo>
                  <a:lnTo>
                    <a:pt x="808" y="321"/>
                  </a:lnTo>
                  <a:lnTo>
                    <a:pt x="812" y="325"/>
                  </a:lnTo>
                  <a:lnTo>
                    <a:pt x="816" y="333"/>
                  </a:lnTo>
                  <a:lnTo>
                    <a:pt x="825" y="350"/>
                  </a:lnTo>
                  <a:lnTo>
                    <a:pt x="830" y="357"/>
                  </a:lnTo>
                  <a:lnTo>
                    <a:pt x="833" y="366"/>
                  </a:lnTo>
                  <a:lnTo>
                    <a:pt x="831" y="360"/>
                  </a:lnTo>
                  <a:lnTo>
                    <a:pt x="830" y="354"/>
                  </a:lnTo>
                  <a:lnTo>
                    <a:pt x="824" y="342"/>
                  </a:lnTo>
                  <a:lnTo>
                    <a:pt x="819" y="330"/>
                  </a:lnTo>
                  <a:lnTo>
                    <a:pt x="818" y="325"/>
                  </a:lnTo>
                  <a:lnTo>
                    <a:pt x="819" y="321"/>
                  </a:lnTo>
                  <a:lnTo>
                    <a:pt x="825" y="325"/>
                  </a:lnTo>
                  <a:lnTo>
                    <a:pt x="831" y="331"/>
                  </a:lnTo>
                  <a:lnTo>
                    <a:pt x="840" y="346"/>
                  </a:lnTo>
                  <a:lnTo>
                    <a:pt x="848" y="362"/>
                  </a:lnTo>
                  <a:lnTo>
                    <a:pt x="856" y="377"/>
                  </a:lnTo>
                  <a:lnTo>
                    <a:pt x="854" y="368"/>
                  </a:lnTo>
                  <a:lnTo>
                    <a:pt x="851" y="360"/>
                  </a:lnTo>
                  <a:lnTo>
                    <a:pt x="845" y="346"/>
                  </a:lnTo>
                  <a:lnTo>
                    <a:pt x="839" y="331"/>
                  </a:lnTo>
                  <a:lnTo>
                    <a:pt x="837" y="324"/>
                  </a:lnTo>
                  <a:lnTo>
                    <a:pt x="837" y="316"/>
                  </a:lnTo>
                  <a:lnTo>
                    <a:pt x="844" y="321"/>
                  </a:lnTo>
                  <a:lnTo>
                    <a:pt x="850" y="327"/>
                  </a:lnTo>
                  <a:lnTo>
                    <a:pt x="859" y="342"/>
                  </a:lnTo>
                  <a:lnTo>
                    <a:pt x="866" y="357"/>
                  </a:lnTo>
                  <a:lnTo>
                    <a:pt x="876" y="372"/>
                  </a:lnTo>
                  <a:lnTo>
                    <a:pt x="876" y="368"/>
                  </a:lnTo>
                  <a:lnTo>
                    <a:pt x="872" y="365"/>
                  </a:lnTo>
                  <a:lnTo>
                    <a:pt x="869" y="359"/>
                  </a:lnTo>
                  <a:lnTo>
                    <a:pt x="868" y="353"/>
                  </a:lnTo>
                  <a:lnTo>
                    <a:pt x="865" y="346"/>
                  </a:lnTo>
                  <a:lnTo>
                    <a:pt x="857" y="333"/>
                  </a:lnTo>
                  <a:lnTo>
                    <a:pt x="854" y="325"/>
                  </a:lnTo>
                  <a:lnTo>
                    <a:pt x="854" y="322"/>
                  </a:lnTo>
                  <a:lnTo>
                    <a:pt x="856" y="318"/>
                  </a:lnTo>
                  <a:lnTo>
                    <a:pt x="859" y="319"/>
                  </a:lnTo>
                  <a:lnTo>
                    <a:pt x="862" y="322"/>
                  </a:lnTo>
                  <a:lnTo>
                    <a:pt x="866" y="328"/>
                  </a:lnTo>
                  <a:lnTo>
                    <a:pt x="876" y="343"/>
                  </a:lnTo>
                  <a:lnTo>
                    <a:pt x="874" y="337"/>
                  </a:lnTo>
                  <a:lnTo>
                    <a:pt x="871" y="331"/>
                  </a:lnTo>
                  <a:lnTo>
                    <a:pt x="869" y="325"/>
                  </a:lnTo>
                  <a:lnTo>
                    <a:pt x="869" y="322"/>
                  </a:lnTo>
                  <a:lnTo>
                    <a:pt x="869" y="319"/>
                  </a:lnTo>
                  <a:lnTo>
                    <a:pt x="872" y="319"/>
                  </a:lnTo>
                  <a:lnTo>
                    <a:pt x="876" y="321"/>
                  </a:lnTo>
                  <a:lnTo>
                    <a:pt x="880" y="325"/>
                  </a:lnTo>
                  <a:lnTo>
                    <a:pt x="886" y="336"/>
                  </a:lnTo>
                  <a:lnTo>
                    <a:pt x="894" y="346"/>
                  </a:lnTo>
                  <a:lnTo>
                    <a:pt x="900" y="357"/>
                  </a:lnTo>
                  <a:lnTo>
                    <a:pt x="897" y="346"/>
                  </a:lnTo>
                  <a:lnTo>
                    <a:pt x="892" y="337"/>
                  </a:lnTo>
                  <a:lnTo>
                    <a:pt x="888" y="327"/>
                  </a:lnTo>
                  <a:lnTo>
                    <a:pt x="886" y="321"/>
                  </a:lnTo>
                  <a:lnTo>
                    <a:pt x="886" y="314"/>
                  </a:lnTo>
                  <a:lnTo>
                    <a:pt x="892" y="318"/>
                  </a:lnTo>
                  <a:lnTo>
                    <a:pt x="897" y="321"/>
                  </a:lnTo>
                  <a:lnTo>
                    <a:pt x="903" y="328"/>
                  </a:lnTo>
                  <a:lnTo>
                    <a:pt x="908" y="337"/>
                  </a:lnTo>
                  <a:lnTo>
                    <a:pt x="914" y="346"/>
                  </a:lnTo>
                  <a:lnTo>
                    <a:pt x="911" y="336"/>
                  </a:lnTo>
                  <a:lnTo>
                    <a:pt x="906" y="327"/>
                  </a:lnTo>
                  <a:lnTo>
                    <a:pt x="903" y="318"/>
                  </a:lnTo>
                  <a:lnTo>
                    <a:pt x="903" y="313"/>
                  </a:lnTo>
                  <a:lnTo>
                    <a:pt x="903" y="307"/>
                  </a:lnTo>
                  <a:lnTo>
                    <a:pt x="906" y="308"/>
                  </a:lnTo>
                  <a:lnTo>
                    <a:pt x="909" y="311"/>
                  </a:lnTo>
                  <a:lnTo>
                    <a:pt x="915" y="318"/>
                  </a:lnTo>
                  <a:lnTo>
                    <a:pt x="924" y="333"/>
                  </a:lnTo>
                  <a:lnTo>
                    <a:pt x="923" y="328"/>
                  </a:lnTo>
                  <a:lnTo>
                    <a:pt x="921" y="322"/>
                  </a:lnTo>
                  <a:lnTo>
                    <a:pt x="920" y="316"/>
                  </a:lnTo>
                  <a:lnTo>
                    <a:pt x="920" y="311"/>
                  </a:lnTo>
                  <a:lnTo>
                    <a:pt x="926" y="313"/>
                  </a:lnTo>
                  <a:lnTo>
                    <a:pt x="929" y="316"/>
                  </a:lnTo>
                  <a:lnTo>
                    <a:pt x="932" y="319"/>
                  </a:lnTo>
                  <a:lnTo>
                    <a:pt x="935" y="324"/>
                  </a:lnTo>
                  <a:lnTo>
                    <a:pt x="933" y="318"/>
                  </a:lnTo>
                  <a:lnTo>
                    <a:pt x="933" y="308"/>
                  </a:lnTo>
                  <a:lnTo>
                    <a:pt x="935" y="307"/>
                  </a:lnTo>
                  <a:lnTo>
                    <a:pt x="938" y="307"/>
                  </a:lnTo>
                  <a:lnTo>
                    <a:pt x="937" y="302"/>
                  </a:lnTo>
                  <a:lnTo>
                    <a:pt x="937" y="298"/>
                  </a:lnTo>
                  <a:lnTo>
                    <a:pt x="941" y="301"/>
                  </a:lnTo>
                  <a:lnTo>
                    <a:pt x="944" y="304"/>
                  </a:lnTo>
                  <a:lnTo>
                    <a:pt x="947" y="313"/>
                  </a:lnTo>
                  <a:lnTo>
                    <a:pt x="950" y="322"/>
                  </a:lnTo>
                  <a:lnTo>
                    <a:pt x="952" y="331"/>
                  </a:lnTo>
                  <a:lnTo>
                    <a:pt x="947" y="333"/>
                  </a:lnTo>
                  <a:lnTo>
                    <a:pt x="944" y="330"/>
                  </a:lnTo>
                  <a:lnTo>
                    <a:pt x="947" y="339"/>
                  </a:lnTo>
                  <a:lnTo>
                    <a:pt x="949" y="350"/>
                  </a:lnTo>
                  <a:lnTo>
                    <a:pt x="947" y="350"/>
                  </a:lnTo>
                  <a:lnTo>
                    <a:pt x="946" y="351"/>
                  </a:lnTo>
                  <a:lnTo>
                    <a:pt x="944" y="351"/>
                  </a:lnTo>
                  <a:lnTo>
                    <a:pt x="940" y="346"/>
                  </a:lnTo>
                  <a:lnTo>
                    <a:pt x="938" y="342"/>
                  </a:lnTo>
                  <a:lnTo>
                    <a:pt x="935" y="336"/>
                  </a:lnTo>
                  <a:lnTo>
                    <a:pt x="930" y="330"/>
                  </a:lnTo>
                  <a:lnTo>
                    <a:pt x="935" y="346"/>
                  </a:lnTo>
                  <a:lnTo>
                    <a:pt x="937" y="354"/>
                  </a:lnTo>
                  <a:lnTo>
                    <a:pt x="937" y="362"/>
                  </a:lnTo>
                  <a:lnTo>
                    <a:pt x="935" y="362"/>
                  </a:lnTo>
                  <a:lnTo>
                    <a:pt x="932" y="360"/>
                  </a:lnTo>
                  <a:lnTo>
                    <a:pt x="929" y="357"/>
                  </a:lnTo>
                  <a:lnTo>
                    <a:pt x="926" y="353"/>
                  </a:lnTo>
                  <a:lnTo>
                    <a:pt x="924" y="345"/>
                  </a:lnTo>
                  <a:lnTo>
                    <a:pt x="920" y="339"/>
                  </a:lnTo>
                  <a:lnTo>
                    <a:pt x="921" y="348"/>
                  </a:lnTo>
                  <a:lnTo>
                    <a:pt x="924" y="359"/>
                  </a:lnTo>
                  <a:lnTo>
                    <a:pt x="927" y="369"/>
                  </a:lnTo>
                  <a:lnTo>
                    <a:pt x="927" y="377"/>
                  </a:lnTo>
                  <a:lnTo>
                    <a:pt x="924" y="377"/>
                  </a:lnTo>
                  <a:lnTo>
                    <a:pt x="921" y="375"/>
                  </a:lnTo>
                  <a:lnTo>
                    <a:pt x="918" y="371"/>
                  </a:lnTo>
                  <a:lnTo>
                    <a:pt x="914" y="360"/>
                  </a:lnTo>
                  <a:lnTo>
                    <a:pt x="908" y="346"/>
                  </a:lnTo>
                  <a:lnTo>
                    <a:pt x="898" y="334"/>
                  </a:lnTo>
                  <a:lnTo>
                    <a:pt x="906" y="356"/>
                  </a:lnTo>
                  <a:lnTo>
                    <a:pt x="909" y="366"/>
                  </a:lnTo>
                  <a:lnTo>
                    <a:pt x="911" y="378"/>
                  </a:lnTo>
                  <a:lnTo>
                    <a:pt x="905" y="380"/>
                  </a:lnTo>
                  <a:lnTo>
                    <a:pt x="894" y="360"/>
                  </a:lnTo>
                  <a:lnTo>
                    <a:pt x="883" y="339"/>
                  </a:lnTo>
                  <a:lnTo>
                    <a:pt x="886" y="350"/>
                  </a:lnTo>
                  <a:lnTo>
                    <a:pt x="889" y="360"/>
                  </a:lnTo>
                  <a:lnTo>
                    <a:pt x="894" y="371"/>
                  </a:lnTo>
                  <a:lnTo>
                    <a:pt x="895" y="382"/>
                  </a:lnTo>
                  <a:lnTo>
                    <a:pt x="891" y="383"/>
                  </a:lnTo>
                  <a:lnTo>
                    <a:pt x="883" y="368"/>
                  </a:lnTo>
                  <a:lnTo>
                    <a:pt x="876" y="354"/>
                  </a:lnTo>
                  <a:lnTo>
                    <a:pt x="879" y="363"/>
                  </a:lnTo>
                  <a:lnTo>
                    <a:pt x="882" y="372"/>
                  </a:lnTo>
                  <a:lnTo>
                    <a:pt x="885" y="382"/>
                  </a:lnTo>
                  <a:lnTo>
                    <a:pt x="885" y="392"/>
                  </a:lnTo>
                  <a:lnTo>
                    <a:pt x="883" y="394"/>
                  </a:lnTo>
                  <a:lnTo>
                    <a:pt x="882" y="395"/>
                  </a:lnTo>
                  <a:lnTo>
                    <a:pt x="880" y="395"/>
                  </a:lnTo>
                  <a:lnTo>
                    <a:pt x="872" y="382"/>
                  </a:lnTo>
                  <a:lnTo>
                    <a:pt x="865" y="366"/>
                  </a:lnTo>
                  <a:lnTo>
                    <a:pt x="857" y="353"/>
                  </a:lnTo>
                  <a:lnTo>
                    <a:pt x="850" y="337"/>
                  </a:lnTo>
                  <a:lnTo>
                    <a:pt x="854" y="351"/>
                  </a:lnTo>
                  <a:lnTo>
                    <a:pt x="859" y="365"/>
                  </a:lnTo>
                  <a:lnTo>
                    <a:pt x="863" y="378"/>
                  </a:lnTo>
                  <a:lnTo>
                    <a:pt x="863" y="386"/>
                  </a:lnTo>
                  <a:lnTo>
                    <a:pt x="863" y="394"/>
                  </a:lnTo>
                  <a:lnTo>
                    <a:pt x="862" y="394"/>
                  </a:lnTo>
                  <a:lnTo>
                    <a:pt x="860" y="395"/>
                  </a:lnTo>
                  <a:lnTo>
                    <a:pt x="856" y="391"/>
                  </a:lnTo>
                  <a:lnTo>
                    <a:pt x="853" y="386"/>
                  </a:lnTo>
                  <a:lnTo>
                    <a:pt x="848" y="374"/>
                  </a:lnTo>
                  <a:lnTo>
                    <a:pt x="842" y="363"/>
                  </a:lnTo>
                  <a:lnTo>
                    <a:pt x="839" y="357"/>
                  </a:lnTo>
                  <a:lnTo>
                    <a:pt x="836" y="353"/>
                  </a:lnTo>
                  <a:lnTo>
                    <a:pt x="845" y="380"/>
                  </a:lnTo>
                  <a:lnTo>
                    <a:pt x="850" y="395"/>
                  </a:lnTo>
                  <a:lnTo>
                    <a:pt x="850" y="409"/>
                  </a:lnTo>
                  <a:lnTo>
                    <a:pt x="847" y="409"/>
                  </a:lnTo>
                  <a:lnTo>
                    <a:pt x="845" y="407"/>
                  </a:lnTo>
                  <a:lnTo>
                    <a:pt x="842" y="403"/>
                  </a:lnTo>
                  <a:lnTo>
                    <a:pt x="837" y="392"/>
                  </a:lnTo>
                  <a:lnTo>
                    <a:pt x="822" y="357"/>
                  </a:lnTo>
                  <a:lnTo>
                    <a:pt x="830" y="386"/>
                  </a:lnTo>
                  <a:lnTo>
                    <a:pt x="833" y="401"/>
                  </a:lnTo>
                  <a:lnTo>
                    <a:pt x="834" y="420"/>
                  </a:lnTo>
                  <a:lnTo>
                    <a:pt x="833" y="421"/>
                  </a:lnTo>
                  <a:lnTo>
                    <a:pt x="830" y="423"/>
                  </a:lnTo>
                  <a:lnTo>
                    <a:pt x="825" y="418"/>
                  </a:lnTo>
                  <a:lnTo>
                    <a:pt x="822" y="414"/>
                  </a:lnTo>
                  <a:lnTo>
                    <a:pt x="818" y="403"/>
                  </a:lnTo>
                  <a:lnTo>
                    <a:pt x="813" y="391"/>
                  </a:lnTo>
                  <a:lnTo>
                    <a:pt x="807" y="380"/>
                  </a:lnTo>
                  <a:lnTo>
                    <a:pt x="810" y="392"/>
                  </a:lnTo>
                  <a:lnTo>
                    <a:pt x="813" y="406"/>
                  </a:lnTo>
                  <a:lnTo>
                    <a:pt x="816" y="418"/>
                  </a:lnTo>
                  <a:lnTo>
                    <a:pt x="818" y="432"/>
                  </a:lnTo>
                  <a:lnTo>
                    <a:pt x="813" y="432"/>
                  </a:lnTo>
                  <a:lnTo>
                    <a:pt x="810" y="430"/>
                  </a:lnTo>
                  <a:lnTo>
                    <a:pt x="807" y="423"/>
                  </a:lnTo>
                  <a:lnTo>
                    <a:pt x="804" y="423"/>
                  </a:lnTo>
                  <a:lnTo>
                    <a:pt x="801" y="423"/>
                  </a:lnTo>
                  <a:lnTo>
                    <a:pt x="801" y="429"/>
                  </a:lnTo>
                  <a:lnTo>
                    <a:pt x="802" y="435"/>
                  </a:lnTo>
                  <a:lnTo>
                    <a:pt x="802" y="441"/>
                  </a:lnTo>
                  <a:lnTo>
                    <a:pt x="801" y="446"/>
                  </a:lnTo>
                  <a:lnTo>
                    <a:pt x="810" y="490"/>
                  </a:lnTo>
                  <a:lnTo>
                    <a:pt x="819" y="534"/>
                  </a:lnTo>
                  <a:lnTo>
                    <a:pt x="816" y="504"/>
                  </a:lnTo>
                  <a:lnTo>
                    <a:pt x="812" y="473"/>
                  </a:lnTo>
                  <a:lnTo>
                    <a:pt x="808" y="456"/>
                  </a:lnTo>
                  <a:lnTo>
                    <a:pt x="807" y="449"/>
                  </a:lnTo>
                  <a:lnTo>
                    <a:pt x="808" y="441"/>
                  </a:lnTo>
                  <a:lnTo>
                    <a:pt x="810" y="441"/>
                  </a:lnTo>
                  <a:lnTo>
                    <a:pt x="813" y="443"/>
                  </a:lnTo>
                  <a:lnTo>
                    <a:pt x="815" y="447"/>
                  </a:lnTo>
                  <a:lnTo>
                    <a:pt x="816" y="459"/>
                  </a:lnTo>
                  <a:lnTo>
                    <a:pt x="825" y="499"/>
                  </a:lnTo>
                  <a:lnTo>
                    <a:pt x="830" y="517"/>
                  </a:lnTo>
                  <a:lnTo>
                    <a:pt x="833" y="536"/>
                  </a:lnTo>
                  <a:lnTo>
                    <a:pt x="831" y="514"/>
                  </a:lnTo>
                  <a:lnTo>
                    <a:pt x="827" y="493"/>
                  </a:lnTo>
                  <a:lnTo>
                    <a:pt x="824" y="472"/>
                  </a:lnTo>
                  <a:lnTo>
                    <a:pt x="821" y="450"/>
                  </a:lnTo>
                  <a:lnTo>
                    <a:pt x="824" y="452"/>
                  </a:lnTo>
                  <a:lnTo>
                    <a:pt x="827" y="455"/>
                  </a:lnTo>
                  <a:lnTo>
                    <a:pt x="830" y="461"/>
                  </a:lnTo>
                  <a:lnTo>
                    <a:pt x="836" y="476"/>
                  </a:lnTo>
                  <a:lnTo>
                    <a:pt x="839" y="484"/>
                  </a:lnTo>
                  <a:lnTo>
                    <a:pt x="842" y="493"/>
                  </a:lnTo>
                  <a:lnTo>
                    <a:pt x="840" y="487"/>
                  </a:lnTo>
                  <a:lnTo>
                    <a:pt x="839" y="482"/>
                  </a:lnTo>
                  <a:lnTo>
                    <a:pt x="837" y="476"/>
                  </a:lnTo>
                  <a:lnTo>
                    <a:pt x="839" y="470"/>
                  </a:lnTo>
                  <a:lnTo>
                    <a:pt x="844" y="470"/>
                  </a:lnTo>
                  <a:lnTo>
                    <a:pt x="845" y="473"/>
                  </a:lnTo>
                  <a:lnTo>
                    <a:pt x="848" y="481"/>
                  </a:lnTo>
                  <a:lnTo>
                    <a:pt x="853" y="494"/>
                  </a:lnTo>
                  <a:lnTo>
                    <a:pt x="857" y="507"/>
                  </a:lnTo>
                  <a:lnTo>
                    <a:pt x="857" y="500"/>
                  </a:lnTo>
                  <a:lnTo>
                    <a:pt x="857" y="497"/>
                  </a:lnTo>
                  <a:lnTo>
                    <a:pt x="859" y="496"/>
                  </a:lnTo>
                  <a:lnTo>
                    <a:pt x="863" y="497"/>
                  </a:lnTo>
                  <a:lnTo>
                    <a:pt x="866" y="502"/>
                  </a:lnTo>
                  <a:lnTo>
                    <a:pt x="871" y="511"/>
                  </a:lnTo>
                  <a:lnTo>
                    <a:pt x="874" y="520"/>
                  </a:lnTo>
                  <a:lnTo>
                    <a:pt x="879" y="529"/>
                  </a:lnTo>
                  <a:lnTo>
                    <a:pt x="877" y="520"/>
                  </a:lnTo>
                  <a:lnTo>
                    <a:pt x="874" y="510"/>
                  </a:lnTo>
                  <a:lnTo>
                    <a:pt x="872" y="500"/>
                  </a:lnTo>
                  <a:lnTo>
                    <a:pt x="872" y="494"/>
                  </a:lnTo>
                  <a:lnTo>
                    <a:pt x="874" y="490"/>
                  </a:lnTo>
                  <a:lnTo>
                    <a:pt x="877" y="493"/>
                  </a:lnTo>
                  <a:lnTo>
                    <a:pt x="880" y="494"/>
                  </a:lnTo>
                  <a:lnTo>
                    <a:pt x="885" y="502"/>
                  </a:lnTo>
                  <a:lnTo>
                    <a:pt x="889" y="517"/>
                  </a:lnTo>
                  <a:lnTo>
                    <a:pt x="891" y="513"/>
                  </a:lnTo>
                  <a:lnTo>
                    <a:pt x="889" y="507"/>
                  </a:lnTo>
                  <a:lnTo>
                    <a:pt x="889" y="499"/>
                  </a:lnTo>
                  <a:lnTo>
                    <a:pt x="891" y="493"/>
                  </a:lnTo>
                  <a:lnTo>
                    <a:pt x="894" y="493"/>
                  </a:lnTo>
                  <a:lnTo>
                    <a:pt x="897" y="496"/>
                  </a:lnTo>
                  <a:lnTo>
                    <a:pt x="900" y="500"/>
                  </a:lnTo>
                  <a:lnTo>
                    <a:pt x="903" y="508"/>
                  </a:lnTo>
                  <a:lnTo>
                    <a:pt x="906" y="514"/>
                  </a:lnTo>
                  <a:lnTo>
                    <a:pt x="908" y="510"/>
                  </a:lnTo>
                  <a:lnTo>
                    <a:pt x="908" y="507"/>
                  </a:lnTo>
                  <a:lnTo>
                    <a:pt x="909" y="504"/>
                  </a:lnTo>
                  <a:lnTo>
                    <a:pt x="911" y="504"/>
                  </a:lnTo>
                  <a:lnTo>
                    <a:pt x="911" y="505"/>
                  </a:lnTo>
                  <a:lnTo>
                    <a:pt x="912" y="505"/>
                  </a:lnTo>
                  <a:lnTo>
                    <a:pt x="914" y="505"/>
                  </a:lnTo>
                  <a:lnTo>
                    <a:pt x="915" y="510"/>
                  </a:lnTo>
                  <a:lnTo>
                    <a:pt x="917" y="514"/>
                  </a:lnTo>
                  <a:lnTo>
                    <a:pt x="918" y="511"/>
                  </a:lnTo>
                  <a:lnTo>
                    <a:pt x="920" y="505"/>
                  </a:lnTo>
                  <a:lnTo>
                    <a:pt x="924" y="507"/>
                  </a:lnTo>
                  <a:lnTo>
                    <a:pt x="926" y="507"/>
                  </a:lnTo>
                  <a:lnTo>
                    <a:pt x="929" y="505"/>
                  </a:lnTo>
                  <a:lnTo>
                    <a:pt x="927" y="511"/>
                  </a:lnTo>
                  <a:lnTo>
                    <a:pt x="929" y="516"/>
                  </a:lnTo>
                  <a:lnTo>
                    <a:pt x="930" y="528"/>
                  </a:lnTo>
                  <a:lnTo>
                    <a:pt x="932" y="542"/>
                  </a:lnTo>
                  <a:lnTo>
                    <a:pt x="932" y="548"/>
                  </a:lnTo>
                  <a:lnTo>
                    <a:pt x="930" y="554"/>
                  </a:lnTo>
                  <a:lnTo>
                    <a:pt x="929" y="554"/>
                  </a:lnTo>
                  <a:lnTo>
                    <a:pt x="927" y="552"/>
                  </a:lnTo>
                  <a:lnTo>
                    <a:pt x="927" y="551"/>
                  </a:lnTo>
                  <a:lnTo>
                    <a:pt x="926" y="549"/>
                  </a:lnTo>
                  <a:lnTo>
                    <a:pt x="926" y="551"/>
                  </a:lnTo>
                  <a:lnTo>
                    <a:pt x="926" y="554"/>
                  </a:lnTo>
                  <a:lnTo>
                    <a:pt x="926" y="555"/>
                  </a:lnTo>
                  <a:lnTo>
                    <a:pt x="924" y="557"/>
                  </a:lnTo>
                  <a:lnTo>
                    <a:pt x="921" y="557"/>
                  </a:lnTo>
                  <a:lnTo>
                    <a:pt x="918" y="552"/>
                  </a:lnTo>
                  <a:lnTo>
                    <a:pt x="918" y="548"/>
                  </a:lnTo>
                  <a:lnTo>
                    <a:pt x="917" y="542"/>
                  </a:lnTo>
                  <a:lnTo>
                    <a:pt x="915" y="537"/>
                  </a:lnTo>
                  <a:lnTo>
                    <a:pt x="915" y="543"/>
                  </a:lnTo>
                  <a:lnTo>
                    <a:pt x="915" y="549"/>
                  </a:lnTo>
                  <a:lnTo>
                    <a:pt x="915" y="555"/>
                  </a:lnTo>
                  <a:lnTo>
                    <a:pt x="914" y="557"/>
                  </a:lnTo>
                  <a:lnTo>
                    <a:pt x="911" y="558"/>
                  </a:lnTo>
                  <a:lnTo>
                    <a:pt x="908" y="554"/>
                  </a:lnTo>
                  <a:lnTo>
                    <a:pt x="906" y="548"/>
                  </a:lnTo>
                  <a:lnTo>
                    <a:pt x="905" y="534"/>
                  </a:lnTo>
                  <a:lnTo>
                    <a:pt x="901" y="522"/>
                  </a:lnTo>
                  <a:lnTo>
                    <a:pt x="897" y="511"/>
                  </a:lnTo>
                  <a:lnTo>
                    <a:pt x="898" y="523"/>
                  </a:lnTo>
                  <a:lnTo>
                    <a:pt x="900" y="536"/>
                  </a:lnTo>
                  <a:lnTo>
                    <a:pt x="901" y="548"/>
                  </a:lnTo>
                  <a:lnTo>
                    <a:pt x="900" y="554"/>
                  </a:lnTo>
                  <a:lnTo>
                    <a:pt x="900" y="560"/>
                  </a:lnTo>
                  <a:lnTo>
                    <a:pt x="897" y="560"/>
                  </a:lnTo>
                  <a:lnTo>
                    <a:pt x="895" y="560"/>
                  </a:lnTo>
                  <a:lnTo>
                    <a:pt x="891" y="549"/>
                  </a:lnTo>
                  <a:lnTo>
                    <a:pt x="889" y="540"/>
                  </a:lnTo>
                  <a:lnTo>
                    <a:pt x="888" y="531"/>
                  </a:lnTo>
                  <a:lnTo>
                    <a:pt x="885" y="520"/>
                  </a:lnTo>
                  <a:lnTo>
                    <a:pt x="886" y="534"/>
                  </a:lnTo>
                  <a:lnTo>
                    <a:pt x="888" y="548"/>
                  </a:lnTo>
                  <a:lnTo>
                    <a:pt x="889" y="561"/>
                  </a:lnTo>
                  <a:lnTo>
                    <a:pt x="889" y="575"/>
                  </a:lnTo>
                  <a:lnTo>
                    <a:pt x="888" y="575"/>
                  </a:lnTo>
                  <a:lnTo>
                    <a:pt x="886" y="575"/>
                  </a:lnTo>
                  <a:lnTo>
                    <a:pt x="885" y="577"/>
                  </a:lnTo>
                  <a:lnTo>
                    <a:pt x="880" y="565"/>
                  </a:lnTo>
                  <a:lnTo>
                    <a:pt x="877" y="551"/>
                  </a:lnTo>
                  <a:lnTo>
                    <a:pt x="874" y="537"/>
                  </a:lnTo>
                  <a:lnTo>
                    <a:pt x="869" y="525"/>
                  </a:lnTo>
                  <a:lnTo>
                    <a:pt x="871" y="537"/>
                  </a:lnTo>
                  <a:lnTo>
                    <a:pt x="872" y="549"/>
                  </a:lnTo>
                  <a:lnTo>
                    <a:pt x="874" y="561"/>
                  </a:lnTo>
                  <a:lnTo>
                    <a:pt x="876" y="575"/>
                  </a:lnTo>
                  <a:lnTo>
                    <a:pt x="872" y="577"/>
                  </a:lnTo>
                  <a:lnTo>
                    <a:pt x="869" y="577"/>
                  </a:lnTo>
                  <a:lnTo>
                    <a:pt x="868" y="574"/>
                  </a:lnTo>
                  <a:lnTo>
                    <a:pt x="866" y="571"/>
                  </a:lnTo>
                  <a:lnTo>
                    <a:pt x="862" y="548"/>
                  </a:lnTo>
                  <a:lnTo>
                    <a:pt x="860" y="537"/>
                  </a:lnTo>
                  <a:lnTo>
                    <a:pt x="857" y="528"/>
                  </a:lnTo>
                  <a:lnTo>
                    <a:pt x="857" y="537"/>
                  </a:lnTo>
                  <a:lnTo>
                    <a:pt x="857" y="546"/>
                  </a:lnTo>
                  <a:lnTo>
                    <a:pt x="859" y="557"/>
                  </a:lnTo>
                  <a:lnTo>
                    <a:pt x="857" y="566"/>
                  </a:lnTo>
                  <a:lnTo>
                    <a:pt x="856" y="566"/>
                  </a:lnTo>
                  <a:lnTo>
                    <a:pt x="851" y="566"/>
                  </a:lnTo>
                  <a:lnTo>
                    <a:pt x="847" y="545"/>
                  </a:lnTo>
                  <a:lnTo>
                    <a:pt x="842" y="523"/>
                  </a:lnTo>
                  <a:lnTo>
                    <a:pt x="839" y="504"/>
                  </a:lnTo>
                  <a:lnTo>
                    <a:pt x="833" y="484"/>
                  </a:lnTo>
                  <a:lnTo>
                    <a:pt x="834" y="504"/>
                  </a:lnTo>
                  <a:lnTo>
                    <a:pt x="837" y="522"/>
                  </a:lnTo>
                  <a:lnTo>
                    <a:pt x="839" y="542"/>
                  </a:lnTo>
                  <a:lnTo>
                    <a:pt x="839" y="551"/>
                  </a:lnTo>
                  <a:lnTo>
                    <a:pt x="837" y="561"/>
                  </a:lnTo>
                  <a:lnTo>
                    <a:pt x="836" y="561"/>
                  </a:lnTo>
                  <a:lnTo>
                    <a:pt x="834" y="561"/>
                  </a:lnTo>
                  <a:lnTo>
                    <a:pt x="833" y="558"/>
                  </a:lnTo>
                  <a:lnTo>
                    <a:pt x="830" y="554"/>
                  </a:lnTo>
                  <a:lnTo>
                    <a:pt x="828" y="545"/>
                  </a:lnTo>
                  <a:lnTo>
                    <a:pt x="827" y="534"/>
                  </a:lnTo>
                  <a:lnTo>
                    <a:pt x="825" y="525"/>
                  </a:lnTo>
                  <a:lnTo>
                    <a:pt x="825" y="540"/>
                  </a:lnTo>
                  <a:lnTo>
                    <a:pt x="827" y="557"/>
                  </a:lnTo>
                  <a:lnTo>
                    <a:pt x="825" y="563"/>
                  </a:lnTo>
                  <a:lnTo>
                    <a:pt x="824" y="566"/>
                  </a:lnTo>
                  <a:lnTo>
                    <a:pt x="822" y="568"/>
                  </a:lnTo>
                  <a:lnTo>
                    <a:pt x="819" y="565"/>
                  </a:lnTo>
                  <a:lnTo>
                    <a:pt x="818" y="560"/>
                  </a:lnTo>
                  <a:lnTo>
                    <a:pt x="815" y="549"/>
                  </a:lnTo>
                  <a:lnTo>
                    <a:pt x="813" y="537"/>
                  </a:lnTo>
                  <a:lnTo>
                    <a:pt x="812" y="526"/>
                  </a:lnTo>
                  <a:lnTo>
                    <a:pt x="812" y="537"/>
                  </a:lnTo>
                  <a:lnTo>
                    <a:pt x="812" y="546"/>
                  </a:lnTo>
                  <a:lnTo>
                    <a:pt x="812" y="557"/>
                  </a:lnTo>
                  <a:lnTo>
                    <a:pt x="810" y="566"/>
                  </a:lnTo>
                  <a:lnTo>
                    <a:pt x="807" y="566"/>
                  </a:lnTo>
                  <a:lnTo>
                    <a:pt x="804" y="563"/>
                  </a:lnTo>
                  <a:lnTo>
                    <a:pt x="802" y="560"/>
                  </a:lnTo>
                  <a:lnTo>
                    <a:pt x="802" y="555"/>
                  </a:lnTo>
                  <a:lnTo>
                    <a:pt x="799" y="539"/>
                  </a:lnTo>
                  <a:lnTo>
                    <a:pt x="793" y="497"/>
                  </a:lnTo>
                  <a:lnTo>
                    <a:pt x="793" y="496"/>
                  </a:lnTo>
                  <a:lnTo>
                    <a:pt x="795" y="494"/>
                  </a:lnTo>
                  <a:lnTo>
                    <a:pt x="793" y="491"/>
                  </a:lnTo>
                  <a:lnTo>
                    <a:pt x="792" y="488"/>
                  </a:lnTo>
                  <a:lnTo>
                    <a:pt x="792" y="484"/>
                  </a:lnTo>
                  <a:lnTo>
                    <a:pt x="790" y="482"/>
                  </a:lnTo>
                  <a:lnTo>
                    <a:pt x="790" y="494"/>
                  </a:lnTo>
                  <a:lnTo>
                    <a:pt x="790" y="507"/>
                  </a:lnTo>
                  <a:lnTo>
                    <a:pt x="792" y="529"/>
                  </a:lnTo>
                  <a:lnTo>
                    <a:pt x="792" y="531"/>
                  </a:lnTo>
                  <a:lnTo>
                    <a:pt x="793" y="532"/>
                  </a:lnTo>
                  <a:lnTo>
                    <a:pt x="795" y="534"/>
                  </a:lnTo>
                  <a:lnTo>
                    <a:pt x="793" y="537"/>
                  </a:lnTo>
                  <a:lnTo>
                    <a:pt x="793" y="542"/>
                  </a:lnTo>
                  <a:lnTo>
                    <a:pt x="793" y="551"/>
                  </a:lnTo>
                  <a:lnTo>
                    <a:pt x="793" y="558"/>
                  </a:lnTo>
                  <a:lnTo>
                    <a:pt x="793" y="563"/>
                  </a:lnTo>
                  <a:lnTo>
                    <a:pt x="792" y="568"/>
                  </a:lnTo>
                  <a:lnTo>
                    <a:pt x="789" y="566"/>
                  </a:lnTo>
                  <a:lnTo>
                    <a:pt x="786" y="565"/>
                  </a:lnTo>
                  <a:lnTo>
                    <a:pt x="783" y="557"/>
                  </a:lnTo>
                  <a:lnTo>
                    <a:pt x="781" y="549"/>
                  </a:lnTo>
                  <a:lnTo>
                    <a:pt x="779" y="548"/>
                  </a:lnTo>
                  <a:lnTo>
                    <a:pt x="775" y="546"/>
                  </a:lnTo>
                  <a:lnTo>
                    <a:pt x="776" y="554"/>
                  </a:lnTo>
                  <a:lnTo>
                    <a:pt x="776" y="557"/>
                  </a:lnTo>
                  <a:lnTo>
                    <a:pt x="775" y="561"/>
                  </a:lnTo>
                  <a:lnTo>
                    <a:pt x="776" y="565"/>
                  </a:lnTo>
                  <a:lnTo>
                    <a:pt x="778" y="566"/>
                  </a:lnTo>
                  <a:lnTo>
                    <a:pt x="779" y="569"/>
                  </a:lnTo>
                  <a:lnTo>
                    <a:pt x="781" y="574"/>
                  </a:lnTo>
                  <a:lnTo>
                    <a:pt x="778" y="574"/>
                  </a:lnTo>
                  <a:lnTo>
                    <a:pt x="775" y="574"/>
                  </a:lnTo>
                  <a:lnTo>
                    <a:pt x="769" y="571"/>
                  </a:lnTo>
                  <a:lnTo>
                    <a:pt x="761" y="563"/>
                  </a:lnTo>
                  <a:lnTo>
                    <a:pt x="746" y="552"/>
                  </a:lnTo>
                  <a:lnTo>
                    <a:pt x="738" y="548"/>
                  </a:lnTo>
                  <a:lnTo>
                    <a:pt x="732" y="542"/>
                  </a:lnTo>
                  <a:lnTo>
                    <a:pt x="731" y="540"/>
                  </a:lnTo>
                  <a:lnTo>
                    <a:pt x="729" y="540"/>
                  </a:lnTo>
                  <a:lnTo>
                    <a:pt x="729" y="539"/>
                  </a:lnTo>
                  <a:lnTo>
                    <a:pt x="725" y="536"/>
                  </a:lnTo>
                  <a:lnTo>
                    <a:pt x="719" y="531"/>
                  </a:lnTo>
                  <a:lnTo>
                    <a:pt x="708" y="522"/>
                  </a:lnTo>
                  <a:lnTo>
                    <a:pt x="708" y="520"/>
                  </a:lnTo>
                  <a:lnTo>
                    <a:pt x="708" y="519"/>
                  </a:lnTo>
                  <a:lnTo>
                    <a:pt x="702" y="517"/>
                  </a:lnTo>
                  <a:lnTo>
                    <a:pt x="697" y="513"/>
                  </a:lnTo>
                  <a:lnTo>
                    <a:pt x="694" y="510"/>
                  </a:lnTo>
                  <a:lnTo>
                    <a:pt x="690" y="505"/>
                  </a:lnTo>
                  <a:lnTo>
                    <a:pt x="723" y="545"/>
                  </a:lnTo>
                  <a:lnTo>
                    <a:pt x="740" y="566"/>
                  </a:lnTo>
                  <a:lnTo>
                    <a:pt x="754" y="589"/>
                  </a:lnTo>
                  <a:lnTo>
                    <a:pt x="763" y="595"/>
                  </a:lnTo>
                  <a:lnTo>
                    <a:pt x="769" y="603"/>
                  </a:lnTo>
                  <a:lnTo>
                    <a:pt x="781" y="619"/>
                  </a:lnTo>
                  <a:lnTo>
                    <a:pt x="781" y="621"/>
                  </a:lnTo>
                  <a:lnTo>
                    <a:pt x="779" y="622"/>
                  </a:lnTo>
                  <a:lnTo>
                    <a:pt x="778" y="622"/>
                  </a:lnTo>
                  <a:lnTo>
                    <a:pt x="776" y="624"/>
                  </a:lnTo>
                  <a:lnTo>
                    <a:pt x="778" y="627"/>
                  </a:lnTo>
                  <a:lnTo>
                    <a:pt x="781" y="629"/>
                  </a:lnTo>
                  <a:lnTo>
                    <a:pt x="783" y="630"/>
                  </a:lnTo>
                  <a:lnTo>
                    <a:pt x="784" y="633"/>
                  </a:lnTo>
                  <a:lnTo>
                    <a:pt x="787" y="632"/>
                  </a:lnTo>
                  <a:lnTo>
                    <a:pt x="787" y="630"/>
                  </a:lnTo>
                  <a:lnTo>
                    <a:pt x="790" y="630"/>
                  </a:lnTo>
                  <a:lnTo>
                    <a:pt x="792" y="632"/>
                  </a:lnTo>
                  <a:lnTo>
                    <a:pt x="793" y="633"/>
                  </a:lnTo>
                  <a:lnTo>
                    <a:pt x="793" y="638"/>
                  </a:lnTo>
                  <a:lnTo>
                    <a:pt x="792" y="644"/>
                  </a:lnTo>
                  <a:lnTo>
                    <a:pt x="792" y="648"/>
                  </a:lnTo>
                  <a:lnTo>
                    <a:pt x="787" y="671"/>
                  </a:lnTo>
                  <a:lnTo>
                    <a:pt x="783" y="694"/>
                  </a:lnTo>
                  <a:lnTo>
                    <a:pt x="787" y="680"/>
                  </a:lnTo>
                  <a:lnTo>
                    <a:pt x="790" y="667"/>
                  </a:lnTo>
                  <a:lnTo>
                    <a:pt x="795" y="653"/>
                  </a:lnTo>
                  <a:lnTo>
                    <a:pt x="799" y="642"/>
                  </a:lnTo>
                  <a:lnTo>
                    <a:pt x="802" y="644"/>
                  </a:lnTo>
                  <a:lnTo>
                    <a:pt x="802" y="645"/>
                  </a:lnTo>
                  <a:lnTo>
                    <a:pt x="804" y="651"/>
                  </a:lnTo>
                  <a:lnTo>
                    <a:pt x="804" y="662"/>
                  </a:lnTo>
                  <a:lnTo>
                    <a:pt x="802" y="677"/>
                  </a:lnTo>
                  <a:lnTo>
                    <a:pt x="799" y="694"/>
                  </a:lnTo>
                  <a:lnTo>
                    <a:pt x="802" y="685"/>
                  </a:lnTo>
                  <a:lnTo>
                    <a:pt x="804" y="676"/>
                  </a:lnTo>
                  <a:lnTo>
                    <a:pt x="805" y="665"/>
                  </a:lnTo>
                  <a:lnTo>
                    <a:pt x="808" y="661"/>
                  </a:lnTo>
                  <a:lnTo>
                    <a:pt x="810" y="656"/>
                  </a:lnTo>
                  <a:lnTo>
                    <a:pt x="813" y="658"/>
                  </a:lnTo>
                  <a:lnTo>
                    <a:pt x="815" y="661"/>
                  </a:lnTo>
                  <a:lnTo>
                    <a:pt x="816" y="668"/>
                  </a:lnTo>
                  <a:lnTo>
                    <a:pt x="816" y="677"/>
                  </a:lnTo>
                  <a:lnTo>
                    <a:pt x="818" y="685"/>
                  </a:lnTo>
                  <a:lnTo>
                    <a:pt x="819" y="683"/>
                  </a:lnTo>
                  <a:lnTo>
                    <a:pt x="819" y="682"/>
                  </a:lnTo>
                  <a:lnTo>
                    <a:pt x="822" y="677"/>
                  </a:lnTo>
                  <a:lnTo>
                    <a:pt x="824" y="679"/>
                  </a:lnTo>
                  <a:lnTo>
                    <a:pt x="825" y="682"/>
                  </a:lnTo>
                  <a:lnTo>
                    <a:pt x="827" y="688"/>
                  </a:lnTo>
                  <a:lnTo>
                    <a:pt x="827" y="702"/>
                  </a:lnTo>
                  <a:lnTo>
                    <a:pt x="828" y="700"/>
                  </a:lnTo>
                  <a:lnTo>
                    <a:pt x="828" y="697"/>
                  </a:lnTo>
                  <a:lnTo>
                    <a:pt x="830" y="694"/>
                  </a:lnTo>
                  <a:lnTo>
                    <a:pt x="833" y="693"/>
                  </a:lnTo>
                  <a:lnTo>
                    <a:pt x="834" y="694"/>
                  </a:lnTo>
                  <a:lnTo>
                    <a:pt x="836" y="697"/>
                  </a:lnTo>
                  <a:lnTo>
                    <a:pt x="836" y="703"/>
                  </a:lnTo>
                  <a:lnTo>
                    <a:pt x="836" y="709"/>
                  </a:lnTo>
                  <a:lnTo>
                    <a:pt x="836" y="715"/>
                  </a:lnTo>
                  <a:lnTo>
                    <a:pt x="837" y="711"/>
                  </a:lnTo>
                  <a:lnTo>
                    <a:pt x="839" y="706"/>
                  </a:lnTo>
                  <a:lnTo>
                    <a:pt x="840" y="708"/>
                  </a:lnTo>
                  <a:lnTo>
                    <a:pt x="842" y="711"/>
                  </a:lnTo>
                  <a:lnTo>
                    <a:pt x="842" y="715"/>
                  </a:lnTo>
                  <a:lnTo>
                    <a:pt x="837" y="728"/>
                  </a:lnTo>
                  <a:lnTo>
                    <a:pt x="837" y="731"/>
                  </a:lnTo>
                  <a:lnTo>
                    <a:pt x="836" y="732"/>
                  </a:lnTo>
                  <a:lnTo>
                    <a:pt x="834" y="734"/>
                  </a:lnTo>
                  <a:lnTo>
                    <a:pt x="834" y="737"/>
                  </a:lnTo>
                  <a:lnTo>
                    <a:pt x="834" y="740"/>
                  </a:lnTo>
                  <a:lnTo>
                    <a:pt x="831" y="746"/>
                  </a:lnTo>
                  <a:lnTo>
                    <a:pt x="830" y="746"/>
                  </a:lnTo>
                  <a:lnTo>
                    <a:pt x="827" y="747"/>
                  </a:lnTo>
                  <a:lnTo>
                    <a:pt x="827" y="735"/>
                  </a:lnTo>
                  <a:lnTo>
                    <a:pt x="824" y="737"/>
                  </a:lnTo>
                  <a:lnTo>
                    <a:pt x="821" y="738"/>
                  </a:lnTo>
                  <a:lnTo>
                    <a:pt x="819" y="729"/>
                  </a:lnTo>
                  <a:lnTo>
                    <a:pt x="821" y="722"/>
                  </a:lnTo>
                  <a:lnTo>
                    <a:pt x="821" y="706"/>
                  </a:lnTo>
                  <a:lnTo>
                    <a:pt x="819" y="711"/>
                  </a:lnTo>
                  <a:lnTo>
                    <a:pt x="818" y="715"/>
                  </a:lnTo>
                  <a:lnTo>
                    <a:pt x="816" y="726"/>
                  </a:lnTo>
                  <a:lnTo>
                    <a:pt x="813" y="734"/>
                  </a:lnTo>
                  <a:lnTo>
                    <a:pt x="810" y="737"/>
                  </a:lnTo>
                  <a:lnTo>
                    <a:pt x="805" y="738"/>
                  </a:lnTo>
                  <a:lnTo>
                    <a:pt x="807" y="722"/>
                  </a:lnTo>
                  <a:lnTo>
                    <a:pt x="808" y="706"/>
                  </a:lnTo>
                  <a:lnTo>
                    <a:pt x="810" y="691"/>
                  </a:lnTo>
                  <a:lnTo>
                    <a:pt x="810" y="676"/>
                  </a:lnTo>
                  <a:lnTo>
                    <a:pt x="804" y="705"/>
                  </a:lnTo>
                  <a:lnTo>
                    <a:pt x="796" y="734"/>
                  </a:lnTo>
                  <a:lnTo>
                    <a:pt x="793" y="741"/>
                  </a:lnTo>
                  <a:lnTo>
                    <a:pt x="792" y="744"/>
                  </a:lnTo>
                  <a:lnTo>
                    <a:pt x="789" y="746"/>
                  </a:lnTo>
                  <a:lnTo>
                    <a:pt x="787" y="744"/>
                  </a:lnTo>
                  <a:lnTo>
                    <a:pt x="786" y="741"/>
                  </a:lnTo>
                  <a:lnTo>
                    <a:pt x="786" y="737"/>
                  </a:lnTo>
                  <a:lnTo>
                    <a:pt x="790" y="725"/>
                  </a:lnTo>
                  <a:lnTo>
                    <a:pt x="795" y="694"/>
                  </a:lnTo>
                  <a:lnTo>
                    <a:pt x="798" y="667"/>
                  </a:lnTo>
                  <a:lnTo>
                    <a:pt x="792" y="683"/>
                  </a:lnTo>
                  <a:lnTo>
                    <a:pt x="786" y="702"/>
                  </a:lnTo>
                  <a:lnTo>
                    <a:pt x="781" y="720"/>
                  </a:lnTo>
                  <a:lnTo>
                    <a:pt x="773" y="737"/>
                  </a:lnTo>
                  <a:lnTo>
                    <a:pt x="772" y="737"/>
                  </a:lnTo>
                  <a:lnTo>
                    <a:pt x="770" y="737"/>
                  </a:lnTo>
                  <a:lnTo>
                    <a:pt x="772" y="717"/>
                  </a:lnTo>
                  <a:lnTo>
                    <a:pt x="775" y="699"/>
                  </a:lnTo>
                  <a:lnTo>
                    <a:pt x="783" y="661"/>
                  </a:lnTo>
                  <a:lnTo>
                    <a:pt x="781" y="664"/>
                  </a:lnTo>
                  <a:lnTo>
                    <a:pt x="779" y="665"/>
                  </a:lnTo>
                  <a:lnTo>
                    <a:pt x="778" y="673"/>
                  </a:lnTo>
                  <a:lnTo>
                    <a:pt x="769" y="696"/>
                  </a:lnTo>
                  <a:lnTo>
                    <a:pt x="766" y="708"/>
                  </a:lnTo>
                  <a:lnTo>
                    <a:pt x="763" y="722"/>
                  </a:lnTo>
                  <a:lnTo>
                    <a:pt x="760" y="722"/>
                  </a:lnTo>
                  <a:lnTo>
                    <a:pt x="757" y="722"/>
                  </a:lnTo>
                  <a:lnTo>
                    <a:pt x="757" y="715"/>
                  </a:lnTo>
                  <a:lnTo>
                    <a:pt x="757" y="709"/>
                  </a:lnTo>
                  <a:lnTo>
                    <a:pt x="760" y="696"/>
                  </a:lnTo>
                  <a:lnTo>
                    <a:pt x="763" y="680"/>
                  </a:lnTo>
                  <a:lnTo>
                    <a:pt x="764" y="665"/>
                  </a:lnTo>
                  <a:lnTo>
                    <a:pt x="758" y="662"/>
                  </a:lnTo>
                  <a:lnTo>
                    <a:pt x="757" y="668"/>
                  </a:lnTo>
                  <a:lnTo>
                    <a:pt x="755" y="671"/>
                  </a:lnTo>
                  <a:lnTo>
                    <a:pt x="757" y="673"/>
                  </a:lnTo>
                  <a:lnTo>
                    <a:pt x="752" y="683"/>
                  </a:lnTo>
                  <a:lnTo>
                    <a:pt x="747" y="696"/>
                  </a:lnTo>
                  <a:lnTo>
                    <a:pt x="741" y="720"/>
                  </a:lnTo>
                  <a:lnTo>
                    <a:pt x="738" y="720"/>
                  </a:lnTo>
                  <a:lnTo>
                    <a:pt x="735" y="720"/>
                  </a:lnTo>
                  <a:lnTo>
                    <a:pt x="737" y="708"/>
                  </a:lnTo>
                  <a:lnTo>
                    <a:pt x="740" y="697"/>
                  </a:lnTo>
                  <a:lnTo>
                    <a:pt x="743" y="686"/>
                  </a:lnTo>
                  <a:lnTo>
                    <a:pt x="746" y="676"/>
                  </a:lnTo>
                  <a:lnTo>
                    <a:pt x="744" y="673"/>
                  </a:lnTo>
                  <a:lnTo>
                    <a:pt x="741" y="671"/>
                  </a:lnTo>
                  <a:lnTo>
                    <a:pt x="740" y="673"/>
                  </a:lnTo>
                  <a:lnTo>
                    <a:pt x="740" y="674"/>
                  </a:lnTo>
                  <a:lnTo>
                    <a:pt x="743" y="677"/>
                  </a:lnTo>
                  <a:lnTo>
                    <a:pt x="740" y="680"/>
                  </a:lnTo>
                  <a:lnTo>
                    <a:pt x="738" y="682"/>
                  </a:lnTo>
                  <a:lnTo>
                    <a:pt x="734" y="699"/>
                  </a:lnTo>
                  <a:lnTo>
                    <a:pt x="731" y="706"/>
                  </a:lnTo>
                  <a:lnTo>
                    <a:pt x="729" y="709"/>
                  </a:lnTo>
                  <a:lnTo>
                    <a:pt x="725" y="711"/>
                  </a:lnTo>
                  <a:lnTo>
                    <a:pt x="725" y="705"/>
                  </a:lnTo>
                  <a:lnTo>
                    <a:pt x="726" y="697"/>
                  </a:lnTo>
                  <a:lnTo>
                    <a:pt x="725" y="697"/>
                  </a:lnTo>
                  <a:lnTo>
                    <a:pt x="725" y="696"/>
                  </a:lnTo>
                  <a:lnTo>
                    <a:pt x="722" y="694"/>
                  </a:lnTo>
                  <a:lnTo>
                    <a:pt x="720" y="694"/>
                  </a:lnTo>
                  <a:lnTo>
                    <a:pt x="719" y="696"/>
                  </a:lnTo>
                  <a:lnTo>
                    <a:pt x="717" y="697"/>
                  </a:lnTo>
                  <a:lnTo>
                    <a:pt x="715" y="697"/>
                  </a:lnTo>
                  <a:lnTo>
                    <a:pt x="711" y="694"/>
                  </a:lnTo>
                  <a:lnTo>
                    <a:pt x="706" y="691"/>
                  </a:lnTo>
                  <a:lnTo>
                    <a:pt x="702" y="688"/>
                  </a:lnTo>
                  <a:lnTo>
                    <a:pt x="696" y="685"/>
                  </a:lnTo>
                  <a:lnTo>
                    <a:pt x="696" y="683"/>
                  </a:lnTo>
                  <a:lnTo>
                    <a:pt x="694" y="680"/>
                  </a:lnTo>
                  <a:lnTo>
                    <a:pt x="683" y="676"/>
                  </a:lnTo>
                  <a:lnTo>
                    <a:pt x="677" y="673"/>
                  </a:lnTo>
                  <a:lnTo>
                    <a:pt x="673" y="668"/>
                  </a:lnTo>
                  <a:lnTo>
                    <a:pt x="665" y="664"/>
                  </a:lnTo>
                  <a:lnTo>
                    <a:pt x="658" y="658"/>
                  </a:lnTo>
                  <a:lnTo>
                    <a:pt x="651" y="651"/>
                  </a:lnTo>
                  <a:lnTo>
                    <a:pt x="645" y="645"/>
                  </a:lnTo>
                  <a:lnTo>
                    <a:pt x="636" y="638"/>
                  </a:lnTo>
                  <a:lnTo>
                    <a:pt x="632" y="633"/>
                  </a:lnTo>
                  <a:lnTo>
                    <a:pt x="630" y="629"/>
                  </a:lnTo>
                  <a:lnTo>
                    <a:pt x="618" y="619"/>
                  </a:lnTo>
                  <a:lnTo>
                    <a:pt x="612" y="613"/>
                  </a:lnTo>
                  <a:lnTo>
                    <a:pt x="609" y="609"/>
                  </a:lnTo>
                  <a:lnTo>
                    <a:pt x="603" y="604"/>
                  </a:lnTo>
                  <a:lnTo>
                    <a:pt x="598" y="601"/>
                  </a:lnTo>
                  <a:lnTo>
                    <a:pt x="595" y="600"/>
                  </a:lnTo>
                  <a:lnTo>
                    <a:pt x="590" y="597"/>
                  </a:lnTo>
                  <a:lnTo>
                    <a:pt x="586" y="593"/>
                  </a:lnTo>
                  <a:lnTo>
                    <a:pt x="577" y="586"/>
                  </a:lnTo>
                  <a:lnTo>
                    <a:pt x="574" y="584"/>
                  </a:lnTo>
                  <a:lnTo>
                    <a:pt x="574" y="580"/>
                  </a:lnTo>
                  <a:lnTo>
                    <a:pt x="566" y="578"/>
                  </a:lnTo>
                  <a:lnTo>
                    <a:pt x="561" y="575"/>
                  </a:lnTo>
                  <a:lnTo>
                    <a:pt x="552" y="568"/>
                  </a:lnTo>
                  <a:lnTo>
                    <a:pt x="554" y="572"/>
                  </a:lnTo>
                  <a:lnTo>
                    <a:pt x="558" y="577"/>
                  </a:lnTo>
                  <a:lnTo>
                    <a:pt x="565" y="581"/>
                  </a:lnTo>
                  <a:lnTo>
                    <a:pt x="568" y="587"/>
                  </a:lnTo>
                  <a:lnTo>
                    <a:pt x="587" y="601"/>
                  </a:lnTo>
                  <a:lnTo>
                    <a:pt x="606" y="615"/>
                  </a:lnTo>
                  <a:lnTo>
                    <a:pt x="622" y="630"/>
                  </a:lnTo>
                  <a:lnTo>
                    <a:pt x="641" y="644"/>
                  </a:lnTo>
                  <a:lnTo>
                    <a:pt x="641" y="645"/>
                  </a:lnTo>
                  <a:lnTo>
                    <a:pt x="639" y="645"/>
                  </a:lnTo>
                  <a:lnTo>
                    <a:pt x="638" y="647"/>
                  </a:lnTo>
                  <a:lnTo>
                    <a:pt x="638" y="648"/>
                  </a:lnTo>
                  <a:lnTo>
                    <a:pt x="641" y="651"/>
                  </a:lnTo>
                  <a:lnTo>
                    <a:pt x="642" y="653"/>
                  </a:lnTo>
                  <a:lnTo>
                    <a:pt x="645" y="654"/>
                  </a:lnTo>
                  <a:lnTo>
                    <a:pt x="645" y="658"/>
                  </a:lnTo>
                  <a:lnTo>
                    <a:pt x="642" y="659"/>
                  </a:lnTo>
                  <a:lnTo>
                    <a:pt x="639" y="661"/>
                  </a:lnTo>
                  <a:lnTo>
                    <a:pt x="636" y="659"/>
                  </a:lnTo>
                  <a:lnTo>
                    <a:pt x="639" y="664"/>
                  </a:lnTo>
                  <a:lnTo>
                    <a:pt x="642" y="668"/>
                  </a:lnTo>
                  <a:lnTo>
                    <a:pt x="651" y="674"/>
                  </a:lnTo>
                  <a:lnTo>
                    <a:pt x="647" y="679"/>
                  </a:lnTo>
                  <a:lnTo>
                    <a:pt x="641" y="682"/>
                  </a:lnTo>
                  <a:lnTo>
                    <a:pt x="638" y="680"/>
                  </a:lnTo>
                  <a:lnTo>
                    <a:pt x="635" y="680"/>
                  </a:lnTo>
                  <a:lnTo>
                    <a:pt x="635" y="683"/>
                  </a:lnTo>
                  <a:lnTo>
                    <a:pt x="636" y="685"/>
                  </a:lnTo>
                  <a:lnTo>
                    <a:pt x="642" y="690"/>
                  </a:lnTo>
                  <a:lnTo>
                    <a:pt x="642" y="691"/>
                  </a:lnTo>
                  <a:lnTo>
                    <a:pt x="641" y="693"/>
                  </a:lnTo>
                  <a:lnTo>
                    <a:pt x="639" y="694"/>
                  </a:lnTo>
                  <a:lnTo>
                    <a:pt x="629" y="690"/>
                  </a:lnTo>
                  <a:lnTo>
                    <a:pt x="616" y="683"/>
                  </a:lnTo>
                  <a:lnTo>
                    <a:pt x="619" y="688"/>
                  </a:lnTo>
                  <a:lnTo>
                    <a:pt x="624" y="691"/>
                  </a:lnTo>
                  <a:lnTo>
                    <a:pt x="635" y="697"/>
                  </a:lnTo>
                  <a:lnTo>
                    <a:pt x="656" y="711"/>
                  </a:lnTo>
                  <a:lnTo>
                    <a:pt x="656" y="714"/>
                  </a:lnTo>
                  <a:lnTo>
                    <a:pt x="659" y="717"/>
                  </a:lnTo>
                  <a:lnTo>
                    <a:pt x="661" y="719"/>
                  </a:lnTo>
                  <a:lnTo>
                    <a:pt x="664" y="720"/>
                  </a:lnTo>
                  <a:lnTo>
                    <a:pt x="662" y="722"/>
                  </a:lnTo>
                  <a:lnTo>
                    <a:pt x="661" y="723"/>
                  </a:lnTo>
                  <a:lnTo>
                    <a:pt x="656" y="725"/>
                  </a:lnTo>
                  <a:lnTo>
                    <a:pt x="651" y="725"/>
                  </a:lnTo>
                  <a:lnTo>
                    <a:pt x="647" y="723"/>
                  </a:lnTo>
                  <a:lnTo>
                    <a:pt x="647" y="726"/>
                  </a:lnTo>
                  <a:lnTo>
                    <a:pt x="648" y="729"/>
                  </a:lnTo>
                  <a:lnTo>
                    <a:pt x="653" y="735"/>
                  </a:lnTo>
                  <a:lnTo>
                    <a:pt x="659" y="740"/>
                  </a:lnTo>
                  <a:lnTo>
                    <a:pt x="662" y="741"/>
                  </a:lnTo>
                  <a:lnTo>
                    <a:pt x="664" y="746"/>
                  </a:lnTo>
                  <a:lnTo>
                    <a:pt x="659" y="747"/>
                  </a:lnTo>
                  <a:lnTo>
                    <a:pt x="654" y="749"/>
                  </a:lnTo>
                  <a:lnTo>
                    <a:pt x="650" y="747"/>
                  </a:lnTo>
                  <a:lnTo>
                    <a:pt x="644" y="746"/>
                  </a:lnTo>
                  <a:lnTo>
                    <a:pt x="635" y="740"/>
                  </a:lnTo>
                  <a:lnTo>
                    <a:pt x="625" y="735"/>
                  </a:lnTo>
                  <a:lnTo>
                    <a:pt x="636" y="744"/>
                  </a:lnTo>
                  <a:lnTo>
                    <a:pt x="648" y="755"/>
                  </a:lnTo>
                  <a:lnTo>
                    <a:pt x="661" y="764"/>
                  </a:lnTo>
                  <a:lnTo>
                    <a:pt x="670" y="775"/>
                  </a:lnTo>
                  <a:lnTo>
                    <a:pt x="665" y="776"/>
                  </a:lnTo>
                  <a:lnTo>
                    <a:pt x="661" y="778"/>
                  </a:lnTo>
                  <a:lnTo>
                    <a:pt x="658" y="776"/>
                  </a:lnTo>
                  <a:lnTo>
                    <a:pt x="653" y="773"/>
                  </a:lnTo>
                  <a:lnTo>
                    <a:pt x="647" y="769"/>
                  </a:lnTo>
                  <a:lnTo>
                    <a:pt x="641" y="764"/>
                  </a:lnTo>
                  <a:lnTo>
                    <a:pt x="632" y="761"/>
                  </a:lnTo>
                  <a:lnTo>
                    <a:pt x="624" y="758"/>
                  </a:lnTo>
                  <a:lnTo>
                    <a:pt x="610" y="754"/>
                  </a:lnTo>
                  <a:lnTo>
                    <a:pt x="598" y="751"/>
                  </a:lnTo>
                  <a:lnTo>
                    <a:pt x="604" y="755"/>
                  </a:lnTo>
                  <a:lnTo>
                    <a:pt x="612" y="760"/>
                  </a:lnTo>
                  <a:lnTo>
                    <a:pt x="629" y="769"/>
                  </a:lnTo>
                  <a:lnTo>
                    <a:pt x="644" y="779"/>
                  </a:lnTo>
                  <a:lnTo>
                    <a:pt x="651" y="786"/>
                  </a:lnTo>
                  <a:lnTo>
                    <a:pt x="658" y="792"/>
                  </a:lnTo>
                  <a:lnTo>
                    <a:pt x="656" y="793"/>
                  </a:lnTo>
                  <a:lnTo>
                    <a:pt x="651" y="795"/>
                  </a:lnTo>
                  <a:lnTo>
                    <a:pt x="653" y="796"/>
                  </a:lnTo>
                  <a:lnTo>
                    <a:pt x="654" y="798"/>
                  </a:lnTo>
                  <a:lnTo>
                    <a:pt x="658" y="799"/>
                  </a:lnTo>
                  <a:lnTo>
                    <a:pt x="658" y="801"/>
                  </a:lnTo>
                  <a:lnTo>
                    <a:pt x="658" y="802"/>
                  </a:lnTo>
                  <a:lnTo>
                    <a:pt x="656" y="804"/>
                  </a:lnTo>
                  <a:lnTo>
                    <a:pt x="654" y="805"/>
                  </a:lnTo>
                  <a:lnTo>
                    <a:pt x="662" y="810"/>
                  </a:lnTo>
                  <a:lnTo>
                    <a:pt x="667" y="813"/>
                  </a:lnTo>
                  <a:lnTo>
                    <a:pt x="670" y="818"/>
                  </a:lnTo>
                  <a:lnTo>
                    <a:pt x="665" y="818"/>
                  </a:lnTo>
                  <a:lnTo>
                    <a:pt x="659" y="816"/>
                  </a:lnTo>
                  <a:lnTo>
                    <a:pt x="650" y="812"/>
                  </a:lnTo>
                  <a:lnTo>
                    <a:pt x="641" y="805"/>
                  </a:lnTo>
                  <a:lnTo>
                    <a:pt x="632" y="801"/>
                  </a:lnTo>
                  <a:lnTo>
                    <a:pt x="633" y="805"/>
                  </a:lnTo>
                  <a:lnTo>
                    <a:pt x="636" y="808"/>
                  </a:lnTo>
                  <a:lnTo>
                    <a:pt x="644" y="813"/>
                  </a:lnTo>
                  <a:lnTo>
                    <a:pt x="653" y="819"/>
                  </a:lnTo>
                  <a:lnTo>
                    <a:pt x="661" y="824"/>
                  </a:lnTo>
                  <a:lnTo>
                    <a:pt x="661" y="825"/>
                  </a:lnTo>
                  <a:lnTo>
                    <a:pt x="659" y="827"/>
                  </a:lnTo>
                  <a:lnTo>
                    <a:pt x="658" y="827"/>
                  </a:lnTo>
                  <a:lnTo>
                    <a:pt x="648" y="824"/>
                  </a:lnTo>
                  <a:lnTo>
                    <a:pt x="642" y="821"/>
                  </a:lnTo>
                  <a:lnTo>
                    <a:pt x="635" y="816"/>
                  </a:lnTo>
                  <a:lnTo>
                    <a:pt x="627" y="813"/>
                  </a:lnTo>
                  <a:lnTo>
                    <a:pt x="635" y="819"/>
                  </a:lnTo>
                  <a:lnTo>
                    <a:pt x="644" y="824"/>
                  </a:lnTo>
                  <a:lnTo>
                    <a:pt x="653" y="830"/>
                  </a:lnTo>
                  <a:lnTo>
                    <a:pt x="661" y="836"/>
                  </a:lnTo>
                  <a:lnTo>
                    <a:pt x="659" y="839"/>
                  </a:lnTo>
                  <a:lnTo>
                    <a:pt x="658" y="842"/>
                  </a:lnTo>
                  <a:lnTo>
                    <a:pt x="658" y="845"/>
                  </a:lnTo>
                  <a:lnTo>
                    <a:pt x="656" y="848"/>
                  </a:lnTo>
                  <a:lnTo>
                    <a:pt x="654" y="848"/>
                  </a:lnTo>
                  <a:lnTo>
                    <a:pt x="651" y="848"/>
                  </a:lnTo>
                  <a:lnTo>
                    <a:pt x="648" y="845"/>
                  </a:lnTo>
                  <a:lnTo>
                    <a:pt x="648" y="847"/>
                  </a:lnTo>
                  <a:lnTo>
                    <a:pt x="650" y="848"/>
                  </a:lnTo>
                  <a:lnTo>
                    <a:pt x="651" y="851"/>
                  </a:lnTo>
                  <a:lnTo>
                    <a:pt x="650" y="853"/>
                  </a:lnTo>
                  <a:lnTo>
                    <a:pt x="645" y="853"/>
                  </a:lnTo>
                  <a:lnTo>
                    <a:pt x="642" y="851"/>
                  </a:lnTo>
                  <a:lnTo>
                    <a:pt x="635" y="847"/>
                  </a:lnTo>
                  <a:lnTo>
                    <a:pt x="629" y="842"/>
                  </a:lnTo>
                  <a:lnTo>
                    <a:pt x="621" y="839"/>
                  </a:lnTo>
                  <a:lnTo>
                    <a:pt x="621" y="837"/>
                  </a:lnTo>
                  <a:lnTo>
                    <a:pt x="619" y="837"/>
                  </a:lnTo>
                  <a:lnTo>
                    <a:pt x="618" y="836"/>
                  </a:lnTo>
                  <a:lnTo>
                    <a:pt x="618" y="834"/>
                  </a:lnTo>
                  <a:lnTo>
                    <a:pt x="612" y="833"/>
                  </a:lnTo>
                  <a:lnTo>
                    <a:pt x="610" y="831"/>
                  </a:lnTo>
                  <a:lnTo>
                    <a:pt x="610" y="828"/>
                  </a:lnTo>
                  <a:lnTo>
                    <a:pt x="613" y="828"/>
                  </a:lnTo>
                  <a:lnTo>
                    <a:pt x="615" y="830"/>
                  </a:lnTo>
                  <a:lnTo>
                    <a:pt x="616" y="831"/>
                  </a:lnTo>
                  <a:lnTo>
                    <a:pt x="618" y="833"/>
                  </a:lnTo>
                  <a:lnTo>
                    <a:pt x="618" y="831"/>
                  </a:lnTo>
                  <a:lnTo>
                    <a:pt x="618" y="827"/>
                  </a:lnTo>
                  <a:lnTo>
                    <a:pt x="619" y="827"/>
                  </a:lnTo>
                  <a:lnTo>
                    <a:pt x="622" y="827"/>
                  </a:lnTo>
                  <a:lnTo>
                    <a:pt x="627" y="828"/>
                  </a:lnTo>
                  <a:lnTo>
                    <a:pt x="621" y="822"/>
                  </a:lnTo>
                  <a:lnTo>
                    <a:pt x="613" y="818"/>
                  </a:lnTo>
                  <a:lnTo>
                    <a:pt x="598" y="812"/>
                  </a:lnTo>
                  <a:lnTo>
                    <a:pt x="597" y="808"/>
                  </a:lnTo>
                  <a:lnTo>
                    <a:pt x="597" y="805"/>
                  </a:lnTo>
                  <a:lnTo>
                    <a:pt x="597" y="804"/>
                  </a:lnTo>
                  <a:lnTo>
                    <a:pt x="590" y="799"/>
                  </a:lnTo>
                  <a:lnTo>
                    <a:pt x="583" y="796"/>
                  </a:lnTo>
                  <a:lnTo>
                    <a:pt x="577" y="792"/>
                  </a:lnTo>
                  <a:lnTo>
                    <a:pt x="571" y="786"/>
                  </a:lnTo>
                  <a:lnTo>
                    <a:pt x="575" y="784"/>
                  </a:lnTo>
                  <a:lnTo>
                    <a:pt x="578" y="784"/>
                  </a:lnTo>
                  <a:lnTo>
                    <a:pt x="586" y="787"/>
                  </a:lnTo>
                  <a:lnTo>
                    <a:pt x="593" y="790"/>
                  </a:lnTo>
                  <a:lnTo>
                    <a:pt x="601" y="793"/>
                  </a:lnTo>
                  <a:lnTo>
                    <a:pt x="592" y="786"/>
                  </a:lnTo>
                  <a:lnTo>
                    <a:pt x="581" y="778"/>
                  </a:lnTo>
                  <a:lnTo>
                    <a:pt x="571" y="770"/>
                  </a:lnTo>
                  <a:lnTo>
                    <a:pt x="561" y="761"/>
                  </a:lnTo>
                  <a:lnTo>
                    <a:pt x="561" y="760"/>
                  </a:lnTo>
                  <a:lnTo>
                    <a:pt x="563" y="760"/>
                  </a:lnTo>
                  <a:lnTo>
                    <a:pt x="565" y="758"/>
                  </a:lnTo>
                  <a:lnTo>
                    <a:pt x="566" y="757"/>
                  </a:lnTo>
                  <a:lnTo>
                    <a:pt x="558" y="754"/>
                  </a:lnTo>
                  <a:lnTo>
                    <a:pt x="554" y="751"/>
                  </a:lnTo>
                  <a:lnTo>
                    <a:pt x="554" y="747"/>
                  </a:lnTo>
                  <a:lnTo>
                    <a:pt x="554" y="746"/>
                  </a:lnTo>
                  <a:lnTo>
                    <a:pt x="558" y="746"/>
                  </a:lnTo>
                  <a:lnTo>
                    <a:pt x="563" y="746"/>
                  </a:lnTo>
                  <a:lnTo>
                    <a:pt x="565" y="744"/>
                  </a:lnTo>
                  <a:lnTo>
                    <a:pt x="565" y="743"/>
                  </a:lnTo>
                  <a:lnTo>
                    <a:pt x="565" y="741"/>
                  </a:lnTo>
                  <a:lnTo>
                    <a:pt x="568" y="741"/>
                  </a:lnTo>
                  <a:lnTo>
                    <a:pt x="563" y="738"/>
                  </a:lnTo>
                  <a:lnTo>
                    <a:pt x="557" y="735"/>
                  </a:lnTo>
                  <a:lnTo>
                    <a:pt x="552" y="732"/>
                  </a:lnTo>
                  <a:lnTo>
                    <a:pt x="548" y="729"/>
                  </a:lnTo>
                  <a:lnTo>
                    <a:pt x="540" y="726"/>
                  </a:lnTo>
                  <a:lnTo>
                    <a:pt x="539" y="725"/>
                  </a:lnTo>
                  <a:lnTo>
                    <a:pt x="537" y="720"/>
                  </a:lnTo>
                  <a:lnTo>
                    <a:pt x="542" y="720"/>
                  </a:lnTo>
                  <a:lnTo>
                    <a:pt x="546" y="720"/>
                  </a:lnTo>
                  <a:lnTo>
                    <a:pt x="554" y="725"/>
                  </a:lnTo>
                  <a:lnTo>
                    <a:pt x="563" y="729"/>
                  </a:lnTo>
                  <a:lnTo>
                    <a:pt x="571" y="732"/>
                  </a:lnTo>
                  <a:lnTo>
                    <a:pt x="566" y="726"/>
                  </a:lnTo>
                  <a:lnTo>
                    <a:pt x="560" y="722"/>
                  </a:lnTo>
                  <a:lnTo>
                    <a:pt x="555" y="717"/>
                  </a:lnTo>
                  <a:lnTo>
                    <a:pt x="551" y="711"/>
                  </a:lnTo>
                  <a:lnTo>
                    <a:pt x="549" y="711"/>
                  </a:lnTo>
                  <a:lnTo>
                    <a:pt x="548" y="712"/>
                  </a:lnTo>
                  <a:lnTo>
                    <a:pt x="536" y="703"/>
                  </a:lnTo>
                  <a:lnTo>
                    <a:pt x="525" y="696"/>
                  </a:lnTo>
                  <a:lnTo>
                    <a:pt x="514" y="688"/>
                  </a:lnTo>
                  <a:lnTo>
                    <a:pt x="504" y="680"/>
                  </a:lnTo>
                  <a:lnTo>
                    <a:pt x="508" y="685"/>
                  </a:lnTo>
                  <a:lnTo>
                    <a:pt x="514" y="690"/>
                  </a:lnTo>
                  <a:lnTo>
                    <a:pt x="525" y="699"/>
                  </a:lnTo>
                  <a:lnTo>
                    <a:pt x="523" y="700"/>
                  </a:lnTo>
                  <a:lnTo>
                    <a:pt x="522" y="703"/>
                  </a:lnTo>
                  <a:lnTo>
                    <a:pt x="510" y="700"/>
                  </a:lnTo>
                  <a:lnTo>
                    <a:pt x="504" y="700"/>
                  </a:lnTo>
                  <a:lnTo>
                    <a:pt x="497" y="700"/>
                  </a:lnTo>
                  <a:lnTo>
                    <a:pt x="455" y="676"/>
                  </a:lnTo>
                  <a:lnTo>
                    <a:pt x="468" y="688"/>
                  </a:lnTo>
                  <a:lnTo>
                    <a:pt x="484" y="703"/>
                  </a:lnTo>
                  <a:lnTo>
                    <a:pt x="499" y="717"/>
                  </a:lnTo>
                  <a:lnTo>
                    <a:pt x="511" y="731"/>
                  </a:lnTo>
                  <a:lnTo>
                    <a:pt x="510" y="732"/>
                  </a:lnTo>
                  <a:lnTo>
                    <a:pt x="507" y="732"/>
                  </a:lnTo>
                  <a:lnTo>
                    <a:pt x="500" y="731"/>
                  </a:lnTo>
                  <a:lnTo>
                    <a:pt x="496" y="728"/>
                  </a:lnTo>
                  <a:lnTo>
                    <a:pt x="490" y="725"/>
                  </a:lnTo>
                  <a:lnTo>
                    <a:pt x="493" y="729"/>
                  </a:lnTo>
                  <a:lnTo>
                    <a:pt x="499" y="732"/>
                  </a:lnTo>
                  <a:lnTo>
                    <a:pt x="504" y="735"/>
                  </a:lnTo>
                  <a:lnTo>
                    <a:pt x="507" y="740"/>
                  </a:lnTo>
                  <a:lnTo>
                    <a:pt x="502" y="740"/>
                  </a:lnTo>
                  <a:lnTo>
                    <a:pt x="497" y="740"/>
                  </a:lnTo>
                  <a:lnTo>
                    <a:pt x="488" y="737"/>
                  </a:lnTo>
                  <a:lnTo>
                    <a:pt x="479" y="731"/>
                  </a:lnTo>
                  <a:lnTo>
                    <a:pt x="472" y="726"/>
                  </a:lnTo>
                  <a:lnTo>
                    <a:pt x="461" y="717"/>
                  </a:lnTo>
                  <a:lnTo>
                    <a:pt x="455" y="714"/>
                  </a:lnTo>
                  <a:lnTo>
                    <a:pt x="450" y="711"/>
                  </a:lnTo>
                  <a:lnTo>
                    <a:pt x="458" y="719"/>
                  </a:lnTo>
                  <a:lnTo>
                    <a:pt x="468" y="725"/>
                  </a:lnTo>
                  <a:lnTo>
                    <a:pt x="478" y="732"/>
                  </a:lnTo>
                  <a:lnTo>
                    <a:pt x="485" y="740"/>
                  </a:lnTo>
                  <a:lnTo>
                    <a:pt x="493" y="746"/>
                  </a:lnTo>
                  <a:lnTo>
                    <a:pt x="494" y="751"/>
                  </a:lnTo>
                  <a:lnTo>
                    <a:pt x="494" y="755"/>
                  </a:lnTo>
                  <a:lnTo>
                    <a:pt x="491" y="755"/>
                  </a:lnTo>
                  <a:lnTo>
                    <a:pt x="490" y="755"/>
                  </a:lnTo>
                  <a:lnTo>
                    <a:pt x="488" y="754"/>
                  </a:lnTo>
                  <a:lnTo>
                    <a:pt x="485" y="752"/>
                  </a:lnTo>
                  <a:lnTo>
                    <a:pt x="484" y="754"/>
                  </a:lnTo>
                  <a:lnTo>
                    <a:pt x="485" y="754"/>
                  </a:lnTo>
                  <a:lnTo>
                    <a:pt x="485" y="755"/>
                  </a:lnTo>
                  <a:lnTo>
                    <a:pt x="484" y="755"/>
                  </a:lnTo>
                  <a:lnTo>
                    <a:pt x="475" y="751"/>
                  </a:lnTo>
                  <a:lnTo>
                    <a:pt x="470" y="749"/>
                  </a:lnTo>
                  <a:lnTo>
                    <a:pt x="464" y="751"/>
                  </a:lnTo>
                  <a:lnTo>
                    <a:pt x="472" y="757"/>
                  </a:lnTo>
                  <a:lnTo>
                    <a:pt x="479" y="763"/>
                  </a:lnTo>
                  <a:lnTo>
                    <a:pt x="485" y="769"/>
                  </a:lnTo>
                  <a:lnTo>
                    <a:pt x="488" y="773"/>
                  </a:lnTo>
                  <a:lnTo>
                    <a:pt x="490" y="779"/>
                  </a:lnTo>
                  <a:lnTo>
                    <a:pt x="484" y="779"/>
                  </a:lnTo>
                  <a:lnTo>
                    <a:pt x="479" y="778"/>
                  </a:lnTo>
                  <a:lnTo>
                    <a:pt x="468" y="773"/>
                  </a:lnTo>
                  <a:lnTo>
                    <a:pt x="470" y="776"/>
                  </a:lnTo>
                  <a:lnTo>
                    <a:pt x="473" y="779"/>
                  </a:lnTo>
                  <a:lnTo>
                    <a:pt x="476" y="783"/>
                  </a:lnTo>
                  <a:lnTo>
                    <a:pt x="479" y="786"/>
                  </a:lnTo>
                  <a:lnTo>
                    <a:pt x="479" y="789"/>
                  </a:lnTo>
                  <a:lnTo>
                    <a:pt x="478" y="789"/>
                  </a:lnTo>
                  <a:lnTo>
                    <a:pt x="475" y="790"/>
                  </a:lnTo>
                  <a:lnTo>
                    <a:pt x="478" y="795"/>
                  </a:lnTo>
                  <a:lnTo>
                    <a:pt x="482" y="799"/>
                  </a:lnTo>
                  <a:lnTo>
                    <a:pt x="485" y="804"/>
                  </a:lnTo>
                  <a:lnTo>
                    <a:pt x="487" y="810"/>
                  </a:lnTo>
                  <a:lnTo>
                    <a:pt x="482" y="810"/>
                  </a:lnTo>
                  <a:lnTo>
                    <a:pt x="479" y="810"/>
                  </a:lnTo>
                  <a:lnTo>
                    <a:pt x="470" y="805"/>
                  </a:lnTo>
                  <a:lnTo>
                    <a:pt x="462" y="801"/>
                  </a:lnTo>
                  <a:lnTo>
                    <a:pt x="455" y="796"/>
                  </a:lnTo>
                  <a:lnTo>
                    <a:pt x="462" y="805"/>
                  </a:lnTo>
                  <a:lnTo>
                    <a:pt x="470" y="813"/>
                  </a:lnTo>
                  <a:lnTo>
                    <a:pt x="478" y="822"/>
                  </a:lnTo>
                  <a:lnTo>
                    <a:pt x="481" y="827"/>
                  </a:lnTo>
                  <a:lnTo>
                    <a:pt x="482" y="831"/>
                  </a:lnTo>
                  <a:lnTo>
                    <a:pt x="482" y="833"/>
                  </a:lnTo>
                  <a:lnTo>
                    <a:pt x="481" y="833"/>
                  </a:lnTo>
                  <a:lnTo>
                    <a:pt x="479" y="834"/>
                  </a:lnTo>
                  <a:lnTo>
                    <a:pt x="473" y="831"/>
                  </a:lnTo>
                  <a:lnTo>
                    <a:pt x="465" y="828"/>
                  </a:lnTo>
                  <a:lnTo>
                    <a:pt x="452" y="824"/>
                  </a:lnTo>
                  <a:lnTo>
                    <a:pt x="455" y="830"/>
                  </a:lnTo>
                  <a:lnTo>
                    <a:pt x="461" y="836"/>
                  </a:lnTo>
                  <a:lnTo>
                    <a:pt x="464" y="842"/>
                  </a:lnTo>
                  <a:lnTo>
                    <a:pt x="465" y="845"/>
                  </a:lnTo>
                  <a:lnTo>
                    <a:pt x="467" y="850"/>
                  </a:lnTo>
                  <a:lnTo>
                    <a:pt x="464" y="850"/>
                  </a:lnTo>
                  <a:lnTo>
                    <a:pt x="464" y="851"/>
                  </a:lnTo>
                  <a:lnTo>
                    <a:pt x="458" y="848"/>
                  </a:lnTo>
                  <a:lnTo>
                    <a:pt x="452" y="845"/>
                  </a:lnTo>
                  <a:lnTo>
                    <a:pt x="446" y="844"/>
                  </a:lnTo>
                  <a:lnTo>
                    <a:pt x="443" y="839"/>
                  </a:lnTo>
                  <a:lnTo>
                    <a:pt x="444" y="845"/>
                  </a:lnTo>
                  <a:lnTo>
                    <a:pt x="447" y="851"/>
                  </a:lnTo>
                  <a:lnTo>
                    <a:pt x="443" y="854"/>
                  </a:lnTo>
                  <a:lnTo>
                    <a:pt x="439" y="854"/>
                  </a:lnTo>
                  <a:lnTo>
                    <a:pt x="435" y="851"/>
                  </a:lnTo>
                  <a:lnTo>
                    <a:pt x="432" y="848"/>
                  </a:lnTo>
                  <a:lnTo>
                    <a:pt x="420" y="839"/>
                  </a:lnTo>
                  <a:lnTo>
                    <a:pt x="411" y="830"/>
                  </a:lnTo>
                  <a:lnTo>
                    <a:pt x="418" y="842"/>
                  </a:lnTo>
                  <a:lnTo>
                    <a:pt x="427" y="853"/>
                  </a:lnTo>
                  <a:lnTo>
                    <a:pt x="444" y="873"/>
                  </a:lnTo>
                  <a:lnTo>
                    <a:pt x="444" y="874"/>
                  </a:lnTo>
                  <a:lnTo>
                    <a:pt x="443" y="876"/>
                  </a:lnTo>
                  <a:lnTo>
                    <a:pt x="441" y="877"/>
                  </a:lnTo>
                  <a:lnTo>
                    <a:pt x="436" y="874"/>
                  </a:lnTo>
                  <a:lnTo>
                    <a:pt x="432" y="871"/>
                  </a:lnTo>
                  <a:lnTo>
                    <a:pt x="435" y="877"/>
                  </a:lnTo>
                  <a:lnTo>
                    <a:pt x="433" y="880"/>
                  </a:lnTo>
                  <a:lnTo>
                    <a:pt x="430" y="882"/>
                  </a:lnTo>
                  <a:lnTo>
                    <a:pt x="414" y="860"/>
                  </a:lnTo>
                  <a:lnTo>
                    <a:pt x="406" y="850"/>
                  </a:lnTo>
                  <a:lnTo>
                    <a:pt x="404" y="844"/>
                  </a:lnTo>
                  <a:lnTo>
                    <a:pt x="401" y="836"/>
                  </a:lnTo>
                  <a:lnTo>
                    <a:pt x="403" y="834"/>
                  </a:lnTo>
                  <a:lnTo>
                    <a:pt x="406" y="834"/>
                  </a:lnTo>
                  <a:lnTo>
                    <a:pt x="398" y="824"/>
                  </a:lnTo>
                  <a:lnTo>
                    <a:pt x="395" y="818"/>
                  </a:lnTo>
                  <a:lnTo>
                    <a:pt x="395" y="815"/>
                  </a:lnTo>
                  <a:lnTo>
                    <a:pt x="397" y="812"/>
                  </a:lnTo>
                  <a:lnTo>
                    <a:pt x="403" y="813"/>
                  </a:lnTo>
                  <a:lnTo>
                    <a:pt x="407" y="816"/>
                  </a:lnTo>
                  <a:lnTo>
                    <a:pt x="412" y="821"/>
                  </a:lnTo>
                  <a:lnTo>
                    <a:pt x="417" y="824"/>
                  </a:lnTo>
                  <a:lnTo>
                    <a:pt x="412" y="818"/>
                  </a:lnTo>
                  <a:lnTo>
                    <a:pt x="406" y="810"/>
                  </a:lnTo>
                  <a:lnTo>
                    <a:pt x="401" y="802"/>
                  </a:lnTo>
                  <a:lnTo>
                    <a:pt x="400" y="798"/>
                  </a:lnTo>
                  <a:lnTo>
                    <a:pt x="401" y="793"/>
                  </a:lnTo>
                  <a:lnTo>
                    <a:pt x="395" y="786"/>
                  </a:lnTo>
                  <a:lnTo>
                    <a:pt x="388" y="778"/>
                  </a:lnTo>
                  <a:lnTo>
                    <a:pt x="382" y="769"/>
                  </a:lnTo>
                  <a:lnTo>
                    <a:pt x="377" y="758"/>
                  </a:lnTo>
                  <a:lnTo>
                    <a:pt x="383" y="758"/>
                  </a:lnTo>
                  <a:lnTo>
                    <a:pt x="388" y="760"/>
                  </a:lnTo>
                  <a:lnTo>
                    <a:pt x="397" y="766"/>
                  </a:lnTo>
                  <a:lnTo>
                    <a:pt x="394" y="763"/>
                  </a:lnTo>
                  <a:lnTo>
                    <a:pt x="391" y="758"/>
                  </a:lnTo>
                  <a:lnTo>
                    <a:pt x="380" y="752"/>
                  </a:lnTo>
                  <a:lnTo>
                    <a:pt x="371" y="744"/>
                  </a:lnTo>
                  <a:lnTo>
                    <a:pt x="368" y="740"/>
                  </a:lnTo>
                  <a:lnTo>
                    <a:pt x="366" y="735"/>
                  </a:lnTo>
                  <a:lnTo>
                    <a:pt x="374" y="737"/>
                  </a:lnTo>
                  <a:lnTo>
                    <a:pt x="380" y="741"/>
                  </a:lnTo>
                  <a:lnTo>
                    <a:pt x="386" y="746"/>
                  </a:lnTo>
                  <a:lnTo>
                    <a:pt x="392" y="751"/>
                  </a:lnTo>
                  <a:lnTo>
                    <a:pt x="383" y="737"/>
                  </a:lnTo>
                  <a:lnTo>
                    <a:pt x="374" y="720"/>
                  </a:lnTo>
                  <a:lnTo>
                    <a:pt x="368" y="717"/>
                  </a:lnTo>
                  <a:lnTo>
                    <a:pt x="363" y="712"/>
                  </a:lnTo>
                  <a:lnTo>
                    <a:pt x="359" y="709"/>
                  </a:lnTo>
                  <a:lnTo>
                    <a:pt x="357" y="706"/>
                  </a:lnTo>
                  <a:lnTo>
                    <a:pt x="356" y="703"/>
                  </a:lnTo>
                  <a:lnTo>
                    <a:pt x="362" y="703"/>
                  </a:lnTo>
                  <a:lnTo>
                    <a:pt x="365" y="705"/>
                  </a:lnTo>
                  <a:lnTo>
                    <a:pt x="372" y="709"/>
                  </a:lnTo>
                  <a:lnTo>
                    <a:pt x="380" y="715"/>
                  </a:lnTo>
                  <a:lnTo>
                    <a:pt x="386" y="722"/>
                  </a:lnTo>
                  <a:lnTo>
                    <a:pt x="395" y="726"/>
                  </a:lnTo>
                  <a:lnTo>
                    <a:pt x="404" y="732"/>
                  </a:lnTo>
                  <a:lnTo>
                    <a:pt x="412" y="738"/>
                  </a:lnTo>
                  <a:lnTo>
                    <a:pt x="423" y="743"/>
                  </a:lnTo>
                  <a:lnTo>
                    <a:pt x="411" y="731"/>
                  </a:lnTo>
                  <a:lnTo>
                    <a:pt x="395" y="719"/>
                  </a:lnTo>
                  <a:lnTo>
                    <a:pt x="380" y="703"/>
                  </a:lnTo>
                  <a:lnTo>
                    <a:pt x="372" y="697"/>
                  </a:lnTo>
                  <a:lnTo>
                    <a:pt x="363" y="691"/>
                  </a:lnTo>
                  <a:lnTo>
                    <a:pt x="363" y="690"/>
                  </a:lnTo>
                  <a:lnTo>
                    <a:pt x="362" y="688"/>
                  </a:lnTo>
                  <a:lnTo>
                    <a:pt x="362" y="686"/>
                  </a:lnTo>
                  <a:lnTo>
                    <a:pt x="362" y="685"/>
                  </a:lnTo>
                  <a:lnTo>
                    <a:pt x="365" y="683"/>
                  </a:lnTo>
                  <a:lnTo>
                    <a:pt x="368" y="680"/>
                  </a:lnTo>
                  <a:lnTo>
                    <a:pt x="375" y="683"/>
                  </a:lnTo>
                  <a:lnTo>
                    <a:pt x="383" y="688"/>
                  </a:lnTo>
                  <a:lnTo>
                    <a:pt x="398" y="697"/>
                  </a:lnTo>
                  <a:lnTo>
                    <a:pt x="432" y="715"/>
                  </a:lnTo>
                  <a:lnTo>
                    <a:pt x="429" y="711"/>
                  </a:lnTo>
                  <a:lnTo>
                    <a:pt x="424" y="706"/>
                  </a:lnTo>
                  <a:lnTo>
                    <a:pt x="412" y="697"/>
                  </a:lnTo>
                  <a:lnTo>
                    <a:pt x="414" y="696"/>
                  </a:lnTo>
                  <a:lnTo>
                    <a:pt x="407" y="693"/>
                  </a:lnTo>
                  <a:lnTo>
                    <a:pt x="403" y="690"/>
                  </a:lnTo>
                  <a:lnTo>
                    <a:pt x="395" y="680"/>
                  </a:lnTo>
                  <a:lnTo>
                    <a:pt x="388" y="676"/>
                  </a:lnTo>
                  <a:lnTo>
                    <a:pt x="382" y="670"/>
                  </a:lnTo>
                  <a:lnTo>
                    <a:pt x="377" y="668"/>
                  </a:lnTo>
                  <a:lnTo>
                    <a:pt x="374" y="667"/>
                  </a:lnTo>
                  <a:lnTo>
                    <a:pt x="374" y="664"/>
                  </a:lnTo>
                  <a:lnTo>
                    <a:pt x="366" y="661"/>
                  </a:lnTo>
                  <a:lnTo>
                    <a:pt x="360" y="658"/>
                  </a:lnTo>
                  <a:lnTo>
                    <a:pt x="350" y="648"/>
                  </a:lnTo>
                  <a:lnTo>
                    <a:pt x="339" y="639"/>
                  </a:lnTo>
                  <a:lnTo>
                    <a:pt x="327" y="630"/>
                  </a:lnTo>
                  <a:lnTo>
                    <a:pt x="339" y="642"/>
                  </a:lnTo>
                  <a:lnTo>
                    <a:pt x="351" y="654"/>
                  </a:lnTo>
                  <a:lnTo>
                    <a:pt x="359" y="661"/>
                  </a:lnTo>
                  <a:lnTo>
                    <a:pt x="363" y="664"/>
                  </a:lnTo>
                  <a:lnTo>
                    <a:pt x="365" y="668"/>
                  </a:lnTo>
                  <a:lnTo>
                    <a:pt x="359" y="670"/>
                  </a:lnTo>
                  <a:lnTo>
                    <a:pt x="354" y="668"/>
                  </a:lnTo>
                  <a:lnTo>
                    <a:pt x="345" y="662"/>
                  </a:lnTo>
                  <a:lnTo>
                    <a:pt x="346" y="665"/>
                  </a:lnTo>
                  <a:lnTo>
                    <a:pt x="350" y="668"/>
                  </a:lnTo>
                  <a:lnTo>
                    <a:pt x="353" y="671"/>
                  </a:lnTo>
                  <a:lnTo>
                    <a:pt x="354" y="676"/>
                  </a:lnTo>
                  <a:lnTo>
                    <a:pt x="353" y="679"/>
                  </a:lnTo>
                  <a:lnTo>
                    <a:pt x="345" y="676"/>
                  </a:lnTo>
                  <a:lnTo>
                    <a:pt x="337" y="671"/>
                  </a:lnTo>
                  <a:lnTo>
                    <a:pt x="325" y="662"/>
                  </a:lnTo>
                  <a:lnTo>
                    <a:pt x="325" y="665"/>
                  </a:lnTo>
                  <a:lnTo>
                    <a:pt x="325" y="667"/>
                  </a:lnTo>
                  <a:lnTo>
                    <a:pt x="328" y="671"/>
                  </a:lnTo>
                  <a:lnTo>
                    <a:pt x="333" y="674"/>
                  </a:lnTo>
                  <a:lnTo>
                    <a:pt x="336" y="679"/>
                  </a:lnTo>
                  <a:lnTo>
                    <a:pt x="334" y="680"/>
                  </a:lnTo>
                  <a:lnTo>
                    <a:pt x="333" y="682"/>
                  </a:lnTo>
                  <a:lnTo>
                    <a:pt x="325" y="680"/>
                  </a:lnTo>
                  <a:lnTo>
                    <a:pt x="319" y="677"/>
                  </a:lnTo>
                  <a:lnTo>
                    <a:pt x="308" y="668"/>
                  </a:lnTo>
                  <a:lnTo>
                    <a:pt x="308" y="670"/>
                  </a:lnTo>
                  <a:lnTo>
                    <a:pt x="310" y="673"/>
                  </a:lnTo>
                  <a:lnTo>
                    <a:pt x="314" y="677"/>
                  </a:lnTo>
                  <a:lnTo>
                    <a:pt x="319" y="680"/>
                  </a:lnTo>
                  <a:lnTo>
                    <a:pt x="322" y="685"/>
                  </a:lnTo>
                  <a:lnTo>
                    <a:pt x="319" y="686"/>
                  </a:lnTo>
                  <a:lnTo>
                    <a:pt x="316" y="688"/>
                  </a:lnTo>
                  <a:lnTo>
                    <a:pt x="310" y="686"/>
                  </a:lnTo>
                  <a:lnTo>
                    <a:pt x="305" y="682"/>
                  </a:lnTo>
                  <a:lnTo>
                    <a:pt x="299" y="677"/>
                  </a:lnTo>
                  <a:lnTo>
                    <a:pt x="273" y="656"/>
                  </a:lnTo>
                  <a:lnTo>
                    <a:pt x="249" y="636"/>
                  </a:lnTo>
                  <a:lnTo>
                    <a:pt x="257" y="645"/>
                  </a:lnTo>
                  <a:lnTo>
                    <a:pt x="266" y="654"/>
                  </a:lnTo>
                  <a:lnTo>
                    <a:pt x="273" y="664"/>
                  </a:lnTo>
                  <a:lnTo>
                    <a:pt x="281" y="673"/>
                  </a:lnTo>
                  <a:lnTo>
                    <a:pt x="289" y="679"/>
                  </a:lnTo>
                  <a:lnTo>
                    <a:pt x="298" y="685"/>
                  </a:lnTo>
                  <a:lnTo>
                    <a:pt x="311" y="700"/>
                  </a:lnTo>
                  <a:lnTo>
                    <a:pt x="308" y="705"/>
                  </a:lnTo>
                  <a:lnTo>
                    <a:pt x="305" y="709"/>
                  </a:lnTo>
                  <a:lnTo>
                    <a:pt x="301" y="708"/>
                  </a:lnTo>
                  <a:lnTo>
                    <a:pt x="299" y="706"/>
                  </a:lnTo>
                  <a:lnTo>
                    <a:pt x="299" y="703"/>
                  </a:lnTo>
                  <a:lnTo>
                    <a:pt x="276" y="686"/>
                  </a:lnTo>
                  <a:lnTo>
                    <a:pt x="255" y="668"/>
                  </a:lnTo>
                  <a:lnTo>
                    <a:pt x="266" y="682"/>
                  </a:lnTo>
                  <a:lnTo>
                    <a:pt x="279" y="696"/>
                  </a:lnTo>
                  <a:lnTo>
                    <a:pt x="293" y="709"/>
                  </a:lnTo>
                  <a:lnTo>
                    <a:pt x="305" y="725"/>
                  </a:lnTo>
                  <a:lnTo>
                    <a:pt x="302" y="728"/>
                  </a:lnTo>
                  <a:lnTo>
                    <a:pt x="301" y="729"/>
                  </a:lnTo>
                  <a:lnTo>
                    <a:pt x="295" y="731"/>
                  </a:lnTo>
                  <a:lnTo>
                    <a:pt x="282" y="720"/>
                  </a:lnTo>
                  <a:lnTo>
                    <a:pt x="270" y="711"/>
                  </a:lnTo>
                  <a:lnTo>
                    <a:pt x="246" y="690"/>
                  </a:lnTo>
                  <a:lnTo>
                    <a:pt x="267" y="714"/>
                  </a:lnTo>
                  <a:lnTo>
                    <a:pt x="276" y="726"/>
                  </a:lnTo>
                  <a:lnTo>
                    <a:pt x="285" y="740"/>
                  </a:lnTo>
                  <a:lnTo>
                    <a:pt x="282" y="743"/>
                  </a:lnTo>
                  <a:lnTo>
                    <a:pt x="279" y="744"/>
                  </a:lnTo>
                  <a:lnTo>
                    <a:pt x="281" y="747"/>
                  </a:lnTo>
                  <a:lnTo>
                    <a:pt x="282" y="752"/>
                  </a:lnTo>
                  <a:lnTo>
                    <a:pt x="285" y="755"/>
                  </a:lnTo>
                  <a:lnTo>
                    <a:pt x="287" y="760"/>
                  </a:lnTo>
                  <a:lnTo>
                    <a:pt x="279" y="764"/>
                  </a:lnTo>
                  <a:lnTo>
                    <a:pt x="269" y="758"/>
                  </a:lnTo>
                  <a:lnTo>
                    <a:pt x="260" y="751"/>
                  </a:lnTo>
                  <a:lnTo>
                    <a:pt x="261" y="757"/>
                  </a:lnTo>
                  <a:lnTo>
                    <a:pt x="266" y="763"/>
                  </a:lnTo>
                  <a:lnTo>
                    <a:pt x="269" y="769"/>
                  </a:lnTo>
                  <a:lnTo>
                    <a:pt x="270" y="772"/>
                  </a:lnTo>
                  <a:lnTo>
                    <a:pt x="270" y="775"/>
                  </a:lnTo>
                  <a:lnTo>
                    <a:pt x="269" y="775"/>
                  </a:lnTo>
                  <a:lnTo>
                    <a:pt x="267" y="776"/>
                  </a:lnTo>
                  <a:lnTo>
                    <a:pt x="264" y="775"/>
                  </a:lnTo>
                  <a:lnTo>
                    <a:pt x="261" y="772"/>
                  </a:lnTo>
                  <a:lnTo>
                    <a:pt x="257" y="767"/>
                  </a:lnTo>
                  <a:lnTo>
                    <a:pt x="253" y="763"/>
                  </a:lnTo>
                  <a:lnTo>
                    <a:pt x="250" y="760"/>
                  </a:lnTo>
                  <a:lnTo>
                    <a:pt x="246" y="758"/>
                  </a:lnTo>
                  <a:lnTo>
                    <a:pt x="250" y="766"/>
                  </a:lnTo>
                  <a:lnTo>
                    <a:pt x="255" y="773"/>
                  </a:lnTo>
                  <a:lnTo>
                    <a:pt x="260" y="781"/>
                  </a:lnTo>
                  <a:lnTo>
                    <a:pt x="263" y="789"/>
                  </a:lnTo>
                  <a:lnTo>
                    <a:pt x="260" y="792"/>
                  </a:lnTo>
                  <a:lnTo>
                    <a:pt x="247" y="779"/>
                  </a:lnTo>
                  <a:lnTo>
                    <a:pt x="235" y="767"/>
                  </a:lnTo>
                  <a:lnTo>
                    <a:pt x="214" y="741"/>
                  </a:lnTo>
                  <a:lnTo>
                    <a:pt x="223" y="763"/>
                  </a:lnTo>
                  <a:lnTo>
                    <a:pt x="232" y="784"/>
                  </a:lnTo>
                  <a:lnTo>
                    <a:pt x="238" y="796"/>
                  </a:lnTo>
                  <a:lnTo>
                    <a:pt x="240" y="802"/>
                  </a:lnTo>
                  <a:lnTo>
                    <a:pt x="240" y="808"/>
                  </a:lnTo>
                  <a:lnTo>
                    <a:pt x="235" y="807"/>
                  </a:lnTo>
                  <a:lnTo>
                    <a:pt x="234" y="805"/>
                  </a:lnTo>
                  <a:lnTo>
                    <a:pt x="229" y="799"/>
                  </a:lnTo>
                  <a:lnTo>
                    <a:pt x="226" y="793"/>
                  </a:lnTo>
                  <a:lnTo>
                    <a:pt x="221" y="789"/>
                  </a:lnTo>
                  <a:lnTo>
                    <a:pt x="225" y="798"/>
                  </a:lnTo>
                  <a:lnTo>
                    <a:pt x="228" y="805"/>
                  </a:lnTo>
                  <a:lnTo>
                    <a:pt x="231" y="813"/>
                  </a:lnTo>
                  <a:lnTo>
                    <a:pt x="231" y="819"/>
                  </a:lnTo>
                  <a:lnTo>
                    <a:pt x="228" y="819"/>
                  </a:lnTo>
                  <a:lnTo>
                    <a:pt x="225" y="816"/>
                  </a:lnTo>
                  <a:lnTo>
                    <a:pt x="220" y="810"/>
                  </a:lnTo>
                  <a:lnTo>
                    <a:pt x="215" y="802"/>
                  </a:lnTo>
                  <a:lnTo>
                    <a:pt x="211" y="796"/>
                  </a:lnTo>
                  <a:lnTo>
                    <a:pt x="214" y="805"/>
                  </a:lnTo>
                  <a:lnTo>
                    <a:pt x="217" y="816"/>
                  </a:lnTo>
                  <a:lnTo>
                    <a:pt x="221" y="825"/>
                  </a:lnTo>
                  <a:lnTo>
                    <a:pt x="223" y="836"/>
                  </a:lnTo>
                  <a:lnTo>
                    <a:pt x="221" y="836"/>
                  </a:lnTo>
                  <a:lnTo>
                    <a:pt x="220" y="836"/>
                  </a:lnTo>
                  <a:lnTo>
                    <a:pt x="220" y="837"/>
                  </a:lnTo>
                  <a:lnTo>
                    <a:pt x="212" y="822"/>
                  </a:lnTo>
                  <a:lnTo>
                    <a:pt x="208" y="815"/>
                  </a:lnTo>
                  <a:lnTo>
                    <a:pt x="203" y="808"/>
                  </a:lnTo>
                  <a:lnTo>
                    <a:pt x="206" y="808"/>
                  </a:lnTo>
                  <a:lnTo>
                    <a:pt x="206" y="807"/>
                  </a:lnTo>
                  <a:lnTo>
                    <a:pt x="205" y="807"/>
                  </a:lnTo>
                  <a:lnTo>
                    <a:pt x="206" y="805"/>
                  </a:lnTo>
                  <a:lnTo>
                    <a:pt x="206" y="807"/>
                  </a:lnTo>
                  <a:lnTo>
                    <a:pt x="208" y="808"/>
                  </a:lnTo>
                  <a:lnTo>
                    <a:pt x="206" y="801"/>
                  </a:lnTo>
                  <a:lnTo>
                    <a:pt x="203" y="795"/>
                  </a:lnTo>
                  <a:lnTo>
                    <a:pt x="202" y="787"/>
                  </a:lnTo>
                  <a:lnTo>
                    <a:pt x="200" y="779"/>
                  </a:lnTo>
                  <a:lnTo>
                    <a:pt x="205" y="779"/>
                  </a:lnTo>
                  <a:lnTo>
                    <a:pt x="208" y="783"/>
                  </a:lnTo>
                  <a:lnTo>
                    <a:pt x="211" y="786"/>
                  </a:lnTo>
                  <a:lnTo>
                    <a:pt x="214" y="789"/>
                  </a:lnTo>
                  <a:lnTo>
                    <a:pt x="212" y="783"/>
                  </a:lnTo>
                  <a:lnTo>
                    <a:pt x="209" y="776"/>
                  </a:lnTo>
                  <a:lnTo>
                    <a:pt x="203" y="766"/>
                  </a:lnTo>
                  <a:lnTo>
                    <a:pt x="197" y="755"/>
                  </a:lnTo>
                  <a:lnTo>
                    <a:pt x="196" y="749"/>
                  </a:lnTo>
                  <a:lnTo>
                    <a:pt x="192" y="743"/>
                  </a:lnTo>
                  <a:lnTo>
                    <a:pt x="199" y="744"/>
                  </a:lnTo>
                  <a:lnTo>
                    <a:pt x="203" y="749"/>
                  </a:lnTo>
                  <a:lnTo>
                    <a:pt x="209" y="758"/>
                  </a:lnTo>
                  <a:lnTo>
                    <a:pt x="215" y="769"/>
                  </a:lnTo>
                  <a:lnTo>
                    <a:pt x="221" y="776"/>
                  </a:lnTo>
                  <a:lnTo>
                    <a:pt x="209" y="747"/>
                  </a:lnTo>
                  <a:lnTo>
                    <a:pt x="202" y="732"/>
                  </a:lnTo>
                  <a:lnTo>
                    <a:pt x="199" y="725"/>
                  </a:lnTo>
                  <a:lnTo>
                    <a:pt x="196" y="717"/>
                  </a:lnTo>
                  <a:lnTo>
                    <a:pt x="202" y="720"/>
                  </a:lnTo>
                  <a:lnTo>
                    <a:pt x="205" y="722"/>
                  </a:lnTo>
                  <a:lnTo>
                    <a:pt x="211" y="729"/>
                  </a:lnTo>
                  <a:lnTo>
                    <a:pt x="217" y="735"/>
                  </a:lnTo>
                  <a:lnTo>
                    <a:pt x="223" y="743"/>
                  </a:lnTo>
                  <a:lnTo>
                    <a:pt x="221" y="737"/>
                  </a:lnTo>
                  <a:lnTo>
                    <a:pt x="220" y="732"/>
                  </a:lnTo>
                  <a:lnTo>
                    <a:pt x="212" y="723"/>
                  </a:lnTo>
                  <a:lnTo>
                    <a:pt x="206" y="714"/>
                  </a:lnTo>
                  <a:lnTo>
                    <a:pt x="203" y="709"/>
                  </a:lnTo>
                  <a:lnTo>
                    <a:pt x="203" y="703"/>
                  </a:lnTo>
                  <a:lnTo>
                    <a:pt x="208" y="706"/>
                  </a:lnTo>
                  <a:lnTo>
                    <a:pt x="212" y="709"/>
                  </a:lnTo>
                  <a:lnTo>
                    <a:pt x="220" y="717"/>
                  </a:lnTo>
                  <a:lnTo>
                    <a:pt x="228" y="725"/>
                  </a:lnTo>
                  <a:lnTo>
                    <a:pt x="235" y="732"/>
                  </a:lnTo>
                  <a:lnTo>
                    <a:pt x="229" y="725"/>
                  </a:lnTo>
                  <a:lnTo>
                    <a:pt x="221" y="715"/>
                  </a:lnTo>
                  <a:lnTo>
                    <a:pt x="221" y="714"/>
                  </a:lnTo>
                  <a:lnTo>
                    <a:pt x="215" y="702"/>
                  </a:lnTo>
                  <a:lnTo>
                    <a:pt x="206" y="693"/>
                  </a:lnTo>
                  <a:lnTo>
                    <a:pt x="199" y="682"/>
                  </a:lnTo>
                  <a:lnTo>
                    <a:pt x="194" y="671"/>
                  </a:lnTo>
                  <a:lnTo>
                    <a:pt x="199" y="671"/>
                  </a:lnTo>
                  <a:lnTo>
                    <a:pt x="202" y="673"/>
                  </a:lnTo>
                  <a:lnTo>
                    <a:pt x="209" y="679"/>
                  </a:lnTo>
                  <a:lnTo>
                    <a:pt x="220" y="691"/>
                  </a:lnTo>
                  <a:lnTo>
                    <a:pt x="229" y="696"/>
                  </a:lnTo>
                  <a:lnTo>
                    <a:pt x="237" y="702"/>
                  </a:lnTo>
                  <a:lnTo>
                    <a:pt x="243" y="708"/>
                  </a:lnTo>
                  <a:lnTo>
                    <a:pt x="249" y="714"/>
                  </a:lnTo>
                  <a:lnTo>
                    <a:pt x="238" y="699"/>
                  </a:lnTo>
                  <a:lnTo>
                    <a:pt x="228" y="683"/>
                  </a:lnTo>
                  <a:lnTo>
                    <a:pt x="203" y="653"/>
                  </a:lnTo>
                  <a:lnTo>
                    <a:pt x="203" y="651"/>
                  </a:lnTo>
                  <a:lnTo>
                    <a:pt x="203" y="650"/>
                  </a:lnTo>
                  <a:lnTo>
                    <a:pt x="202" y="648"/>
                  </a:lnTo>
                  <a:lnTo>
                    <a:pt x="203" y="647"/>
                  </a:lnTo>
                  <a:lnTo>
                    <a:pt x="208" y="648"/>
                  </a:lnTo>
                  <a:lnTo>
                    <a:pt x="214" y="651"/>
                  </a:lnTo>
                  <a:lnTo>
                    <a:pt x="221" y="659"/>
                  </a:lnTo>
                  <a:lnTo>
                    <a:pt x="270" y="705"/>
                  </a:lnTo>
                  <a:lnTo>
                    <a:pt x="273" y="705"/>
                  </a:lnTo>
                  <a:lnTo>
                    <a:pt x="275" y="706"/>
                  </a:lnTo>
                  <a:lnTo>
                    <a:pt x="279" y="711"/>
                  </a:lnTo>
                  <a:lnTo>
                    <a:pt x="263" y="690"/>
                  </a:lnTo>
                  <a:lnTo>
                    <a:pt x="246" y="670"/>
                  </a:lnTo>
                  <a:lnTo>
                    <a:pt x="229" y="651"/>
                  </a:lnTo>
                  <a:lnTo>
                    <a:pt x="211" y="633"/>
                  </a:lnTo>
                  <a:lnTo>
                    <a:pt x="211" y="632"/>
                  </a:lnTo>
                  <a:lnTo>
                    <a:pt x="211" y="630"/>
                  </a:lnTo>
                  <a:lnTo>
                    <a:pt x="211" y="629"/>
                  </a:lnTo>
                  <a:lnTo>
                    <a:pt x="211" y="627"/>
                  </a:lnTo>
                  <a:lnTo>
                    <a:pt x="221" y="632"/>
                  </a:lnTo>
                  <a:lnTo>
                    <a:pt x="229" y="638"/>
                  </a:lnTo>
                  <a:lnTo>
                    <a:pt x="244" y="653"/>
                  </a:lnTo>
                  <a:lnTo>
                    <a:pt x="253" y="659"/>
                  </a:lnTo>
                  <a:lnTo>
                    <a:pt x="263" y="667"/>
                  </a:lnTo>
                  <a:lnTo>
                    <a:pt x="282" y="682"/>
                  </a:lnTo>
                  <a:lnTo>
                    <a:pt x="264" y="661"/>
                  </a:lnTo>
                  <a:lnTo>
                    <a:pt x="244" y="641"/>
                  </a:lnTo>
                  <a:lnTo>
                    <a:pt x="202" y="603"/>
                  </a:lnTo>
                  <a:lnTo>
                    <a:pt x="202" y="601"/>
                  </a:lnTo>
                  <a:lnTo>
                    <a:pt x="202" y="600"/>
                  </a:lnTo>
                  <a:lnTo>
                    <a:pt x="200" y="598"/>
                  </a:lnTo>
                  <a:lnTo>
                    <a:pt x="202" y="597"/>
                  </a:lnTo>
                  <a:lnTo>
                    <a:pt x="203" y="597"/>
                  </a:lnTo>
                  <a:lnTo>
                    <a:pt x="191" y="572"/>
                  </a:lnTo>
                  <a:lnTo>
                    <a:pt x="180" y="549"/>
                  </a:lnTo>
                  <a:lnTo>
                    <a:pt x="165" y="528"/>
                  </a:lnTo>
                  <a:lnTo>
                    <a:pt x="157" y="517"/>
                  </a:lnTo>
                  <a:lnTo>
                    <a:pt x="150" y="508"/>
                  </a:lnTo>
                  <a:lnTo>
                    <a:pt x="176" y="563"/>
                  </a:lnTo>
                  <a:lnTo>
                    <a:pt x="188" y="592"/>
                  </a:lnTo>
                  <a:lnTo>
                    <a:pt x="197" y="621"/>
                  </a:lnTo>
                  <a:lnTo>
                    <a:pt x="199" y="626"/>
                  </a:lnTo>
                  <a:lnTo>
                    <a:pt x="200" y="629"/>
                  </a:lnTo>
                  <a:lnTo>
                    <a:pt x="199" y="630"/>
                  </a:lnTo>
                  <a:lnTo>
                    <a:pt x="197" y="630"/>
                  </a:lnTo>
                  <a:lnTo>
                    <a:pt x="196" y="632"/>
                  </a:lnTo>
                  <a:lnTo>
                    <a:pt x="191" y="622"/>
                  </a:lnTo>
                  <a:lnTo>
                    <a:pt x="186" y="615"/>
                  </a:lnTo>
                  <a:lnTo>
                    <a:pt x="183" y="606"/>
                  </a:lnTo>
                  <a:lnTo>
                    <a:pt x="179" y="597"/>
                  </a:lnTo>
                  <a:lnTo>
                    <a:pt x="170" y="578"/>
                  </a:lnTo>
                  <a:lnTo>
                    <a:pt x="159" y="561"/>
                  </a:lnTo>
                  <a:lnTo>
                    <a:pt x="138" y="528"/>
                  </a:lnTo>
                  <a:lnTo>
                    <a:pt x="147" y="552"/>
                  </a:lnTo>
                  <a:lnTo>
                    <a:pt x="157" y="578"/>
                  </a:lnTo>
                  <a:lnTo>
                    <a:pt x="167" y="604"/>
                  </a:lnTo>
                  <a:lnTo>
                    <a:pt x="170" y="616"/>
                  </a:lnTo>
                  <a:lnTo>
                    <a:pt x="173" y="629"/>
                  </a:lnTo>
                  <a:lnTo>
                    <a:pt x="174" y="635"/>
                  </a:lnTo>
                  <a:lnTo>
                    <a:pt x="174" y="638"/>
                  </a:lnTo>
                  <a:lnTo>
                    <a:pt x="171" y="639"/>
                  </a:lnTo>
                  <a:lnTo>
                    <a:pt x="164" y="627"/>
                  </a:lnTo>
                  <a:lnTo>
                    <a:pt x="160" y="619"/>
                  </a:lnTo>
                  <a:lnTo>
                    <a:pt x="159" y="613"/>
                  </a:lnTo>
                  <a:lnTo>
                    <a:pt x="150" y="601"/>
                  </a:lnTo>
                  <a:lnTo>
                    <a:pt x="144" y="587"/>
                  </a:lnTo>
                  <a:lnTo>
                    <a:pt x="136" y="575"/>
                  </a:lnTo>
                  <a:lnTo>
                    <a:pt x="127" y="565"/>
                  </a:lnTo>
                  <a:lnTo>
                    <a:pt x="142" y="603"/>
                  </a:lnTo>
                  <a:lnTo>
                    <a:pt x="150" y="624"/>
                  </a:lnTo>
                  <a:lnTo>
                    <a:pt x="151" y="635"/>
                  </a:lnTo>
                  <a:lnTo>
                    <a:pt x="153" y="645"/>
                  </a:lnTo>
                  <a:lnTo>
                    <a:pt x="151" y="647"/>
                  </a:lnTo>
                  <a:lnTo>
                    <a:pt x="150" y="647"/>
                  </a:lnTo>
                  <a:lnTo>
                    <a:pt x="147" y="644"/>
                  </a:lnTo>
                  <a:lnTo>
                    <a:pt x="144" y="639"/>
                  </a:lnTo>
                  <a:lnTo>
                    <a:pt x="139" y="629"/>
                  </a:lnTo>
                  <a:lnTo>
                    <a:pt x="130" y="609"/>
                  </a:lnTo>
                  <a:lnTo>
                    <a:pt x="119" y="590"/>
                  </a:lnTo>
                  <a:lnTo>
                    <a:pt x="124" y="607"/>
                  </a:lnTo>
                  <a:lnTo>
                    <a:pt x="131" y="626"/>
                  </a:lnTo>
                  <a:lnTo>
                    <a:pt x="138" y="645"/>
                  </a:lnTo>
                  <a:lnTo>
                    <a:pt x="141" y="667"/>
                  </a:lnTo>
                  <a:lnTo>
                    <a:pt x="135" y="668"/>
                  </a:lnTo>
                  <a:lnTo>
                    <a:pt x="124" y="642"/>
                  </a:lnTo>
                  <a:lnTo>
                    <a:pt x="118" y="630"/>
                  </a:lnTo>
                  <a:lnTo>
                    <a:pt x="110" y="619"/>
                  </a:lnTo>
                  <a:lnTo>
                    <a:pt x="112" y="626"/>
                  </a:lnTo>
                  <a:lnTo>
                    <a:pt x="113" y="632"/>
                  </a:lnTo>
                  <a:lnTo>
                    <a:pt x="118" y="647"/>
                  </a:lnTo>
                  <a:lnTo>
                    <a:pt x="119" y="661"/>
                  </a:lnTo>
                  <a:lnTo>
                    <a:pt x="118" y="667"/>
                  </a:lnTo>
                  <a:lnTo>
                    <a:pt x="115" y="671"/>
                  </a:lnTo>
                  <a:lnTo>
                    <a:pt x="110" y="667"/>
                  </a:lnTo>
                  <a:lnTo>
                    <a:pt x="107" y="661"/>
                  </a:lnTo>
                  <a:lnTo>
                    <a:pt x="104" y="653"/>
                  </a:lnTo>
                  <a:lnTo>
                    <a:pt x="99" y="648"/>
                  </a:lnTo>
                  <a:lnTo>
                    <a:pt x="101" y="661"/>
                  </a:lnTo>
                  <a:lnTo>
                    <a:pt x="103" y="667"/>
                  </a:lnTo>
                  <a:lnTo>
                    <a:pt x="101" y="674"/>
                  </a:lnTo>
                  <a:lnTo>
                    <a:pt x="98" y="674"/>
                  </a:lnTo>
                  <a:lnTo>
                    <a:pt x="95" y="676"/>
                  </a:lnTo>
                  <a:lnTo>
                    <a:pt x="90" y="664"/>
                  </a:lnTo>
                  <a:lnTo>
                    <a:pt x="87" y="659"/>
                  </a:lnTo>
                  <a:lnTo>
                    <a:pt x="84" y="654"/>
                  </a:lnTo>
                  <a:lnTo>
                    <a:pt x="84" y="661"/>
                  </a:lnTo>
                  <a:lnTo>
                    <a:pt x="84" y="668"/>
                  </a:lnTo>
                  <a:lnTo>
                    <a:pt x="84" y="676"/>
                  </a:lnTo>
                  <a:lnTo>
                    <a:pt x="83" y="677"/>
                  </a:lnTo>
                  <a:lnTo>
                    <a:pt x="80" y="680"/>
                  </a:lnTo>
                  <a:lnTo>
                    <a:pt x="78" y="679"/>
                  </a:lnTo>
                  <a:lnTo>
                    <a:pt x="75" y="676"/>
                  </a:lnTo>
                  <a:lnTo>
                    <a:pt x="75" y="673"/>
                  </a:lnTo>
                  <a:lnTo>
                    <a:pt x="72" y="671"/>
                  </a:lnTo>
                  <a:lnTo>
                    <a:pt x="75" y="683"/>
                  </a:lnTo>
                  <a:lnTo>
                    <a:pt x="75" y="690"/>
                  </a:lnTo>
                  <a:lnTo>
                    <a:pt x="74" y="696"/>
                  </a:lnTo>
                  <a:lnTo>
                    <a:pt x="71" y="696"/>
                  </a:lnTo>
                  <a:lnTo>
                    <a:pt x="69" y="694"/>
                  </a:lnTo>
                  <a:lnTo>
                    <a:pt x="67" y="693"/>
                  </a:lnTo>
                  <a:lnTo>
                    <a:pt x="66" y="686"/>
                  </a:lnTo>
                  <a:lnTo>
                    <a:pt x="60" y="677"/>
                  </a:lnTo>
                  <a:lnTo>
                    <a:pt x="58" y="671"/>
                  </a:lnTo>
                  <a:lnTo>
                    <a:pt x="57" y="667"/>
                  </a:lnTo>
                  <a:lnTo>
                    <a:pt x="60" y="667"/>
                  </a:lnTo>
                  <a:lnTo>
                    <a:pt x="61" y="670"/>
                  </a:lnTo>
                  <a:lnTo>
                    <a:pt x="61" y="677"/>
                  </a:lnTo>
                  <a:lnTo>
                    <a:pt x="64" y="676"/>
                  </a:lnTo>
                  <a:lnTo>
                    <a:pt x="66" y="677"/>
                  </a:lnTo>
                  <a:lnTo>
                    <a:pt x="66" y="674"/>
                  </a:lnTo>
                  <a:lnTo>
                    <a:pt x="66" y="671"/>
                  </a:lnTo>
                  <a:lnTo>
                    <a:pt x="64" y="664"/>
                  </a:lnTo>
                  <a:lnTo>
                    <a:pt x="64" y="656"/>
                  </a:lnTo>
                  <a:lnTo>
                    <a:pt x="64" y="651"/>
                  </a:lnTo>
                  <a:lnTo>
                    <a:pt x="66" y="648"/>
                  </a:lnTo>
                  <a:lnTo>
                    <a:pt x="67" y="650"/>
                  </a:lnTo>
                  <a:lnTo>
                    <a:pt x="71" y="650"/>
                  </a:lnTo>
                  <a:lnTo>
                    <a:pt x="72" y="653"/>
                  </a:lnTo>
                  <a:lnTo>
                    <a:pt x="74" y="658"/>
                  </a:lnTo>
                  <a:lnTo>
                    <a:pt x="77" y="661"/>
                  </a:lnTo>
                  <a:lnTo>
                    <a:pt x="77" y="658"/>
                  </a:lnTo>
                  <a:lnTo>
                    <a:pt x="78" y="651"/>
                  </a:lnTo>
                  <a:lnTo>
                    <a:pt x="75" y="642"/>
                  </a:lnTo>
                  <a:lnTo>
                    <a:pt x="74" y="633"/>
                  </a:lnTo>
                  <a:lnTo>
                    <a:pt x="74" y="629"/>
                  </a:lnTo>
                  <a:lnTo>
                    <a:pt x="74" y="624"/>
                  </a:lnTo>
                  <a:lnTo>
                    <a:pt x="78" y="626"/>
                  </a:lnTo>
                  <a:lnTo>
                    <a:pt x="80" y="627"/>
                  </a:lnTo>
                  <a:lnTo>
                    <a:pt x="81" y="633"/>
                  </a:lnTo>
                  <a:lnTo>
                    <a:pt x="92" y="653"/>
                  </a:lnTo>
                  <a:lnTo>
                    <a:pt x="92" y="647"/>
                  </a:lnTo>
                  <a:lnTo>
                    <a:pt x="92" y="641"/>
                  </a:lnTo>
                  <a:lnTo>
                    <a:pt x="87" y="629"/>
                  </a:lnTo>
                  <a:lnTo>
                    <a:pt x="84" y="618"/>
                  </a:lnTo>
                  <a:lnTo>
                    <a:pt x="83" y="612"/>
                  </a:lnTo>
                  <a:lnTo>
                    <a:pt x="83" y="607"/>
                  </a:lnTo>
                  <a:lnTo>
                    <a:pt x="89" y="610"/>
                  </a:lnTo>
                  <a:lnTo>
                    <a:pt x="92" y="615"/>
                  </a:lnTo>
                  <a:lnTo>
                    <a:pt x="98" y="629"/>
                  </a:lnTo>
                  <a:lnTo>
                    <a:pt x="104" y="641"/>
                  </a:lnTo>
                  <a:lnTo>
                    <a:pt x="110" y="651"/>
                  </a:lnTo>
                  <a:lnTo>
                    <a:pt x="110" y="644"/>
                  </a:lnTo>
                  <a:lnTo>
                    <a:pt x="109" y="636"/>
                  </a:lnTo>
                  <a:lnTo>
                    <a:pt x="104" y="621"/>
                  </a:lnTo>
                  <a:lnTo>
                    <a:pt x="99" y="606"/>
                  </a:lnTo>
                  <a:lnTo>
                    <a:pt x="99" y="598"/>
                  </a:lnTo>
                  <a:lnTo>
                    <a:pt x="99" y="589"/>
                  </a:lnTo>
                  <a:lnTo>
                    <a:pt x="104" y="593"/>
                  </a:lnTo>
                  <a:lnTo>
                    <a:pt x="109" y="598"/>
                  </a:lnTo>
                  <a:lnTo>
                    <a:pt x="113" y="610"/>
                  </a:lnTo>
                  <a:lnTo>
                    <a:pt x="119" y="624"/>
                  </a:lnTo>
                  <a:lnTo>
                    <a:pt x="125" y="635"/>
                  </a:lnTo>
                  <a:lnTo>
                    <a:pt x="124" y="626"/>
                  </a:lnTo>
                  <a:lnTo>
                    <a:pt x="122" y="616"/>
                  </a:lnTo>
                  <a:lnTo>
                    <a:pt x="115" y="600"/>
                  </a:lnTo>
                  <a:lnTo>
                    <a:pt x="107" y="581"/>
                  </a:lnTo>
                  <a:lnTo>
                    <a:pt x="106" y="574"/>
                  </a:lnTo>
                  <a:lnTo>
                    <a:pt x="104" y="565"/>
                  </a:lnTo>
                  <a:lnTo>
                    <a:pt x="107" y="566"/>
                  </a:lnTo>
                  <a:lnTo>
                    <a:pt x="110" y="568"/>
                  </a:lnTo>
                  <a:lnTo>
                    <a:pt x="115" y="574"/>
                  </a:lnTo>
                  <a:lnTo>
                    <a:pt x="122" y="587"/>
                  </a:lnTo>
                  <a:lnTo>
                    <a:pt x="131" y="601"/>
                  </a:lnTo>
                  <a:lnTo>
                    <a:pt x="139" y="616"/>
                  </a:lnTo>
                  <a:lnTo>
                    <a:pt x="136" y="604"/>
                  </a:lnTo>
                  <a:lnTo>
                    <a:pt x="131" y="590"/>
                  </a:lnTo>
                  <a:lnTo>
                    <a:pt x="121" y="566"/>
                  </a:lnTo>
                  <a:lnTo>
                    <a:pt x="115" y="552"/>
                  </a:lnTo>
                  <a:lnTo>
                    <a:pt x="112" y="546"/>
                  </a:lnTo>
                  <a:lnTo>
                    <a:pt x="112" y="540"/>
                  </a:lnTo>
                  <a:lnTo>
                    <a:pt x="119" y="543"/>
                  </a:lnTo>
                  <a:lnTo>
                    <a:pt x="121" y="545"/>
                  </a:lnTo>
                  <a:lnTo>
                    <a:pt x="122" y="548"/>
                  </a:lnTo>
                  <a:lnTo>
                    <a:pt x="133" y="561"/>
                  </a:lnTo>
                  <a:lnTo>
                    <a:pt x="142" y="577"/>
                  </a:lnTo>
                  <a:lnTo>
                    <a:pt x="150" y="590"/>
                  </a:lnTo>
                  <a:lnTo>
                    <a:pt x="159" y="606"/>
                  </a:lnTo>
                  <a:lnTo>
                    <a:pt x="156" y="592"/>
                  </a:lnTo>
                  <a:lnTo>
                    <a:pt x="151" y="580"/>
                  </a:lnTo>
                  <a:lnTo>
                    <a:pt x="142" y="555"/>
                  </a:lnTo>
                  <a:lnTo>
                    <a:pt x="131" y="531"/>
                  </a:lnTo>
                  <a:lnTo>
                    <a:pt x="128" y="519"/>
                  </a:lnTo>
                  <a:lnTo>
                    <a:pt x="125" y="505"/>
                  </a:lnTo>
                  <a:lnTo>
                    <a:pt x="128" y="507"/>
                  </a:lnTo>
                  <a:lnTo>
                    <a:pt x="131" y="510"/>
                  </a:lnTo>
                  <a:lnTo>
                    <a:pt x="136" y="516"/>
                  </a:lnTo>
                  <a:lnTo>
                    <a:pt x="147" y="532"/>
                  </a:lnTo>
                  <a:lnTo>
                    <a:pt x="177" y="583"/>
                  </a:lnTo>
                  <a:lnTo>
                    <a:pt x="164" y="552"/>
                  </a:lnTo>
                  <a:lnTo>
                    <a:pt x="148" y="520"/>
                  </a:lnTo>
                  <a:lnTo>
                    <a:pt x="141" y="507"/>
                  </a:lnTo>
                  <a:lnTo>
                    <a:pt x="138" y="499"/>
                  </a:lnTo>
                  <a:lnTo>
                    <a:pt x="136" y="491"/>
                  </a:lnTo>
                  <a:lnTo>
                    <a:pt x="144" y="494"/>
                  </a:lnTo>
                  <a:lnTo>
                    <a:pt x="148" y="497"/>
                  </a:lnTo>
                  <a:lnTo>
                    <a:pt x="157" y="508"/>
                  </a:lnTo>
                  <a:lnTo>
                    <a:pt x="165" y="517"/>
                  </a:lnTo>
                  <a:lnTo>
                    <a:pt x="173" y="528"/>
                  </a:lnTo>
                  <a:lnTo>
                    <a:pt x="168" y="517"/>
                  </a:lnTo>
                  <a:lnTo>
                    <a:pt x="164" y="507"/>
                  </a:lnTo>
                  <a:lnTo>
                    <a:pt x="160" y="494"/>
                  </a:lnTo>
                  <a:lnTo>
                    <a:pt x="157" y="482"/>
                  </a:lnTo>
                  <a:lnTo>
                    <a:pt x="164" y="482"/>
                  </a:lnTo>
                  <a:lnTo>
                    <a:pt x="168" y="484"/>
                  </a:lnTo>
                  <a:lnTo>
                    <a:pt x="173" y="487"/>
                  </a:lnTo>
                  <a:lnTo>
                    <a:pt x="179" y="490"/>
                  </a:lnTo>
                  <a:lnTo>
                    <a:pt x="177" y="485"/>
                  </a:lnTo>
                  <a:lnTo>
                    <a:pt x="176" y="482"/>
                  </a:lnTo>
                  <a:lnTo>
                    <a:pt x="173" y="478"/>
                  </a:lnTo>
                  <a:lnTo>
                    <a:pt x="173" y="473"/>
                  </a:lnTo>
                  <a:lnTo>
                    <a:pt x="173" y="464"/>
                  </a:lnTo>
                  <a:lnTo>
                    <a:pt x="173" y="459"/>
                  </a:lnTo>
                  <a:lnTo>
                    <a:pt x="173" y="455"/>
                  </a:lnTo>
                  <a:lnTo>
                    <a:pt x="177" y="453"/>
                  </a:lnTo>
                  <a:lnTo>
                    <a:pt x="182" y="453"/>
                  </a:lnTo>
                  <a:lnTo>
                    <a:pt x="186" y="455"/>
                  </a:lnTo>
                  <a:lnTo>
                    <a:pt x="189" y="458"/>
                  </a:lnTo>
                  <a:lnTo>
                    <a:pt x="194" y="455"/>
                  </a:lnTo>
                  <a:lnTo>
                    <a:pt x="197" y="453"/>
                  </a:lnTo>
                  <a:lnTo>
                    <a:pt x="200" y="455"/>
                  </a:lnTo>
                  <a:lnTo>
                    <a:pt x="196" y="449"/>
                  </a:lnTo>
                  <a:lnTo>
                    <a:pt x="189" y="443"/>
                  </a:lnTo>
                  <a:lnTo>
                    <a:pt x="176" y="435"/>
                  </a:lnTo>
                  <a:lnTo>
                    <a:pt x="176" y="432"/>
                  </a:lnTo>
                  <a:lnTo>
                    <a:pt x="174" y="430"/>
                  </a:lnTo>
                  <a:lnTo>
                    <a:pt x="177" y="429"/>
                  </a:lnTo>
                  <a:lnTo>
                    <a:pt x="180" y="429"/>
                  </a:lnTo>
                  <a:lnTo>
                    <a:pt x="186" y="432"/>
                  </a:lnTo>
                  <a:lnTo>
                    <a:pt x="185" y="427"/>
                  </a:lnTo>
                  <a:lnTo>
                    <a:pt x="180" y="426"/>
                  </a:lnTo>
                  <a:lnTo>
                    <a:pt x="176" y="423"/>
                  </a:lnTo>
                  <a:lnTo>
                    <a:pt x="173" y="418"/>
                  </a:lnTo>
                  <a:lnTo>
                    <a:pt x="168" y="424"/>
                  </a:lnTo>
                  <a:lnTo>
                    <a:pt x="167" y="432"/>
                  </a:lnTo>
                  <a:lnTo>
                    <a:pt x="164" y="439"/>
                  </a:lnTo>
                  <a:lnTo>
                    <a:pt x="160" y="444"/>
                  </a:lnTo>
                  <a:lnTo>
                    <a:pt x="157" y="453"/>
                  </a:lnTo>
                  <a:lnTo>
                    <a:pt x="154" y="461"/>
                  </a:lnTo>
                  <a:lnTo>
                    <a:pt x="148" y="467"/>
                  </a:lnTo>
                  <a:lnTo>
                    <a:pt x="145" y="468"/>
                  </a:lnTo>
                  <a:lnTo>
                    <a:pt x="141" y="470"/>
                  </a:lnTo>
                  <a:lnTo>
                    <a:pt x="141" y="467"/>
                  </a:lnTo>
                  <a:lnTo>
                    <a:pt x="139" y="464"/>
                  </a:lnTo>
                  <a:lnTo>
                    <a:pt x="141" y="455"/>
                  </a:lnTo>
                  <a:lnTo>
                    <a:pt x="136" y="464"/>
                  </a:lnTo>
                  <a:lnTo>
                    <a:pt x="133" y="475"/>
                  </a:lnTo>
                  <a:lnTo>
                    <a:pt x="128" y="485"/>
                  </a:lnTo>
                  <a:lnTo>
                    <a:pt x="125" y="490"/>
                  </a:lnTo>
                  <a:lnTo>
                    <a:pt x="122" y="493"/>
                  </a:lnTo>
                  <a:lnTo>
                    <a:pt x="118" y="491"/>
                  </a:lnTo>
                  <a:lnTo>
                    <a:pt x="118" y="488"/>
                  </a:lnTo>
                  <a:lnTo>
                    <a:pt x="115" y="491"/>
                  </a:lnTo>
                  <a:lnTo>
                    <a:pt x="112" y="496"/>
                  </a:lnTo>
                  <a:lnTo>
                    <a:pt x="109" y="499"/>
                  </a:lnTo>
                  <a:lnTo>
                    <a:pt x="107" y="500"/>
                  </a:lnTo>
                  <a:lnTo>
                    <a:pt x="104" y="500"/>
                  </a:lnTo>
                  <a:lnTo>
                    <a:pt x="103" y="493"/>
                  </a:lnTo>
                  <a:lnTo>
                    <a:pt x="104" y="487"/>
                  </a:lnTo>
                  <a:lnTo>
                    <a:pt x="104" y="473"/>
                  </a:lnTo>
                  <a:lnTo>
                    <a:pt x="99" y="485"/>
                  </a:lnTo>
                  <a:lnTo>
                    <a:pt x="96" y="491"/>
                  </a:lnTo>
                  <a:lnTo>
                    <a:pt x="93" y="496"/>
                  </a:lnTo>
                  <a:lnTo>
                    <a:pt x="87" y="496"/>
                  </a:lnTo>
                  <a:lnTo>
                    <a:pt x="87" y="479"/>
                  </a:lnTo>
                  <a:lnTo>
                    <a:pt x="86" y="461"/>
                  </a:lnTo>
                  <a:lnTo>
                    <a:pt x="78" y="481"/>
                  </a:lnTo>
                  <a:lnTo>
                    <a:pt x="75" y="491"/>
                  </a:lnTo>
                  <a:lnTo>
                    <a:pt x="72" y="496"/>
                  </a:lnTo>
                  <a:lnTo>
                    <a:pt x="69" y="497"/>
                  </a:lnTo>
                  <a:lnTo>
                    <a:pt x="67" y="497"/>
                  </a:lnTo>
                  <a:lnTo>
                    <a:pt x="67" y="485"/>
                  </a:lnTo>
                  <a:lnTo>
                    <a:pt x="67" y="473"/>
                  </a:lnTo>
                  <a:lnTo>
                    <a:pt x="69" y="447"/>
                  </a:lnTo>
                  <a:lnTo>
                    <a:pt x="66" y="452"/>
                  </a:lnTo>
                  <a:lnTo>
                    <a:pt x="64" y="458"/>
                  </a:lnTo>
                  <a:lnTo>
                    <a:pt x="61" y="470"/>
                  </a:lnTo>
                  <a:lnTo>
                    <a:pt x="58" y="482"/>
                  </a:lnTo>
                  <a:lnTo>
                    <a:pt x="55" y="487"/>
                  </a:lnTo>
                  <a:lnTo>
                    <a:pt x="52" y="488"/>
                  </a:lnTo>
                  <a:lnTo>
                    <a:pt x="49" y="488"/>
                  </a:lnTo>
                  <a:lnTo>
                    <a:pt x="49" y="482"/>
                  </a:lnTo>
                  <a:lnTo>
                    <a:pt x="49" y="476"/>
                  </a:lnTo>
                  <a:lnTo>
                    <a:pt x="51" y="472"/>
                  </a:lnTo>
                  <a:lnTo>
                    <a:pt x="51" y="465"/>
                  </a:lnTo>
                  <a:lnTo>
                    <a:pt x="48" y="472"/>
                  </a:lnTo>
                  <a:lnTo>
                    <a:pt x="46" y="478"/>
                  </a:lnTo>
                  <a:lnTo>
                    <a:pt x="43" y="482"/>
                  </a:lnTo>
                  <a:lnTo>
                    <a:pt x="40" y="488"/>
                  </a:lnTo>
                  <a:lnTo>
                    <a:pt x="35" y="488"/>
                  </a:lnTo>
                  <a:lnTo>
                    <a:pt x="37" y="481"/>
                  </a:lnTo>
                  <a:lnTo>
                    <a:pt x="37" y="472"/>
                  </a:lnTo>
                  <a:lnTo>
                    <a:pt x="38" y="464"/>
                  </a:lnTo>
                  <a:lnTo>
                    <a:pt x="38" y="458"/>
                  </a:lnTo>
                  <a:lnTo>
                    <a:pt x="35" y="462"/>
                  </a:lnTo>
                  <a:lnTo>
                    <a:pt x="32" y="468"/>
                  </a:lnTo>
                  <a:lnTo>
                    <a:pt x="29" y="475"/>
                  </a:lnTo>
                  <a:lnTo>
                    <a:pt x="28" y="476"/>
                  </a:lnTo>
                  <a:lnTo>
                    <a:pt x="25" y="478"/>
                  </a:lnTo>
                  <a:lnTo>
                    <a:pt x="23" y="475"/>
                  </a:lnTo>
                  <a:lnTo>
                    <a:pt x="23" y="472"/>
                  </a:lnTo>
                  <a:lnTo>
                    <a:pt x="25" y="464"/>
                  </a:lnTo>
                  <a:lnTo>
                    <a:pt x="20" y="468"/>
                  </a:lnTo>
                  <a:lnTo>
                    <a:pt x="17" y="475"/>
                  </a:lnTo>
                  <a:lnTo>
                    <a:pt x="14" y="475"/>
                  </a:lnTo>
                  <a:lnTo>
                    <a:pt x="11" y="473"/>
                  </a:lnTo>
                  <a:lnTo>
                    <a:pt x="8" y="478"/>
                  </a:lnTo>
                  <a:lnTo>
                    <a:pt x="8" y="482"/>
                  </a:lnTo>
                  <a:lnTo>
                    <a:pt x="5" y="485"/>
                  </a:lnTo>
                  <a:lnTo>
                    <a:pt x="3" y="487"/>
                  </a:lnTo>
                  <a:lnTo>
                    <a:pt x="0" y="487"/>
                  </a:lnTo>
                  <a:lnTo>
                    <a:pt x="0" y="472"/>
                  </a:lnTo>
                  <a:lnTo>
                    <a:pt x="3" y="458"/>
                  </a:lnTo>
                  <a:lnTo>
                    <a:pt x="6" y="458"/>
                  </a:lnTo>
                  <a:lnTo>
                    <a:pt x="8" y="459"/>
                  </a:lnTo>
                  <a:lnTo>
                    <a:pt x="11" y="455"/>
                  </a:lnTo>
                  <a:lnTo>
                    <a:pt x="13" y="450"/>
                  </a:lnTo>
                  <a:lnTo>
                    <a:pt x="17" y="452"/>
                  </a:lnTo>
                  <a:lnTo>
                    <a:pt x="19" y="453"/>
                  </a:lnTo>
                  <a:lnTo>
                    <a:pt x="19" y="456"/>
                  </a:lnTo>
                  <a:lnTo>
                    <a:pt x="22" y="452"/>
                  </a:lnTo>
                  <a:lnTo>
                    <a:pt x="23" y="447"/>
                  </a:lnTo>
                  <a:lnTo>
                    <a:pt x="28" y="436"/>
                  </a:lnTo>
                  <a:lnTo>
                    <a:pt x="29" y="436"/>
                  </a:lnTo>
                  <a:lnTo>
                    <a:pt x="31" y="438"/>
                  </a:lnTo>
                  <a:lnTo>
                    <a:pt x="32" y="438"/>
                  </a:lnTo>
                  <a:lnTo>
                    <a:pt x="34" y="446"/>
                  </a:lnTo>
                  <a:lnTo>
                    <a:pt x="37" y="438"/>
                  </a:lnTo>
                  <a:lnTo>
                    <a:pt x="38" y="435"/>
                  </a:lnTo>
                  <a:lnTo>
                    <a:pt x="42" y="432"/>
                  </a:lnTo>
                  <a:lnTo>
                    <a:pt x="43" y="433"/>
                  </a:lnTo>
                  <a:lnTo>
                    <a:pt x="45" y="436"/>
                  </a:lnTo>
                  <a:lnTo>
                    <a:pt x="46" y="443"/>
                  </a:lnTo>
                  <a:lnTo>
                    <a:pt x="45" y="450"/>
                  </a:lnTo>
                  <a:lnTo>
                    <a:pt x="45" y="458"/>
                  </a:lnTo>
                  <a:lnTo>
                    <a:pt x="48" y="447"/>
                  </a:lnTo>
                  <a:lnTo>
                    <a:pt x="51" y="436"/>
                  </a:lnTo>
                  <a:lnTo>
                    <a:pt x="52" y="424"/>
                  </a:lnTo>
                  <a:lnTo>
                    <a:pt x="55" y="414"/>
                  </a:lnTo>
                  <a:lnTo>
                    <a:pt x="58" y="414"/>
                  </a:lnTo>
                  <a:lnTo>
                    <a:pt x="60" y="415"/>
                  </a:lnTo>
                  <a:lnTo>
                    <a:pt x="58" y="438"/>
                  </a:lnTo>
                  <a:lnTo>
                    <a:pt x="57" y="450"/>
                  </a:lnTo>
                  <a:lnTo>
                    <a:pt x="57" y="461"/>
                  </a:lnTo>
                  <a:lnTo>
                    <a:pt x="61" y="447"/>
                  </a:lnTo>
                  <a:lnTo>
                    <a:pt x="66" y="432"/>
                  </a:lnTo>
                  <a:lnTo>
                    <a:pt x="69" y="418"/>
                  </a:lnTo>
                  <a:lnTo>
                    <a:pt x="75" y="404"/>
                  </a:lnTo>
                  <a:lnTo>
                    <a:pt x="77" y="406"/>
                  </a:lnTo>
                  <a:lnTo>
                    <a:pt x="78" y="409"/>
                  </a:lnTo>
                  <a:lnTo>
                    <a:pt x="78" y="414"/>
                  </a:lnTo>
                  <a:lnTo>
                    <a:pt x="77" y="429"/>
                  </a:lnTo>
                  <a:lnTo>
                    <a:pt x="75" y="453"/>
                  </a:lnTo>
                  <a:lnTo>
                    <a:pt x="72" y="476"/>
                  </a:lnTo>
                  <a:lnTo>
                    <a:pt x="78" y="468"/>
                  </a:lnTo>
                  <a:lnTo>
                    <a:pt x="81" y="459"/>
                  </a:lnTo>
                  <a:lnTo>
                    <a:pt x="86" y="436"/>
                  </a:lnTo>
                  <a:lnTo>
                    <a:pt x="89" y="421"/>
                  </a:lnTo>
                  <a:lnTo>
                    <a:pt x="90" y="412"/>
                  </a:lnTo>
                  <a:lnTo>
                    <a:pt x="95" y="404"/>
                  </a:lnTo>
                  <a:lnTo>
                    <a:pt x="96" y="406"/>
                  </a:lnTo>
                  <a:lnTo>
                    <a:pt x="98" y="407"/>
                  </a:lnTo>
                  <a:lnTo>
                    <a:pt x="98" y="412"/>
                  </a:lnTo>
                  <a:lnTo>
                    <a:pt x="96" y="421"/>
                  </a:lnTo>
                  <a:lnTo>
                    <a:pt x="92" y="450"/>
                  </a:lnTo>
                  <a:lnTo>
                    <a:pt x="92" y="467"/>
                  </a:lnTo>
                  <a:lnTo>
                    <a:pt x="93" y="482"/>
                  </a:lnTo>
                  <a:lnTo>
                    <a:pt x="99" y="468"/>
                  </a:lnTo>
                  <a:lnTo>
                    <a:pt x="104" y="452"/>
                  </a:lnTo>
                  <a:lnTo>
                    <a:pt x="107" y="435"/>
                  </a:lnTo>
                  <a:lnTo>
                    <a:pt x="110" y="417"/>
                  </a:lnTo>
                  <a:lnTo>
                    <a:pt x="112" y="407"/>
                  </a:lnTo>
                  <a:lnTo>
                    <a:pt x="113" y="404"/>
                  </a:lnTo>
                  <a:lnTo>
                    <a:pt x="115" y="401"/>
                  </a:lnTo>
                  <a:lnTo>
                    <a:pt x="118" y="403"/>
                  </a:lnTo>
                  <a:lnTo>
                    <a:pt x="119" y="406"/>
                  </a:lnTo>
                  <a:lnTo>
                    <a:pt x="118" y="414"/>
                  </a:lnTo>
                  <a:lnTo>
                    <a:pt x="113" y="447"/>
                  </a:lnTo>
                  <a:lnTo>
                    <a:pt x="109" y="484"/>
                  </a:lnTo>
                  <a:lnTo>
                    <a:pt x="113" y="476"/>
                  </a:lnTo>
                  <a:lnTo>
                    <a:pt x="118" y="465"/>
                  </a:lnTo>
                  <a:lnTo>
                    <a:pt x="121" y="453"/>
                  </a:lnTo>
                  <a:lnTo>
                    <a:pt x="122" y="439"/>
                  </a:lnTo>
                  <a:lnTo>
                    <a:pt x="124" y="418"/>
                  </a:lnTo>
                  <a:lnTo>
                    <a:pt x="125" y="409"/>
                  </a:lnTo>
                  <a:lnTo>
                    <a:pt x="127" y="404"/>
                  </a:lnTo>
                  <a:lnTo>
                    <a:pt x="130" y="401"/>
                  </a:lnTo>
                  <a:lnTo>
                    <a:pt x="131" y="403"/>
                  </a:lnTo>
                  <a:lnTo>
                    <a:pt x="133" y="404"/>
                  </a:lnTo>
                  <a:lnTo>
                    <a:pt x="133" y="409"/>
                  </a:lnTo>
                  <a:lnTo>
                    <a:pt x="131" y="420"/>
                  </a:lnTo>
                  <a:lnTo>
                    <a:pt x="127" y="449"/>
                  </a:lnTo>
                  <a:lnTo>
                    <a:pt x="124" y="476"/>
                  </a:lnTo>
                  <a:lnTo>
                    <a:pt x="127" y="472"/>
                  </a:lnTo>
                  <a:lnTo>
                    <a:pt x="130" y="465"/>
                  </a:lnTo>
                  <a:lnTo>
                    <a:pt x="135" y="453"/>
                  </a:lnTo>
                  <a:lnTo>
                    <a:pt x="141" y="429"/>
                  </a:lnTo>
                  <a:lnTo>
                    <a:pt x="145" y="401"/>
                  </a:lnTo>
                  <a:lnTo>
                    <a:pt x="148" y="400"/>
                  </a:lnTo>
                  <a:lnTo>
                    <a:pt x="150" y="397"/>
                  </a:lnTo>
                  <a:lnTo>
                    <a:pt x="150" y="395"/>
                  </a:lnTo>
                  <a:lnTo>
                    <a:pt x="151" y="397"/>
                  </a:lnTo>
                  <a:lnTo>
                    <a:pt x="154" y="398"/>
                  </a:lnTo>
                  <a:lnTo>
                    <a:pt x="148" y="427"/>
                  </a:lnTo>
                  <a:lnTo>
                    <a:pt x="145" y="459"/>
                  </a:lnTo>
                  <a:lnTo>
                    <a:pt x="150" y="453"/>
                  </a:lnTo>
                  <a:lnTo>
                    <a:pt x="154" y="446"/>
                  </a:lnTo>
                  <a:lnTo>
                    <a:pt x="162" y="429"/>
                  </a:lnTo>
                  <a:lnTo>
                    <a:pt x="168" y="412"/>
                  </a:lnTo>
                  <a:lnTo>
                    <a:pt x="174" y="397"/>
                  </a:lnTo>
                  <a:lnTo>
                    <a:pt x="173" y="392"/>
                  </a:lnTo>
                  <a:lnTo>
                    <a:pt x="174" y="391"/>
                  </a:lnTo>
                  <a:lnTo>
                    <a:pt x="180" y="383"/>
                  </a:lnTo>
                  <a:lnTo>
                    <a:pt x="182" y="377"/>
                  </a:lnTo>
                  <a:lnTo>
                    <a:pt x="183" y="371"/>
                  </a:lnTo>
                  <a:lnTo>
                    <a:pt x="186" y="371"/>
                  </a:lnTo>
                  <a:lnTo>
                    <a:pt x="189" y="371"/>
                  </a:lnTo>
                  <a:lnTo>
                    <a:pt x="194" y="372"/>
                  </a:lnTo>
                  <a:lnTo>
                    <a:pt x="192" y="371"/>
                  </a:lnTo>
                  <a:lnTo>
                    <a:pt x="191" y="368"/>
                  </a:lnTo>
                  <a:lnTo>
                    <a:pt x="191" y="365"/>
                  </a:lnTo>
                  <a:lnTo>
                    <a:pt x="191" y="362"/>
                  </a:lnTo>
                  <a:lnTo>
                    <a:pt x="182" y="356"/>
                  </a:lnTo>
                  <a:lnTo>
                    <a:pt x="174" y="351"/>
                  </a:lnTo>
                  <a:lnTo>
                    <a:pt x="167" y="345"/>
                  </a:lnTo>
                  <a:lnTo>
                    <a:pt x="164" y="340"/>
                  </a:lnTo>
                  <a:lnTo>
                    <a:pt x="162" y="336"/>
                  </a:lnTo>
                  <a:lnTo>
                    <a:pt x="165" y="334"/>
                  </a:lnTo>
                  <a:lnTo>
                    <a:pt x="168" y="336"/>
                  </a:lnTo>
                  <a:lnTo>
                    <a:pt x="173" y="337"/>
                  </a:lnTo>
                  <a:lnTo>
                    <a:pt x="177" y="340"/>
                  </a:lnTo>
                  <a:lnTo>
                    <a:pt x="183" y="342"/>
                  </a:lnTo>
                  <a:lnTo>
                    <a:pt x="167" y="324"/>
                  </a:lnTo>
                  <a:lnTo>
                    <a:pt x="164" y="328"/>
                  </a:lnTo>
                  <a:lnTo>
                    <a:pt x="160" y="334"/>
                  </a:lnTo>
                  <a:lnTo>
                    <a:pt x="156" y="339"/>
                  </a:lnTo>
                  <a:lnTo>
                    <a:pt x="153" y="342"/>
                  </a:lnTo>
                  <a:lnTo>
                    <a:pt x="150" y="342"/>
                  </a:lnTo>
                  <a:lnTo>
                    <a:pt x="151" y="336"/>
                  </a:lnTo>
                  <a:lnTo>
                    <a:pt x="153" y="328"/>
                  </a:lnTo>
                  <a:lnTo>
                    <a:pt x="157" y="314"/>
                  </a:lnTo>
                  <a:lnTo>
                    <a:pt x="171" y="287"/>
                  </a:lnTo>
                  <a:lnTo>
                    <a:pt x="176" y="275"/>
                  </a:lnTo>
                  <a:lnTo>
                    <a:pt x="177" y="270"/>
                  </a:lnTo>
                  <a:lnTo>
                    <a:pt x="179" y="264"/>
                  </a:lnTo>
                  <a:lnTo>
                    <a:pt x="170" y="278"/>
                  </a:lnTo>
                  <a:lnTo>
                    <a:pt x="162" y="292"/>
                  </a:lnTo>
                  <a:lnTo>
                    <a:pt x="148" y="321"/>
                  </a:lnTo>
                  <a:lnTo>
                    <a:pt x="142" y="330"/>
                  </a:lnTo>
                  <a:lnTo>
                    <a:pt x="139" y="334"/>
                  </a:lnTo>
                  <a:lnTo>
                    <a:pt x="135" y="337"/>
                  </a:lnTo>
                  <a:lnTo>
                    <a:pt x="135" y="333"/>
                  </a:lnTo>
                  <a:lnTo>
                    <a:pt x="136" y="327"/>
                  </a:lnTo>
                  <a:lnTo>
                    <a:pt x="141" y="316"/>
                  </a:lnTo>
                  <a:lnTo>
                    <a:pt x="153" y="296"/>
                  </a:lnTo>
                  <a:lnTo>
                    <a:pt x="156" y="290"/>
                  </a:lnTo>
                  <a:lnTo>
                    <a:pt x="159" y="282"/>
                  </a:lnTo>
                  <a:lnTo>
                    <a:pt x="167" y="269"/>
                  </a:lnTo>
                  <a:lnTo>
                    <a:pt x="162" y="273"/>
                  </a:lnTo>
                  <a:lnTo>
                    <a:pt x="159" y="278"/>
                  </a:lnTo>
                  <a:lnTo>
                    <a:pt x="151" y="290"/>
                  </a:lnTo>
                  <a:lnTo>
                    <a:pt x="145" y="304"/>
                  </a:lnTo>
                  <a:lnTo>
                    <a:pt x="139" y="316"/>
                  </a:lnTo>
                  <a:lnTo>
                    <a:pt x="138" y="316"/>
                  </a:lnTo>
                  <a:lnTo>
                    <a:pt x="135" y="316"/>
                  </a:lnTo>
                  <a:lnTo>
                    <a:pt x="135" y="310"/>
                  </a:lnTo>
                  <a:lnTo>
                    <a:pt x="136" y="302"/>
                  </a:lnTo>
                  <a:lnTo>
                    <a:pt x="139" y="295"/>
                  </a:lnTo>
                  <a:lnTo>
                    <a:pt x="144" y="289"/>
                  </a:lnTo>
                  <a:lnTo>
                    <a:pt x="147" y="279"/>
                  </a:lnTo>
                  <a:lnTo>
                    <a:pt x="150" y="269"/>
                  </a:lnTo>
                  <a:lnTo>
                    <a:pt x="154" y="260"/>
                  </a:lnTo>
                  <a:lnTo>
                    <a:pt x="157" y="247"/>
                  </a:lnTo>
                  <a:lnTo>
                    <a:pt x="138" y="282"/>
                  </a:lnTo>
                  <a:lnTo>
                    <a:pt x="118" y="319"/>
                  </a:lnTo>
                  <a:lnTo>
                    <a:pt x="112" y="319"/>
                  </a:lnTo>
                  <a:lnTo>
                    <a:pt x="115" y="310"/>
                  </a:lnTo>
                  <a:lnTo>
                    <a:pt x="119" y="302"/>
                  </a:lnTo>
                  <a:lnTo>
                    <a:pt x="127" y="285"/>
                  </a:lnTo>
                  <a:lnTo>
                    <a:pt x="136" y="270"/>
                  </a:lnTo>
                  <a:lnTo>
                    <a:pt x="139" y="261"/>
                  </a:lnTo>
                  <a:lnTo>
                    <a:pt x="141" y="252"/>
                  </a:lnTo>
                  <a:lnTo>
                    <a:pt x="135" y="261"/>
                  </a:lnTo>
                  <a:lnTo>
                    <a:pt x="130" y="272"/>
                  </a:lnTo>
                  <a:lnTo>
                    <a:pt x="121" y="295"/>
                  </a:lnTo>
                  <a:lnTo>
                    <a:pt x="115" y="295"/>
                  </a:lnTo>
                  <a:lnTo>
                    <a:pt x="115" y="289"/>
                  </a:lnTo>
                  <a:lnTo>
                    <a:pt x="118" y="284"/>
                  </a:lnTo>
                  <a:lnTo>
                    <a:pt x="110" y="292"/>
                  </a:lnTo>
                  <a:lnTo>
                    <a:pt x="106" y="302"/>
                  </a:lnTo>
                  <a:lnTo>
                    <a:pt x="99" y="304"/>
                  </a:lnTo>
                  <a:lnTo>
                    <a:pt x="99" y="296"/>
                  </a:lnTo>
                  <a:lnTo>
                    <a:pt x="101" y="287"/>
                  </a:lnTo>
                  <a:lnTo>
                    <a:pt x="107" y="269"/>
                  </a:lnTo>
                  <a:lnTo>
                    <a:pt x="103" y="276"/>
                  </a:lnTo>
                  <a:lnTo>
                    <a:pt x="99" y="284"/>
                  </a:lnTo>
                  <a:lnTo>
                    <a:pt x="95" y="292"/>
                  </a:lnTo>
                  <a:lnTo>
                    <a:pt x="92" y="293"/>
                  </a:lnTo>
                  <a:lnTo>
                    <a:pt x="87" y="295"/>
                  </a:lnTo>
                  <a:lnTo>
                    <a:pt x="89" y="292"/>
                  </a:lnTo>
                  <a:lnTo>
                    <a:pt x="87" y="289"/>
                  </a:lnTo>
                  <a:lnTo>
                    <a:pt x="86" y="290"/>
                  </a:lnTo>
                  <a:lnTo>
                    <a:pt x="84" y="293"/>
                  </a:lnTo>
                  <a:lnTo>
                    <a:pt x="81" y="295"/>
                  </a:lnTo>
                  <a:lnTo>
                    <a:pt x="77" y="295"/>
                  </a:lnTo>
                  <a:lnTo>
                    <a:pt x="77" y="278"/>
                  </a:lnTo>
                  <a:lnTo>
                    <a:pt x="72" y="281"/>
                  </a:lnTo>
                  <a:lnTo>
                    <a:pt x="69" y="285"/>
                  </a:lnTo>
                  <a:lnTo>
                    <a:pt x="66" y="290"/>
                  </a:lnTo>
                  <a:lnTo>
                    <a:pt x="63" y="292"/>
                  </a:lnTo>
                  <a:lnTo>
                    <a:pt x="58" y="292"/>
                  </a:lnTo>
                  <a:lnTo>
                    <a:pt x="58" y="287"/>
                  </a:lnTo>
                  <a:lnTo>
                    <a:pt x="58" y="282"/>
                  </a:lnTo>
                  <a:lnTo>
                    <a:pt x="57" y="281"/>
                  </a:lnTo>
                  <a:lnTo>
                    <a:pt x="55" y="281"/>
                  </a:lnTo>
                  <a:lnTo>
                    <a:pt x="54" y="282"/>
                  </a:lnTo>
                  <a:lnTo>
                    <a:pt x="52" y="281"/>
                  </a:lnTo>
                  <a:lnTo>
                    <a:pt x="51" y="279"/>
                  </a:lnTo>
                  <a:lnTo>
                    <a:pt x="51" y="276"/>
                  </a:lnTo>
                  <a:lnTo>
                    <a:pt x="49" y="278"/>
                  </a:lnTo>
                  <a:lnTo>
                    <a:pt x="48" y="281"/>
                  </a:lnTo>
                  <a:lnTo>
                    <a:pt x="45" y="282"/>
                  </a:lnTo>
                  <a:lnTo>
                    <a:pt x="40" y="282"/>
                  </a:lnTo>
                  <a:lnTo>
                    <a:pt x="40" y="276"/>
                  </a:lnTo>
                  <a:lnTo>
                    <a:pt x="42" y="272"/>
                  </a:lnTo>
                  <a:lnTo>
                    <a:pt x="37" y="275"/>
                  </a:lnTo>
                  <a:lnTo>
                    <a:pt x="35" y="276"/>
                  </a:lnTo>
                  <a:lnTo>
                    <a:pt x="31" y="276"/>
                  </a:lnTo>
                  <a:lnTo>
                    <a:pt x="31" y="270"/>
                  </a:lnTo>
                  <a:lnTo>
                    <a:pt x="34" y="264"/>
                  </a:lnTo>
                  <a:lnTo>
                    <a:pt x="35" y="258"/>
                  </a:lnTo>
                  <a:lnTo>
                    <a:pt x="37" y="252"/>
                  </a:lnTo>
                  <a:lnTo>
                    <a:pt x="40" y="252"/>
                  </a:lnTo>
                  <a:lnTo>
                    <a:pt x="42" y="250"/>
                  </a:lnTo>
                  <a:lnTo>
                    <a:pt x="43" y="247"/>
                  </a:lnTo>
                  <a:lnTo>
                    <a:pt x="46" y="247"/>
                  </a:lnTo>
                  <a:lnTo>
                    <a:pt x="49" y="249"/>
                  </a:lnTo>
                  <a:lnTo>
                    <a:pt x="49" y="257"/>
                  </a:lnTo>
                  <a:lnTo>
                    <a:pt x="48" y="263"/>
                  </a:lnTo>
                  <a:lnTo>
                    <a:pt x="51" y="258"/>
                  </a:lnTo>
                  <a:lnTo>
                    <a:pt x="54" y="253"/>
                  </a:lnTo>
                  <a:lnTo>
                    <a:pt x="55" y="247"/>
                  </a:lnTo>
                  <a:lnTo>
                    <a:pt x="57" y="243"/>
                  </a:lnTo>
                  <a:lnTo>
                    <a:pt x="60" y="244"/>
                  </a:lnTo>
                  <a:lnTo>
                    <a:pt x="61" y="246"/>
                  </a:lnTo>
                  <a:lnTo>
                    <a:pt x="61" y="252"/>
                  </a:lnTo>
                  <a:lnTo>
                    <a:pt x="60" y="258"/>
                  </a:lnTo>
                  <a:lnTo>
                    <a:pt x="60" y="261"/>
                  </a:lnTo>
                  <a:lnTo>
                    <a:pt x="60" y="264"/>
                  </a:lnTo>
                  <a:lnTo>
                    <a:pt x="64" y="260"/>
                  </a:lnTo>
                  <a:lnTo>
                    <a:pt x="66" y="255"/>
                  </a:lnTo>
                  <a:lnTo>
                    <a:pt x="69" y="243"/>
                  </a:lnTo>
                  <a:lnTo>
                    <a:pt x="74" y="244"/>
                  </a:lnTo>
                  <a:lnTo>
                    <a:pt x="75" y="246"/>
                  </a:lnTo>
                  <a:lnTo>
                    <a:pt x="75" y="252"/>
                  </a:lnTo>
                  <a:lnTo>
                    <a:pt x="72" y="258"/>
                  </a:lnTo>
                  <a:lnTo>
                    <a:pt x="71" y="264"/>
                  </a:lnTo>
                  <a:lnTo>
                    <a:pt x="69" y="270"/>
                  </a:lnTo>
                  <a:lnTo>
                    <a:pt x="72" y="269"/>
                  </a:lnTo>
                  <a:lnTo>
                    <a:pt x="74" y="264"/>
                  </a:lnTo>
                  <a:lnTo>
                    <a:pt x="78" y="257"/>
                  </a:lnTo>
                  <a:lnTo>
                    <a:pt x="81" y="247"/>
                  </a:lnTo>
                  <a:lnTo>
                    <a:pt x="86" y="238"/>
                  </a:lnTo>
                  <a:lnTo>
                    <a:pt x="89" y="240"/>
                  </a:lnTo>
                  <a:lnTo>
                    <a:pt x="92" y="241"/>
                  </a:lnTo>
                  <a:lnTo>
                    <a:pt x="86" y="260"/>
                  </a:lnTo>
                  <a:lnTo>
                    <a:pt x="84" y="269"/>
                  </a:lnTo>
                  <a:lnTo>
                    <a:pt x="83" y="279"/>
                  </a:lnTo>
                  <a:lnTo>
                    <a:pt x="87" y="275"/>
                  </a:lnTo>
                  <a:lnTo>
                    <a:pt x="90" y="270"/>
                  </a:lnTo>
                  <a:lnTo>
                    <a:pt x="96" y="260"/>
                  </a:lnTo>
                  <a:lnTo>
                    <a:pt x="104" y="237"/>
                  </a:lnTo>
                  <a:lnTo>
                    <a:pt x="107" y="237"/>
                  </a:lnTo>
                  <a:lnTo>
                    <a:pt x="109" y="238"/>
                  </a:lnTo>
                  <a:lnTo>
                    <a:pt x="109" y="241"/>
                  </a:lnTo>
                  <a:lnTo>
                    <a:pt x="109" y="244"/>
                  </a:lnTo>
                  <a:lnTo>
                    <a:pt x="116" y="232"/>
                  </a:lnTo>
                  <a:lnTo>
                    <a:pt x="118" y="232"/>
                  </a:lnTo>
                  <a:lnTo>
                    <a:pt x="119" y="232"/>
                  </a:lnTo>
                  <a:lnTo>
                    <a:pt x="122" y="234"/>
                  </a:lnTo>
                  <a:lnTo>
                    <a:pt x="119" y="246"/>
                  </a:lnTo>
                  <a:lnTo>
                    <a:pt x="118" y="257"/>
                  </a:lnTo>
                  <a:lnTo>
                    <a:pt x="110" y="276"/>
                  </a:lnTo>
                  <a:lnTo>
                    <a:pt x="118" y="266"/>
                  </a:lnTo>
                  <a:lnTo>
                    <a:pt x="124" y="255"/>
                  </a:lnTo>
                  <a:lnTo>
                    <a:pt x="135" y="229"/>
                  </a:lnTo>
                  <a:lnTo>
                    <a:pt x="139" y="231"/>
                  </a:lnTo>
                  <a:lnTo>
                    <a:pt x="141" y="235"/>
                  </a:lnTo>
                  <a:lnTo>
                    <a:pt x="142" y="234"/>
                  </a:lnTo>
                  <a:lnTo>
                    <a:pt x="144" y="232"/>
                  </a:lnTo>
                  <a:lnTo>
                    <a:pt x="145" y="231"/>
                  </a:lnTo>
                  <a:lnTo>
                    <a:pt x="147" y="229"/>
                  </a:lnTo>
                  <a:lnTo>
                    <a:pt x="150" y="231"/>
                  </a:lnTo>
                  <a:lnTo>
                    <a:pt x="150" y="234"/>
                  </a:lnTo>
                  <a:lnTo>
                    <a:pt x="150" y="238"/>
                  </a:lnTo>
                  <a:lnTo>
                    <a:pt x="148" y="250"/>
                  </a:lnTo>
                  <a:lnTo>
                    <a:pt x="151" y="246"/>
                  </a:lnTo>
                  <a:lnTo>
                    <a:pt x="154" y="240"/>
                  </a:lnTo>
                  <a:lnTo>
                    <a:pt x="157" y="235"/>
                  </a:lnTo>
                  <a:lnTo>
                    <a:pt x="160" y="229"/>
                  </a:lnTo>
                  <a:lnTo>
                    <a:pt x="165" y="232"/>
                  </a:lnTo>
                  <a:lnTo>
                    <a:pt x="165" y="241"/>
                  </a:lnTo>
                  <a:lnTo>
                    <a:pt x="162" y="250"/>
                  </a:lnTo>
                  <a:lnTo>
                    <a:pt x="157" y="267"/>
                  </a:lnTo>
                  <a:lnTo>
                    <a:pt x="162" y="263"/>
                  </a:lnTo>
                  <a:lnTo>
                    <a:pt x="168" y="255"/>
                  </a:lnTo>
                  <a:lnTo>
                    <a:pt x="179" y="240"/>
                  </a:lnTo>
                  <a:lnTo>
                    <a:pt x="180" y="240"/>
                  </a:lnTo>
                  <a:lnTo>
                    <a:pt x="182" y="241"/>
                  </a:lnTo>
                  <a:lnTo>
                    <a:pt x="186" y="237"/>
                  </a:lnTo>
                  <a:lnTo>
                    <a:pt x="188" y="232"/>
                  </a:lnTo>
                  <a:lnTo>
                    <a:pt x="191" y="228"/>
                  </a:lnTo>
                  <a:lnTo>
                    <a:pt x="194" y="225"/>
                  </a:lnTo>
                  <a:lnTo>
                    <a:pt x="196" y="229"/>
                  </a:lnTo>
                  <a:lnTo>
                    <a:pt x="196" y="234"/>
                  </a:lnTo>
                  <a:lnTo>
                    <a:pt x="192" y="243"/>
                  </a:lnTo>
                  <a:lnTo>
                    <a:pt x="188" y="252"/>
                  </a:lnTo>
                  <a:lnTo>
                    <a:pt x="186" y="257"/>
                  </a:lnTo>
                  <a:lnTo>
                    <a:pt x="186" y="261"/>
                  </a:lnTo>
                  <a:lnTo>
                    <a:pt x="186" y="263"/>
                  </a:lnTo>
                  <a:lnTo>
                    <a:pt x="188" y="263"/>
                  </a:lnTo>
                  <a:lnTo>
                    <a:pt x="191" y="263"/>
                  </a:lnTo>
                  <a:lnTo>
                    <a:pt x="196" y="258"/>
                  </a:lnTo>
                  <a:lnTo>
                    <a:pt x="197" y="255"/>
                  </a:lnTo>
                  <a:lnTo>
                    <a:pt x="196" y="252"/>
                  </a:lnTo>
                  <a:lnTo>
                    <a:pt x="200" y="249"/>
                  </a:lnTo>
                  <a:lnTo>
                    <a:pt x="203" y="244"/>
                  </a:lnTo>
                  <a:lnTo>
                    <a:pt x="209" y="237"/>
                  </a:lnTo>
                  <a:lnTo>
                    <a:pt x="211" y="237"/>
                  </a:lnTo>
                  <a:lnTo>
                    <a:pt x="212" y="240"/>
                  </a:lnTo>
                  <a:lnTo>
                    <a:pt x="212" y="244"/>
                  </a:lnTo>
                  <a:lnTo>
                    <a:pt x="211" y="249"/>
                  </a:lnTo>
                  <a:lnTo>
                    <a:pt x="211" y="253"/>
                  </a:lnTo>
                  <a:lnTo>
                    <a:pt x="215" y="252"/>
                  </a:lnTo>
                  <a:lnTo>
                    <a:pt x="217" y="250"/>
                  </a:lnTo>
                  <a:lnTo>
                    <a:pt x="221" y="246"/>
                  </a:lnTo>
                  <a:lnTo>
                    <a:pt x="228" y="247"/>
                  </a:lnTo>
                  <a:lnTo>
                    <a:pt x="228" y="253"/>
                  </a:lnTo>
                  <a:lnTo>
                    <a:pt x="228" y="260"/>
                  </a:lnTo>
                  <a:lnTo>
                    <a:pt x="229" y="261"/>
                  </a:lnTo>
                  <a:lnTo>
                    <a:pt x="234" y="263"/>
                  </a:lnTo>
                  <a:lnTo>
                    <a:pt x="237" y="264"/>
                  </a:lnTo>
                  <a:lnTo>
                    <a:pt x="240" y="266"/>
                  </a:lnTo>
                  <a:lnTo>
                    <a:pt x="240" y="263"/>
                  </a:lnTo>
                  <a:lnTo>
                    <a:pt x="238" y="260"/>
                  </a:lnTo>
                  <a:lnTo>
                    <a:pt x="235" y="255"/>
                  </a:lnTo>
                  <a:lnTo>
                    <a:pt x="231" y="249"/>
                  </a:lnTo>
                  <a:lnTo>
                    <a:pt x="229" y="246"/>
                  </a:lnTo>
                  <a:lnTo>
                    <a:pt x="229" y="241"/>
                  </a:lnTo>
                  <a:lnTo>
                    <a:pt x="235" y="240"/>
                  </a:lnTo>
                  <a:lnTo>
                    <a:pt x="243" y="240"/>
                  </a:lnTo>
                  <a:lnTo>
                    <a:pt x="243" y="238"/>
                  </a:lnTo>
                  <a:lnTo>
                    <a:pt x="240" y="237"/>
                  </a:lnTo>
                  <a:lnTo>
                    <a:pt x="238" y="234"/>
                  </a:lnTo>
                  <a:lnTo>
                    <a:pt x="237" y="229"/>
                  </a:lnTo>
                  <a:lnTo>
                    <a:pt x="246" y="231"/>
                  </a:lnTo>
                  <a:lnTo>
                    <a:pt x="253" y="234"/>
                  </a:lnTo>
                  <a:lnTo>
                    <a:pt x="270" y="241"/>
                  </a:lnTo>
                  <a:lnTo>
                    <a:pt x="264" y="235"/>
                  </a:lnTo>
                  <a:lnTo>
                    <a:pt x="258" y="231"/>
                  </a:lnTo>
                  <a:lnTo>
                    <a:pt x="252" y="226"/>
                  </a:lnTo>
                  <a:lnTo>
                    <a:pt x="249" y="221"/>
                  </a:lnTo>
                  <a:lnTo>
                    <a:pt x="247" y="218"/>
                  </a:lnTo>
                  <a:lnTo>
                    <a:pt x="253" y="215"/>
                  </a:lnTo>
                  <a:lnTo>
                    <a:pt x="261" y="215"/>
                  </a:lnTo>
                  <a:lnTo>
                    <a:pt x="267" y="217"/>
                  </a:lnTo>
                  <a:lnTo>
                    <a:pt x="273" y="218"/>
                  </a:lnTo>
                  <a:lnTo>
                    <a:pt x="273" y="215"/>
                  </a:lnTo>
                  <a:lnTo>
                    <a:pt x="272" y="214"/>
                  </a:lnTo>
                  <a:lnTo>
                    <a:pt x="272" y="212"/>
                  </a:lnTo>
                  <a:lnTo>
                    <a:pt x="270" y="211"/>
                  </a:lnTo>
                  <a:lnTo>
                    <a:pt x="276" y="211"/>
                  </a:lnTo>
                  <a:lnTo>
                    <a:pt x="282" y="212"/>
                  </a:lnTo>
                  <a:lnTo>
                    <a:pt x="293" y="217"/>
                  </a:lnTo>
                  <a:lnTo>
                    <a:pt x="304" y="220"/>
                  </a:lnTo>
                  <a:lnTo>
                    <a:pt x="310" y="221"/>
                  </a:lnTo>
                  <a:lnTo>
                    <a:pt x="318" y="223"/>
                  </a:lnTo>
                  <a:lnTo>
                    <a:pt x="322" y="225"/>
                  </a:lnTo>
                  <a:lnTo>
                    <a:pt x="327" y="228"/>
                  </a:lnTo>
                  <a:lnTo>
                    <a:pt x="339" y="231"/>
                  </a:lnTo>
                  <a:lnTo>
                    <a:pt x="333" y="228"/>
                  </a:lnTo>
                  <a:lnTo>
                    <a:pt x="327" y="225"/>
                  </a:lnTo>
                  <a:lnTo>
                    <a:pt x="321" y="221"/>
                  </a:lnTo>
                  <a:lnTo>
                    <a:pt x="319" y="218"/>
                  </a:lnTo>
                  <a:lnTo>
                    <a:pt x="318" y="215"/>
                  </a:lnTo>
                  <a:lnTo>
                    <a:pt x="298" y="212"/>
                  </a:lnTo>
                  <a:lnTo>
                    <a:pt x="287" y="209"/>
                  </a:lnTo>
                  <a:lnTo>
                    <a:pt x="278" y="208"/>
                  </a:lnTo>
                  <a:lnTo>
                    <a:pt x="273" y="205"/>
                  </a:lnTo>
                  <a:lnTo>
                    <a:pt x="269" y="202"/>
                  </a:lnTo>
                  <a:lnTo>
                    <a:pt x="266" y="199"/>
                  </a:lnTo>
                  <a:lnTo>
                    <a:pt x="264" y="192"/>
                  </a:lnTo>
                  <a:lnTo>
                    <a:pt x="260" y="191"/>
                  </a:lnTo>
                  <a:lnTo>
                    <a:pt x="257" y="189"/>
                  </a:lnTo>
                  <a:lnTo>
                    <a:pt x="257" y="186"/>
                  </a:lnTo>
                  <a:lnTo>
                    <a:pt x="261" y="183"/>
                  </a:lnTo>
                  <a:lnTo>
                    <a:pt x="269" y="183"/>
                  </a:lnTo>
                  <a:lnTo>
                    <a:pt x="282" y="185"/>
                  </a:lnTo>
                  <a:lnTo>
                    <a:pt x="282" y="183"/>
                  </a:lnTo>
                  <a:lnTo>
                    <a:pt x="281" y="182"/>
                  </a:lnTo>
                  <a:lnTo>
                    <a:pt x="281" y="179"/>
                  </a:lnTo>
                  <a:lnTo>
                    <a:pt x="281" y="176"/>
                  </a:lnTo>
                  <a:lnTo>
                    <a:pt x="264" y="174"/>
                  </a:lnTo>
                  <a:lnTo>
                    <a:pt x="247" y="173"/>
                  </a:lnTo>
                  <a:lnTo>
                    <a:pt x="232" y="170"/>
                  </a:lnTo>
                  <a:lnTo>
                    <a:pt x="217" y="165"/>
                  </a:lnTo>
                  <a:lnTo>
                    <a:pt x="215" y="160"/>
                  </a:lnTo>
                  <a:lnTo>
                    <a:pt x="214" y="157"/>
                  </a:lnTo>
                  <a:lnTo>
                    <a:pt x="214" y="154"/>
                  </a:lnTo>
                  <a:lnTo>
                    <a:pt x="211" y="154"/>
                  </a:lnTo>
                  <a:lnTo>
                    <a:pt x="206" y="153"/>
                  </a:lnTo>
                  <a:lnTo>
                    <a:pt x="206" y="151"/>
                  </a:lnTo>
                  <a:lnTo>
                    <a:pt x="205" y="150"/>
                  </a:lnTo>
                  <a:lnTo>
                    <a:pt x="205" y="148"/>
                  </a:lnTo>
                  <a:lnTo>
                    <a:pt x="206" y="147"/>
                  </a:lnTo>
                  <a:lnTo>
                    <a:pt x="203" y="145"/>
                  </a:lnTo>
                  <a:lnTo>
                    <a:pt x="200" y="142"/>
                  </a:lnTo>
                  <a:lnTo>
                    <a:pt x="208" y="138"/>
                  </a:lnTo>
                  <a:lnTo>
                    <a:pt x="215" y="135"/>
                  </a:lnTo>
                  <a:lnTo>
                    <a:pt x="226" y="133"/>
                  </a:lnTo>
                  <a:lnTo>
                    <a:pt x="235" y="133"/>
                  </a:lnTo>
                  <a:lnTo>
                    <a:pt x="257" y="131"/>
                  </a:lnTo>
                  <a:lnTo>
                    <a:pt x="266" y="130"/>
                  </a:lnTo>
                  <a:lnTo>
                    <a:pt x="275" y="127"/>
                  </a:lnTo>
                  <a:lnTo>
                    <a:pt x="232" y="125"/>
                  </a:lnTo>
                  <a:lnTo>
                    <a:pt x="188" y="125"/>
                  </a:lnTo>
                  <a:lnTo>
                    <a:pt x="186" y="124"/>
                  </a:lnTo>
                  <a:lnTo>
                    <a:pt x="183" y="119"/>
                  </a:lnTo>
                  <a:lnTo>
                    <a:pt x="191" y="118"/>
                  </a:lnTo>
                  <a:lnTo>
                    <a:pt x="199" y="116"/>
                  </a:lnTo>
                  <a:lnTo>
                    <a:pt x="215" y="118"/>
                  </a:lnTo>
                  <a:lnTo>
                    <a:pt x="231" y="118"/>
                  </a:lnTo>
                  <a:lnTo>
                    <a:pt x="238" y="116"/>
                  </a:lnTo>
                  <a:lnTo>
                    <a:pt x="244" y="113"/>
                  </a:lnTo>
                  <a:lnTo>
                    <a:pt x="232" y="113"/>
                  </a:lnTo>
                  <a:lnTo>
                    <a:pt x="217" y="113"/>
                  </a:lnTo>
                  <a:lnTo>
                    <a:pt x="200" y="115"/>
                  </a:lnTo>
                  <a:lnTo>
                    <a:pt x="182" y="115"/>
                  </a:lnTo>
                  <a:lnTo>
                    <a:pt x="180" y="112"/>
                  </a:lnTo>
                  <a:lnTo>
                    <a:pt x="179" y="110"/>
                  </a:lnTo>
                  <a:lnTo>
                    <a:pt x="179" y="109"/>
                  </a:lnTo>
                  <a:lnTo>
                    <a:pt x="180" y="107"/>
                  </a:lnTo>
                  <a:lnTo>
                    <a:pt x="183" y="107"/>
                  </a:lnTo>
                  <a:lnTo>
                    <a:pt x="180" y="106"/>
                  </a:lnTo>
                  <a:lnTo>
                    <a:pt x="179" y="104"/>
                  </a:lnTo>
                  <a:lnTo>
                    <a:pt x="177" y="101"/>
                  </a:lnTo>
                  <a:lnTo>
                    <a:pt x="179" y="101"/>
                  </a:lnTo>
                  <a:lnTo>
                    <a:pt x="179" y="99"/>
                  </a:lnTo>
                  <a:lnTo>
                    <a:pt x="206" y="96"/>
                  </a:lnTo>
                  <a:lnTo>
                    <a:pt x="191" y="93"/>
                  </a:lnTo>
                  <a:lnTo>
                    <a:pt x="180" y="92"/>
                  </a:lnTo>
                  <a:lnTo>
                    <a:pt x="171" y="93"/>
                  </a:lnTo>
                  <a:lnTo>
                    <a:pt x="170" y="95"/>
                  </a:lnTo>
                  <a:lnTo>
                    <a:pt x="171" y="98"/>
                  </a:lnTo>
                  <a:lnTo>
                    <a:pt x="168" y="96"/>
                  </a:lnTo>
                  <a:lnTo>
                    <a:pt x="164" y="95"/>
                  </a:lnTo>
                  <a:lnTo>
                    <a:pt x="160" y="95"/>
                  </a:lnTo>
                  <a:lnTo>
                    <a:pt x="159" y="93"/>
                  </a:lnTo>
                  <a:lnTo>
                    <a:pt x="159" y="90"/>
                  </a:lnTo>
                  <a:lnTo>
                    <a:pt x="177" y="89"/>
                  </a:lnTo>
                  <a:lnTo>
                    <a:pt x="196" y="89"/>
                  </a:lnTo>
                  <a:lnTo>
                    <a:pt x="214" y="90"/>
                  </a:lnTo>
                  <a:lnTo>
                    <a:pt x="231" y="95"/>
                  </a:lnTo>
                  <a:lnTo>
                    <a:pt x="229" y="98"/>
                  </a:lnTo>
                  <a:lnTo>
                    <a:pt x="226" y="99"/>
                  </a:lnTo>
                  <a:lnTo>
                    <a:pt x="217" y="101"/>
                  </a:lnTo>
                  <a:lnTo>
                    <a:pt x="221" y="103"/>
                  </a:lnTo>
                  <a:lnTo>
                    <a:pt x="228" y="103"/>
                  </a:lnTo>
                  <a:lnTo>
                    <a:pt x="238" y="104"/>
                  </a:lnTo>
                  <a:lnTo>
                    <a:pt x="240" y="106"/>
                  </a:lnTo>
                  <a:lnTo>
                    <a:pt x="240" y="109"/>
                  </a:lnTo>
                  <a:lnTo>
                    <a:pt x="250" y="109"/>
                  </a:lnTo>
                  <a:lnTo>
                    <a:pt x="260" y="109"/>
                  </a:lnTo>
                  <a:lnTo>
                    <a:pt x="258" y="113"/>
                  </a:lnTo>
                  <a:lnTo>
                    <a:pt x="255" y="116"/>
                  </a:lnTo>
                  <a:lnTo>
                    <a:pt x="247" y="119"/>
                  </a:lnTo>
                  <a:lnTo>
                    <a:pt x="258" y="121"/>
                  </a:lnTo>
                  <a:lnTo>
                    <a:pt x="269" y="122"/>
                  </a:lnTo>
                  <a:lnTo>
                    <a:pt x="279" y="122"/>
                  </a:lnTo>
                  <a:lnTo>
                    <a:pt x="290" y="124"/>
                  </a:lnTo>
                  <a:lnTo>
                    <a:pt x="290" y="127"/>
                  </a:lnTo>
                  <a:lnTo>
                    <a:pt x="287" y="130"/>
                  </a:lnTo>
                  <a:lnTo>
                    <a:pt x="282" y="131"/>
                  </a:lnTo>
                  <a:lnTo>
                    <a:pt x="284" y="133"/>
                  </a:lnTo>
                  <a:lnTo>
                    <a:pt x="289" y="135"/>
                  </a:lnTo>
                  <a:lnTo>
                    <a:pt x="295" y="133"/>
                  </a:lnTo>
                  <a:lnTo>
                    <a:pt x="302" y="131"/>
                  </a:lnTo>
                  <a:lnTo>
                    <a:pt x="305" y="131"/>
                  </a:lnTo>
                  <a:lnTo>
                    <a:pt x="308" y="131"/>
                  </a:lnTo>
                  <a:lnTo>
                    <a:pt x="307" y="136"/>
                  </a:lnTo>
                  <a:lnTo>
                    <a:pt x="302" y="138"/>
                  </a:lnTo>
                  <a:lnTo>
                    <a:pt x="293" y="141"/>
                  </a:lnTo>
                  <a:lnTo>
                    <a:pt x="296" y="144"/>
                  </a:lnTo>
                  <a:lnTo>
                    <a:pt x="289" y="142"/>
                  </a:lnTo>
                  <a:lnTo>
                    <a:pt x="281" y="145"/>
                  </a:lnTo>
                  <a:lnTo>
                    <a:pt x="285" y="145"/>
                  </a:lnTo>
                  <a:lnTo>
                    <a:pt x="292" y="147"/>
                  </a:lnTo>
                  <a:lnTo>
                    <a:pt x="301" y="147"/>
                  </a:lnTo>
                  <a:lnTo>
                    <a:pt x="302" y="145"/>
                  </a:lnTo>
                  <a:lnTo>
                    <a:pt x="301" y="145"/>
                  </a:lnTo>
                  <a:lnTo>
                    <a:pt x="301" y="144"/>
                  </a:lnTo>
                  <a:lnTo>
                    <a:pt x="308" y="147"/>
                  </a:lnTo>
                  <a:lnTo>
                    <a:pt x="318" y="147"/>
                  </a:lnTo>
                  <a:lnTo>
                    <a:pt x="328" y="147"/>
                  </a:lnTo>
                  <a:lnTo>
                    <a:pt x="339" y="148"/>
                  </a:lnTo>
                  <a:lnTo>
                    <a:pt x="337" y="153"/>
                  </a:lnTo>
                  <a:lnTo>
                    <a:pt x="334" y="156"/>
                  </a:lnTo>
                  <a:lnTo>
                    <a:pt x="327" y="159"/>
                  </a:lnTo>
                  <a:lnTo>
                    <a:pt x="331" y="162"/>
                  </a:lnTo>
                  <a:lnTo>
                    <a:pt x="339" y="164"/>
                  </a:lnTo>
                  <a:lnTo>
                    <a:pt x="354" y="164"/>
                  </a:lnTo>
                  <a:lnTo>
                    <a:pt x="356" y="162"/>
                  </a:lnTo>
                  <a:lnTo>
                    <a:pt x="354" y="160"/>
                  </a:lnTo>
                  <a:lnTo>
                    <a:pt x="354" y="159"/>
                  </a:lnTo>
                  <a:lnTo>
                    <a:pt x="354" y="157"/>
                  </a:lnTo>
                  <a:lnTo>
                    <a:pt x="360" y="157"/>
                  </a:lnTo>
                  <a:lnTo>
                    <a:pt x="366" y="159"/>
                  </a:lnTo>
                  <a:lnTo>
                    <a:pt x="382" y="167"/>
                  </a:lnTo>
                  <a:lnTo>
                    <a:pt x="397" y="174"/>
                  </a:lnTo>
                  <a:lnTo>
                    <a:pt x="411" y="180"/>
                  </a:lnTo>
                  <a:lnTo>
                    <a:pt x="429" y="189"/>
                  </a:lnTo>
                  <a:lnTo>
                    <a:pt x="447" y="199"/>
                  </a:lnTo>
                  <a:lnTo>
                    <a:pt x="467" y="209"/>
                  </a:lnTo>
                  <a:lnTo>
                    <a:pt x="484" y="218"/>
                  </a:lnTo>
                  <a:lnTo>
                    <a:pt x="487" y="217"/>
                  </a:lnTo>
                  <a:lnTo>
                    <a:pt x="490" y="217"/>
                  </a:lnTo>
                  <a:lnTo>
                    <a:pt x="510" y="229"/>
                  </a:lnTo>
                  <a:lnTo>
                    <a:pt x="531" y="240"/>
                  </a:lnTo>
                  <a:lnTo>
                    <a:pt x="575" y="261"/>
                  </a:lnTo>
                  <a:lnTo>
                    <a:pt x="572" y="258"/>
                  </a:lnTo>
                  <a:lnTo>
                    <a:pt x="568" y="255"/>
                  </a:lnTo>
                  <a:lnTo>
                    <a:pt x="563" y="252"/>
                  </a:lnTo>
                  <a:lnTo>
                    <a:pt x="560" y="247"/>
                  </a:lnTo>
                  <a:lnTo>
                    <a:pt x="554" y="243"/>
                  </a:lnTo>
                  <a:lnTo>
                    <a:pt x="549" y="240"/>
                  </a:lnTo>
                  <a:lnTo>
                    <a:pt x="543" y="235"/>
                  </a:lnTo>
                  <a:lnTo>
                    <a:pt x="536" y="232"/>
                  </a:lnTo>
                  <a:lnTo>
                    <a:pt x="536" y="231"/>
                  </a:lnTo>
                  <a:lnTo>
                    <a:pt x="534" y="229"/>
                  </a:lnTo>
                  <a:lnTo>
                    <a:pt x="526" y="226"/>
                  </a:lnTo>
                  <a:lnTo>
                    <a:pt x="523" y="225"/>
                  </a:lnTo>
                  <a:lnTo>
                    <a:pt x="522" y="221"/>
                  </a:lnTo>
                  <a:lnTo>
                    <a:pt x="517" y="221"/>
                  </a:lnTo>
                  <a:lnTo>
                    <a:pt x="514" y="220"/>
                  </a:lnTo>
                  <a:lnTo>
                    <a:pt x="510" y="218"/>
                  </a:lnTo>
                  <a:lnTo>
                    <a:pt x="507" y="215"/>
                  </a:lnTo>
                  <a:lnTo>
                    <a:pt x="500" y="214"/>
                  </a:lnTo>
                  <a:lnTo>
                    <a:pt x="496" y="211"/>
                  </a:lnTo>
                  <a:lnTo>
                    <a:pt x="490" y="208"/>
                  </a:lnTo>
                  <a:lnTo>
                    <a:pt x="485" y="206"/>
                  </a:lnTo>
                  <a:lnTo>
                    <a:pt x="484" y="205"/>
                  </a:lnTo>
                  <a:lnTo>
                    <a:pt x="484" y="203"/>
                  </a:lnTo>
                  <a:lnTo>
                    <a:pt x="479" y="203"/>
                  </a:lnTo>
                  <a:lnTo>
                    <a:pt x="472" y="199"/>
                  </a:lnTo>
                  <a:lnTo>
                    <a:pt x="464" y="194"/>
                  </a:lnTo>
                  <a:lnTo>
                    <a:pt x="446" y="186"/>
                  </a:lnTo>
                  <a:lnTo>
                    <a:pt x="430" y="180"/>
                  </a:lnTo>
                  <a:lnTo>
                    <a:pt x="427" y="179"/>
                  </a:lnTo>
                  <a:lnTo>
                    <a:pt x="426" y="177"/>
                  </a:lnTo>
                  <a:lnTo>
                    <a:pt x="426" y="174"/>
                  </a:lnTo>
                  <a:lnTo>
                    <a:pt x="427" y="171"/>
                  </a:lnTo>
                  <a:lnTo>
                    <a:pt x="411" y="160"/>
                  </a:lnTo>
                  <a:lnTo>
                    <a:pt x="395" y="148"/>
                  </a:lnTo>
                  <a:lnTo>
                    <a:pt x="388" y="142"/>
                  </a:lnTo>
                  <a:lnTo>
                    <a:pt x="382" y="135"/>
                  </a:lnTo>
                  <a:lnTo>
                    <a:pt x="375" y="125"/>
                  </a:lnTo>
                  <a:lnTo>
                    <a:pt x="372" y="116"/>
                  </a:lnTo>
                  <a:lnTo>
                    <a:pt x="375" y="115"/>
                  </a:lnTo>
                  <a:lnTo>
                    <a:pt x="378" y="115"/>
                  </a:lnTo>
                  <a:lnTo>
                    <a:pt x="385" y="118"/>
                  </a:lnTo>
                  <a:lnTo>
                    <a:pt x="382" y="115"/>
                  </a:lnTo>
                  <a:lnTo>
                    <a:pt x="378" y="113"/>
                  </a:lnTo>
                  <a:lnTo>
                    <a:pt x="371" y="110"/>
                  </a:lnTo>
                  <a:lnTo>
                    <a:pt x="363" y="107"/>
                  </a:lnTo>
                  <a:lnTo>
                    <a:pt x="360" y="104"/>
                  </a:lnTo>
                  <a:lnTo>
                    <a:pt x="360" y="101"/>
                  </a:lnTo>
                  <a:lnTo>
                    <a:pt x="372" y="103"/>
                  </a:lnTo>
                  <a:lnTo>
                    <a:pt x="385" y="107"/>
                  </a:lnTo>
                  <a:lnTo>
                    <a:pt x="407" y="118"/>
                  </a:lnTo>
                  <a:lnTo>
                    <a:pt x="411" y="118"/>
                  </a:lnTo>
                  <a:lnTo>
                    <a:pt x="423" y="122"/>
                  </a:lnTo>
                  <a:lnTo>
                    <a:pt x="436" y="128"/>
                  </a:lnTo>
                  <a:lnTo>
                    <a:pt x="462" y="138"/>
                  </a:lnTo>
                  <a:lnTo>
                    <a:pt x="436" y="124"/>
                  </a:lnTo>
                  <a:lnTo>
                    <a:pt x="409" y="110"/>
                  </a:lnTo>
                  <a:lnTo>
                    <a:pt x="394" y="106"/>
                  </a:lnTo>
                  <a:lnTo>
                    <a:pt x="383" y="99"/>
                  </a:lnTo>
                  <a:lnTo>
                    <a:pt x="372" y="93"/>
                  </a:lnTo>
                  <a:lnTo>
                    <a:pt x="362" y="90"/>
                  </a:lnTo>
                  <a:lnTo>
                    <a:pt x="357" y="87"/>
                  </a:lnTo>
                  <a:lnTo>
                    <a:pt x="354" y="83"/>
                  </a:lnTo>
                  <a:lnTo>
                    <a:pt x="357" y="83"/>
                  </a:lnTo>
                  <a:lnTo>
                    <a:pt x="362" y="81"/>
                  </a:lnTo>
                  <a:lnTo>
                    <a:pt x="369" y="84"/>
                  </a:lnTo>
                  <a:lnTo>
                    <a:pt x="383" y="93"/>
                  </a:lnTo>
                  <a:lnTo>
                    <a:pt x="394" y="96"/>
                  </a:lnTo>
                  <a:lnTo>
                    <a:pt x="404" y="99"/>
                  </a:lnTo>
                  <a:lnTo>
                    <a:pt x="415" y="103"/>
                  </a:lnTo>
                  <a:lnTo>
                    <a:pt x="424" y="107"/>
                  </a:lnTo>
                  <a:lnTo>
                    <a:pt x="411" y="99"/>
                  </a:lnTo>
                  <a:lnTo>
                    <a:pt x="397" y="93"/>
                  </a:lnTo>
                  <a:lnTo>
                    <a:pt x="382" y="86"/>
                  </a:lnTo>
                  <a:lnTo>
                    <a:pt x="368" y="78"/>
                  </a:lnTo>
                  <a:lnTo>
                    <a:pt x="363" y="78"/>
                  </a:lnTo>
                  <a:lnTo>
                    <a:pt x="360" y="75"/>
                  </a:lnTo>
                  <a:lnTo>
                    <a:pt x="359" y="72"/>
                  </a:lnTo>
                  <a:lnTo>
                    <a:pt x="359" y="69"/>
                  </a:lnTo>
                  <a:lnTo>
                    <a:pt x="368" y="69"/>
                  </a:lnTo>
                  <a:lnTo>
                    <a:pt x="378" y="71"/>
                  </a:lnTo>
                  <a:lnTo>
                    <a:pt x="398" y="77"/>
                  </a:lnTo>
                  <a:lnTo>
                    <a:pt x="417" y="84"/>
                  </a:lnTo>
                  <a:lnTo>
                    <a:pt x="435" y="90"/>
                  </a:lnTo>
                  <a:lnTo>
                    <a:pt x="420" y="81"/>
                  </a:lnTo>
                  <a:lnTo>
                    <a:pt x="400" y="72"/>
                  </a:lnTo>
                  <a:lnTo>
                    <a:pt x="382" y="64"/>
                  </a:lnTo>
                  <a:lnTo>
                    <a:pt x="363" y="54"/>
                  </a:lnTo>
                  <a:lnTo>
                    <a:pt x="362" y="51"/>
                  </a:lnTo>
                  <a:lnTo>
                    <a:pt x="362" y="49"/>
                  </a:lnTo>
                  <a:lnTo>
                    <a:pt x="363" y="48"/>
                  </a:lnTo>
                  <a:lnTo>
                    <a:pt x="357" y="45"/>
                  </a:lnTo>
                  <a:lnTo>
                    <a:pt x="354" y="42"/>
                  </a:lnTo>
                  <a:lnTo>
                    <a:pt x="354" y="38"/>
                  </a:lnTo>
                  <a:lnTo>
                    <a:pt x="374" y="43"/>
                  </a:lnTo>
                  <a:lnTo>
                    <a:pt x="394" y="51"/>
                  </a:lnTo>
                  <a:lnTo>
                    <a:pt x="414" y="58"/>
                  </a:lnTo>
                  <a:lnTo>
                    <a:pt x="435" y="64"/>
                  </a:lnTo>
                  <a:lnTo>
                    <a:pt x="418" y="55"/>
                  </a:lnTo>
                  <a:lnTo>
                    <a:pt x="400" y="46"/>
                  </a:lnTo>
                  <a:lnTo>
                    <a:pt x="360" y="32"/>
                  </a:lnTo>
                  <a:lnTo>
                    <a:pt x="351" y="29"/>
                  </a:lnTo>
                  <a:lnTo>
                    <a:pt x="348" y="26"/>
                  </a:lnTo>
                  <a:lnTo>
                    <a:pt x="348" y="25"/>
                  </a:lnTo>
                  <a:lnTo>
                    <a:pt x="348" y="22"/>
                  </a:lnTo>
                  <a:lnTo>
                    <a:pt x="366" y="26"/>
                  </a:lnTo>
                  <a:lnTo>
                    <a:pt x="385" y="34"/>
                  </a:lnTo>
                  <a:lnTo>
                    <a:pt x="403" y="40"/>
                  </a:lnTo>
                  <a:lnTo>
                    <a:pt x="420" y="48"/>
                  </a:lnTo>
                  <a:lnTo>
                    <a:pt x="388" y="29"/>
                  </a:lnTo>
                  <a:lnTo>
                    <a:pt x="354" y="13"/>
                  </a:lnTo>
                  <a:lnTo>
                    <a:pt x="353" y="8"/>
                  </a:lnTo>
                  <a:lnTo>
                    <a:pt x="351" y="0"/>
                  </a:lnTo>
                  <a:lnTo>
                    <a:pt x="360" y="2"/>
                  </a:lnTo>
                  <a:lnTo>
                    <a:pt x="369" y="3"/>
                  </a:lnTo>
                  <a:lnTo>
                    <a:pt x="385" y="10"/>
                  </a:lnTo>
                  <a:lnTo>
                    <a:pt x="401" y="17"/>
                  </a:lnTo>
                  <a:lnTo>
                    <a:pt x="418" y="22"/>
                  </a:lnTo>
                  <a:lnTo>
                    <a:pt x="417" y="26"/>
                  </a:lnTo>
                  <a:lnTo>
                    <a:pt x="415" y="28"/>
                  </a:lnTo>
                  <a:lnTo>
                    <a:pt x="418" y="31"/>
                  </a:lnTo>
                  <a:lnTo>
                    <a:pt x="423" y="34"/>
                  </a:lnTo>
                  <a:lnTo>
                    <a:pt x="421" y="37"/>
                  </a:lnTo>
                  <a:lnTo>
                    <a:pt x="420" y="40"/>
                  </a:lnTo>
                  <a:lnTo>
                    <a:pt x="424" y="43"/>
                  </a:lnTo>
                  <a:lnTo>
                    <a:pt x="430" y="46"/>
                  </a:lnTo>
                  <a:lnTo>
                    <a:pt x="438" y="51"/>
                  </a:lnTo>
                  <a:lnTo>
                    <a:pt x="444" y="54"/>
                  </a:lnTo>
                  <a:lnTo>
                    <a:pt x="441" y="57"/>
                  </a:lnTo>
                  <a:lnTo>
                    <a:pt x="439" y="58"/>
                  </a:lnTo>
                  <a:lnTo>
                    <a:pt x="438" y="58"/>
                  </a:lnTo>
                  <a:close/>
                  <a:moveTo>
                    <a:pt x="433" y="109"/>
                  </a:moveTo>
                  <a:lnTo>
                    <a:pt x="433" y="109"/>
                  </a:lnTo>
                  <a:lnTo>
                    <a:pt x="430" y="107"/>
                  </a:lnTo>
                  <a:lnTo>
                    <a:pt x="429" y="109"/>
                  </a:lnTo>
                  <a:lnTo>
                    <a:pt x="432" y="110"/>
                  </a:lnTo>
                  <a:lnTo>
                    <a:pt x="433" y="110"/>
                  </a:lnTo>
                  <a:lnTo>
                    <a:pt x="433" y="109"/>
                  </a:lnTo>
                  <a:close/>
                  <a:moveTo>
                    <a:pt x="667" y="141"/>
                  </a:moveTo>
                  <a:lnTo>
                    <a:pt x="667" y="141"/>
                  </a:lnTo>
                  <a:lnTo>
                    <a:pt x="658" y="128"/>
                  </a:lnTo>
                  <a:lnTo>
                    <a:pt x="645" y="119"/>
                  </a:lnTo>
                  <a:lnTo>
                    <a:pt x="650" y="125"/>
                  </a:lnTo>
                  <a:lnTo>
                    <a:pt x="654" y="131"/>
                  </a:lnTo>
                  <a:lnTo>
                    <a:pt x="659" y="138"/>
                  </a:lnTo>
                  <a:lnTo>
                    <a:pt x="662" y="139"/>
                  </a:lnTo>
                  <a:lnTo>
                    <a:pt x="667" y="141"/>
                  </a:lnTo>
                  <a:close/>
                  <a:moveTo>
                    <a:pt x="455" y="179"/>
                  </a:moveTo>
                  <a:lnTo>
                    <a:pt x="455" y="179"/>
                  </a:lnTo>
                  <a:lnTo>
                    <a:pt x="453" y="176"/>
                  </a:lnTo>
                  <a:lnTo>
                    <a:pt x="455" y="174"/>
                  </a:lnTo>
                  <a:lnTo>
                    <a:pt x="462" y="176"/>
                  </a:lnTo>
                  <a:lnTo>
                    <a:pt x="468" y="177"/>
                  </a:lnTo>
                  <a:lnTo>
                    <a:pt x="479" y="183"/>
                  </a:lnTo>
                  <a:lnTo>
                    <a:pt x="490" y="189"/>
                  </a:lnTo>
                  <a:lnTo>
                    <a:pt x="496" y="191"/>
                  </a:lnTo>
                  <a:lnTo>
                    <a:pt x="502" y="192"/>
                  </a:lnTo>
                  <a:lnTo>
                    <a:pt x="526" y="208"/>
                  </a:lnTo>
                  <a:lnTo>
                    <a:pt x="552" y="221"/>
                  </a:lnTo>
                  <a:lnTo>
                    <a:pt x="604" y="247"/>
                  </a:lnTo>
                  <a:lnTo>
                    <a:pt x="590" y="235"/>
                  </a:lnTo>
                  <a:lnTo>
                    <a:pt x="575" y="223"/>
                  </a:lnTo>
                  <a:lnTo>
                    <a:pt x="560" y="211"/>
                  </a:lnTo>
                  <a:lnTo>
                    <a:pt x="543" y="200"/>
                  </a:lnTo>
                  <a:lnTo>
                    <a:pt x="508" y="182"/>
                  </a:lnTo>
                  <a:lnTo>
                    <a:pt x="470" y="164"/>
                  </a:lnTo>
                  <a:lnTo>
                    <a:pt x="468" y="167"/>
                  </a:lnTo>
                  <a:lnTo>
                    <a:pt x="467" y="168"/>
                  </a:lnTo>
                  <a:lnTo>
                    <a:pt x="465" y="168"/>
                  </a:lnTo>
                  <a:lnTo>
                    <a:pt x="427" y="147"/>
                  </a:lnTo>
                  <a:lnTo>
                    <a:pt x="406" y="136"/>
                  </a:lnTo>
                  <a:lnTo>
                    <a:pt x="383" y="128"/>
                  </a:lnTo>
                  <a:lnTo>
                    <a:pt x="398" y="144"/>
                  </a:lnTo>
                  <a:lnTo>
                    <a:pt x="415" y="157"/>
                  </a:lnTo>
                  <a:lnTo>
                    <a:pt x="433" y="170"/>
                  </a:lnTo>
                  <a:lnTo>
                    <a:pt x="444" y="174"/>
                  </a:lnTo>
                  <a:lnTo>
                    <a:pt x="455" y="179"/>
                  </a:lnTo>
                  <a:close/>
                  <a:moveTo>
                    <a:pt x="676" y="139"/>
                  </a:moveTo>
                  <a:lnTo>
                    <a:pt x="676" y="139"/>
                  </a:lnTo>
                  <a:lnTo>
                    <a:pt x="671" y="135"/>
                  </a:lnTo>
                  <a:lnTo>
                    <a:pt x="670" y="131"/>
                  </a:lnTo>
                  <a:lnTo>
                    <a:pt x="667" y="131"/>
                  </a:lnTo>
                  <a:lnTo>
                    <a:pt x="671" y="136"/>
                  </a:lnTo>
                  <a:lnTo>
                    <a:pt x="674" y="138"/>
                  </a:lnTo>
                  <a:lnTo>
                    <a:pt x="676" y="139"/>
                  </a:lnTo>
                  <a:close/>
                  <a:moveTo>
                    <a:pt x="439" y="135"/>
                  </a:moveTo>
                  <a:lnTo>
                    <a:pt x="439" y="135"/>
                  </a:lnTo>
                  <a:lnTo>
                    <a:pt x="436" y="133"/>
                  </a:lnTo>
                  <a:lnTo>
                    <a:pt x="433" y="133"/>
                  </a:lnTo>
                  <a:lnTo>
                    <a:pt x="435" y="135"/>
                  </a:lnTo>
                  <a:lnTo>
                    <a:pt x="436" y="135"/>
                  </a:lnTo>
                  <a:lnTo>
                    <a:pt x="438" y="135"/>
                  </a:lnTo>
                  <a:lnTo>
                    <a:pt x="439" y="135"/>
                  </a:lnTo>
                  <a:close/>
                  <a:moveTo>
                    <a:pt x="270" y="135"/>
                  </a:moveTo>
                  <a:lnTo>
                    <a:pt x="270" y="135"/>
                  </a:lnTo>
                  <a:lnTo>
                    <a:pt x="275" y="135"/>
                  </a:lnTo>
                  <a:lnTo>
                    <a:pt x="276" y="135"/>
                  </a:lnTo>
                  <a:lnTo>
                    <a:pt x="276" y="133"/>
                  </a:lnTo>
                  <a:lnTo>
                    <a:pt x="273" y="133"/>
                  </a:lnTo>
                  <a:lnTo>
                    <a:pt x="272" y="135"/>
                  </a:lnTo>
                  <a:lnTo>
                    <a:pt x="270" y="135"/>
                  </a:lnTo>
                  <a:close/>
                  <a:moveTo>
                    <a:pt x="462" y="144"/>
                  </a:moveTo>
                  <a:lnTo>
                    <a:pt x="462" y="144"/>
                  </a:lnTo>
                  <a:lnTo>
                    <a:pt x="452" y="139"/>
                  </a:lnTo>
                  <a:lnTo>
                    <a:pt x="446" y="136"/>
                  </a:lnTo>
                  <a:lnTo>
                    <a:pt x="441" y="136"/>
                  </a:lnTo>
                  <a:lnTo>
                    <a:pt x="446" y="138"/>
                  </a:lnTo>
                  <a:lnTo>
                    <a:pt x="450" y="141"/>
                  </a:lnTo>
                  <a:lnTo>
                    <a:pt x="456" y="144"/>
                  </a:lnTo>
                  <a:lnTo>
                    <a:pt x="462" y="144"/>
                  </a:lnTo>
                  <a:close/>
                  <a:moveTo>
                    <a:pt x="456" y="153"/>
                  </a:moveTo>
                  <a:lnTo>
                    <a:pt x="456" y="153"/>
                  </a:lnTo>
                  <a:lnTo>
                    <a:pt x="452" y="148"/>
                  </a:lnTo>
                  <a:lnTo>
                    <a:pt x="446" y="147"/>
                  </a:lnTo>
                  <a:lnTo>
                    <a:pt x="435" y="144"/>
                  </a:lnTo>
                  <a:lnTo>
                    <a:pt x="446" y="148"/>
                  </a:lnTo>
                  <a:lnTo>
                    <a:pt x="450" y="151"/>
                  </a:lnTo>
                  <a:lnTo>
                    <a:pt x="456" y="153"/>
                  </a:lnTo>
                  <a:close/>
                  <a:moveTo>
                    <a:pt x="651" y="173"/>
                  </a:moveTo>
                  <a:lnTo>
                    <a:pt x="651" y="173"/>
                  </a:lnTo>
                  <a:lnTo>
                    <a:pt x="654" y="174"/>
                  </a:lnTo>
                  <a:lnTo>
                    <a:pt x="659" y="176"/>
                  </a:lnTo>
                  <a:lnTo>
                    <a:pt x="665" y="182"/>
                  </a:lnTo>
                  <a:lnTo>
                    <a:pt x="671" y="186"/>
                  </a:lnTo>
                  <a:lnTo>
                    <a:pt x="674" y="188"/>
                  </a:lnTo>
                  <a:lnTo>
                    <a:pt x="677" y="188"/>
                  </a:lnTo>
                  <a:lnTo>
                    <a:pt x="667" y="177"/>
                  </a:lnTo>
                  <a:lnTo>
                    <a:pt x="658" y="167"/>
                  </a:lnTo>
                  <a:lnTo>
                    <a:pt x="647" y="154"/>
                  </a:lnTo>
                  <a:lnTo>
                    <a:pt x="641" y="150"/>
                  </a:lnTo>
                  <a:lnTo>
                    <a:pt x="635" y="145"/>
                  </a:lnTo>
                  <a:lnTo>
                    <a:pt x="638" y="153"/>
                  </a:lnTo>
                  <a:lnTo>
                    <a:pt x="642" y="159"/>
                  </a:lnTo>
                  <a:lnTo>
                    <a:pt x="651" y="173"/>
                  </a:lnTo>
                  <a:close/>
                  <a:moveTo>
                    <a:pt x="676" y="168"/>
                  </a:moveTo>
                  <a:lnTo>
                    <a:pt x="676" y="168"/>
                  </a:lnTo>
                  <a:lnTo>
                    <a:pt x="667" y="157"/>
                  </a:lnTo>
                  <a:lnTo>
                    <a:pt x="654" y="147"/>
                  </a:lnTo>
                  <a:lnTo>
                    <a:pt x="664" y="159"/>
                  </a:lnTo>
                  <a:lnTo>
                    <a:pt x="670" y="164"/>
                  </a:lnTo>
                  <a:lnTo>
                    <a:pt x="676" y="168"/>
                  </a:lnTo>
                  <a:close/>
                  <a:moveTo>
                    <a:pt x="240" y="153"/>
                  </a:moveTo>
                  <a:lnTo>
                    <a:pt x="240" y="153"/>
                  </a:lnTo>
                  <a:lnTo>
                    <a:pt x="276" y="156"/>
                  </a:lnTo>
                  <a:lnTo>
                    <a:pt x="296" y="157"/>
                  </a:lnTo>
                  <a:lnTo>
                    <a:pt x="307" y="157"/>
                  </a:lnTo>
                  <a:lnTo>
                    <a:pt x="316" y="156"/>
                  </a:lnTo>
                  <a:lnTo>
                    <a:pt x="316" y="154"/>
                  </a:lnTo>
                  <a:lnTo>
                    <a:pt x="314" y="154"/>
                  </a:lnTo>
                  <a:lnTo>
                    <a:pt x="313" y="153"/>
                  </a:lnTo>
                  <a:lnTo>
                    <a:pt x="313" y="151"/>
                  </a:lnTo>
                  <a:lnTo>
                    <a:pt x="314" y="151"/>
                  </a:lnTo>
                  <a:lnTo>
                    <a:pt x="316" y="153"/>
                  </a:lnTo>
                  <a:lnTo>
                    <a:pt x="318" y="154"/>
                  </a:lnTo>
                  <a:lnTo>
                    <a:pt x="319" y="154"/>
                  </a:lnTo>
                  <a:lnTo>
                    <a:pt x="324" y="153"/>
                  </a:lnTo>
                  <a:lnTo>
                    <a:pt x="325" y="153"/>
                  </a:lnTo>
                  <a:lnTo>
                    <a:pt x="327" y="151"/>
                  </a:lnTo>
                  <a:lnTo>
                    <a:pt x="284" y="150"/>
                  </a:lnTo>
                  <a:lnTo>
                    <a:pt x="261" y="150"/>
                  </a:lnTo>
                  <a:lnTo>
                    <a:pt x="240" y="153"/>
                  </a:lnTo>
                  <a:close/>
                  <a:moveTo>
                    <a:pt x="318" y="160"/>
                  </a:moveTo>
                  <a:lnTo>
                    <a:pt x="318" y="160"/>
                  </a:lnTo>
                  <a:lnTo>
                    <a:pt x="322" y="162"/>
                  </a:lnTo>
                  <a:lnTo>
                    <a:pt x="325" y="162"/>
                  </a:lnTo>
                  <a:lnTo>
                    <a:pt x="327" y="160"/>
                  </a:lnTo>
                  <a:lnTo>
                    <a:pt x="325" y="160"/>
                  </a:lnTo>
                  <a:lnTo>
                    <a:pt x="322" y="159"/>
                  </a:lnTo>
                  <a:lnTo>
                    <a:pt x="319" y="159"/>
                  </a:lnTo>
                  <a:lnTo>
                    <a:pt x="318" y="160"/>
                  </a:lnTo>
                  <a:close/>
                  <a:moveTo>
                    <a:pt x="500" y="171"/>
                  </a:moveTo>
                  <a:lnTo>
                    <a:pt x="500" y="171"/>
                  </a:lnTo>
                  <a:lnTo>
                    <a:pt x="502" y="170"/>
                  </a:lnTo>
                  <a:lnTo>
                    <a:pt x="502" y="168"/>
                  </a:lnTo>
                  <a:lnTo>
                    <a:pt x="504" y="168"/>
                  </a:lnTo>
                  <a:lnTo>
                    <a:pt x="504" y="170"/>
                  </a:lnTo>
                  <a:lnTo>
                    <a:pt x="504" y="168"/>
                  </a:lnTo>
                  <a:lnTo>
                    <a:pt x="499" y="168"/>
                  </a:lnTo>
                  <a:lnTo>
                    <a:pt x="497" y="165"/>
                  </a:lnTo>
                  <a:lnTo>
                    <a:pt x="494" y="164"/>
                  </a:lnTo>
                  <a:lnTo>
                    <a:pt x="490" y="164"/>
                  </a:lnTo>
                  <a:lnTo>
                    <a:pt x="496" y="167"/>
                  </a:lnTo>
                  <a:lnTo>
                    <a:pt x="499" y="168"/>
                  </a:lnTo>
                  <a:lnTo>
                    <a:pt x="500" y="171"/>
                  </a:lnTo>
                  <a:close/>
                  <a:moveTo>
                    <a:pt x="253" y="165"/>
                  </a:moveTo>
                  <a:lnTo>
                    <a:pt x="253" y="165"/>
                  </a:lnTo>
                  <a:lnTo>
                    <a:pt x="261" y="170"/>
                  </a:lnTo>
                  <a:lnTo>
                    <a:pt x="270" y="171"/>
                  </a:lnTo>
                  <a:lnTo>
                    <a:pt x="290" y="173"/>
                  </a:lnTo>
                  <a:lnTo>
                    <a:pt x="324" y="179"/>
                  </a:lnTo>
                  <a:lnTo>
                    <a:pt x="356" y="185"/>
                  </a:lnTo>
                  <a:lnTo>
                    <a:pt x="351" y="182"/>
                  </a:lnTo>
                  <a:lnTo>
                    <a:pt x="345" y="179"/>
                  </a:lnTo>
                  <a:lnTo>
                    <a:pt x="340" y="174"/>
                  </a:lnTo>
                  <a:lnTo>
                    <a:pt x="339" y="171"/>
                  </a:lnTo>
                  <a:lnTo>
                    <a:pt x="339" y="168"/>
                  </a:lnTo>
                  <a:lnTo>
                    <a:pt x="318" y="168"/>
                  </a:lnTo>
                  <a:lnTo>
                    <a:pt x="298" y="165"/>
                  </a:lnTo>
                  <a:lnTo>
                    <a:pt x="276" y="165"/>
                  </a:lnTo>
                  <a:lnTo>
                    <a:pt x="253" y="165"/>
                  </a:lnTo>
                  <a:close/>
                  <a:moveTo>
                    <a:pt x="659" y="196"/>
                  </a:moveTo>
                  <a:lnTo>
                    <a:pt x="659" y="196"/>
                  </a:lnTo>
                  <a:lnTo>
                    <a:pt x="651" y="188"/>
                  </a:lnTo>
                  <a:lnTo>
                    <a:pt x="644" y="180"/>
                  </a:lnTo>
                  <a:lnTo>
                    <a:pt x="629" y="165"/>
                  </a:lnTo>
                  <a:lnTo>
                    <a:pt x="630" y="170"/>
                  </a:lnTo>
                  <a:lnTo>
                    <a:pt x="633" y="176"/>
                  </a:lnTo>
                  <a:lnTo>
                    <a:pt x="636" y="180"/>
                  </a:lnTo>
                  <a:lnTo>
                    <a:pt x="641" y="183"/>
                  </a:lnTo>
                  <a:lnTo>
                    <a:pt x="650" y="189"/>
                  </a:lnTo>
                  <a:lnTo>
                    <a:pt x="659" y="196"/>
                  </a:lnTo>
                  <a:close/>
                  <a:moveTo>
                    <a:pt x="365" y="168"/>
                  </a:moveTo>
                  <a:lnTo>
                    <a:pt x="365" y="168"/>
                  </a:lnTo>
                  <a:lnTo>
                    <a:pt x="363" y="170"/>
                  </a:lnTo>
                  <a:lnTo>
                    <a:pt x="356" y="170"/>
                  </a:lnTo>
                  <a:lnTo>
                    <a:pt x="353" y="170"/>
                  </a:lnTo>
                  <a:lnTo>
                    <a:pt x="350" y="171"/>
                  </a:lnTo>
                  <a:lnTo>
                    <a:pt x="382" y="186"/>
                  </a:lnTo>
                  <a:lnTo>
                    <a:pt x="397" y="194"/>
                  </a:lnTo>
                  <a:lnTo>
                    <a:pt x="414" y="200"/>
                  </a:lnTo>
                  <a:lnTo>
                    <a:pt x="414" y="199"/>
                  </a:lnTo>
                  <a:lnTo>
                    <a:pt x="414" y="197"/>
                  </a:lnTo>
                  <a:lnTo>
                    <a:pt x="412" y="196"/>
                  </a:lnTo>
                  <a:lnTo>
                    <a:pt x="414" y="194"/>
                  </a:lnTo>
                  <a:lnTo>
                    <a:pt x="417" y="194"/>
                  </a:lnTo>
                  <a:lnTo>
                    <a:pt x="418" y="192"/>
                  </a:lnTo>
                  <a:lnTo>
                    <a:pt x="392" y="180"/>
                  </a:lnTo>
                  <a:lnTo>
                    <a:pt x="378" y="174"/>
                  </a:lnTo>
                  <a:lnTo>
                    <a:pt x="365" y="168"/>
                  </a:lnTo>
                  <a:close/>
                  <a:moveTo>
                    <a:pt x="508" y="173"/>
                  </a:moveTo>
                  <a:lnTo>
                    <a:pt x="508" y="173"/>
                  </a:lnTo>
                  <a:lnTo>
                    <a:pt x="511" y="173"/>
                  </a:lnTo>
                  <a:lnTo>
                    <a:pt x="513" y="176"/>
                  </a:lnTo>
                  <a:lnTo>
                    <a:pt x="516" y="176"/>
                  </a:lnTo>
                  <a:lnTo>
                    <a:pt x="517" y="176"/>
                  </a:lnTo>
                  <a:lnTo>
                    <a:pt x="514" y="174"/>
                  </a:lnTo>
                  <a:lnTo>
                    <a:pt x="513" y="173"/>
                  </a:lnTo>
                  <a:lnTo>
                    <a:pt x="510" y="171"/>
                  </a:lnTo>
                  <a:lnTo>
                    <a:pt x="508" y="173"/>
                  </a:lnTo>
                  <a:close/>
                  <a:moveTo>
                    <a:pt x="536" y="179"/>
                  </a:moveTo>
                  <a:lnTo>
                    <a:pt x="536" y="179"/>
                  </a:lnTo>
                  <a:lnTo>
                    <a:pt x="534" y="179"/>
                  </a:lnTo>
                  <a:lnTo>
                    <a:pt x="532" y="177"/>
                  </a:lnTo>
                  <a:lnTo>
                    <a:pt x="529" y="176"/>
                  </a:lnTo>
                  <a:lnTo>
                    <a:pt x="528" y="176"/>
                  </a:lnTo>
                  <a:lnTo>
                    <a:pt x="529" y="177"/>
                  </a:lnTo>
                  <a:lnTo>
                    <a:pt x="531" y="179"/>
                  </a:lnTo>
                  <a:lnTo>
                    <a:pt x="534" y="180"/>
                  </a:lnTo>
                  <a:lnTo>
                    <a:pt x="536" y="179"/>
                  </a:lnTo>
                  <a:close/>
                  <a:moveTo>
                    <a:pt x="536" y="188"/>
                  </a:moveTo>
                  <a:lnTo>
                    <a:pt x="536" y="188"/>
                  </a:lnTo>
                  <a:lnTo>
                    <a:pt x="548" y="194"/>
                  </a:lnTo>
                  <a:lnTo>
                    <a:pt x="554" y="197"/>
                  </a:lnTo>
                  <a:lnTo>
                    <a:pt x="557" y="199"/>
                  </a:lnTo>
                  <a:lnTo>
                    <a:pt x="560" y="197"/>
                  </a:lnTo>
                  <a:lnTo>
                    <a:pt x="539" y="186"/>
                  </a:lnTo>
                  <a:lnTo>
                    <a:pt x="528" y="180"/>
                  </a:lnTo>
                  <a:lnTo>
                    <a:pt x="517" y="177"/>
                  </a:lnTo>
                  <a:lnTo>
                    <a:pt x="526" y="183"/>
                  </a:lnTo>
                  <a:lnTo>
                    <a:pt x="529" y="185"/>
                  </a:lnTo>
                  <a:lnTo>
                    <a:pt x="536" y="188"/>
                  </a:lnTo>
                  <a:close/>
                  <a:moveTo>
                    <a:pt x="354" y="189"/>
                  </a:moveTo>
                  <a:lnTo>
                    <a:pt x="354" y="189"/>
                  </a:lnTo>
                  <a:lnTo>
                    <a:pt x="340" y="185"/>
                  </a:lnTo>
                  <a:lnTo>
                    <a:pt x="325" y="182"/>
                  </a:lnTo>
                  <a:lnTo>
                    <a:pt x="295" y="179"/>
                  </a:lnTo>
                  <a:lnTo>
                    <a:pt x="293" y="179"/>
                  </a:lnTo>
                  <a:lnTo>
                    <a:pt x="305" y="185"/>
                  </a:lnTo>
                  <a:lnTo>
                    <a:pt x="321" y="188"/>
                  </a:lnTo>
                  <a:lnTo>
                    <a:pt x="336" y="189"/>
                  </a:lnTo>
                  <a:lnTo>
                    <a:pt x="354" y="189"/>
                  </a:lnTo>
                  <a:close/>
                  <a:moveTo>
                    <a:pt x="295" y="186"/>
                  </a:moveTo>
                  <a:lnTo>
                    <a:pt x="295" y="186"/>
                  </a:lnTo>
                  <a:lnTo>
                    <a:pt x="295" y="183"/>
                  </a:lnTo>
                  <a:lnTo>
                    <a:pt x="292" y="182"/>
                  </a:lnTo>
                  <a:lnTo>
                    <a:pt x="292" y="183"/>
                  </a:lnTo>
                  <a:lnTo>
                    <a:pt x="292" y="185"/>
                  </a:lnTo>
                  <a:lnTo>
                    <a:pt x="295" y="186"/>
                  </a:lnTo>
                  <a:close/>
                  <a:moveTo>
                    <a:pt x="586" y="206"/>
                  </a:moveTo>
                  <a:lnTo>
                    <a:pt x="586" y="206"/>
                  </a:lnTo>
                  <a:lnTo>
                    <a:pt x="597" y="214"/>
                  </a:lnTo>
                  <a:lnTo>
                    <a:pt x="609" y="220"/>
                  </a:lnTo>
                  <a:lnTo>
                    <a:pt x="619" y="225"/>
                  </a:lnTo>
                  <a:lnTo>
                    <a:pt x="606" y="214"/>
                  </a:lnTo>
                  <a:lnTo>
                    <a:pt x="592" y="205"/>
                  </a:lnTo>
                  <a:lnTo>
                    <a:pt x="578" y="197"/>
                  </a:lnTo>
                  <a:lnTo>
                    <a:pt x="561" y="188"/>
                  </a:lnTo>
                  <a:lnTo>
                    <a:pt x="568" y="194"/>
                  </a:lnTo>
                  <a:lnTo>
                    <a:pt x="574" y="199"/>
                  </a:lnTo>
                  <a:lnTo>
                    <a:pt x="586" y="206"/>
                  </a:lnTo>
                  <a:close/>
                  <a:moveTo>
                    <a:pt x="394" y="203"/>
                  </a:moveTo>
                  <a:lnTo>
                    <a:pt x="394" y="203"/>
                  </a:lnTo>
                  <a:lnTo>
                    <a:pt x="389" y="200"/>
                  </a:lnTo>
                  <a:lnTo>
                    <a:pt x="383" y="197"/>
                  </a:lnTo>
                  <a:lnTo>
                    <a:pt x="377" y="194"/>
                  </a:lnTo>
                  <a:lnTo>
                    <a:pt x="371" y="191"/>
                  </a:lnTo>
                  <a:lnTo>
                    <a:pt x="368" y="194"/>
                  </a:lnTo>
                  <a:lnTo>
                    <a:pt x="365" y="196"/>
                  </a:lnTo>
                  <a:lnTo>
                    <a:pt x="356" y="196"/>
                  </a:lnTo>
                  <a:lnTo>
                    <a:pt x="346" y="196"/>
                  </a:lnTo>
                  <a:lnTo>
                    <a:pt x="337" y="196"/>
                  </a:lnTo>
                  <a:lnTo>
                    <a:pt x="351" y="200"/>
                  </a:lnTo>
                  <a:lnTo>
                    <a:pt x="365" y="205"/>
                  </a:lnTo>
                  <a:lnTo>
                    <a:pt x="378" y="208"/>
                  </a:lnTo>
                  <a:lnTo>
                    <a:pt x="385" y="211"/>
                  </a:lnTo>
                  <a:lnTo>
                    <a:pt x="391" y="215"/>
                  </a:lnTo>
                  <a:lnTo>
                    <a:pt x="397" y="214"/>
                  </a:lnTo>
                  <a:lnTo>
                    <a:pt x="401" y="214"/>
                  </a:lnTo>
                  <a:lnTo>
                    <a:pt x="411" y="215"/>
                  </a:lnTo>
                  <a:lnTo>
                    <a:pt x="409" y="214"/>
                  </a:lnTo>
                  <a:lnTo>
                    <a:pt x="404" y="212"/>
                  </a:lnTo>
                  <a:lnTo>
                    <a:pt x="403" y="209"/>
                  </a:lnTo>
                  <a:lnTo>
                    <a:pt x="401" y="208"/>
                  </a:lnTo>
                  <a:lnTo>
                    <a:pt x="403" y="206"/>
                  </a:lnTo>
                  <a:lnTo>
                    <a:pt x="398" y="205"/>
                  </a:lnTo>
                  <a:lnTo>
                    <a:pt x="397" y="205"/>
                  </a:lnTo>
                  <a:lnTo>
                    <a:pt x="398" y="205"/>
                  </a:lnTo>
                  <a:lnTo>
                    <a:pt x="397" y="203"/>
                  </a:lnTo>
                  <a:lnTo>
                    <a:pt x="395" y="203"/>
                  </a:lnTo>
                  <a:lnTo>
                    <a:pt x="395" y="205"/>
                  </a:lnTo>
                  <a:lnTo>
                    <a:pt x="394" y="203"/>
                  </a:lnTo>
                  <a:close/>
                  <a:moveTo>
                    <a:pt x="490" y="200"/>
                  </a:moveTo>
                  <a:lnTo>
                    <a:pt x="490" y="200"/>
                  </a:lnTo>
                  <a:lnTo>
                    <a:pt x="494" y="202"/>
                  </a:lnTo>
                  <a:lnTo>
                    <a:pt x="499" y="203"/>
                  </a:lnTo>
                  <a:lnTo>
                    <a:pt x="508" y="209"/>
                  </a:lnTo>
                  <a:lnTo>
                    <a:pt x="519" y="214"/>
                  </a:lnTo>
                  <a:lnTo>
                    <a:pt x="523" y="215"/>
                  </a:lnTo>
                  <a:lnTo>
                    <a:pt x="528" y="215"/>
                  </a:lnTo>
                  <a:lnTo>
                    <a:pt x="516" y="211"/>
                  </a:lnTo>
                  <a:lnTo>
                    <a:pt x="504" y="205"/>
                  </a:lnTo>
                  <a:lnTo>
                    <a:pt x="493" y="199"/>
                  </a:lnTo>
                  <a:lnTo>
                    <a:pt x="481" y="194"/>
                  </a:lnTo>
                  <a:lnTo>
                    <a:pt x="485" y="197"/>
                  </a:lnTo>
                  <a:lnTo>
                    <a:pt x="490" y="200"/>
                  </a:lnTo>
                  <a:close/>
                  <a:moveTo>
                    <a:pt x="272" y="197"/>
                  </a:moveTo>
                  <a:lnTo>
                    <a:pt x="272" y="197"/>
                  </a:lnTo>
                  <a:lnTo>
                    <a:pt x="301" y="206"/>
                  </a:lnTo>
                  <a:lnTo>
                    <a:pt x="316" y="209"/>
                  </a:lnTo>
                  <a:lnTo>
                    <a:pt x="333" y="212"/>
                  </a:lnTo>
                  <a:lnTo>
                    <a:pt x="321" y="205"/>
                  </a:lnTo>
                  <a:lnTo>
                    <a:pt x="305" y="199"/>
                  </a:lnTo>
                  <a:lnTo>
                    <a:pt x="298" y="196"/>
                  </a:lnTo>
                  <a:lnTo>
                    <a:pt x="290" y="196"/>
                  </a:lnTo>
                  <a:lnTo>
                    <a:pt x="281" y="196"/>
                  </a:lnTo>
                  <a:lnTo>
                    <a:pt x="272" y="197"/>
                  </a:lnTo>
                  <a:close/>
                  <a:moveTo>
                    <a:pt x="650" y="200"/>
                  </a:moveTo>
                  <a:lnTo>
                    <a:pt x="650" y="200"/>
                  </a:lnTo>
                  <a:lnTo>
                    <a:pt x="647" y="197"/>
                  </a:lnTo>
                  <a:lnTo>
                    <a:pt x="642" y="194"/>
                  </a:lnTo>
                  <a:lnTo>
                    <a:pt x="647" y="199"/>
                  </a:lnTo>
                  <a:lnTo>
                    <a:pt x="648" y="200"/>
                  </a:lnTo>
                  <a:lnTo>
                    <a:pt x="650" y="200"/>
                  </a:lnTo>
                  <a:close/>
                  <a:moveTo>
                    <a:pt x="461" y="225"/>
                  </a:moveTo>
                  <a:lnTo>
                    <a:pt x="461" y="225"/>
                  </a:lnTo>
                  <a:lnTo>
                    <a:pt x="476" y="232"/>
                  </a:lnTo>
                  <a:lnTo>
                    <a:pt x="491" y="241"/>
                  </a:lnTo>
                  <a:lnTo>
                    <a:pt x="522" y="257"/>
                  </a:lnTo>
                  <a:lnTo>
                    <a:pt x="508" y="244"/>
                  </a:lnTo>
                  <a:lnTo>
                    <a:pt x="513" y="244"/>
                  </a:lnTo>
                  <a:lnTo>
                    <a:pt x="511" y="243"/>
                  </a:lnTo>
                  <a:lnTo>
                    <a:pt x="510" y="241"/>
                  </a:lnTo>
                  <a:lnTo>
                    <a:pt x="507" y="240"/>
                  </a:lnTo>
                  <a:lnTo>
                    <a:pt x="507" y="241"/>
                  </a:lnTo>
                  <a:lnTo>
                    <a:pt x="508" y="241"/>
                  </a:lnTo>
                  <a:lnTo>
                    <a:pt x="508" y="243"/>
                  </a:lnTo>
                  <a:lnTo>
                    <a:pt x="507" y="243"/>
                  </a:lnTo>
                  <a:lnTo>
                    <a:pt x="496" y="234"/>
                  </a:lnTo>
                  <a:lnTo>
                    <a:pt x="490" y="229"/>
                  </a:lnTo>
                  <a:lnTo>
                    <a:pt x="485" y="225"/>
                  </a:lnTo>
                  <a:lnTo>
                    <a:pt x="470" y="218"/>
                  </a:lnTo>
                  <a:lnTo>
                    <a:pt x="456" y="211"/>
                  </a:lnTo>
                  <a:lnTo>
                    <a:pt x="441" y="205"/>
                  </a:lnTo>
                  <a:lnTo>
                    <a:pt x="433" y="203"/>
                  </a:lnTo>
                  <a:lnTo>
                    <a:pt x="424" y="202"/>
                  </a:lnTo>
                  <a:lnTo>
                    <a:pt x="432" y="209"/>
                  </a:lnTo>
                  <a:lnTo>
                    <a:pt x="439" y="215"/>
                  </a:lnTo>
                  <a:lnTo>
                    <a:pt x="450" y="220"/>
                  </a:lnTo>
                  <a:lnTo>
                    <a:pt x="461" y="225"/>
                  </a:lnTo>
                  <a:close/>
                  <a:moveTo>
                    <a:pt x="714" y="217"/>
                  </a:moveTo>
                  <a:lnTo>
                    <a:pt x="714" y="217"/>
                  </a:lnTo>
                  <a:lnTo>
                    <a:pt x="709" y="214"/>
                  </a:lnTo>
                  <a:lnTo>
                    <a:pt x="705" y="209"/>
                  </a:lnTo>
                  <a:lnTo>
                    <a:pt x="700" y="205"/>
                  </a:lnTo>
                  <a:lnTo>
                    <a:pt x="696" y="203"/>
                  </a:lnTo>
                  <a:lnTo>
                    <a:pt x="703" y="211"/>
                  </a:lnTo>
                  <a:lnTo>
                    <a:pt x="709" y="215"/>
                  </a:lnTo>
                  <a:lnTo>
                    <a:pt x="714" y="217"/>
                  </a:lnTo>
                  <a:close/>
                  <a:moveTo>
                    <a:pt x="648" y="215"/>
                  </a:moveTo>
                  <a:lnTo>
                    <a:pt x="648" y="215"/>
                  </a:lnTo>
                  <a:lnTo>
                    <a:pt x="641" y="209"/>
                  </a:lnTo>
                  <a:lnTo>
                    <a:pt x="636" y="206"/>
                  </a:lnTo>
                  <a:lnTo>
                    <a:pt x="633" y="205"/>
                  </a:lnTo>
                  <a:lnTo>
                    <a:pt x="641" y="211"/>
                  </a:lnTo>
                  <a:lnTo>
                    <a:pt x="645" y="214"/>
                  </a:lnTo>
                  <a:lnTo>
                    <a:pt x="648" y="215"/>
                  </a:lnTo>
                  <a:close/>
                  <a:moveTo>
                    <a:pt x="647" y="206"/>
                  </a:moveTo>
                  <a:lnTo>
                    <a:pt x="647" y="206"/>
                  </a:lnTo>
                  <a:lnTo>
                    <a:pt x="654" y="212"/>
                  </a:lnTo>
                  <a:lnTo>
                    <a:pt x="659" y="215"/>
                  </a:lnTo>
                  <a:lnTo>
                    <a:pt x="664" y="217"/>
                  </a:lnTo>
                  <a:lnTo>
                    <a:pt x="656" y="211"/>
                  </a:lnTo>
                  <a:lnTo>
                    <a:pt x="648" y="205"/>
                  </a:lnTo>
                  <a:lnTo>
                    <a:pt x="647" y="206"/>
                  </a:lnTo>
                  <a:close/>
                  <a:moveTo>
                    <a:pt x="345" y="214"/>
                  </a:moveTo>
                  <a:lnTo>
                    <a:pt x="345" y="214"/>
                  </a:lnTo>
                  <a:lnTo>
                    <a:pt x="342" y="211"/>
                  </a:lnTo>
                  <a:lnTo>
                    <a:pt x="337" y="209"/>
                  </a:lnTo>
                  <a:lnTo>
                    <a:pt x="330" y="206"/>
                  </a:lnTo>
                  <a:lnTo>
                    <a:pt x="336" y="211"/>
                  </a:lnTo>
                  <a:lnTo>
                    <a:pt x="345" y="214"/>
                  </a:lnTo>
                  <a:close/>
                  <a:moveTo>
                    <a:pt x="725" y="211"/>
                  </a:moveTo>
                  <a:lnTo>
                    <a:pt x="725" y="211"/>
                  </a:lnTo>
                  <a:lnTo>
                    <a:pt x="725" y="208"/>
                  </a:lnTo>
                  <a:lnTo>
                    <a:pt x="722" y="208"/>
                  </a:lnTo>
                  <a:lnTo>
                    <a:pt x="723" y="209"/>
                  </a:lnTo>
                  <a:lnTo>
                    <a:pt x="725" y="211"/>
                  </a:lnTo>
                  <a:close/>
                  <a:moveTo>
                    <a:pt x="443" y="225"/>
                  </a:moveTo>
                  <a:lnTo>
                    <a:pt x="443" y="225"/>
                  </a:lnTo>
                  <a:lnTo>
                    <a:pt x="444" y="226"/>
                  </a:lnTo>
                  <a:lnTo>
                    <a:pt x="446" y="226"/>
                  </a:lnTo>
                  <a:lnTo>
                    <a:pt x="447" y="225"/>
                  </a:lnTo>
                  <a:lnTo>
                    <a:pt x="441" y="221"/>
                  </a:lnTo>
                  <a:lnTo>
                    <a:pt x="433" y="217"/>
                  </a:lnTo>
                  <a:lnTo>
                    <a:pt x="427" y="214"/>
                  </a:lnTo>
                  <a:lnTo>
                    <a:pt x="420" y="212"/>
                  </a:lnTo>
                  <a:lnTo>
                    <a:pt x="430" y="218"/>
                  </a:lnTo>
                  <a:lnTo>
                    <a:pt x="443" y="225"/>
                  </a:lnTo>
                  <a:close/>
                  <a:moveTo>
                    <a:pt x="406" y="234"/>
                  </a:moveTo>
                  <a:lnTo>
                    <a:pt x="406" y="234"/>
                  </a:lnTo>
                  <a:lnTo>
                    <a:pt x="403" y="231"/>
                  </a:lnTo>
                  <a:lnTo>
                    <a:pt x="398" y="228"/>
                  </a:lnTo>
                  <a:lnTo>
                    <a:pt x="395" y="225"/>
                  </a:lnTo>
                  <a:lnTo>
                    <a:pt x="392" y="223"/>
                  </a:lnTo>
                  <a:lnTo>
                    <a:pt x="386" y="220"/>
                  </a:lnTo>
                  <a:lnTo>
                    <a:pt x="380" y="218"/>
                  </a:lnTo>
                  <a:lnTo>
                    <a:pt x="375" y="215"/>
                  </a:lnTo>
                  <a:lnTo>
                    <a:pt x="371" y="214"/>
                  </a:lnTo>
                  <a:lnTo>
                    <a:pt x="378" y="220"/>
                  </a:lnTo>
                  <a:lnTo>
                    <a:pt x="388" y="226"/>
                  </a:lnTo>
                  <a:lnTo>
                    <a:pt x="397" y="231"/>
                  </a:lnTo>
                  <a:lnTo>
                    <a:pt x="406" y="234"/>
                  </a:lnTo>
                  <a:close/>
                  <a:moveTo>
                    <a:pt x="699" y="226"/>
                  </a:moveTo>
                  <a:lnTo>
                    <a:pt x="699" y="226"/>
                  </a:lnTo>
                  <a:lnTo>
                    <a:pt x="694" y="223"/>
                  </a:lnTo>
                  <a:lnTo>
                    <a:pt x="690" y="220"/>
                  </a:lnTo>
                  <a:lnTo>
                    <a:pt x="682" y="212"/>
                  </a:lnTo>
                  <a:lnTo>
                    <a:pt x="685" y="217"/>
                  </a:lnTo>
                  <a:lnTo>
                    <a:pt x="690" y="221"/>
                  </a:lnTo>
                  <a:lnTo>
                    <a:pt x="694" y="225"/>
                  </a:lnTo>
                  <a:lnTo>
                    <a:pt x="699" y="226"/>
                  </a:lnTo>
                  <a:close/>
                  <a:moveTo>
                    <a:pt x="386" y="240"/>
                  </a:moveTo>
                  <a:lnTo>
                    <a:pt x="386" y="240"/>
                  </a:lnTo>
                  <a:lnTo>
                    <a:pt x="388" y="243"/>
                  </a:lnTo>
                  <a:lnTo>
                    <a:pt x="391" y="246"/>
                  </a:lnTo>
                  <a:lnTo>
                    <a:pt x="407" y="255"/>
                  </a:lnTo>
                  <a:lnTo>
                    <a:pt x="423" y="261"/>
                  </a:lnTo>
                  <a:lnTo>
                    <a:pt x="417" y="255"/>
                  </a:lnTo>
                  <a:lnTo>
                    <a:pt x="409" y="250"/>
                  </a:lnTo>
                  <a:lnTo>
                    <a:pt x="403" y="246"/>
                  </a:lnTo>
                  <a:lnTo>
                    <a:pt x="401" y="241"/>
                  </a:lnTo>
                  <a:lnTo>
                    <a:pt x="398" y="238"/>
                  </a:lnTo>
                  <a:lnTo>
                    <a:pt x="386" y="234"/>
                  </a:lnTo>
                  <a:lnTo>
                    <a:pt x="374" y="228"/>
                  </a:lnTo>
                  <a:lnTo>
                    <a:pt x="362" y="221"/>
                  </a:lnTo>
                  <a:lnTo>
                    <a:pt x="350" y="217"/>
                  </a:lnTo>
                  <a:lnTo>
                    <a:pt x="357" y="223"/>
                  </a:lnTo>
                  <a:lnTo>
                    <a:pt x="366" y="229"/>
                  </a:lnTo>
                  <a:lnTo>
                    <a:pt x="375" y="234"/>
                  </a:lnTo>
                  <a:lnTo>
                    <a:pt x="386" y="240"/>
                  </a:lnTo>
                  <a:close/>
                  <a:moveTo>
                    <a:pt x="458" y="238"/>
                  </a:moveTo>
                  <a:lnTo>
                    <a:pt x="458" y="238"/>
                  </a:lnTo>
                  <a:lnTo>
                    <a:pt x="438" y="226"/>
                  </a:lnTo>
                  <a:lnTo>
                    <a:pt x="418" y="215"/>
                  </a:lnTo>
                  <a:lnTo>
                    <a:pt x="426" y="223"/>
                  </a:lnTo>
                  <a:lnTo>
                    <a:pt x="436" y="228"/>
                  </a:lnTo>
                  <a:lnTo>
                    <a:pt x="447" y="234"/>
                  </a:lnTo>
                  <a:lnTo>
                    <a:pt x="458" y="238"/>
                  </a:lnTo>
                  <a:close/>
                  <a:moveTo>
                    <a:pt x="366" y="234"/>
                  </a:moveTo>
                  <a:lnTo>
                    <a:pt x="366" y="234"/>
                  </a:lnTo>
                  <a:lnTo>
                    <a:pt x="368" y="234"/>
                  </a:lnTo>
                  <a:lnTo>
                    <a:pt x="366" y="232"/>
                  </a:lnTo>
                  <a:lnTo>
                    <a:pt x="363" y="231"/>
                  </a:lnTo>
                  <a:lnTo>
                    <a:pt x="351" y="223"/>
                  </a:lnTo>
                  <a:lnTo>
                    <a:pt x="345" y="220"/>
                  </a:lnTo>
                  <a:lnTo>
                    <a:pt x="337" y="218"/>
                  </a:lnTo>
                  <a:lnTo>
                    <a:pt x="343" y="223"/>
                  </a:lnTo>
                  <a:lnTo>
                    <a:pt x="351" y="226"/>
                  </a:lnTo>
                  <a:lnTo>
                    <a:pt x="359" y="231"/>
                  </a:lnTo>
                  <a:lnTo>
                    <a:pt x="366" y="234"/>
                  </a:lnTo>
                  <a:close/>
                  <a:moveTo>
                    <a:pt x="314" y="243"/>
                  </a:moveTo>
                  <a:lnTo>
                    <a:pt x="314" y="243"/>
                  </a:lnTo>
                  <a:lnTo>
                    <a:pt x="302" y="237"/>
                  </a:lnTo>
                  <a:lnTo>
                    <a:pt x="290" y="229"/>
                  </a:lnTo>
                  <a:lnTo>
                    <a:pt x="284" y="226"/>
                  </a:lnTo>
                  <a:lnTo>
                    <a:pt x="276" y="223"/>
                  </a:lnTo>
                  <a:lnTo>
                    <a:pt x="267" y="221"/>
                  </a:lnTo>
                  <a:lnTo>
                    <a:pt x="260" y="223"/>
                  </a:lnTo>
                  <a:lnTo>
                    <a:pt x="270" y="234"/>
                  </a:lnTo>
                  <a:lnTo>
                    <a:pt x="284" y="244"/>
                  </a:lnTo>
                  <a:lnTo>
                    <a:pt x="298" y="253"/>
                  </a:lnTo>
                  <a:lnTo>
                    <a:pt x="311" y="263"/>
                  </a:lnTo>
                  <a:lnTo>
                    <a:pt x="343" y="278"/>
                  </a:lnTo>
                  <a:lnTo>
                    <a:pt x="374" y="295"/>
                  </a:lnTo>
                  <a:lnTo>
                    <a:pt x="397" y="308"/>
                  </a:lnTo>
                  <a:lnTo>
                    <a:pt x="409" y="314"/>
                  </a:lnTo>
                  <a:lnTo>
                    <a:pt x="423" y="321"/>
                  </a:lnTo>
                  <a:lnTo>
                    <a:pt x="404" y="307"/>
                  </a:lnTo>
                  <a:lnTo>
                    <a:pt x="383" y="292"/>
                  </a:lnTo>
                  <a:lnTo>
                    <a:pt x="339" y="264"/>
                  </a:lnTo>
                  <a:lnTo>
                    <a:pt x="330" y="261"/>
                  </a:lnTo>
                  <a:lnTo>
                    <a:pt x="327" y="258"/>
                  </a:lnTo>
                  <a:lnTo>
                    <a:pt x="324" y="257"/>
                  </a:lnTo>
                  <a:lnTo>
                    <a:pt x="324" y="252"/>
                  </a:lnTo>
                  <a:lnTo>
                    <a:pt x="324" y="249"/>
                  </a:lnTo>
                  <a:lnTo>
                    <a:pt x="322" y="249"/>
                  </a:lnTo>
                  <a:lnTo>
                    <a:pt x="319" y="247"/>
                  </a:lnTo>
                  <a:lnTo>
                    <a:pt x="314" y="243"/>
                  </a:lnTo>
                  <a:close/>
                  <a:moveTo>
                    <a:pt x="449" y="249"/>
                  </a:moveTo>
                  <a:lnTo>
                    <a:pt x="449" y="249"/>
                  </a:lnTo>
                  <a:lnTo>
                    <a:pt x="446" y="244"/>
                  </a:lnTo>
                  <a:lnTo>
                    <a:pt x="441" y="240"/>
                  </a:lnTo>
                  <a:lnTo>
                    <a:pt x="429" y="234"/>
                  </a:lnTo>
                  <a:lnTo>
                    <a:pt x="417" y="229"/>
                  </a:lnTo>
                  <a:lnTo>
                    <a:pt x="404" y="225"/>
                  </a:lnTo>
                  <a:lnTo>
                    <a:pt x="449" y="249"/>
                  </a:lnTo>
                  <a:close/>
                  <a:moveTo>
                    <a:pt x="642" y="231"/>
                  </a:moveTo>
                  <a:lnTo>
                    <a:pt x="642" y="231"/>
                  </a:lnTo>
                  <a:lnTo>
                    <a:pt x="641" y="228"/>
                  </a:lnTo>
                  <a:lnTo>
                    <a:pt x="638" y="226"/>
                  </a:lnTo>
                  <a:lnTo>
                    <a:pt x="638" y="228"/>
                  </a:lnTo>
                  <a:lnTo>
                    <a:pt x="639" y="229"/>
                  </a:lnTo>
                  <a:lnTo>
                    <a:pt x="642" y="231"/>
                  </a:lnTo>
                  <a:close/>
                  <a:moveTo>
                    <a:pt x="667" y="255"/>
                  </a:moveTo>
                  <a:lnTo>
                    <a:pt x="667" y="255"/>
                  </a:lnTo>
                  <a:lnTo>
                    <a:pt x="630" y="228"/>
                  </a:lnTo>
                  <a:lnTo>
                    <a:pt x="630" y="229"/>
                  </a:lnTo>
                  <a:lnTo>
                    <a:pt x="632" y="229"/>
                  </a:lnTo>
                  <a:lnTo>
                    <a:pt x="647" y="244"/>
                  </a:lnTo>
                  <a:lnTo>
                    <a:pt x="656" y="250"/>
                  </a:lnTo>
                  <a:lnTo>
                    <a:pt x="667" y="255"/>
                  </a:lnTo>
                  <a:close/>
                  <a:moveTo>
                    <a:pt x="690" y="269"/>
                  </a:moveTo>
                  <a:lnTo>
                    <a:pt x="690" y="269"/>
                  </a:lnTo>
                  <a:lnTo>
                    <a:pt x="699" y="275"/>
                  </a:lnTo>
                  <a:lnTo>
                    <a:pt x="706" y="281"/>
                  </a:lnTo>
                  <a:lnTo>
                    <a:pt x="714" y="287"/>
                  </a:lnTo>
                  <a:lnTo>
                    <a:pt x="719" y="290"/>
                  </a:lnTo>
                  <a:lnTo>
                    <a:pt x="723" y="292"/>
                  </a:lnTo>
                  <a:lnTo>
                    <a:pt x="699" y="269"/>
                  </a:lnTo>
                  <a:lnTo>
                    <a:pt x="674" y="249"/>
                  </a:lnTo>
                  <a:lnTo>
                    <a:pt x="668" y="246"/>
                  </a:lnTo>
                  <a:lnTo>
                    <a:pt x="659" y="240"/>
                  </a:lnTo>
                  <a:lnTo>
                    <a:pt x="651" y="235"/>
                  </a:lnTo>
                  <a:lnTo>
                    <a:pt x="642" y="231"/>
                  </a:lnTo>
                  <a:lnTo>
                    <a:pt x="654" y="240"/>
                  </a:lnTo>
                  <a:lnTo>
                    <a:pt x="667" y="249"/>
                  </a:lnTo>
                  <a:lnTo>
                    <a:pt x="679" y="260"/>
                  </a:lnTo>
                  <a:lnTo>
                    <a:pt x="690" y="269"/>
                  </a:lnTo>
                  <a:close/>
                  <a:moveTo>
                    <a:pt x="568" y="237"/>
                  </a:moveTo>
                  <a:lnTo>
                    <a:pt x="568" y="237"/>
                  </a:lnTo>
                  <a:lnTo>
                    <a:pt x="563" y="234"/>
                  </a:lnTo>
                  <a:lnTo>
                    <a:pt x="557" y="231"/>
                  </a:lnTo>
                  <a:lnTo>
                    <a:pt x="561" y="235"/>
                  </a:lnTo>
                  <a:lnTo>
                    <a:pt x="568" y="237"/>
                  </a:lnTo>
                  <a:close/>
                  <a:moveTo>
                    <a:pt x="618" y="246"/>
                  </a:moveTo>
                  <a:lnTo>
                    <a:pt x="618" y="246"/>
                  </a:lnTo>
                  <a:lnTo>
                    <a:pt x="629" y="253"/>
                  </a:lnTo>
                  <a:lnTo>
                    <a:pt x="635" y="257"/>
                  </a:lnTo>
                  <a:lnTo>
                    <a:pt x="639" y="257"/>
                  </a:lnTo>
                  <a:lnTo>
                    <a:pt x="622" y="243"/>
                  </a:lnTo>
                  <a:lnTo>
                    <a:pt x="603" y="232"/>
                  </a:lnTo>
                  <a:lnTo>
                    <a:pt x="618" y="246"/>
                  </a:lnTo>
                  <a:close/>
                  <a:moveTo>
                    <a:pt x="339" y="243"/>
                  </a:moveTo>
                  <a:lnTo>
                    <a:pt x="339" y="243"/>
                  </a:lnTo>
                  <a:lnTo>
                    <a:pt x="337" y="241"/>
                  </a:lnTo>
                  <a:lnTo>
                    <a:pt x="336" y="240"/>
                  </a:lnTo>
                  <a:lnTo>
                    <a:pt x="333" y="240"/>
                  </a:lnTo>
                  <a:lnTo>
                    <a:pt x="331" y="240"/>
                  </a:lnTo>
                  <a:lnTo>
                    <a:pt x="328" y="237"/>
                  </a:lnTo>
                  <a:lnTo>
                    <a:pt x="324" y="237"/>
                  </a:lnTo>
                  <a:lnTo>
                    <a:pt x="322" y="235"/>
                  </a:lnTo>
                  <a:lnTo>
                    <a:pt x="324" y="237"/>
                  </a:lnTo>
                  <a:lnTo>
                    <a:pt x="339" y="246"/>
                  </a:lnTo>
                  <a:lnTo>
                    <a:pt x="353" y="255"/>
                  </a:lnTo>
                  <a:lnTo>
                    <a:pt x="383" y="272"/>
                  </a:lnTo>
                  <a:lnTo>
                    <a:pt x="398" y="282"/>
                  </a:lnTo>
                  <a:lnTo>
                    <a:pt x="415" y="292"/>
                  </a:lnTo>
                  <a:lnTo>
                    <a:pt x="432" y="301"/>
                  </a:lnTo>
                  <a:lnTo>
                    <a:pt x="449" y="310"/>
                  </a:lnTo>
                  <a:lnTo>
                    <a:pt x="423" y="292"/>
                  </a:lnTo>
                  <a:lnTo>
                    <a:pt x="397" y="273"/>
                  </a:lnTo>
                  <a:lnTo>
                    <a:pt x="368" y="258"/>
                  </a:lnTo>
                  <a:lnTo>
                    <a:pt x="339" y="243"/>
                  </a:lnTo>
                  <a:close/>
                  <a:moveTo>
                    <a:pt x="552" y="302"/>
                  </a:moveTo>
                  <a:lnTo>
                    <a:pt x="552" y="302"/>
                  </a:lnTo>
                  <a:lnTo>
                    <a:pt x="551" y="304"/>
                  </a:lnTo>
                  <a:lnTo>
                    <a:pt x="540" y="295"/>
                  </a:lnTo>
                  <a:lnTo>
                    <a:pt x="528" y="287"/>
                  </a:lnTo>
                  <a:lnTo>
                    <a:pt x="516" y="279"/>
                  </a:lnTo>
                  <a:lnTo>
                    <a:pt x="505" y="270"/>
                  </a:lnTo>
                  <a:lnTo>
                    <a:pt x="488" y="263"/>
                  </a:lnTo>
                  <a:lnTo>
                    <a:pt x="481" y="258"/>
                  </a:lnTo>
                  <a:lnTo>
                    <a:pt x="475" y="253"/>
                  </a:lnTo>
                  <a:lnTo>
                    <a:pt x="468" y="252"/>
                  </a:lnTo>
                  <a:lnTo>
                    <a:pt x="462" y="250"/>
                  </a:lnTo>
                  <a:lnTo>
                    <a:pt x="456" y="247"/>
                  </a:lnTo>
                  <a:lnTo>
                    <a:pt x="452" y="246"/>
                  </a:lnTo>
                  <a:lnTo>
                    <a:pt x="456" y="249"/>
                  </a:lnTo>
                  <a:lnTo>
                    <a:pt x="459" y="253"/>
                  </a:lnTo>
                  <a:lnTo>
                    <a:pt x="455" y="257"/>
                  </a:lnTo>
                  <a:lnTo>
                    <a:pt x="446" y="252"/>
                  </a:lnTo>
                  <a:lnTo>
                    <a:pt x="435" y="247"/>
                  </a:lnTo>
                  <a:lnTo>
                    <a:pt x="418" y="237"/>
                  </a:lnTo>
                  <a:lnTo>
                    <a:pt x="420" y="240"/>
                  </a:lnTo>
                  <a:lnTo>
                    <a:pt x="421" y="243"/>
                  </a:lnTo>
                  <a:lnTo>
                    <a:pt x="427" y="247"/>
                  </a:lnTo>
                  <a:lnTo>
                    <a:pt x="441" y="253"/>
                  </a:lnTo>
                  <a:lnTo>
                    <a:pt x="456" y="261"/>
                  </a:lnTo>
                  <a:lnTo>
                    <a:pt x="482" y="278"/>
                  </a:lnTo>
                  <a:lnTo>
                    <a:pt x="487" y="279"/>
                  </a:lnTo>
                  <a:lnTo>
                    <a:pt x="488" y="279"/>
                  </a:lnTo>
                  <a:lnTo>
                    <a:pt x="490" y="279"/>
                  </a:lnTo>
                  <a:lnTo>
                    <a:pt x="485" y="276"/>
                  </a:lnTo>
                  <a:lnTo>
                    <a:pt x="481" y="273"/>
                  </a:lnTo>
                  <a:lnTo>
                    <a:pt x="478" y="269"/>
                  </a:lnTo>
                  <a:lnTo>
                    <a:pt x="476" y="264"/>
                  </a:lnTo>
                  <a:lnTo>
                    <a:pt x="478" y="263"/>
                  </a:lnTo>
                  <a:lnTo>
                    <a:pt x="482" y="263"/>
                  </a:lnTo>
                  <a:lnTo>
                    <a:pt x="510" y="287"/>
                  </a:lnTo>
                  <a:lnTo>
                    <a:pt x="540" y="308"/>
                  </a:lnTo>
                  <a:lnTo>
                    <a:pt x="571" y="330"/>
                  </a:lnTo>
                  <a:lnTo>
                    <a:pt x="603" y="348"/>
                  </a:lnTo>
                  <a:lnTo>
                    <a:pt x="590" y="337"/>
                  </a:lnTo>
                  <a:lnTo>
                    <a:pt x="577" y="325"/>
                  </a:lnTo>
                  <a:lnTo>
                    <a:pt x="563" y="314"/>
                  </a:lnTo>
                  <a:lnTo>
                    <a:pt x="552" y="302"/>
                  </a:lnTo>
                  <a:close/>
                  <a:moveTo>
                    <a:pt x="520" y="243"/>
                  </a:moveTo>
                  <a:lnTo>
                    <a:pt x="520" y="243"/>
                  </a:lnTo>
                  <a:lnTo>
                    <a:pt x="525" y="247"/>
                  </a:lnTo>
                  <a:lnTo>
                    <a:pt x="529" y="250"/>
                  </a:lnTo>
                  <a:lnTo>
                    <a:pt x="561" y="272"/>
                  </a:lnTo>
                  <a:lnTo>
                    <a:pt x="563" y="273"/>
                  </a:lnTo>
                  <a:lnTo>
                    <a:pt x="566" y="273"/>
                  </a:lnTo>
                  <a:lnTo>
                    <a:pt x="542" y="257"/>
                  </a:lnTo>
                  <a:lnTo>
                    <a:pt x="516" y="240"/>
                  </a:lnTo>
                  <a:lnTo>
                    <a:pt x="517" y="243"/>
                  </a:lnTo>
                  <a:lnTo>
                    <a:pt x="520" y="243"/>
                  </a:lnTo>
                  <a:close/>
                  <a:moveTo>
                    <a:pt x="420" y="247"/>
                  </a:moveTo>
                  <a:lnTo>
                    <a:pt x="420" y="247"/>
                  </a:lnTo>
                  <a:lnTo>
                    <a:pt x="412" y="244"/>
                  </a:lnTo>
                  <a:lnTo>
                    <a:pt x="409" y="243"/>
                  </a:lnTo>
                  <a:lnTo>
                    <a:pt x="406" y="243"/>
                  </a:lnTo>
                  <a:lnTo>
                    <a:pt x="427" y="260"/>
                  </a:lnTo>
                  <a:lnTo>
                    <a:pt x="438" y="267"/>
                  </a:lnTo>
                  <a:lnTo>
                    <a:pt x="449" y="275"/>
                  </a:lnTo>
                  <a:lnTo>
                    <a:pt x="420" y="247"/>
                  </a:lnTo>
                  <a:close/>
                  <a:moveTo>
                    <a:pt x="452" y="246"/>
                  </a:moveTo>
                  <a:lnTo>
                    <a:pt x="452" y="246"/>
                  </a:lnTo>
                  <a:lnTo>
                    <a:pt x="450" y="243"/>
                  </a:lnTo>
                  <a:lnTo>
                    <a:pt x="447" y="243"/>
                  </a:lnTo>
                  <a:lnTo>
                    <a:pt x="449" y="246"/>
                  </a:lnTo>
                  <a:lnTo>
                    <a:pt x="450" y="246"/>
                  </a:lnTo>
                  <a:lnTo>
                    <a:pt x="452" y="246"/>
                  </a:lnTo>
                  <a:close/>
                  <a:moveTo>
                    <a:pt x="484" y="253"/>
                  </a:moveTo>
                  <a:lnTo>
                    <a:pt x="484" y="253"/>
                  </a:lnTo>
                  <a:lnTo>
                    <a:pt x="476" y="249"/>
                  </a:lnTo>
                  <a:lnTo>
                    <a:pt x="473" y="247"/>
                  </a:lnTo>
                  <a:lnTo>
                    <a:pt x="472" y="246"/>
                  </a:lnTo>
                  <a:lnTo>
                    <a:pt x="478" y="250"/>
                  </a:lnTo>
                  <a:lnTo>
                    <a:pt x="481" y="253"/>
                  </a:lnTo>
                  <a:lnTo>
                    <a:pt x="484" y="253"/>
                  </a:lnTo>
                  <a:close/>
                  <a:moveTo>
                    <a:pt x="549" y="276"/>
                  </a:moveTo>
                  <a:lnTo>
                    <a:pt x="549" y="276"/>
                  </a:lnTo>
                  <a:lnTo>
                    <a:pt x="534" y="269"/>
                  </a:lnTo>
                  <a:lnTo>
                    <a:pt x="517" y="260"/>
                  </a:lnTo>
                  <a:lnTo>
                    <a:pt x="504" y="252"/>
                  </a:lnTo>
                  <a:lnTo>
                    <a:pt x="488" y="246"/>
                  </a:lnTo>
                  <a:lnTo>
                    <a:pt x="522" y="270"/>
                  </a:lnTo>
                  <a:lnTo>
                    <a:pt x="557" y="292"/>
                  </a:lnTo>
                  <a:lnTo>
                    <a:pt x="555" y="289"/>
                  </a:lnTo>
                  <a:lnTo>
                    <a:pt x="557" y="287"/>
                  </a:lnTo>
                  <a:lnTo>
                    <a:pt x="557" y="285"/>
                  </a:lnTo>
                  <a:lnTo>
                    <a:pt x="557" y="284"/>
                  </a:lnTo>
                  <a:lnTo>
                    <a:pt x="552" y="281"/>
                  </a:lnTo>
                  <a:lnTo>
                    <a:pt x="551" y="279"/>
                  </a:lnTo>
                  <a:lnTo>
                    <a:pt x="549" y="276"/>
                  </a:lnTo>
                  <a:close/>
                  <a:moveTo>
                    <a:pt x="635" y="264"/>
                  </a:moveTo>
                  <a:lnTo>
                    <a:pt x="635" y="263"/>
                  </a:lnTo>
                  <a:lnTo>
                    <a:pt x="635" y="261"/>
                  </a:lnTo>
                  <a:lnTo>
                    <a:pt x="632" y="261"/>
                  </a:lnTo>
                  <a:lnTo>
                    <a:pt x="627" y="260"/>
                  </a:lnTo>
                  <a:lnTo>
                    <a:pt x="621" y="255"/>
                  </a:lnTo>
                  <a:lnTo>
                    <a:pt x="615" y="250"/>
                  </a:lnTo>
                  <a:lnTo>
                    <a:pt x="612" y="247"/>
                  </a:lnTo>
                  <a:lnTo>
                    <a:pt x="609" y="247"/>
                  </a:lnTo>
                  <a:lnTo>
                    <a:pt x="621" y="257"/>
                  </a:lnTo>
                  <a:lnTo>
                    <a:pt x="627" y="261"/>
                  </a:lnTo>
                  <a:lnTo>
                    <a:pt x="635" y="264"/>
                  </a:lnTo>
                  <a:close/>
                  <a:moveTo>
                    <a:pt x="238" y="247"/>
                  </a:moveTo>
                  <a:lnTo>
                    <a:pt x="238" y="247"/>
                  </a:lnTo>
                  <a:lnTo>
                    <a:pt x="240" y="250"/>
                  </a:lnTo>
                  <a:lnTo>
                    <a:pt x="241" y="253"/>
                  </a:lnTo>
                  <a:lnTo>
                    <a:pt x="246" y="260"/>
                  </a:lnTo>
                  <a:lnTo>
                    <a:pt x="260" y="263"/>
                  </a:lnTo>
                  <a:lnTo>
                    <a:pt x="270" y="267"/>
                  </a:lnTo>
                  <a:lnTo>
                    <a:pt x="290" y="278"/>
                  </a:lnTo>
                  <a:lnTo>
                    <a:pt x="292" y="276"/>
                  </a:lnTo>
                  <a:lnTo>
                    <a:pt x="295" y="276"/>
                  </a:lnTo>
                  <a:lnTo>
                    <a:pt x="299" y="278"/>
                  </a:lnTo>
                  <a:lnTo>
                    <a:pt x="305" y="279"/>
                  </a:lnTo>
                  <a:lnTo>
                    <a:pt x="310" y="279"/>
                  </a:lnTo>
                  <a:lnTo>
                    <a:pt x="293" y="270"/>
                  </a:lnTo>
                  <a:lnTo>
                    <a:pt x="278" y="258"/>
                  </a:lnTo>
                  <a:lnTo>
                    <a:pt x="269" y="253"/>
                  </a:lnTo>
                  <a:lnTo>
                    <a:pt x="260" y="250"/>
                  </a:lnTo>
                  <a:lnTo>
                    <a:pt x="249" y="247"/>
                  </a:lnTo>
                  <a:lnTo>
                    <a:pt x="238" y="247"/>
                  </a:lnTo>
                  <a:close/>
                  <a:moveTo>
                    <a:pt x="269" y="250"/>
                  </a:moveTo>
                  <a:lnTo>
                    <a:pt x="269" y="250"/>
                  </a:lnTo>
                  <a:lnTo>
                    <a:pt x="289" y="260"/>
                  </a:lnTo>
                  <a:lnTo>
                    <a:pt x="298" y="264"/>
                  </a:lnTo>
                  <a:lnTo>
                    <a:pt x="307" y="267"/>
                  </a:lnTo>
                  <a:lnTo>
                    <a:pt x="289" y="255"/>
                  </a:lnTo>
                  <a:lnTo>
                    <a:pt x="279" y="250"/>
                  </a:lnTo>
                  <a:lnTo>
                    <a:pt x="269" y="247"/>
                  </a:lnTo>
                  <a:lnTo>
                    <a:pt x="269" y="250"/>
                  </a:lnTo>
                  <a:close/>
                  <a:moveTo>
                    <a:pt x="612" y="281"/>
                  </a:moveTo>
                  <a:lnTo>
                    <a:pt x="612" y="281"/>
                  </a:lnTo>
                  <a:lnTo>
                    <a:pt x="609" y="278"/>
                  </a:lnTo>
                  <a:lnTo>
                    <a:pt x="604" y="275"/>
                  </a:lnTo>
                  <a:lnTo>
                    <a:pt x="601" y="272"/>
                  </a:lnTo>
                  <a:lnTo>
                    <a:pt x="600" y="269"/>
                  </a:lnTo>
                  <a:lnTo>
                    <a:pt x="592" y="266"/>
                  </a:lnTo>
                  <a:lnTo>
                    <a:pt x="589" y="263"/>
                  </a:lnTo>
                  <a:lnTo>
                    <a:pt x="586" y="258"/>
                  </a:lnTo>
                  <a:lnTo>
                    <a:pt x="581" y="258"/>
                  </a:lnTo>
                  <a:lnTo>
                    <a:pt x="577" y="253"/>
                  </a:lnTo>
                  <a:lnTo>
                    <a:pt x="574" y="252"/>
                  </a:lnTo>
                  <a:lnTo>
                    <a:pt x="572" y="250"/>
                  </a:lnTo>
                  <a:lnTo>
                    <a:pt x="569" y="250"/>
                  </a:lnTo>
                  <a:lnTo>
                    <a:pt x="589" y="267"/>
                  </a:lnTo>
                  <a:lnTo>
                    <a:pt x="600" y="275"/>
                  </a:lnTo>
                  <a:lnTo>
                    <a:pt x="606" y="278"/>
                  </a:lnTo>
                  <a:lnTo>
                    <a:pt x="612" y="281"/>
                  </a:lnTo>
                  <a:close/>
                  <a:moveTo>
                    <a:pt x="461" y="304"/>
                  </a:moveTo>
                  <a:lnTo>
                    <a:pt x="461" y="304"/>
                  </a:lnTo>
                  <a:lnTo>
                    <a:pt x="450" y="293"/>
                  </a:lnTo>
                  <a:lnTo>
                    <a:pt x="444" y="287"/>
                  </a:lnTo>
                  <a:lnTo>
                    <a:pt x="436" y="284"/>
                  </a:lnTo>
                  <a:lnTo>
                    <a:pt x="436" y="281"/>
                  </a:lnTo>
                  <a:lnTo>
                    <a:pt x="424" y="276"/>
                  </a:lnTo>
                  <a:lnTo>
                    <a:pt x="414" y="270"/>
                  </a:lnTo>
                  <a:lnTo>
                    <a:pt x="404" y="264"/>
                  </a:lnTo>
                  <a:lnTo>
                    <a:pt x="392" y="260"/>
                  </a:lnTo>
                  <a:lnTo>
                    <a:pt x="394" y="258"/>
                  </a:lnTo>
                  <a:lnTo>
                    <a:pt x="392" y="258"/>
                  </a:lnTo>
                  <a:lnTo>
                    <a:pt x="392" y="257"/>
                  </a:lnTo>
                  <a:lnTo>
                    <a:pt x="388" y="257"/>
                  </a:lnTo>
                  <a:lnTo>
                    <a:pt x="383" y="253"/>
                  </a:lnTo>
                  <a:lnTo>
                    <a:pt x="380" y="252"/>
                  </a:lnTo>
                  <a:lnTo>
                    <a:pt x="377" y="252"/>
                  </a:lnTo>
                  <a:lnTo>
                    <a:pt x="420" y="278"/>
                  </a:lnTo>
                  <a:lnTo>
                    <a:pt x="461" y="304"/>
                  </a:lnTo>
                  <a:close/>
                  <a:moveTo>
                    <a:pt x="525" y="252"/>
                  </a:moveTo>
                  <a:lnTo>
                    <a:pt x="525" y="252"/>
                  </a:lnTo>
                  <a:lnTo>
                    <a:pt x="534" y="260"/>
                  </a:lnTo>
                  <a:lnTo>
                    <a:pt x="543" y="267"/>
                  </a:lnTo>
                  <a:lnTo>
                    <a:pt x="554" y="275"/>
                  </a:lnTo>
                  <a:lnTo>
                    <a:pt x="565" y="279"/>
                  </a:lnTo>
                  <a:lnTo>
                    <a:pt x="545" y="264"/>
                  </a:lnTo>
                  <a:lnTo>
                    <a:pt x="534" y="258"/>
                  </a:lnTo>
                  <a:lnTo>
                    <a:pt x="525" y="252"/>
                  </a:lnTo>
                  <a:close/>
                  <a:moveTo>
                    <a:pt x="593" y="257"/>
                  </a:moveTo>
                  <a:lnTo>
                    <a:pt x="593" y="257"/>
                  </a:lnTo>
                  <a:lnTo>
                    <a:pt x="592" y="253"/>
                  </a:lnTo>
                  <a:lnTo>
                    <a:pt x="587" y="253"/>
                  </a:lnTo>
                  <a:lnTo>
                    <a:pt x="589" y="255"/>
                  </a:lnTo>
                  <a:lnTo>
                    <a:pt x="590" y="255"/>
                  </a:lnTo>
                  <a:lnTo>
                    <a:pt x="593" y="257"/>
                  </a:lnTo>
                  <a:close/>
                  <a:moveTo>
                    <a:pt x="656" y="328"/>
                  </a:moveTo>
                  <a:lnTo>
                    <a:pt x="656" y="328"/>
                  </a:lnTo>
                  <a:lnTo>
                    <a:pt x="645" y="318"/>
                  </a:lnTo>
                  <a:lnTo>
                    <a:pt x="639" y="313"/>
                  </a:lnTo>
                  <a:lnTo>
                    <a:pt x="635" y="310"/>
                  </a:lnTo>
                  <a:lnTo>
                    <a:pt x="633" y="307"/>
                  </a:lnTo>
                  <a:lnTo>
                    <a:pt x="627" y="304"/>
                  </a:lnTo>
                  <a:lnTo>
                    <a:pt x="624" y="299"/>
                  </a:lnTo>
                  <a:lnTo>
                    <a:pt x="600" y="284"/>
                  </a:lnTo>
                  <a:lnTo>
                    <a:pt x="587" y="278"/>
                  </a:lnTo>
                  <a:lnTo>
                    <a:pt x="575" y="272"/>
                  </a:lnTo>
                  <a:lnTo>
                    <a:pt x="569" y="266"/>
                  </a:lnTo>
                  <a:lnTo>
                    <a:pt x="563" y="261"/>
                  </a:lnTo>
                  <a:lnTo>
                    <a:pt x="549" y="255"/>
                  </a:lnTo>
                  <a:lnTo>
                    <a:pt x="558" y="263"/>
                  </a:lnTo>
                  <a:lnTo>
                    <a:pt x="569" y="270"/>
                  </a:lnTo>
                  <a:lnTo>
                    <a:pt x="590" y="285"/>
                  </a:lnTo>
                  <a:lnTo>
                    <a:pt x="615" y="305"/>
                  </a:lnTo>
                  <a:lnTo>
                    <a:pt x="627" y="316"/>
                  </a:lnTo>
                  <a:lnTo>
                    <a:pt x="641" y="324"/>
                  </a:lnTo>
                  <a:lnTo>
                    <a:pt x="642" y="327"/>
                  </a:lnTo>
                  <a:lnTo>
                    <a:pt x="644" y="328"/>
                  </a:lnTo>
                  <a:lnTo>
                    <a:pt x="651" y="331"/>
                  </a:lnTo>
                  <a:lnTo>
                    <a:pt x="658" y="336"/>
                  </a:lnTo>
                  <a:lnTo>
                    <a:pt x="664" y="339"/>
                  </a:lnTo>
                  <a:lnTo>
                    <a:pt x="670" y="340"/>
                  </a:lnTo>
                  <a:lnTo>
                    <a:pt x="668" y="336"/>
                  </a:lnTo>
                  <a:lnTo>
                    <a:pt x="665" y="333"/>
                  </a:lnTo>
                  <a:lnTo>
                    <a:pt x="656" y="328"/>
                  </a:lnTo>
                  <a:close/>
                  <a:moveTo>
                    <a:pt x="673" y="260"/>
                  </a:moveTo>
                  <a:lnTo>
                    <a:pt x="673" y="260"/>
                  </a:lnTo>
                  <a:lnTo>
                    <a:pt x="670" y="258"/>
                  </a:lnTo>
                  <a:lnTo>
                    <a:pt x="670" y="257"/>
                  </a:lnTo>
                  <a:lnTo>
                    <a:pt x="668" y="257"/>
                  </a:lnTo>
                  <a:lnTo>
                    <a:pt x="670" y="260"/>
                  </a:lnTo>
                  <a:lnTo>
                    <a:pt x="671" y="260"/>
                  </a:lnTo>
                  <a:lnTo>
                    <a:pt x="673" y="260"/>
                  </a:lnTo>
                  <a:close/>
                  <a:moveTo>
                    <a:pt x="723" y="263"/>
                  </a:moveTo>
                  <a:lnTo>
                    <a:pt x="723" y="263"/>
                  </a:lnTo>
                  <a:lnTo>
                    <a:pt x="741" y="276"/>
                  </a:lnTo>
                  <a:lnTo>
                    <a:pt x="737" y="266"/>
                  </a:lnTo>
                  <a:lnTo>
                    <a:pt x="731" y="257"/>
                  </a:lnTo>
                  <a:lnTo>
                    <a:pt x="728" y="260"/>
                  </a:lnTo>
                  <a:lnTo>
                    <a:pt x="723" y="263"/>
                  </a:lnTo>
                  <a:close/>
                  <a:moveTo>
                    <a:pt x="598" y="261"/>
                  </a:moveTo>
                  <a:lnTo>
                    <a:pt x="598" y="261"/>
                  </a:lnTo>
                  <a:lnTo>
                    <a:pt x="601" y="261"/>
                  </a:lnTo>
                  <a:lnTo>
                    <a:pt x="603" y="260"/>
                  </a:lnTo>
                  <a:lnTo>
                    <a:pt x="600" y="258"/>
                  </a:lnTo>
                  <a:lnTo>
                    <a:pt x="598" y="258"/>
                  </a:lnTo>
                  <a:lnTo>
                    <a:pt x="597" y="258"/>
                  </a:lnTo>
                  <a:lnTo>
                    <a:pt x="598" y="260"/>
                  </a:lnTo>
                  <a:lnTo>
                    <a:pt x="598" y="261"/>
                  </a:lnTo>
                  <a:close/>
                  <a:moveTo>
                    <a:pt x="520" y="302"/>
                  </a:moveTo>
                  <a:lnTo>
                    <a:pt x="520" y="302"/>
                  </a:lnTo>
                  <a:lnTo>
                    <a:pt x="510" y="298"/>
                  </a:lnTo>
                  <a:lnTo>
                    <a:pt x="500" y="292"/>
                  </a:lnTo>
                  <a:lnTo>
                    <a:pt x="490" y="285"/>
                  </a:lnTo>
                  <a:lnTo>
                    <a:pt x="478" y="281"/>
                  </a:lnTo>
                  <a:lnTo>
                    <a:pt x="478" y="278"/>
                  </a:lnTo>
                  <a:lnTo>
                    <a:pt x="468" y="273"/>
                  </a:lnTo>
                  <a:lnTo>
                    <a:pt x="459" y="269"/>
                  </a:lnTo>
                  <a:lnTo>
                    <a:pt x="450" y="263"/>
                  </a:lnTo>
                  <a:lnTo>
                    <a:pt x="439" y="260"/>
                  </a:lnTo>
                  <a:lnTo>
                    <a:pt x="459" y="278"/>
                  </a:lnTo>
                  <a:lnTo>
                    <a:pt x="470" y="287"/>
                  </a:lnTo>
                  <a:lnTo>
                    <a:pt x="482" y="293"/>
                  </a:lnTo>
                  <a:lnTo>
                    <a:pt x="482" y="292"/>
                  </a:lnTo>
                  <a:lnTo>
                    <a:pt x="484" y="290"/>
                  </a:lnTo>
                  <a:lnTo>
                    <a:pt x="487" y="289"/>
                  </a:lnTo>
                  <a:lnTo>
                    <a:pt x="493" y="293"/>
                  </a:lnTo>
                  <a:lnTo>
                    <a:pt x="499" y="299"/>
                  </a:lnTo>
                  <a:lnTo>
                    <a:pt x="526" y="318"/>
                  </a:lnTo>
                  <a:lnTo>
                    <a:pt x="555" y="336"/>
                  </a:lnTo>
                  <a:lnTo>
                    <a:pt x="560" y="339"/>
                  </a:lnTo>
                  <a:lnTo>
                    <a:pt x="566" y="340"/>
                  </a:lnTo>
                  <a:lnTo>
                    <a:pt x="561" y="334"/>
                  </a:lnTo>
                  <a:lnTo>
                    <a:pt x="557" y="330"/>
                  </a:lnTo>
                  <a:lnTo>
                    <a:pt x="545" y="321"/>
                  </a:lnTo>
                  <a:lnTo>
                    <a:pt x="531" y="311"/>
                  </a:lnTo>
                  <a:lnTo>
                    <a:pt x="520" y="302"/>
                  </a:lnTo>
                  <a:close/>
                  <a:moveTo>
                    <a:pt x="418" y="266"/>
                  </a:moveTo>
                  <a:lnTo>
                    <a:pt x="418" y="266"/>
                  </a:lnTo>
                  <a:lnTo>
                    <a:pt x="417" y="264"/>
                  </a:lnTo>
                  <a:lnTo>
                    <a:pt x="415" y="263"/>
                  </a:lnTo>
                  <a:lnTo>
                    <a:pt x="412" y="263"/>
                  </a:lnTo>
                  <a:lnTo>
                    <a:pt x="409" y="261"/>
                  </a:lnTo>
                  <a:lnTo>
                    <a:pt x="411" y="263"/>
                  </a:lnTo>
                  <a:lnTo>
                    <a:pt x="414" y="264"/>
                  </a:lnTo>
                  <a:lnTo>
                    <a:pt x="418" y="266"/>
                  </a:lnTo>
                  <a:close/>
                  <a:moveTo>
                    <a:pt x="616" y="269"/>
                  </a:moveTo>
                  <a:lnTo>
                    <a:pt x="616" y="269"/>
                  </a:lnTo>
                  <a:lnTo>
                    <a:pt x="612" y="266"/>
                  </a:lnTo>
                  <a:lnTo>
                    <a:pt x="609" y="264"/>
                  </a:lnTo>
                  <a:lnTo>
                    <a:pt x="607" y="264"/>
                  </a:lnTo>
                  <a:lnTo>
                    <a:pt x="616" y="269"/>
                  </a:lnTo>
                  <a:close/>
                  <a:moveTo>
                    <a:pt x="755" y="290"/>
                  </a:moveTo>
                  <a:lnTo>
                    <a:pt x="755" y="290"/>
                  </a:lnTo>
                  <a:lnTo>
                    <a:pt x="755" y="289"/>
                  </a:lnTo>
                  <a:lnTo>
                    <a:pt x="758" y="290"/>
                  </a:lnTo>
                  <a:lnTo>
                    <a:pt x="760" y="292"/>
                  </a:lnTo>
                  <a:lnTo>
                    <a:pt x="763" y="292"/>
                  </a:lnTo>
                  <a:lnTo>
                    <a:pt x="757" y="282"/>
                  </a:lnTo>
                  <a:lnTo>
                    <a:pt x="754" y="278"/>
                  </a:lnTo>
                  <a:lnTo>
                    <a:pt x="752" y="273"/>
                  </a:lnTo>
                  <a:lnTo>
                    <a:pt x="749" y="272"/>
                  </a:lnTo>
                  <a:lnTo>
                    <a:pt x="747" y="269"/>
                  </a:lnTo>
                  <a:lnTo>
                    <a:pt x="746" y="266"/>
                  </a:lnTo>
                  <a:lnTo>
                    <a:pt x="743" y="264"/>
                  </a:lnTo>
                  <a:lnTo>
                    <a:pt x="749" y="279"/>
                  </a:lnTo>
                  <a:lnTo>
                    <a:pt x="752" y="285"/>
                  </a:lnTo>
                  <a:lnTo>
                    <a:pt x="755" y="290"/>
                  </a:lnTo>
                  <a:close/>
                  <a:moveTo>
                    <a:pt x="211" y="270"/>
                  </a:moveTo>
                  <a:lnTo>
                    <a:pt x="211" y="270"/>
                  </a:lnTo>
                  <a:lnTo>
                    <a:pt x="212" y="272"/>
                  </a:lnTo>
                  <a:lnTo>
                    <a:pt x="214" y="272"/>
                  </a:lnTo>
                  <a:lnTo>
                    <a:pt x="215" y="273"/>
                  </a:lnTo>
                  <a:lnTo>
                    <a:pt x="218" y="273"/>
                  </a:lnTo>
                  <a:lnTo>
                    <a:pt x="218" y="272"/>
                  </a:lnTo>
                  <a:lnTo>
                    <a:pt x="220" y="270"/>
                  </a:lnTo>
                  <a:lnTo>
                    <a:pt x="221" y="270"/>
                  </a:lnTo>
                  <a:lnTo>
                    <a:pt x="220" y="269"/>
                  </a:lnTo>
                  <a:lnTo>
                    <a:pt x="218" y="267"/>
                  </a:lnTo>
                  <a:lnTo>
                    <a:pt x="214" y="266"/>
                  </a:lnTo>
                  <a:lnTo>
                    <a:pt x="211" y="267"/>
                  </a:lnTo>
                  <a:lnTo>
                    <a:pt x="211" y="269"/>
                  </a:lnTo>
                  <a:lnTo>
                    <a:pt x="211" y="270"/>
                  </a:lnTo>
                  <a:close/>
                  <a:moveTo>
                    <a:pt x="426" y="272"/>
                  </a:moveTo>
                  <a:lnTo>
                    <a:pt x="426" y="272"/>
                  </a:lnTo>
                  <a:lnTo>
                    <a:pt x="433" y="275"/>
                  </a:lnTo>
                  <a:lnTo>
                    <a:pt x="441" y="279"/>
                  </a:lnTo>
                  <a:lnTo>
                    <a:pt x="449" y="285"/>
                  </a:lnTo>
                  <a:lnTo>
                    <a:pt x="456" y="289"/>
                  </a:lnTo>
                  <a:lnTo>
                    <a:pt x="439" y="275"/>
                  </a:lnTo>
                  <a:lnTo>
                    <a:pt x="430" y="270"/>
                  </a:lnTo>
                  <a:lnTo>
                    <a:pt x="420" y="266"/>
                  </a:lnTo>
                  <a:lnTo>
                    <a:pt x="421" y="267"/>
                  </a:lnTo>
                  <a:lnTo>
                    <a:pt x="421" y="269"/>
                  </a:lnTo>
                  <a:lnTo>
                    <a:pt x="423" y="269"/>
                  </a:lnTo>
                  <a:lnTo>
                    <a:pt x="424" y="270"/>
                  </a:lnTo>
                  <a:lnTo>
                    <a:pt x="426" y="269"/>
                  </a:lnTo>
                  <a:lnTo>
                    <a:pt x="426" y="270"/>
                  </a:lnTo>
                  <a:lnTo>
                    <a:pt x="426" y="272"/>
                  </a:lnTo>
                  <a:close/>
                  <a:moveTo>
                    <a:pt x="249" y="281"/>
                  </a:moveTo>
                  <a:lnTo>
                    <a:pt x="249" y="281"/>
                  </a:lnTo>
                  <a:lnTo>
                    <a:pt x="246" y="276"/>
                  </a:lnTo>
                  <a:lnTo>
                    <a:pt x="241" y="272"/>
                  </a:lnTo>
                  <a:lnTo>
                    <a:pt x="235" y="269"/>
                  </a:lnTo>
                  <a:lnTo>
                    <a:pt x="229" y="267"/>
                  </a:lnTo>
                  <a:lnTo>
                    <a:pt x="249" y="281"/>
                  </a:lnTo>
                  <a:close/>
                  <a:moveTo>
                    <a:pt x="327" y="313"/>
                  </a:moveTo>
                  <a:lnTo>
                    <a:pt x="327" y="313"/>
                  </a:lnTo>
                  <a:lnTo>
                    <a:pt x="330" y="313"/>
                  </a:lnTo>
                  <a:lnTo>
                    <a:pt x="333" y="314"/>
                  </a:lnTo>
                  <a:lnTo>
                    <a:pt x="330" y="311"/>
                  </a:lnTo>
                  <a:lnTo>
                    <a:pt x="327" y="310"/>
                  </a:lnTo>
                  <a:lnTo>
                    <a:pt x="324" y="307"/>
                  </a:lnTo>
                  <a:lnTo>
                    <a:pt x="322" y="304"/>
                  </a:lnTo>
                  <a:lnTo>
                    <a:pt x="311" y="298"/>
                  </a:lnTo>
                  <a:lnTo>
                    <a:pt x="304" y="295"/>
                  </a:lnTo>
                  <a:lnTo>
                    <a:pt x="298" y="293"/>
                  </a:lnTo>
                  <a:lnTo>
                    <a:pt x="298" y="289"/>
                  </a:lnTo>
                  <a:lnTo>
                    <a:pt x="279" y="276"/>
                  </a:lnTo>
                  <a:lnTo>
                    <a:pt x="270" y="272"/>
                  </a:lnTo>
                  <a:lnTo>
                    <a:pt x="264" y="270"/>
                  </a:lnTo>
                  <a:lnTo>
                    <a:pt x="258" y="269"/>
                  </a:lnTo>
                  <a:lnTo>
                    <a:pt x="266" y="275"/>
                  </a:lnTo>
                  <a:lnTo>
                    <a:pt x="273" y="281"/>
                  </a:lnTo>
                  <a:lnTo>
                    <a:pt x="290" y="292"/>
                  </a:lnTo>
                  <a:lnTo>
                    <a:pt x="308" y="302"/>
                  </a:lnTo>
                  <a:lnTo>
                    <a:pt x="327" y="313"/>
                  </a:lnTo>
                  <a:close/>
                  <a:moveTo>
                    <a:pt x="627" y="273"/>
                  </a:moveTo>
                  <a:lnTo>
                    <a:pt x="627" y="273"/>
                  </a:lnTo>
                  <a:lnTo>
                    <a:pt x="621" y="272"/>
                  </a:lnTo>
                  <a:lnTo>
                    <a:pt x="619" y="270"/>
                  </a:lnTo>
                  <a:lnTo>
                    <a:pt x="618" y="270"/>
                  </a:lnTo>
                  <a:lnTo>
                    <a:pt x="622" y="273"/>
                  </a:lnTo>
                  <a:lnTo>
                    <a:pt x="624" y="273"/>
                  </a:lnTo>
                  <a:lnTo>
                    <a:pt x="627" y="273"/>
                  </a:lnTo>
                  <a:close/>
                  <a:moveTo>
                    <a:pt x="177" y="284"/>
                  </a:moveTo>
                  <a:lnTo>
                    <a:pt x="177" y="284"/>
                  </a:lnTo>
                  <a:lnTo>
                    <a:pt x="180" y="282"/>
                  </a:lnTo>
                  <a:lnTo>
                    <a:pt x="182" y="278"/>
                  </a:lnTo>
                  <a:lnTo>
                    <a:pt x="183" y="275"/>
                  </a:lnTo>
                  <a:lnTo>
                    <a:pt x="186" y="272"/>
                  </a:lnTo>
                  <a:lnTo>
                    <a:pt x="185" y="270"/>
                  </a:lnTo>
                  <a:lnTo>
                    <a:pt x="183" y="270"/>
                  </a:lnTo>
                  <a:lnTo>
                    <a:pt x="180" y="276"/>
                  </a:lnTo>
                  <a:lnTo>
                    <a:pt x="177" y="284"/>
                  </a:lnTo>
                  <a:close/>
                  <a:moveTo>
                    <a:pt x="612" y="273"/>
                  </a:moveTo>
                  <a:lnTo>
                    <a:pt x="612" y="273"/>
                  </a:lnTo>
                  <a:lnTo>
                    <a:pt x="610" y="272"/>
                  </a:lnTo>
                  <a:lnTo>
                    <a:pt x="607" y="270"/>
                  </a:lnTo>
                  <a:lnTo>
                    <a:pt x="607" y="272"/>
                  </a:lnTo>
                  <a:lnTo>
                    <a:pt x="609" y="272"/>
                  </a:lnTo>
                  <a:lnTo>
                    <a:pt x="612" y="273"/>
                  </a:lnTo>
                  <a:close/>
                  <a:moveTo>
                    <a:pt x="289" y="318"/>
                  </a:moveTo>
                  <a:lnTo>
                    <a:pt x="289" y="318"/>
                  </a:lnTo>
                  <a:lnTo>
                    <a:pt x="275" y="304"/>
                  </a:lnTo>
                  <a:lnTo>
                    <a:pt x="258" y="292"/>
                  </a:lnTo>
                  <a:lnTo>
                    <a:pt x="243" y="281"/>
                  </a:lnTo>
                  <a:lnTo>
                    <a:pt x="223" y="270"/>
                  </a:lnTo>
                  <a:lnTo>
                    <a:pt x="223" y="273"/>
                  </a:lnTo>
                  <a:lnTo>
                    <a:pt x="221" y="276"/>
                  </a:lnTo>
                  <a:lnTo>
                    <a:pt x="255" y="298"/>
                  </a:lnTo>
                  <a:lnTo>
                    <a:pt x="272" y="308"/>
                  </a:lnTo>
                  <a:lnTo>
                    <a:pt x="289" y="318"/>
                  </a:lnTo>
                  <a:close/>
                  <a:moveTo>
                    <a:pt x="639" y="296"/>
                  </a:moveTo>
                  <a:lnTo>
                    <a:pt x="639" y="296"/>
                  </a:lnTo>
                  <a:lnTo>
                    <a:pt x="676" y="319"/>
                  </a:lnTo>
                  <a:lnTo>
                    <a:pt x="674" y="314"/>
                  </a:lnTo>
                  <a:lnTo>
                    <a:pt x="670" y="311"/>
                  </a:lnTo>
                  <a:lnTo>
                    <a:pt x="667" y="308"/>
                  </a:lnTo>
                  <a:lnTo>
                    <a:pt x="667" y="307"/>
                  </a:lnTo>
                  <a:lnTo>
                    <a:pt x="667" y="304"/>
                  </a:lnTo>
                  <a:lnTo>
                    <a:pt x="659" y="302"/>
                  </a:lnTo>
                  <a:lnTo>
                    <a:pt x="654" y="298"/>
                  </a:lnTo>
                  <a:lnTo>
                    <a:pt x="650" y="293"/>
                  </a:lnTo>
                  <a:lnTo>
                    <a:pt x="638" y="287"/>
                  </a:lnTo>
                  <a:lnTo>
                    <a:pt x="625" y="279"/>
                  </a:lnTo>
                  <a:lnTo>
                    <a:pt x="613" y="273"/>
                  </a:lnTo>
                  <a:lnTo>
                    <a:pt x="618" y="279"/>
                  </a:lnTo>
                  <a:lnTo>
                    <a:pt x="625" y="285"/>
                  </a:lnTo>
                  <a:lnTo>
                    <a:pt x="632" y="290"/>
                  </a:lnTo>
                  <a:lnTo>
                    <a:pt x="639" y="296"/>
                  </a:lnTo>
                  <a:close/>
                  <a:moveTo>
                    <a:pt x="185" y="285"/>
                  </a:moveTo>
                  <a:lnTo>
                    <a:pt x="185" y="285"/>
                  </a:lnTo>
                  <a:lnTo>
                    <a:pt x="188" y="285"/>
                  </a:lnTo>
                  <a:lnTo>
                    <a:pt x="191" y="284"/>
                  </a:lnTo>
                  <a:lnTo>
                    <a:pt x="192" y="281"/>
                  </a:lnTo>
                  <a:lnTo>
                    <a:pt x="192" y="278"/>
                  </a:lnTo>
                  <a:lnTo>
                    <a:pt x="191" y="276"/>
                  </a:lnTo>
                  <a:lnTo>
                    <a:pt x="189" y="276"/>
                  </a:lnTo>
                  <a:lnTo>
                    <a:pt x="188" y="281"/>
                  </a:lnTo>
                  <a:lnTo>
                    <a:pt x="185" y="285"/>
                  </a:lnTo>
                  <a:close/>
                  <a:moveTo>
                    <a:pt x="580" y="285"/>
                  </a:moveTo>
                  <a:lnTo>
                    <a:pt x="580" y="285"/>
                  </a:lnTo>
                  <a:lnTo>
                    <a:pt x="580" y="282"/>
                  </a:lnTo>
                  <a:lnTo>
                    <a:pt x="577" y="282"/>
                  </a:lnTo>
                  <a:lnTo>
                    <a:pt x="575" y="281"/>
                  </a:lnTo>
                  <a:lnTo>
                    <a:pt x="574" y="279"/>
                  </a:lnTo>
                  <a:lnTo>
                    <a:pt x="571" y="279"/>
                  </a:lnTo>
                  <a:lnTo>
                    <a:pt x="580" y="285"/>
                  </a:lnTo>
                  <a:close/>
                  <a:moveTo>
                    <a:pt x="308" y="316"/>
                  </a:moveTo>
                  <a:lnTo>
                    <a:pt x="308" y="316"/>
                  </a:lnTo>
                  <a:lnTo>
                    <a:pt x="298" y="305"/>
                  </a:lnTo>
                  <a:lnTo>
                    <a:pt x="285" y="296"/>
                  </a:lnTo>
                  <a:lnTo>
                    <a:pt x="261" y="281"/>
                  </a:lnTo>
                  <a:lnTo>
                    <a:pt x="260" y="281"/>
                  </a:lnTo>
                  <a:lnTo>
                    <a:pt x="264" y="287"/>
                  </a:lnTo>
                  <a:lnTo>
                    <a:pt x="270" y="292"/>
                  </a:lnTo>
                  <a:lnTo>
                    <a:pt x="282" y="301"/>
                  </a:lnTo>
                  <a:lnTo>
                    <a:pt x="308" y="316"/>
                  </a:lnTo>
                  <a:close/>
                  <a:moveTo>
                    <a:pt x="755" y="308"/>
                  </a:moveTo>
                  <a:lnTo>
                    <a:pt x="755" y="308"/>
                  </a:lnTo>
                  <a:lnTo>
                    <a:pt x="754" y="305"/>
                  </a:lnTo>
                  <a:lnTo>
                    <a:pt x="751" y="304"/>
                  </a:lnTo>
                  <a:lnTo>
                    <a:pt x="747" y="301"/>
                  </a:lnTo>
                  <a:lnTo>
                    <a:pt x="746" y="298"/>
                  </a:lnTo>
                  <a:lnTo>
                    <a:pt x="740" y="293"/>
                  </a:lnTo>
                  <a:lnTo>
                    <a:pt x="734" y="289"/>
                  </a:lnTo>
                  <a:lnTo>
                    <a:pt x="726" y="284"/>
                  </a:lnTo>
                  <a:lnTo>
                    <a:pt x="720" y="282"/>
                  </a:lnTo>
                  <a:lnTo>
                    <a:pt x="728" y="290"/>
                  </a:lnTo>
                  <a:lnTo>
                    <a:pt x="735" y="298"/>
                  </a:lnTo>
                  <a:lnTo>
                    <a:pt x="744" y="305"/>
                  </a:lnTo>
                  <a:lnTo>
                    <a:pt x="751" y="308"/>
                  </a:lnTo>
                  <a:lnTo>
                    <a:pt x="755" y="308"/>
                  </a:lnTo>
                  <a:close/>
                  <a:moveTo>
                    <a:pt x="333" y="289"/>
                  </a:moveTo>
                  <a:lnTo>
                    <a:pt x="333" y="289"/>
                  </a:lnTo>
                  <a:lnTo>
                    <a:pt x="330" y="287"/>
                  </a:lnTo>
                  <a:lnTo>
                    <a:pt x="328" y="285"/>
                  </a:lnTo>
                  <a:lnTo>
                    <a:pt x="325" y="284"/>
                  </a:lnTo>
                  <a:lnTo>
                    <a:pt x="322" y="284"/>
                  </a:lnTo>
                  <a:lnTo>
                    <a:pt x="325" y="285"/>
                  </a:lnTo>
                  <a:lnTo>
                    <a:pt x="328" y="287"/>
                  </a:lnTo>
                  <a:lnTo>
                    <a:pt x="330" y="289"/>
                  </a:lnTo>
                  <a:lnTo>
                    <a:pt x="333" y="289"/>
                  </a:lnTo>
                  <a:close/>
                  <a:moveTo>
                    <a:pt x="278" y="325"/>
                  </a:moveTo>
                  <a:lnTo>
                    <a:pt x="278" y="325"/>
                  </a:lnTo>
                  <a:lnTo>
                    <a:pt x="278" y="324"/>
                  </a:lnTo>
                  <a:lnTo>
                    <a:pt x="278" y="322"/>
                  </a:lnTo>
                  <a:lnTo>
                    <a:pt x="282" y="321"/>
                  </a:lnTo>
                  <a:lnTo>
                    <a:pt x="249" y="302"/>
                  </a:lnTo>
                  <a:lnTo>
                    <a:pt x="234" y="293"/>
                  </a:lnTo>
                  <a:lnTo>
                    <a:pt x="218" y="284"/>
                  </a:lnTo>
                  <a:lnTo>
                    <a:pt x="217" y="284"/>
                  </a:lnTo>
                  <a:lnTo>
                    <a:pt x="231" y="296"/>
                  </a:lnTo>
                  <a:lnTo>
                    <a:pt x="246" y="307"/>
                  </a:lnTo>
                  <a:lnTo>
                    <a:pt x="261" y="316"/>
                  </a:lnTo>
                  <a:lnTo>
                    <a:pt x="278" y="325"/>
                  </a:lnTo>
                  <a:close/>
                  <a:moveTo>
                    <a:pt x="430" y="313"/>
                  </a:moveTo>
                  <a:lnTo>
                    <a:pt x="430" y="313"/>
                  </a:lnTo>
                  <a:lnTo>
                    <a:pt x="418" y="304"/>
                  </a:lnTo>
                  <a:lnTo>
                    <a:pt x="414" y="298"/>
                  </a:lnTo>
                  <a:lnTo>
                    <a:pt x="411" y="295"/>
                  </a:lnTo>
                  <a:lnTo>
                    <a:pt x="409" y="295"/>
                  </a:lnTo>
                  <a:lnTo>
                    <a:pt x="401" y="289"/>
                  </a:lnTo>
                  <a:lnTo>
                    <a:pt x="397" y="285"/>
                  </a:lnTo>
                  <a:lnTo>
                    <a:pt x="392" y="285"/>
                  </a:lnTo>
                  <a:lnTo>
                    <a:pt x="411" y="299"/>
                  </a:lnTo>
                  <a:lnTo>
                    <a:pt x="421" y="307"/>
                  </a:lnTo>
                  <a:lnTo>
                    <a:pt x="430" y="313"/>
                  </a:lnTo>
                  <a:close/>
                  <a:moveTo>
                    <a:pt x="200" y="287"/>
                  </a:moveTo>
                  <a:lnTo>
                    <a:pt x="200" y="287"/>
                  </a:lnTo>
                  <a:lnTo>
                    <a:pt x="200" y="289"/>
                  </a:lnTo>
                  <a:lnTo>
                    <a:pt x="203" y="290"/>
                  </a:lnTo>
                  <a:lnTo>
                    <a:pt x="208" y="292"/>
                  </a:lnTo>
                  <a:lnTo>
                    <a:pt x="205" y="287"/>
                  </a:lnTo>
                  <a:lnTo>
                    <a:pt x="202" y="287"/>
                  </a:lnTo>
                  <a:lnTo>
                    <a:pt x="200" y="287"/>
                  </a:lnTo>
                  <a:close/>
                  <a:moveTo>
                    <a:pt x="624" y="328"/>
                  </a:moveTo>
                  <a:lnTo>
                    <a:pt x="624" y="328"/>
                  </a:lnTo>
                  <a:lnTo>
                    <a:pt x="610" y="314"/>
                  </a:lnTo>
                  <a:lnTo>
                    <a:pt x="597" y="302"/>
                  </a:lnTo>
                  <a:lnTo>
                    <a:pt x="592" y="301"/>
                  </a:lnTo>
                  <a:lnTo>
                    <a:pt x="587" y="298"/>
                  </a:lnTo>
                  <a:lnTo>
                    <a:pt x="583" y="295"/>
                  </a:lnTo>
                  <a:lnTo>
                    <a:pt x="577" y="293"/>
                  </a:lnTo>
                  <a:lnTo>
                    <a:pt x="575" y="292"/>
                  </a:lnTo>
                  <a:lnTo>
                    <a:pt x="571" y="289"/>
                  </a:lnTo>
                  <a:lnTo>
                    <a:pt x="568" y="289"/>
                  </a:lnTo>
                  <a:lnTo>
                    <a:pt x="595" y="308"/>
                  </a:lnTo>
                  <a:lnTo>
                    <a:pt x="624" y="328"/>
                  </a:lnTo>
                  <a:close/>
                  <a:moveTo>
                    <a:pt x="589" y="295"/>
                  </a:moveTo>
                  <a:lnTo>
                    <a:pt x="589" y="295"/>
                  </a:lnTo>
                  <a:lnTo>
                    <a:pt x="590" y="293"/>
                  </a:lnTo>
                  <a:lnTo>
                    <a:pt x="589" y="292"/>
                  </a:lnTo>
                  <a:lnTo>
                    <a:pt x="587" y="290"/>
                  </a:lnTo>
                  <a:lnTo>
                    <a:pt x="589" y="290"/>
                  </a:lnTo>
                  <a:lnTo>
                    <a:pt x="586" y="289"/>
                  </a:lnTo>
                  <a:lnTo>
                    <a:pt x="587" y="292"/>
                  </a:lnTo>
                  <a:lnTo>
                    <a:pt x="589" y="295"/>
                  </a:lnTo>
                  <a:close/>
                  <a:moveTo>
                    <a:pt x="345" y="305"/>
                  </a:moveTo>
                  <a:lnTo>
                    <a:pt x="345" y="305"/>
                  </a:lnTo>
                  <a:lnTo>
                    <a:pt x="343" y="304"/>
                  </a:lnTo>
                  <a:lnTo>
                    <a:pt x="340" y="301"/>
                  </a:lnTo>
                  <a:lnTo>
                    <a:pt x="336" y="298"/>
                  </a:lnTo>
                  <a:lnTo>
                    <a:pt x="333" y="295"/>
                  </a:lnTo>
                  <a:lnTo>
                    <a:pt x="328" y="293"/>
                  </a:lnTo>
                  <a:lnTo>
                    <a:pt x="325" y="292"/>
                  </a:lnTo>
                  <a:lnTo>
                    <a:pt x="321" y="290"/>
                  </a:lnTo>
                  <a:lnTo>
                    <a:pt x="318" y="292"/>
                  </a:lnTo>
                  <a:lnTo>
                    <a:pt x="331" y="298"/>
                  </a:lnTo>
                  <a:lnTo>
                    <a:pt x="345" y="305"/>
                  </a:lnTo>
                  <a:close/>
                  <a:moveTo>
                    <a:pt x="171" y="314"/>
                  </a:moveTo>
                  <a:lnTo>
                    <a:pt x="171" y="314"/>
                  </a:lnTo>
                  <a:lnTo>
                    <a:pt x="177" y="314"/>
                  </a:lnTo>
                  <a:lnTo>
                    <a:pt x="179" y="305"/>
                  </a:lnTo>
                  <a:lnTo>
                    <a:pt x="185" y="296"/>
                  </a:lnTo>
                  <a:lnTo>
                    <a:pt x="183" y="295"/>
                  </a:lnTo>
                  <a:lnTo>
                    <a:pt x="182" y="293"/>
                  </a:lnTo>
                  <a:lnTo>
                    <a:pt x="180" y="293"/>
                  </a:lnTo>
                  <a:lnTo>
                    <a:pt x="176" y="304"/>
                  </a:lnTo>
                  <a:lnTo>
                    <a:pt x="171" y="314"/>
                  </a:lnTo>
                  <a:close/>
                  <a:moveTo>
                    <a:pt x="595" y="298"/>
                  </a:moveTo>
                  <a:lnTo>
                    <a:pt x="595" y="298"/>
                  </a:lnTo>
                  <a:lnTo>
                    <a:pt x="595" y="296"/>
                  </a:lnTo>
                  <a:lnTo>
                    <a:pt x="595" y="295"/>
                  </a:lnTo>
                  <a:lnTo>
                    <a:pt x="590" y="295"/>
                  </a:lnTo>
                  <a:lnTo>
                    <a:pt x="593" y="296"/>
                  </a:lnTo>
                  <a:lnTo>
                    <a:pt x="595" y="298"/>
                  </a:lnTo>
                  <a:close/>
                  <a:moveTo>
                    <a:pt x="221" y="307"/>
                  </a:moveTo>
                  <a:lnTo>
                    <a:pt x="221" y="307"/>
                  </a:lnTo>
                  <a:lnTo>
                    <a:pt x="211" y="299"/>
                  </a:lnTo>
                  <a:lnTo>
                    <a:pt x="203" y="296"/>
                  </a:lnTo>
                  <a:lnTo>
                    <a:pt x="194" y="295"/>
                  </a:lnTo>
                  <a:lnTo>
                    <a:pt x="194" y="298"/>
                  </a:lnTo>
                  <a:lnTo>
                    <a:pt x="192" y="299"/>
                  </a:lnTo>
                  <a:lnTo>
                    <a:pt x="205" y="307"/>
                  </a:lnTo>
                  <a:lnTo>
                    <a:pt x="215" y="314"/>
                  </a:lnTo>
                  <a:lnTo>
                    <a:pt x="238" y="327"/>
                  </a:lnTo>
                  <a:lnTo>
                    <a:pt x="273" y="348"/>
                  </a:lnTo>
                  <a:lnTo>
                    <a:pt x="278" y="351"/>
                  </a:lnTo>
                  <a:lnTo>
                    <a:pt x="281" y="353"/>
                  </a:lnTo>
                  <a:lnTo>
                    <a:pt x="285" y="353"/>
                  </a:lnTo>
                  <a:lnTo>
                    <a:pt x="272" y="342"/>
                  </a:lnTo>
                  <a:lnTo>
                    <a:pt x="255" y="330"/>
                  </a:lnTo>
                  <a:lnTo>
                    <a:pt x="221" y="307"/>
                  </a:lnTo>
                  <a:close/>
                  <a:moveTo>
                    <a:pt x="465" y="301"/>
                  </a:moveTo>
                  <a:lnTo>
                    <a:pt x="465" y="301"/>
                  </a:lnTo>
                  <a:lnTo>
                    <a:pt x="465" y="299"/>
                  </a:lnTo>
                  <a:lnTo>
                    <a:pt x="464" y="298"/>
                  </a:lnTo>
                  <a:lnTo>
                    <a:pt x="461" y="296"/>
                  </a:lnTo>
                  <a:lnTo>
                    <a:pt x="459" y="296"/>
                  </a:lnTo>
                  <a:lnTo>
                    <a:pt x="465" y="301"/>
                  </a:lnTo>
                  <a:close/>
                  <a:moveTo>
                    <a:pt x="351" y="304"/>
                  </a:moveTo>
                  <a:lnTo>
                    <a:pt x="351" y="304"/>
                  </a:lnTo>
                  <a:lnTo>
                    <a:pt x="351" y="302"/>
                  </a:lnTo>
                  <a:lnTo>
                    <a:pt x="348" y="301"/>
                  </a:lnTo>
                  <a:lnTo>
                    <a:pt x="345" y="298"/>
                  </a:lnTo>
                  <a:lnTo>
                    <a:pt x="345" y="301"/>
                  </a:lnTo>
                  <a:lnTo>
                    <a:pt x="346" y="302"/>
                  </a:lnTo>
                  <a:lnTo>
                    <a:pt x="351" y="304"/>
                  </a:lnTo>
                  <a:close/>
                  <a:moveTo>
                    <a:pt x="529" y="330"/>
                  </a:moveTo>
                  <a:lnTo>
                    <a:pt x="529" y="330"/>
                  </a:lnTo>
                  <a:lnTo>
                    <a:pt x="517" y="322"/>
                  </a:lnTo>
                  <a:lnTo>
                    <a:pt x="505" y="313"/>
                  </a:lnTo>
                  <a:lnTo>
                    <a:pt x="494" y="305"/>
                  </a:lnTo>
                  <a:lnTo>
                    <a:pt x="482" y="298"/>
                  </a:lnTo>
                  <a:lnTo>
                    <a:pt x="491" y="308"/>
                  </a:lnTo>
                  <a:lnTo>
                    <a:pt x="504" y="316"/>
                  </a:lnTo>
                  <a:lnTo>
                    <a:pt x="516" y="324"/>
                  </a:lnTo>
                  <a:lnTo>
                    <a:pt x="529" y="330"/>
                  </a:lnTo>
                  <a:close/>
                  <a:moveTo>
                    <a:pt x="508" y="333"/>
                  </a:moveTo>
                  <a:lnTo>
                    <a:pt x="508" y="333"/>
                  </a:lnTo>
                  <a:lnTo>
                    <a:pt x="488" y="314"/>
                  </a:lnTo>
                  <a:lnTo>
                    <a:pt x="478" y="307"/>
                  </a:lnTo>
                  <a:lnTo>
                    <a:pt x="467" y="299"/>
                  </a:lnTo>
                  <a:lnTo>
                    <a:pt x="470" y="305"/>
                  </a:lnTo>
                  <a:lnTo>
                    <a:pt x="475" y="310"/>
                  </a:lnTo>
                  <a:lnTo>
                    <a:pt x="485" y="319"/>
                  </a:lnTo>
                  <a:lnTo>
                    <a:pt x="497" y="327"/>
                  </a:lnTo>
                  <a:lnTo>
                    <a:pt x="508" y="333"/>
                  </a:lnTo>
                  <a:close/>
                  <a:moveTo>
                    <a:pt x="424" y="301"/>
                  </a:moveTo>
                  <a:lnTo>
                    <a:pt x="424" y="301"/>
                  </a:lnTo>
                  <a:lnTo>
                    <a:pt x="436" y="313"/>
                  </a:lnTo>
                  <a:lnTo>
                    <a:pt x="447" y="325"/>
                  </a:lnTo>
                  <a:lnTo>
                    <a:pt x="465" y="336"/>
                  </a:lnTo>
                  <a:lnTo>
                    <a:pt x="484" y="346"/>
                  </a:lnTo>
                  <a:lnTo>
                    <a:pt x="484" y="345"/>
                  </a:lnTo>
                  <a:lnTo>
                    <a:pt x="485" y="343"/>
                  </a:lnTo>
                  <a:lnTo>
                    <a:pt x="488" y="343"/>
                  </a:lnTo>
                  <a:lnTo>
                    <a:pt x="482" y="337"/>
                  </a:lnTo>
                  <a:lnTo>
                    <a:pt x="475" y="331"/>
                  </a:lnTo>
                  <a:lnTo>
                    <a:pt x="458" y="321"/>
                  </a:lnTo>
                  <a:lnTo>
                    <a:pt x="424" y="301"/>
                  </a:lnTo>
                  <a:close/>
                  <a:moveTo>
                    <a:pt x="452" y="307"/>
                  </a:moveTo>
                  <a:lnTo>
                    <a:pt x="452" y="307"/>
                  </a:lnTo>
                  <a:lnTo>
                    <a:pt x="450" y="307"/>
                  </a:lnTo>
                  <a:lnTo>
                    <a:pt x="450" y="305"/>
                  </a:lnTo>
                  <a:lnTo>
                    <a:pt x="450" y="304"/>
                  </a:lnTo>
                  <a:lnTo>
                    <a:pt x="447" y="304"/>
                  </a:lnTo>
                  <a:lnTo>
                    <a:pt x="449" y="307"/>
                  </a:lnTo>
                  <a:lnTo>
                    <a:pt x="450" y="307"/>
                  </a:lnTo>
                  <a:lnTo>
                    <a:pt x="452" y="307"/>
                  </a:lnTo>
                  <a:close/>
                  <a:moveTo>
                    <a:pt x="180" y="316"/>
                  </a:moveTo>
                  <a:lnTo>
                    <a:pt x="180" y="316"/>
                  </a:lnTo>
                  <a:lnTo>
                    <a:pt x="185" y="318"/>
                  </a:lnTo>
                  <a:lnTo>
                    <a:pt x="191" y="321"/>
                  </a:lnTo>
                  <a:lnTo>
                    <a:pt x="196" y="324"/>
                  </a:lnTo>
                  <a:lnTo>
                    <a:pt x="202" y="327"/>
                  </a:lnTo>
                  <a:lnTo>
                    <a:pt x="203" y="324"/>
                  </a:lnTo>
                  <a:lnTo>
                    <a:pt x="206" y="324"/>
                  </a:lnTo>
                  <a:lnTo>
                    <a:pt x="209" y="325"/>
                  </a:lnTo>
                  <a:lnTo>
                    <a:pt x="211" y="327"/>
                  </a:lnTo>
                  <a:lnTo>
                    <a:pt x="214" y="330"/>
                  </a:lnTo>
                  <a:lnTo>
                    <a:pt x="217" y="330"/>
                  </a:lnTo>
                  <a:lnTo>
                    <a:pt x="203" y="318"/>
                  </a:lnTo>
                  <a:lnTo>
                    <a:pt x="189" y="304"/>
                  </a:lnTo>
                  <a:lnTo>
                    <a:pt x="185" y="310"/>
                  </a:lnTo>
                  <a:lnTo>
                    <a:pt x="180" y="316"/>
                  </a:lnTo>
                  <a:close/>
                  <a:moveTo>
                    <a:pt x="647" y="313"/>
                  </a:moveTo>
                  <a:lnTo>
                    <a:pt x="647" y="313"/>
                  </a:lnTo>
                  <a:lnTo>
                    <a:pt x="644" y="310"/>
                  </a:lnTo>
                  <a:lnTo>
                    <a:pt x="642" y="308"/>
                  </a:lnTo>
                  <a:lnTo>
                    <a:pt x="641" y="308"/>
                  </a:lnTo>
                  <a:lnTo>
                    <a:pt x="644" y="311"/>
                  </a:lnTo>
                  <a:lnTo>
                    <a:pt x="647" y="313"/>
                  </a:lnTo>
                  <a:close/>
                  <a:moveTo>
                    <a:pt x="318" y="316"/>
                  </a:moveTo>
                  <a:lnTo>
                    <a:pt x="318" y="316"/>
                  </a:lnTo>
                  <a:lnTo>
                    <a:pt x="339" y="333"/>
                  </a:lnTo>
                  <a:lnTo>
                    <a:pt x="351" y="339"/>
                  </a:lnTo>
                  <a:lnTo>
                    <a:pt x="363" y="345"/>
                  </a:lnTo>
                  <a:lnTo>
                    <a:pt x="366" y="348"/>
                  </a:lnTo>
                  <a:lnTo>
                    <a:pt x="371" y="351"/>
                  </a:lnTo>
                  <a:lnTo>
                    <a:pt x="380" y="356"/>
                  </a:lnTo>
                  <a:lnTo>
                    <a:pt x="374" y="348"/>
                  </a:lnTo>
                  <a:lnTo>
                    <a:pt x="366" y="340"/>
                  </a:lnTo>
                  <a:lnTo>
                    <a:pt x="359" y="334"/>
                  </a:lnTo>
                  <a:lnTo>
                    <a:pt x="350" y="330"/>
                  </a:lnTo>
                  <a:lnTo>
                    <a:pt x="331" y="319"/>
                  </a:lnTo>
                  <a:lnTo>
                    <a:pt x="313" y="308"/>
                  </a:lnTo>
                  <a:lnTo>
                    <a:pt x="313" y="311"/>
                  </a:lnTo>
                  <a:lnTo>
                    <a:pt x="314" y="313"/>
                  </a:lnTo>
                  <a:lnTo>
                    <a:pt x="318" y="316"/>
                  </a:lnTo>
                  <a:close/>
                  <a:moveTo>
                    <a:pt x="499" y="340"/>
                  </a:moveTo>
                  <a:lnTo>
                    <a:pt x="499" y="340"/>
                  </a:lnTo>
                  <a:lnTo>
                    <a:pt x="494" y="337"/>
                  </a:lnTo>
                  <a:lnTo>
                    <a:pt x="490" y="333"/>
                  </a:lnTo>
                  <a:lnTo>
                    <a:pt x="485" y="328"/>
                  </a:lnTo>
                  <a:lnTo>
                    <a:pt x="485" y="325"/>
                  </a:lnTo>
                  <a:lnTo>
                    <a:pt x="485" y="322"/>
                  </a:lnTo>
                  <a:lnTo>
                    <a:pt x="479" y="318"/>
                  </a:lnTo>
                  <a:lnTo>
                    <a:pt x="472" y="316"/>
                  </a:lnTo>
                  <a:lnTo>
                    <a:pt x="462" y="313"/>
                  </a:lnTo>
                  <a:lnTo>
                    <a:pt x="455" y="310"/>
                  </a:lnTo>
                  <a:lnTo>
                    <a:pt x="464" y="319"/>
                  </a:lnTo>
                  <a:lnTo>
                    <a:pt x="476" y="327"/>
                  </a:lnTo>
                  <a:lnTo>
                    <a:pt x="499" y="340"/>
                  </a:lnTo>
                  <a:close/>
                  <a:moveTo>
                    <a:pt x="345" y="346"/>
                  </a:moveTo>
                  <a:lnTo>
                    <a:pt x="345" y="346"/>
                  </a:lnTo>
                  <a:lnTo>
                    <a:pt x="333" y="337"/>
                  </a:lnTo>
                  <a:lnTo>
                    <a:pt x="319" y="328"/>
                  </a:lnTo>
                  <a:lnTo>
                    <a:pt x="292" y="311"/>
                  </a:lnTo>
                  <a:lnTo>
                    <a:pt x="302" y="322"/>
                  </a:lnTo>
                  <a:lnTo>
                    <a:pt x="314" y="333"/>
                  </a:lnTo>
                  <a:lnTo>
                    <a:pt x="328" y="340"/>
                  </a:lnTo>
                  <a:lnTo>
                    <a:pt x="337" y="345"/>
                  </a:lnTo>
                  <a:lnTo>
                    <a:pt x="345" y="346"/>
                  </a:lnTo>
                  <a:close/>
                  <a:moveTo>
                    <a:pt x="667" y="327"/>
                  </a:moveTo>
                  <a:lnTo>
                    <a:pt x="667" y="327"/>
                  </a:lnTo>
                  <a:lnTo>
                    <a:pt x="658" y="319"/>
                  </a:lnTo>
                  <a:lnTo>
                    <a:pt x="653" y="316"/>
                  </a:lnTo>
                  <a:lnTo>
                    <a:pt x="647" y="313"/>
                  </a:lnTo>
                  <a:lnTo>
                    <a:pt x="658" y="321"/>
                  </a:lnTo>
                  <a:lnTo>
                    <a:pt x="662" y="324"/>
                  </a:lnTo>
                  <a:lnTo>
                    <a:pt x="667" y="327"/>
                  </a:lnTo>
                  <a:close/>
                  <a:moveTo>
                    <a:pt x="395" y="316"/>
                  </a:moveTo>
                  <a:lnTo>
                    <a:pt x="395" y="316"/>
                  </a:lnTo>
                  <a:lnTo>
                    <a:pt x="391" y="314"/>
                  </a:lnTo>
                  <a:lnTo>
                    <a:pt x="389" y="314"/>
                  </a:lnTo>
                  <a:lnTo>
                    <a:pt x="391" y="314"/>
                  </a:lnTo>
                  <a:lnTo>
                    <a:pt x="392" y="316"/>
                  </a:lnTo>
                  <a:lnTo>
                    <a:pt x="394" y="318"/>
                  </a:lnTo>
                  <a:lnTo>
                    <a:pt x="395" y="316"/>
                  </a:lnTo>
                  <a:close/>
                  <a:moveTo>
                    <a:pt x="743" y="331"/>
                  </a:moveTo>
                  <a:lnTo>
                    <a:pt x="743" y="331"/>
                  </a:lnTo>
                  <a:lnTo>
                    <a:pt x="740" y="327"/>
                  </a:lnTo>
                  <a:lnTo>
                    <a:pt x="734" y="322"/>
                  </a:lnTo>
                  <a:lnTo>
                    <a:pt x="725" y="314"/>
                  </a:lnTo>
                  <a:lnTo>
                    <a:pt x="734" y="324"/>
                  </a:lnTo>
                  <a:lnTo>
                    <a:pt x="743" y="331"/>
                  </a:lnTo>
                  <a:close/>
                  <a:moveTo>
                    <a:pt x="670" y="357"/>
                  </a:moveTo>
                  <a:lnTo>
                    <a:pt x="670" y="357"/>
                  </a:lnTo>
                  <a:lnTo>
                    <a:pt x="667" y="356"/>
                  </a:lnTo>
                  <a:lnTo>
                    <a:pt x="665" y="353"/>
                  </a:lnTo>
                  <a:lnTo>
                    <a:pt x="653" y="343"/>
                  </a:lnTo>
                  <a:lnTo>
                    <a:pt x="642" y="334"/>
                  </a:lnTo>
                  <a:lnTo>
                    <a:pt x="632" y="325"/>
                  </a:lnTo>
                  <a:lnTo>
                    <a:pt x="619" y="318"/>
                  </a:lnTo>
                  <a:lnTo>
                    <a:pt x="630" y="328"/>
                  </a:lnTo>
                  <a:lnTo>
                    <a:pt x="642" y="339"/>
                  </a:lnTo>
                  <a:lnTo>
                    <a:pt x="656" y="350"/>
                  </a:lnTo>
                  <a:lnTo>
                    <a:pt x="670" y="357"/>
                  </a:lnTo>
                  <a:close/>
                  <a:moveTo>
                    <a:pt x="360" y="321"/>
                  </a:moveTo>
                  <a:lnTo>
                    <a:pt x="360" y="321"/>
                  </a:lnTo>
                  <a:lnTo>
                    <a:pt x="365" y="325"/>
                  </a:lnTo>
                  <a:lnTo>
                    <a:pt x="371" y="330"/>
                  </a:lnTo>
                  <a:lnTo>
                    <a:pt x="383" y="336"/>
                  </a:lnTo>
                  <a:lnTo>
                    <a:pt x="378" y="331"/>
                  </a:lnTo>
                  <a:lnTo>
                    <a:pt x="372" y="327"/>
                  </a:lnTo>
                  <a:lnTo>
                    <a:pt x="366" y="322"/>
                  </a:lnTo>
                  <a:lnTo>
                    <a:pt x="360" y="321"/>
                  </a:lnTo>
                  <a:close/>
                  <a:moveTo>
                    <a:pt x="743" y="357"/>
                  </a:moveTo>
                  <a:lnTo>
                    <a:pt x="743" y="357"/>
                  </a:lnTo>
                  <a:lnTo>
                    <a:pt x="719" y="336"/>
                  </a:lnTo>
                  <a:lnTo>
                    <a:pt x="705" y="327"/>
                  </a:lnTo>
                  <a:lnTo>
                    <a:pt x="690" y="321"/>
                  </a:lnTo>
                  <a:lnTo>
                    <a:pt x="700" y="331"/>
                  </a:lnTo>
                  <a:lnTo>
                    <a:pt x="714" y="342"/>
                  </a:lnTo>
                  <a:lnTo>
                    <a:pt x="728" y="350"/>
                  </a:lnTo>
                  <a:lnTo>
                    <a:pt x="743" y="357"/>
                  </a:lnTo>
                  <a:close/>
                  <a:moveTo>
                    <a:pt x="726" y="324"/>
                  </a:moveTo>
                  <a:lnTo>
                    <a:pt x="726" y="324"/>
                  </a:lnTo>
                  <a:lnTo>
                    <a:pt x="723" y="321"/>
                  </a:lnTo>
                  <a:lnTo>
                    <a:pt x="725" y="322"/>
                  </a:lnTo>
                  <a:lnTo>
                    <a:pt x="726" y="324"/>
                  </a:lnTo>
                  <a:close/>
                  <a:moveTo>
                    <a:pt x="263" y="380"/>
                  </a:moveTo>
                  <a:lnTo>
                    <a:pt x="263" y="380"/>
                  </a:lnTo>
                  <a:lnTo>
                    <a:pt x="263" y="377"/>
                  </a:lnTo>
                  <a:lnTo>
                    <a:pt x="263" y="374"/>
                  </a:lnTo>
                  <a:lnTo>
                    <a:pt x="232" y="351"/>
                  </a:lnTo>
                  <a:lnTo>
                    <a:pt x="200" y="330"/>
                  </a:lnTo>
                  <a:lnTo>
                    <a:pt x="194" y="328"/>
                  </a:lnTo>
                  <a:lnTo>
                    <a:pt x="188" y="325"/>
                  </a:lnTo>
                  <a:lnTo>
                    <a:pt x="182" y="324"/>
                  </a:lnTo>
                  <a:lnTo>
                    <a:pt x="176" y="324"/>
                  </a:lnTo>
                  <a:lnTo>
                    <a:pt x="183" y="334"/>
                  </a:lnTo>
                  <a:lnTo>
                    <a:pt x="191" y="343"/>
                  </a:lnTo>
                  <a:lnTo>
                    <a:pt x="202" y="351"/>
                  </a:lnTo>
                  <a:lnTo>
                    <a:pt x="214" y="357"/>
                  </a:lnTo>
                  <a:lnTo>
                    <a:pt x="238" y="369"/>
                  </a:lnTo>
                  <a:lnTo>
                    <a:pt x="263" y="380"/>
                  </a:lnTo>
                  <a:close/>
                  <a:moveTo>
                    <a:pt x="467" y="345"/>
                  </a:moveTo>
                  <a:lnTo>
                    <a:pt x="467" y="345"/>
                  </a:lnTo>
                  <a:lnTo>
                    <a:pt x="464" y="343"/>
                  </a:lnTo>
                  <a:lnTo>
                    <a:pt x="462" y="343"/>
                  </a:lnTo>
                  <a:lnTo>
                    <a:pt x="459" y="337"/>
                  </a:lnTo>
                  <a:lnTo>
                    <a:pt x="452" y="334"/>
                  </a:lnTo>
                  <a:lnTo>
                    <a:pt x="444" y="328"/>
                  </a:lnTo>
                  <a:lnTo>
                    <a:pt x="435" y="325"/>
                  </a:lnTo>
                  <a:lnTo>
                    <a:pt x="432" y="325"/>
                  </a:lnTo>
                  <a:lnTo>
                    <a:pt x="427" y="328"/>
                  </a:lnTo>
                  <a:lnTo>
                    <a:pt x="423" y="327"/>
                  </a:lnTo>
                  <a:lnTo>
                    <a:pt x="421" y="327"/>
                  </a:lnTo>
                  <a:lnTo>
                    <a:pt x="420" y="327"/>
                  </a:lnTo>
                  <a:lnTo>
                    <a:pt x="468" y="357"/>
                  </a:lnTo>
                  <a:lnTo>
                    <a:pt x="470" y="357"/>
                  </a:lnTo>
                  <a:lnTo>
                    <a:pt x="472" y="356"/>
                  </a:lnTo>
                  <a:lnTo>
                    <a:pt x="475" y="356"/>
                  </a:lnTo>
                  <a:lnTo>
                    <a:pt x="490" y="365"/>
                  </a:lnTo>
                  <a:lnTo>
                    <a:pt x="497" y="371"/>
                  </a:lnTo>
                  <a:lnTo>
                    <a:pt x="505" y="375"/>
                  </a:lnTo>
                  <a:lnTo>
                    <a:pt x="513" y="383"/>
                  </a:lnTo>
                  <a:lnTo>
                    <a:pt x="522" y="391"/>
                  </a:lnTo>
                  <a:lnTo>
                    <a:pt x="531" y="398"/>
                  </a:lnTo>
                  <a:lnTo>
                    <a:pt x="537" y="400"/>
                  </a:lnTo>
                  <a:lnTo>
                    <a:pt x="542" y="401"/>
                  </a:lnTo>
                  <a:lnTo>
                    <a:pt x="514" y="375"/>
                  </a:lnTo>
                  <a:lnTo>
                    <a:pt x="507" y="374"/>
                  </a:lnTo>
                  <a:lnTo>
                    <a:pt x="505" y="372"/>
                  </a:lnTo>
                  <a:lnTo>
                    <a:pt x="504" y="369"/>
                  </a:lnTo>
                  <a:lnTo>
                    <a:pt x="502" y="371"/>
                  </a:lnTo>
                  <a:lnTo>
                    <a:pt x="500" y="369"/>
                  </a:lnTo>
                  <a:lnTo>
                    <a:pt x="499" y="368"/>
                  </a:lnTo>
                  <a:lnTo>
                    <a:pt x="496" y="368"/>
                  </a:lnTo>
                  <a:lnTo>
                    <a:pt x="496" y="366"/>
                  </a:lnTo>
                  <a:lnTo>
                    <a:pt x="496" y="365"/>
                  </a:lnTo>
                  <a:lnTo>
                    <a:pt x="491" y="365"/>
                  </a:lnTo>
                  <a:lnTo>
                    <a:pt x="487" y="363"/>
                  </a:lnTo>
                  <a:lnTo>
                    <a:pt x="485" y="359"/>
                  </a:lnTo>
                  <a:lnTo>
                    <a:pt x="482" y="357"/>
                  </a:lnTo>
                  <a:lnTo>
                    <a:pt x="479" y="356"/>
                  </a:lnTo>
                  <a:lnTo>
                    <a:pt x="478" y="354"/>
                  </a:lnTo>
                  <a:lnTo>
                    <a:pt x="478" y="353"/>
                  </a:lnTo>
                  <a:lnTo>
                    <a:pt x="472" y="350"/>
                  </a:lnTo>
                  <a:lnTo>
                    <a:pt x="468" y="348"/>
                  </a:lnTo>
                  <a:lnTo>
                    <a:pt x="467" y="345"/>
                  </a:lnTo>
                  <a:close/>
                  <a:moveTo>
                    <a:pt x="700" y="339"/>
                  </a:moveTo>
                  <a:lnTo>
                    <a:pt x="700" y="339"/>
                  </a:lnTo>
                  <a:lnTo>
                    <a:pt x="696" y="336"/>
                  </a:lnTo>
                  <a:lnTo>
                    <a:pt x="691" y="333"/>
                  </a:lnTo>
                  <a:lnTo>
                    <a:pt x="686" y="330"/>
                  </a:lnTo>
                  <a:lnTo>
                    <a:pt x="685" y="328"/>
                  </a:lnTo>
                  <a:lnTo>
                    <a:pt x="686" y="328"/>
                  </a:lnTo>
                  <a:lnTo>
                    <a:pt x="682" y="327"/>
                  </a:lnTo>
                  <a:lnTo>
                    <a:pt x="680" y="325"/>
                  </a:lnTo>
                  <a:lnTo>
                    <a:pt x="680" y="327"/>
                  </a:lnTo>
                  <a:lnTo>
                    <a:pt x="685" y="330"/>
                  </a:lnTo>
                  <a:lnTo>
                    <a:pt x="690" y="334"/>
                  </a:lnTo>
                  <a:lnTo>
                    <a:pt x="694" y="337"/>
                  </a:lnTo>
                  <a:lnTo>
                    <a:pt x="700" y="339"/>
                  </a:lnTo>
                  <a:close/>
                  <a:moveTo>
                    <a:pt x="429" y="336"/>
                  </a:moveTo>
                  <a:lnTo>
                    <a:pt x="429" y="336"/>
                  </a:lnTo>
                  <a:lnTo>
                    <a:pt x="420" y="331"/>
                  </a:lnTo>
                  <a:lnTo>
                    <a:pt x="415" y="328"/>
                  </a:lnTo>
                  <a:lnTo>
                    <a:pt x="411" y="328"/>
                  </a:lnTo>
                  <a:lnTo>
                    <a:pt x="420" y="333"/>
                  </a:lnTo>
                  <a:lnTo>
                    <a:pt x="424" y="336"/>
                  </a:lnTo>
                  <a:lnTo>
                    <a:pt x="429" y="336"/>
                  </a:lnTo>
                  <a:close/>
                  <a:moveTo>
                    <a:pt x="429" y="354"/>
                  </a:moveTo>
                  <a:lnTo>
                    <a:pt x="429" y="354"/>
                  </a:lnTo>
                  <a:lnTo>
                    <a:pt x="465" y="377"/>
                  </a:lnTo>
                  <a:lnTo>
                    <a:pt x="500" y="398"/>
                  </a:lnTo>
                  <a:lnTo>
                    <a:pt x="500" y="395"/>
                  </a:lnTo>
                  <a:lnTo>
                    <a:pt x="499" y="394"/>
                  </a:lnTo>
                  <a:lnTo>
                    <a:pt x="502" y="392"/>
                  </a:lnTo>
                  <a:lnTo>
                    <a:pt x="505" y="391"/>
                  </a:lnTo>
                  <a:lnTo>
                    <a:pt x="475" y="371"/>
                  </a:lnTo>
                  <a:lnTo>
                    <a:pt x="443" y="354"/>
                  </a:lnTo>
                  <a:lnTo>
                    <a:pt x="443" y="353"/>
                  </a:lnTo>
                  <a:lnTo>
                    <a:pt x="443" y="351"/>
                  </a:lnTo>
                  <a:lnTo>
                    <a:pt x="436" y="350"/>
                  </a:lnTo>
                  <a:lnTo>
                    <a:pt x="433" y="348"/>
                  </a:lnTo>
                  <a:lnTo>
                    <a:pt x="429" y="343"/>
                  </a:lnTo>
                  <a:lnTo>
                    <a:pt x="424" y="343"/>
                  </a:lnTo>
                  <a:lnTo>
                    <a:pt x="421" y="342"/>
                  </a:lnTo>
                  <a:lnTo>
                    <a:pt x="414" y="337"/>
                  </a:lnTo>
                  <a:lnTo>
                    <a:pt x="407" y="334"/>
                  </a:lnTo>
                  <a:lnTo>
                    <a:pt x="401" y="331"/>
                  </a:lnTo>
                  <a:lnTo>
                    <a:pt x="401" y="330"/>
                  </a:lnTo>
                  <a:lnTo>
                    <a:pt x="403" y="330"/>
                  </a:lnTo>
                  <a:lnTo>
                    <a:pt x="400" y="328"/>
                  </a:lnTo>
                  <a:lnTo>
                    <a:pt x="398" y="328"/>
                  </a:lnTo>
                  <a:lnTo>
                    <a:pt x="404" y="336"/>
                  </a:lnTo>
                  <a:lnTo>
                    <a:pt x="412" y="343"/>
                  </a:lnTo>
                  <a:lnTo>
                    <a:pt x="429" y="354"/>
                  </a:lnTo>
                  <a:close/>
                  <a:moveTo>
                    <a:pt x="656" y="449"/>
                  </a:moveTo>
                  <a:lnTo>
                    <a:pt x="656" y="449"/>
                  </a:lnTo>
                  <a:lnTo>
                    <a:pt x="653" y="444"/>
                  </a:lnTo>
                  <a:lnTo>
                    <a:pt x="648" y="439"/>
                  </a:lnTo>
                  <a:lnTo>
                    <a:pt x="639" y="432"/>
                  </a:lnTo>
                  <a:lnTo>
                    <a:pt x="639" y="430"/>
                  </a:lnTo>
                  <a:lnTo>
                    <a:pt x="641" y="429"/>
                  </a:lnTo>
                  <a:lnTo>
                    <a:pt x="642" y="429"/>
                  </a:lnTo>
                  <a:lnTo>
                    <a:pt x="639" y="427"/>
                  </a:lnTo>
                  <a:lnTo>
                    <a:pt x="641" y="426"/>
                  </a:lnTo>
                  <a:lnTo>
                    <a:pt x="641" y="424"/>
                  </a:lnTo>
                  <a:lnTo>
                    <a:pt x="641" y="423"/>
                  </a:lnTo>
                  <a:lnTo>
                    <a:pt x="627" y="411"/>
                  </a:lnTo>
                  <a:lnTo>
                    <a:pt x="613" y="400"/>
                  </a:lnTo>
                  <a:lnTo>
                    <a:pt x="615" y="398"/>
                  </a:lnTo>
                  <a:lnTo>
                    <a:pt x="613" y="398"/>
                  </a:lnTo>
                  <a:lnTo>
                    <a:pt x="571" y="369"/>
                  </a:lnTo>
                  <a:lnTo>
                    <a:pt x="554" y="359"/>
                  </a:lnTo>
                  <a:lnTo>
                    <a:pt x="545" y="351"/>
                  </a:lnTo>
                  <a:lnTo>
                    <a:pt x="539" y="345"/>
                  </a:lnTo>
                  <a:lnTo>
                    <a:pt x="540" y="343"/>
                  </a:lnTo>
                  <a:lnTo>
                    <a:pt x="540" y="342"/>
                  </a:lnTo>
                  <a:lnTo>
                    <a:pt x="534" y="339"/>
                  </a:lnTo>
                  <a:lnTo>
                    <a:pt x="528" y="336"/>
                  </a:lnTo>
                  <a:lnTo>
                    <a:pt x="523" y="333"/>
                  </a:lnTo>
                  <a:lnTo>
                    <a:pt x="517" y="330"/>
                  </a:lnTo>
                  <a:lnTo>
                    <a:pt x="549" y="363"/>
                  </a:lnTo>
                  <a:lnTo>
                    <a:pt x="583" y="394"/>
                  </a:lnTo>
                  <a:lnTo>
                    <a:pt x="618" y="423"/>
                  </a:lnTo>
                  <a:lnTo>
                    <a:pt x="656" y="449"/>
                  </a:lnTo>
                  <a:close/>
                  <a:moveTo>
                    <a:pt x="534" y="333"/>
                  </a:moveTo>
                  <a:lnTo>
                    <a:pt x="534" y="333"/>
                  </a:lnTo>
                  <a:lnTo>
                    <a:pt x="532" y="331"/>
                  </a:lnTo>
                  <a:lnTo>
                    <a:pt x="529" y="330"/>
                  </a:lnTo>
                  <a:lnTo>
                    <a:pt x="531" y="333"/>
                  </a:lnTo>
                  <a:lnTo>
                    <a:pt x="532" y="333"/>
                  </a:lnTo>
                  <a:lnTo>
                    <a:pt x="534" y="333"/>
                  </a:lnTo>
                  <a:close/>
                  <a:moveTo>
                    <a:pt x="282" y="371"/>
                  </a:moveTo>
                  <a:lnTo>
                    <a:pt x="282" y="371"/>
                  </a:lnTo>
                  <a:lnTo>
                    <a:pt x="276" y="365"/>
                  </a:lnTo>
                  <a:lnTo>
                    <a:pt x="270" y="360"/>
                  </a:lnTo>
                  <a:lnTo>
                    <a:pt x="257" y="351"/>
                  </a:lnTo>
                  <a:lnTo>
                    <a:pt x="241" y="340"/>
                  </a:lnTo>
                  <a:lnTo>
                    <a:pt x="235" y="336"/>
                  </a:lnTo>
                  <a:lnTo>
                    <a:pt x="228" y="333"/>
                  </a:lnTo>
                  <a:lnTo>
                    <a:pt x="240" y="343"/>
                  </a:lnTo>
                  <a:lnTo>
                    <a:pt x="253" y="354"/>
                  </a:lnTo>
                  <a:lnTo>
                    <a:pt x="282" y="371"/>
                  </a:lnTo>
                  <a:close/>
                  <a:moveTo>
                    <a:pt x="597" y="337"/>
                  </a:moveTo>
                  <a:lnTo>
                    <a:pt x="597" y="337"/>
                  </a:lnTo>
                  <a:lnTo>
                    <a:pt x="593" y="334"/>
                  </a:lnTo>
                  <a:lnTo>
                    <a:pt x="592" y="333"/>
                  </a:lnTo>
                  <a:lnTo>
                    <a:pt x="590" y="333"/>
                  </a:lnTo>
                  <a:lnTo>
                    <a:pt x="593" y="334"/>
                  </a:lnTo>
                  <a:lnTo>
                    <a:pt x="597" y="337"/>
                  </a:lnTo>
                  <a:close/>
                  <a:moveTo>
                    <a:pt x="246" y="337"/>
                  </a:moveTo>
                  <a:lnTo>
                    <a:pt x="246" y="337"/>
                  </a:lnTo>
                  <a:lnTo>
                    <a:pt x="244" y="334"/>
                  </a:lnTo>
                  <a:lnTo>
                    <a:pt x="243" y="334"/>
                  </a:lnTo>
                  <a:lnTo>
                    <a:pt x="241" y="334"/>
                  </a:lnTo>
                  <a:lnTo>
                    <a:pt x="243" y="337"/>
                  </a:lnTo>
                  <a:lnTo>
                    <a:pt x="244" y="337"/>
                  </a:lnTo>
                  <a:lnTo>
                    <a:pt x="246" y="337"/>
                  </a:lnTo>
                  <a:close/>
                  <a:moveTo>
                    <a:pt x="635" y="397"/>
                  </a:moveTo>
                  <a:lnTo>
                    <a:pt x="635" y="397"/>
                  </a:lnTo>
                  <a:lnTo>
                    <a:pt x="615" y="380"/>
                  </a:lnTo>
                  <a:lnTo>
                    <a:pt x="593" y="363"/>
                  </a:lnTo>
                  <a:lnTo>
                    <a:pt x="571" y="350"/>
                  </a:lnTo>
                  <a:lnTo>
                    <a:pt x="548" y="334"/>
                  </a:lnTo>
                  <a:lnTo>
                    <a:pt x="568" y="351"/>
                  </a:lnTo>
                  <a:lnTo>
                    <a:pt x="589" y="368"/>
                  </a:lnTo>
                  <a:lnTo>
                    <a:pt x="635" y="397"/>
                  </a:lnTo>
                  <a:close/>
                  <a:moveTo>
                    <a:pt x="391" y="342"/>
                  </a:moveTo>
                  <a:lnTo>
                    <a:pt x="391" y="342"/>
                  </a:lnTo>
                  <a:lnTo>
                    <a:pt x="407" y="353"/>
                  </a:lnTo>
                  <a:lnTo>
                    <a:pt x="424" y="363"/>
                  </a:lnTo>
                  <a:lnTo>
                    <a:pt x="423" y="359"/>
                  </a:lnTo>
                  <a:lnTo>
                    <a:pt x="421" y="357"/>
                  </a:lnTo>
                  <a:lnTo>
                    <a:pt x="423" y="354"/>
                  </a:lnTo>
                  <a:lnTo>
                    <a:pt x="406" y="345"/>
                  </a:lnTo>
                  <a:lnTo>
                    <a:pt x="389" y="336"/>
                  </a:lnTo>
                  <a:lnTo>
                    <a:pt x="391" y="337"/>
                  </a:lnTo>
                  <a:lnTo>
                    <a:pt x="391" y="339"/>
                  </a:lnTo>
                  <a:lnTo>
                    <a:pt x="391" y="342"/>
                  </a:lnTo>
                  <a:close/>
                  <a:moveTo>
                    <a:pt x="311" y="362"/>
                  </a:moveTo>
                  <a:lnTo>
                    <a:pt x="311" y="362"/>
                  </a:lnTo>
                  <a:lnTo>
                    <a:pt x="304" y="354"/>
                  </a:lnTo>
                  <a:lnTo>
                    <a:pt x="296" y="348"/>
                  </a:lnTo>
                  <a:lnTo>
                    <a:pt x="279" y="336"/>
                  </a:lnTo>
                  <a:lnTo>
                    <a:pt x="285" y="343"/>
                  </a:lnTo>
                  <a:lnTo>
                    <a:pt x="295" y="351"/>
                  </a:lnTo>
                  <a:lnTo>
                    <a:pt x="302" y="357"/>
                  </a:lnTo>
                  <a:lnTo>
                    <a:pt x="311" y="362"/>
                  </a:lnTo>
                  <a:close/>
                  <a:moveTo>
                    <a:pt x="331" y="403"/>
                  </a:moveTo>
                  <a:lnTo>
                    <a:pt x="331" y="403"/>
                  </a:lnTo>
                  <a:lnTo>
                    <a:pt x="375" y="433"/>
                  </a:lnTo>
                  <a:lnTo>
                    <a:pt x="398" y="450"/>
                  </a:lnTo>
                  <a:lnTo>
                    <a:pt x="411" y="456"/>
                  </a:lnTo>
                  <a:lnTo>
                    <a:pt x="418" y="459"/>
                  </a:lnTo>
                  <a:lnTo>
                    <a:pt x="424" y="461"/>
                  </a:lnTo>
                  <a:lnTo>
                    <a:pt x="421" y="453"/>
                  </a:lnTo>
                  <a:lnTo>
                    <a:pt x="417" y="449"/>
                  </a:lnTo>
                  <a:lnTo>
                    <a:pt x="404" y="438"/>
                  </a:lnTo>
                  <a:lnTo>
                    <a:pt x="378" y="421"/>
                  </a:lnTo>
                  <a:lnTo>
                    <a:pt x="374" y="421"/>
                  </a:lnTo>
                  <a:lnTo>
                    <a:pt x="372" y="423"/>
                  </a:lnTo>
                  <a:lnTo>
                    <a:pt x="371" y="423"/>
                  </a:lnTo>
                  <a:lnTo>
                    <a:pt x="365" y="418"/>
                  </a:lnTo>
                  <a:lnTo>
                    <a:pt x="360" y="414"/>
                  </a:lnTo>
                  <a:lnTo>
                    <a:pt x="356" y="407"/>
                  </a:lnTo>
                  <a:lnTo>
                    <a:pt x="351" y="403"/>
                  </a:lnTo>
                  <a:lnTo>
                    <a:pt x="342" y="398"/>
                  </a:lnTo>
                  <a:lnTo>
                    <a:pt x="333" y="392"/>
                  </a:lnTo>
                  <a:lnTo>
                    <a:pt x="325" y="386"/>
                  </a:lnTo>
                  <a:lnTo>
                    <a:pt x="298" y="369"/>
                  </a:lnTo>
                  <a:lnTo>
                    <a:pt x="290" y="365"/>
                  </a:lnTo>
                  <a:lnTo>
                    <a:pt x="282" y="360"/>
                  </a:lnTo>
                  <a:lnTo>
                    <a:pt x="282" y="359"/>
                  </a:lnTo>
                  <a:lnTo>
                    <a:pt x="282" y="357"/>
                  </a:lnTo>
                  <a:lnTo>
                    <a:pt x="273" y="353"/>
                  </a:lnTo>
                  <a:lnTo>
                    <a:pt x="264" y="348"/>
                  </a:lnTo>
                  <a:lnTo>
                    <a:pt x="255" y="343"/>
                  </a:lnTo>
                  <a:lnTo>
                    <a:pt x="246" y="337"/>
                  </a:lnTo>
                  <a:lnTo>
                    <a:pt x="269" y="354"/>
                  </a:lnTo>
                  <a:lnTo>
                    <a:pt x="289" y="371"/>
                  </a:lnTo>
                  <a:lnTo>
                    <a:pt x="310" y="388"/>
                  </a:lnTo>
                  <a:lnTo>
                    <a:pt x="331" y="403"/>
                  </a:lnTo>
                  <a:close/>
                  <a:moveTo>
                    <a:pt x="438" y="343"/>
                  </a:moveTo>
                  <a:lnTo>
                    <a:pt x="438" y="343"/>
                  </a:lnTo>
                  <a:lnTo>
                    <a:pt x="435" y="340"/>
                  </a:lnTo>
                  <a:lnTo>
                    <a:pt x="432" y="339"/>
                  </a:lnTo>
                  <a:lnTo>
                    <a:pt x="430" y="339"/>
                  </a:lnTo>
                  <a:lnTo>
                    <a:pt x="435" y="342"/>
                  </a:lnTo>
                  <a:lnTo>
                    <a:pt x="438" y="343"/>
                  </a:lnTo>
                  <a:close/>
                  <a:moveTo>
                    <a:pt x="324" y="351"/>
                  </a:moveTo>
                  <a:lnTo>
                    <a:pt x="324" y="351"/>
                  </a:lnTo>
                  <a:lnTo>
                    <a:pt x="321" y="348"/>
                  </a:lnTo>
                  <a:lnTo>
                    <a:pt x="319" y="346"/>
                  </a:lnTo>
                  <a:lnTo>
                    <a:pt x="319" y="345"/>
                  </a:lnTo>
                  <a:lnTo>
                    <a:pt x="316" y="345"/>
                  </a:lnTo>
                  <a:lnTo>
                    <a:pt x="314" y="343"/>
                  </a:lnTo>
                  <a:lnTo>
                    <a:pt x="313" y="343"/>
                  </a:lnTo>
                  <a:lnTo>
                    <a:pt x="310" y="343"/>
                  </a:lnTo>
                  <a:lnTo>
                    <a:pt x="313" y="345"/>
                  </a:lnTo>
                  <a:lnTo>
                    <a:pt x="318" y="348"/>
                  </a:lnTo>
                  <a:lnTo>
                    <a:pt x="321" y="350"/>
                  </a:lnTo>
                  <a:lnTo>
                    <a:pt x="324" y="351"/>
                  </a:lnTo>
                  <a:close/>
                  <a:moveTo>
                    <a:pt x="607" y="362"/>
                  </a:moveTo>
                  <a:lnTo>
                    <a:pt x="607" y="362"/>
                  </a:lnTo>
                  <a:lnTo>
                    <a:pt x="632" y="383"/>
                  </a:lnTo>
                  <a:lnTo>
                    <a:pt x="644" y="394"/>
                  </a:lnTo>
                  <a:lnTo>
                    <a:pt x="656" y="401"/>
                  </a:lnTo>
                  <a:lnTo>
                    <a:pt x="650" y="395"/>
                  </a:lnTo>
                  <a:lnTo>
                    <a:pt x="647" y="392"/>
                  </a:lnTo>
                  <a:lnTo>
                    <a:pt x="644" y="388"/>
                  </a:lnTo>
                  <a:lnTo>
                    <a:pt x="642" y="385"/>
                  </a:lnTo>
                  <a:lnTo>
                    <a:pt x="641" y="380"/>
                  </a:lnTo>
                  <a:lnTo>
                    <a:pt x="638" y="377"/>
                  </a:lnTo>
                  <a:lnTo>
                    <a:pt x="632" y="372"/>
                  </a:lnTo>
                  <a:lnTo>
                    <a:pt x="619" y="365"/>
                  </a:lnTo>
                  <a:lnTo>
                    <a:pt x="595" y="350"/>
                  </a:lnTo>
                  <a:lnTo>
                    <a:pt x="590" y="346"/>
                  </a:lnTo>
                  <a:lnTo>
                    <a:pt x="586" y="343"/>
                  </a:lnTo>
                  <a:lnTo>
                    <a:pt x="586" y="345"/>
                  </a:lnTo>
                  <a:lnTo>
                    <a:pt x="597" y="353"/>
                  </a:lnTo>
                  <a:lnTo>
                    <a:pt x="607" y="362"/>
                  </a:lnTo>
                  <a:close/>
                  <a:moveTo>
                    <a:pt x="446" y="346"/>
                  </a:moveTo>
                  <a:lnTo>
                    <a:pt x="446" y="346"/>
                  </a:lnTo>
                  <a:lnTo>
                    <a:pt x="443" y="345"/>
                  </a:lnTo>
                  <a:lnTo>
                    <a:pt x="441" y="343"/>
                  </a:lnTo>
                  <a:lnTo>
                    <a:pt x="439" y="345"/>
                  </a:lnTo>
                  <a:lnTo>
                    <a:pt x="443" y="346"/>
                  </a:lnTo>
                  <a:lnTo>
                    <a:pt x="444" y="348"/>
                  </a:lnTo>
                  <a:lnTo>
                    <a:pt x="446" y="346"/>
                  </a:lnTo>
                  <a:close/>
                  <a:moveTo>
                    <a:pt x="560" y="389"/>
                  </a:moveTo>
                  <a:lnTo>
                    <a:pt x="560" y="389"/>
                  </a:lnTo>
                  <a:lnTo>
                    <a:pt x="546" y="377"/>
                  </a:lnTo>
                  <a:lnTo>
                    <a:pt x="531" y="365"/>
                  </a:lnTo>
                  <a:lnTo>
                    <a:pt x="497" y="343"/>
                  </a:lnTo>
                  <a:lnTo>
                    <a:pt x="496" y="343"/>
                  </a:lnTo>
                  <a:lnTo>
                    <a:pt x="494" y="345"/>
                  </a:lnTo>
                  <a:lnTo>
                    <a:pt x="500" y="351"/>
                  </a:lnTo>
                  <a:lnTo>
                    <a:pt x="508" y="359"/>
                  </a:lnTo>
                  <a:lnTo>
                    <a:pt x="525" y="369"/>
                  </a:lnTo>
                  <a:lnTo>
                    <a:pt x="542" y="378"/>
                  </a:lnTo>
                  <a:lnTo>
                    <a:pt x="560" y="389"/>
                  </a:lnTo>
                  <a:close/>
                  <a:moveTo>
                    <a:pt x="610" y="346"/>
                  </a:moveTo>
                  <a:lnTo>
                    <a:pt x="610" y="346"/>
                  </a:lnTo>
                  <a:lnTo>
                    <a:pt x="609" y="345"/>
                  </a:lnTo>
                  <a:lnTo>
                    <a:pt x="607" y="343"/>
                  </a:lnTo>
                  <a:lnTo>
                    <a:pt x="606" y="343"/>
                  </a:lnTo>
                  <a:lnTo>
                    <a:pt x="606" y="345"/>
                  </a:lnTo>
                  <a:lnTo>
                    <a:pt x="607" y="346"/>
                  </a:lnTo>
                  <a:lnTo>
                    <a:pt x="609" y="346"/>
                  </a:lnTo>
                  <a:lnTo>
                    <a:pt x="610" y="346"/>
                  </a:lnTo>
                  <a:close/>
                  <a:moveTo>
                    <a:pt x="354" y="386"/>
                  </a:moveTo>
                  <a:lnTo>
                    <a:pt x="354" y="386"/>
                  </a:lnTo>
                  <a:lnTo>
                    <a:pt x="357" y="386"/>
                  </a:lnTo>
                  <a:lnTo>
                    <a:pt x="360" y="386"/>
                  </a:lnTo>
                  <a:lnTo>
                    <a:pt x="365" y="391"/>
                  </a:lnTo>
                  <a:lnTo>
                    <a:pt x="371" y="395"/>
                  </a:lnTo>
                  <a:lnTo>
                    <a:pt x="404" y="417"/>
                  </a:lnTo>
                  <a:lnTo>
                    <a:pt x="438" y="439"/>
                  </a:lnTo>
                  <a:lnTo>
                    <a:pt x="470" y="464"/>
                  </a:lnTo>
                  <a:lnTo>
                    <a:pt x="500" y="490"/>
                  </a:lnTo>
                  <a:lnTo>
                    <a:pt x="508" y="493"/>
                  </a:lnTo>
                  <a:lnTo>
                    <a:pt x="514" y="497"/>
                  </a:lnTo>
                  <a:lnTo>
                    <a:pt x="526" y="505"/>
                  </a:lnTo>
                  <a:lnTo>
                    <a:pt x="510" y="488"/>
                  </a:lnTo>
                  <a:lnTo>
                    <a:pt x="493" y="475"/>
                  </a:lnTo>
                  <a:lnTo>
                    <a:pt x="476" y="461"/>
                  </a:lnTo>
                  <a:lnTo>
                    <a:pt x="459" y="446"/>
                  </a:lnTo>
                  <a:lnTo>
                    <a:pt x="455" y="444"/>
                  </a:lnTo>
                  <a:lnTo>
                    <a:pt x="449" y="441"/>
                  </a:lnTo>
                  <a:lnTo>
                    <a:pt x="444" y="438"/>
                  </a:lnTo>
                  <a:lnTo>
                    <a:pt x="439" y="435"/>
                  </a:lnTo>
                  <a:lnTo>
                    <a:pt x="441" y="433"/>
                  </a:lnTo>
                  <a:lnTo>
                    <a:pt x="436" y="432"/>
                  </a:lnTo>
                  <a:lnTo>
                    <a:pt x="435" y="432"/>
                  </a:lnTo>
                  <a:lnTo>
                    <a:pt x="430" y="427"/>
                  </a:lnTo>
                  <a:lnTo>
                    <a:pt x="424" y="424"/>
                  </a:lnTo>
                  <a:lnTo>
                    <a:pt x="418" y="421"/>
                  </a:lnTo>
                  <a:lnTo>
                    <a:pt x="414" y="418"/>
                  </a:lnTo>
                  <a:lnTo>
                    <a:pt x="407" y="415"/>
                  </a:lnTo>
                  <a:lnTo>
                    <a:pt x="407" y="414"/>
                  </a:lnTo>
                  <a:lnTo>
                    <a:pt x="394" y="406"/>
                  </a:lnTo>
                  <a:lnTo>
                    <a:pt x="382" y="397"/>
                  </a:lnTo>
                  <a:lnTo>
                    <a:pt x="372" y="392"/>
                  </a:lnTo>
                  <a:lnTo>
                    <a:pt x="363" y="386"/>
                  </a:lnTo>
                  <a:lnTo>
                    <a:pt x="354" y="380"/>
                  </a:lnTo>
                  <a:lnTo>
                    <a:pt x="345" y="374"/>
                  </a:lnTo>
                  <a:lnTo>
                    <a:pt x="345" y="371"/>
                  </a:lnTo>
                  <a:lnTo>
                    <a:pt x="333" y="365"/>
                  </a:lnTo>
                  <a:lnTo>
                    <a:pt x="322" y="357"/>
                  </a:lnTo>
                  <a:lnTo>
                    <a:pt x="311" y="351"/>
                  </a:lnTo>
                  <a:lnTo>
                    <a:pt x="299" y="345"/>
                  </a:lnTo>
                  <a:lnTo>
                    <a:pt x="327" y="365"/>
                  </a:lnTo>
                  <a:lnTo>
                    <a:pt x="354" y="386"/>
                  </a:lnTo>
                  <a:close/>
                  <a:moveTo>
                    <a:pt x="685" y="363"/>
                  </a:moveTo>
                  <a:lnTo>
                    <a:pt x="685" y="363"/>
                  </a:lnTo>
                  <a:lnTo>
                    <a:pt x="680" y="357"/>
                  </a:lnTo>
                  <a:lnTo>
                    <a:pt x="676" y="353"/>
                  </a:lnTo>
                  <a:lnTo>
                    <a:pt x="664" y="345"/>
                  </a:lnTo>
                  <a:lnTo>
                    <a:pt x="674" y="356"/>
                  </a:lnTo>
                  <a:lnTo>
                    <a:pt x="679" y="360"/>
                  </a:lnTo>
                  <a:lnTo>
                    <a:pt x="685" y="363"/>
                  </a:lnTo>
                  <a:close/>
                  <a:moveTo>
                    <a:pt x="391" y="365"/>
                  </a:moveTo>
                  <a:lnTo>
                    <a:pt x="391" y="365"/>
                  </a:lnTo>
                  <a:lnTo>
                    <a:pt x="398" y="368"/>
                  </a:lnTo>
                  <a:lnTo>
                    <a:pt x="406" y="372"/>
                  </a:lnTo>
                  <a:lnTo>
                    <a:pt x="414" y="377"/>
                  </a:lnTo>
                  <a:lnTo>
                    <a:pt x="421" y="380"/>
                  </a:lnTo>
                  <a:lnTo>
                    <a:pt x="401" y="363"/>
                  </a:lnTo>
                  <a:lnTo>
                    <a:pt x="380" y="348"/>
                  </a:lnTo>
                  <a:lnTo>
                    <a:pt x="383" y="351"/>
                  </a:lnTo>
                  <a:lnTo>
                    <a:pt x="386" y="356"/>
                  </a:lnTo>
                  <a:lnTo>
                    <a:pt x="389" y="359"/>
                  </a:lnTo>
                  <a:lnTo>
                    <a:pt x="391" y="365"/>
                  </a:lnTo>
                  <a:close/>
                  <a:moveTo>
                    <a:pt x="435" y="388"/>
                  </a:moveTo>
                  <a:lnTo>
                    <a:pt x="435" y="388"/>
                  </a:lnTo>
                  <a:lnTo>
                    <a:pt x="439" y="392"/>
                  </a:lnTo>
                  <a:lnTo>
                    <a:pt x="444" y="398"/>
                  </a:lnTo>
                  <a:lnTo>
                    <a:pt x="455" y="404"/>
                  </a:lnTo>
                  <a:lnTo>
                    <a:pt x="467" y="412"/>
                  </a:lnTo>
                  <a:lnTo>
                    <a:pt x="497" y="435"/>
                  </a:lnTo>
                  <a:lnTo>
                    <a:pt x="502" y="435"/>
                  </a:lnTo>
                  <a:lnTo>
                    <a:pt x="507" y="436"/>
                  </a:lnTo>
                  <a:lnTo>
                    <a:pt x="511" y="439"/>
                  </a:lnTo>
                  <a:lnTo>
                    <a:pt x="514" y="441"/>
                  </a:lnTo>
                  <a:lnTo>
                    <a:pt x="504" y="432"/>
                  </a:lnTo>
                  <a:lnTo>
                    <a:pt x="493" y="423"/>
                  </a:lnTo>
                  <a:lnTo>
                    <a:pt x="484" y="412"/>
                  </a:lnTo>
                  <a:lnTo>
                    <a:pt x="476" y="401"/>
                  </a:lnTo>
                  <a:lnTo>
                    <a:pt x="467" y="397"/>
                  </a:lnTo>
                  <a:lnTo>
                    <a:pt x="458" y="391"/>
                  </a:lnTo>
                  <a:lnTo>
                    <a:pt x="447" y="383"/>
                  </a:lnTo>
                  <a:lnTo>
                    <a:pt x="436" y="377"/>
                  </a:lnTo>
                  <a:lnTo>
                    <a:pt x="435" y="374"/>
                  </a:lnTo>
                  <a:lnTo>
                    <a:pt x="429" y="372"/>
                  </a:lnTo>
                  <a:lnTo>
                    <a:pt x="426" y="371"/>
                  </a:lnTo>
                  <a:lnTo>
                    <a:pt x="424" y="368"/>
                  </a:lnTo>
                  <a:lnTo>
                    <a:pt x="420" y="366"/>
                  </a:lnTo>
                  <a:lnTo>
                    <a:pt x="417" y="365"/>
                  </a:lnTo>
                  <a:lnTo>
                    <a:pt x="414" y="362"/>
                  </a:lnTo>
                  <a:lnTo>
                    <a:pt x="409" y="360"/>
                  </a:lnTo>
                  <a:lnTo>
                    <a:pt x="409" y="359"/>
                  </a:lnTo>
                  <a:lnTo>
                    <a:pt x="404" y="356"/>
                  </a:lnTo>
                  <a:lnTo>
                    <a:pt x="398" y="353"/>
                  </a:lnTo>
                  <a:lnTo>
                    <a:pt x="394" y="350"/>
                  </a:lnTo>
                  <a:lnTo>
                    <a:pt x="389" y="348"/>
                  </a:lnTo>
                  <a:lnTo>
                    <a:pt x="412" y="368"/>
                  </a:lnTo>
                  <a:lnTo>
                    <a:pt x="435" y="388"/>
                  </a:lnTo>
                  <a:close/>
                  <a:moveTo>
                    <a:pt x="505" y="366"/>
                  </a:moveTo>
                  <a:lnTo>
                    <a:pt x="505" y="366"/>
                  </a:lnTo>
                  <a:lnTo>
                    <a:pt x="494" y="357"/>
                  </a:lnTo>
                  <a:lnTo>
                    <a:pt x="487" y="353"/>
                  </a:lnTo>
                  <a:lnTo>
                    <a:pt x="481" y="350"/>
                  </a:lnTo>
                  <a:lnTo>
                    <a:pt x="493" y="360"/>
                  </a:lnTo>
                  <a:lnTo>
                    <a:pt x="499" y="365"/>
                  </a:lnTo>
                  <a:lnTo>
                    <a:pt x="505" y="366"/>
                  </a:lnTo>
                  <a:close/>
                  <a:moveTo>
                    <a:pt x="420" y="394"/>
                  </a:moveTo>
                  <a:lnTo>
                    <a:pt x="420" y="394"/>
                  </a:lnTo>
                  <a:lnTo>
                    <a:pt x="403" y="383"/>
                  </a:lnTo>
                  <a:lnTo>
                    <a:pt x="388" y="372"/>
                  </a:lnTo>
                  <a:lnTo>
                    <a:pt x="377" y="369"/>
                  </a:lnTo>
                  <a:lnTo>
                    <a:pt x="368" y="363"/>
                  </a:lnTo>
                  <a:lnTo>
                    <a:pt x="360" y="357"/>
                  </a:lnTo>
                  <a:lnTo>
                    <a:pt x="353" y="351"/>
                  </a:lnTo>
                  <a:lnTo>
                    <a:pt x="348" y="353"/>
                  </a:lnTo>
                  <a:lnTo>
                    <a:pt x="345" y="353"/>
                  </a:lnTo>
                  <a:lnTo>
                    <a:pt x="356" y="360"/>
                  </a:lnTo>
                  <a:lnTo>
                    <a:pt x="369" y="368"/>
                  </a:lnTo>
                  <a:lnTo>
                    <a:pt x="395" y="383"/>
                  </a:lnTo>
                  <a:lnTo>
                    <a:pt x="407" y="391"/>
                  </a:lnTo>
                  <a:lnTo>
                    <a:pt x="414" y="395"/>
                  </a:lnTo>
                  <a:lnTo>
                    <a:pt x="421" y="398"/>
                  </a:lnTo>
                  <a:lnTo>
                    <a:pt x="420" y="397"/>
                  </a:lnTo>
                  <a:lnTo>
                    <a:pt x="420" y="394"/>
                  </a:lnTo>
                  <a:close/>
                  <a:moveTo>
                    <a:pt x="708" y="365"/>
                  </a:moveTo>
                  <a:lnTo>
                    <a:pt x="708" y="365"/>
                  </a:lnTo>
                  <a:lnTo>
                    <a:pt x="700" y="359"/>
                  </a:lnTo>
                  <a:lnTo>
                    <a:pt x="693" y="353"/>
                  </a:lnTo>
                  <a:lnTo>
                    <a:pt x="700" y="360"/>
                  </a:lnTo>
                  <a:lnTo>
                    <a:pt x="703" y="363"/>
                  </a:lnTo>
                  <a:lnTo>
                    <a:pt x="708" y="365"/>
                  </a:lnTo>
                  <a:close/>
                  <a:moveTo>
                    <a:pt x="715" y="360"/>
                  </a:moveTo>
                  <a:lnTo>
                    <a:pt x="715" y="360"/>
                  </a:lnTo>
                  <a:lnTo>
                    <a:pt x="726" y="371"/>
                  </a:lnTo>
                  <a:lnTo>
                    <a:pt x="737" y="383"/>
                  </a:lnTo>
                  <a:lnTo>
                    <a:pt x="743" y="388"/>
                  </a:lnTo>
                  <a:lnTo>
                    <a:pt x="747" y="391"/>
                  </a:lnTo>
                  <a:lnTo>
                    <a:pt x="751" y="391"/>
                  </a:lnTo>
                  <a:lnTo>
                    <a:pt x="749" y="388"/>
                  </a:lnTo>
                  <a:lnTo>
                    <a:pt x="746" y="385"/>
                  </a:lnTo>
                  <a:lnTo>
                    <a:pt x="741" y="378"/>
                  </a:lnTo>
                  <a:lnTo>
                    <a:pt x="735" y="374"/>
                  </a:lnTo>
                  <a:lnTo>
                    <a:pt x="734" y="372"/>
                  </a:lnTo>
                  <a:lnTo>
                    <a:pt x="734" y="369"/>
                  </a:lnTo>
                  <a:lnTo>
                    <a:pt x="728" y="368"/>
                  </a:lnTo>
                  <a:lnTo>
                    <a:pt x="725" y="365"/>
                  </a:lnTo>
                  <a:lnTo>
                    <a:pt x="723" y="362"/>
                  </a:lnTo>
                  <a:lnTo>
                    <a:pt x="717" y="359"/>
                  </a:lnTo>
                  <a:lnTo>
                    <a:pt x="715" y="357"/>
                  </a:lnTo>
                  <a:lnTo>
                    <a:pt x="715" y="356"/>
                  </a:lnTo>
                  <a:lnTo>
                    <a:pt x="712" y="356"/>
                  </a:lnTo>
                  <a:lnTo>
                    <a:pt x="709" y="354"/>
                  </a:lnTo>
                  <a:lnTo>
                    <a:pt x="711" y="356"/>
                  </a:lnTo>
                  <a:lnTo>
                    <a:pt x="712" y="357"/>
                  </a:lnTo>
                  <a:lnTo>
                    <a:pt x="715" y="360"/>
                  </a:lnTo>
                  <a:close/>
                  <a:moveTo>
                    <a:pt x="638" y="360"/>
                  </a:moveTo>
                  <a:lnTo>
                    <a:pt x="638" y="360"/>
                  </a:lnTo>
                  <a:lnTo>
                    <a:pt x="636" y="357"/>
                  </a:lnTo>
                  <a:lnTo>
                    <a:pt x="635" y="357"/>
                  </a:lnTo>
                  <a:lnTo>
                    <a:pt x="633" y="357"/>
                  </a:lnTo>
                  <a:lnTo>
                    <a:pt x="633" y="359"/>
                  </a:lnTo>
                  <a:lnTo>
                    <a:pt x="635" y="360"/>
                  </a:lnTo>
                  <a:lnTo>
                    <a:pt x="636" y="360"/>
                  </a:lnTo>
                  <a:lnTo>
                    <a:pt x="638" y="360"/>
                  </a:lnTo>
                  <a:close/>
                  <a:moveTo>
                    <a:pt x="382" y="386"/>
                  </a:moveTo>
                  <a:lnTo>
                    <a:pt x="382" y="386"/>
                  </a:lnTo>
                  <a:lnTo>
                    <a:pt x="420" y="411"/>
                  </a:lnTo>
                  <a:lnTo>
                    <a:pt x="439" y="423"/>
                  </a:lnTo>
                  <a:lnTo>
                    <a:pt x="459" y="433"/>
                  </a:lnTo>
                  <a:lnTo>
                    <a:pt x="449" y="421"/>
                  </a:lnTo>
                  <a:lnTo>
                    <a:pt x="435" y="412"/>
                  </a:lnTo>
                  <a:lnTo>
                    <a:pt x="406" y="395"/>
                  </a:lnTo>
                  <a:lnTo>
                    <a:pt x="377" y="377"/>
                  </a:lnTo>
                  <a:lnTo>
                    <a:pt x="363" y="368"/>
                  </a:lnTo>
                  <a:lnTo>
                    <a:pt x="348" y="362"/>
                  </a:lnTo>
                  <a:lnTo>
                    <a:pt x="356" y="368"/>
                  </a:lnTo>
                  <a:lnTo>
                    <a:pt x="363" y="374"/>
                  </a:lnTo>
                  <a:lnTo>
                    <a:pt x="382" y="386"/>
                  </a:lnTo>
                  <a:close/>
                  <a:moveTo>
                    <a:pt x="668" y="365"/>
                  </a:moveTo>
                  <a:lnTo>
                    <a:pt x="668" y="365"/>
                  </a:lnTo>
                  <a:lnTo>
                    <a:pt x="667" y="362"/>
                  </a:lnTo>
                  <a:lnTo>
                    <a:pt x="664" y="362"/>
                  </a:lnTo>
                  <a:lnTo>
                    <a:pt x="665" y="363"/>
                  </a:lnTo>
                  <a:lnTo>
                    <a:pt x="667" y="365"/>
                  </a:lnTo>
                  <a:lnTo>
                    <a:pt x="668" y="365"/>
                  </a:lnTo>
                  <a:close/>
                  <a:moveTo>
                    <a:pt x="630" y="366"/>
                  </a:moveTo>
                  <a:lnTo>
                    <a:pt x="630" y="366"/>
                  </a:lnTo>
                  <a:lnTo>
                    <a:pt x="635" y="369"/>
                  </a:lnTo>
                  <a:lnTo>
                    <a:pt x="641" y="374"/>
                  </a:lnTo>
                  <a:lnTo>
                    <a:pt x="647" y="377"/>
                  </a:lnTo>
                  <a:lnTo>
                    <a:pt x="651" y="380"/>
                  </a:lnTo>
                  <a:lnTo>
                    <a:pt x="648" y="377"/>
                  </a:lnTo>
                  <a:lnTo>
                    <a:pt x="647" y="375"/>
                  </a:lnTo>
                  <a:lnTo>
                    <a:pt x="647" y="374"/>
                  </a:lnTo>
                  <a:lnTo>
                    <a:pt x="642" y="371"/>
                  </a:lnTo>
                  <a:lnTo>
                    <a:pt x="639" y="368"/>
                  </a:lnTo>
                  <a:lnTo>
                    <a:pt x="632" y="363"/>
                  </a:lnTo>
                  <a:lnTo>
                    <a:pt x="630" y="365"/>
                  </a:lnTo>
                  <a:lnTo>
                    <a:pt x="630" y="366"/>
                  </a:lnTo>
                  <a:close/>
                  <a:moveTo>
                    <a:pt x="763" y="382"/>
                  </a:moveTo>
                  <a:lnTo>
                    <a:pt x="763" y="382"/>
                  </a:lnTo>
                  <a:lnTo>
                    <a:pt x="761" y="369"/>
                  </a:lnTo>
                  <a:lnTo>
                    <a:pt x="751" y="368"/>
                  </a:lnTo>
                  <a:lnTo>
                    <a:pt x="741" y="363"/>
                  </a:lnTo>
                  <a:lnTo>
                    <a:pt x="746" y="368"/>
                  </a:lnTo>
                  <a:lnTo>
                    <a:pt x="752" y="372"/>
                  </a:lnTo>
                  <a:lnTo>
                    <a:pt x="763" y="382"/>
                  </a:lnTo>
                  <a:close/>
                  <a:moveTo>
                    <a:pt x="668" y="383"/>
                  </a:moveTo>
                  <a:lnTo>
                    <a:pt x="668" y="383"/>
                  </a:lnTo>
                  <a:lnTo>
                    <a:pt x="665" y="380"/>
                  </a:lnTo>
                  <a:lnTo>
                    <a:pt x="664" y="378"/>
                  </a:lnTo>
                  <a:lnTo>
                    <a:pt x="662" y="375"/>
                  </a:lnTo>
                  <a:lnTo>
                    <a:pt x="658" y="374"/>
                  </a:lnTo>
                  <a:lnTo>
                    <a:pt x="651" y="371"/>
                  </a:lnTo>
                  <a:lnTo>
                    <a:pt x="642" y="365"/>
                  </a:lnTo>
                  <a:lnTo>
                    <a:pt x="647" y="371"/>
                  </a:lnTo>
                  <a:lnTo>
                    <a:pt x="654" y="377"/>
                  </a:lnTo>
                  <a:lnTo>
                    <a:pt x="661" y="382"/>
                  </a:lnTo>
                  <a:lnTo>
                    <a:pt x="668" y="383"/>
                  </a:lnTo>
                  <a:close/>
                  <a:moveTo>
                    <a:pt x="316" y="368"/>
                  </a:moveTo>
                  <a:lnTo>
                    <a:pt x="316" y="368"/>
                  </a:lnTo>
                  <a:lnTo>
                    <a:pt x="333" y="382"/>
                  </a:lnTo>
                  <a:lnTo>
                    <a:pt x="353" y="394"/>
                  </a:lnTo>
                  <a:lnTo>
                    <a:pt x="351" y="391"/>
                  </a:lnTo>
                  <a:lnTo>
                    <a:pt x="350" y="388"/>
                  </a:lnTo>
                  <a:lnTo>
                    <a:pt x="343" y="383"/>
                  </a:lnTo>
                  <a:lnTo>
                    <a:pt x="339" y="380"/>
                  </a:lnTo>
                  <a:lnTo>
                    <a:pt x="334" y="374"/>
                  </a:lnTo>
                  <a:lnTo>
                    <a:pt x="327" y="369"/>
                  </a:lnTo>
                  <a:lnTo>
                    <a:pt x="319" y="365"/>
                  </a:lnTo>
                  <a:lnTo>
                    <a:pt x="318" y="365"/>
                  </a:lnTo>
                  <a:lnTo>
                    <a:pt x="316" y="368"/>
                  </a:lnTo>
                  <a:close/>
                  <a:moveTo>
                    <a:pt x="680" y="374"/>
                  </a:moveTo>
                  <a:lnTo>
                    <a:pt x="680" y="374"/>
                  </a:lnTo>
                  <a:lnTo>
                    <a:pt x="674" y="369"/>
                  </a:lnTo>
                  <a:lnTo>
                    <a:pt x="671" y="368"/>
                  </a:lnTo>
                  <a:lnTo>
                    <a:pt x="668" y="366"/>
                  </a:lnTo>
                  <a:lnTo>
                    <a:pt x="674" y="371"/>
                  </a:lnTo>
                  <a:lnTo>
                    <a:pt x="677" y="374"/>
                  </a:lnTo>
                  <a:lnTo>
                    <a:pt x="680" y="374"/>
                  </a:lnTo>
                  <a:close/>
                  <a:moveTo>
                    <a:pt x="592" y="473"/>
                  </a:moveTo>
                  <a:lnTo>
                    <a:pt x="592" y="473"/>
                  </a:lnTo>
                  <a:lnTo>
                    <a:pt x="587" y="468"/>
                  </a:lnTo>
                  <a:lnTo>
                    <a:pt x="583" y="464"/>
                  </a:lnTo>
                  <a:lnTo>
                    <a:pt x="578" y="459"/>
                  </a:lnTo>
                  <a:lnTo>
                    <a:pt x="575" y="455"/>
                  </a:lnTo>
                  <a:lnTo>
                    <a:pt x="543" y="432"/>
                  </a:lnTo>
                  <a:lnTo>
                    <a:pt x="510" y="409"/>
                  </a:lnTo>
                  <a:lnTo>
                    <a:pt x="478" y="388"/>
                  </a:lnTo>
                  <a:lnTo>
                    <a:pt x="443" y="366"/>
                  </a:lnTo>
                  <a:lnTo>
                    <a:pt x="441" y="366"/>
                  </a:lnTo>
                  <a:lnTo>
                    <a:pt x="459" y="382"/>
                  </a:lnTo>
                  <a:lnTo>
                    <a:pt x="478" y="395"/>
                  </a:lnTo>
                  <a:lnTo>
                    <a:pt x="514" y="423"/>
                  </a:lnTo>
                  <a:lnTo>
                    <a:pt x="554" y="447"/>
                  </a:lnTo>
                  <a:lnTo>
                    <a:pt x="592" y="473"/>
                  </a:lnTo>
                  <a:close/>
                  <a:moveTo>
                    <a:pt x="697" y="366"/>
                  </a:moveTo>
                  <a:lnTo>
                    <a:pt x="697" y="366"/>
                  </a:lnTo>
                  <a:lnTo>
                    <a:pt x="702" y="371"/>
                  </a:lnTo>
                  <a:lnTo>
                    <a:pt x="705" y="372"/>
                  </a:lnTo>
                  <a:lnTo>
                    <a:pt x="708" y="372"/>
                  </a:lnTo>
                  <a:lnTo>
                    <a:pt x="703" y="369"/>
                  </a:lnTo>
                  <a:lnTo>
                    <a:pt x="700" y="368"/>
                  </a:lnTo>
                  <a:lnTo>
                    <a:pt x="697" y="366"/>
                  </a:lnTo>
                  <a:close/>
                  <a:moveTo>
                    <a:pt x="331" y="430"/>
                  </a:moveTo>
                  <a:lnTo>
                    <a:pt x="331" y="430"/>
                  </a:lnTo>
                  <a:lnTo>
                    <a:pt x="319" y="421"/>
                  </a:lnTo>
                  <a:lnTo>
                    <a:pt x="307" y="412"/>
                  </a:lnTo>
                  <a:lnTo>
                    <a:pt x="279" y="395"/>
                  </a:lnTo>
                  <a:lnTo>
                    <a:pt x="250" y="382"/>
                  </a:lnTo>
                  <a:lnTo>
                    <a:pt x="221" y="366"/>
                  </a:lnTo>
                  <a:lnTo>
                    <a:pt x="221" y="368"/>
                  </a:lnTo>
                  <a:lnTo>
                    <a:pt x="253" y="389"/>
                  </a:lnTo>
                  <a:lnTo>
                    <a:pt x="284" y="409"/>
                  </a:lnTo>
                  <a:lnTo>
                    <a:pt x="314" y="430"/>
                  </a:lnTo>
                  <a:lnTo>
                    <a:pt x="328" y="441"/>
                  </a:lnTo>
                  <a:lnTo>
                    <a:pt x="345" y="450"/>
                  </a:lnTo>
                  <a:lnTo>
                    <a:pt x="340" y="446"/>
                  </a:lnTo>
                  <a:lnTo>
                    <a:pt x="336" y="443"/>
                  </a:lnTo>
                  <a:lnTo>
                    <a:pt x="333" y="436"/>
                  </a:lnTo>
                  <a:lnTo>
                    <a:pt x="331" y="430"/>
                  </a:lnTo>
                  <a:close/>
                  <a:moveTo>
                    <a:pt x="781" y="375"/>
                  </a:moveTo>
                  <a:lnTo>
                    <a:pt x="781" y="375"/>
                  </a:lnTo>
                  <a:lnTo>
                    <a:pt x="778" y="372"/>
                  </a:lnTo>
                  <a:lnTo>
                    <a:pt x="776" y="371"/>
                  </a:lnTo>
                  <a:lnTo>
                    <a:pt x="775" y="371"/>
                  </a:lnTo>
                  <a:lnTo>
                    <a:pt x="778" y="375"/>
                  </a:lnTo>
                  <a:lnTo>
                    <a:pt x="779" y="375"/>
                  </a:lnTo>
                  <a:lnTo>
                    <a:pt x="781" y="375"/>
                  </a:lnTo>
                  <a:close/>
                  <a:moveTo>
                    <a:pt x="220" y="385"/>
                  </a:moveTo>
                  <a:lnTo>
                    <a:pt x="220" y="385"/>
                  </a:lnTo>
                  <a:lnTo>
                    <a:pt x="220" y="383"/>
                  </a:lnTo>
                  <a:lnTo>
                    <a:pt x="218" y="382"/>
                  </a:lnTo>
                  <a:lnTo>
                    <a:pt x="218" y="380"/>
                  </a:lnTo>
                  <a:lnTo>
                    <a:pt x="217" y="380"/>
                  </a:lnTo>
                  <a:lnTo>
                    <a:pt x="214" y="378"/>
                  </a:lnTo>
                  <a:lnTo>
                    <a:pt x="211" y="375"/>
                  </a:lnTo>
                  <a:lnTo>
                    <a:pt x="206" y="372"/>
                  </a:lnTo>
                  <a:lnTo>
                    <a:pt x="203" y="372"/>
                  </a:lnTo>
                  <a:lnTo>
                    <a:pt x="202" y="372"/>
                  </a:lnTo>
                  <a:lnTo>
                    <a:pt x="206" y="378"/>
                  </a:lnTo>
                  <a:lnTo>
                    <a:pt x="211" y="383"/>
                  </a:lnTo>
                  <a:lnTo>
                    <a:pt x="223" y="392"/>
                  </a:lnTo>
                  <a:lnTo>
                    <a:pt x="234" y="398"/>
                  </a:lnTo>
                  <a:lnTo>
                    <a:pt x="243" y="401"/>
                  </a:lnTo>
                  <a:lnTo>
                    <a:pt x="231" y="392"/>
                  </a:lnTo>
                  <a:lnTo>
                    <a:pt x="225" y="386"/>
                  </a:lnTo>
                  <a:lnTo>
                    <a:pt x="221" y="383"/>
                  </a:lnTo>
                  <a:lnTo>
                    <a:pt x="220" y="385"/>
                  </a:lnTo>
                  <a:close/>
                  <a:moveTo>
                    <a:pt x="289" y="375"/>
                  </a:moveTo>
                  <a:lnTo>
                    <a:pt x="289" y="375"/>
                  </a:lnTo>
                  <a:lnTo>
                    <a:pt x="285" y="372"/>
                  </a:lnTo>
                  <a:lnTo>
                    <a:pt x="284" y="372"/>
                  </a:lnTo>
                  <a:lnTo>
                    <a:pt x="282" y="372"/>
                  </a:lnTo>
                  <a:lnTo>
                    <a:pt x="289" y="375"/>
                  </a:lnTo>
                  <a:close/>
                  <a:moveTo>
                    <a:pt x="532" y="383"/>
                  </a:moveTo>
                  <a:lnTo>
                    <a:pt x="532" y="383"/>
                  </a:lnTo>
                  <a:lnTo>
                    <a:pt x="531" y="382"/>
                  </a:lnTo>
                  <a:lnTo>
                    <a:pt x="528" y="380"/>
                  </a:lnTo>
                  <a:lnTo>
                    <a:pt x="526" y="378"/>
                  </a:lnTo>
                  <a:lnTo>
                    <a:pt x="525" y="375"/>
                  </a:lnTo>
                  <a:lnTo>
                    <a:pt x="522" y="375"/>
                  </a:lnTo>
                  <a:lnTo>
                    <a:pt x="520" y="374"/>
                  </a:lnTo>
                  <a:lnTo>
                    <a:pt x="519" y="374"/>
                  </a:lnTo>
                  <a:lnTo>
                    <a:pt x="522" y="377"/>
                  </a:lnTo>
                  <a:lnTo>
                    <a:pt x="525" y="380"/>
                  </a:lnTo>
                  <a:lnTo>
                    <a:pt x="529" y="383"/>
                  </a:lnTo>
                  <a:lnTo>
                    <a:pt x="531" y="383"/>
                  </a:lnTo>
                  <a:lnTo>
                    <a:pt x="532" y="383"/>
                  </a:lnTo>
                  <a:close/>
                  <a:moveTo>
                    <a:pt x="807" y="378"/>
                  </a:moveTo>
                  <a:lnTo>
                    <a:pt x="807" y="378"/>
                  </a:lnTo>
                  <a:lnTo>
                    <a:pt x="807" y="375"/>
                  </a:lnTo>
                  <a:lnTo>
                    <a:pt x="804" y="372"/>
                  </a:lnTo>
                  <a:lnTo>
                    <a:pt x="805" y="377"/>
                  </a:lnTo>
                  <a:lnTo>
                    <a:pt x="807" y="378"/>
                  </a:lnTo>
                  <a:close/>
                  <a:moveTo>
                    <a:pt x="723" y="385"/>
                  </a:moveTo>
                  <a:lnTo>
                    <a:pt x="723" y="385"/>
                  </a:lnTo>
                  <a:lnTo>
                    <a:pt x="734" y="392"/>
                  </a:lnTo>
                  <a:lnTo>
                    <a:pt x="746" y="401"/>
                  </a:lnTo>
                  <a:lnTo>
                    <a:pt x="764" y="417"/>
                  </a:lnTo>
                  <a:lnTo>
                    <a:pt x="763" y="414"/>
                  </a:lnTo>
                  <a:lnTo>
                    <a:pt x="761" y="414"/>
                  </a:lnTo>
                  <a:lnTo>
                    <a:pt x="761" y="411"/>
                  </a:lnTo>
                  <a:lnTo>
                    <a:pt x="755" y="406"/>
                  </a:lnTo>
                  <a:lnTo>
                    <a:pt x="749" y="400"/>
                  </a:lnTo>
                  <a:lnTo>
                    <a:pt x="743" y="395"/>
                  </a:lnTo>
                  <a:lnTo>
                    <a:pt x="737" y="391"/>
                  </a:lnTo>
                  <a:lnTo>
                    <a:pt x="728" y="380"/>
                  </a:lnTo>
                  <a:lnTo>
                    <a:pt x="722" y="377"/>
                  </a:lnTo>
                  <a:lnTo>
                    <a:pt x="715" y="375"/>
                  </a:lnTo>
                  <a:lnTo>
                    <a:pt x="720" y="380"/>
                  </a:lnTo>
                  <a:lnTo>
                    <a:pt x="722" y="382"/>
                  </a:lnTo>
                  <a:lnTo>
                    <a:pt x="723" y="385"/>
                  </a:lnTo>
                  <a:close/>
                  <a:moveTo>
                    <a:pt x="411" y="382"/>
                  </a:moveTo>
                  <a:lnTo>
                    <a:pt x="411" y="382"/>
                  </a:lnTo>
                  <a:lnTo>
                    <a:pt x="407" y="378"/>
                  </a:lnTo>
                  <a:lnTo>
                    <a:pt x="404" y="377"/>
                  </a:lnTo>
                  <a:lnTo>
                    <a:pt x="407" y="380"/>
                  </a:lnTo>
                  <a:lnTo>
                    <a:pt x="411" y="382"/>
                  </a:lnTo>
                  <a:close/>
                  <a:moveTo>
                    <a:pt x="188" y="391"/>
                  </a:moveTo>
                  <a:lnTo>
                    <a:pt x="188" y="391"/>
                  </a:lnTo>
                  <a:lnTo>
                    <a:pt x="200" y="398"/>
                  </a:lnTo>
                  <a:lnTo>
                    <a:pt x="211" y="404"/>
                  </a:lnTo>
                  <a:lnTo>
                    <a:pt x="223" y="412"/>
                  </a:lnTo>
                  <a:lnTo>
                    <a:pt x="235" y="420"/>
                  </a:lnTo>
                  <a:lnTo>
                    <a:pt x="225" y="407"/>
                  </a:lnTo>
                  <a:lnTo>
                    <a:pt x="214" y="397"/>
                  </a:lnTo>
                  <a:lnTo>
                    <a:pt x="202" y="388"/>
                  </a:lnTo>
                  <a:lnTo>
                    <a:pt x="186" y="378"/>
                  </a:lnTo>
                  <a:lnTo>
                    <a:pt x="188" y="385"/>
                  </a:lnTo>
                  <a:lnTo>
                    <a:pt x="188" y="391"/>
                  </a:lnTo>
                  <a:close/>
                  <a:moveTo>
                    <a:pt x="778" y="392"/>
                  </a:moveTo>
                  <a:lnTo>
                    <a:pt x="778" y="392"/>
                  </a:lnTo>
                  <a:lnTo>
                    <a:pt x="775" y="391"/>
                  </a:lnTo>
                  <a:lnTo>
                    <a:pt x="775" y="388"/>
                  </a:lnTo>
                  <a:lnTo>
                    <a:pt x="773" y="386"/>
                  </a:lnTo>
                  <a:lnTo>
                    <a:pt x="775" y="383"/>
                  </a:lnTo>
                  <a:lnTo>
                    <a:pt x="773" y="383"/>
                  </a:lnTo>
                  <a:lnTo>
                    <a:pt x="772" y="382"/>
                  </a:lnTo>
                  <a:lnTo>
                    <a:pt x="772" y="380"/>
                  </a:lnTo>
                  <a:lnTo>
                    <a:pt x="769" y="378"/>
                  </a:lnTo>
                  <a:lnTo>
                    <a:pt x="769" y="385"/>
                  </a:lnTo>
                  <a:lnTo>
                    <a:pt x="770" y="389"/>
                  </a:lnTo>
                  <a:lnTo>
                    <a:pt x="773" y="391"/>
                  </a:lnTo>
                  <a:lnTo>
                    <a:pt x="778" y="392"/>
                  </a:lnTo>
                  <a:close/>
                  <a:moveTo>
                    <a:pt x="728" y="397"/>
                  </a:moveTo>
                  <a:lnTo>
                    <a:pt x="728" y="397"/>
                  </a:lnTo>
                  <a:lnTo>
                    <a:pt x="731" y="401"/>
                  </a:lnTo>
                  <a:lnTo>
                    <a:pt x="732" y="401"/>
                  </a:lnTo>
                  <a:lnTo>
                    <a:pt x="735" y="401"/>
                  </a:lnTo>
                  <a:lnTo>
                    <a:pt x="723" y="389"/>
                  </a:lnTo>
                  <a:lnTo>
                    <a:pt x="711" y="380"/>
                  </a:lnTo>
                  <a:lnTo>
                    <a:pt x="719" y="389"/>
                  </a:lnTo>
                  <a:lnTo>
                    <a:pt x="728" y="397"/>
                  </a:lnTo>
                  <a:close/>
                  <a:moveTo>
                    <a:pt x="322" y="406"/>
                  </a:moveTo>
                  <a:lnTo>
                    <a:pt x="322" y="406"/>
                  </a:lnTo>
                  <a:lnTo>
                    <a:pt x="314" y="398"/>
                  </a:lnTo>
                  <a:lnTo>
                    <a:pt x="305" y="391"/>
                  </a:lnTo>
                  <a:lnTo>
                    <a:pt x="295" y="386"/>
                  </a:lnTo>
                  <a:lnTo>
                    <a:pt x="285" y="382"/>
                  </a:lnTo>
                  <a:lnTo>
                    <a:pt x="302" y="395"/>
                  </a:lnTo>
                  <a:lnTo>
                    <a:pt x="322" y="406"/>
                  </a:lnTo>
                  <a:close/>
                  <a:moveTo>
                    <a:pt x="715" y="411"/>
                  </a:moveTo>
                  <a:lnTo>
                    <a:pt x="715" y="411"/>
                  </a:lnTo>
                  <a:lnTo>
                    <a:pt x="711" y="406"/>
                  </a:lnTo>
                  <a:lnTo>
                    <a:pt x="705" y="401"/>
                  </a:lnTo>
                  <a:lnTo>
                    <a:pt x="700" y="397"/>
                  </a:lnTo>
                  <a:lnTo>
                    <a:pt x="696" y="391"/>
                  </a:lnTo>
                  <a:lnTo>
                    <a:pt x="693" y="391"/>
                  </a:lnTo>
                  <a:lnTo>
                    <a:pt x="688" y="388"/>
                  </a:lnTo>
                  <a:lnTo>
                    <a:pt x="685" y="385"/>
                  </a:lnTo>
                  <a:lnTo>
                    <a:pt x="682" y="383"/>
                  </a:lnTo>
                  <a:lnTo>
                    <a:pt x="697" y="400"/>
                  </a:lnTo>
                  <a:lnTo>
                    <a:pt x="706" y="406"/>
                  </a:lnTo>
                  <a:lnTo>
                    <a:pt x="711" y="409"/>
                  </a:lnTo>
                  <a:lnTo>
                    <a:pt x="715" y="411"/>
                  </a:lnTo>
                  <a:close/>
                  <a:moveTo>
                    <a:pt x="561" y="401"/>
                  </a:moveTo>
                  <a:lnTo>
                    <a:pt x="561" y="401"/>
                  </a:lnTo>
                  <a:lnTo>
                    <a:pt x="563" y="400"/>
                  </a:lnTo>
                  <a:lnTo>
                    <a:pt x="565" y="398"/>
                  </a:lnTo>
                  <a:lnTo>
                    <a:pt x="552" y="389"/>
                  </a:lnTo>
                  <a:lnTo>
                    <a:pt x="539" y="383"/>
                  </a:lnTo>
                  <a:lnTo>
                    <a:pt x="545" y="388"/>
                  </a:lnTo>
                  <a:lnTo>
                    <a:pt x="551" y="392"/>
                  </a:lnTo>
                  <a:lnTo>
                    <a:pt x="555" y="397"/>
                  </a:lnTo>
                  <a:lnTo>
                    <a:pt x="561" y="401"/>
                  </a:lnTo>
                  <a:close/>
                  <a:moveTo>
                    <a:pt x="439" y="401"/>
                  </a:moveTo>
                  <a:lnTo>
                    <a:pt x="439" y="401"/>
                  </a:lnTo>
                  <a:lnTo>
                    <a:pt x="441" y="401"/>
                  </a:lnTo>
                  <a:lnTo>
                    <a:pt x="443" y="401"/>
                  </a:lnTo>
                  <a:lnTo>
                    <a:pt x="443" y="403"/>
                  </a:lnTo>
                  <a:lnTo>
                    <a:pt x="444" y="401"/>
                  </a:lnTo>
                  <a:lnTo>
                    <a:pt x="429" y="392"/>
                  </a:lnTo>
                  <a:lnTo>
                    <a:pt x="421" y="388"/>
                  </a:lnTo>
                  <a:lnTo>
                    <a:pt x="415" y="385"/>
                  </a:lnTo>
                  <a:lnTo>
                    <a:pt x="427" y="392"/>
                  </a:lnTo>
                  <a:lnTo>
                    <a:pt x="433" y="397"/>
                  </a:lnTo>
                  <a:lnTo>
                    <a:pt x="439" y="401"/>
                  </a:lnTo>
                  <a:close/>
                  <a:moveTo>
                    <a:pt x="613" y="388"/>
                  </a:moveTo>
                  <a:lnTo>
                    <a:pt x="613" y="388"/>
                  </a:lnTo>
                  <a:lnTo>
                    <a:pt x="612" y="386"/>
                  </a:lnTo>
                  <a:lnTo>
                    <a:pt x="610" y="386"/>
                  </a:lnTo>
                  <a:lnTo>
                    <a:pt x="609" y="386"/>
                  </a:lnTo>
                  <a:lnTo>
                    <a:pt x="609" y="388"/>
                  </a:lnTo>
                  <a:lnTo>
                    <a:pt x="610" y="388"/>
                  </a:lnTo>
                  <a:lnTo>
                    <a:pt x="612" y="389"/>
                  </a:lnTo>
                  <a:lnTo>
                    <a:pt x="613" y="388"/>
                  </a:lnTo>
                  <a:close/>
                  <a:moveTo>
                    <a:pt x="779" y="389"/>
                  </a:moveTo>
                  <a:lnTo>
                    <a:pt x="779" y="389"/>
                  </a:lnTo>
                  <a:lnTo>
                    <a:pt x="783" y="394"/>
                  </a:lnTo>
                  <a:lnTo>
                    <a:pt x="784" y="400"/>
                  </a:lnTo>
                  <a:lnTo>
                    <a:pt x="787" y="401"/>
                  </a:lnTo>
                  <a:lnTo>
                    <a:pt x="789" y="400"/>
                  </a:lnTo>
                  <a:lnTo>
                    <a:pt x="789" y="401"/>
                  </a:lnTo>
                  <a:lnTo>
                    <a:pt x="789" y="403"/>
                  </a:lnTo>
                  <a:lnTo>
                    <a:pt x="792" y="403"/>
                  </a:lnTo>
                  <a:lnTo>
                    <a:pt x="790" y="398"/>
                  </a:lnTo>
                  <a:lnTo>
                    <a:pt x="787" y="395"/>
                  </a:lnTo>
                  <a:lnTo>
                    <a:pt x="779" y="389"/>
                  </a:lnTo>
                  <a:close/>
                  <a:moveTo>
                    <a:pt x="633" y="403"/>
                  </a:moveTo>
                  <a:lnTo>
                    <a:pt x="633" y="403"/>
                  </a:lnTo>
                  <a:lnTo>
                    <a:pt x="638" y="409"/>
                  </a:lnTo>
                  <a:lnTo>
                    <a:pt x="644" y="414"/>
                  </a:lnTo>
                  <a:lnTo>
                    <a:pt x="650" y="418"/>
                  </a:lnTo>
                  <a:lnTo>
                    <a:pt x="656" y="423"/>
                  </a:lnTo>
                  <a:lnTo>
                    <a:pt x="665" y="430"/>
                  </a:lnTo>
                  <a:lnTo>
                    <a:pt x="671" y="433"/>
                  </a:lnTo>
                  <a:lnTo>
                    <a:pt x="677" y="435"/>
                  </a:lnTo>
                  <a:lnTo>
                    <a:pt x="658" y="420"/>
                  </a:lnTo>
                  <a:lnTo>
                    <a:pt x="647" y="412"/>
                  </a:lnTo>
                  <a:lnTo>
                    <a:pt x="635" y="404"/>
                  </a:lnTo>
                  <a:lnTo>
                    <a:pt x="635" y="403"/>
                  </a:lnTo>
                  <a:lnTo>
                    <a:pt x="635" y="401"/>
                  </a:lnTo>
                  <a:lnTo>
                    <a:pt x="629" y="400"/>
                  </a:lnTo>
                  <a:lnTo>
                    <a:pt x="624" y="395"/>
                  </a:lnTo>
                  <a:lnTo>
                    <a:pt x="619" y="392"/>
                  </a:lnTo>
                  <a:lnTo>
                    <a:pt x="613" y="391"/>
                  </a:lnTo>
                  <a:lnTo>
                    <a:pt x="633" y="403"/>
                  </a:lnTo>
                  <a:close/>
                  <a:moveTo>
                    <a:pt x="694" y="407"/>
                  </a:moveTo>
                  <a:lnTo>
                    <a:pt x="694" y="407"/>
                  </a:lnTo>
                  <a:lnTo>
                    <a:pt x="690" y="403"/>
                  </a:lnTo>
                  <a:lnTo>
                    <a:pt x="685" y="397"/>
                  </a:lnTo>
                  <a:lnTo>
                    <a:pt x="677" y="394"/>
                  </a:lnTo>
                  <a:lnTo>
                    <a:pt x="671" y="392"/>
                  </a:lnTo>
                  <a:lnTo>
                    <a:pt x="676" y="397"/>
                  </a:lnTo>
                  <a:lnTo>
                    <a:pt x="682" y="401"/>
                  </a:lnTo>
                  <a:lnTo>
                    <a:pt x="686" y="406"/>
                  </a:lnTo>
                  <a:lnTo>
                    <a:pt x="694" y="407"/>
                  </a:lnTo>
                  <a:close/>
                  <a:moveTo>
                    <a:pt x="755" y="400"/>
                  </a:moveTo>
                  <a:lnTo>
                    <a:pt x="755" y="400"/>
                  </a:lnTo>
                  <a:lnTo>
                    <a:pt x="763" y="409"/>
                  </a:lnTo>
                  <a:lnTo>
                    <a:pt x="770" y="415"/>
                  </a:lnTo>
                  <a:lnTo>
                    <a:pt x="769" y="407"/>
                  </a:lnTo>
                  <a:lnTo>
                    <a:pt x="767" y="400"/>
                  </a:lnTo>
                  <a:lnTo>
                    <a:pt x="763" y="397"/>
                  </a:lnTo>
                  <a:lnTo>
                    <a:pt x="758" y="394"/>
                  </a:lnTo>
                  <a:lnTo>
                    <a:pt x="758" y="398"/>
                  </a:lnTo>
                  <a:lnTo>
                    <a:pt x="757" y="400"/>
                  </a:lnTo>
                  <a:lnTo>
                    <a:pt x="755" y="400"/>
                  </a:lnTo>
                  <a:close/>
                  <a:moveTo>
                    <a:pt x="590" y="406"/>
                  </a:moveTo>
                  <a:lnTo>
                    <a:pt x="590" y="406"/>
                  </a:lnTo>
                  <a:lnTo>
                    <a:pt x="575" y="395"/>
                  </a:lnTo>
                  <a:lnTo>
                    <a:pt x="578" y="398"/>
                  </a:lnTo>
                  <a:lnTo>
                    <a:pt x="581" y="403"/>
                  </a:lnTo>
                  <a:lnTo>
                    <a:pt x="590" y="406"/>
                  </a:lnTo>
                  <a:close/>
                  <a:moveTo>
                    <a:pt x="798" y="401"/>
                  </a:moveTo>
                  <a:lnTo>
                    <a:pt x="798" y="401"/>
                  </a:lnTo>
                  <a:lnTo>
                    <a:pt x="799" y="400"/>
                  </a:lnTo>
                  <a:lnTo>
                    <a:pt x="798" y="397"/>
                  </a:lnTo>
                  <a:lnTo>
                    <a:pt x="796" y="395"/>
                  </a:lnTo>
                  <a:lnTo>
                    <a:pt x="795" y="395"/>
                  </a:lnTo>
                  <a:lnTo>
                    <a:pt x="796" y="397"/>
                  </a:lnTo>
                  <a:lnTo>
                    <a:pt x="796" y="398"/>
                  </a:lnTo>
                  <a:lnTo>
                    <a:pt x="796" y="400"/>
                  </a:lnTo>
                  <a:lnTo>
                    <a:pt x="798" y="401"/>
                  </a:lnTo>
                  <a:close/>
                  <a:moveTo>
                    <a:pt x="255" y="403"/>
                  </a:moveTo>
                  <a:lnTo>
                    <a:pt x="255" y="403"/>
                  </a:lnTo>
                  <a:lnTo>
                    <a:pt x="252" y="400"/>
                  </a:lnTo>
                  <a:lnTo>
                    <a:pt x="250" y="398"/>
                  </a:lnTo>
                  <a:lnTo>
                    <a:pt x="247" y="398"/>
                  </a:lnTo>
                  <a:lnTo>
                    <a:pt x="252" y="401"/>
                  </a:lnTo>
                  <a:lnTo>
                    <a:pt x="255" y="403"/>
                  </a:lnTo>
                  <a:close/>
                  <a:moveTo>
                    <a:pt x="561" y="433"/>
                  </a:moveTo>
                  <a:lnTo>
                    <a:pt x="561" y="433"/>
                  </a:lnTo>
                  <a:lnTo>
                    <a:pt x="561" y="430"/>
                  </a:lnTo>
                  <a:lnTo>
                    <a:pt x="558" y="429"/>
                  </a:lnTo>
                  <a:lnTo>
                    <a:pt x="557" y="429"/>
                  </a:lnTo>
                  <a:lnTo>
                    <a:pt x="557" y="426"/>
                  </a:lnTo>
                  <a:lnTo>
                    <a:pt x="555" y="426"/>
                  </a:lnTo>
                  <a:lnTo>
                    <a:pt x="554" y="426"/>
                  </a:lnTo>
                  <a:lnTo>
                    <a:pt x="554" y="424"/>
                  </a:lnTo>
                  <a:lnTo>
                    <a:pt x="554" y="423"/>
                  </a:lnTo>
                  <a:lnTo>
                    <a:pt x="545" y="417"/>
                  </a:lnTo>
                  <a:lnTo>
                    <a:pt x="537" y="411"/>
                  </a:lnTo>
                  <a:lnTo>
                    <a:pt x="529" y="404"/>
                  </a:lnTo>
                  <a:lnTo>
                    <a:pt x="525" y="401"/>
                  </a:lnTo>
                  <a:lnTo>
                    <a:pt x="522" y="400"/>
                  </a:lnTo>
                  <a:lnTo>
                    <a:pt x="540" y="418"/>
                  </a:lnTo>
                  <a:lnTo>
                    <a:pt x="549" y="426"/>
                  </a:lnTo>
                  <a:lnTo>
                    <a:pt x="561" y="433"/>
                  </a:lnTo>
                  <a:close/>
                  <a:moveTo>
                    <a:pt x="566" y="406"/>
                  </a:moveTo>
                  <a:lnTo>
                    <a:pt x="566" y="406"/>
                  </a:lnTo>
                  <a:lnTo>
                    <a:pt x="578" y="417"/>
                  </a:lnTo>
                  <a:lnTo>
                    <a:pt x="593" y="426"/>
                  </a:lnTo>
                  <a:lnTo>
                    <a:pt x="621" y="444"/>
                  </a:lnTo>
                  <a:lnTo>
                    <a:pt x="619" y="447"/>
                  </a:lnTo>
                  <a:lnTo>
                    <a:pt x="622" y="447"/>
                  </a:lnTo>
                  <a:lnTo>
                    <a:pt x="624" y="447"/>
                  </a:lnTo>
                  <a:lnTo>
                    <a:pt x="627" y="449"/>
                  </a:lnTo>
                  <a:lnTo>
                    <a:pt x="615" y="436"/>
                  </a:lnTo>
                  <a:lnTo>
                    <a:pt x="601" y="423"/>
                  </a:lnTo>
                  <a:lnTo>
                    <a:pt x="586" y="411"/>
                  </a:lnTo>
                  <a:lnTo>
                    <a:pt x="569" y="400"/>
                  </a:lnTo>
                  <a:lnTo>
                    <a:pt x="569" y="404"/>
                  </a:lnTo>
                  <a:lnTo>
                    <a:pt x="566" y="406"/>
                  </a:lnTo>
                  <a:close/>
                  <a:moveTo>
                    <a:pt x="173" y="417"/>
                  </a:moveTo>
                  <a:lnTo>
                    <a:pt x="173" y="417"/>
                  </a:lnTo>
                  <a:lnTo>
                    <a:pt x="177" y="417"/>
                  </a:lnTo>
                  <a:lnTo>
                    <a:pt x="183" y="418"/>
                  </a:lnTo>
                  <a:lnTo>
                    <a:pt x="183" y="407"/>
                  </a:lnTo>
                  <a:lnTo>
                    <a:pt x="182" y="404"/>
                  </a:lnTo>
                  <a:lnTo>
                    <a:pt x="177" y="401"/>
                  </a:lnTo>
                  <a:lnTo>
                    <a:pt x="173" y="417"/>
                  </a:lnTo>
                  <a:close/>
                  <a:moveTo>
                    <a:pt x="725" y="404"/>
                  </a:moveTo>
                  <a:lnTo>
                    <a:pt x="725" y="404"/>
                  </a:lnTo>
                  <a:lnTo>
                    <a:pt x="729" y="409"/>
                  </a:lnTo>
                  <a:lnTo>
                    <a:pt x="735" y="414"/>
                  </a:lnTo>
                  <a:lnTo>
                    <a:pt x="749" y="426"/>
                  </a:lnTo>
                  <a:lnTo>
                    <a:pt x="764" y="439"/>
                  </a:lnTo>
                  <a:lnTo>
                    <a:pt x="772" y="447"/>
                  </a:lnTo>
                  <a:lnTo>
                    <a:pt x="781" y="452"/>
                  </a:lnTo>
                  <a:lnTo>
                    <a:pt x="779" y="449"/>
                  </a:lnTo>
                  <a:lnTo>
                    <a:pt x="775" y="446"/>
                  </a:lnTo>
                  <a:lnTo>
                    <a:pt x="769" y="439"/>
                  </a:lnTo>
                  <a:lnTo>
                    <a:pt x="758" y="430"/>
                  </a:lnTo>
                  <a:lnTo>
                    <a:pt x="747" y="420"/>
                  </a:lnTo>
                  <a:lnTo>
                    <a:pt x="743" y="418"/>
                  </a:lnTo>
                  <a:lnTo>
                    <a:pt x="740" y="415"/>
                  </a:lnTo>
                  <a:lnTo>
                    <a:pt x="732" y="407"/>
                  </a:lnTo>
                  <a:lnTo>
                    <a:pt x="731" y="407"/>
                  </a:lnTo>
                  <a:lnTo>
                    <a:pt x="728" y="404"/>
                  </a:lnTo>
                  <a:lnTo>
                    <a:pt x="725" y="403"/>
                  </a:lnTo>
                  <a:lnTo>
                    <a:pt x="725" y="404"/>
                  </a:lnTo>
                  <a:close/>
                  <a:moveTo>
                    <a:pt x="465" y="468"/>
                  </a:moveTo>
                  <a:lnTo>
                    <a:pt x="465" y="468"/>
                  </a:lnTo>
                  <a:lnTo>
                    <a:pt x="465" y="467"/>
                  </a:lnTo>
                  <a:lnTo>
                    <a:pt x="465" y="465"/>
                  </a:lnTo>
                  <a:lnTo>
                    <a:pt x="462" y="464"/>
                  </a:lnTo>
                  <a:lnTo>
                    <a:pt x="459" y="461"/>
                  </a:lnTo>
                  <a:lnTo>
                    <a:pt x="458" y="458"/>
                  </a:lnTo>
                  <a:lnTo>
                    <a:pt x="452" y="455"/>
                  </a:lnTo>
                  <a:lnTo>
                    <a:pt x="446" y="450"/>
                  </a:lnTo>
                  <a:lnTo>
                    <a:pt x="435" y="441"/>
                  </a:lnTo>
                  <a:lnTo>
                    <a:pt x="432" y="439"/>
                  </a:lnTo>
                  <a:lnTo>
                    <a:pt x="429" y="438"/>
                  </a:lnTo>
                  <a:lnTo>
                    <a:pt x="424" y="433"/>
                  </a:lnTo>
                  <a:lnTo>
                    <a:pt x="417" y="430"/>
                  </a:lnTo>
                  <a:lnTo>
                    <a:pt x="411" y="426"/>
                  </a:lnTo>
                  <a:lnTo>
                    <a:pt x="404" y="421"/>
                  </a:lnTo>
                  <a:lnTo>
                    <a:pt x="397" y="418"/>
                  </a:lnTo>
                  <a:lnTo>
                    <a:pt x="397" y="415"/>
                  </a:lnTo>
                  <a:lnTo>
                    <a:pt x="391" y="414"/>
                  </a:lnTo>
                  <a:lnTo>
                    <a:pt x="386" y="409"/>
                  </a:lnTo>
                  <a:lnTo>
                    <a:pt x="382" y="406"/>
                  </a:lnTo>
                  <a:lnTo>
                    <a:pt x="377" y="404"/>
                  </a:lnTo>
                  <a:lnTo>
                    <a:pt x="397" y="423"/>
                  </a:lnTo>
                  <a:lnTo>
                    <a:pt x="418" y="439"/>
                  </a:lnTo>
                  <a:lnTo>
                    <a:pt x="441" y="453"/>
                  </a:lnTo>
                  <a:lnTo>
                    <a:pt x="465" y="468"/>
                  </a:lnTo>
                  <a:close/>
                  <a:moveTo>
                    <a:pt x="743" y="411"/>
                  </a:moveTo>
                  <a:lnTo>
                    <a:pt x="743" y="411"/>
                  </a:lnTo>
                  <a:lnTo>
                    <a:pt x="744" y="414"/>
                  </a:lnTo>
                  <a:lnTo>
                    <a:pt x="746" y="417"/>
                  </a:lnTo>
                  <a:lnTo>
                    <a:pt x="757" y="423"/>
                  </a:lnTo>
                  <a:lnTo>
                    <a:pt x="764" y="429"/>
                  </a:lnTo>
                  <a:lnTo>
                    <a:pt x="772" y="438"/>
                  </a:lnTo>
                  <a:lnTo>
                    <a:pt x="781" y="444"/>
                  </a:lnTo>
                  <a:lnTo>
                    <a:pt x="781" y="441"/>
                  </a:lnTo>
                  <a:lnTo>
                    <a:pt x="781" y="438"/>
                  </a:lnTo>
                  <a:lnTo>
                    <a:pt x="763" y="421"/>
                  </a:lnTo>
                  <a:lnTo>
                    <a:pt x="744" y="404"/>
                  </a:lnTo>
                  <a:lnTo>
                    <a:pt x="744" y="407"/>
                  </a:lnTo>
                  <a:lnTo>
                    <a:pt x="743" y="407"/>
                  </a:lnTo>
                  <a:lnTo>
                    <a:pt x="743" y="411"/>
                  </a:lnTo>
                  <a:close/>
                  <a:moveTo>
                    <a:pt x="700" y="439"/>
                  </a:moveTo>
                  <a:lnTo>
                    <a:pt x="700" y="439"/>
                  </a:lnTo>
                  <a:lnTo>
                    <a:pt x="700" y="438"/>
                  </a:lnTo>
                  <a:lnTo>
                    <a:pt x="700" y="436"/>
                  </a:lnTo>
                  <a:lnTo>
                    <a:pt x="696" y="433"/>
                  </a:lnTo>
                  <a:lnTo>
                    <a:pt x="682" y="420"/>
                  </a:lnTo>
                  <a:lnTo>
                    <a:pt x="676" y="414"/>
                  </a:lnTo>
                  <a:lnTo>
                    <a:pt x="670" y="409"/>
                  </a:lnTo>
                  <a:lnTo>
                    <a:pt x="700" y="439"/>
                  </a:lnTo>
                  <a:close/>
                  <a:moveTo>
                    <a:pt x="683" y="414"/>
                  </a:moveTo>
                  <a:lnTo>
                    <a:pt x="683" y="414"/>
                  </a:lnTo>
                  <a:lnTo>
                    <a:pt x="680" y="411"/>
                  </a:lnTo>
                  <a:lnTo>
                    <a:pt x="679" y="409"/>
                  </a:lnTo>
                  <a:lnTo>
                    <a:pt x="676" y="409"/>
                  </a:lnTo>
                  <a:lnTo>
                    <a:pt x="680" y="412"/>
                  </a:lnTo>
                  <a:lnTo>
                    <a:pt x="683" y="414"/>
                  </a:lnTo>
                  <a:close/>
                  <a:moveTo>
                    <a:pt x="723" y="412"/>
                  </a:moveTo>
                  <a:lnTo>
                    <a:pt x="723" y="412"/>
                  </a:lnTo>
                  <a:lnTo>
                    <a:pt x="747" y="435"/>
                  </a:lnTo>
                  <a:lnTo>
                    <a:pt x="772" y="456"/>
                  </a:lnTo>
                  <a:lnTo>
                    <a:pt x="776" y="461"/>
                  </a:lnTo>
                  <a:lnTo>
                    <a:pt x="779" y="462"/>
                  </a:lnTo>
                  <a:lnTo>
                    <a:pt x="781" y="464"/>
                  </a:lnTo>
                  <a:lnTo>
                    <a:pt x="779" y="459"/>
                  </a:lnTo>
                  <a:lnTo>
                    <a:pt x="776" y="455"/>
                  </a:lnTo>
                  <a:lnTo>
                    <a:pt x="767" y="449"/>
                  </a:lnTo>
                  <a:lnTo>
                    <a:pt x="722" y="407"/>
                  </a:lnTo>
                  <a:lnTo>
                    <a:pt x="722" y="409"/>
                  </a:lnTo>
                  <a:lnTo>
                    <a:pt x="722" y="411"/>
                  </a:lnTo>
                  <a:lnTo>
                    <a:pt x="723" y="411"/>
                  </a:lnTo>
                  <a:lnTo>
                    <a:pt x="723" y="412"/>
                  </a:lnTo>
                  <a:close/>
                  <a:moveTo>
                    <a:pt x="792" y="441"/>
                  </a:moveTo>
                  <a:lnTo>
                    <a:pt x="792" y="441"/>
                  </a:lnTo>
                  <a:lnTo>
                    <a:pt x="787" y="423"/>
                  </a:lnTo>
                  <a:lnTo>
                    <a:pt x="784" y="415"/>
                  </a:lnTo>
                  <a:lnTo>
                    <a:pt x="779" y="407"/>
                  </a:lnTo>
                  <a:lnTo>
                    <a:pt x="775" y="407"/>
                  </a:lnTo>
                  <a:lnTo>
                    <a:pt x="776" y="418"/>
                  </a:lnTo>
                  <a:lnTo>
                    <a:pt x="781" y="427"/>
                  </a:lnTo>
                  <a:lnTo>
                    <a:pt x="786" y="435"/>
                  </a:lnTo>
                  <a:lnTo>
                    <a:pt x="792" y="441"/>
                  </a:lnTo>
                  <a:close/>
                  <a:moveTo>
                    <a:pt x="255" y="432"/>
                  </a:moveTo>
                  <a:lnTo>
                    <a:pt x="253" y="430"/>
                  </a:lnTo>
                  <a:lnTo>
                    <a:pt x="253" y="433"/>
                  </a:lnTo>
                  <a:lnTo>
                    <a:pt x="257" y="433"/>
                  </a:lnTo>
                  <a:lnTo>
                    <a:pt x="258" y="433"/>
                  </a:lnTo>
                  <a:lnTo>
                    <a:pt x="261" y="433"/>
                  </a:lnTo>
                  <a:lnTo>
                    <a:pt x="298" y="455"/>
                  </a:lnTo>
                  <a:lnTo>
                    <a:pt x="287" y="444"/>
                  </a:lnTo>
                  <a:lnTo>
                    <a:pt x="276" y="435"/>
                  </a:lnTo>
                  <a:lnTo>
                    <a:pt x="266" y="429"/>
                  </a:lnTo>
                  <a:lnTo>
                    <a:pt x="255" y="423"/>
                  </a:lnTo>
                  <a:lnTo>
                    <a:pt x="246" y="417"/>
                  </a:lnTo>
                  <a:lnTo>
                    <a:pt x="235" y="411"/>
                  </a:lnTo>
                  <a:lnTo>
                    <a:pt x="240" y="415"/>
                  </a:lnTo>
                  <a:lnTo>
                    <a:pt x="246" y="423"/>
                  </a:lnTo>
                  <a:lnTo>
                    <a:pt x="252" y="429"/>
                  </a:lnTo>
                  <a:lnTo>
                    <a:pt x="253" y="430"/>
                  </a:lnTo>
                  <a:lnTo>
                    <a:pt x="255" y="432"/>
                  </a:lnTo>
                  <a:close/>
                  <a:moveTo>
                    <a:pt x="322" y="453"/>
                  </a:moveTo>
                  <a:lnTo>
                    <a:pt x="322" y="453"/>
                  </a:lnTo>
                  <a:lnTo>
                    <a:pt x="308" y="439"/>
                  </a:lnTo>
                  <a:lnTo>
                    <a:pt x="295" y="429"/>
                  </a:lnTo>
                  <a:lnTo>
                    <a:pt x="278" y="420"/>
                  </a:lnTo>
                  <a:lnTo>
                    <a:pt x="261" y="411"/>
                  </a:lnTo>
                  <a:lnTo>
                    <a:pt x="275" y="423"/>
                  </a:lnTo>
                  <a:lnTo>
                    <a:pt x="289" y="435"/>
                  </a:lnTo>
                  <a:lnTo>
                    <a:pt x="304" y="446"/>
                  </a:lnTo>
                  <a:lnTo>
                    <a:pt x="311" y="450"/>
                  </a:lnTo>
                  <a:lnTo>
                    <a:pt x="322" y="453"/>
                  </a:lnTo>
                  <a:close/>
                  <a:moveTo>
                    <a:pt x="351" y="424"/>
                  </a:moveTo>
                  <a:lnTo>
                    <a:pt x="351" y="424"/>
                  </a:lnTo>
                  <a:lnTo>
                    <a:pt x="360" y="430"/>
                  </a:lnTo>
                  <a:lnTo>
                    <a:pt x="365" y="433"/>
                  </a:lnTo>
                  <a:lnTo>
                    <a:pt x="368" y="433"/>
                  </a:lnTo>
                  <a:lnTo>
                    <a:pt x="360" y="427"/>
                  </a:lnTo>
                  <a:lnTo>
                    <a:pt x="351" y="421"/>
                  </a:lnTo>
                  <a:lnTo>
                    <a:pt x="342" y="415"/>
                  </a:lnTo>
                  <a:lnTo>
                    <a:pt x="333" y="411"/>
                  </a:lnTo>
                  <a:lnTo>
                    <a:pt x="334" y="412"/>
                  </a:lnTo>
                  <a:lnTo>
                    <a:pt x="334" y="414"/>
                  </a:lnTo>
                  <a:lnTo>
                    <a:pt x="351" y="424"/>
                  </a:lnTo>
                  <a:close/>
                  <a:moveTo>
                    <a:pt x="700" y="412"/>
                  </a:moveTo>
                  <a:lnTo>
                    <a:pt x="700" y="412"/>
                  </a:lnTo>
                  <a:lnTo>
                    <a:pt x="699" y="412"/>
                  </a:lnTo>
                  <a:lnTo>
                    <a:pt x="696" y="414"/>
                  </a:lnTo>
                  <a:lnTo>
                    <a:pt x="712" y="430"/>
                  </a:lnTo>
                  <a:lnTo>
                    <a:pt x="731" y="444"/>
                  </a:lnTo>
                  <a:lnTo>
                    <a:pt x="715" y="427"/>
                  </a:lnTo>
                  <a:lnTo>
                    <a:pt x="700" y="412"/>
                  </a:lnTo>
                  <a:close/>
                  <a:moveTo>
                    <a:pt x="279" y="470"/>
                  </a:moveTo>
                  <a:lnTo>
                    <a:pt x="279" y="470"/>
                  </a:lnTo>
                  <a:lnTo>
                    <a:pt x="269" y="462"/>
                  </a:lnTo>
                  <a:lnTo>
                    <a:pt x="260" y="453"/>
                  </a:lnTo>
                  <a:lnTo>
                    <a:pt x="249" y="446"/>
                  </a:lnTo>
                  <a:lnTo>
                    <a:pt x="240" y="436"/>
                  </a:lnTo>
                  <a:lnTo>
                    <a:pt x="200" y="414"/>
                  </a:lnTo>
                  <a:lnTo>
                    <a:pt x="200" y="412"/>
                  </a:lnTo>
                  <a:lnTo>
                    <a:pt x="199" y="414"/>
                  </a:lnTo>
                  <a:lnTo>
                    <a:pt x="197" y="415"/>
                  </a:lnTo>
                  <a:lnTo>
                    <a:pt x="220" y="438"/>
                  </a:lnTo>
                  <a:lnTo>
                    <a:pt x="232" y="449"/>
                  </a:lnTo>
                  <a:lnTo>
                    <a:pt x="244" y="459"/>
                  </a:lnTo>
                  <a:lnTo>
                    <a:pt x="252" y="459"/>
                  </a:lnTo>
                  <a:lnTo>
                    <a:pt x="257" y="461"/>
                  </a:lnTo>
                  <a:lnTo>
                    <a:pt x="267" y="467"/>
                  </a:lnTo>
                  <a:lnTo>
                    <a:pt x="278" y="473"/>
                  </a:lnTo>
                  <a:lnTo>
                    <a:pt x="289" y="479"/>
                  </a:lnTo>
                  <a:lnTo>
                    <a:pt x="287" y="476"/>
                  </a:lnTo>
                  <a:lnTo>
                    <a:pt x="284" y="473"/>
                  </a:lnTo>
                  <a:lnTo>
                    <a:pt x="279" y="470"/>
                  </a:lnTo>
                  <a:close/>
                  <a:moveTo>
                    <a:pt x="590" y="435"/>
                  </a:moveTo>
                  <a:lnTo>
                    <a:pt x="590" y="435"/>
                  </a:lnTo>
                  <a:lnTo>
                    <a:pt x="584" y="429"/>
                  </a:lnTo>
                  <a:lnTo>
                    <a:pt x="577" y="423"/>
                  </a:lnTo>
                  <a:lnTo>
                    <a:pt x="561" y="412"/>
                  </a:lnTo>
                  <a:lnTo>
                    <a:pt x="568" y="420"/>
                  </a:lnTo>
                  <a:lnTo>
                    <a:pt x="575" y="426"/>
                  </a:lnTo>
                  <a:lnTo>
                    <a:pt x="583" y="430"/>
                  </a:lnTo>
                  <a:lnTo>
                    <a:pt x="590" y="435"/>
                  </a:lnTo>
                  <a:close/>
                  <a:moveTo>
                    <a:pt x="799" y="418"/>
                  </a:moveTo>
                  <a:lnTo>
                    <a:pt x="799" y="418"/>
                  </a:lnTo>
                  <a:lnTo>
                    <a:pt x="801" y="418"/>
                  </a:lnTo>
                  <a:lnTo>
                    <a:pt x="802" y="417"/>
                  </a:lnTo>
                  <a:lnTo>
                    <a:pt x="802" y="415"/>
                  </a:lnTo>
                  <a:lnTo>
                    <a:pt x="801" y="414"/>
                  </a:lnTo>
                  <a:lnTo>
                    <a:pt x="799" y="415"/>
                  </a:lnTo>
                  <a:lnTo>
                    <a:pt x="799" y="418"/>
                  </a:lnTo>
                  <a:close/>
                  <a:moveTo>
                    <a:pt x="456" y="421"/>
                  </a:moveTo>
                  <a:lnTo>
                    <a:pt x="456" y="421"/>
                  </a:lnTo>
                  <a:lnTo>
                    <a:pt x="452" y="418"/>
                  </a:lnTo>
                  <a:lnTo>
                    <a:pt x="449" y="417"/>
                  </a:lnTo>
                  <a:lnTo>
                    <a:pt x="452" y="420"/>
                  </a:lnTo>
                  <a:lnTo>
                    <a:pt x="456" y="421"/>
                  </a:lnTo>
                  <a:close/>
                  <a:moveTo>
                    <a:pt x="340" y="423"/>
                  </a:moveTo>
                  <a:lnTo>
                    <a:pt x="340" y="423"/>
                  </a:lnTo>
                  <a:lnTo>
                    <a:pt x="336" y="420"/>
                  </a:lnTo>
                  <a:lnTo>
                    <a:pt x="333" y="418"/>
                  </a:lnTo>
                  <a:lnTo>
                    <a:pt x="330" y="418"/>
                  </a:lnTo>
                  <a:lnTo>
                    <a:pt x="333" y="420"/>
                  </a:lnTo>
                  <a:lnTo>
                    <a:pt x="336" y="421"/>
                  </a:lnTo>
                  <a:lnTo>
                    <a:pt x="339" y="423"/>
                  </a:lnTo>
                  <a:lnTo>
                    <a:pt x="340" y="423"/>
                  </a:lnTo>
                  <a:close/>
                  <a:moveTo>
                    <a:pt x="188" y="421"/>
                  </a:moveTo>
                  <a:lnTo>
                    <a:pt x="188" y="421"/>
                  </a:lnTo>
                  <a:lnTo>
                    <a:pt x="194" y="426"/>
                  </a:lnTo>
                  <a:lnTo>
                    <a:pt x="203" y="430"/>
                  </a:lnTo>
                  <a:lnTo>
                    <a:pt x="202" y="427"/>
                  </a:lnTo>
                  <a:lnTo>
                    <a:pt x="200" y="426"/>
                  </a:lnTo>
                  <a:lnTo>
                    <a:pt x="197" y="424"/>
                  </a:lnTo>
                  <a:lnTo>
                    <a:pt x="197" y="421"/>
                  </a:lnTo>
                  <a:lnTo>
                    <a:pt x="192" y="420"/>
                  </a:lnTo>
                  <a:lnTo>
                    <a:pt x="188" y="421"/>
                  </a:lnTo>
                  <a:close/>
                  <a:moveTo>
                    <a:pt x="690" y="420"/>
                  </a:moveTo>
                  <a:lnTo>
                    <a:pt x="690" y="420"/>
                  </a:lnTo>
                  <a:lnTo>
                    <a:pt x="690" y="421"/>
                  </a:lnTo>
                  <a:lnTo>
                    <a:pt x="694" y="426"/>
                  </a:lnTo>
                  <a:lnTo>
                    <a:pt x="696" y="427"/>
                  </a:lnTo>
                  <a:lnTo>
                    <a:pt x="699" y="429"/>
                  </a:lnTo>
                  <a:lnTo>
                    <a:pt x="712" y="444"/>
                  </a:lnTo>
                  <a:lnTo>
                    <a:pt x="720" y="452"/>
                  </a:lnTo>
                  <a:lnTo>
                    <a:pt x="728" y="458"/>
                  </a:lnTo>
                  <a:lnTo>
                    <a:pt x="709" y="436"/>
                  </a:lnTo>
                  <a:lnTo>
                    <a:pt x="699" y="427"/>
                  </a:lnTo>
                  <a:lnTo>
                    <a:pt x="690" y="420"/>
                  </a:lnTo>
                  <a:close/>
                  <a:moveTo>
                    <a:pt x="795" y="426"/>
                  </a:moveTo>
                  <a:lnTo>
                    <a:pt x="795" y="426"/>
                  </a:lnTo>
                  <a:lnTo>
                    <a:pt x="795" y="423"/>
                  </a:lnTo>
                  <a:lnTo>
                    <a:pt x="793" y="421"/>
                  </a:lnTo>
                  <a:lnTo>
                    <a:pt x="792" y="420"/>
                  </a:lnTo>
                  <a:lnTo>
                    <a:pt x="793" y="424"/>
                  </a:lnTo>
                  <a:lnTo>
                    <a:pt x="793" y="426"/>
                  </a:lnTo>
                  <a:lnTo>
                    <a:pt x="795" y="426"/>
                  </a:lnTo>
                  <a:close/>
                  <a:moveTo>
                    <a:pt x="561" y="475"/>
                  </a:moveTo>
                  <a:lnTo>
                    <a:pt x="561" y="475"/>
                  </a:lnTo>
                  <a:lnTo>
                    <a:pt x="551" y="464"/>
                  </a:lnTo>
                  <a:lnTo>
                    <a:pt x="539" y="455"/>
                  </a:lnTo>
                  <a:lnTo>
                    <a:pt x="528" y="446"/>
                  </a:lnTo>
                  <a:lnTo>
                    <a:pt x="517" y="435"/>
                  </a:lnTo>
                  <a:lnTo>
                    <a:pt x="513" y="432"/>
                  </a:lnTo>
                  <a:lnTo>
                    <a:pt x="508" y="427"/>
                  </a:lnTo>
                  <a:lnTo>
                    <a:pt x="504" y="424"/>
                  </a:lnTo>
                  <a:lnTo>
                    <a:pt x="500" y="423"/>
                  </a:lnTo>
                  <a:lnTo>
                    <a:pt x="516" y="436"/>
                  </a:lnTo>
                  <a:lnTo>
                    <a:pt x="529" y="450"/>
                  </a:lnTo>
                  <a:lnTo>
                    <a:pt x="545" y="464"/>
                  </a:lnTo>
                  <a:lnTo>
                    <a:pt x="561" y="475"/>
                  </a:lnTo>
                  <a:close/>
                  <a:moveTo>
                    <a:pt x="561" y="423"/>
                  </a:moveTo>
                  <a:lnTo>
                    <a:pt x="561" y="423"/>
                  </a:lnTo>
                  <a:lnTo>
                    <a:pt x="560" y="423"/>
                  </a:lnTo>
                  <a:lnTo>
                    <a:pt x="560" y="424"/>
                  </a:lnTo>
                  <a:lnTo>
                    <a:pt x="590" y="452"/>
                  </a:lnTo>
                  <a:lnTo>
                    <a:pt x="606" y="465"/>
                  </a:lnTo>
                  <a:lnTo>
                    <a:pt x="621" y="478"/>
                  </a:lnTo>
                  <a:lnTo>
                    <a:pt x="607" y="462"/>
                  </a:lnTo>
                  <a:lnTo>
                    <a:pt x="592" y="449"/>
                  </a:lnTo>
                  <a:lnTo>
                    <a:pt x="561" y="423"/>
                  </a:lnTo>
                  <a:close/>
                  <a:moveTo>
                    <a:pt x="360" y="438"/>
                  </a:moveTo>
                  <a:lnTo>
                    <a:pt x="360" y="438"/>
                  </a:lnTo>
                  <a:lnTo>
                    <a:pt x="365" y="439"/>
                  </a:lnTo>
                  <a:lnTo>
                    <a:pt x="369" y="443"/>
                  </a:lnTo>
                  <a:lnTo>
                    <a:pt x="372" y="446"/>
                  </a:lnTo>
                  <a:lnTo>
                    <a:pt x="375" y="447"/>
                  </a:lnTo>
                  <a:lnTo>
                    <a:pt x="368" y="441"/>
                  </a:lnTo>
                  <a:lnTo>
                    <a:pt x="360" y="435"/>
                  </a:lnTo>
                  <a:lnTo>
                    <a:pt x="342" y="424"/>
                  </a:lnTo>
                  <a:lnTo>
                    <a:pt x="346" y="427"/>
                  </a:lnTo>
                  <a:lnTo>
                    <a:pt x="351" y="430"/>
                  </a:lnTo>
                  <a:lnTo>
                    <a:pt x="357" y="435"/>
                  </a:lnTo>
                  <a:lnTo>
                    <a:pt x="360" y="438"/>
                  </a:lnTo>
                  <a:close/>
                  <a:moveTo>
                    <a:pt x="763" y="455"/>
                  </a:moveTo>
                  <a:lnTo>
                    <a:pt x="763" y="455"/>
                  </a:lnTo>
                  <a:lnTo>
                    <a:pt x="763" y="453"/>
                  </a:lnTo>
                  <a:lnTo>
                    <a:pt x="761" y="453"/>
                  </a:lnTo>
                  <a:lnTo>
                    <a:pt x="760" y="455"/>
                  </a:lnTo>
                  <a:lnTo>
                    <a:pt x="743" y="438"/>
                  </a:lnTo>
                  <a:lnTo>
                    <a:pt x="725" y="424"/>
                  </a:lnTo>
                  <a:lnTo>
                    <a:pt x="746" y="446"/>
                  </a:lnTo>
                  <a:lnTo>
                    <a:pt x="757" y="456"/>
                  </a:lnTo>
                  <a:lnTo>
                    <a:pt x="769" y="465"/>
                  </a:lnTo>
                  <a:lnTo>
                    <a:pt x="766" y="462"/>
                  </a:lnTo>
                  <a:lnTo>
                    <a:pt x="764" y="459"/>
                  </a:lnTo>
                  <a:lnTo>
                    <a:pt x="761" y="456"/>
                  </a:lnTo>
                  <a:lnTo>
                    <a:pt x="761" y="455"/>
                  </a:lnTo>
                  <a:lnTo>
                    <a:pt x="763" y="455"/>
                  </a:lnTo>
                  <a:close/>
                  <a:moveTo>
                    <a:pt x="648" y="458"/>
                  </a:moveTo>
                  <a:lnTo>
                    <a:pt x="648" y="458"/>
                  </a:lnTo>
                  <a:lnTo>
                    <a:pt x="630" y="441"/>
                  </a:lnTo>
                  <a:lnTo>
                    <a:pt x="621" y="432"/>
                  </a:lnTo>
                  <a:lnTo>
                    <a:pt x="610" y="426"/>
                  </a:lnTo>
                  <a:lnTo>
                    <a:pt x="619" y="435"/>
                  </a:lnTo>
                  <a:lnTo>
                    <a:pt x="629" y="444"/>
                  </a:lnTo>
                  <a:lnTo>
                    <a:pt x="638" y="452"/>
                  </a:lnTo>
                  <a:lnTo>
                    <a:pt x="644" y="456"/>
                  </a:lnTo>
                  <a:lnTo>
                    <a:pt x="648" y="458"/>
                  </a:lnTo>
                  <a:close/>
                  <a:moveTo>
                    <a:pt x="346" y="438"/>
                  </a:moveTo>
                  <a:lnTo>
                    <a:pt x="346" y="438"/>
                  </a:lnTo>
                  <a:lnTo>
                    <a:pt x="365" y="449"/>
                  </a:lnTo>
                  <a:lnTo>
                    <a:pt x="382" y="459"/>
                  </a:lnTo>
                  <a:lnTo>
                    <a:pt x="414" y="485"/>
                  </a:lnTo>
                  <a:lnTo>
                    <a:pt x="443" y="511"/>
                  </a:lnTo>
                  <a:lnTo>
                    <a:pt x="475" y="537"/>
                  </a:lnTo>
                  <a:lnTo>
                    <a:pt x="450" y="513"/>
                  </a:lnTo>
                  <a:lnTo>
                    <a:pt x="424" y="488"/>
                  </a:lnTo>
                  <a:lnTo>
                    <a:pt x="411" y="478"/>
                  </a:lnTo>
                  <a:lnTo>
                    <a:pt x="397" y="467"/>
                  </a:lnTo>
                  <a:lnTo>
                    <a:pt x="382" y="456"/>
                  </a:lnTo>
                  <a:lnTo>
                    <a:pt x="366" y="449"/>
                  </a:lnTo>
                  <a:lnTo>
                    <a:pt x="366" y="447"/>
                  </a:lnTo>
                  <a:lnTo>
                    <a:pt x="365" y="446"/>
                  </a:lnTo>
                  <a:lnTo>
                    <a:pt x="363" y="444"/>
                  </a:lnTo>
                  <a:lnTo>
                    <a:pt x="362" y="441"/>
                  </a:lnTo>
                  <a:lnTo>
                    <a:pt x="359" y="443"/>
                  </a:lnTo>
                  <a:lnTo>
                    <a:pt x="357" y="439"/>
                  </a:lnTo>
                  <a:lnTo>
                    <a:pt x="354" y="438"/>
                  </a:lnTo>
                  <a:lnTo>
                    <a:pt x="353" y="436"/>
                  </a:lnTo>
                  <a:lnTo>
                    <a:pt x="351" y="435"/>
                  </a:lnTo>
                  <a:lnTo>
                    <a:pt x="346" y="435"/>
                  </a:lnTo>
                  <a:lnTo>
                    <a:pt x="343" y="432"/>
                  </a:lnTo>
                  <a:lnTo>
                    <a:pt x="342" y="430"/>
                  </a:lnTo>
                  <a:lnTo>
                    <a:pt x="339" y="430"/>
                  </a:lnTo>
                  <a:lnTo>
                    <a:pt x="342" y="433"/>
                  </a:lnTo>
                  <a:lnTo>
                    <a:pt x="346" y="438"/>
                  </a:lnTo>
                  <a:close/>
                  <a:moveTo>
                    <a:pt x="192" y="435"/>
                  </a:moveTo>
                  <a:lnTo>
                    <a:pt x="192" y="435"/>
                  </a:lnTo>
                  <a:lnTo>
                    <a:pt x="192" y="433"/>
                  </a:lnTo>
                  <a:lnTo>
                    <a:pt x="191" y="432"/>
                  </a:lnTo>
                  <a:lnTo>
                    <a:pt x="188" y="433"/>
                  </a:lnTo>
                  <a:lnTo>
                    <a:pt x="191" y="435"/>
                  </a:lnTo>
                  <a:lnTo>
                    <a:pt x="192" y="435"/>
                  </a:lnTo>
                  <a:close/>
                  <a:moveTo>
                    <a:pt x="691" y="470"/>
                  </a:moveTo>
                  <a:lnTo>
                    <a:pt x="691" y="470"/>
                  </a:lnTo>
                  <a:lnTo>
                    <a:pt x="670" y="450"/>
                  </a:lnTo>
                  <a:lnTo>
                    <a:pt x="661" y="441"/>
                  </a:lnTo>
                  <a:lnTo>
                    <a:pt x="648" y="432"/>
                  </a:lnTo>
                  <a:lnTo>
                    <a:pt x="668" y="453"/>
                  </a:lnTo>
                  <a:lnTo>
                    <a:pt x="679" y="464"/>
                  </a:lnTo>
                  <a:lnTo>
                    <a:pt x="685" y="467"/>
                  </a:lnTo>
                  <a:lnTo>
                    <a:pt x="691" y="470"/>
                  </a:lnTo>
                  <a:close/>
                  <a:moveTo>
                    <a:pt x="485" y="456"/>
                  </a:moveTo>
                  <a:lnTo>
                    <a:pt x="485" y="456"/>
                  </a:lnTo>
                  <a:lnTo>
                    <a:pt x="478" y="449"/>
                  </a:lnTo>
                  <a:lnTo>
                    <a:pt x="470" y="443"/>
                  </a:lnTo>
                  <a:lnTo>
                    <a:pt x="461" y="438"/>
                  </a:lnTo>
                  <a:lnTo>
                    <a:pt x="450" y="435"/>
                  </a:lnTo>
                  <a:lnTo>
                    <a:pt x="467" y="446"/>
                  </a:lnTo>
                  <a:lnTo>
                    <a:pt x="485" y="456"/>
                  </a:lnTo>
                  <a:close/>
                  <a:moveTo>
                    <a:pt x="600" y="484"/>
                  </a:moveTo>
                  <a:lnTo>
                    <a:pt x="600" y="484"/>
                  </a:lnTo>
                  <a:lnTo>
                    <a:pt x="597" y="484"/>
                  </a:lnTo>
                  <a:lnTo>
                    <a:pt x="592" y="479"/>
                  </a:lnTo>
                  <a:lnTo>
                    <a:pt x="586" y="476"/>
                  </a:lnTo>
                  <a:lnTo>
                    <a:pt x="580" y="472"/>
                  </a:lnTo>
                  <a:lnTo>
                    <a:pt x="575" y="467"/>
                  </a:lnTo>
                  <a:lnTo>
                    <a:pt x="557" y="456"/>
                  </a:lnTo>
                  <a:lnTo>
                    <a:pt x="540" y="444"/>
                  </a:lnTo>
                  <a:lnTo>
                    <a:pt x="531" y="438"/>
                  </a:lnTo>
                  <a:lnTo>
                    <a:pt x="526" y="436"/>
                  </a:lnTo>
                  <a:lnTo>
                    <a:pt x="523" y="435"/>
                  </a:lnTo>
                  <a:lnTo>
                    <a:pt x="554" y="461"/>
                  </a:lnTo>
                  <a:lnTo>
                    <a:pt x="584" y="488"/>
                  </a:lnTo>
                  <a:lnTo>
                    <a:pt x="595" y="497"/>
                  </a:lnTo>
                  <a:lnTo>
                    <a:pt x="600" y="502"/>
                  </a:lnTo>
                  <a:lnTo>
                    <a:pt x="606" y="505"/>
                  </a:lnTo>
                  <a:lnTo>
                    <a:pt x="612" y="505"/>
                  </a:lnTo>
                  <a:lnTo>
                    <a:pt x="618" y="505"/>
                  </a:lnTo>
                  <a:lnTo>
                    <a:pt x="624" y="508"/>
                  </a:lnTo>
                  <a:lnTo>
                    <a:pt x="625" y="510"/>
                  </a:lnTo>
                  <a:lnTo>
                    <a:pt x="629" y="510"/>
                  </a:lnTo>
                  <a:lnTo>
                    <a:pt x="622" y="502"/>
                  </a:lnTo>
                  <a:lnTo>
                    <a:pt x="615" y="496"/>
                  </a:lnTo>
                  <a:lnTo>
                    <a:pt x="600" y="484"/>
                  </a:lnTo>
                  <a:close/>
                  <a:moveTo>
                    <a:pt x="609" y="537"/>
                  </a:moveTo>
                  <a:lnTo>
                    <a:pt x="609" y="537"/>
                  </a:lnTo>
                  <a:lnTo>
                    <a:pt x="593" y="519"/>
                  </a:lnTo>
                  <a:lnTo>
                    <a:pt x="575" y="504"/>
                  </a:lnTo>
                  <a:lnTo>
                    <a:pt x="539" y="472"/>
                  </a:lnTo>
                  <a:lnTo>
                    <a:pt x="540" y="472"/>
                  </a:lnTo>
                  <a:lnTo>
                    <a:pt x="540" y="470"/>
                  </a:lnTo>
                  <a:lnTo>
                    <a:pt x="539" y="470"/>
                  </a:lnTo>
                  <a:lnTo>
                    <a:pt x="537" y="470"/>
                  </a:lnTo>
                  <a:lnTo>
                    <a:pt x="536" y="468"/>
                  </a:lnTo>
                  <a:lnTo>
                    <a:pt x="534" y="465"/>
                  </a:lnTo>
                  <a:lnTo>
                    <a:pt x="511" y="452"/>
                  </a:lnTo>
                  <a:lnTo>
                    <a:pt x="488" y="436"/>
                  </a:lnTo>
                  <a:lnTo>
                    <a:pt x="519" y="462"/>
                  </a:lnTo>
                  <a:lnTo>
                    <a:pt x="549" y="487"/>
                  </a:lnTo>
                  <a:lnTo>
                    <a:pt x="580" y="511"/>
                  </a:lnTo>
                  <a:lnTo>
                    <a:pt x="609" y="537"/>
                  </a:lnTo>
                  <a:close/>
                  <a:moveTo>
                    <a:pt x="670" y="441"/>
                  </a:moveTo>
                  <a:lnTo>
                    <a:pt x="670" y="441"/>
                  </a:lnTo>
                  <a:lnTo>
                    <a:pt x="668" y="438"/>
                  </a:lnTo>
                  <a:lnTo>
                    <a:pt x="667" y="438"/>
                  </a:lnTo>
                  <a:lnTo>
                    <a:pt x="665" y="438"/>
                  </a:lnTo>
                  <a:lnTo>
                    <a:pt x="667" y="438"/>
                  </a:lnTo>
                  <a:lnTo>
                    <a:pt x="667" y="439"/>
                  </a:lnTo>
                  <a:lnTo>
                    <a:pt x="668" y="441"/>
                  </a:lnTo>
                  <a:lnTo>
                    <a:pt x="670" y="441"/>
                  </a:lnTo>
                  <a:close/>
                  <a:moveTo>
                    <a:pt x="558" y="504"/>
                  </a:moveTo>
                  <a:lnTo>
                    <a:pt x="558" y="504"/>
                  </a:lnTo>
                  <a:lnTo>
                    <a:pt x="534" y="482"/>
                  </a:lnTo>
                  <a:lnTo>
                    <a:pt x="536" y="481"/>
                  </a:lnTo>
                  <a:lnTo>
                    <a:pt x="528" y="476"/>
                  </a:lnTo>
                  <a:lnTo>
                    <a:pt x="520" y="470"/>
                  </a:lnTo>
                  <a:lnTo>
                    <a:pt x="507" y="459"/>
                  </a:lnTo>
                  <a:lnTo>
                    <a:pt x="491" y="449"/>
                  </a:lnTo>
                  <a:lnTo>
                    <a:pt x="476" y="439"/>
                  </a:lnTo>
                  <a:lnTo>
                    <a:pt x="484" y="449"/>
                  </a:lnTo>
                  <a:lnTo>
                    <a:pt x="493" y="458"/>
                  </a:lnTo>
                  <a:lnTo>
                    <a:pt x="514" y="475"/>
                  </a:lnTo>
                  <a:lnTo>
                    <a:pt x="536" y="490"/>
                  </a:lnTo>
                  <a:lnTo>
                    <a:pt x="558" y="504"/>
                  </a:lnTo>
                  <a:close/>
                  <a:moveTo>
                    <a:pt x="670" y="441"/>
                  </a:moveTo>
                  <a:lnTo>
                    <a:pt x="670" y="441"/>
                  </a:lnTo>
                  <a:lnTo>
                    <a:pt x="671" y="444"/>
                  </a:lnTo>
                  <a:lnTo>
                    <a:pt x="674" y="447"/>
                  </a:lnTo>
                  <a:lnTo>
                    <a:pt x="677" y="449"/>
                  </a:lnTo>
                  <a:lnTo>
                    <a:pt x="677" y="452"/>
                  </a:lnTo>
                  <a:lnTo>
                    <a:pt x="685" y="456"/>
                  </a:lnTo>
                  <a:lnTo>
                    <a:pt x="691" y="462"/>
                  </a:lnTo>
                  <a:lnTo>
                    <a:pt x="702" y="475"/>
                  </a:lnTo>
                  <a:lnTo>
                    <a:pt x="714" y="487"/>
                  </a:lnTo>
                  <a:lnTo>
                    <a:pt x="720" y="491"/>
                  </a:lnTo>
                  <a:lnTo>
                    <a:pt x="728" y="494"/>
                  </a:lnTo>
                  <a:lnTo>
                    <a:pt x="706" y="475"/>
                  </a:lnTo>
                  <a:lnTo>
                    <a:pt x="685" y="453"/>
                  </a:lnTo>
                  <a:lnTo>
                    <a:pt x="685" y="452"/>
                  </a:lnTo>
                  <a:lnTo>
                    <a:pt x="682" y="450"/>
                  </a:lnTo>
                  <a:lnTo>
                    <a:pt x="677" y="447"/>
                  </a:lnTo>
                  <a:lnTo>
                    <a:pt x="674" y="444"/>
                  </a:lnTo>
                  <a:lnTo>
                    <a:pt x="670" y="441"/>
                  </a:lnTo>
                  <a:close/>
                  <a:moveTo>
                    <a:pt x="226" y="458"/>
                  </a:moveTo>
                  <a:lnTo>
                    <a:pt x="226" y="458"/>
                  </a:lnTo>
                  <a:lnTo>
                    <a:pt x="225" y="456"/>
                  </a:lnTo>
                  <a:lnTo>
                    <a:pt x="225" y="455"/>
                  </a:lnTo>
                  <a:lnTo>
                    <a:pt x="221" y="453"/>
                  </a:lnTo>
                  <a:lnTo>
                    <a:pt x="218" y="452"/>
                  </a:lnTo>
                  <a:lnTo>
                    <a:pt x="214" y="449"/>
                  </a:lnTo>
                  <a:lnTo>
                    <a:pt x="209" y="444"/>
                  </a:lnTo>
                  <a:lnTo>
                    <a:pt x="206" y="444"/>
                  </a:lnTo>
                  <a:lnTo>
                    <a:pt x="203" y="444"/>
                  </a:lnTo>
                  <a:lnTo>
                    <a:pt x="209" y="449"/>
                  </a:lnTo>
                  <a:lnTo>
                    <a:pt x="215" y="453"/>
                  </a:lnTo>
                  <a:lnTo>
                    <a:pt x="221" y="456"/>
                  </a:lnTo>
                  <a:lnTo>
                    <a:pt x="225" y="458"/>
                  </a:lnTo>
                  <a:lnTo>
                    <a:pt x="229" y="458"/>
                  </a:lnTo>
                  <a:lnTo>
                    <a:pt x="228" y="456"/>
                  </a:lnTo>
                  <a:lnTo>
                    <a:pt x="226" y="458"/>
                  </a:lnTo>
                  <a:close/>
                  <a:moveTo>
                    <a:pt x="264" y="447"/>
                  </a:moveTo>
                  <a:lnTo>
                    <a:pt x="264" y="447"/>
                  </a:lnTo>
                  <a:lnTo>
                    <a:pt x="263" y="447"/>
                  </a:lnTo>
                  <a:lnTo>
                    <a:pt x="261" y="446"/>
                  </a:lnTo>
                  <a:lnTo>
                    <a:pt x="260" y="444"/>
                  </a:lnTo>
                  <a:lnTo>
                    <a:pt x="258" y="443"/>
                  </a:lnTo>
                  <a:lnTo>
                    <a:pt x="258" y="444"/>
                  </a:lnTo>
                  <a:lnTo>
                    <a:pt x="260" y="447"/>
                  </a:lnTo>
                  <a:lnTo>
                    <a:pt x="263" y="449"/>
                  </a:lnTo>
                  <a:lnTo>
                    <a:pt x="264" y="447"/>
                  </a:lnTo>
                  <a:close/>
                  <a:moveTo>
                    <a:pt x="789" y="452"/>
                  </a:moveTo>
                  <a:lnTo>
                    <a:pt x="789" y="452"/>
                  </a:lnTo>
                  <a:lnTo>
                    <a:pt x="790" y="452"/>
                  </a:lnTo>
                  <a:lnTo>
                    <a:pt x="792" y="452"/>
                  </a:lnTo>
                  <a:lnTo>
                    <a:pt x="793" y="452"/>
                  </a:lnTo>
                  <a:lnTo>
                    <a:pt x="792" y="449"/>
                  </a:lnTo>
                  <a:lnTo>
                    <a:pt x="790" y="449"/>
                  </a:lnTo>
                  <a:lnTo>
                    <a:pt x="789" y="449"/>
                  </a:lnTo>
                  <a:lnTo>
                    <a:pt x="789" y="452"/>
                  </a:lnTo>
                  <a:close/>
                  <a:moveTo>
                    <a:pt x="740" y="470"/>
                  </a:moveTo>
                  <a:lnTo>
                    <a:pt x="740" y="470"/>
                  </a:lnTo>
                  <a:lnTo>
                    <a:pt x="738" y="470"/>
                  </a:lnTo>
                  <a:lnTo>
                    <a:pt x="737" y="472"/>
                  </a:lnTo>
                  <a:lnTo>
                    <a:pt x="749" y="487"/>
                  </a:lnTo>
                  <a:lnTo>
                    <a:pt x="757" y="493"/>
                  </a:lnTo>
                  <a:lnTo>
                    <a:pt x="763" y="497"/>
                  </a:lnTo>
                  <a:lnTo>
                    <a:pt x="757" y="482"/>
                  </a:lnTo>
                  <a:lnTo>
                    <a:pt x="751" y="468"/>
                  </a:lnTo>
                  <a:lnTo>
                    <a:pt x="746" y="464"/>
                  </a:lnTo>
                  <a:lnTo>
                    <a:pt x="740" y="458"/>
                  </a:lnTo>
                  <a:lnTo>
                    <a:pt x="735" y="455"/>
                  </a:lnTo>
                  <a:lnTo>
                    <a:pt x="728" y="452"/>
                  </a:lnTo>
                  <a:lnTo>
                    <a:pt x="735" y="459"/>
                  </a:lnTo>
                  <a:lnTo>
                    <a:pt x="738" y="464"/>
                  </a:lnTo>
                  <a:lnTo>
                    <a:pt x="740" y="470"/>
                  </a:lnTo>
                  <a:close/>
                  <a:moveTo>
                    <a:pt x="702" y="462"/>
                  </a:moveTo>
                  <a:lnTo>
                    <a:pt x="702" y="462"/>
                  </a:lnTo>
                  <a:lnTo>
                    <a:pt x="700" y="459"/>
                  </a:lnTo>
                  <a:lnTo>
                    <a:pt x="697" y="456"/>
                  </a:lnTo>
                  <a:lnTo>
                    <a:pt x="694" y="453"/>
                  </a:lnTo>
                  <a:lnTo>
                    <a:pt x="699" y="458"/>
                  </a:lnTo>
                  <a:lnTo>
                    <a:pt x="702" y="462"/>
                  </a:lnTo>
                  <a:close/>
                  <a:moveTo>
                    <a:pt x="377" y="467"/>
                  </a:moveTo>
                  <a:lnTo>
                    <a:pt x="377" y="467"/>
                  </a:lnTo>
                  <a:lnTo>
                    <a:pt x="374" y="468"/>
                  </a:lnTo>
                  <a:lnTo>
                    <a:pt x="372" y="468"/>
                  </a:lnTo>
                  <a:lnTo>
                    <a:pt x="371" y="468"/>
                  </a:lnTo>
                  <a:lnTo>
                    <a:pt x="374" y="472"/>
                  </a:lnTo>
                  <a:lnTo>
                    <a:pt x="377" y="475"/>
                  </a:lnTo>
                  <a:lnTo>
                    <a:pt x="386" y="481"/>
                  </a:lnTo>
                  <a:lnTo>
                    <a:pt x="391" y="479"/>
                  </a:lnTo>
                  <a:lnTo>
                    <a:pt x="394" y="478"/>
                  </a:lnTo>
                  <a:lnTo>
                    <a:pt x="398" y="482"/>
                  </a:lnTo>
                  <a:lnTo>
                    <a:pt x="403" y="487"/>
                  </a:lnTo>
                  <a:lnTo>
                    <a:pt x="409" y="490"/>
                  </a:lnTo>
                  <a:lnTo>
                    <a:pt x="415" y="493"/>
                  </a:lnTo>
                  <a:lnTo>
                    <a:pt x="407" y="487"/>
                  </a:lnTo>
                  <a:lnTo>
                    <a:pt x="403" y="484"/>
                  </a:lnTo>
                  <a:lnTo>
                    <a:pt x="400" y="481"/>
                  </a:lnTo>
                  <a:lnTo>
                    <a:pt x="395" y="476"/>
                  </a:lnTo>
                  <a:lnTo>
                    <a:pt x="391" y="473"/>
                  </a:lnTo>
                  <a:lnTo>
                    <a:pt x="386" y="468"/>
                  </a:lnTo>
                  <a:lnTo>
                    <a:pt x="383" y="465"/>
                  </a:lnTo>
                  <a:lnTo>
                    <a:pt x="377" y="462"/>
                  </a:lnTo>
                  <a:lnTo>
                    <a:pt x="374" y="461"/>
                  </a:lnTo>
                  <a:lnTo>
                    <a:pt x="372" y="458"/>
                  </a:lnTo>
                  <a:lnTo>
                    <a:pt x="371" y="458"/>
                  </a:lnTo>
                  <a:lnTo>
                    <a:pt x="369" y="456"/>
                  </a:lnTo>
                  <a:lnTo>
                    <a:pt x="368" y="455"/>
                  </a:lnTo>
                  <a:lnTo>
                    <a:pt x="366" y="453"/>
                  </a:lnTo>
                  <a:lnTo>
                    <a:pt x="365" y="453"/>
                  </a:lnTo>
                  <a:lnTo>
                    <a:pt x="368" y="456"/>
                  </a:lnTo>
                  <a:lnTo>
                    <a:pt x="371" y="459"/>
                  </a:lnTo>
                  <a:lnTo>
                    <a:pt x="374" y="462"/>
                  </a:lnTo>
                  <a:lnTo>
                    <a:pt x="377" y="467"/>
                  </a:lnTo>
                  <a:close/>
                  <a:moveTo>
                    <a:pt x="769" y="500"/>
                  </a:moveTo>
                  <a:lnTo>
                    <a:pt x="769" y="500"/>
                  </a:lnTo>
                  <a:lnTo>
                    <a:pt x="767" y="502"/>
                  </a:lnTo>
                  <a:lnTo>
                    <a:pt x="766" y="504"/>
                  </a:lnTo>
                  <a:lnTo>
                    <a:pt x="770" y="508"/>
                  </a:lnTo>
                  <a:lnTo>
                    <a:pt x="775" y="513"/>
                  </a:lnTo>
                  <a:lnTo>
                    <a:pt x="776" y="508"/>
                  </a:lnTo>
                  <a:lnTo>
                    <a:pt x="779" y="505"/>
                  </a:lnTo>
                  <a:lnTo>
                    <a:pt x="781" y="505"/>
                  </a:lnTo>
                  <a:lnTo>
                    <a:pt x="783" y="507"/>
                  </a:lnTo>
                  <a:lnTo>
                    <a:pt x="786" y="510"/>
                  </a:lnTo>
                  <a:lnTo>
                    <a:pt x="784" y="499"/>
                  </a:lnTo>
                  <a:lnTo>
                    <a:pt x="784" y="487"/>
                  </a:lnTo>
                  <a:lnTo>
                    <a:pt x="783" y="478"/>
                  </a:lnTo>
                  <a:lnTo>
                    <a:pt x="779" y="473"/>
                  </a:lnTo>
                  <a:lnTo>
                    <a:pt x="776" y="470"/>
                  </a:lnTo>
                  <a:lnTo>
                    <a:pt x="775" y="473"/>
                  </a:lnTo>
                  <a:lnTo>
                    <a:pt x="772" y="473"/>
                  </a:lnTo>
                  <a:lnTo>
                    <a:pt x="764" y="470"/>
                  </a:lnTo>
                  <a:lnTo>
                    <a:pt x="758" y="464"/>
                  </a:lnTo>
                  <a:lnTo>
                    <a:pt x="744" y="453"/>
                  </a:lnTo>
                  <a:lnTo>
                    <a:pt x="758" y="475"/>
                  </a:lnTo>
                  <a:lnTo>
                    <a:pt x="764" y="487"/>
                  </a:lnTo>
                  <a:lnTo>
                    <a:pt x="769" y="500"/>
                  </a:lnTo>
                  <a:close/>
                  <a:moveTo>
                    <a:pt x="497" y="514"/>
                  </a:moveTo>
                  <a:lnTo>
                    <a:pt x="497" y="514"/>
                  </a:lnTo>
                  <a:lnTo>
                    <a:pt x="528" y="536"/>
                  </a:lnTo>
                  <a:lnTo>
                    <a:pt x="558" y="560"/>
                  </a:lnTo>
                  <a:lnTo>
                    <a:pt x="587" y="583"/>
                  </a:lnTo>
                  <a:lnTo>
                    <a:pt x="618" y="606"/>
                  </a:lnTo>
                  <a:lnTo>
                    <a:pt x="583" y="571"/>
                  </a:lnTo>
                  <a:lnTo>
                    <a:pt x="546" y="537"/>
                  </a:lnTo>
                  <a:lnTo>
                    <a:pt x="508" y="507"/>
                  </a:lnTo>
                  <a:lnTo>
                    <a:pt x="467" y="478"/>
                  </a:lnTo>
                  <a:lnTo>
                    <a:pt x="467" y="476"/>
                  </a:lnTo>
                  <a:lnTo>
                    <a:pt x="468" y="475"/>
                  </a:lnTo>
                  <a:lnTo>
                    <a:pt x="458" y="470"/>
                  </a:lnTo>
                  <a:lnTo>
                    <a:pt x="449" y="464"/>
                  </a:lnTo>
                  <a:lnTo>
                    <a:pt x="439" y="459"/>
                  </a:lnTo>
                  <a:lnTo>
                    <a:pt x="430" y="455"/>
                  </a:lnTo>
                  <a:lnTo>
                    <a:pt x="447" y="470"/>
                  </a:lnTo>
                  <a:lnTo>
                    <a:pt x="462" y="485"/>
                  </a:lnTo>
                  <a:lnTo>
                    <a:pt x="479" y="500"/>
                  </a:lnTo>
                  <a:lnTo>
                    <a:pt x="497" y="514"/>
                  </a:lnTo>
                  <a:close/>
                  <a:moveTo>
                    <a:pt x="601" y="468"/>
                  </a:moveTo>
                  <a:lnTo>
                    <a:pt x="601" y="468"/>
                  </a:lnTo>
                  <a:lnTo>
                    <a:pt x="592" y="461"/>
                  </a:lnTo>
                  <a:lnTo>
                    <a:pt x="587" y="458"/>
                  </a:lnTo>
                  <a:lnTo>
                    <a:pt x="584" y="456"/>
                  </a:lnTo>
                  <a:lnTo>
                    <a:pt x="592" y="464"/>
                  </a:lnTo>
                  <a:lnTo>
                    <a:pt x="597" y="467"/>
                  </a:lnTo>
                  <a:lnTo>
                    <a:pt x="601" y="468"/>
                  </a:lnTo>
                  <a:close/>
                  <a:moveTo>
                    <a:pt x="327" y="456"/>
                  </a:moveTo>
                  <a:lnTo>
                    <a:pt x="327" y="456"/>
                  </a:lnTo>
                  <a:lnTo>
                    <a:pt x="325" y="458"/>
                  </a:lnTo>
                  <a:lnTo>
                    <a:pt x="322" y="458"/>
                  </a:lnTo>
                  <a:lnTo>
                    <a:pt x="321" y="458"/>
                  </a:lnTo>
                  <a:lnTo>
                    <a:pt x="318" y="458"/>
                  </a:lnTo>
                  <a:lnTo>
                    <a:pt x="324" y="464"/>
                  </a:lnTo>
                  <a:lnTo>
                    <a:pt x="331" y="470"/>
                  </a:lnTo>
                  <a:lnTo>
                    <a:pt x="337" y="478"/>
                  </a:lnTo>
                  <a:lnTo>
                    <a:pt x="345" y="484"/>
                  </a:lnTo>
                  <a:lnTo>
                    <a:pt x="343" y="481"/>
                  </a:lnTo>
                  <a:lnTo>
                    <a:pt x="343" y="478"/>
                  </a:lnTo>
                  <a:lnTo>
                    <a:pt x="348" y="479"/>
                  </a:lnTo>
                  <a:lnTo>
                    <a:pt x="353" y="481"/>
                  </a:lnTo>
                  <a:lnTo>
                    <a:pt x="356" y="484"/>
                  </a:lnTo>
                  <a:lnTo>
                    <a:pt x="360" y="485"/>
                  </a:lnTo>
                  <a:lnTo>
                    <a:pt x="353" y="478"/>
                  </a:lnTo>
                  <a:lnTo>
                    <a:pt x="345" y="470"/>
                  </a:lnTo>
                  <a:lnTo>
                    <a:pt x="327" y="456"/>
                  </a:lnTo>
                  <a:close/>
                  <a:moveTo>
                    <a:pt x="196" y="476"/>
                  </a:moveTo>
                  <a:lnTo>
                    <a:pt x="196" y="476"/>
                  </a:lnTo>
                  <a:lnTo>
                    <a:pt x="192" y="470"/>
                  </a:lnTo>
                  <a:lnTo>
                    <a:pt x="191" y="462"/>
                  </a:lnTo>
                  <a:lnTo>
                    <a:pt x="185" y="461"/>
                  </a:lnTo>
                  <a:lnTo>
                    <a:pt x="180" y="461"/>
                  </a:lnTo>
                  <a:lnTo>
                    <a:pt x="182" y="465"/>
                  </a:lnTo>
                  <a:lnTo>
                    <a:pt x="186" y="470"/>
                  </a:lnTo>
                  <a:lnTo>
                    <a:pt x="191" y="473"/>
                  </a:lnTo>
                  <a:lnTo>
                    <a:pt x="196" y="476"/>
                  </a:lnTo>
                  <a:close/>
                  <a:moveTo>
                    <a:pt x="241" y="490"/>
                  </a:moveTo>
                  <a:lnTo>
                    <a:pt x="241" y="490"/>
                  </a:lnTo>
                  <a:lnTo>
                    <a:pt x="247" y="494"/>
                  </a:lnTo>
                  <a:lnTo>
                    <a:pt x="253" y="499"/>
                  </a:lnTo>
                  <a:lnTo>
                    <a:pt x="267" y="505"/>
                  </a:lnTo>
                  <a:lnTo>
                    <a:pt x="278" y="513"/>
                  </a:lnTo>
                  <a:lnTo>
                    <a:pt x="282" y="517"/>
                  </a:lnTo>
                  <a:lnTo>
                    <a:pt x="289" y="519"/>
                  </a:lnTo>
                  <a:lnTo>
                    <a:pt x="285" y="513"/>
                  </a:lnTo>
                  <a:lnTo>
                    <a:pt x="279" y="508"/>
                  </a:lnTo>
                  <a:lnTo>
                    <a:pt x="247" y="485"/>
                  </a:lnTo>
                  <a:lnTo>
                    <a:pt x="231" y="473"/>
                  </a:lnTo>
                  <a:lnTo>
                    <a:pt x="215" y="461"/>
                  </a:lnTo>
                  <a:lnTo>
                    <a:pt x="228" y="476"/>
                  </a:lnTo>
                  <a:lnTo>
                    <a:pt x="241" y="490"/>
                  </a:lnTo>
                  <a:close/>
                  <a:moveTo>
                    <a:pt x="215" y="472"/>
                  </a:moveTo>
                  <a:lnTo>
                    <a:pt x="215" y="472"/>
                  </a:lnTo>
                  <a:lnTo>
                    <a:pt x="208" y="465"/>
                  </a:lnTo>
                  <a:lnTo>
                    <a:pt x="203" y="462"/>
                  </a:lnTo>
                  <a:lnTo>
                    <a:pt x="199" y="462"/>
                  </a:lnTo>
                  <a:lnTo>
                    <a:pt x="203" y="464"/>
                  </a:lnTo>
                  <a:lnTo>
                    <a:pt x="208" y="468"/>
                  </a:lnTo>
                  <a:lnTo>
                    <a:pt x="211" y="472"/>
                  </a:lnTo>
                  <a:lnTo>
                    <a:pt x="215" y="472"/>
                  </a:lnTo>
                  <a:close/>
                  <a:moveTo>
                    <a:pt x="464" y="491"/>
                  </a:moveTo>
                  <a:lnTo>
                    <a:pt x="464" y="491"/>
                  </a:lnTo>
                  <a:lnTo>
                    <a:pt x="449" y="476"/>
                  </a:lnTo>
                  <a:lnTo>
                    <a:pt x="432" y="462"/>
                  </a:lnTo>
                  <a:lnTo>
                    <a:pt x="430" y="464"/>
                  </a:lnTo>
                  <a:lnTo>
                    <a:pt x="429" y="464"/>
                  </a:lnTo>
                  <a:lnTo>
                    <a:pt x="427" y="467"/>
                  </a:lnTo>
                  <a:lnTo>
                    <a:pt x="446" y="479"/>
                  </a:lnTo>
                  <a:lnTo>
                    <a:pt x="455" y="487"/>
                  </a:lnTo>
                  <a:lnTo>
                    <a:pt x="464" y="491"/>
                  </a:lnTo>
                  <a:close/>
                  <a:moveTo>
                    <a:pt x="420" y="473"/>
                  </a:moveTo>
                  <a:lnTo>
                    <a:pt x="420" y="473"/>
                  </a:lnTo>
                  <a:lnTo>
                    <a:pt x="412" y="468"/>
                  </a:lnTo>
                  <a:lnTo>
                    <a:pt x="404" y="464"/>
                  </a:lnTo>
                  <a:lnTo>
                    <a:pt x="412" y="470"/>
                  </a:lnTo>
                  <a:lnTo>
                    <a:pt x="415" y="473"/>
                  </a:lnTo>
                  <a:lnTo>
                    <a:pt x="420" y="473"/>
                  </a:lnTo>
                  <a:close/>
                  <a:moveTo>
                    <a:pt x="793" y="465"/>
                  </a:moveTo>
                  <a:lnTo>
                    <a:pt x="793" y="465"/>
                  </a:lnTo>
                  <a:lnTo>
                    <a:pt x="795" y="475"/>
                  </a:lnTo>
                  <a:lnTo>
                    <a:pt x="796" y="479"/>
                  </a:lnTo>
                  <a:lnTo>
                    <a:pt x="799" y="482"/>
                  </a:lnTo>
                  <a:lnTo>
                    <a:pt x="796" y="464"/>
                  </a:lnTo>
                  <a:lnTo>
                    <a:pt x="795" y="464"/>
                  </a:lnTo>
                  <a:lnTo>
                    <a:pt x="793" y="465"/>
                  </a:lnTo>
                  <a:close/>
                  <a:moveTo>
                    <a:pt x="673" y="473"/>
                  </a:moveTo>
                  <a:lnTo>
                    <a:pt x="673" y="473"/>
                  </a:lnTo>
                  <a:lnTo>
                    <a:pt x="671" y="470"/>
                  </a:lnTo>
                  <a:lnTo>
                    <a:pt x="667" y="467"/>
                  </a:lnTo>
                  <a:lnTo>
                    <a:pt x="668" y="470"/>
                  </a:lnTo>
                  <a:lnTo>
                    <a:pt x="671" y="472"/>
                  </a:lnTo>
                  <a:lnTo>
                    <a:pt x="673" y="473"/>
                  </a:lnTo>
                  <a:close/>
                  <a:moveTo>
                    <a:pt x="214" y="499"/>
                  </a:moveTo>
                  <a:lnTo>
                    <a:pt x="214" y="499"/>
                  </a:lnTo>
                  <a:lnTo>
                    <a:pt x="220" y="500"/>
                  </a:lnTo>
                  <a:lnTo>
                    <a:pt x="226" y="504"/>
                  </a:lnTo>
                  <a:lnTo>
                    <a:pt x="231" y="507"/>
                  </a:lnTo>
                  <a:lnTo>
                    <a:pt x="235" y="510"/>
                  </a:lnTo>
                  <a:lnTo>
                    <a:pt x="234" y="505"/>
                  </a:lnTo>
                  <a:lnTo>
                    <a:pt x="232" y="502"/>
                  </a:lnTo>
                  <a:lnTo>
                    <a:pt x="229" y="500"/>
                  </a:lnTo>
                  <a:lnTo>
                    <a:pt x="228" y="497"/>
                  </a:lnTo>
                  <a:lnTo>
                    <a:pt x="221" y="494"/>
                  </a:lnTo>
                  <a:lnTo>
                    <a:pt x="215" y="490"/>
                  </a:lnTo>
                  <a:lnTo>
                    <a:pt x="214" y="487"/>
                  </a:lnTo>
                  <a:lnTo>
                    <a:pt x="212" y="484"/>
                  </a:lnTo>
                  <a:lnTo>
                    <a:pt x="212" y="481"/>
                  </a:lnTo>
                  <a:lnTo>
                    <a:pt x="214" y="476"/>
                  </a:lnTo>
                  <a:lnTo>
                    <a:pt x="209" y="475"/>
                  </a:lnTo>
                  <a:lnTo>
                    <a:pt x="206" y="472"/>
                  </a:lnTo>
                  <a:lnTo>
                    <a:pt x="202" y="470"/>
                  </a:lnTo>
                  <a:lnTo>
                    <a:pt x="199" y="468"/>
                  </a:lnTo>
                  <a:lnTo>
                    <a:pt x="214" y="499"/>
                  </a:lnTo>
                  <a:close/>
                  <a:moveTo>
                    <a:pt x="331" y="496"/>
                  </a:moveTo>
                  <a:lnTo>
                    <a:pt x="331" y="496"/>
                  </a:lnTo>
                  <a:lnTo>
                    <a:pt x="322" y="490"/>
                  </a:lnTo>
                  <a:lnTo>
                    <a:pt x="311" y="481"/>
                  </a:lnTo>
                  <a:lnTo>
                    <a:pt x="302" y="475"/>
                  </a:lnTo>
                  <a:lnTo>
                    <a:pt x="293" y="468"/>
                  </a:lnTo>
                  <a:lnTo>
                    <a:pt x="301" y="478"/>
                  </a:lnTo>
                  <a:lnTo>
                    <a:pt x="310" y="485"/>
                  </a:lnTo>
                  <a:lnTo>
                    <a:pt x="321" y="491"/>
                  </a:lnTo>
                  <a:lnTo>
                    <a:pt x="331" y="496"/>
                  </a:lnTo>
                  <a:close/>
                  <a:moveTo>
                    <a:pt x="690" y="499"/>
                  </a:moveTo>
                  <a:lnTo>
                    <a:pt x="690" y="499"/>
                  </a:lnTo>
                  <a:lnTo>
                    <a:pt x="682" y="490"/>
                  </a:lnTo>
                  <a:lnTo>
                    <a:pt x="674" y="482"/>
                  </a:lnTo>
                  <a:lnTo>
                    <a:pt x="656" y="468"/>
                  </a:lnTo>
                  <a:lnTo>
                    <a:pt x="662" y="476"/>
                  </a:lnTo>
                  <a:lnTo>
                    <a:pt x="671" y="484"/>
                  </a:lnTo>
                  <a:lnTo>
                    <a:pt x="690" y="499"/>
                  </a:lnTo>
                  <a:close/>
                  <a:moveTo>
                    <a:pt x="520" y="494"/>
                  </a:moveTo>
                  <a:lnTo>
                    <a:pt x="520" y="494"/>
                  </a:lnTo>
                  <a:lnTo>
                    <a:pt x="528" y="499"/>
                  </a:lnTo>
                  <a:lnTo>
                    <a:pt x="532" y="504"/>
                  </a:lnTo>
                  <a:lnTo>
                    <a:pt x="545" y="516"/>
                  </a:lnTo>
                  <a:lnTo>
                    <a:pt x="554" y="523"/>
                  </a:lnTo>
                  <a:lnTo>
                    <a:pt x="563" y="529"/>
                  </a:lnTo>
                  <a:lnTo>
                    <a:pt x="571" y="534"/>
                  </a:lnTo>
                  <a:lnTo>
                    <a:pt x="572" y="536"/>
                  </a:lnTo>
                  <a:lnTo>
                    <a:pt x="575" y="536"/>
                  </a:lnTo>
                  <a:lnTo>
                    <a:pt x="555" y="517"/>
                  </a:lnTo>
                  <a:lnTo>
                    <a:pt x="536" y="500"/>
                  </a:lnTo>
                  <a:lnTo>
                    <a:pt x="516" y="484"/>
                  </a:lnTo>
                  <a:lnTo>
                    <a:pt x="505" y="476"/>
                  </a:lnTo>
                  <a:lnTo>
                    <a:pt x="494" y="470"/>
                  </a:lnTo>
                  <a:lnTo>
                    <a:pt x="508" y="482"/>
                  </a:lnTo>
                  <a:lnTo>
                    <a:pt x="514" y="488"/>
                  </a:lnTo>
                  <a:lnTo>
                    <a:pt x="520" y="494"/>
                  </a:lnTo>
                  <a:close/>
                  <a:moveTo>
                    <a:pt x="749" y="499"/>
                  </a:moveTo>
                  <a:lnTo>
                    <a:pt x="749" y="499"/>
                  </a:lnTo>
                  <a:lnTo>
                    <a:pt x="737" y="485"/>
                  </a:lnTo>
                  <a:lnTo>
                    <a:pt x="729" y="479"/>
                  </a:lnTo>
                  <a:lnTo>
                    <a:pt x="723" y="473"/>
                  </a:lnTo>
                  <a:lnTo>
                    <a:pt x="720" y="472"/>
                  </a:lnTo>
                  <a:lnTo>
                    <a:pt x="719" y="470"/>
                  </a:lnTo>
                  <a:lnTo>
                    <a:pt x="717" y="470"/>
                  </a:lnTo>
                  <a:lnTo>
                    <a:pt x="723" y="476"/>
                  </a:lnTo>
                  <a:lnTo>
                    <a:pt x="726" y="481"/>
                  </a:lnTo>
                  <a:lnTo>
                    <a:pt x="735" y="493"/>
                  </a:lnTo>
                  <a:lnTo>
                    <a:pt x="740" y="499"/>
                  </a:lnTo>
                  <a:lnTo>
                    <a:pt x="744" y="504"/>
                  </a:lnTo>
                  <a:lnTo>
                    <a:pt x="751" y="507"/>
                  </a:lnTo>
                  <a:lnTo>
                    <a:pt x="760" y="508"/>
                  </a:lnTo>
                  <a:lnTo>
                    <a:pt x="755" y="504"/>
                  </a:lnTo>
                  <a:lnTo>
                    <a:pt x="749" y="499"/>
                  </a:lnTo>
                  <a:close/>
                  <a:moveTo>
                    <a:pt x="206" y="510"/>
                  </a:moveTo>
                  <a:lnTo>
                    <a:pt x="206" y="510"/>
                  </a:lnTo>
                  <a:lnTo>
                    <a:pt x="192" y="490"/>
                  </a:lnTo>
                  <a:lnTo>
                    <a:pt x="179" y="472"/>
                  </a:lnTo>
                  <a:lnTo>
                    <a:pt x="182" y="484"/>
                  </a:lnTo>
                  <a:lnTo>
                    <a:pt x="189" y="494"/>
                  </a:lnTo>
                  <a:lnTo>
                    <a:pt x="197" y="502"/>
                  </a:lnTo>
                  <a:lnTo>
                    <a:pt x="206" y="510"/>
                  </a:lnTo>
                  <a:close/>
                  <a:moveTo>
                    <a:pt x="674" y="519"/>
                  </a:moveTo>
                  <a:lnTo>
                    <a:pt x="674" y="519"/>
                  </a:lnTo>
                  <a:lnTo>
                    <a:pt x="650" y="494"/>
                  </a:lnTo>
                  <a:lnTo>
                    <a:pt x="638" y="482"/>
                  </a:lnTo>
                  <a:lnTo>
                    <a:pt x="624" y="473"/>
                  </a:lnTo>
                  <a:lnTo>
                    <a:pt x="648" y="499"/>
                  </a:lnTo>
                  <a:lnTo>
                    <a:pt x="661" y="510"/>
                  </a:lnTo>
                  <a:lnTo>
                    <a:pt x="674" y="519"/>
                  </a:lnTo>
                  <a:close/>
                  <a:moveTo>
                    <a:pt x="683" y="481"/>
                  </a:moveTo>
                  <a:lnTo>
                    <a:pt x="683" y="481"/>
                  </a:lnTo>
                  <a:lnTo>
                    <a:pt x="680" y="479"/>
                  </a:lnTo>
                  <a:lnTo>
                    <a:pt x="679" y="478"/>
                  </a:lnTo>
                  <a:lnTo>
                    <a:pt x="676" y="476"/>
                  </a:lnTo>
                  <a:lnTo>
                    <a:pt x="674" y="475"/>
                  </a:lnTo>
                  <a:lnTo>
                    <a:pt x="679" y="479"/>
                  </a:lnTo>
                  <a:lnTo>
                    <a:pt x="680" y="481"/>
                  </a:lnTo>
                  <a:lnTo>
                    <a:pt x="683" y="481"/>
                  </a:lnTo>
                  <a:close/>
                  <a:moveTo>
                    <a:pt x="415" y="519"/>
                  </a:moveTo>
                  <a:lnTo>
                    <a:pt x="415" y="519"/>
                  </a:lnTo>
                  <a:lnTo>
                    <a:pt x="403" y="507"/>
                  </a:lnTo>
                  <a:lnTo>
                    <a:pt x="391" y="494"/>
                  </a:lnTo>
                  <a:lnTo>
                    <a:pt x="377" y="484"/>
                  </a:lnTo>
                  <a:lnTo>
                    <a:pt x="371" y="479"/>
                  </a:lnTo>
                  <a:lnTo>
                    <a:pt x="363" y="476"/>
                  </a:lnTo>
                  <a:lnTo>
                    <a:pt x="389" y="497"/>
                  </a:lnTo>
                  <a:lnTo>
                    <a:pt x="415" y="519"/>
                  </a:lnTo>
                  <a:close/>
                  <a:moveTo>
                    <a:pt x="613" y="487"/>
                  </a:moveTo>
                  <a:lnTo>
                    <a:pt x="613" y="487"/>
                  </a:lnTo>
                  <a:lnTo>
                    <a:pt x="607" y="481"/>
                  </a:lnTo>
                  <a:lnTo>
                    <a:pt x="604" y="479"/>
                  </a:lnTo>
                  <a:lnTo>
                    <a:pt x="603" y="479"/>
                  </a:lnTo>
                  <a:lnTo>
                    <a:pt x="606" y="481"/>
                  </a:lnTo>
                  <a:lnTo>
                    <a:pt x="607" y="484"/>
                  </a:lnTo>
                  <a:lnTo>
                    <a:pt x="610" y="485"/>
                  </a:lnTo>
                  <a:lnTo>
                    <a:pt x="613" y="487"/>
                  </a:lnTo>
                  <a:close/>
                  <a:moveTo>
                    <a:pt x="273" y="479"/>
                  </a:moveTo>
                  <a:lnTo>
                    <a:pt x="273" y="479"/>
                  </a:lnTo>
                  <a:lnTo>
                    <a:pt x="284" y="487"/>
                  </a:lnTo>
                  <a:lnTo>
                    <a:pt x="290" y="490"/>
                  </a:lnTo>
                  <a:lnTo>
                    <a:pt x="296" y="491"/>
                  </a:lnTo>
                  <a:lnTo>
                    <a:pt x="292" y="487"/>
                  </a:lnTo>
                  <a:lnTo>
                    <a:pt x="285" y="482"/>
                  </a:lnTo>
                  <a:lnTo>
                    <a:pt x="279" y="481"/>
                  </a:lnTo>
                  <a:lnTo>
                    <a:pt x="273" y="479"/>
                  </a:lnTo>
                  <a:close/>
                  <a:moveTo>
                    <a:pt x="676" y="508"/>
                  </a:moveTo>
                  <a:lnTo>
                    <a:pt x="676" y="508"/>
                  </a:lnTo>
                  <a:lnTo>
                    <a:pt x="682" y="516"/>
                  </a:lnTo>
                  <a:lnTo>
                    <a:pt x="690" y="525"/>
                  </a:lnTo>
                  <a:lnTo>
                    <a:pt x="697" y="532"/>
                  </a:lnTo>
                  <a:lnTo>
                    <a:pt x="700" y="534"/>
                  </a:lnTo>
                  <a:lnTo>
                    <a:pt x="705" y="536"/>
                  </a:lnTo>
                  <a:lnTo>
                    <a:pt x="699" y="525"/>
                  </a:lnTo>
                  <a:lnTo>
                    <a:pt x="691" y="516"/>
                  </a:lnTo>
                  <a:lnTo>
                    <a:pt x="674" y="497"/>
                  </a:lnTo>
                  <a:lnTo>
                    <a:pt x="674" y="499"/>
                  </a:lnTo>
                  <a:lnTo>
                    <a:pt x="668" y="493"/>
                  </a:lnTo>
                  <a:lnTo>
                    <a:pt x="661" y="488"/>
                  </a:lnTo>
                  <a:lnTo>
                    <a:pt x="645" y="478"/>
                  </a:lnTo>
                  <a:lnTo>
                    <a:pt x="661" y="494"/>
                  </a:lnTo>
                  <a:lnTo>
                    <a:pt x="676" y="508"/>
                  </a:lnTo>
                  <a:close/>
                  <a:moveTo>
                    <a:pt x="325" y="485"/>
                  </a:moveTo>
                  <a:lnTo>
                    <a:pt x="325" y="485"/>
                  </a:lnTo>
                  <a:lnTo>
                    <a:pt x="325" y="484"/>
                  </a:lnTo>
                  <a:lnTo>
                    <a:pt x="324" y="482"/>
                  </a:lnTo>
                  <a:lnTo>
                    <a:pt x="322" y="482"/>
                  </a:lnTo>
                  <a:lnTo>
                    <a:pt x="321" y="482"/>
                  </a:lnTo>
                  <a:lnTo>
                    <a:pt x="324" y="484"/>
                  </a:lnTo>
                  <a:lnTo>
                    <a:pt x="325" y="485"/>
                  </a:lnTo>
                  <a:close/>
                  <a:moveTo>
                    <a:pt x="726" y="514"/>
                  </a:moveTo>
                  <a:lnTo>
                    <a:pt x="726" y="514"/>
                  </a:lnTo>
                  <a:lnTo>
                    <a:pt x="728" y="517"/>
                  </a:lnTo>
                  <a:lnTo>
                    <a:pt x="729" y="519"/>
                  </a:lnTo>
                  <a:lnTo>
                    <a:pt x="729" y="517"/>
                  </a:lnTo>
                  <a:lnTo>
                    <a:pt x="722" y="508"/>
                  </a:lnTo>
                  <a:lnTo>
                    <a:pt x="715" y="497"/>
                  </a:lnTo>
                  <a:lnTo>
                    <a:pt x="706" y="488"/>
                  </a:lnTo>
                  <a:lnTo>
                    <a:pt x="702" y="485"/>
                  </a:lnTo>
                  <a:lnTo>
                    <a:pt x="696" y="482"/>
                  </a:lnTo>
                  <a:lnTo>
                    <a:pt x="711" y="499"/>
                  </a:lnTo>
                  <a:lnTo>
                    <a:pt x="726" y="514"/>
                  </a:lnTo>
                  <a:close/>
                  <a:moveTo>
                    <a:pt x="447" y="485"/>
                  </a:moveTo>
                  <a:lnTo>
                    <a:pt x="447" y="485"/>
                  </a:lnTo>
                  <a:lnTo>
                    <a:pt x="446" y="484"/>
                  </a:lnTo>
                  <a:lnTo>
                    <a:pt x="444" y="484"/>
                  </a:lnTo>
                  <a:lnTo>
                    <a:pt x="444" y="485"/>
                  </a:lnTo>
                  <a:lnTo>
                    <a:pt x="446" y="487"/>
                  </a:lnTo>
                  <a:lnTo>
                    <a:pt x="447" y="487"/>
                  </a:lnTo>
                  <a:lnTo>
                    <a:pt x="447" y="485"/>
                  </a:lnTo>
                  <a:close/>
                  <a:moveTo>
                    <a:pt x="577" y="493"/>
                  </a:moveTo>
                  <a:lnTo>
                    <a:pt x="577" y="493"/>
                  </a:lnTo>
                  <a:lnTo>
                    <a:pt x="572" y="488"/>
                  </a:lnTo>
                  <a:lnTo>
                    <a:pt x="566" y="485"/>
                  </a:lnTo>
                  <a:lnTo>
                    <a:pt x="571" y="490"/>
                  </a:lnTo>
                  <a:lnTo>
                    <a:pt x="574" y="491"/>
                  </a:lnTo>
                  <a:lnTo>
                    <a:pt x="577" y="493"/>
                  </a:lnTo>
                  <a:close/>
                  <a:moveTo>
                    <a:pt x="281" y="496"/>
                  </a:moveTo>
                  <a:lnTo>
                    <a:pt x="281" y="496"/>
                  </a:lnTo>
                  <a:lnTo>
                    <a:pt x="264" y="485"/>
                  </a:lnTo>
                  <a:lnTo>
                    <a:pt x="272" y="494"/>
                  </a:lnTo>
                  <a:lnTo>
                    <a:pt x="276" y="497"/>
                  </a:lnTo>
                  <a:lnTo>
                    <a:pt x="279" y="497"/>
                  </a:lnTo>
                  <a:lnTo>
                    <a:pt x="281" y="496"/>
                  </a:lnTo>
                  <a:close/>
                  <a:moveTo>
                    <a:pt x="357" y="505"/>
                  </a:moveTo>
                  <a:lnTo>
                    <a:pt x="357" y="505"/>
                  </a:lnTo>
                  <a:lnTo>
                    <a:pt x="343" y="496"/>
                  </a:lnTo>
                  <a:lnTo>
                    <a:pt x="328" y="487"/>
                  </a:lnTo>
                  <a:lnTo>
                    <a:pt x="334" y="493"/>
                  </a:lnTo>
                  <a:lnTo>
                    <a:pt x="340" y="497"/>
                  </a:lnTo>
                  <a:lnTo>
                    <a:pt x="348" y="502"/>
                  </a:lnTo>
                  <a:lnTo>
                    <a:pt x="357" y="505"/>
                  </a:lnTo>
                  <a:close/>
                  <a:moveTo>
                    <a:pt x="805" y="537"/>
                  </a:moveTo>
                  <a:lnTo>
                    <a:pt x="805" y="537"/>
                  </a:lnTo>
                  <a:lnTo>
                    <a:pt x="804" y="513"/>
                  </a:lnTo>
                  <a:lnTo>
                    <a:pt x="801" y="487"/>
                  </a:lnTo>
                  <a:lnTo>
                    <a:pt x="798" y="487"/>
                  </a:lnTo>
                  <a:lnTo>
                    <a:pt x="801" y="511"/>
                  </a:lnTo>
                  <a:lnTo>
                    <a:pt x="805" y="537"/>
                  </a:lnTo>
                  <a:close/>
                  <a:moveTo>
                    <a:pt x="203" y="580"/>
                  </a:moveTo>
                  <a:lnTo>
                    <a:pt x="203" y="580"/>
                  </a:lnTo>
                  <a:lnTo>
                    <a:pt x="206" y="589"/>
                  </a:lnTo>
                  <a:lnTo>
                    <a:pt x="209" y="597"/>
                  </a:lnTo>
                  <a:lnTo>
                    <a:pt x="212" y="601"/>
                  </a:lnTo>
                  <a:lnTo>
                    <a:pt x="215" y="603"/>
                  </a:lnTo>
                  <a:lnTo>
                    <a:pt x="220" y="604"/>
                  </a:lnTo>
                  <a:lnTo>
                    <a:pt x="225" y="606"/>
                  </a:lnTo>
                  <a:lnTo>
                    <a:pt x="221" y="601"/>
                  </a:lnTo>
                  <a:lnTo>
                    <a:pt x="218" y="598"/>
                  </a:lnTo>
                  <a:lnTo>
                    <a:pt x="214" y="595"/>
                  </a:lnTo>
                  <a:lnTo>
                    <a:pt x="212" y="592"/>
                  </a:lnTo>
                  <a:lnTo>
                    <a:pt x="212" y="589"/>
                  </a:lnTo>
                  <a:lnTo>
                    <a:pt x="221" y="592"/>
                  </a:lnTo>
                  <a:lnTo>
                    <a:pt x="229" y="595"/>
                  </a:lnTo>
                  <a:lnTo>
                    <a:pt x="241" y="606"/>
                  </a:lnTo>
                  <a:lnTo>
                    <a:pt x="269" y="626"/>
                  </a:lnTo>
                  <a:lnTo>
                    <a:pt x="264" y="619"/>
                  </a:lnTo>
                  <a:lnTo>
                    <a:pt x="260" y="613"/>
                  </a:lnTo>
                  <a:lnTo>
                    <a:pt x="247" y="604"/>
                  </a:lnTo>
                  <a:lnTo>
                    <a:pt x="235" y="595"/>
                  </a:lnTo>
                  <a:lnTo>
                    <a:pt x="223" y="584"/>
                  </a:lnTo>
                  <a:lnTo>
                    <a:pt x="221" y="575"/>
                  </a:lnTo>
                  <a:lnTo>
                    <a:pt x="218" y="568"/>
                  </a:lnTo>
                  <a:lnTo>
                    <a:pt x="214" y="560"/>
                  </a:lnTo>
                  <a:lnTo>
                    <a:pt x="208" y="552"/>
                  </a:lnTo>
                  <a:lnTo>
                    <a:pt x="196" y="540"/>
                  </a:lnTo>
                  <a:lnTo>
                    <a:pt x="189" y="534"/>
                  </a:lnTo>
                  <a:lnTo>
                    <a:pt x="185" y="526"/>
                  </a:lnTo>
                  <a:lnTo>
                    <a:pt x="188" y="525"/>
                  </a:lnTo>
                  <a:lnTo>
                    <a:pt x="188" y="523"/>
                  </a:lnTo>
                  <a:lnTo>
                    <a:pt x="188" y="522"/>
                  </a:lnTo>
                  <a:lnTo>
                    <a:pt x="176" y="507"/>
                  </a:lnTo>
                  <a:lnTo>
                    <a:pt x="170" y="499"/>
                  </a:lnTo>
                  <a:lnTo>
                    <a:pt x="164" y="490"/>
                  </a:lnTo>
                  <a:lnTo>
                    <a:pt x="173" y="511"/>
                  </a:lnTo>
                  <a:lnTo>
                    <a:pt x="182" y="534"/>
                  </a:lnTo>
                  <a:lnTo>
                    <a:pt x="203" y="580"/>
                  </a:lnTo>
                  <a:close/>
                  <a:moveTo>
                    <a:pt x="470" y="525"/>
                  </a:moveTo>
                  <a:lnTo>
                    <a:pt x="470" y="525"/>
                  </a:lnTo>
                  <a:lnTo>
                    <a:pt x="491" y="548"/>
                  </a:lnTo>
                  <a:lnTo>
                    <a:pt x="504" y="560"/>
                  </a:lnTo>
                  <a:lnTo>
                    <a:pt x="514" y="571"/>
                  </a:lnTo>
                  <a:lnTo>
                    <a:pt x="534" y="583"/>
                  </a:lnTo>
                  <a:lnTo>
                    <a:pt x="552" y="593"/>
                  </a:lnTo>
                  <a:lnTo>
                    <a:pt x="496" y="539"/>
                  </a:lnTo>
                  <a:lnTo>
                    <a:pt x="465" y="513"/>
                  </a:lnTo>
                  <a:lnTo>
                    <a:pt x="450" y="500"/>
                  </a:lnTo>
                  <a:lnTo>
                    <a:pt x="433" y="490"/>
                  </a:lnTo>
                  <a:lnTo>
                    <a:pt x="450" y="508"/>
                  </a:lnTo>
                  <a:lnTo>
                    <a:pt x="470" y="525"/>
                  </a:lnTo>
                  <a:close/>
                  <a:moveTo>
                    <a:pt x="507" y="531"/>
                  </a:moveTo>
                  <a:lnTo>
                    <a:pt x="507" y="531"/>
                  </a:lnTo>
                  <a:lnTo>
                    <a:pt x="505" y="528"/>
                  </a:lnTo>
                  <a:lnTo>
                    <a:pt x="504" y="526"/>
                  </a:lnTo>
                  <a:lnTo>
                    <a:pt x="500" y="525"/>
                  </a:lnTo>
                  <a:lnTo>
                    <a:pt x="500" y="522"/>
                  </a:lnTo>
                  <a:lnTo>
                    <a:pt x="494" y="517"/>
                  </a:lnTo>
                  <a:lnTo>
                    <a:pt x="488" y="514"/>
                  </a:lnTo>
                  <a:lnTo>
                    <a:pt x="484" y="510"/>
                  </a:lnTo>
                  <a:lnTo>
                    <a:pt x="476" y="507"/>
                  </a:lnTo>
                  <a:lnTo>
                    <a:pt x="476" y="505"/>
                  </a:lnTo>
                  <a:lnTo>
                    <a:pt x="475" y="504"/>
                  </a:lnTo>
                  <a:lnTo>
                    <a:pt x="468" y="502"/>
                  </a:lnTo>
                  <a:lnTo>
                    <a:pt x="467" y="499"/>
                  </a:lnTo>
                  <a:lnTo>
                    <a:pt x="467" y="497"/>
                  </a:lnTo>
                  <a:lnTo>
                    <a:pt x="462" y="496"/>
                  </a:lnTo>
                  <a:lnTo>
                    <a:pt x="459" y="494"/>
                  </a:lnTo>
                  <a:lnTo>
                    <a:pt x="456" y="491"/>
                  </a:lnTo>
                  <a:lnTo>
                    <a:pt x="453" y="490"/>
                  </a:lnTo>
                  <a:lnTo>
                    <a:pt x="479" y="511"/>
                  </a:lnTo>
                  <a:lnTo>
                    <a:pt x="491" y="522"/>
                  </a:lnTo>
                  <a:lnTo>
                    <a:pt x="507" y="531"/>
                  </a:lnTo>
                  <a:close/>
                  <a:moveTo>
                    <a:pt x="502" y="494"/>
                  </a:moveTo>
                  <a:lnTo>
                    <a:pt x="502" y="494"/>
                  </a:lnTo>
                  <a:lnTo>
                    <a:pt x="500" y="494"/>
                  </a:lnTo>
                  <a:lnTo>
                    <a:pt x="499" y="494"/>
                  </a:lnTo>
                  <a:lnTo>
                    <a:pt x="497" y="493"/>
                  </a:lnTo>
                  <a:lnTo>
                    <a:pt x="496" y="494"/>
                  </a:lnTo>
                  <a:lnTo>
                    <a:pt x="500" y="496"/>
                  </a:lnTo>
                  <a:lnTo>
                    <a:pt x="502" y="496"/>
                  </a:lnTo>
                  <a:lnTo>
                    <a:pt x="502" y="494"/>
                  </a:lnTo>
                  <a:close/>
                  <a:moveTo>
                    <a:pt x="307" y="496"/>
                  </a:moveTo>
                  <a:lnTo>
                    <a:pt x="307" y="496"/>
                  </a:lnTo>
                  <a:lnTo>
                    <a:pt x="304" y="497"/>
                  </a:lnTo>
                  <a:lnTo>
                    <a:pt x="299" y="497"/>
                  </a:lnTo>
                  <a:lnTo>
                    <a:pt x="314" y="511"/>
                  </a:lnTo>
                  <a:lnTo>
                    <a:pt x="324" y="516"/>
                  </a:lnTo>
                  <a:lnTo>
                    <a:pt x="333" y="520"/>
                  </a:lnTo>
                  <a:lnTo>
                    <a:pt x="325" y="514"/>
                  </a:lnTo>
                  <a:lnTo>
                    <a:pt x="319" y="508"/>
                  </a:lnTo>
                  <a:lnTo>
                    <a:pt x="313" y="502"/>
                  </a:lnTo>
                  <a:lnTo>
                    <a:pt x="307" y="496"/>
                  </a:lnTo>
                  <a:close/>
                  <a:moveTo>
                    <a:pt x="343" y="513"/>
                  </a:moveTo>
                  <a:lnTo>
                    <a:pt x="343" y="513"/>
                  </a:lnTo>
                  <a:lnTo>
                    <a:pt x="333" y="504"/>
                  </a:lnTo>
                  <a:lnTo>
                    <a:pt x="327" y="500"/>
                  </a:lnTo>
                  <a:lnTo>
                    <a:pt x="321" y="499"/>
                  </a:lnTo>
                  <a:lnTo>
                    <a:pt x="331" y="507"/>
                  </a:lnTo>
                  <a:lnTo>
                    <a:pt x="343" y="513"/>
                  </a:lnTo>
                  <a:close/>
                  <a:moveTo>
                    <a:pt x="372" y="505"/>
                  </a:moveTo>
                  <a:lnTo>
                    <a:pt x="372" y="505"/>
                  </a:lnTo>
                  <a:lnTo>
                    <a:pt x="380" y="510"/>
                  </a:lnTo>
                  <a:lnTo>
                    <a:pt x="388" y="514"/>
                  </a:lnTo>
                  <a:lnTo>
                    <a:pt x="394" y="519"/>
                  </a:lnTo>
                  <a:lnTo>
                    <a:pt x="398" y="522"/>
                  </a:lnTo>
                  <a:lnTo>
                    <a:pt x="385" y="510"/>
                  </a:lnTo>
                  <a:lnTo>
                    <a:pt x="368" y="500"/>
                  </a:lnTo>
                  <a:lnTo>
                    <a:pt x="371" y="502"/>
                  </a:lnTo>
                  <a:lnTo>
                    <a:pt x="372" y="505"/>
                  </a:lnTo>
                  <a:close/>
                  <a:moveTo>
                    <a:pt x="345" y="505"/>
                  </a:moveTo>
                  <a:lnTo>
                    <a:pt x="345" y="505"/>
                  </a:lnTo>
                  <a:lnTo>
                    <a:pt x="342" y="504"/>
                  </a:lnTo>
                  <a:lnTo>
                    <a:pt x="340" y="502"/>
                  </a:lnTo>
                  <a:lnTo>
                    <a:pt x="339" y="504"/>
                  </a:lnTo>
                  <a:lnTo>
                    <a:pt x="342" y="505"/>
                  </a:lnTo>
                  <a:lnTo>
                    <a:pt x="343" y="507"/>
                  </a:lnTo>
                  <a:lnTo>
                    <a:pt x="345" y="505"/>
                  </a:lnTo>
                  <a:close/>
                  <a:moveTo>
                    <a:pt x="447" y="542"/>
                  </a:moveTo>
                  <a:lnTo>
                    <a:pt x="447" y="542"/>
                  </a:lnTo>
                  <a:lnTo>
                    <a:pt x="455" y="548"/>
                  </a:lnTo>
                  <a:lnTo>
                    <a:pt x="458" y="551"/>
                  </a:lnTo>
                  <a:lnTo>
                    <a:pt x="461" y="551"/>
                  </a:lnTo>
                  <a:lnTo>
                    <a:pt x="449" y="539"/>
                  </a:lnTo>
                  <a:lnTo>
                    <a:pt x="435" y="526"/>
                  </a:lnTo>
                  <a:lnTo>
                    <a:pt x="423" y="514"/>
                  </a:lnTo>
                  <a:lnTo>
                    <a:pt x="407" y="504"/>
                  </a:lnTo>
                  <a:lnTo>
                    <a:pt x="426" y="523"/>
                  </a:lnTo>
                  <a:lnTo>
                    <a:pt x="436" y="534"/>
                  </a:lnTo>
                  <a:lnTo>
                    <a:pt x="447" y="542"/>
                  </a:lnTo>
                  <a:close/>
                  <a:moveTo>
                    <a:pt x="848" y="513"/>
                  </a:moveTo>
                  <a:lnTo>
                    <a:pt x="848" y="513"/>
                  </a:lnTo>
                  <a:lnTo>
                    <a:pt x="847" y="508"/>
                  </a:lnTo>
                  <a:lnTo>
                    <a:pt x="845" y="505"/>
                  </a:lnTo>
                  <a:lnTo>
                    <a:pt x="845" y="510"/>
                  </a:lnTo>
                  <a:lnTo>
                    <a:pt x="848" y="513"/>
                  </a:lnTo>
                  <a:close/>
                  <a:moveTo>
                    <a:pt x="401" y="517"/>
                  </a:moveTo>
                  <a:lnTo>
                    <a:pt x="401" y="517"/>
                  </a:lnTo>
                  <a:lnTo>
                    <a:pt x="403" y="517"/>
                  </a:lnTo>
                  <a:lnTo>
                    <a:pt x="404" y="517"/>
                  </a:lnTo>
                  <a:lnTo>
                    <a:pt x="397" y="511"/>
                  </a:lnTo>
                  <a:lnTo>
                    <a:pt x="394" y="508"/>
                  </a:lnTo>
                  <a:lnTo>
                    <a:pt x="389" y="505"/>
                  </a:lnTo>
                  <a:lnTo>
                    <a:pt x="391" y="508"/>
                  </a:lnTo>
                  <a:lnTo>
                    <a:pt x="395" y="511"/>
                  </a:lnTo>
                  <a:lnTo>
                    <a:pt x="398" y="514"/>
                  </a:lnTo>
                  <a:lnTo>
                    <a:pt x="401" y="517"/>
                  </a:lnTo>
                  <a:close/>
                  <a:moveTo>
                    <a:pt x="670" y="526"/>
                  </a:moveTo>
                  <a:lnTo>
                    <a:pt x="670" y="526"/>
                  </a:lnTo>
                  <a:lnTo>
                    <a:pt x="664" y="522"/>
                  </a:lnTo>
                  <a:lnTo>
                    <a:pt x="658" y="516"/>
                  </a:lnTo>
                  <a:lnTo>
                    <a:pt x="651" y="510"/>
                  </a:lnTo>
                  <a:lnTo>
                    <a:pt x="644" y="505"/>
                  </a:lnTo>
                  <a:lnTo>
                    <a:pt x="656" y="519"/>
                  </a:lnTo>
                  <a:lnTo>
                    <a:pt x="662" y="523"/>
                  </a:lnTo>
                  <a:lnTo>
                    <a:pt x="665" y="526"/>
                  </a:lnTo>
                  <a:lnTo>
                    <a:pt x="670" y="526"/>
                  </a:lnTo>
                  <a:close/>
                  <a:moveTo>
                    <a:pt x="363" y="510"/>
                  </a:moveTo>
                  <a:lnTo>
                    <a:pt x="363" y="510"/>
                  </a:lnTo>
                  <a:lnTo>
                    <a:pt x="363" y="511"/>
                  </a:lnTo>
                  <a:lnTo>
                    <a:pt x="362" y="513"/>
                  </a:lnTo>
                  <a:lnTo>
                    <a:pt x="357" y="511"/>
                  </a:lnTo>
                  <a:lnTo>
                    <a:pt x="354" y="511"/>
                  </a:lnTo>
                  <a:lnTo>
                    <a:pt x="346" y="507"/>
                  </a:lnTo>
                  <a:lnTo>
                    <a:pt x="365" y="525"/>
                  </a:lnTo>
                  <a:lnTo>
                    <a:pt x="385" y="540"/>
                  </a:lnTo>
                  <a:lnTo>
                    <a:pt x="406" y="554"/>
                  </a:lnTo>
                  <a:lnTo>
                    <a:pt x="427" y="568"/>
                  </a:lnTo>
                  <a:lnTo>
                    <a:pt x="420" y="557"/>
                  </a:lnTo>
                  <a:lnTo>
                    <a:pt x="411" y="548"/>
                  </a:lnTo>
                  <a:lnTo>
                    <a:pt x="401" y="540"/>
                  </a:lnTo>
                  <a:lnTo>
                    <a:pt x="394" y="529"/>
                  </a:lnTo>
                  <a:lnTo>
                    <a:pt x="394" y="531"/>
                  </a:lnTo>
                  <a:lnTo>
                    <a:pt x="392" y="529"/>
                  </a:lnTo>
                  <a:lnTo>
                    <a:pt x="392" y="528"/>
                  </a:lnTo>
                  <a:lnTo>
                    <a:pt x="394" y="526"/>
                  </a:lnTo>
                  <a:lnTo>
                    <a:pt x="386" y="522"/>
                  </a:lnTo>
                  <a:lnTo>
                    <a:pt x="378" y="517"/>
                  </a:lnTo>
                  <a:lnTo>
                    <a:pt x="371" y="513"/>
                  </a:lnTo>
                  <a:lnTo>
                    <a:pt x="363" y="510"/>
                  </a:lnTo>
                  <a:close/>
                  <a:moveTo>
                    <a:pt x="728" y="526"/>
                  </a:moveTo>
                  <a:lnTo>
                    <a:pt x="728" y="526"/>
                  </a:lnTo>
                  <a:lnTo>
                    <a:pt x="719" y="516"/>
                  </a:lnTo>
                  <a:lnTo>
                    <a:pt x="708" y="507"/>
                  </a:lnTo>
                  <a:lnTo>
                    <a:pt x="717" y="517"/>
                  </a:lnTo>
                  <a:lnTo>
                    <a:pt x="728" y="526"/>
                  </a:lnTo>
                  <a:close/>
                  <a:moveTo>
                    <a:pt x="728" y="508"/>
                  </a:moveTo>
                  <a:lnTo>
                    <a:pt x="728" y="508"/>
                  </a:lnTo>
                  <a:lnTo>
                    <a:pt x="737" y="522"/>
                  </a:lnTo>
                  <a:lnTo>
                    <a:pt x="747" y="534"/>
                  </a:lnTo>
                  <a:lnTo>
                    <a:pt x="758" y="546"/>
                  </a:lnTo>
                  <a:lnTo>
                    <a:pt x="770" y="555"/>
                  </a:lnTo>
                  <a:lnTo>
                    <a:pt x="769" y="548"/>
                  </a:lnTo>
                  <a:lnTo>
                    <a:pt x="767" y="542"/>
                  </a:lnTo>
                  <a:lnTo>
                    <a:pt x="764" y="536"/>
                  </a:lnTo>
                  <a:lnTo>
                    <a:pt x="760" y="531"/>
                  </a:lnTo>
                  <a:lnTo>
                    <a:pt x="752" y="522"/>
                  </a:lnTo>
                  <a:lnTo>
                    <a:pt x="744" y="511"/>
                  </a:lnTo>
                  <a:lnTo>
                    <a:pt x="743" y="511"/>
                  </a:lnTo>
                  <a:lnTo>
                    <a:pt x="744" y="511"/>
                  </a:lnTo>
                  <a:lnTo>
                    <a:pt x="728" y="508"/>
                  </a:lnTo>
                  <a:close/>
                  <a:moveTo>
                    <a:pt x="241" y="558"/>
                  </a:moveTo>
                  <a:lnTo>
                    <a:pt x="241" y="558"/>
                  </a:lnTo>
                  <a:lnTo>
                    <a:pt x="234" y="549"/>
                  </a:lnTo>
                  <a:lnTo>
                    <a:pt x="225" y="542"/>
                  </a:lnTo>
                  <a:lnTo>
                    <a:pt x="217" y="534"/>
                  </a:lnTo>
                  <a:lnTo>
                    <a:pt x="209" y="525"/>
                  </a:lnTo>
                  <a:lnTo>
                    <a:pt x="211" y="525"/>
                  </a:lnTo>
                  <a:lnTo>
                    <a:pt x="211" y="523"/>
                  </a:lnTo>
                  <a:lnTo>
                    <a:pt x="214" y="522"/>
                  </a:lnTo>
                  <a:lnTo>
                    <a:pt x="206" y="516"/>
                  </a:lnTo>
                  <a:lnTo>
                    <a:pt x="197" y="508"/>
                  </a:lnTo>
                  <a:lnTo>
                    <a:pt x="209" y="536"/>
                  </a:lnTo>
                  <a:lnTo>
                    <a:pt x="217" y="546"/>
                  </a:lnTo>
                  <a:lnTo>
                    <a:pt x="221" y="551"/>
                  </a:lnTo>
                  <a:lnTo>
                    <a:pt x="228" y="555"/>
                  </a:lnTo>
                  <a:lnTo>
                    <a:pt x="226" y="552"/>
                  </a:lnTo>
                  <a:lnTo>
                    <a:pt x="228" y="551"/>
                  </a:lnTo>
                  <a:lnTo>
                    <a:pt x="229" y="551"/>
                  </a:lnTo>
                  <a:lnTo>
                    <a:pt x="235" y="554"/>
                  </a:lnTo>
                  <a:lnTo>
                    <a:pt x="241" y="558"/>
                  </a:lnTo>
                  <a:close/>
                  <a:moveTo>
                    <a:pt x="273" y="520"/>
                  </a:moveTo>
                  <a:lnTo>
                    <a:pt x="273" y="520"/>
                  </a:lnTo>
                  <a:lnTo>
                    <a:pt x="278" y="522"/>
                  </a:lnTo>
                  <a:lnTo>
                    <a:pt x="282" y="523"/>
                  </a:lnTo>
                  <a:lnTo>
                    <a:pt x="292" y="529"/>
                  </a:lnTo>
                  <a:lnTo>
                    <a:pt x="301" y="537"/>
                  </a:lnTo>
                  <a:lnTo>
                    <a:pt x="305" y="539"/>
                  </a:lnTo>
                  <a:lnTo>
                    <a:pt x="310" y="540"/>
                  </a:lnTo>
                  <a:lnTo>
                    <a:pt x="287" y="525"/>
                  </a:lnTo>
                  <a:lnTo>
                    <a:pt x="275" y="517"/>
                  </a:lnTo>
                  <a:lnTo>
                    <a:pt x="263" y="510"/>
                  </a:lnTo>
                  <a:lnTo>
                    <a:pt x="269" y="514"/>
                  </a:lnTo>
                  <a:lnTo>
                    <a:pt x="272" y="517"/>
                  </a:lnTo>
                  <a:lnTo>
                    <a:pt x="273" y="520"/>
                  </a:lnTo>
                  <a:close/>
                  <a:moveTo>
                    <a:pt x="238" y="511"/>
                  </a:moveTo>
                  <a:lnTo>
                    <a:pt x="238" y="511"/>
                  </a:lnTo>
                  <a:lnTo>
                    <a:pt x="243" y="514"/>
                  </a:lnTo>
                  <a:lnTo>
                    <a:pt x="247" y="519"/>
                  </a:lnTo>
                  <a:lnTo>
                    <a:pt x="252" y="522"/>
                  </a:lnTo>
                  <a:lnTo>
                    <a:pt x="257" y="522"/>
                  </a:lnTo>
                  <a:lnTo>
                    <a:pt x="252" y="519"/>
                  </a:lnTo>
                  <a:lnTo>
                    <a:pt x="247" y="516"/>
                  </a:lnTo>
                  <a:lnTo>
                    <a:pt x="243" y="511"/>
                  </a:lnTo>
                  <a:lnTo>
                    <a:pt x="241" y="511"/>
                  </a:lnTo>
                  <a:lnTo>
                    <a:pt x="238" y="511"/>
                  </a:lnTo>
                  <a:close/>
                  <a:moveTo>
                    <a:pt x="314" y="517"/>
                  </a:moveTo>
                  <a:lnTo>
                    <a:pt x="314" y="517"/>
                  </a:lnTo>
                  <a:lnTo>
                    <a:pt x="311" y="514"/>
                  </a:lnTo>
                  <a:lnTo>
                    <a:pt x="307" y="513"/>
                  </a:lnTo>
                  <a:lnTo>
                    <a:pt x="310" y="517"/>
                  </a:lnTo>
                  <a:lnTo>
                    <a:pt x="311" y="517"/>
                  </a:lnTo>
                  <a:lnTo>
                    <a:pt x="314" y="517"/>
                  </a:lnTo>
                  <a:close/>
                  <a:moveTo>
                    <a:pt x="775" y="536"/>
                  </a:moveTo>
                  <a:lnTo>
                    <a:pt x="775" y="536"/>
                  </a:lnTo>
                  <a:lnTo>
                    <a:pt x="775" y="528"/>
                  </a:lnTo>
                  <a:lnTo>
                    <a:pt x="773" y="523"/>
                  </a:lnTo>
                  <a:lnTo>
                    <a:pt x="770" y="519"/>
                  </a:lnTo>
                  <a:lnTo>
                    <a:pt x="766" y="514"/>
                  </a:lnTo>
                  <a:lnTo>
                    <a:pt x="760" y="514"/>
                  </a:lnTo>
                  <a:lnTo>
                    <a:pt x="752" y="513"/>
                  </a:lnTo>
                  <a:lnTo>
                    <a:pt x="763" y="525"/>
                  </a:lnTo>
                  <a:lnTo>
                    <a:pt x="769" y="531"/>
                  </a:lnTo>
                  <a:lnTo>
                    <a:pt x="775" y="536"/>
                  </a:lnTo>
                  <a:close/>
                  <a:moveTo>
                    <a:pt x="565" y="546"/>
                  </a:moveTo>
                  <a:lnTo>
                    <a:pt x="565" y="546"/>
                  </a:lnTo>
                  <a:lnTo>
                    <a:pt x="563" y="545"/>
                  </a:lnTo>
                  <a:lnTo>
                    <a:pt x="563" y="543"/>
                  </a:lnTo>
                  <a:lnTo>
                    <a:pt x="565" y="542"/>
                  </a:lnTo>
                  <a:lnTo>
                    <a:pt x="568" y="540"/>
                  </a:lnTo>
                  <a:lnTo>
                    <a:pt x="565" y="537"/>
                  </a:lnTo>
                  <a:lnTo>
                    <a:pt x="560" y="534"/>
                  </a:lnTo>
                  <a:lnTo>
                    <a:pt x="555" y="529"/>
                  </a:lnTo>
                  <a:lnTo>
                    <a:pt x="551" y="526"/>
                  </a:lnTo>
                  <a:lnTo>
                    <a:pt x="545" y="523"/>
                  </a:lnTo>
                  <a:lnTo>
                    <a:pt x="540" y="520"/>
                  </a:lnTo>
                  <a:lnTo>
                    <a:pt x="536" y="516"/>
                  </a:lnTo>
                  <a:lnTo>
                    <a:pt x="531" y="514"/>
                  </a:lnTo>
                  <a:lnTo>
                    <a:pt x="548" y="531"/>
                  </a:lnTo>
                  <a:lnTo>
                    <a:pt x="565" y="546"/>
                  </a:lnTo>
                  <a:close/>
                  <a:moveTo>
                    <a:pt x="401" y="565"/>
                  </a:moveTo>
                  <a:lnTo>
                    <a:pt x="401" y="565"/>
                  </a:lnTo>
                  <a:lnTo>
                    <a:pt x="372" y="539"/>
                  </a:lnTo>
                  <a:lnTo>
                    <a:pt x="357" y="526"/>
                  </a:lnTo>
                  <a:lnTo>
                    <a:pt x="348" y="522"/>
                  </a:lnTo>
                  <a:lnTo>
                    <a:pt x="340" y="517"/>
                  </a:lnTo>
                  <a:lnTo>
                    <a:pt x="353" y="532"/>
                  </a:lnTo>
                  <a:lnTo>
                    <a:pt x="368" y="545"/>
                  </a:lnTo>
                  <a:lnTo>
                    <a:pt x="385" y="555"/>
                  </a:lnTo>
                  <a:lnTo>
                    <a:pt x="392" y="560"/>
                  </a:lnTo>
                  <a:lnTo>
                    <a:pt x="401" y="565"/>
                  </a:lnTo>
                  <a:close/>
                  <a:moveTo>
                    <a:pt x="648" y="532"/>
                  </a:moveTo>
                  <a:lnTo>
                    <a:pt x="648" y="532"/>
                  </a:lnTo>
                  <a:lnTo>
                    <a:pt x="644" y="526"/>
                  </a:lnTo>
                  <a:lnTo>
                    <a:pt x="638" y="523"/>
                  </a:lnTo>
                  <a:lnTo>
                    <a:pt x="632" y="519"/>
                  </a:lnTo>
                  <a:lnTo>
                    <a:pt x="624" y="517"/>
                  </a:lnTo>
                  <a:lnTo>
                    <a:pt x="636" y="526"/>
                  </a:lnTo>
                  <a:lnTo>
                    <a:pt x="642" y="529"/>
                  </a:lnTo>
                  <a:lnTo>
                    <a:pt x="648" y="532"/>
                  </a:lnTo>
                  <a:close/>
                  <a:moveTo>
                    <a:pt x="856" y="526"/>
                  </a:moveTo>
                  <a:lnTo>
                    <a:pt x="856" y="526"/>
                  </a:lnTo>
                  <a:lnTo>
                    <a:pt x="856" y="520"/>
                  </a:lnTo>
                  <a:lnTo>
                    <a:pt x="856" y="519"/>
                  </a:lnTo>
                  <a:lnTo>
                    <a:pt x="854" y="517"/>
                  </a:lnTo>
                  <a:lnTo>
                    <a:pt x="854" y="522"/>
                  </a:lnTo>
                  <a:lnTo>
                    <a:pt x="854" y="525"/>
                  </a:lnTo>
                  <a:lnTo>
                    <a:pt x="856" y="526"/>
                  </a:lnTo>
                  <a:close/>
                  <a:moveTo>
                    <a:pt x="618" y="529"/>
                  </a:moveTo>
                  <a:lnTo>
                    <a:pt x="618" y="529"/>
                  </a:lnTo>
                  <a:lnTo>
                    <a:pt x="616" y="526"/>
                  </a:lnTo>
                  <a:lnTo>
                    <a:pt x="613" y="523"/>
                  </a:lnTo>
                  <a:lnTo>
                    <a:pt x="607" y="519"/>
                  </a:lnTo>
                  <a:lnTo>
                    <a:pt x="609" y="522"/>
                  </a:lnTo>
                  <a:lnTo>
                    <a:pt x="612" y="525"/>
                  </a:lnTo>
                  <a:lnTo>
                    <a:pt x="618" y="529"/>
                  </a:lnTo>
                  <a:close/>
                  <a:moveTo>
                    <a:pt x="565" y="522"/>
                  </a:moveTo>
                  <a:lnTo>
                    <a:pt x="565" y="522"/>
                  </a:lnTo>
                  <a:lnTo>
                    <a:pt x="566" y="523"/>
                  </a:lnTo>
                  <a:lnTo>
                    <a:pt x="569" y="523"/>
                  </a:lnTo>
                  <a:lnTo>
                    <a:pt x="571" y="523"/>
                  </a:lnTo>
                  <a:lnTo>
                    <a:pt x="571" y="522"/>
                  </a:lnTo>
                  <a:lnTo>
                    <a:pt x="568" y="522"/>
                  </a:lnTo>
                  <a:lnTo>
                    <a:pt x="566" y="520"/>
                  </a:lnTo>
                  <a:lnTo>
                    <a:pt x="565" y="522"/>
                  </a:lnTo>
                  <a:close/>
                  <a:moveTo>
                    <a:pt x="377" y="565"/>
                  </a:moveTo>
                  <a:lnTo>
                    <a:pt x="377" y="565"/>
                  </a:lnTo>
                  <a:lnTo>
                    <a:pt x="351" y="543"/>
                  </a:lnTo>
                  <a:lnTo>
                    <a:pt x="324" y="523"/>
                  </a:lnTo>
                  <a:lnTo>
                    <a:pt x="321" y="525"/>
                  </a:lnTo>
                  <a:lnTo>
                    <a:pt x="316" y="523"/>
                  </a:lnTo>
                  <a:lnTo>
                    <a:pt x="330" y="536"/>
                  </a:lnTo>
                  <a:lnTo>
                    <a:pt x="345" y="546"/>
                  </a:lnTo>
                  <a:lnTo>
                    <a:pt x="362" y="555"/>
                  </a:lnTo>
                  <a:lnTo>
                    <a:pt x="377" y="565"/>
                  </a:lnTo>
                  <a:close/>
                  <a:moveTo>
                    <a:pt x="683" y="532"/>
                  </a:moveTo>
                  <a:lnTo>
                    <a:pt x="683" y="532"/>
                  </a:lnTo>
                  <a:lnTo>
                    <a:pt x="682" y="529"/>
                  </a:lnTo>
                  <a:lnTo>
                    <a:pt x="679" y="528"/>
                  </a:lnTo>
                  <a:lnTo>
                    <a:pt x="674" y="525"/>
                  </a:lnTo>
                  <a:lnTo>
                    <a:pt x="676" y="526"/>
                  </a:lnTo>
                  <a:lnTo>
                    <a:pt x="677" y="529"/>
                  </a:lnTo>
                  <a:lnTo>
                    <a:pt x="680" y="531"/>
                  </a:lnTo>
                  <a:lnTo>
                    <a:pt x="683" y="532"/>
                  </a:lnTo>
                  <a:close/>
                  <a:moveTo>
                    <a:pt x="513" y="583"/>
                  </a:moveTo>
                  <a:lnTo>
                    <a:pt x="513" y="583"/>
                  </a:lnTo>
                  <a:lnTo>
                    <a:pt x="504" y="575"/>
                  </a:lnTo>
                  <a:lnTo>
                    <a:pt x="493" y="568"/>
                  </a:lnTo>
                  <a:lnTo>
                    <a:pt x="482" y="558"/>
                  </a:lnTo>
                  <a:lnTo>
                    <a:pt x="473" y="551"/>
                  </a:lnTo>
                  <a:lnTo>
                    <a:pt x="473" y="548"/>
                  </a:lnTo>
                  <a:lnTo>
                    <a:pt x="459" y="536"/>
                  </a:lnTo>
                  <a:lnTo>
                    <a:pt x="452" y="531"/>
                  </a:lnTo>
                  <a:lnTo>
                    <a:pt x="444" y="526"/>
                  </a:lnTo>
                  <a:lnTo>
                    <a:pt x="459" y="543"/>
                  </a:lnTo>
                  <a:lnTo>
                    <a:pt x="476" y="560"/>
                  </a:lnTo>
                  <a:lnTo>
                    <a:pt x="496" y="575"/>
                  </a:lnTo>
                  <a:lnTo>
                    <a:pt x="505" y="581"/>
                  </a:lnTo>
                  <a:lnTo>
                    <a:pt x="516" y="587"/>
                  </a:lnTo>
                  <a:lnTo>
                    <a:pt x="514" y="586"/>
                  </a:lnTo>
                  <a:lnTo>
                    <a:pt x="513" y="583"/>
                  </a:lnTo>
                  <a:close/>
                  <a:moveTo>
                    <a:pt x="504" y="537"/>
                  </a:moveTo>
                  <a:lnTo>
                    <a:pt x="504" y="537"/>
                  </a:lnTo>
                  <a:lnTo>
                    <a:pt x="499" y="532"/>
                  </a:lnTo>
                  <a:lnTo>
                    <a:pt x="494" y="529"/>
                  </a:lnTo>
                  <a:lnTo>
                    <a:pt x="493" y="529"/>
                  </a:lnTo>
                  <a:lnTo>
                    <a:pt x="494" y="531"/>
                  </a:lnTo>
                  <a:lnTo>
                    <a:pt x="497" y="534"/>
                  </a:lnTo>
                  <a:lnTo>
                    <a:pt x="500" y="537"/>
                  </a:lnTo>
                  <a:lnTo>
                    <a:pt x="502" y="537"/>
                  </a:lnTo>
                  <a:lnTo>
                    <a:pt x="504" y="537"/>
                  </a:lnTo>
                  <a:close/>
                  <a:moveTo>
                    <a:pt x="603" y="537"/>
                  </a:moveTo>
                  <a:lnTo>
                    <a:pt x="603" y="537"/>
                  </a:lnTo>
                  <a:lnTo>
                    <a:pt x="598" y="532"/>
                  </a:lnTo>
                  <a:lnTo>
                    <a:pt x="592" y="529"/>
                  </a:lnTo>
                  <a:lnTo>
                    <a:pt x="595" y="532"/>
                  </a:lnTo>
                  <a:lnTo>
                    <a:pt x="597" y="534"/>
                  </a:lnTo>
                  <a:lnTo>
                    <a:pt x="603" y="537"/>
                  </a:lnTo>
                  <a:close/>
                  <a:moveTo>
                    <a:pt x="658" y="543"/>
                  </a:moveTo>
                  <a:lnTo>
                    <a:pt x="658" y="543"/>
                  </a:lnTo>
                  <a:lnTo>
                    <a:pt x="651" y="540"/>
                  </a:lnTo>
                  <a:lnTo>
                    <a:pt x="645" y="537"/>
                  </a:lnTo>
                  <a:lnTo>
                    <a:pt x="639" y="534"/>
                  </a:lnTo>
                  <a:lnTo>
                    <a:pt x="635" y="531"/>
                  </a:lnTo>
                  <a:lnTo>
                    <a:pt x="642" y="540"/>
                  </a:lnTo>
                  <a:lnTo>
                    <a:pt x="651" y="549"/>
                  </a:lnTo>
                  <a:lnTo>
                    <a:pt x="661" y="558"/>
                  </a:lnTo>
                  <a:lnTo>
                    <a:pt x="667" y="561"/>
                  </a:lnTo>
                  <a:lnTo>
                    <a:pt x="673" y="565"/>
                  </a:lnTo>
                  <a:lnTo>
                    <a:pt x="670" y="560"/>
                  </a:lnTo>
                  <a:lnTo>
                    <a:pt x="665" y="554"/>
                  </a:lnTo>
                  <a:lnTo>
                    <a:pt x="662" y="548"/>
                  </a:lnTo>
                  <a:lnTo>
                    <a:pt x="658" y="543"/>
                  </a:lnTo>
                  <a:close/>
                  <a:moveTo>
                    <a:pt x="334" y="545"/>
                  </a:moveTo>
                  <a:lnTo>
                    <a:pt x="334" y="545"/>
                  </a:lnTo>
                  <a:lnTo>
                    <a:pt x="334" y="543"/>
                  </a:lnTo>
                  <a:lnTo>
                    <a:pt x="333" y="543"/>
                  </a:lnTo>
                  <a:lnTo>
                    <a:pt x="330" y="543"/>
                  </a:lnTo>
                  <a:lnTo>
                    <a:pt x="327" y="540"/>
                  </a:lnTo>
                  <a:lnTo>
                    <a:pt x="322" y="536"/>
                  </a:lnTo>
                  <a:lnTo>
                    <a:pt x="319" y="534"/>
                  </a:lnTo>
                  <a:lnTo>
                    <a:pt x="314" y="534"/>
                  </a:lnTo>
                  <a:lnTo>
                    <a:pt x="321" y="539"/>
                  </a:lnTo>
                  <a:lnTo>
                    <a:pt x="327" y="545"/>
                  </a:lnTo>
                  <a:lnTo>
                    <a:pt x="333" y="549"/>
                  </a:lnTo>
                  <a:lnTo>
                    <a:pt x="339" y="552"/>
                  </a:lnTo>
                  <a:lnTo>
                    <a:pt x="336" y="549"/>
                  </a:lnTo>
                  <a:lnTo>
                    <a:pt x="336" y="548"/>
                  </a:lnTo>
                  <a:lnTo>
                    <a:pt x="337" y="546"/>
                  </a:lnTo>
                  <a:lnTo>
                    <a:pt x="334" y="546"/>
                  </a:lnTo>
                  <a:lnTo>
                    <a:pt x="333" y="546"/>
                  </a:lnTo>
                  <a:lnTo>
                    <a:pt x="333" y="545"/>
                  </a:lnTo>
                  <a:lnTo>
                    <a:pt x="331" y="545"/>
                  </a:lnTo>
                  <a:lnTo>
                    <a:pt x="331" y="543"/>
                  </a:lnTo>
                  <a:lnTo>
                    <a:pt x="333" y="545"/>
                  </a:lnTo>
                  <a:lnTo>
                    <a:pt x="334" y="545"/>
                  </a:lnTo>
                  <a:close/>
                  <a:moveTo>
                    <a:pt x="625" y="537"/>
                  </a:moveTo>
                  <a:lnTo>
                    <a:pt x="625" y="537"/>
                  </a:lnTo>
                  <a:lnTo>
                    <a:pt x="625" y="536"/>
                  </a:lnTo>
                  <a:lnTo>
                    <a:pt x="624" y="534"/>
                  </a:lnTo>
                  <a:lnTo>
                    <a:pt x="624" y="532"/>
                  </a:lnTo>
                  <a:lnTo>
                    <a:pt x="622" y="532"/>
                  </a:lnTo>
                  <a:lnTo>
                    <a:pt x="621" y="532"/>
                  </a:lnTo>
                  <a:lnTo>
                    <a:pt x="622" y="534"/>
                  </a:lnTo>
                  <a:lnTo>
                    <a:pt x="625" y="537"/>
                  </a:lnTo>
                  <a:close/>
                  <a:moveTo>
                    <a:pt x="781" y="545"/>
                  </a:moveTo>
                  <a:lnTo>
                    <a:pt x="781" y="545"/>
                  </a:lnTo>
                  <a:lnTo>
                    <a:pt x="781" y="537"/>
                  </a:lnTo>
                  <a:lnTo>
                    <a:pt x="781" y="536"/>
                  </a:lnTo>
                  <a:lnTo>
                    <a:pt x="779" y="532"/>
                  </a:lnTo>
                  <a:lnTo>
                    <a:pt x="778" y="536"/>
                  </a:lnTo>
                  <a:lnTo>
                    <a:pt x="778" y="540"/>
                  </a:lnTo>
                  <a:lnTo>
                    <a:pt x="779" y="542"/>
                  </a:lnTo>
                  <a:lnTo>
                    <a:pt x="781" y="545"/>
                  </a:lnTo>
                  <a:close/>
                  <a:moveTo>
                    <a:pt x="247" y="543"/>
                  </a:moveTo>
                  <a:lnTo>
                    <a:pt x="247" y="543"/>
                  </a:lnTo>
                  <a:lnTo>
                    <a:pt x="241" y="537"/>
                  </a:lnTo>
                  <a:lnTo>
                    <a:pt x="237" y="534"/>
                  </a:lnTo>
                  <a:lnTo>
                    <a:pt x="241" y="539"/>
                  </a:lnTo>
                  <a:lnTo>
                    <a:pt x="244" y="542"/>
                  </a:lnTo>
                  <a:lnTo>
                    <a:pt x="247" y="543"/>
                  </a:lnTo>
                  <a:close/>
                  <a:moveTo>
                    <a:pt x="686" y="549"/>
                  </a:moveTo>
                  <a:lnTo>
                    <a:pt x="686" y="549"/>
                  </a:lnTo>
                  <a:lnTo>
                    <a:pt x="683" y="545"/>
                  </a:lnTo>
                  <a:lnTo>
                    <a:pt x="680" y="540"/>
                  </a:lnTo>
                  <a:lnTo>
                    <a:pt x="677" y="537"/>
                  </a:lnTo>
                  <a:lnTo>
                    <a:pt x="671" y="536"/>
                  </a:lnTo>
                  <a:lnTo>
                    <a:pt x="676" y="539"/>
                  </a:lnTo>
                  <a:lnTo>
                    <a:pt x="679" y="543"/>
                  </a:lnTo>
                  <a:lnTo>
                    <a:pt x="682" y="546"/>
                  </a:lnTo>
                  <a:lnTo>
                    <a:pt x="686" y="549"/>
                  </a:lnTo>
                  <a:close/>
                  <a:moveTo>
                    <a:pt x="719" y="572"/>
                  </a:moveTo>
                  <a:lnTo>
                    <a:pt x="719" y="572"/>
                  </a:lnTo>
                  <a:lnTo>
                    <a:pt x="723" y="574"/>
                  </a:lnTo>
                  <a:lnTo>
                    <a:pt x="729" y="577"/>
                  </a:lnTo>
                  <a:lnTo>
                    <a:pt x="732" y="580"/>
                  </a:lnTo>
                  <a:lnTo>
                    <a:pt x="737" y="581"/>
                  </a:lnTo>
                  <a:lnTo>
                    <a:pt x="732" y="577"/>
                  </a:lnTo>
                  <a:lnTo>
                    <a:pt x="728" y="572"/>
                  </a:lnTo>
                  <a:lnTo>
                    <a:pt x="725" y="568"/>
                  </a:lnTo>
                  <a:lnTo>
                    <a:pt x="720" y="563"/>
                  </a:lnTo>
                  <a:lnTo>
                    <a:pt x="720" y="560"/>
                  </a:lnTo>
                  <a:lnTo>
                    <a:pt x="711" y="554"/>
                  </a:lnTo>
                  <a:lnTo>
                    <a:pt x="703" y="548"/>
                  </a:lnTo>
                  <a:lnTo>
                    <a:pt x="696" y="542"/>
                  </a:lnTo>
                  <a:lnTo>
                    <a:pt x="686" y="536"/>
                  </a:lnTo>
                  <a:lnTo>
                    <a:pt x="693" y="545"/>
                  </a:lnTo>
                  <a:lnTo>
                    <a:pt x="702" y="554"/>
                  </a:lnTo>
                  <a:lnTo>
                    <a:pt x="709" y="563"/>
                  </a:lnTo>
                  <a:lnTo>
                    <a:pt x="719" y="572"/>
                  </a:lnTo>
                  <a:close/>
                  <a:moveTo>
                    <a:pt x="709" y="545"/>
                  </a:moveTo>
                  <a:lnTo>
                    <a:pt x="709" y="545"/>
                  </a:lnTo>
                  <a:lnTo>
                    <a:pt x="723" y="558"/>
                  </a:lnTo>
                  <a:lnTo>
                    <a:pt x="737" y="571"/>
                  </a:lnTo>
                  <a:lnTo>
                    <a:pt x="725" y="552"/>
                  </a:lnTo>
                  <a:lnTo>
                    <a:pt x="719" y="545"/>
                  </a:lnTo>
                  <a:lnTo>
                    <a:pt x="711" y="539"/>
                  </a:lnTo>
                  <a:lnTo>
                    <a:pt x="712" y="540"/>
                  </a:lnTo>
                  <a:lnTo>
                    <a:pt x="711" y="542"/>
                  </a:lnTo>
                  <a:lnTo>
                    <a:pt x="709" y="545"/>
                  </a:lnTo>
                  <a:close/>
                  <a:moveTo>
                    <a:pt x="525" y="543"/>
                  </a:moveTo>
                  <a:lnTo>
                    <a:pt x="525" y="543"/>
                  </a:lnTo>
                  <a:lnTo>
                    <a:pt x="528" y="545"/>
                  </a:lnTo>
                  <a:lnTo>
                    <a:pt x="529" y="545"/>
                  </a:lnTo>
                  <a:lnTo>
                    <a:pt x="529" y="543"/>
                  </a:lnTo>
                  <a:lnTo>
                    <a:pt x="528" y="542"/>
                  </a:lnTo>
                  <a:lnTo>
                    <a:pt x="526" y="540"/>
                  </a:lnTo>
                  <a:lnTo>
                    <a:pt x="522" y="539"/>
                  </a:lnTo>
                  <a:lnTo>
                    <a:pt x="523" y="540"/>
                  </a:lnTo>
                  <a:lnTo>
                    <a:pt x="525" y="543"/>
                  </a:lnTo>
                  <a:close/>
                  <a:moveTo>
                    <a:pt x="619" y="568"/>
                  </a:moveTo>
                  <a:lnTo>
                    <a:pt x="619" y="568"/>
                  </a:lnTo>
                  <a:lnTo>
                    <a:pt x="604" y="552"/>
                  </a:lnTo>
                  <a:lnTo>
                    <a:pt x="595" y="546"/>
                  </a:lnTo>
                  <a:lnTo>
                    <a:pt x="587" y="540"/>
                  </a:lnTo>
                  <a:lnTo>
                    <a:pt x="603" y="555"/>
                  </a:lnTo>
                  <a:lnTo>
                    <a:pt x="610" y="561"/>
                  </a:lnTo>
                  <a:lnTo>
                    <a:pt x="619" y="568"/>
                  </a:lnTo>
                  <a:close/>
                  <a:moveTo>
                    <a:pt x="746" y="546"/>
                  </a:moveTo>
                  <a:lnTo>
                    <a:pt x="746" y="546"/>
                  </a:lnTo>
                  <a:lnTo>
                    <a:pt x="743" y="542"/>
                  </a:lnTo>
                  <a:lnTo>
                    <a:pt x="740" y="540"/>
                  </a:lnTo>
                  <a:lnTo>
                    <a:pt x="738" y="540"/>
                  </a:lnTo>
                  <a:lnTo>
                    <a:pt x="741" y="543"/>
                  </a:lnTo>
                  <a:lnTo>
                    <a:pt x="746" y="546"/>
                  </a:lnTo>
                  <a:close/>
                  <a:moveTo>
                    <a:pt x="316" y="552"/>
                  </a:moveTo>
                  <a:lnTo>
                    <a:pt x="316" y="552"/>
                  </a:lnTo>
                  <a:lnTo>
                    <a:pt x="316" y="551"/>
                  </a:lnTo>
                  <a:lnTo>
                    <a:pt x="314" y="551"/>
                  </a:lnTo>
                  <a:lnTo>
                    <a:pt x="311" y="549"/>
                  </a:lnTo>
                  <a:lnTo>
                    <a:pt x="305" y="545"/>
                  </a:lnTo>
                  <a:lnTo>
                    <a:pt x="301" y="543"/>
                  </a:lnTo>
                  <a:lnTo>
                    <a:pt x="298" y="543"/>
                  </a:lnTo>
                  <a:lnTo>
                    <a:pt x="307" y="548"/>
                  </a:lnTo>
                  <a:lnTo>
                    <a:pt x="316" y="552"/>
                  </a:lnTo>
                  <a:close/>
                  <a:moveTo>
                    <a:pt x="346" y="603"/>
                  </a:moveTo>
                  <a:lnTo>
                    <a:pt x="346" y="603"/>
                  </a:lnTo>
                  <a:lnTo>
                    <a:pt x="348" y="603"/>
                  </a:lnTo>
                  <a:lnTo>
                    <a:pt x="348" y="601"/>
                  </a:lnTo>
                  <a:lnTo>
                    <a:pt x="345" y="600"/>
                  </a:lnTo>
                  <a:lnTo>
                    <a:pt x="345" y="601"/>
                  </a:lnTo>
                  <a:lnTo>
                    <a:pt x="328" y="587"/>
                  </a:lnTo>
                  <a:lnTo>
                    <a:pt x="311" y="575"/>
                  </a:lnTo>
                  <a:lnTo>
                    <a:pt x="293" y="561"/>
                  </a:lnTo>
                  <a:lnTo>
                    <a:pt x="276" y="549"/>
                  </a:lnTo>
                  <a:lnTo>
                    <a:pt x="273" y="548"/>
                  </a:lnTo>
                  <a:lnTo>
                    <a:pt x="272" y="546"/>
                  </a:lnTo>
                  <a:lnTo>
                    <a:pt x="269" y="545"/>
                  </a:lnTo>
                  <a:lnTo>
                    <a:pt x="266" y="543"/>
                  </a:lnTo>
                  <a:lnTo>
                    <a:pt x="276" y="555"/>
                  </a:lnTo>
                  <a:lnTo>
                    <a:pt x="289" y="565"/>
                  </a:lnTo>
                  <a:lnTo>
                    <a:pt x="301" y="575"/>
                  </a:lnTo>
                  <a:lnTo>
                    <a:pt x="313" y="586"/>
                  </a:lnTo>
                  <a:lnTo>
                    <a:pt x="325" y="595"/>
                  </a:lnTo>
                  <a:lnTo>
                    <a:pt x="337" y="606"/>
                  </a:lnTo>
                  <a:lnTo>
                    <a:pt x="348" y="618"/>
                  </a:lnTo>
                  <a:lnTo>
                    <a:pt x="362" y="627"/>
                  </a:lnTo>
                  <a:lnTo>
                    <a:pt x="359" y="621"/>
                  </a:lnTo>
                  <a:lnTo>
                    <a:pt x="354" y="613"/>
                  </a:lnTo>
                  <a:lnTo>
                    <a:pt x="350" y="607"/>
                  </a:lnTo>
                  <a:lnTo>
                    <a:pt x="346" y="603"/>
                  </a:lnTo>
                  <a:close/>
                  <a:moveTo>
                    <a:pt x="443" y="565"/>
                  </a:moveTo>
                  <a:lnTo>
                    <a:pt x="443" y="565"/>
                  </a:lnTo>
                  <a:lnTo>
                    <a:pt x="432" y="552"/>
                  </a:lnTo>
                  <a:lnTo>
                    <a:pt x="426" y="548"/>
                  </a:lnTo>
                  <a:lnTo>
                    <a:pt x="420" y="545"/>
                  </a:lnTo>
                  <a:lnTo>
                    <a:pt x="430" y="555"/>
                  </a:lnTo>
                  <a:lnTo>
                    <a:pt x="436" y="560"/>
                  </a:lnTo>
                  <a:lnTo>
                    <a:pt x="443" y="565"/>
                  </a:lnTo>
                  <a:close/>
                  <a:moveTo>
                    <a:pt x="536" y="558"/>
                  </a:moveTo>
                  <a:lnTo>
                    <a:pt x="536" y="558"/>
                  </a:lnTo>
                  <a:lnTo>
                    <a:pt x="532" y="554"/>
                  </a:lnTo>
                  <a:lnTo>
                    <a:pt x="528" y="551"/>
                  </a:lnTo>
                  <a:lnTo>
                    <a:pt x="531" y="555"/>
                  </a:lnTo>
                  <a:lnTo>
                    <a:pt x="534" y="557"/>
                  </a:lnTo>
                  <a:lnTo>
                    <a:pt x="536" y="558"/>
                  </a:lnTo>
                  <a:close/>
                  <a:moveTo>
                    <a:pt x="644" y="568"/>
                  </a:moveTo>
                  <a:lnTo>
                    <a:pt x="644" y="568"/>
                  </a:lnTo>
                  <a:lnTo>
                    <a:pt x="636" y="558"/>
                  </a:lnTo>
                  <a:lnTo>
                    <a:pt x="632" y="555"/>
                  </a:lnTo>
                  <a:lnTo>
                    <a:pt x="629" y="552"/>
                  </a:lnTo>
                  <a:lnTo>
                    <a:pt x="632" y="557"/>
                  </a:lnTo>
                  <a:lnTo>
                    <a:pt x="636" y="561"/>
                  </a:lnTo>
                  <a:lnTo>
                    <a:pt x="639" y="566"/>
                  </a:lnTo>
                  <a:lnTo>
                    <a:pt x="644" y="568"/>
                  </a:lnTo>
                  <a:close/>
                  <a:moveTo>
                    <a:pt x="700" y="580"/>
                  </a:moveTo>
                  <a:lnTo>
                    <a:pt x="700" y="580"/>
                  </a:lnTo>
                  <a:lnTo>
                    <a:pt x="686" y="565"/>
                  </a:lnTo>
                  <a:lnTo>
                    <a:pt x="679" y="558"/>
                  </a:lnTo>
                  <a:lnTo>
                    <a:pt x="670" y="552"/>
                  </a:lnTo>
                  <a:lnTo>
                    <a:pt x="676" y="561"/>
                  </a:lnTo>
                  <a:lnTo>
                    <a:pt x="683" y="569"/>
                  </a:lnTo>
                  <a:lnTo>
                    <a:pt x="691" y="575"/>
                  </a:lnTo>
                  <a:lnTo>
                    <a:pt x="700" y="580"/>
                  </a:lnTo>
                  <a:close/>
                  <a:moveTo>
                    <a:pt x="453" y="595"/>
                  </a:moveTo>
                  <a:lnTo>
                    <a:pt x="453" y="595"/>
                  </a:lnTo>
                  <a:lnTo>
                    <a:pt x="452" y="593"/>
                  </a:lnTo>
                  <a:lnTo>
                    <a:pt x="453" y="592"/>
                  </a:lnTo>
                  <a:lnTo>
                    <a:pt x="452" y="592"/>
                  </a:lnTo>
                  <a:lnTo>
                    <a:pt x="452" y="589"/>
                  </a:lnTo>
                  <a:lnTo>
                    <a:pt x="426" y="571"/>
                  </a:lnTo>
                  <a:lnTo>
                    <a:pt x="412" y="561"/>
                  </a:lnTo>
                  <a:lnTo>
                    <a:pt x="398" y="554"/>
                  </a:lnTo>
                  <a:lnTo>
                    <a:pt x="409" y="566"/>
                  </a:lnTo>
                  <a:lnTo>
                    <a:pt x="423" y="577"/>
                  </a:lnTo>
                  <a:lnTo>
                    <a:pt x="436" y="587"/>
                  </a:lnTo>
                  <a:lnTo>
                    <a:pt x="453" y="595"/>
                  </a:lnTo>
                  <a:close/>
                  <a:moveTo>
                    <a:pt x="354" y="568"/>
                  </a:moveTo>
                  <a:lnTo>
                    <a:pt x="354" y="568"/>
                  </a:lnTo>
                  <a:lnTo>
                    <a:pt x="366" y="577"/>
                  </a:lnTo>
                  <a:lnTo>
                    <a:pt x="380" y="586"/>
                  </a:lnTo>
                  <a:lnTo>
                    <a:pt x="392" y="597"/>
                  </a:lnTo>
                  <a:lnTo>
                    <a:pt x="403" y="606"/>
                  </a:lnTo>
                  <a:lnTo>
                    <a:pt x="375" y="578"/>
                  </a:lnTo>
                  <a:lnTo>
                    <a:pt x="346" y="554"/>
                  </a:lnTo>
                  <a:lnTo>
                    <a:pt x="350" y="560"/>
                  </a:lnTo>
                  <a:lnTo>
                    <a:pt x="354" y="568"/>
                  </a:lnTo>
                  <a:close/>
                  <a:moveTo>
                    <a:pt x="528" y="560"/>
                  </a:moveTo>
                  <a:lnTo>
                    <a:pt x="528" y="560"/>
                  </a:lnTo>
                  <a:lnTo>
                    <a:pt x="522" y="555"/>
                  </a:lnTo>
                  <a:lnTo>
                    <a:pt x="525" y="558"/>
                  </a:lnTo>
                  <a:lnTo>
                    <a:pt x="526" y="560"/>
                  </a:lnTo>
                  <a:lnTo>
                    <a:pt x="528" y="560"/>
                  </a:lnTo>
                  <a:close/>
                  <a:moveTo>
                    <a:pt x="423" y="593"/>
                  </a:moveTo>
                  <a:lnTo>
                    <a:pt x="423" y="593"/>
                  </a:lnTo>
                  <a:lnTo>
                    <a:pt x="423" y="592"/>
                  </a:lnTo>
                  <a:lnTo>
                    <a:pt x="421" y="590"/>
                  </a:lnTo>
                  <a:lnTo>
                    <a:pt x="421" y="589"/>
                  </a:lnTo>
                  <a:lnTo>
                    <a:pt x="423" y="587"/>
                  </a:lnTo>
                  <a:lnTo>
                    <a:pt x="424" y="587"/>
                  </a:lnTo>
                  <a:lnTo>
                    <a:pt x="415" y="580"/>
                  </a:lnTo>
                  <a:lnTo>
                    <a:pt x="406" y="572"/>
                  </a:lnTo>
                  <a:lnTo>
                    <a:pt x="395" y="566"/>
                  </a:lnTo>
                  <a:lnTo>
                    <a:pt x="385" y="560"/>
                  </a:lnTo>
                  <a:lnTo>
                    <a:pt x="383" y="561"/>
                  </a:lnTo>
                  <a:lnTo>
                    <a:pt x="382" y="560"/>
                  </a:lnTo>
                  <a:lnTo>
                    <a:pt x="382" y="558"/>
                  </a:lnTo>
                  <a:lnTo>
                    <a:pt x="380" y="557"/>
                  </a:lnTo>
                  <a:lnTo>
                    <a:pt x="375" y="557"/>
                  </a:lnTo>
                  <a:lnTo>
                    <a:pt x="388" y="566"/>
                  </a:lnTo>
                  <a:lnTo>
                    <a:pt x="398" y="577"/>
                  </a:lnTo>
                  <a:lnTo>
                    <a:pt x="409" y="586"/>
                  </a:lnTo>
                  <a:lnTo>
                    <a:pt x="423" y="593"/>
                  </a:lnTo>
                  <a:close/>
                  <a:moveTo>
                    <a:pt x="493" y="583"/>
                  </a:moveTo>
                  <a:lnTo>
                    <a:pt x="493" y="583"/>
                  </a:lnTo>
                  <a:lnTo>
                    <a:pt x="485" y="575"/>
                  </a:lnTo>
                  <a:lnTo>
                    <a:pt x="478" y="568"/>
                  </a:lnTo>
                  <a:lnTo>
                    <a:pt x="459" y="557"/>
                  </a:lnTo>
                  <a:lnTo>
                    <a:pt x="465" y="565"/>
                  </a:lnTo>
                  <a:lnTo>
                    <a:pt x="475" y="572"/>
                  </a:lnTo>
                  <a:lnTo>
                    <a:pt x="493" y="583"/>
                  </a:lnTo>
                  <a:close/>
                  <a:moveTo>
                    <a:pt x="322" y="561"/>
                  </a:moveTo>
                  <a:lnTo>
                    <a:pt x="322" y="561"/>
                  </a:lnTo>
                  <a:lnTo>
                    <a:pt x="334" y="569"/>
                  </a:lnTo>
                  <a:lnTo>
                    <a:pt x="346" y="577"/>
                  </a:lnTo>
                  <a:lnTo>
                    <a:pt x="362" y="589"/>
                  </a:lnTo>
                  <a:lnTo>
                    <a:pt x="369" y="593"/>
                  </a:lnTo>
                  <a:lnTo>
                    <a:pt x="375" y="597"/>
                  </a:lnTo>
                  <a:lnTo>
                    <a:pt x="369" y="590"/>
                  </a:lnTo>
                  <a:lnTo>
                    <a:pt x="368" y="587"/>
                  </a:lnTo>
                  <a:lnTo>
                    <a:pt x="368" y="584"/>
                  </a:lnTo>
                  <a:lnTo>
                    <a:pt x="363" y="584"/>
                  </a:lnTo>
                  <a:lnTo>
                    <a:pt x="360" y="581"/>
                  </a:lnTo>
                  <a:lnTo>
                    <a:pt x="357" y="577"/>
                  </a:lnTo>
                  <a:lnTo>
                    <a:pt x="353" y="575"/>
                  </a:lnTo>
                  <a:lnTo>
                    <a:pt x="354" y="574"/>
                  </a:lnTo>
                  <a:lnTo>
                    <a:pt x="350" y="572"/>
                  </a:lnTo>
                  <a:lnTo>
                    <a:pt x="345" y="571"/>
                  </a:lnTo>
                  <a:lnTo>
                    <a:pt x="337" y="566"/>
                  </a:lnTo>
                  <a:lnTo>
                    <a:pt x="334" y="563"/>
                  </a:lnTo>
                  <a:lnTo>
                    <a:pt x="331" y="560"/>
                  </a:lnTo>
                  <a:lnTo>
                    <a:pt x="327" y="560"/>
                  </a:lnTo>
                  <a:lnTo>
                    <a:pt x="322" y="561"/>
                  </a:lnTo>
                  <a:close/>
                  <a:moveTo>
                    <a:pt x="278" y="598"/>
                  </a:moveTo>
                  <a:lnTo>
                    <a:pt x="278" y="598"/>
                  </a:lnTo>
                  <a:lnTo>
                    <a:pt x="255" y="578"/>
                  </a:lnTo>
                  <a:lnTo>
                    <a:pt x="232" y="561"/>
                  </a:lnTo>
                  <a:lnTo>
                    <a:pt x="241" y="572"/>
                  </a:lnTo>
                  <a:lnTo>
                    <a:pt x="253" y="581"/>
                  </a:lnTo>
                  <a:lnTo>
                    <a:pt x="266" y="590"/>
                  </a:lnTo>
                  <a:lnTo>
                    <a:pt x="278" y="598"/>
                  </a:lnTo>
                  <a:close/>
                  <a:moveTo>
                    <a:pt x="565" y="598"/>
                  </a:moveTo>
                  <a:lnTo>
                    <a:pt x="565" y="598"/>
                  </a:lnTo>
                  <a:lnTo>
                    <a:pt x="566" y="600"/>
                  </a:lnTo>
                  <a:lnTo>
                    <a:pt x="569" y="601"/>
                  </a:lnTo>
                  <a:lnTo>
                    <a:pt x="571" y="603"/>
                  </a:lnTo>
                  <a:lnTo>
                    <a:pt x="575" y="604"/>
                  </a:lnTo>
                  <a:lnTo>
                    <a:pt x="565" y="592"/>
                  </a:lnTo>
                  <a:lnTo>
                    <a:pt x="552" y="581"/>
                  </a:lnTo>
                  <a:lnTo>
                    <a:pt x="529" y="563"/>
                  </a:lnTo>
                  <a:lnTo>
                    <a:pt x="548" y="580"/>
                  </a:lnTo>
                  <a:lnTo>
                    <a:pt x="557" y="589"/>
                  </a:lnTo>
                  <a:lnTo>
                    <a:pt x="565" y="598"/>
                  </a:lnTo>
                  <a:close/>
                  <a:moveTo>
                    <a:pt x="609" y="578"/>
                  </a:moveTo>
                  <a:lnTo>
                    <a:pt x="609" y="578"/>
                  </a:lnTo>
                  <a:lnTo>
                    <a:pt x="600" y="569"/>
                  </a:lnTo>
                  <a:lnTo>
                    <a:pt x="595" y="565"/>
                  </a:lnTo>
                  <a:lnTo>
                    <a:pt x="592" y="563"/>
                  </a:lnTo>
                  <a:lnTo>
                    <a:pt x="589" y="563"/>
                  </a:lnTo>
                  <a:lnTo>
                    <a:pt x="600" y="572"/>
                  </a:lnTo>
                  <a:lnTo>
                    <a:pt x="604" y="577"/>
                  </a:lnTo>
                  <a:lnTo>
                    <a:pt x="609" y="578"/>
                  </a:lnTo>
                  <a:close/>
                  <a:moveTo>
                    <a:pt x="658" y="577"/>
                  </a:moveTo>
                  <a:lnTo>
                    <a:pt x="658" y="577"/>
                  </a:lnTo>
                  <a:lnTo>
                    <a:pt x="664" y="583"/>
                  </a:lnTo>
                  <a:lnTo>
                    <a:pt x="671" y="587"/>
                  </a:lnTo>
                  <a:lnTo>
                    <a:pt x="686" y="595"/>
                  </a:lnTo>
                  <a:lnTo>
                    <a:pt x="683" y="589"/>
                  </a:lnTo>
                  <a:lnTo>
                    <a:pt x="679" y="586"/>
                  </a:lnTo>
                  <a:lnTo>
                    <a:pt x="674" y="583"/>
                  </a:lnTo>
                  <a:lnTo>
                    <a:pt x="670" y="580"/>
                  </a:lnTo>
                  <a:lnTo>
                    <a:pt x="661" y="571"/>
                  </a:lnTo>
                  <a:lnTo>
                    <a:pt x="656" y="568"/>
                  </a:lnTo>
                  <a:lnTo>
                    <a:pt x="651" y="566"/>
                  </a:lnTo>
                  <a:lnTo>
                    <a:pt x="656" y="571"/>
                  </a:lnTo>
                  <a:lnTo>
                    <a:pt x="658" y="574"/>
                  </a:lnTo>
                  <a:lnTo>
                    <a:pt x="658" y="577"/>
                  </a:lnTo>
                  <a:close/>
                  <a:moveTo>
                    <a:pt x="423" y="615"/>
                  </a:moveTo>
                  <a:lnTo>
                    <a:pt x="423" y="615"/>
                  </a:lnTo>
                  <a:lnTo>
                    <a:pt x="417" y="609"/>
                  </a:lnTo>
                  <a:lnTo>
                    <a:pt x="411" y="601"/>
                  </a:lnTo>
                  <a:lnTo>
                    <a:pt x="404" y="595"/>
                  </a:lnTo>
                  <a:lnTo>
                    <a:pt x="401" y="590"/>
                  </a:lnTo>
                  <a:lnTo>
                    <a:pt x="401" y="586"/>
                  </a:lnTo>
                  <a:lnTo>
                    <a:pt x="385" y="577"/>
                  </a:lnTo>
                  <a:lnTo>
                    <a:pt x="377" y="571"/>
                  </a:lnTo>
                  <a:lnTo>
                    <a:pt x="368" y="566"/>
                  </a:lnTo>
                  <a:lnTo>
                    <a:pt x="423" y="615"/>
                  </a:lnTo>
                  <a:close/>
                  <a:moveTo>
                    <a:pt x="481" y="609"/>
                  </a:moveTo>
                  <a:lnTo>
                    <a:pt x="481" y="609"/>
                  </a:lnTo>
                  <a:lnTo>
                    <a:pt x="494" y="619"/>
                  </a:lnTo>
                  <a:lnTo>
                    <a:pt x="500" y="624"/>
                  </a:lnTo>
                  <a:lnTo>
                    <a:pt x="508" y="627"/>
                  </a:lnTo>
                  <a:lnTo>
                    <a:pt x="507" y="622"/>
                  </a:lnTo>
                  <a:lnTo>
                    <a:pt x="504" y="619"/>
                  </a:lnTo>
                  <a:lnTo>
                    <a:pt x="500" y="616"/>
                  </a:lnTo>
                  <a:lnTo>
                    <a:pt x="500" y="613"/>
                  </a:lnTo>
                  <a:lnTo>
                    <a:pt x="496" y="612"/>
                  </a:lnTo>
                  <a:lnTo>
                    <a:pt x="491" y="609"/>
                  </a:lnTo>
                  <a:lnTo>
                    <a:pt x="488" y="604"/>
                  </a:lnTo>
                  <a:lnTo>
                    <a:pt x="487" y="601"/>
                  </a:lnTo>
                  <a:lnTo>
                    <a:pt x="482" y="598"/>
                  </a:lnTo>
                  <a:lnTo>
                    <a:pt x="478" y="595"/>
                  </a:lnTo>
                  <a:lnTo>
                    <a:pt x="472" y="587"/>
                  </a:lnTo>
                  <a:lnTo>
                    <a:pt x="468" y="589"/>
                  </a:lnTo>
                  <a:lnTo>
                    <a:pt x="467" y="590"/>
                  </a:lnTo>
                  <a:lnTo>
                    <a:pt x="458" y="586"/>
                  </a:lnTo>
                  <a:lnTo>
                    <a:pt x="450" y="580"/>
                  </a:lnTo>
                  <a:lnTo>
                    <a:pt x="435" y="568"/>
                  </a:lnTo>
                  <a:lnTo>
                    <a:pt x="439" y="574"/>
                  </a:lnTo>
                  <a:lnTo>
                    <a:pt x="446" y="580"/>
                  </a:lnTo>
                  <a:lnTo>
                    <a:pt x="456" y="590"/>
                  </a:lnTo>
                  <a:lnTo>
                    <a:pt x="470" y="600"/>
                  </a:lnTo>
                  <a:lnTo>
                    <a:pt x="481" y="609"/>
                  </a:lnTo>
                  <a:close/>
                  <a:moveTo>
                    <a:pt x="714" y="575"/>
                  </a:moveTo>
                  <a:lnTo>
                    <a:pt x="714" y="575"/>
                  </a:lnTo>
                  <a:lnTo>
                    <a:pt x="712" y="574"/>
                  </a:lnTo>
                  <a:lnTo>
                    <a:pt x="711" y="572"/>
                  </a:lnTo>
                  <a:lnTo>
                    <a:pt x="708" y="571"/>
                  </a:lnTo>
                  <a:lnTo>
                    <a:pt x="708" y="569"/>
                  </a:lnTo>
                  <a:lnTo>
                    <a:pt x="706" y="569"/>
                  </a:lnTo>
                  <a:lnTo>
                    <a:pt x="705" y="569"/>
                  </a:lnTo>
                  <a:lnTo>
                    <a:pt x="705" y="568"/>
                  </a:lnTo>
                  <a:lnTo>
                    <a:pt x="703" y="569"/>
                  </a:lnTo>
                  <a:lnTo>
                    <a:pt x="709" y="572"/>
                  </a:lnTo>
                  <a:lnTo>
                    <a:pt x="714" y="575"/>
                  </a:lnTo>
                  <a:close/>
                  <a:moveTo>
                    <a:pt x="624" y="580"/>
                  </a:moveTo>
                  <a:lnTo>
                    <a:pt x="624" y="580"/>
                  </a:lnTo>
                  <a:lnTo>
                    <a:pt x="619" y="578"/>
                  </a:lnTo>
                  <a:lnTo>
                    <a:pt x="616" y="574"/>
                  </a:lnTo>
                  <a:lnTo>
                    <a:pt x="613" y="571"/>
                  </a:lnTo>
                  <a:lnTo>
                    <a:pt x="609" y="569"/>
                  </a:lnTo>
                  <a:lnTo>
                    <a:pt x="616" y="577"/>
                  </a:lnTo>
                  <a:lnTo>
                    <a:pt x="621" y="580"/>
                  </a:lnTo>
                  <a:lnTo>
                    <a:pt x="624" y="580"/>
                  </a:lnTo>
                  <a:close/>
                  <a:moveTo>
                    <a:pt x="683" y="580"/>
                  </a:moveTo>
                  <a:lnTo>
                    <a:pt x="683" y="580"/>
                  </a:lnTo>
                  <a:lnTo>
                    <a:pt x="682" y="577"/>
                  </a:lnTo>
                  <a:lnTo>
                    <a:pt x="679" y="574"/>
                  </a:lnTo>
                  <a:lnTo>
                    <a:pt x="676" y="572"/>
                  </a:lnTo>
                  <a:lnTo>
                    <a:pt x="673" y="572"/>
                  </a:lnTo>
                  <a:lnTo>
                    <a:pt x="679" y="577"/>
                  </a:lnTo>
                  <a:lnTo>
                    <a:pt x="683" y="580"/>
                  </a:lnTo>
                  <a:close/>
                  <a:moveTo>
                    <a:pt x="725" y="595"/>
                  </a:moveTo>
                  <a:lnTo>
                    <a:pt x="725" y="595"/>
                  </a:lnTo>
                  <a:lnTo>
                    <a:pt x="720" y="589"/>
                  </a:lnTo>
                  <a:lnTo>
                    <a:pt x="714" y="583"/>
                  </a:lnTo>
                  <a:lnTo>
                    <a:pt x="702" y="574"/>
                  </a:lnTo>
                  <a:lnTo>
                    <a:pt x="712" y="586"/>
                  </a:lnTo>
                  <a:lnTo>
                    <a:pt x="719" y="590"/>
                  </a:lnTo>
                  <a:lnTo>
                    <a:pt x="725" y="595"/>
                  </a:lnTo>
                  <a:close/>
                  <a:moveTo>
                    <a:pt x="235" y="581"/>
                  </a:moveTo>
                  <a:lnTo>
                    <a:pt x="235" y="581"/>
                  </a:lnTo>
                  <a:lnTo>
                    <a:pt x="234" y="581"/>
                  </a:lnTo>
                  <a:lnTo>
                    <a:pt x="232" y="580"/>
                  </a:lnTo>
                  <a:lnTo>
                    <a:pt x="231" y="580"/>
                  </a:lnTo>
                  <a:lnTo>
                    <a:pt x="231" y="581"/>
                  </a:lnTo>
                  <a:lnTo>
                    <a:pt x="232" y="583"/>
                  </a:lnTo>
                  <a:lnTo>
                    <a:pt x="234" y="583"/>
                  </a:lnTo>
                  <a:lnTo>
                    <a:pt x="235" y="581"/>
                  </a:lnTo>
                  <a:close/>
                  <a:moveTo>
                    <a:pt x="691" y="587"/>
                  </a:moveTo>
                  <a:lnTo>
                    <a:pt x="691" y="587"/>
                  </a:lnTo>
                  <a:lnTo>
                    <a:pt x="699" y="592"/>
                  </a:lnTo>
                  <a:lnTo>
                    <a:pt x="706" y="598"/>
                  </a:lnTo>
                  <a:lnTo>
                    <a:pt x="714" y="604"/>
                  </a:lnTo>
                  <a:lnTo>
                    <a:pt x="722" y="609"/>
                  </a:lnTo>
                  <a:lnTo>
                    <a:pt x="720" y="604"/>
                  </a:lnTo>
                  <a:lnTo>
                    <a:pt x="717" y="600"/>
                  </a:lnTo>
                  <a:lnTo>
                    <a:pt x="709" y="592"/>
                  </a:lnTo>
                  <a:lnTo>
                    <a:pt x="700" y="586"/>
                  </a:lnTo>
                  <a:lnTo>
                    <a:pt x="691" y="580"/>
                  </a:lnTo>
                  <a:lnTo>
                    <a:pt x="691" y="584"/>
                  </a:lnTo>
                  <a:lnTo>
                    <a:pt x="693" y="586"/>
                  </a:lnTo>
                  <a:lnTo>
                    <a:pt x="691" y="587"/>
                  </a:lnTo>
                  <a:close/>
                  <a:moveTo>
                    <a:pt x="644" y="593"/>
                  </a:moveTo>
                  <a:lnTo>
                    <a:pt x="644" y="593"/>
                  </a:lnTo>
                  <a:lnTo>
                    <a:pt x="638" y="586"/>
                  </a:lnTo>
                  <a:lnTo>
                    <a:pt x="635" y="583"/>
                  </a:lnTo>
                  <a:lnTo>
                    <a:pt x="632" y="581"/>
                  </a:lnTo>
                  <a:lnTo>
                    <a:pt x="638" y="587"/>
                  </a:lnTo>
                  <a:lnTo>
                    <a:pt x="644" y="593"/>
                  </a:lnTo>
                  <a:close/>
                  <a:moveTo>
                    <a:pt x="746" y="592"/>
                  </a:moveTo>
                  <a:lnTo>
                    <a:pt x="746" y="592"/>
                  </a:lnTo>
                  <a:lnTo>
                    <a:pt x="740" y="590"/>
                  </a:lnTo>
                  <a:lnTo>
                    <a:pt x="738" y="589"/>
                  </a:lnTo>
                  <a:lnTo>
                    <a:pt x="738" y="586"/>
                  </a:lnTo>
                  <a:lnTo>
                    <a:pt x="735" y="584"/>
                  </a:lnTo>
                  <a:lnTo>
                    <a:pt x="732" y="584"/>
                  </a:lnTo>
                  <a:lnTo>
                    <a:pt x="735" y="587"/>
                  </a:lnTo>
                  <a:lnTo>
                    <a:pt x="738" y="590"/>
                  </a:lnTo>
                  <a:lnTo>
                    <a:pt x="741" y="593"/>
                  </a:lnTo>
                  <a:lnTo>
                    <a:pt x="746" y="592"/>
                  </a:lnTo>
                  <a:close/>
                  <a:moveTo>
                    <a:pt x="691" y="621"/>
                  </a:moveTo>
                  <a:lnTo>
                    <a:pt x="691" y="621"/>
                  </a:lnTo>
                  <a:lnTo>
                    <a:pt x="686" y="615"/>
                  </a:lnTo>
                  <a:lnTo>
                    <a:pt x="682" y="610"/>
                  </a:lnTo>
                  <a:lnTo>
                    <a:pt x="671" y="601"/>
                  </a:lnTo>
                  <a:lnTo>
                    <a:pt x="645" y="586"/>
                  </a:lnTo>
                  <a:lnTo>
                    <a:pt x="654" y="597"/>
                  </a:lnTo>
                  <a:lnTo>
                    <a:pt x="665" y="607"/>
                  </a:lnTo>
                  <a:lnTo>
                    <a:pt x="677" y="616"/>
                  </a:lnTo>
                  <a:lnTo>
                    <a:pt x="683" y="619"/>
                  </a:lnTo>
                  <a:lnTo>
                    <a:pt x="691" y="621"/>
                  </a:lnTo>
                  <a:close/>
                  <a:moveTo>
                    <a:pt x="488" y="587"/>
                  </a:moveTo>
                  <a:lnTo>
                    <a:pt x="488" y="587"/>
                  </a:lnTo>
                  <a:lnTo>
                    <a:pt x="508" y="607"/>
                  </a:lnTo>
                  <a:lnTo>
                    <a:pt x="526" y="626"/>
                  </a:lnTo>
                  <a:lnTo>
                    <a:pt x="529" y="626"/>
                  </a:lnTo>
                  <a:lnTo>
                    <a:pt x="531" y="627"/>
                  </a:lnTo>
                  <a:lnTo>
                    <a:pt x="534" y="627"/>
                  </a:lnTo>
                  <a:lnTo>
                    <a:pt x="525" y="615"/>
                  </a:lnTo>
                  <a:lnTo>
                    <a:pt x="514" y="604"/>
                  </a:lnTo>
                  <a:lnTo>
                    <a:pt x="502" y="595"/>
                  </a:lnTo>
                  <a:lnTo>
                    <a:pt x="488" y="587"/>
                  </a:lnTo>
                  <a:close/>
                  <a:moveTo>
                    <a:pt x="505" y="587"/>
                  </a:moveTo>
                  <a:lnTo>
                    <a:pt x="505" y="587"/>
                  </a:lnTo>
                  <a:lnTo>
                    <a:pt x="511" y="595"/>
                  </a:lnTo>
                  <a:lnTo>
                    <a:pt x="519" y="601"/>
                  </a:lnTo>
                  <a:lnTo>
                    <a:pt x="536" y="610"/>
                  </a:lnTo>
                  <a:lnTo>
                    <a:pt x="520" y="597"/>
                  </a:lnTo>
                  <a:lnTo>
                    <a:pt x="513" y="592"/>
                  </a:lnTo>
                  <a:lnTo>
                    <a:pt x="505" y="587"/>
                  </a:lnTo>
                  <a:close/>
                  <a:moveTo>
                    <a:pt x="667" y="590"/>
                  </a:moveTo>
                  <a:lnTo>
                    <a:pt x="667" y="590"/>
                  </a:lnTo>
                  <a:lnTo>
                    <a:pt x="664" y="589"/>
                  </a:lnTo>
                  <a:lnTo>
                    <a:pt x="662" y="587"/>
                  </a:lnTo>
                  <a:lnTo>
                    <a:pt x="661" y="587"/>
                  </a:lnTo>
                  <a:lnTo>
                    <a:pt x="664" y="590"/>
                  </a:lnTo>
                  <a:lnTo>
                    <a:pt x="665" y="592"/>
                  </a:lnTo>
                  <a:lnTo>
                    <a:pt x="667" y="590"/>
                  </a:lnTo>
                  <a:close/>
                  <a:moveTo>
                    <a:pt x="635" y="598"/>
                  </a:moveTo>
                  <a:lnTo>
                    <a:pt x="635" y="598"/>
                  </a:lnTo>
                  <a:lnTo>
                    <a:pt x="630" y="593"/>
                  </a:lnTo>
                  <a:lnTo>
                    <a:pt x="624" y="589"/>
                  </a:lnTo>
                  <a:lnTo>
                    <a:pt x="629" y="593"/>
                  </a:lnTo>
                  <a:lnTo>
                    <a:pt x="632" y="597"/>
                  </a:lnTo>
                  <a:lnTo>
                    <a:pt x="635" y="598"/>
                  </a:lnTo>
                  <a:close/>
                  <a:moveTo>
                    <a:pt x="363" y="597"/>
                  </a:moveTo>
                  <a:lnTo>
                    <a:pt x="363" y="597"/>
                  </a:lnTo>
                  <a:lnTo>
                    <a:pt x="360" y="592"/>
                  </a:lnTo>
                  <a:lnTo>
                    <a:pt x="357" y="590"/>
                  </a:lnTo>
                  <a:lnTo>
                    <a:pt x="354" y="589"/>
                  </a:lnTo>
                  <a:lnTo>
                    <a:pt x="356" y="592"/>
                  </a:lnTo>
                  <a:lnTo>
                    <a:pt x="357" y="593"/>
                  </a:lnTo>
                  <a:lnTo>
                    <a:pt x="363" y="597"/>
                  </a:lnTo>
                  <a:close/>
                  <a:moveTo>
                    <a:pt x="257" y="598"/>
                  </a:moveTo>
                  <a:lnTo>
                    <a:pt x="257" y="598"/>
                  </a:lnTo>
                  <a:lnTo>
                    <a:pt x="253" y="595"/>
                  </a:lnTo>
                  <a:lnTo>
                    <a:pt x="250" y="592"/>
                  </a:lnTo>
                  <a:lnTo>
                    <a:pt x="253" y="597"/>
                  </a:lnTo>
                  <a:lnTo>
                    <a:pt x="255" y="598"/>
                  </a:lnTo>
                  <a:lnTo>
                    <a:pt x="257" y="598"/>
                  </a:lnTo>
                  <a:close/>
                  <a:moveTo>
                    <a:pt x="761" y="601"/>
                  </a:moveTo>
                  <a:lnTo>
                    <a:pt x="761" y="601"/>
                  </a:lnTo>
                  <a:lnTo>
                    <a:pt x="758" y="597"/>
                  </a:lnTo>
                  <a:lnTo>
                    <a:pt x="754" y="592"/>
                  </a:lnTo>
                  <a:lnTo>
                    <a:pt x="757" y="597"/>
                  </a:lnTo>
                  <a:lnTo>
                    <a:pt x="761" y="601"/>
                  </a:lnTo>
                  <a:close/>
                  <a:moveTo>
                    <a:pt x="630" y="600"/>
                  </a:moveTo>
                  <a:lnTo>
                    <a:pt x="630" y="600"/>
                  </a:lnTo>
                  <a:lnTo>
                    <a:pt x="627" y="597"/>
                  </a:lnTo>
                  <a:lnTo>
                    <a:pt x="624" y="595"/>
                  </a:lnTo>
                  <a:lnTo>
                    <a:pt x="627" y="598"/>
                  </a:lnTo>
                  <a:lnTo>
                    <a:pt x="629" y="600"/>
                  </a:lnTo>
                  <a:lnTo>
                    <a:pt x="630" y="600"/>
                  </a:lnTo>
                  <a:close/>
                  <a:moveTo>
                    <a:pt x="472" y="606"/>
                  </a:moveTo>
                  <a:lnTo>
                    <a:pt x="472" y="606"/>
                  </a:lnTo>
                  <a:lnTo>
                    <a:pt x="467" y="601"/>
                  </a:lnTo>
                  <a:lnTo>
                    <a:pt x="464" y="600"/>
                  </a:lnTo>
                  <a:lnTo>
                    <a:pt x="461" y="598"/>
                  </a:lnTo>
                  <a:lnTo>
                    <a:pt x="465" y="603"/>
                  </a:lnTo>
                  <a:lnTo>
                    <a:pt x="468" y="606"/>
                  </a:lnTo>
                  <a:lnTo>
                    <a:pt x="472" y="606"/>
                  </a:lnTo>
                  <a:close/>
                  <a:moveTo>
                    <a:pt x="374" y="603"/>
                  </a:moveTo>
                  <a:lnTo>
                    <a:pt x="374" y="603"/>
                  </a:lnTo>
                  <a:lnTo>
                    <a:pt x="369" y="600"/>
                  </a:lnTo>
                  <a:lnTo>
                    <a:pt x="368" y="598"/>
                  </a:lnTo>
                  <a:lnTo>
                    <a:pt x="366" y="600"/>
                  </a:lnTo>
                  <a:lnTo>
                    <a:pt x="369" y="601"/>
                  </a:lnTo>
                  <a:lnTo>
                    <a:pt x="374" y="603"/>
                  </a:lnTo>
                  <a:close/>
                  <a:moveTo>
                    <a:pt x="749" y="610"/>
                  </a:moveTo>
                  <a:lnTo>
                    <a:pt x="749" y="610"/>
                  </a:lnTo>
                  <a:lnTo>
                    <a:pt x="749" y="609"/>
                  </a:lnTo>
                  <a:lnTo>
                    <a:pt x="747" y="607"/>
                  </a:lnTo>
                  <a:lnTo>
                    <a:pt x="746" y="606"/>
                  </a:lnTo>
                  <a:lnTo>
                    <a:pt x="744" y="603"/>
                  </a:lnTo>
                  <a:lnTo>
                    <a:pt x="743" y="603"/>
                  </a:lnTo>
                  <a:lnTo>
                    <a:pt x="741" y="601"/>
                  </a:lnTo>
                  <a:lnTo>
                    <a:pt x="740" y="600"/>
                  </a:lnTo>
                  <a:lnTo>
                    <a:pt x="738" y="600"/>
                  </a:lnTo>
                  <a:lnTo>
                    <a:pt x="740" y="603"/>
                  </a:lnTo>
                  <a:lnTo>
                    <a:pt x="741" y="607"/>
                  </a:lnTo>
                  <a:lnTo>
                    <a:pt x="746" y="609"/>
                  </a:lnTo>
                  <a:lnTo>
                    <a:pt x="749" y="610"/>
                  </a:lnTo>
                  <a:close/>
                  <a:moveTo>
                    <a:pt x="690" y="606"/>
                  </a:moveTo>
                  <a:lnTo>
                    <a:pt x="690" y="606"/>
                  </a:lnTo>
                  <a:lnTo>
                    <a:pt x="685" y="603"/>
                  </a:lnTo>
                  <a:lnTo>
                    <a:pt x="680" y="600"/>
                  </a:lnTo>
                  <a:lnTo>
                    <a:pt x="682" y="603"/>
                  </a:lnTo>
                  <a:lnTo>
                    <a:pt x="685" y="604"/>
                  </a:lnTo>
                  <a:lnTo>
                    <a:pt x="688" y="606"/>
                  </a:lnTo>
                  <a:lnTo>
                    <a:pt x="690" y="606"/>
                  </a:lnTo>
                  <a:close/>
                  <a:moveTo>
                    <a:pt x="479" y="626"/>
                  </a:moveTo>
                  <a:lnTo>
                    <a:pt x="479" y="626"/>
                  </a:lnTo>
                  <a:lnTo>
                    <a:pt x="464" y="613"/>
                  </a:lnTo>
                  <a:lnTo>
                    <a:pt x="447" y="601"/>
                  </a:lnTo>
                  <a:lnTo>
                    <a:pt x="453" y="609"/>
                  </a:lnTo>
                  <a:lnTo>
                    <a:pt x="462" y="615"/>
                  </a:lnTo>
                  <a:lnTo>
                    <a:pt x="470" y="621"/>
                  </a:lnTo>
                  <a:lnTo>
                    <a:pt x="479" y="626"/>
                  </a:lnTo>
                  <a:close/>
                  <a:moveTo>
                    <a:pt x="719" y="612"/>
                  </a:moveTo>
                  <a:lnTo>
                    <a:pt x="719" y="612"/>
                  </a:lnTo>
                  <a:lnTo>
                    <a:pt x="709" y="606"/>
                  </a:lnTo>
                  <a:lnTo>
                    <a:pt x="706" y="604"/>
                  </a:lnTo>
                  <a:lnTo>
                    <a:pt x="702" y="603"/>
                  </a:lnTo>
                  <a:lnTo>
                    <a:pt x="706" y="606"/>
                  </a:lnTo>
                  <a:lnTo>
                    <a:pt x="709" y="609"/>
                  </a:lnTo>
                  <a:lnTo>
                    <a:pt x="714" y="612"/>
                  </a:lnTo>
                  <a:lnTo>
                    <a:pt x="715" y="612"/>
                  </a:lnTo>
                  <a:lnTo>
                    <a:pt x="719" y="612"/>
                  </a:lnTo>
                  <a:close/>
                  <a:moveTo>
                    <a:pt x="427" y="609"/>
                  </a:moveTo>
                  <a:lnTo>
                    <a:pt x="427" y="609"/>
                  </a:lnTo>
                  <a:lnTo>
                    <a:pt x="424" y="607"/>
                  </a:lnTo>
                  <a:lnTo>
                    <a:pt x="423" y="604"/>
                  </a:lnTo>
                  <a:lnTo>
                    <a:pt x="420" y="603"/>
                  </a:lnTo>
                  <a:lnTo>
                    <a:pt x="418" y="603"/>
                  </a:lnTo>
                  <a:lnTo>
                    <a:pt x="420" y="604"/>
                  </a:lnTo>
                  <a:lnTo>
                    <a:pt x="421" y="607"/>
                  </a:lnTo>
                  <a:lnTo>
                    <a:pt x="424" y="609"/>
                  </a:lnTo>
                  <a:lnTo>
                    <a:pt x="427" y="609"/>
                  </a:lnTo>
                  <a:close/>
                  <a:moveTo>
                    <a:pt x="696" y="610"/>
                  </a:moveTo>
                  <a:lnTo>
                    <a:pt x="696" y="610"/>
                  </a:lnTo>
                  <a:lnTo>
                    <a:pt x="694" y="610"/>
                  </a:lnTo>
                  <a:lnTo>
                    <a:pt x="693" y="609"/>
                  </a:lnTo>
                  <a:lnTo>
                    <a:pt x="693" y="607"/>
                  </a:lnTo>
                  <a:lnTo>
                    <a:pt x="691" y="609"/>
                  </a:lnTo>
                  <a:lnTo>
                    <a:pt x="694" y="610"/>
                  </a:lnTo>
                  <a:lnTo>
                    <a:pt x="696" y="610"/>
                  </a:lnTo>
                  <a:close/>
                  <a:moveTo>
                    <a:pt x="743" y="622"/>
                  </a:moveTo>
                  <a:lnTo>
                    <a:pt x="743" y="622"/>
                  </a:lnTo>
                  <a:lnTo>
                    <a:pt x="744" y="619"/>
                  </a:lnTo>
                  <a:lnTo>
                    <a:pt x="746" y="616"/>
                  </a:lnTo>
                  <a:lnTo>
                    <a:pt x="740" y="616"/>
                  </a:lnTo>
                  <a:lnTo>
                    <a:pt x="735" y="613"/>
                  </a:lnTo>
                  <a:lnTo>
                    <a:pt x="732" y="610"/>
                  </a:lnTo>
                  <a:lnTo>
                    <a:pt x="728" y="609"/>
                  </a:lnTo>
                  <a:lnTo>
                    <a:pt x="729" y="613"/>
                  </a:lnTo>
                  <a:lnTo>
                    <a:pt x="734" y="618"/>
                  </a:lnTo>
                  <a:lnTo>
                    <a:pt x="743" y="622"/>
                  </a:lnTo>
                  <a:close/>
                  <a:moveTo>
                    <a:pt x="577" y="622"/>
                  </a:moveTo>
                  <a:lnTo>
                    <a:pt x="577" y="622"/>
                  </a:lnTo>
                  <a:lnTo>
                    <a:pt x="577" y="621"/>
                  </a:lnTo>
                  <a:lnTo>
                    <a:pt x="575" y="619"/>
                  </a:lnTo>
                  <a:lnTo>
                    <a:pt x="569" y="615"/>
                  </a:lnTo>
                  <a:lnTo>
                    <a:pt x="565" y="612"/>
                  </a:lnTo>
                  <a:lnTo>
                    <a:pt x="563" y="610"/>
                  </a:lnTo>
                  <a:lnTo>
                    <a:pt x="560" y="610"/>
                  </a:lnTo>
                  <a:lnTo>
                    <a:pt x="565" y="613"/>
                  </a:lnTo>
                  <a:lnTo>
                    <a:pt x="568" y="616"/>
                  </a:lnTo>
                  <a:lnTo>
                    <a:pt x="572" y="619"/>
                  </a:lnTo>
                  <a:lnTo>
                    <a:pt x="577" y="622"/>
                  </a:lnTo>
                  <a:close/>
                  <a:moveTo>
                    <a:pt x="578" y="610"/>
                  </a:moveTo>
                  <a:lnTo>
                    <a:pt x="578" y="610"/>
                  </a:lnTo>
                  <a:lnTo>
                    <a:pt x="578" y="612"/>
                  </a:lnTo>
                  <a:lnTo>
                    <a:pt x="581" y="615"/>
                  </a:lnTo>
                  <a:lnTo>
                    <a:pt x="584" y="615"/>
                  </a:lnTo>
                  <a:lnTo>
                    <a:pt x="587" y="613"/>
                  </a:lnTo>
                  <a:lnTo>
                    <a:pt x="584" y="613"/>
                  </a:lnTo>
                  <a:lnTo>
                    <a:pt x="583" y="612"/>
                  </a:lnTo>
                  <a:lnTo>
                    <a:pt x="581" y="610"/>
                  </a:lnTo>
                  <a:lnTo>
                    <a:pt x="580" y="609"/>
                  </a:lnTo>
                  <a:lnTo>
                    <a:pt x="578" y="610"/>
                  </a:lnTo>
                  <a:close/>
                  <a:moveTo>
                    <a:pt x="539" y="626"/>
                  </a:moveTo>
                  <a:lnTo>
                    <a:pt x="539" y="626"/>
                  </a:lnTo>
                  <a:lnTo>
                    <a:pt x="542" y="626"/>
                  </a:lnTo>
                  <a:lnTo>
                    <a:pt x="545" y="626"/>
                  </a:lnTo>
                  <a:lnTo>
                    <a:pt x="543" y="624"/>
                  </a:lnTo>
                  <a:lnTo>
                    <a:pt x="540" y="622"/>
                  </a:lnTo>
                  <a:lnTo>
                    <a:pt x="539" y="621"/>
                  </a:lnTo>
                  <a:lnTo>
                    <a:pt x="539" y="618"/>
                  </a:lnTo>
                  <a:lnTo>
                    <a:pt x="532" y="615"/>
                  </a:lnTo>
                  <a:lnTo>
                    <a:pt x="529" y="613"/>
                  </a:lnTo>
                  <a:lnTo>
                    <a:pt x="526" y="612"/>
                  </a:lnTo>
                  <a:lnTo>
                    <a:pt x="532" y="618"/>
                  </a:lnTo>
                  <a:lnTo>
                    <a:pt x="539" y="626"/>
                  </a:lnTo>
                  <a:close/>
                  <a:moveTo>
                    <a:pt x="671" y="630"/>
                  </a:moveTo>
                  <a:lnTo>
                    <a:pt x="671" y="630"/>
                  </a:lnTo>
                  <a:lnTo>
                    <a:pt x="668" y="626"/>
                  </a:lnTo>
                  <a:lnTo>
                    <a:pt x="661" y="619"/>
                  </a:lnTo>
                  <a:lnTo>
                    <a:pt x="645" y="612"/>
                  </a:lnTo>
                  <a:lnTo>
                    <a:pt x="651" y="618"/>
                  </a:lnTo>
                  <a:lnTo>
                    <a:pt x="658" y="622"/>
                  </a:lnTo>
                  <a:lnTo>
                    <a:pt x="664" y="627"/>
                  </a:lnTo>
                  <a:lnTo>
                    <a:pt x="671" y="630"/>
                  </a:lnTo>
                  <a:close/>
                  <a:moveTo>
                    <a:pt x="493" y="630"/>
                  </a:moveTo>
                  <a:lnTo>
                    <a:pt x="493" y="630"/>
                  </a:lnTo>
                  <a:lnTo>
                    <a:pt x="505" y="641"/>
                  </a:lnTo>
                  <a:lnTo>
                    <a:pt x="511" y="645"/>
                  </a:lnTo>
                  <a:lnTo>
                    <a:pt x="517" y="648"/>
                  </a:lnTo>
                  <a:lnTo>
                    <a:pt x="508" y="639"/>
                  </a:lnTo>
                  <a:lnTo>
                    <a:pt x="497" y="630"/>
                  </a:lnTo>
                  <a:lnTo>
                    <a:pt x="485" y="621"/>
                  </a:lnTo>
                  <a:lnTo>
                    <a:pt x="475" y="612"/>
                  </a:lnTo>
                  <a:lnTo>
                    <a:pt x="478" y="618"/>
                  </a:lnTo>
                  <a:lnTo>
                    <a:pt x="482" y="622"/>
                  </a:lnTo>
                  <a:lnTo>
                    <a:pt x="493" y="630"/>
                  </a:lnTo>
                  <a:close/>
                  <a:moveTo>
                    <a:pt x="366" y="635"/>
                  </a:moveTo>
                  <a:lnTo>
                    <a:pt x="366" y="635"/>
                  </a:lnTo>
                  <a:lnTo>
                    <a:pt x="375" y="639"/>
                  </a:lnTo>
                  <a:lnTo>
                    <a:pt x="388" y="642"/>
                  </a:lnTo>
                  <a:lnTo>
                    <a:pt x="382" y="635"/>
                  </a:lnTo>
                  <a:lnTo>
                    <a:pt x="375" y="627"/>
                  </a:lnTo>
                  <a:lnTo>
                    <a:pt x="362" y="613"/>
                  </a:lnTo>
                  <a:lnTo>
                    <a:pt x="360" y="613"/>
                  </a:lnTo>
                  <a:lnTo>
                    <a:pt x="363" y="618"/>
                  </a:lnTo>
                  <a:lnTo>
                    <a:pt x="366" y="622"/>
                  </a:lnTo>
                  <a:lnTo>
                    <a:pt x="368" y="629"/>
                  </a:lnTo>
                  <a:lnTo>
                    <a:pt x="366" y="635"/>
                  </a:lnTo>
                  <a:close/>
                  <a:moveTo>
                    <a:pt x="490" y="658"/>
                  </a:moveTo>
                  <a:lnTo>
                    <a:pt x="490" y="658"/>
                  </a:lnTo>
                  <a:lnTo>
                    <a:pt x="479" y="644"/>
                  </a:lnTo>
                  <a:lnTo>
                    <a:pt x="467" y="632"/>
                  </a:lnTo>
                  <a:lnTo>
                    <a:pt x="453" y="621"/>
                  </a:lnTo>
                  <a:lnTo>
                    <a:pt x="446" y="616"/>
                  </a:lnTo>
                  <a:lnTo>
                    <a:pt x="438" y="613"/>
                  </a:lnTo>
                  <a:lnTo>
                    <a:pt x="450" y="626"/>
                  </a:lnTo>
                  <a:lnTo>
                    <a:pt x="462" y="638"/>
                  </a:lnTo>
                  <a:lnTo>
                    <a:pt x="490" y="658"/>
                  </a:lnTo>
                  <a:close/>
                  <a:moveTo>
                    <a:pt x="622" y="616"/>
                  </a:moveTo>
                  <a:lnTo>
                    <a:pt x="622" y="616"/>
                  </a:lnTo>
                  <a:lnTo>
                    <a:pt x="629" y="622"/>
                  </a:lnTo>
                  <a:lnTo>
                    <a:pt x="635" y="630"/>
                  </a:lnTo>
                  <a:lnTo>
                    <a:pt x="642" y="635"/>
                  </a:lnTo>
                  <a:lnTo>
                    <a:pt x="647" y="638"/>
                  </a:lnTo>
                  <a:lnTo>
                    <a:pt x="650" y="639"/>
                  </a:lnTo>
                  <a:lnTo>
                    <a:pt x="647" y="633"/>
                  </a:lnTo>
                  <a:lnTo>
                    <a:pt x="641" y="629"/>
                  </a:lnTo>
                  <a:lnTo>
                    <a:pt x="635" y="624"/>
                  </a:lnTo>
                  <a:lnTo>
                    <a:pt x="630" y="618"/>
                  </a:lnTo>
                  <a:lnTo>
                    <a:pt x="633" y="616"/>
                  </a:lnTo>
                  <a:lnTo>
                    <a:pt x="635" y="618"/>
                  </a:lnTo>
                  <a:lnTo>
                    <a:pt x="636" y="618"/>
                  </a:lnTo>
                  <a:lnTo>
                    <a:pt x="638" y="618"/>
                  </a:lnTo>
                  <a:lnTo>
                    <a:pt x="636" y="616"/>
                  </a:lnTo>
                  <a:lnTo>
                    <a:pt x="635" y="615"/>
                  </a:lnTo>
                  <a:lnTo>
                    <a:pt x="632" y="613"/>
                  </a:lnTo>
                  <a:lnTo>
                    <a:pt x="630" y="616"/>
                  </a:lnTo>
                  <a:lnTo>
                    <a:pt x="629" y="616"/>
                  </a:lnTo>
                  <a:lnTo>
                    <a:pt x="625" y="616"/>
                  </a:lnTo>
                  <a:lnTo>
                    <a:pt x="622" y="616"/>
                  </a:lnTo>
                  <a:close/>
                  <a:moveTo>
                    <a:pt x="319" y="661"/>
                  </a:moveTo>
                  <a:lnTo>
                    <a:pt x="319" y="661"/>
                  </a:lnTo>
                  <a:lnTo>
                    <a:pt x="318" y="654"/>
                  </a:lnTo>
                  <a:lnTo>
                    <a:pt x="313" y="650"/>
                  </a:lnTo>
                  <a:lnTo>
                    <a:pt x="308" y="647"/>
                  </a:lnTo>
                  <a:lnTo>
                    <a:pt x="304" y="642"/>
                  </a:lnTo>
                  <a:lnTo>
                    <a:pt x="302" y="642"/>
                  </a:lnTo>
                  <a:lnTo>
                    <a:pt x="299" y="644"/>
                  </a:lnTo>
                  <a:lnTo>
                    <a:pt x="293" y="636"/>
                  </a:lnTo>
                  <a:lnTo>
                    <a:pt x="285" y="629"/>
                  </a:lnTo>
                  <a:lnTo>
                    <a:pt x="278" y="622"/>
                  </a:lnTo>
                  <a:lnTo>
                    <a:pt x="270" y="616"/>
                  </a:lnTo>
                  <a:lnTo>
                    <a:pt x="295" y="639"/>
                  </a:lnTo>
                  <a:lnTo>
                    <a:pt x="319" y="661"/>
                  </a:lnTo>
                  <a:close/>
                  <a:moveTo>
                    <a:pt x="330" y="624"/>
                  </a:moveTo>
                  <a:lnTo>
                    <a:pt x="330" y="624"/>
                  </a:lnTo>
                  <a:lnTo>
                    <a:pt x="328" y="622"/>
                  </a:lnTo>
                  <a:lnTo>
                    <a:pt x="325" y="619"/>
                  </a:lnTo>
                  <a:lnTo>
                    <a:pt x="324" y="618"/>
                  </a:lnTo>
                  <a:lnTo>
                    <a:pt x="321" y="618"/>
                  </a:lnTo>
                  <a:lnTo>
                    <a:pt x="324" y="619"/>
                  </a:lnTo>
                  <a:lnTo>
                    <a:pt x="325" y="622"/>
                  </a:lnTo>
                  <a:lnTo>
                    <a:pt x="328" y="624"/>
                  </a:lnTo>
                  <a:lnTo>
                    <a:pt x="330" y="624"/>
                  </a:lnTo>
                  <a:close/>
                  <a:moveTo>
                    <a:pt x="723" y="638"/>
                  </a:moveTo>
                  <a:lnTo>
                    <a:pt x="723" y="638"/>
                  </a:lnTo>
                  <a:lnTo>
                    <a:pt x="717" y="632"/>
                  </a:lnTo>
                  <a:lnTo>
                    <a:pt x="709" y="626"/>
                  </a:lnTo>
                  <a:lnTo>
                    <a:pt x="694" y="616"/>
                  </a:lnTo>
                  <a:lnTo>
                    <a:pt x="696" y="621"/>
                  </a:lnTo>
                  <a:lnTo>
                    <a:pt x="699" y="626"/>
                  </a:lnTo>
                  <a:lnTo>
                    <a:pt x="706" y="630"/>
                  </a:lnTo>
                  <a:lnTo>
                    <a:pt x="715" y="635"/>
                  </a:lnTo>
                  <a:lnTo>
                    <a:pt x="723" y="638"/>
                  </a:lnTo>
                  <a:close/>
                  <a:moveTo>
                    <a:pt x="449" y="633"/>
                  </a:moveTo>
                  <a:lnTo>
                    <a:pt x="449" y="633"/>
                  </a:lnTo>
                  <a:lnTo>
                    <a:pt x="446" y="629"/>
                  </a:lnTo>
                  <a:lnTo>
                    <a:pt x="441" y="624"/>
                  </a:lnTo>
                  <a:lnTo>
                    <a:pt x="436" y="621"/>
                  </a:lnTo>
                  <a:lnTo>
                    <a:pt x="430" y="618"/>
                  </a:lnTo>
                  <a:lnTo>
                    <a:pt x="433" y="622"/>
                  </a:lnTo>
                  <a:lnTo>
                    <a:pt x="438" y="627"/>
                  </a:lnTo>
                  <a:lnTo>
                    <a:pt x="449" y="633"/>
                  </a:lnTo>
                  <a:close/>
                  <a:moveTo>
                    <a:pt x="741" y="629"/>
                  </a:moveTo>
                  <a:lnTo>
                    <a:pt x="741" y="629"/>
                  </a:lnTo>
                  <a:lnTo>
                    <a:pt x="737" y="626"/>
                  </a:lnTo>
                  <a:lnTo>
                    <a:pt x="732" y="622"/>
                  </a:lnTo>
                  <a:lnTo>
                    <a:pt x="729" y="619"/>
                  </a:lnTo>
                  <a:lnTo>
                    <a:pt x="725" y="618"/>
                  </a:lnTo>
                  <a:lnTo>
                    <a:pt x="728" y="621"/>
                  </a:lnTo>
                  <a:lnTo>
                    <a:pt x="732" y="626"/>
                  </a:lnTo>
                  <a:lnTo>
                    <a:pt x="737" y="627"/>
                  </a:lnTo>
                  <a:lnTo>
                    <a:pt x="741" y="629"/>
                  </a:lnTo>
                  <a:close/>
                  <a:moveTo>
                    <a:pt x="293" y="656"/>
                  </a:moveTo>
                  <a:lnTo>
                    <a:pt x="293" y="656"/>
                  </a:lnTo>
                  <a:lnTo>
                    <a:pt x="284" y="647"/>
                  </a:lnTo>
                  <a:lnTo>
                    <a:pt x="275" y="638"/>
                  </a:lnTo>
                  <a:lnTo>
                    <a:pt x="253" y="621"/>
                  </a:lnTo>
                  <a:lnTo>
                    <a:pt x="272" y="641"/>
                  </a:lnTo>
                  <a:lnTo>
                    <a:pt x="282" y="648"/>
                  </a:lnTo>
                  <a:lnTo>
                    <a:pt x="293" y="656"/>
                  </a:lnTo>
                  <a:close/>
                  <a:moveTo>
                    <a:pt x="342" y="651"/>
                  </a:moveTo>
                  <a:lnTo>
                    <a:pt x="342" y="651"/>
                  </a:lnTo>
                  <a:lnTo>
                    <a:pt x="333" y="644"/>
                  </a:lnTo>
                  <a:lnTo>
                    <a:pt x="325" y="636"/>
                  </a:lnTo>
                  <a:lnTo>
                    <a:pt x="316" y="630"/>
                  </a:lnTo>
                  <a:lnTo>
                    <a:pt x="307" y="624"/>
                  </a:lnTo>
                  <a:lnTo>
                    <a:pt x="324" y="639"/>
                  </a:lnTo>
                  <a:lnTo>
                    <a:pt x="333" y="645"/>
                  </a:lnTo>
                  <a:lnTo>
                    <a:pt x="342" y="651"/>
                  </a:lnTo>
                  <a:close/>
                  <a:moveTo>
                    <a:pt x="737" y="638"/>
                  </a:moveTo>
                  <a:lnTo>
                    <a:pt x="737" y="638"/>
                  </a:lnTo>
                  <a:lnTo>
                    <a:pt x="737" y="636"/>
                  </a:lnTo>
                  <a:lnTo>
                    <a:pt x="737" y="635"/>
                  </a:lnTo>
                  <a:lnTo>
                    <a:pt x="735" y="633"/>
                  </a:lnTo>
                  <a:lnTo>
                    <a:pt x="732" y="630"/>
                  </a:lnTo>
                  <a:lnTo>
                    <a:pt x="731" y="630"/>
                  </a:lnTo>
                  <a:lnTo>
                    <a:pt x="731" y="629"/>
                  </a:lnTo>
                  <a:lnTo>
                    <a:pt x="728" y="627"/>
                  </a:lnTo>
                  <a:lnTo>
                    <a:pt x="726" y="627"/>
                  </a:lnTo>
                  <a:lnTo>
                    <a:pt x="725" y="626"/>
                  </a:lnTo>
                  <a:lnTo>
                    <a:pt x="722" y="624"/>
                  </a:lnTo>
                  <a:lnTo>
                    <a:pt x="725" y="629"/>
                  </a:lnTo>
                  <a:lnTo>
                    <a:pt x="728" y="632"/>
                  </a:lnTo>
                  <a:lnTo>
                    <a:pt x="737" y="638"/>
                  </a:lnTo>
                  <a:close/>
                  <a:moveTo>
                    <a:pt x="398" y="639"/>
                  </a:moveTo>
                  <a:lnTo>
                    <a:pt x="398" y="639"/>
                  </a:lnTo>
                  <a:lnTo>
                    <a:pt x="394" y="636"/>
                  </a:lnTo>
                  <a:lnTo>
                    <a:pt x="389" y="633"/>
                  </a:lnTo>
                  <a:lnTo>
                    <a:pt x="386" y="629"/>
                  </a:lnTo>
                  <a:lnTo>
                    <a:pt x="382" y="627"/>
                  </a:lnTo>
                  <a:lnTo>
                    <a:pt x="386" y="630"/>
                  </a:lnTo>
                  <a:lnTo>
                    <a:pt x="389" y="635"/>
                  </a:lnTo>
                  <a:lnTo>
                    <a:pt x="394" y="638"/>
                  </a:lnTo>
                  <a:lnTo>
                    <a:pt x="398" y="639"/>
                  </a:lnTo>
                  <a:close/>
                  <a:moveTo>
                    <a:pt x="696" y="632"/>
                  </a:moveTo>
                  <a:lnTo>
                    <a:pt x="696" y="632"/>
                  </a:lnTo>
                  <a:lnTo>
                    <a:pt x="694" y="630"/>
                  </a:lnTo>
                  <a:lnTo>
                    <a:pt x="693" y="629"/>
                  </a:lnTo>
                  <a:lnTo>
                    <a:pt x="686" y="626"/>
                  </a:lnTo>
                  <a:lnTo>
                    <a:pt x="690" y="630"/>
                  </a:lnTo>
                  <a:lnTo>
                    <a:pt x="693" y="632"/>
                  </a:lnTo>
                  <a:lnTo>
                    <a:pt x="696" y="632"/>
                  </a:lnTo>
                  <a:close/>
                  <a:moveTo>
                    <a:pt x="757" y="635"/>
                  </a:moveTo>
                  <a:lnTo>
                    <a:pt x="757" y="635"/>
                  </a:lnTo>
                  <a:lnTo>
                    <a:pt x="758" y="630"/>
                  </a:lnTo>
                  <a:lnTo>
                    <a:pt x="758" y="627"/>
                  </a:lnTo>
                  <a:lnTo>
                    <a:pt x="757" y="626"/>
                  </a:lnTo>
                  <a:lnTo>
                    <a:pt x="757" y="629"/>
                  </a:lnTo>
                  <a:lnTo>
                    <a:pt x="757" y="630"/>
                  </a:lnTo>
                  <a:lnTo>
                    <a:pt x="755" y="633"/>
                  </a:lnTo>
                  <a:lnTo>
                    <a:pt x="757" y="635"/>
                  </a:lnTo>
                  <a:close/>
                  <a:moveTo>
                    <a:pt x="310" y="641"/>
                  </a:moveTo>
                  <a:lnTo>
                    <a:pt x="310" y="641"/>
                  </a:lnTo>
                  <a:lnTo>
                    <a:pt x="308" y="636"/>
                  </a:lnTo>
                  <a:lnTo>
                    <a:pt x="304" y="633"/>
                  </a:lnTo>
                  <a:lnTo>
                    <a:pt x="299" y="630"/>
                  </a:lnTo>
                  <a:lnTo>
                    <a:pt x="296" y="629"/>
                  </a:lnTo>
                  <a:lnTo>
                    <a:pt x="302" y="635"/>
                  </a:lnTo>
                  <a:lnTo>
                    <a:pt x="310" y="641"/>
                  </a:lnTo>
                  <a:close/>
                  <a:moveTo>
                    <a:pt x="487" y="630"/>
                  </a:moveTo>
                  <a:lnTo>
                    <a:pt x="487" y="630"/>
                  </a:lnTo>
                  <a:lnTo>
                    <a:pt x="484" y="629"/>
                  </a:lnTo>
                  <a:lnTo>
                    <a:pt x="482" y="629"/>
                  </a:lnTo>
                  <a:lnTo>
                    <a:pt x="484" y="632"/>
                  </a:lnTo>
                  <a:lnTo>
                    <a:pt x="485" y="632"/>
                  </a:lnTo>
                  <a:lnTo>
                    <a:pt x="487" y="630"/>
                  </a:lnTo>
                  <a:close/>
                  <a:moveTo>
                    <a:pt x="528" y="647"/>
                  </a:moveTo>
                  <a:lnTo>
                    <a:pt x="528" y="647"/>
                  </a:lnTo>
                  <a:lnTo>
                    <a:pt x="523" y="641"/>
                  </a:lnTo>
                  <a:lnTo>
                    <a:pt x="517" y="636"/>
                  </a:lnTo>
                  <a:lnTo>
                    <a:pt x="511" y="632"/>
                  </a:lnTo>
                  <a:lnTo>
                    <a:pt x="504" y="630"/>
                  </a:lnTo>
                  <a:lnTo>
                    <a:pt x="508" y="635"/>
                  </a:lnTo>
                  <a:lnTo>
                    <a:pt x="514" y="641"/>
                  </a:lnTo>
                  <a:lnTo>
                    <a:pt x="519" y="645"/>
                  </a:lnTo>
                  <a:lnTo>
                    <a:pt x="523" y="647"/>
                  </a:lnTo>
                  <a:lnTo>
                    <a:pt x="528" y="647"/>
                  </a:lnTo>
                  <a:close/>
                  <a:moveTo>
                    <a:pt x="769" y="644"/>
                  </a:moveTo>
                  <a:lnTo>
                    <a:pt x="769" y="644"/>
                  </a:lnTo>
                  <a:lnTo>
                    <a:pt x="770" y="638"/>
                  </a:lnTo>
                  <a:lnTo>
                    <a:pt x="770" y="636"/>
                  </a:lnTo>
                  <a:lnTo>
                    <a:pt x="770" y="633"/>
                  </a:lnTo>
                  <a:lnTo>
                    <a:pt x="769" y="633"/>
                  </a:lnTo>
                  <a:lnTo>
                    <a:pt x="766" y="639"/>
                  </a:lnTo>
                  <a:lnTo>
                    <a:pt x="766" y="642"/>
                  </a:lnTo>
                  <a:lnTo>
                    <a:pt x="769" y="644"/>
                  </a:lnTo>
                  <a:close/>
                  <a:moveTo>
                    <a:pt x="699" y="639"/>
                  </a:moveTo>
                  <a:lnTo>
                    <a:pt x="699" y="639"/>
                  </a:lnTo>
                  <a:lnTo>
                    <a:pt x="709" y="645"/>
                  </a:lnTo>
                  <a:lnTo>
                    <a:pt x="720" y="650"/>
                  </a:lnTo>
                  <a:lnTo>
                    <a:pt x="722" y="650"/>
                  </a:lnTo>
                  <a:lnTo>
                    <a:pt x="723" y="648"/>
                  </a:lnTo>
                  <a:lnTo>
                    <a:pt x="725" y="648"/>
                  </a:lnTo>
                  <a:lnTo>
                    <a:pt x="728" y="650"/>
                  </a:lnTo>
                  <a:lnTo>
                    <a:pt x="728" y="651"/>
                  </a:lnTo>
                  <a:lnTo>
                    <a:pt x="729" y="656"/>
                  </a:lnTo>
                  <a:lnTo>
                    <a:pt x="732" y="653"/>
                  </a:lnTo>
                  <a:lnTo>
                    <a:pt x="732" y="648"/>
                  </a:lnTo>
                  <a:lnTo>
                    <a:pt x="702" y="633"/>
                  </a:lnTo>
                  <a:lnTo>
                    <a:pt x="702" y="636"/>
                  </a:lnTo>
                  <a:lnTo>
                    <a:pt x="700" y="638"/>
                  </a:lnTo>
                  <a:lnTo>
                    <a:pt x="699" y="639"/>
                  </a:lnTo>
                  <a:close/>
                  <a:moveTo>
                    <a:pt x="360" y="639"/>
                  </a:moveTo>
                  <a:lnTo>
                    <a:pt x="360" y="639"/>
                  </a:lnTo>
                  <a:lnTo>
                    <a:pt x="360" y="644"/>
                  </a:lnTo>
                  <a:lnTo>
                    <a:pt x="363" y="648"/>
                  </a:lnTo>
                  <a:lnTo>
                    <a:pt x="371" y="654"/>
                  </a:lnTo>
                  <a:lnTo>
                    <a:pt x="375" y="654"/>
                  </a:lnTo>
                  <a:lnTo>
                    <a:pt x="378" y="656"/>
                  </a:lnTo>
                  <a:lnTo>
                    <a:pt x="383" y="658"/>
                  </a:lnTo>
                  <a:lnTo>
                    <a:pt x="388" y="656"/>
                  </a:lnTo>
                  <a:lnTo>
                    <a:pt x="378" y="650"/>
                  </a:lnTo>
                  <a:lnTo>
                    <a:pt x="372" y="644"/>
                  </a:lnTo>
                  <a:lnTo>
                    <a:pt x="365" y="638"/>
                  </a:lnTo>
                  <a:lnTo>
                    <a:pt x="360" y="636"/>
                  </a:lnTo>
                  <a:lnTo>
                    <a:pt x="356" y="635"/>
                  </a:lnTo>
                  <a:lnTo>
                    <a:pt x="356" y="636"/>
                  </a:lnTo>
                  <a:lnTo>
                    <a:pt x="357" y="636"/>
                  </a:lnTo>
                  <a:lnTo>
                    <a:pt x="359" y="638"/>
                  </a:lnTo>
                  <a:lnTo>
                    <a:pt x="360" y="639"/>
                  </a:lnTo>
                  <a:close/>
                  <a:moveTo>
                    <a:pt x="511" y="650"/>
                  </a:moveTo>
                  <a:lnTo>
                    <a:pt x="511" y="650"/>
                  </a:lnTo>
                  <a:lnTo>
                    <a:pt x="502" y="642"/>
                  </a:lnTo>
                  <a:lnTo>
                    <a:pt x="493" y="636"/>
                  </a:lnTo>
                  <a:lnTo>
                    <a:pt x="496" y="641"/>
                  </a:lnTo>
                  <a:lnTo>
                    <a:pt x="500" y="645"/>
                  </a:lnTo>
                  <a:lnTo>
                    <a:pt x="505" y="648"/>
                  </a:lnTo>
                  <a:lnTo>
                    <a:pt x="511" y="650"/>
                  </a:lnTo>
                  <a:close/>
                  <a:moveTo>
                    <a:pt x="778" y="650"/>
                  </a:moveTo>
                  <a:lnTo>
                    <a:pt x="778" y="650"/>
                  </a:lnTo>
                  <a:lnTo>
                    <a:pt x="781" y="645"/>
                  </a:lnTo>
                  <a:lnTo>
                    <a:pt x="783" y="639"/>
                  </a:lnTo>
                  <a:lnTo>
                    <a:pt x="779" y="638"/>
                  </a:lnTo>
                  <a:lnTo>
                    <a:pt x="776" y="636"/>
                  </a:lnTo>
                  <a:lnTo>
                    <a:pt x="775" y="644"/>
                  </a:lnTo>
                  <a:lnTo>
                    <a:pt x="775" y="648"/>
                  </a:lnTo>
                  <a:lnTo>
                    <a:pt x="776" y="650"/>
                  </a:lnTo>
                  <a:lnTo>
                    <a:pt x="778" y="650"/>
                  </a:lnTo>
                  <a:close/>
                  <a:moveTo>
                    <a:pt x="542" y="656"/>
                  </a:moveTo>
                  <a:lnTo>
                    <a:pt x="542" y="656"/>
                  </a:lnTo>
                  <a:lnTo>
                    <a:pt x="575" y="674"/>
                  </a:lnTo>
                  <a:lnTo>
                    <a:pt x="593" y="682"/>
                  </a:lnTo>
                  <a:lnTo>
                    <a:pt x="610" y="690"/>
                  </a:lnTo>
                  <a:lnTo>
                    <a:pt x="586" y="674"/>
                  </a:lnTo>
                  <a:lnTo>
                    <a:pt x="572" y="667"/>
                  </a:lnTo>
                  <a:lnTo>
                    <a:pt x="566" y="664"/>
                  </a:lnTo>
                  <a:lnTo>
                    <a:pt x="558" y="662"/>
                  </a:lnTo>
                  <a:lnTo>
                    <a:pt x="549" y="658"/>
                  </a:lnTo>
                  <a:lnTo>
                    <a:pt x="542" y="650"/>
                  </a:lnTo>
                  <a:lnTo>
                    <a:pt x="528" y="638"/>
                  </a:lnTo>
                  <a:lnTo>
                    <a:pt x="531" y="642"/>
                  </a:lnTo>
                  <a:lnTo>
                    <a:pt x="534" y="647"/>
                  </a:lnTo>
                  <a:lnTo>
                    <a:pt x="542" y="656"/>
                  </a:lnTo>
                  <a:close/>
                  <a:moveTo>
                    <a:pt x="455" y="644"/>
                  </a:moveTo>
                  <a:lnTo>
                    <a:pt x="455" y="644"/>
                  </a:lnTo>
                  <a:lnTo>
                    <a:pt x="450" y="641"/>
                  </a:lnTo>
                  <a:lnTo>
                    <a:pt x="447" y="639"/>
                  </a:lnTo>
                  <a:lnTo>
                    <a:pt x="446" y="639"/>
                  </a:lnTo>
                  <a:lnTo>
                    <a:pt x="449" y="642"/>
                  </a:lnTo>
                  <a:lnTo>
                    <a:pt x="452" y="644"/>
                  </a:lnTo>
                  <a:lnTo>
                    <a:pt x="455" y="644"/>
                  </a:lnTo>
                  <a:close/>
                  <a:moveTo>
                    <a:pt x="418" y="645"/>
                  </a:moveTo>
                  <a:lnTo>
                    <a:pt x="418" y="645"/>
                  </a:lnTo>
                  <a:lnTo>
                    <a:pt x="417" y="642"/>
                  </a:lnTo>
                  <a:lnTo>
                    <a:pt x="415" y="641"/>
                  </a:lnTo>
                  <a:lnTo>
                    <a:pt x="414" y="642"/>
                  </a:lnTo>
                  <a:lnTo>
                    <a:pt x="415" y="644"/>
                  </a:lnTo>
                  <a:lnTo>
                    <a:pt x="417" y="645"/>
                  </a:lnTo>
                  <a:lnTo>
                    <a:pt x="418" y="645"/>
                  </a:lnTo>
                  <a:close/>
                  <a:moveTo>
                    <a:pt x="616" y="645"/>
                  </a:moveTo>
                  <a:lnTo>
                    <a:pt x="616" y="645"/>
                  </a:lnTo>
                  <a:lnTo>
                    <a:pt x="615" y="644"/>
                  </a:lnTo>
                  <a:lnTo>
                    <a:pt x="612" y="642"/>
                  </a:lnTo>
                  <a:lnTo>
                    <a:pt x="612" y="644"/>
                  </a:lnTo>
                  <a:lnTo>
                    <a:pt x="613" y="645"/>
                  </a:lnTo>
                  <a:lnTo>
                    <a:pt x="616" y="645"/>
                  </a:lnTo>
                  <a:close/>
                  <a:moveTo>
                    <a:pt x="571" y="656"/>
                  </a:moveTo>
                  <a:lnTo>
                    <a:pt x="571" y="656"/>
                  </a:lnTo>
                  <a:lnTo>
                    <a:pt x="578" y="659"/>
                  </a:lnTo>
                  <a:lnTo>
                    <a:pt x="584" y="664"/>
                  </a:lnTo>
                  <a:lnTo>
                    <a:pt x="590" y="667"/>
                  </a:lnTo>
                  <a:lnTo>
                    <a:pt x="597" y="668"/>
                  </a:lnTo>
                  <a:lnTo>
                    <a:pt x="577" y="654"/>
                  </a:lnTo>
                  <a:lnTo>
                    <a:pt x="555" y="644"/>
                  </a:lnTo>
                  <a:lnTo>
                    <a:pt x="554" y="644"/>
                  </a:lnTo>
                  <a:lnTo>
                    <a:pt x="557" y="648"/>
                  </a:lnTo>
                  <a:lnTo>
                    <a:pt x="560" y="651"/>
                  </a:lnTo>
                  <a:lnTo>
                    <a:pt x="571" y="656"/>
                  </a:lnTo>
                  <a:close/>
                  <a:moveTo>
                    <a:pt x="604" y="651"/>
                  </a:moveTo>
                  <a:lnTo>
                    <a:pt x="604" y="651"/>
                  </a:lnTo>
                  <a:lnTo>
                    <a:pt x="598" y="647"/>
                  </a:lnTo>
                  <a:lnTo>
                    <a:pt x="590" y="644"/>
                  </a:lnTo>
                  <a:lnTo>
                    <a:pt x="597" y="648"/>
                  </a:lnTo>
                  <a:lnTo>
                    <a:pt x="604" y="651"/>
                  </a:lnTo>
                  <a:close/>
                  <a:moveTo>
                    <a:pt x="728" y="691"/>
                  </a:moveTo>
                  <a:lnTo>
                    <a:pt x="728" y="691"/>
                  </a:lnTo>
                  <a:lnTo>
                    <a:pt x="729" y="683"/>
                  </a:lnTo>
                  <a:lnTo>
                    <a:pt x="731" y="677"/>
                  </a:lnTo>
                  <a:lnTo>
                    <a:pt x="728" y="680"/>
                  </a:lnTo>
                  <a:lnTo>
                    <a:pt x="726" y="680"/>
                  </a:lnTo>
                  <a:lnTo>
                    <a:pt x="723" y="680"/>
                  </a:lnTo>
                  <a:lnTo>
                    <a:pt x="722" y="676"/>
                  </a:lnTo>
                  <a:lnTo>
                    <a:pt x="722" y="673"/>
                  </a:lnTo>
                  <a:lnTo>
                    <a:pt x="697" y="658"/>
                  </a:lnTo>
                  <a:lnTo>
                    <a:pt x="685" y="650"/>
                  </a:lnTo>
                  <a:lnTo>
                    <a:pt x="673" y="645"/>
                  </a:lnTo>
                  <a:lnTo>
                    <a:pt x="679" y="651"/>
                  </a:lnTo>
                  <a:lnTo>
                    <a:pt x="685" y="658"/>
                  </a:lnTo>
                  <a:lnTo>
                    <a:pt x="699" y="670"/>
                  </a:lnTo>
                  <a:lnTo>
                    <a:pt x="714" y="680"/>
                  </a:lnTo>
                  <a:lnTo>
                    <a:pt x="728" y="691"/>
                  </a:lnTo>
                  <a:close/>
                  <a:moveTo>
                    <a:pt x="749" y="645"/>
                  </a:moveTo>
                  <a:lnTo>
                    <a:pt x="749" y="645"/>
                  </a:lnTo>
                  <a:lnTo>
                    <a:pt x="749" y="647"/>
                  </a:lnTo>
                  <a:lnTo>
                    <a:pt x="751" y="647"/>
                  </a:lnTo>
                  <a:lnTo>
                    <a:pt x="754" y="647"/>
                  </a:lnTo>
                  <a:lnTo>
                    <a:pt x="752" y="645"/>
                  </a:lnTo>
                  <a:lnTo>
                    <a:pt x="751" y="645"/>
                  </a:lnTo>
                  <a:lnTo>
                    <a:pt x="749" y="645"/>
                  </a:lnTo>
                  <a:close/>
                  <a:moveTo>
                    <a:pt x="555" y="653"/>
                  </a:moveTo>
                  <a:lnTo>
                    <a:pt x="555" y="653"/>
                  </a:lnTo>
                  <a:lnTo>
                    <a:pt x="551" y="650"/>
                  </a:lnTo>
                  <a:lnTo>
                    <a:pt x="549" y="648"/>
                  </a:lnTo>
                  <a:lnTo>
                    <a:pt x="546" y="647"/>
                  </a:lnTo>
                  <a:lnTo>
                    <a:pt x="551" y="651"/>
                  </a:lnTo>
                  <a:lnTo>
                    <a:pt x="554" y="653"/>
                  </a:lnTo>
                  <a:lnTo>
                    <a:pt x="555" y="653"/>
                  </a:lnTo>
                  <a:close/>
                  <a:moveTo>
                    <a:pt x="429" y="656"/>
                  </a:moveTo>
                  <a:lnTo>
                    <a:pt x="429" y="656"/>
                  </a:lnTo>
                  <a:lnTo>
                    <a:pt x="446" y="665"/>
                  </a:lnTo>
                  <a:lnTo>
                    <a:pt x="462" y="674"/>
                  </a:lnTo>
                  <a:lnTo>
                    <a:pt x="455" y="667"/>
                  </a:lnTo>
                  <a:lnTo>
                    <a:pt x="447" y="661"/>
                  </a:lnTo>
                  <a:lnTo>
                    <a:pt x="429" y="650"/>
                  </a:lnTo>
                  <a:lnTo>
                    <a:pt x="429" y="653"/>
                  </a:lnTo>
                  <a:lnTo>
                    <a:pt x="429" y="656"/>
                  </a:lnTo>
                  <a:close/>
                  <a:moveTo>
                    <a:pt x="485" y="667"/>
                  </a:moveTo>
                  <a:lnTo>
                    <a:pt x="485" y="667"/>
                  </a:lnTo>
                  <a:lnTo>
                    <a:pt x="475" y="658"/>
                  </a:lnTo>
                  <a:lnTo>
                    <a:pt x="468" y="654"/>
                  </a:lnTo>
                  <a:lnTo>
                    <a:pt x="461" y="650"/>
                  </a:lnTo>
                  <a:lnTo>
                    <a:pt x="473" y="659"/>
                  </a:lnTo>
                  <a:lnTo>
                    <a:pt x="479" y="664"/>
                  </a:lnTo>
                  <a:lnTo>
                    <a:pt x="485" y="667"/>
                  </a:lnTo>
                  <a:close/>
                  <a:moveTo>
                    <a:pt x="394" y="651"/>
                  </a:moveTo>
                  <a:lnTo>
                    <a:pt x="394" y="651"/>
                  </a:lnTo>
                  <a:lnTo>
                    <a:pt x="392" y="653"/>
                  </a:lnTo>
                  <a:lnTo>
                    <a:pt x="391" y="653"/>
                  </a:lnTo>
                  <a:lnTo>
                    <a:pt x="407" y="662"/>
                  </a:lnTo>
                  <a:lnTo>
                    <a:pt x="415" y="667"/>
                  </a:lnTo>
                  <a:lnTo>
                    <a:pt x="424" y="670"/>
                  </a:lnTo>
                  <a:lnTo>
                    <a:pt x="409" y="661"/>
                  </a:lnTo>
                  <a:lnTo>
                    <a:pt x="394" y="651"/>
                  </a:lnTo>
                  <a:close/>
                  <a:moveTo>
                    <a:pt x="767" y="654"/>
                  </a:moveTo>
                  <a:lnTo>
                    <a:pt x="767" y="654"/>
                  </a:lnTo>
                  <a:lnTo>
                    <a:pt x="761" y="651"/>
                  </a:lnTo>
                  <a:lnTo>
                    <a:pt x="761" y="654"/>
                  </a:lnTo>
                  <a:lnTo>
                    <a:pt x="763" y="654"/>
                  </a:lnTo>
                  <a:lnTo>
                    <a:pt x="766" y="656"/>
                  </a:lnTo>
                  <a:lnTo>
                    <a:pt x="767" y="654"/>
                  </a:lnTo>
                  <a:close/>
                  <a:moveTo>
                    <a:pt x="735" y="659"/>
                  </a:moveTo>
                  <a:lnTo>
                    <a:pt x="735" y="659"/>
                  </a:lnTo>
                  <a:lnTo>
                    <a:pt x="738" y="656"/>
                  </a:lnTo>
                  <a:lnTo>
                    <a:pt x="738" y="654"/>
                  </a:lnTo>
                  <a:lnTo>
                    <a:pt x="738" y="653"/>
                  </a:lnTo>
                  <a:lnTo>
                    <a:pt x="735" y="659"/>
                  </a:lnTo>
                  <a:close/>
                  <a:moveTo>
                    <a:pt x="715" y="659"/>
                  </a:moveTo>
                  <a:lnTo>
                    <a:pt x="715" y="659"/>
                  </a:lnTo>
                  <a:lnTo>
                    <a:pt x="712" y="658"/>
                  </a:lnTo>
                  <a:lnTo>
                    <a:pt x="711" y="654"/>
                  </a:lnTo>
                  <a:lnTo>
                    <a:pt x="703" y="654"/>
                  </a:lnTo>
                  <a:lnTo>
                    <a:pt x="709" y="658"/>
                  </a:lnTo>
                  <a:lnTo>
                    <a:pt x="712" y="659"/>
                  </a:lnTo>
                  <a:lnTo>
                    <a:pt x="715" y="659"/>
                  </a:lnTo>
                  <a:close/>
                  <a:moveTo>
                    <a:pt x="744" y="665"/>
                  </a:moveTo>
                  <a:lnTo>
                    <a:pt x="744" y="665"/>
                  </a:lnTo>
                  <a:lnTo>
                    <a:pt x="746" y="665"/>
                  </a:lnTo>
                  <a:lnTo>
                    <a:pt x="746" y="667"/>
                  </a:lnTo>
                  <a:lnTo>
                    <a:pt x="747" y="667"/>
                  </a:lnTo>
                  <a:lnTo>
                    <a:pt x="749" y="658"/>
                  </a:lnTo>
                  <a:lnTo>
                    <a:pt x="747" y="658"/>
                  </a:lnTo>
                  <a:lnTo>
                    <a:pt x="746" y="656"/>
                  </a:lnTo>
                  <a:lnTo>
                    <a:pt x="744" y="661"/>
                  </a:lnTo>
                  <a:lnTo>
                    <a:pt x="744" y="665"/>
                  </a:lnTo>
                  <a:close/>
                  <a:moveTo>
                    <a:pt x="532" y="693"/>
                  </a:moveTo>
                  <a:lnTo>
                    <a:pt x="532" y="693"/>
                  </a:lnTo>
                  <a:lnTo>
                    <a:pt x="548" y="699"/>
                  </a:lnTo>
                  <a:lnTo>
                    <a:pt x="561" y="705"/>
                  </a:lnTo>
                  <a:lnTo>
                    <a:pt x="575" y="711"/>
                  </a:lnTo>
                  <a:lnTo>
                    <a:pt x="589" y="715"/>
                  </a:lnTo>
                  <a:lnTo>
                    <a:pt x="581" y="709"/>
                  </a:lnTo>
                  <a:lnTo>
                    <a:pt x="569" y="703"/>
                  </a:lnTo>
                  <a:lnTo>
                    <a:pt x="543" y="690"/>
                  </a:lnTo>
                  <a:lnTo>
                    <a:pt x="545" y="688"/>
                  </a:lnTo>
                  <a:lnTo>
                    <a:pt x="543" y="688"/>
                  </a:lnTo>
                  <a:lnTo>
                    <a:pt x="542" y="686"/>
                  </a:lnTo>
                  <a:lnTo>
                    <a:pt x="543" y="683"/>
                  </a:lnTo>
                  <a:lnTo>
                    <a:pt x="542" y="682"/>
                  </a:lnTo>
                  <a:lnTo>
                    <a:pt x="540" y="679"/>
                  </a:lnTo>
                  <a:lnTo>
                    <a:pt x="540" y="676"/>
                  </a:lnTo>
                  <a:lnTo>
                    <a:pt x="529" y="665"/>
                  </a:lnTo>
                  <a:lnTo>
                    <a:pt x="523" y="662"/>
                  </a:lnTo>
                  <a:lnTo>
                    <a:pt x="519" y="662"/>
                  </a:lnTo>
                  <a:lnTo>
                    <a:pt x="516" y="662"/>
                  </a:lnTo>
                  <a:lnTo>
                    <a:pt x="520" y="665"/>
                  </a:lnTo>
                  <a:lnTo>
                    <a:pt x="525" y="670"/>
                  </a:lnTo>
                  <a:lnTo>
                    <a:pt x="523" y="671"/>
                  </a:lnTo>
                  <a:lnTo>
                    <a:pt x="520" y="673"/>
                  </a:lnTo>
                  <a:lnTo>
                    <a:pt x="511" y="668"/>
                  </a:lnTo>
                  <a:lnTo>
                    <a:pt x="504" y="662"/>
                  </a:lnTo>
                  <a:lnTo>
                    <a:pt x="500" y="662"/>
                  </a:lnTo>
                  <a:lnTo>
                    <a:pt x="497" y="661"/>
                  </a:lnTo>
                  <a:lnTo>
                    <a:pt x="491" y="658"/>
                  </a:lnTo>
                  <a:lnTo>
                    <a:pt x="502" y="667"/>
                  </a:lnTo>
                  <a:lnTo>
                    <a:pt x="513" y="676"/>
                  </a:lnTo>
                  <a:lnTo>
                    <a:pt x="523" y="683"/>
                  </a:lnTo>
                  <a:lnTo>
                    <a:pt x="532" y="693"/>
                  </a:lnTo>
                  <a:close/>
                  <a:moveTo>
                    <a:pt x="618" y="673"/>
                  </a:moveTo>
                  <a:lnTo>
                    <a:pt x="618" y="673"/>
                  </a:lnTo>
                  <a:lnTo>
                    <a:pt x="615" y="668"/>
                  </a:lnTo>
                  <a:lnTo>
                    <a:pt x="609" y="665"/>
                  </a:lnTo>
                  <a:lnTo>
                    <a:pt x="598" y="659"/>
                  </a:lnTo>
                  <a:lnTo>
                    <a:pt x="603" y="664"/>
                  </a:lnTo>
                  <a:lnTo>
                    <a:pt x="607" y="668"/>
                  </a:lnTo>
                  <a:lnTo>
                    <a:pt x="612" y="671"/>
                  </a:lnTo>
                  <a:lnTo>
                    <a:pt x="618" y="673"/>
                  </a:lnTo>
                  <a:close/>
                  <a:moveTo>
                    <a:pt x="632" y="671"/>
                  </a:moveTo>
                  <a:lnTo>
                    <a:pt x="632" y="671"/>
                  </a:lnTo>
                  <a:lnTo>
                    <a:pt x="624" y="665"/>
                  </a:lnTo>
                  <a:lnTo>
                    <a:pt x="621" y="662"/>
                  </a:lnTo>
                  <a:lnTo>
                    <a:pt x="616" y="661"/>
                  </a:lnTo>
                  <a:lnTo>
                    <a:pt x="619" y="664"/>
                  </a:lnTo>
                  <a:lnTo>
                    <a:pt x="622" y="667"/>
                  </a:lnTo>
                  <a:lnTo>
                    <a:pt x="632" y="671"/>
                  </a:lnTo>
                  <a:close/>
                  <a:moveTo>
                    <a:pt x="532" y="664"/>
                  </a:moveTo>
                  <a:lnTo>
                    <a:pt x="532" y="664"/>
                  </a:lnTo>
                  <a:lnTo>
                    <a:pt x="542" y="670"/>
                  </a:lnTo>
                  <a:lnTo>
                    <a:pt x="551" y="677"/>
                  </a:lnTo>
                  <a:lnTo>
                    <a:pt x="548" y="671"/>
                  </a:lnTo>
                  <a:lnTo>
                    <a:pt x="543" y="667"/>
                  </a:lnTo>
                  <a:lnTo>
                    <a:pt x="539" y="664"/>
                  </a:lnTo>
                  <a:lnTo>
                    <a:pt x="534" y="661"/>
                  </a:lnTo>
                  <a:lnTo>
                    <a:pt x="532" y="664"/>
                  </a:lnTo>
                  <a:close/>
                  <a:moveTo>
                    <a:pt x="719" y="662"/>
                  </a:moveTo>
                  <a:lnTo>
                    <a:pt x="719" y="662"/>
                  </a:lnTo>
                  <a:lnTo>
                    <a:pt x="719" y="664"/>
                  </a:lnTo>
                  <a:lnTo>
                    <a:pt x="720" y="665"/>
                  </a:lnTo>
                  <a:lnTo>
                    <a:pt x="723" y="665"/>
                  </a:lnTo>
                  <a:lnTo>
                    <a:pt x="723" y="662"/>
                  </a:lnTo>
                  <a:lnTo>
                    <a:pt x="722" y="662"/>
                  </a:lnTo>
                  <a:lnTo>
                    <a:pt x="720" y="661"/>
                  </a:lnTo>
                  <a:lnTo>
                    <a:pt x="719" y="662"/>
                  </a:lnTo>
                  <a:close/>
                  <a:moveTo>
                    <a:pt x="420" y="680"/>
                  </a:moveTo>
                  <a:lnTo>
                    <a:pt x="420" y="680"/>
                  </a:lnTo>
                  <a:lnTo>
                    <a:pt x="407" y="671"/>
                  </a:lnTo>
                  <a:lnTo>
                    <a:pt x="401" y="667"/>
                  </a:lnTo>
                  <a:lnTo>
                    <a:pt x="394" y="665"/>
                  </a:lnTo>
                  <a:lnTo>
                    <a:pt x="407" y="673"/>
                  </a:lnTo>
                  <a:lnTo>
                    <a:pt x="414" y="677"/>
                  </a:lnTo>
                  <a:lnTo>
                    <a:pt x="420" y="680"/>
                  </a:lnTo>
                  <a:close/>
                  <a:moveTo>
                    <a:pt x="767" y="679"/>
                  </a:moveTo>
                  <a:lnTo>
                    <a:pt x="767" y="679"/>
                  </a:lnTo>
                  <a:lnTo>
                    <a:pt x="772" y="671"/>
                  </a:lnTo>
                  <a:lnTo>
                    <a:pt x="773" y="668"/>
                  </a:lnTo>
                  <a:lnTo>
                    <a:pt x="772" y="665"/>
                  </a:lnTo>
                  <a:lnTo>
                    <a:pt x="770" y="668"/>
                  </a:lnTo>
                  <a:lnTo>
                    <a:pt x="770" y="671"/>
                  </a:lnTo>
                  <a:lnTo>
                    <a:pt x="769" y="676"/>
                  </a:lnTo>
                  <a:lnTo>
                    <a:pt x="767" y="679"/>
                  </a:lnTo>
                  <a:close/>
                  <a:moveTo>
                    <a:pt x="491" y="671"/>
                  </a:moveTo>
                  <a:lnTo>
                    <a:pt x="491" y="671"/>
                  </a:lnTo>
                  <a:lnTo>
                    <a:pt x="490" y="668"/>
                  </a:lnTo>
                  <a:lnTo>
                    <a:pt x="485" y="667"/>
                  </a:lnTo>
                  <a:lnTo>
                    <a:pt x="487" y="668"/>
                  </a:lnTo>
                  <a:lnTo>
                    <a:pt x="488" y="670"/>
                  </a:lnTo>
                  <a:lnTo>
                    <a:pt x="491" y="671"/>
                  </a:lnTo>
                  <a:close/>
                  <a:moveTo>
                    <a:pt x="734" y="671"/>
                  </a:moveTo>
                  <a:lnTo>
                    <a:pt x="734" y="671"/>
                  </a:lnTo>
                  <a:lnTo>
                    <a:pt x="734" y="668"/>
                  </a:lnTo>
                  <a:lnTo>
                    <a:pt x="732" y="667"/>
                  </a:lnTo>
                  <a:lnTo>
                    <a:pt x="732" y="670"/>
                  </a:lnTo>
                  <a:lnTo>
                    <a:pt x="734" y="671"/>
                  </a:lnTo>
                  <a:close/>
                  <a:moveTo>
                    <a:pt x="465" y="709"/>
                  </a:moveTo>
                  <a:lnTo>
                    <a:pt x="465" y="709"/>
                  </a:lnTo>
                  <a:lnTo>
                    <a:pt x="473" y="714"/>
                  </a:lnTo>
                  <a:lnTo>
                    <a:pt x="478" y="714"/>
                  </a:lnTo>
                  <a:lnTo>
                    <a:pt x="481" y="715"/>
                  </a:lnTo>
                  <a:lnTo>
                    <a:pt x="482" y="714"/>
                  </a:lnTo>
                  <a:lnTo>
                    <a:pt x="481" y="712"/>
                  </a:lnTo>
                  <a:lnTo>
                    <a:pt x="479" y="712"/>
                  </a:lnTo>
                  <a:lnTo>
                    <a:pt x="479" y="709"/>
                  </a:lnTo>
                  <a:lnTo>
                    <a:pt x="475" y="709"/>
                  </a:lnTo>
                  <a:lnTo>
                    <a:pt x="472" y="706"/>
                  </a:lnTo>
                  <a:lnTo>
                    <a:pt x="468" y="705"/>
                  </a:lnTo>
                  <a:lnTo>
                    <a:pt x="467" y="702"/>
                  </a:lnTo>
                  <a:lnTo>
                    <a:pt x="461" y="699"/>
                  </a:lnTo>
                  <a:lnTo>
                    <a:pt x="458" y="697"/>
                  </a:lnTo>
                  <a:lnTo>
                    <a:pt x="456" y="694"/>
                  </a:lnTo>
                  <a:lnTo>
                    <a:pt x="452" y="691"/>
                  </a:lnTo>
                  <a:lnTo>
                    <a:pt x="446" y="686"/>
                  </a:lnTo>
                  <a:lnTo>
                    <a:pt x="441" y="683"/>
                  </a:lnTo>
                  <a:lnTo>
                    <a:pt x="433" y="680"/>
                  </a:lnTo>
                  <a:lnTo>
                    <a:pt x="433" y="679"/>
                  </a:lnTo>
                  <a:lnTo>
                    <a:pt x="430" y="679"/>
                  </a:lnTo>
                  <a:lnTo>
                    <a:pt x="426" y="677"/>
                  </a:lnTo>
                  <a:lnTo>
                    <a:pt x="420" y="674"/>
                  </a:lnTo>
                  <a:lnTo>
                    <a:pt x="443" y="693"/>
                  </a:lnTo>
                  <a:lnTo>
                    <a:pt x="453" y="702"/>
                  </a:lnTo>
                  <a:lnTo>
                    <a:pt x="465" y="709"/>
                  </a:lnTo>
                  <a:close/>
                  <a:moveTo>
                    <a:pt x="565" y="690"/>
                  </a:moveTo>
                  <a:lnTo>
                    <a:pt x="565" y="690"/>
                  </a:lnTo>
                  <a:lnTo>
                    <a:pt x="589" y="702"/>
                  </a:lnTo>
                  <a:lnTo>
                    <a:pt x="601" y="706"/>
                  </a:lnTo>
                  <a:lnTo>
                    <a:pt x="613" y="709"/>
                  </a:lnTo>
                  <a:lnTo>
                    <a:pt x="587" y="693"/>
                  </a:lnTo>
                  <a:lnTo>
                    <a:pt x="574" y="685"/>
                  </a:lnTo>
                  <a:lnTo>
                    <a:pt x="560" y="677"/>
                  </a:lnTo>
                  <a:lnTo>
                    <a:pt x="563" y="683"/>
                  </a:lnTo>
                  <a:lnTo>
                    <a:pt x="565" y="686"/>
                  </a:lnTo>
                  <a:lnTo>
                    <a:pt x="565" y="690"/>
                  </a:lnTo>
                  <a:close/>
                  <a:moveTo>
                    <a:pt x="510" y="693"/>
                  </a:moveTo>
                  <a:lnTo>
                    <a:pt x="510" y="693"/>
                  </a:lnTo>
                  <a:lnTo>
                    <a:pt x="507" y="691"/>
                  </a:lnTo>
                  <a:lnTo>
                    <a:pt x="504" y="688"/>
                  </a:lnTo>
                  <a:lnTo>
                    <a:pt x="505" y="691"/>
                  </a:lnTo>
                  <a:lnTo>
                    <a:pt x="507" y="693"/>
                  </a:lnTo>
                  <a:lnTo>
                    <a:pt x="510" y="693"/>
                  </a:lnTo>
                  <a:close/>
                  <a:moveTo>
                    <a:pt x="656" y="719"/>
                  </a:moveTo>
                  <a:lnTo>
                    <a:pt x="656" y="719"/>
                  </a:lnTo>
                  <a:lnTo>
                    <a:pt x="644" y="711"/>
                  </a:lnTo>
                  <a:lnTo>
                    <a:pt x="632" y="705"/>
                  </a:lnTo>
                  <a:lnTo>
                    <a:pt x="618" y="699"/>
                  </a:lnTo>
                  <a:lnTo>
                    <a:pt x="606" y="694"/>
                  </a:lnTo>
                  <a:lnTo>
                    <a:pt x="618" y="700"/>
                  </a:lnTo>
                  <a:lnTo>
                    <a:pt x="629" y="708"/>
                  </a:lnTo>
                  <a:lnTo>
                    <a:pt x="641" y="715"/>
                  </a:lnTo>
                  <a:lnTo>
                    <a:pt x="648" y="717"/>
                  </a:lnTo>
                  <a:lnTo>
                    <a:pt x="656" y="719"/>
                  </a:lnTo>
                  <a:close/>
                  <a:moveTo>
                    <a:pt x="258" y="740"/>
                  </a:moveTo>
                  <a:lnTo>
                    <a:pt x="258" y="740"/>
                  </a:lnTo>
                  <a:lnTo>
                    <a:pt x="249" y="728"/>
                  </a:lnTo>
                  <a:lnTo>
                    <a:pt x="238" y="717"/>
                  </a:lnTo>
                  <a:lnTo>
                    <a:pt x="218" y="697"/>
                  </a:lnTo>
                  <a:lnTo>
                    <a:pt x="226" y="709"/>
                  </a:lnTo>
                  <a:lnTo>
                    <a:pt x="237" y="720"/>
                  </a:lnTo>
                  <a:lnTo>
                    <a:pt x="258" y="740"/>
                  </a:lnTo>
                  <a:close/>
                  <a:moveTo>
                    <a:pt x="438" y="702"/>
                  </a:moveTo>
                  <a:lnTo>
                    <a:pt x="438" y="702"/>
                  </a:lnTo>
                  <a:lnTo>
                    <a:pt x="435" y="700"/>
                  </a:lnTo>
                  <a:lnTo>
                    <a:pt x="432" y="699"/>
                  </a:lnTo>
                  <a:lnTo>
                    <a:pt x="435" y="700"/>
                  </a:lnTo>
                  <a:lnTo>
                    <a:pt x="436" y="702"/>
                  </a:lnTo>
                  <a:lnTo>
                    <a:pt x="438" y="702"/>
                  </a:lnTo>
                  <a:close/>
                  <a:moveTo>
                    <a:pt x="444" y="706"/>
                  </a:moveTo>
                  <a:lnTo>
                    <a:pt x="444" y="706"/>
                  </a:lnTo>
                  <a:lnTo>
                    <a:pt x="441" y="703"/>
                  </a:lnTo>
                  <a:lnTo>
                    <a:pt x="439" y="703"/>
                  </a:lnTo>
                  <a:lnTo>
                    <a:pt x="441" y="706"/>
                  </a:lnTo>
                  <a:lnTo>
                    <a:pt x="443" y="706"/>
                  </a:lnTo>
                  <a:lnTo>
                    <a:pt x="444" y="706"/>
                  </a:lnTo>
                  <a:close/>
                  <a:moveTo>
                    <a:pt x="276" y="735"/>
                  </a:moveTo>
                  <a:lnTo>
                    <a:pt x="276" y="735"/>
                  </a:lnTo>
                  <a:lnTo>
                    <a:pt x="273" y="731"/>
                  </a:lnTo>
                  <a:lnTo>
                    <a:pt x="269" y="725"/>
                  </a:lnTo>
                  <a:lnTo>
                    <a:pt x="264" y="720"/>
                  </a:lnTo>
                  <a:lnTo>
                    <a:pt x="260" y="715"/>
                  </a:lnTo>
                  <a:lnTo>
                    <a:pt x="257" y="709"/>
                  </a:lnTo>
                  <a:lnTo>
                    <a:pt x="253" y="706"/>
                  </a:lnTo>
                  <a:lnTo>
                    <a:pt x="252" y="706"/>
                  </a:lnTo>
                  <a:lnTo>
                    <a:pt x="258" y="714"/>
                  </a:lnTo>
                  <a:lnTo>
                    <a:pt x="264" y="723"/>
                  </a:lnTo>
                  <a:lnTo>
                    <a:pt x="269" y="731"/>
                  </a:lnTo>
                  <a:lnTo>
                    <a:pt x="273" y="734"/>
                  </a:lnTo>
                  <a:lnTo>
                    <a:pt x="276" y="735"/>
                  </a:lnTo>
                  <a:close/>
                  <a:moveTo>
                    <a:pt x="450" y="711"/>
                  </a:moveTo>
                  <a:lnTo>
                    <a:pt x="450" y="711"/>
                  </a:lnTo>
                  <a:lnTo>
                    <a:pt x="447" y="708"/>
                  </a:lnTo>
                  <a:lnTo>
                    <a:pt x="446" y="708"/>
                  </a:lnTo>
                  <a:lnTo>
                    <a:pt x="447" y="709"/>
                  </a:lnTo>
                  <a:lnTo>
                    <a:pt x="450" y="711"/>
                  </a:lnTo>
                  <a:close/>
                  <a:moveTo>
                    <a:pt x="606" y="714"/>
                  </a:moveTo>
                  <a:lnTo>
                    <a:pt x="606" y="714"/>
                  </a:lnTo>
                  <a:lnTo>
                    <a:pt x="613" y="720"/>
                  </a:lnTo>
                  <a:lnTo>
                    <a:pt x="624" y="726"/>
                  </a:lnTo>
                  <a:lnTo>
                    <a:pt x="633" y="731"/>
                  </a:lnTo>
                  <a:lnTo>
                    <a:pt x="642" y="735"/>
                  </a:lnTo>
                  <a:lnTo>
                    <a:pt x="648" y="740"/>
                  </a:lnTo>
                  <a:lnTo>
                    <a:pt x="651" y="741"/>
                  </a:lnTo>
                  <a:lnTo>
                    <a:pt x="654" y="743"/>
                  </a:lnTo>
                  <a:lnTo>
                    <a:pt x="650" y="737"/>
                  </a:lnTo>
                  <a:lnTo>
                    <a:pt x="644" y="731"/>
                  </a:lnTo>
                  <a:lnTo>
                    <a:pt x="630" y="723"/>
                  </a:lnTo>
                  <a:lnTo>
                    <a:pt x="615" y="715"/>
                  </a:lnTo>
                  <a:lnTo>
                    <a:pt x="598" y="711"/>
                  </a:lnTo>
                  <a:lnTo>
                    <a:pt x="603" y="712"/>
                  </a:lnTo>
                  <a:lnTo>
                    <a:pt x="604" y="714"/>
                  </a:lnTo>
                  <a:lnTo>
                    <a:pt x="606" y="714"/>
                  </a:lnTo>
                  <a:close/>
                  <a:moveTo>
                    <a:pt x="467" y="719"/>
                  </a:moveTo>
                  <a:lnTo>
                    <a:pt x="467" y="719"/>
                  </a:lnTo>
                  <a:lnTo>
                    <a:pt x="467" y="717"/>
                  </a:lnTo>
                  <a:lnTo>
                    <a:pt x="468" y="715"/>
                  </a:lnTo>
                  <a:lnTo>
                    <a:pt x="468" y="717"/>
                  </a:lnTo>
                  <a:lnTo>
                    <a:pt x="467" y="714"/>
                  </a:lnTo>
                  <a:lnTo>
                    <a:pt x="465" y="715"/>
                  </a:lnTo>
                  <a:lnTo>
                    <a:pt x="467" y="715"/>
                  </a:lnTo>
                  <a:lnTo>
                    <a:pt x="467" y="717"/>
                  </a:lnTo>
                  <a:lnTo>
                    <a:pt x="465" y="719"/>
                  </a:lnTo>
                  <a:lnTo>
                    <a:pt x="467" y="719"/>
                  </a:lnTo>
                  <a:close/>
                  <a:moveTo>
                    <a:pt x="479" y="772"/>
                  </a:moveTo>
                  <a:lnTo>
                    <a:pt x="479" y="772"/>
                  </a:lnTo>
                  <a:lnTo>
                    <a:pt x="478" y="770"/>
                  </a:lnTo>
                  <a:lnTo>
                    <a:pt x="461" y="755"/>
                  </a:lnTo>
                  <a:lnTo>
                    <a:pt x="441" y="741"/>
                  </a:lnTo>
                  <a:lnTo>
                    <a:pt x="421" y="728"/>
                  </a:lnTo>
                  <a:lnTo>
                    <a:pt x="401" y="715"/>
                  </a:lnTo>
                  <a:lnTo>
                    <a:pt x="420" y="732"/>
                  </a:lnTo>
                  <a:lnTo>
                    <a:pt x="436" y="747"/>
                  </a:lnTo>
                  <a:lnTo>
                    <a:pt x="446" y="755"/>
                  </a:lnTo>
                  <a:lnTo>
                    <a:pt x="456" y="761"/>
                  </a:lnTo>
                  <a:lnTo>
                    <a:pt x="467" y="767"/>
                  </a:lnTo>
                  <a:lnTo>
                    <a:pt x="479" y="772"/>
                  </a:lnTo>
                  <a:close/>
                  <a:moveTo>
                    <a:pt x="638" y="752"/>
                  </a:moveTo>
                  <a:lnTo>
                    <a:pt x="638" y="752"/>
                  </a:lnTo>
                  <a:lnTo>
                    <a:pt x="624" y="741"/>
                  </a:lnTo>
                  <a:lnTo>
                    <a:pt x="610" y="731"/>
                  </a:lnTo>
                  <a:lnTo>
                    <a:pt x="593" y="723"/>
                  </a:lnTo>
                  <a:lnTo>
                    <a:pt x="577" y="715"/>
                  </a:lnTo>
                  <a:lnTo>
                    <a:pt x="606" y="735"/>
                  </a:lnTo>
                  <a:lnTo>
                    <a:pt x="621" y="744"/>
                  </a:lnTo>
                  <a:lnTo>
                    <a:pt x="638" y="752"/>
                  </a:lnTo>
                  <a:close/>
                  <a:moveTo>
                    <a:pt x="604" y="747"/>
                  </a:moveTo>
                  <a:lnTo>
                    <a:pt x="604" y="747"/>
                  </a:lnTo>
                  <a:lnTo>
                    <a:pt x="613" y="751"/>
                  </a:lnTo>
                  <a:lnTo>
                    <a:pt x="619" y="752"/>
                  </a:lnTo>
                  <a:lnTo>
                    <a:pt x="622" y="752"/>
                  </a:lnTo>
                  <a:lnTo>
                    <a:pt x="597" y="737"/>
                  </a:lnTo>
                  <a:lnTo>
                    <a:pt x="571" y="723"/>
                  </a:lnTo>
                  <a:lnTo>
                    <a:pt x="577" y="731"/>
                  </a:lnTo>
                  <a:lnTo>
                    <a:pt x="584" y="737"/>
                  </a:lnTo>
                  <a:lnTo>
                    <a:pt x="593" y="743"/>
                  </a:lnTo>
                  <a:lnTo>
                    <a:pt x="604" y="747"/>
                  </a:lnTo>
                  <a:close/>
                  <a:moveTo>
                    <a:pt x="246" y="746"/>
                  </a:moveTo>
                  <a:lnTo>
                    <a:pt x="246" y="746"/>
                  </a:lnTo>
                  <a:lnTo>
                    <a:pt x="241" y="738"/>
                  </a:lnTo>
                  <a:lnTo>
                    <a:pt x="235" y="734"/>
                  </a:lnTo>
                  <a:lnTo>
                    <a:pt x="240" y="740"/>
                  </a:lnTo>
                  <a:lnTo>
                    <a:pt x="243" y="743"/>
                  </a:lnTo>
                  <a:lnTo>
                    <a:pt x="246" y="746"/>
                  </a:lnTo>
                  <a:close/>
                  <a:moveTo>
                    <a:pt x="481" y="744"/>
                  </a:moveTo>
                  <a:lnTo>
                    <a:pt x="481" y="744"/>
                  </a:lnTo>
                  <a:lnTo>
                    <a:pt x="476" y="738"/>
                  </a:lnTo>
                  <a:lnTo>
                    <a:pt x="473" y="737"/>
                  </a:lnTo>
                  <a:lnTo>
                    <a:pt x="470" y="735"/>
                  </a:lnTo>
                  <a:lnTo>
                    <a:pt x="475" y="740"/>
                  </a:lnTo>
                  <a:lnTo>
                    <a:pt x="481" y="744"/>
                  </a:lnTo>
                  <a:close/>
                  <a:moveTo>
                    <a:pt x="266" y="747"/>
                  </a:moveTo>
                  <a:lnTo>
                    <a:pt x="266" y="747"/>
                  </a:lnTo>
                  <a:lnTo>
                    <a:pt x="264" y="744"/>
                  </a:lnTo>
                  <a:lnTo>
                    <a:pt x="263" y="743"/>
                  </a:lnTo>
                  <a:lnTo>
                    <a:pt x="261" y="743"/>
                  </a:lnTo>
                  <a:lnTo>
                    <a:pt x="266" y="747"/>
                  </a:lnTo>
                  <a:close/>
                  <a:moveTo>
                    <a:pt x="421" y="766"/>
                  </a:moveTo>
                  <a:lnTo>
                    <a:pt x="421" y="766"/>
                  </a:lnTo>
                  <a:lnTo>
                    <a:pt x="429" y="775"/>
                  </a:lnTo>
                  <a:lnTo>
                    <a:pt x="436" y="783"/>
                  </a:lnTo>
                  <a:lnTo>
                    <a:pt x="447" y="789"/>
                  </a:lnTo>
                  <a:lnTo>
                    <a:pt x="458" y="793"/>
                  </a:lnTo>
                  <a:lnTo>
                    <a:pt x="467" y="799"/>
                  </a:lnTo>
                  <a:lnTo>
                    <a:pt x="472" y="801"/>
                  </a:lnTo>
                  <a:lnTo>
                    <a:pt x="478" y="802"/>
                  </a:lnTo>
                  <a:lnTo>
                    <a:pt x="461" y="787"/>
                  </a:lnTo>
                  <a:lnTo>
                    <a:pt x="443" y="773"/>
                  </a:lnTo>
                  <a:lnTo>
                    <a:pt x="423" y="760"/>
                  </a:lnTo>
                  <a:lnTo>
                    <a:pt x="403" y="747"/>
                  </a:lnTo>
                  <a:lnTo>
                    <a:pt x="411" y="757"/>
                  </a:lnTo>
                  <a:lnTo>
                    <a:pt x="421" y="766"/>
                  </a:lnTo>
                  <a:close/>
                  <a:moveTo>
                    <a:pt x="606" y="764"/>
                  </a:moveTo>
                  <a:lnTo>
                    <a:pt x="606" y="764"/>
                  </a:lnTo>
                  <a:lnTo>
                    <a:pt x="610" y="769"/>
                  </a:lnTo>
                  <a:lnTo>
                    <a:pt x="613" y="770"/>
                  </a:lnTo>
                  <a:lnTo>
                    <a:pt x="616" y="770"/>
                  </a:lnTo>
                  <a:lnTo>
                    <a:pt x="604" y="763"/>
                  </a:lnTo>
                  <a:lnTo>
                    <a:pt x="600" y="758"/>
                  </a:lnTo>
                  <a:lnTo>
                    <a:pt x="593" y="757"/>
                  </a:lnTo>
                  <a:lnTo>
                    <a:pt x="606" y="764"/>
                  </a:lnTo>
                  <a:close/>
                  <a:moveTo>
                    <a:pt x="383" y="766"/>
                  </a:moveTo>
                  <a:lnTo>
                    <a:pt x="383" y="766"/>
                  </a:lnTo>
                  <a:lnTo>
                    <a:pt x="385" y="764"/>
                  </a:lnTo>
                  <a:lnTo>
                    <a:pt x="386" y="764"/>
                  </a:lnTo>
                  <a:lnTo>
                    <a:pt x="388" y="764"/>
                  </a:lnTo>
                  <a:lnTo>
                    <a:pt x="389" y="763"/>
                  </a:lnTo>
                  <a:lnTo>
                    <a:pt x="386" y="763"/>
                  </a:lnTo>
                  <a:lnTo>
                    <a:pt x="383" y="761"/>
                  </a:lnTo>
                  <a:lnTo>
                    <a:pt x="383" y="764"/>
                  </a:lnTo>
                  <a:lnTo>
                    <a:pt x="383" y="766"/>
                  </a:lnTo>
                  <a:close/>
                  <a:moveTo>
                    <a:pt x="659" y="769"/>
                  </a:moveTo>
                  <a:lnTo>
                    <a:pt x="659" y="769"/>
                  </a:lnTo>
                  <a:lnTo>
                    <a:pt x="656" y="769"/>
                  </a:lnTo>
                  <a:lnTo>
                    <a:pt x="654" y="766"/>
                  </a:lnTo>
                  <a:lnTo>
                    <a:pt x="653" y="764"/>
                  </a:lnTo>
                  <a:lnTo>
                    <a:pt x="651" y="764"/>
                  </a:lnTo>
                  <a:lnTo>
                    <a:pt x="653" y="766"/>
                  </a:lnTo>
                  <a:lnTo>
                    <a:pt x="654" y="769"/>
                  </a:lnTo>
                  <a:lnTo>
                    <a:pt x="659" y="769"/>
                  </a:lnTo>
                  <a:close/>
                  <a:moveTo>
                    <a:pt x="641" y="796"/>
                  </a:moveTo>
                  <a:lnTo>
                    <a:pt x="641" y="796"/>
                  </a:lnTo>
                  <a:lnTo>
                    <a:pt x="621" y="783"/>
                  </a:lnTo>
                  <a:lnTo>
                    <a:pt x="610" y="775"/>
                  </a:lnTo>
                  <a:lnTo>
                    <a:pt x="598" y="770"/>
                  </a:lnTo>
                  <a:lnTo>
                    <a:pt x="619" y="784"/>
                  </a:lnTo>
                  <a:lnTo>
                    <a:pt x="641" y="796"/>
                  </a:lnTo>
                  <a:close/>
                  <a:moveTo>
                    <a:pt x="472" y="784"/>
                  </a:moveTo>
                  <a:lnTo>
                    <a:pt x="472" y="784"/>
                  </a:lnTo>
                  <a:lnTo>
                    <a:pt x="465" y="781"/>
                  </a:lnTo>
                  <a:lnTo>
                    <a:pt x="464" y="781"/>
                  </a:lnTo>
                  <a:lnTo>
                    <a:pt x="461" y="781"/>
                  </a:lnTo>
                  <a:lnTo>
                    <a:pt x="464" y="781"/>
                  </a:lnTo>
                  <a:lnTo>
                    <a:pt x="465" y="784"/>
                  </a:lnTo>
                  <a:lnTo>
                    <a:pt x="468" y="784"/>
                  </a:lnTo>
                  <a:lnTo>
                    <a:pt x="472" y="784"/>
                  </a:lnTo>
                  <a:close/>
                  <a:moveTo>
                    <a:pt x="446" y="813"/>
                  </a:moveTo>
                  <a:lnTo>
                    <a:pt x="446" y="813"/>
                  </a:lnTo>
                  <a:lnTo>
                    <a:pt x="429" y="798"/>
                  </a:lnTo>
                  <a:lnTo>
                    <a:pt x="411" y="786"/>
                  </a:lnTo>
                  <a:lnTo>
                    <a:pt x="427" y="801"/>
                  </a:lnTo>
                  <a:lnTo>
                    <a:pt x="436" y="807"/>
                  </a:lnTo>
                  <a:lnTo>
                    <a:pt x="446" y="813"/>
                  </a:lnTo>
                  <a:close/>
                  <a:moveTo>
                    <a:pt x="615" y="793"/>
                  </a:moveTo>
                  <a:lnTo>
                    <a:pt x="615" y="793"/>
                  </a:lnTo>
                  <a:lnTo>
                    <a:pt x="612" y="792"/>
                  </a:lnTo>
                  <a:lnTo>
                    <a:pt x="610" y="790"/>
                  </a:lnTo>
                  <a:lnTo>
                    <a:pt x="609" y="790"/>
                  </a:lnTo>
                  <a:lnTo>
                    <a:pt x="612" y="793"/>
                  </a:lnTo>
                  <a:lnTo>
                    <a:pt x="613" y="795"/>
                  </a:lnTo>
                  <a:lnTo>
                    <a:pt x="615" y="793"/>
                  </a:lnTo>
                  <a:close/>
                  <a:moveTo>
                    <a:pt x="472" y="822"/>
                  </a:moveTo>
                  <a:lnTo>
                    <a:pt x="472" y="822"/>
                  </a:lnTo>
                  <a:lnTo>
                    <a:pt x="470" y="819"/>
                  </a:lnTo>
                  <a:lnTo>
                    <a:pt x="468" y="818"/>
                  </a:lnTo>
                  <a:lnTo>
                    <a:pt x="464" y="813"/>
                  </a:lnTo>
                  <a:lnTo>
                    <a:pt x="467" y="819"/>
                  </a:lnTo>
                  <a:lnTo>
                    <a:pt x="472" y="822"/>
                  </a:lnTo>
                  <a:close/>
                  <a:moveTo>
                    <a:pt x="455" y="818"/>
                  </a:moveTo>
                  <a:lnTo>
                    <a:pt x="455" y="818"/>
                  </a:lnTo>
                  <a:lnTo>
                    <a:pt x="449" y="816"/>
                  </a:lnTo>
                  <a:lnTo>
                    <a:pt x="452" y="818"/>
                  </a:lnTo>
                  <a:lnTo>
                    <a:pt x="453" y="818"/>
                  </a:lnTo>
                  <a:lnTo>
                    <a:pt x="455" y="818"/>
                  </a:lnTo>
                  <a:close/>
                  <a:moveTo>
                    <a:pt x="429" y="865"/>
                  </a:moveTo>
                  <a:lnTo>
                    <a:pt x="429" y="865"/>
                  </a:lnTo>
                  <a:lnTo>
                    <a:pt x="426" y="863"/>
                  </a:lnTo>
                  <a:lnTo>
                    <a:pt x="424" y="860"/>
                  </a:lnTo>
                  <a:lnTo>
                    <a:pt x="423" y="859"/>
                  </a:lnTo>
                  <a:lnTo>
                    <a:pt x="420" y="857"/>
                  </a:lnTo>
                  <a:lnTo>
                    <a:pt x="423" y="860"/>
                  </a:lnTo>
                  <a:lnTo>
                    <a:pt x="424" y="863"/>
                  </a:lnTo>
                  <a:lnTo>
                    <a:pt x="426" y="865"/>
                  </a:lnTo>
                  <a:lnTo>
                    <a:pt x="427" y="865"/>
                  </a:lnTo>
                  <a:lnTo>
                    <a:pt x="429" y="86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735" strike="noStrike" noProof="1">
                <a:solidFill>
                  <a:prstClr val="black"/>
                </a:solidFill>
                <a:latin typeface="Nexa Light" pitchFamily="50" charset="0"/>
                <a:ea typeface="华康少女文字W5(P)" pitchFamily="82" charset="-122"/>
              </a:endParaRPr>
            </a:p>
          </p:txBody>
        </p:sp>
        <p:sp>
          <p:nvSpPr>
            <p:cNvPr id="8" name="Freeform 7086"/>
            <p:cNvSpPr>
              <a:spLocks noEditPoints="1"/>
            </p:cNvSpPr>
            <p:nvPr/>
          </p:nvSpPr>
          <p:spPr bwMode="auto">
            <a:xfrm>
              <a:off x="6567488" y="4695825"/>
              <a:ext cx="206375" cy="190500"/>
            </a:xfrm>
            <a:custGeom>
              <a:gdLst>
                <a:gd name="T0" fmla="*/ 219254388 w 130"/>
                <a:gd name="T1" fmla="*/ 12601575 h 120"/>
                <a:gd name="T2" fmla="*/ 297378438 w 130"/>
                <a:gd name="T3" fmla="*/ 42843450 h 120"/>
                <a:gd name="T4" fmla="*/ 312499375 w 130"/>
                <a:gd name="T5" fmla="*/ 173891575 h 120"/>
                <a:gd name="T6" fmla="*/ 181451250 w 130"/>
                <a:gd name="T7" fmla="*/ 299899388 h 120"/>
                <a:gd name="T8" fmla="*/ 78125638 w 130"/>
                <a:gd name="T9" fmla="*/ 284778450 h 120"/>
                <a:gd name="T10" fmla="*/ 7561263 w 130"/>
                <a:gd name="T11" fmla="*/ 191531875 h 120"/>
                <a:gd name="T12" fmla="*/ 20161250 w 130"/>
                <a:gd name="T13" fmla="*/ 65524063 h 120"/>
                <a:gd name="T14" fmla="*/ 138609388 w 130"/>
                <a:gd name="T15" fmla="*/ 0 h 120"/>
                <a:gd name="T16" fmla="*/ 312499375 w 130"/>
                <a:gd name="T17" fmla="*/ 115927188 h 120"/>
                <a:gd name="T18" fmla="*/ 299899388 w 130"/>
                <a:gd name="T19" fmla="*/ 146169063 h 120"/>
                <a:gd name="T20" fmla="*/ 307459063 w 130"/>
                <a:gd name="T21" fmla="*/ 148690013 h 120"/>
                <a:gd name="T22" fmla="*/ 133569075 w 130"/>
                <a:gd name="T23" fmla="*/ 20161250 h 120"/>
                <a:gd name="T24" fmla="*/ 234375325 w 130"/>
                <a:gd name="T25" fmla="*/ 50403125 h 120"/>
                <a:gd name="T26" fmla="*/ 151209375 w 130"/>
                <a:gd name="T27" fmla="*/ 35282188 h 120"/>
                <a:gd name="T28" fmla="*/ 239415638 w 130"/>
                <a:gd name="T29" fmla="*/ 57964388 h 120"/>
                <a:gd name="T30" fmla="*/ 254536575 w 130"/>
                <a:gd name="T31" fmla="*/ 37803138 h 120"/>
                <a:gd name="T32" fmla="*/ 249496263 w 130"/>
                <a:gd name="T33" fmla="*/ 45362813 h 120"/>
                <a:gd name="T34" fmla="*/ 284778450 w 130"/>
                <a:gd name="T35" fmla="*/ 65524063 h 120"/>
                <a:gd name="T36" fmla="*/ 254536575 w 130"/>
                <a:gd name="T37" fmla="*/ 126007813 h 120"/>
                <a:gd name="T38" fmla="*/ 161290000 w 130"/>
                <a:gd name="T39" fmla="*/ 57964388 h 120"/>
                <a:gd name="T40" fmla="*/ 52924075 w 130"/>
                <a:gd name="T41" fmla="*/ 88206263 h 120"/>
                <a:gd name="T42" fmla="*/ 73085325 w 130"/>
                <a:gd name="T43" fmla="*/ 83165950 h 120"/>
                <a:gd name="T44" fmla="*/ 146169063 w 130"/>
                <a:gd name="T45" fmla="*/ 65524063 h 120"/>
                <a:gd name="T46" fmla="*/ 249496263 w 130"/>
                <a:gd name="T47" fmla="*/ 138609388 h 120"/>
                <a:gd name="T48" fmla="*/ 199093138 w 130"/>
                <a:gd name="T49" fmla="*/ 115927188 h 120"/>
                <a:gd name="T50" fmla="*/ 199093138 w 130"/>
                <a:gd name="T51" fmla="*/ 115927188 h 120"/>
                <a:gd name="T52" fmla="*/ 191531875 w 130"/>
                <a:gd name="T53" fmla="*/ 173891575 h 120"/>
                <a:gd name="T54" fmla="*/ 143649700 w 130"/>
                <a:gd name="T55" fmla="*/ 115927188 h 120"/>
                <a:gd name="T56" fmla="*/ 176410938 w 130"/>
                <a:gd name="T57" fmla="*/ 189012513 h 120"/>
                <a:gd name="T58" fmla="*/ 70564375 w 130"/>
                <a:gd name="T59" fmla="*/ 138609388 h 120"/>
                <a:gd name="T60" fmla="*/ 80645000 w 130"/>
                <a:gd name="T61" fmla="*/ 133569075 h 120"/>
                <a:gd name="T62" fmla="*/ 126007813 w 130"/>
                <a:gd name="T63" fmla="*/ 163810950 h 120"/>
                <a:gd name="T64" fmla="*/ 123488450 w 130"/>
                <a:gd name="T65" fmla="*/ 123488450 h 120"/>
                <a:gd name="T66" fmla="*/ 126007813 w 130"/>
                <a:gd name="T67" fmla="*/ 163810950 h 120"/>
                <a:gd name="T68" fmla="*/ 264617200 w 130"/>
                <a:gd name="T69" fmla="*/ 123488450 h 120"/>
                <a:gd name="T70" fmla="*/ 158770638 w 130"/>
                <a:gd name="T71" fmla="*/ 191531875 h 120"/>
                <a:gd name="T72" fmla="*/ 146169063 w 130"/>
                <a:gd name="T73" fmla="*/ 148690013 h 120"/>
                <a:gd name="T74" fmla="*/ 224294700 w 130"/>
                <a:gd name="T75" fmla="*/ 138609388 h 120"/>
                <a:gd name="T76" fmla="*/ 224294700 w 130"/>
                <a:gd name="T77" fmla="*/ 191531875 h 120"/>
                <a:gd name="T78" fmla="*/ 37803138 w 130"/>
                <a:gd name="T79" fmla="*/ 191531875 h 120"/>
                <a:gd name="T80" fmla="*/ 110886875 w 130"/>
                <a:gd name="T81" fmla="*/ 264617200 h 120"/>
                <a:gd name="T82" fmla="*/ 110886875 w 130"/>
                <a:gd name="T83" fmla="*/ 249496263 h 120"/>
                <a:gd name="T84" fmla="*/ 35282188 w 130"/>
                <a:gd name="T85" fmla="*/ 156249688 h 120"/>
                <a:gd name="T86" fmla="*/ 37803138 w 130"/>
                <a:gd name="T87" fmla="*/ 191531875 h 120"/>
                <a:gd name="T88" fmla="*/ 181451250 w 130"/>
                <a:gd name="T89" fmla="*/ 272176875 h 120"/>
                <a:gd name="T90" fmla="*/ 269657513 w 130"/>
                <a:gd name="T91" fmla="*/ 191531875 h 120"/>
                <a:gd name="T92" fmla="*/ 272176875 w 130"/>
                <a:gd name="T93" fmla="*/ 183972200 h 120"/>
                <a:gd name="T94" fmla="*/ 219254388 w 130"/>
                <a:gd name="T95" fmla="*/ 241935000 h 120"/>
                <a:gd name="T96" fmla="*/ 110886875 w 130"/>
                <a:gd name="T97" fmla="*/ 214214075 h 120"/>
                <a:gd name="T98" fmla="*/ 103327200 w 130"/>
                <a:gd name="T99" fmla="*/ 214214075 h 120"/>
                <a:gd name="T100" fmla="*/ 133569075 w 130"/>
                <a:gd name="T101" fmla="*/ 246975313 h 120"/>
                <a:gd name="T102" fmla="*/ 166330313 w 130"/>
                <a:gd name="T103" fmla="*/ 269657513 h 120"/>
                <a:gd name="T104" fmla="*/ 166330313 w 130"/>
                <a:gd name="T105" fmla="*/ 264617200 h 120"/>
                <a:gd name="T106" fmla="*/ 166330313 w 130"/>
                <a:gd name="T107" fmla="*/ 269657513 h 120"/>
                <a:gd name="T108" fmla="*/ 123488450 w 130"/>
                <a:gd name="T109" fmla="*/ 287297813 h 120"/>
                <a:gd name="T110" fmla="*/ 123488450 w 130"/>
                <a:gd name="T111" fmla="*/ 284778450 h 120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130" h="120">
                  <a:moveTo>
                    <a:pt x="64" y="0"/>
                  </a:moveTo>
                  <a:lnTo>
                    <a:pt x="64" y="0"/>
                  </a:lnTo>
                  <a:lnTo>
                    <a:pt x="70" y="0"/>
                  </a:lnTo>
                  <a:lnTo>
                    <a:pt x="75" y="1"/>
                  </a:lnTo>
                  <a:lnTo>
                    <a:pt x="87" y="5"/>
                  </a:lnTo>
                  <a:lnTo>
                    <a:pt x="93" y="5"/>
                  </a:lnTo>
                  <a:lnTo>
                    <a:pt x="99" y="5"/>
                  </a:lnTo>
                  <a:lnTo>
                    <a:pt x="110" y="9"/>
                  </a:lnTo>
                  <a:lnTo>
                    <a:pt x="118" y="17"/>
                  </a:lnTo>
                  <a:lnTo>
                    <a:pt x="125" y="24"/>
                  </a:lnTo>
                  <a:lnTo>
                    <a:pt x="128" y="33"/>
                  </a:lnTo>
                  <a:lnTo>
                    <a:pt x="130" y="46"/>
                  </a:lnTo>
                  <a:lnTo>
                    <a:pt x="128" y="58"/>
                  </a:lnTo>
                  <a:lnTo>
                    <a:pt x="124" y="69"/>
                  </a:lnTo>
                  <a:lnTo>
                    <a:pt x="119" y="78"/>
                  </a:lnTo>
                  <a:lnTo>
                    <a:pt x="111" y="88"/>
                  </a:lnTo>
                  <a:lnTo>
                    <a:pt x="104" y="98"/>
                  </a:lnTo>
                  <a:lnTo>
                    <a:pt x="93" y="107"/>
                  </a:lnTo>
                  <a:lnTo>
                    <a:pt x="84" y="114"/>
                  </a:lnTo>
                  <a:lnTo>
                    <a:pt x="72" y="119"/>
                  </a:lnTo>
                  <a:lnTo>
                    <a:pt x="61" y="120"/>
                  </a:lnTo>
                  <a:lnTo>
                    <a:pt x="52" y="120"/>
                  </a:lnTo>
                  <a:lnTo>
                    <a:pt x="44" y="119"/>
                  </a:lnTo>
                  <a:lnTo>
                    <a:pt x="37" y="116"/>
                  </a:lnTo>
                  <a:lnTo>
                    <a:pt x="31" y="113"/>
                  </a:lnTo>
                  <a:lnTo>
                    <a:pt x="25" y="108"/>
                  </a:lnTo>
                  <a:lnTo>
                    <a:pt x="20" y="104"/>
                  </a:lnTo>
                  <a:lnTo>
                    <a:pt x="11" y="91"/>
                  </a:lnTo>
                  <a:lnTo>
                    <a:pt x="6" y="84"/>
                  </a:lnTo>
                  <a:lnTo>
                    <a:pt x="3" y="76"/>
                  </a:lnTo>
                  <a:lnTo>
                    <a:pt x="2" y="69"/>
                  </a:lnTo>
                  <a:lnTo>
                    <a:pt x="0" y="59"/>
                  </a:lnTo>
                  <a:lnTo>
                    <a:pt x="2" y="52"/>
                  </a:lnTo>
                  <a:lnTo>
                    <a:pt x="2" y="43"/>
                  </a:lnTo>
                  <a:lnTo>
                    <a:pt x="5" y="35"/>
                  </a:lnTo>
                  <a:lnTo>
                    <a:pt x="8" y="26"/>
                  </a:lnTo>
                  <a:lnTo>
                    <a:pt x="18" y="17"/>
                  </a:lnTo>
                  <a:lnTo>
                    <a:pt x="32" y="8"/>
                  </a:lnTo>
                  <a:lnTo>
                    <a:pt x="38" y="5"/>
                  </a:lnTo>
                  <a:lnTo>
                    <a:pt x="46" y="3"/>
                  </a:lnTo>
                  <a:lnTo>
                    <a:pt x="55" y="0"/>
                  </a:lnTo>
                  <a:lnTo>
                    <a:pt x="64" y="0"/>
                  </a:lnTo>
                  <a:close/>
                  <a:moveTo>
                    <a:pt x="122" y="59"/>
                  </a:moveTo>
                  <a:lnTo>
                    <a:pt x="122" y="59"/>
                  </a:lnTo>
                  <a:lnTo>
                    <a:pt x="124" y="53"/>
                  </a:lnTo>
                  <a:lnTo>
                    <a:pt x="124" y="46"/>
                  </a:lnTo>
                  <a:lnTo>
                    <a:pt x="124" y="38"/>
                  </a:lnTo>
                  <a:lnTo>
                    <a:pt x="121" y="30"/>
                  </a:lnTo>
                  <a:lnTo>
                    <a:pt x="122" y="40"/>
                  </a:lnTo>
                  <a:lnTo>
                    <a:pt x="121" y="49"/>
                  </a:lnTo>
                  <a:lnTo>
                    <a:pt x="119" y="58"/>
                  </a:lnTo>
                  <a:lnTo>
                    <a:pt x="116" y="65"/>
                  </a:lnTo>
                  <a:lnTo>
                    <a:pt x="119" y="64"/>
                  </a:lnTo>
                  <a:lnTo>
                    <a:pt x="121" y="61"/>
                  </a:lnTo>
                  <a:lnTo>
                    <a:pt x="121" y="59"/>
                  </a:lnTo>
                  <a:lnTo>
                    <a:pt x="122" y="59"/>
                  </a:lnTo>
                  <a:close/>
                  <a:moveTo>
                    <a:pt x="43" y="12"/>
                  </a:moveTo>
                  <a:lnTo>
                    <a:pt x="43" y="12"/>
                  </a:lnTo>
                  <a:lnTo>
                    <a:pt x="49" y="11"/>
                  </a:lnTo>
                  <a:lnTo>
                    <a:pt x="53" y="8"/>
                  </a:lnTo>
                  <a:lnTo>
                    <a:pt x="47" y="9"/>
                  </a:lnTo>
                  <a:lnTo>
                    <a:pt x="44" y="11"/>
                  </a:lnTo>
                  <a:lnTo>
                    <a:pt x="43" y="12"/>
                  </a:lnTo>
                  <a:close/>
                  <a:moveTo>
                    <a:pt x="93" y="20"/>
                  </a:moveTo>
                  <a:lnTo>
                    <a:pt x="93" y="20"/>
                  </a:lnTo>
                  <a:lnTo>
                    <a:pt x="85" y="15"/>
                  </a:lnTo>
                  <a:lnTo>
                    <a:pt x="76" y="11"/>
                  </a:lnTo>
                  <a:lnTo>
                    <a:pt x="72" y="11"/>
                  </a:lnTo>
                  <a:lnTo>
                    <a:pt x="67" y="11"/>
                  </a:lnTo>
                  <a:lnTo>
                    <a:pt x="63" y="11"/>
                  </a:lnTo>
                  <a:lnTo>
                    <a:pt x="60" y="14"/>
                  </a:lnTo>
                  <a:lnTo>
                    <a:pt x="70" y="17"/>
                  </a:lnTo>
                  <a:lnTo>
                    <a:pt x="81" y="20"/>
                  </a:lnTo>
                  <a:lnTo>
                    <a:pt x="99" y="26"/>
                  </a:lnTo>
                  <a:lnTo>
                    <a:pt x="95" y="23"/>
                  </a:lnTo>
                  <a:lnTo>
                    <a:pt x="93" y="21"/>
                  </a:lnTo>
                  <a:lnTo>
                    <a:pt x="93" y="20"/>
                  </a:lnTo>
                  <a:close/>
                  <a:moveTo>
                    <a:pt x="99" y="14"/>
                  </a:moveTo>
                  <a:lnTo>
                    <a:pt x="99" y="14"/>
                  </a:lnTo>
                  <a:lnTo>
                    <a:pt x="101" y="15"/>
                  </a:lnTo>
                  <a:lnTo>
                    <a:pt x="96" y="12"/>
                  </a:lnTo>
                  <a:lnTo>
                    <a:pt x="95" y="11"/>
                  </a:lnTo>
                  <a:lnTo>
                    <a:pt x="92" y="11"/>
                  </a:lnTo>
                  <a:lnTo>
                    <a:pt x="99" y="18"/>
                  </a:lnTo>
                  <a:lnTo>
                    <a:pt x="107" y="27"/>
                  </a:lnTo>
                  <a:lnTo>
                    <a:pt x="113" y="37"/>
                  </a:lnTo>
                  <a:lnTo>
                    <a:pt x="118" y="47"/>
                  </a:lnTo>
                  <a:lnTo>
                    <a:pt x="116" y="37"/>
                  </a:lnTo>
                  <a:lnTo>
                    <a:pt x="113" y="26"/>
                  </a:lnTo>
                  <a:lnTo>
                    <a:pt x="107" y="18"/>
                  </a:lnTo>
                  <a:lnTo>
                    <a:pt x="104" y="15"/>
                  </a:lnTo>
                  <a:lnTo>
                    <a:pt x="99" y="14"/>
                  </a:lnTo>
                  <a:close/>
                  <a:moveTo>
                    <a:pt x="101" y="50"/>
                  </a:moveTo>
                  <a:lnTo>
                    <a:pt x="101" y="50"/>
                  </a:lnTo>
                  <a:lnTo>
                    <a:pt x="98" y="43"/>
                  </a:lnTo>
                  <a:lnTo>
                    <a:pt x="92" y="37"/>
                  </a:lnTo>
                  <a:lnTo>
                    <a:pt x="84" y="29"/>
                  </a:lnTo>
                  <a:lnTo>
                    <a:pt x="76" y="24"/>
                  </a:lnTo>
                  <a:lnTo>
                    <a:pt x="64" y="23"/>
                  </a:lnTo>
                  <a:lnTo>
                    <a:pt x="50" y="23"/>
                  </a:lnTo>
                  <a:lnTo>
                    <a:pt x="38" y="23"/>
                  </a:lnTo>
                  <a:lnTo>
                    <a:pt x="29" y="26"/>
                  </a:lnTo>
                  <a:lnTo>
                    <a:pt x="25" y="29"/>
                  </a:lnTo>
                  <a:lnTo>
                    <a:pt x="21" y="35"/>
                  </a:lnTo>
                  <a:lnTo>
                    <a:pt x="18" y="41"/>
                  </a:lnTo>
                  <a:lnTo>
                    <a:pt x="18" y="47"/>
                  </a:lnTo>
                  <a:lnTo>
                    <a:pt x="21" y="41"/>
                  </a:lnTo>
                  <a:lnTo>
                    <a:pt x="26" y="35"/>
                  </a:lnTo>
                  <a:lnTo>
                    <a:pt x="29" y="33"/>
                  </a:lnTo>
                  <a:lnTo>
                    <a:pt x="34" y="32"/>
                  </a:lnTo>
                  <a:lnTo>
                    <a:pt x="37" y="32"/>
                  </a:lnTo>
                  <a:lnTo>
                    <a:pt x="43" y="33"/>
                  </a:lnTo>
                  <a:lnTo>
                    <a:pt x="50" y="29"/>
                  </a:lnTo>
                  <a:lnTo>
                    <a:pt x="58" y="26"/>
                  </a:lnTo>
                  <a:lnTo>
                    <a:pt x="67" y="27"/>
                  </a:lnTo>
                  <a:lnTo>
                    <a:pt x="75" y="30"/>
                  </a:lnTo>
                  <a:lnTo>
                    <a:pt x="82" y="35"/>
                  </a:lnTo>
                  <a:lnTo>
                    <a:pt x="90" y="41"/>
                  </a:lnTo>
                  <a:lnTo>
                    <a:pt x="96" y="49"/>
                  </a:lnTo>
                  <a:lnTo>
                    <a:pt x="99" y="55"/>
                  </a:lnTo>
                  <a:lnTo>
                    <a:pt x="99" y="52"/>
                  </a:lnTo>
                  <a:lnTo>
                    <a:pt x="101" y="50"/>
                  </a:lnTo>
                  <a:close/>
                  <a:moveTo>
                    <a:pt x="79" y="46"/>
                  </a:moveTo>
                  <a:lnTo>
                    <a:pt x="79" y="46"/>
                  </a:lnTo>
                  <a:lnTo>
                    <a:pt x="76" y="43"/>
                  </a:lnTo>
                  <a:lnTo>
                    <a:pt x="73" y="40"/>
                  </a:lnTo>
                  <a:lnTo>
                    <a:pt x="73" y="41"/>
                  </a:lnTo>
                  <a:lnTo>
                    <a:pt x="75" y="43"/>
                  </a:lnTo>
                  <a:lnTo>
                    <a:pt x="79" y="46"/>
                  </a:lnTo>
                  <a:close/>
                  <a:moveTo>
                    <a:pt x="64" y="84"/>
                  </a:moveTo>
                  <a:lnTo>
                    <a:pt x="64" y="84"/>
                  </a:lnTo>
                  <a:lnTo>
                    <a:pt x="70" y="81"/>
                  </a:lnTo>
                  <a:lnTo>
                    <a:pt x="75" y="75"/>
                  </a:lnTo>
                  <a:lnTo>
                    <a:pt x="76" y="69"/>
                  </a:lnTo>
                  <a:lnTo>
                    <a:pt x="75" y="62"/>
                  </a:lnTo>
                  <a:lnTo>
                    <a:pt x="72" y="56"/>
                  </a:lnTo>
                  <a:lnTo>
                    <a:pt x="67" y="50"/>
                  </a:lnTo>
                  <a:lnTo>
                    <a:pt x="63" y="47"/>
                  </a:lnTo>
                  <a:lnTo>
                    <a:pt x="57" y="46"/>
                  </a:lnTo>
                  <a:lnTo>
                    <a:pt x="61" y="47"/>
                  </a:lnTo>
                  <a:lnTo>
                    <a:pt x="64" y="52"/>
                  </a:lnTo>
                  <a:lnTo>
                    <a:pt x="67" y="56"/>
                  </a:lnTo>
                  <a:lnTo>
                    <a:pt x="70" y="62"/>
                  </a:lnTo>
                  <a:lnTo>
                    <a:pt x="70" y="69"/>
                  </a:lnTo>
                  <a:lnTo>
                    <a:pt x="70" y="75"/>
                  </a:lnTo>
                  <a:lnTo>
                    <a:pt x="69" y="79"/>
                  </a:lnTo>
                  <a:lnTo>
                    <a:pt x="64" y="84"/>
                  </a:lnTo>
                  <a:close/>
                  <a:moveTo>
                    <a:pt x="26" y="47"/>
                  </a:moveTo>
                  <a:lnTo>
                    <a:pt x="26" y="47"/>
                  </a:lnTo>
                  <a:lnTo>
                    <a:pt x="28" y="55"/>
                  </a:lnTo>
                  <a:lnTo>
                    <a:pt x="29" y="62"/>
                  </a:lnTo>
                  <a:lnTo>
                    <a:pt x="31" y="70"/>
                  </a:lnTo>
                  <a:lnTo>
                    <a:pt x="35" y="75"/>
                  </a:lnTo>
                  <a:lnTo>
                    <a:pt x="32" y="59"/>
                  </a:lnTo>
                  <a:lnTo>
                    <a:pt x="32" y="53"/>
                  </a:lnTo>
                  <a:lnTo>
                    <a:pt x="32" y="46"/>
                  </a:lnTo>
                  <a:lnTo>
                    <a:pt x="29" y="46"/>
                  </a:lnTo>
                  <a:lnTo>
                    <a:pt x="26" y="47"/>
                  </a:lnTo>
                  <a:close/>
                  <a:moveTo>
                    <a:pt x="50" y="65"/>
                  </a:moveTo>
                  <a:lnTo>
                    <a:pt x="50" y="65"/>
                  </a:lnTo>
                  <a:lnTo>
                    <a:pt x="52" y="61"/>
                  </a:lnTo>
                  <a:lnTo>
                    <a:pt x="52" y="56"/>
                  </a:lnTo>
                  <a:lnTo>
                    <a:pt x="50" y="52"/>
                  </a:lnTo>
                  <a:lnTo>
                    <a:pt x="49" y="49"/>
                  </a:lnTo>
                  <a:lnTo>
                    <a:pt x="46" y="50"/>
                  </a:lnTo>
                  <a:lnTo>
                    <a:pt x="46" y="52"/>
                  </a:lnTo>
                  <a:lnTo>
                    <a:pt x="44" y="58"/>
                  </a:lnTo>
                  <a:lnTo>
                    <a:pt x="47" y="62"/>
                  </a:lnTo>
                  <a:lnTo>
                    <a:pt x="50" y="65"/>
                  </a:lnTo>
                  <a:close/>
                  <a:moveTo>
                    <a:pt x="107" y="69"/>
                  </a:moveTo>
                  <a:lnTo>
                    <a:pt x="107" y="69"/>
                  </a:lnTo>
                  <a:lnTo>
                    <a:pt x="108" y="64"/>
                  </a:lnTo>
                  <a:lnTo>
                    <a:pt x="108" y="59"/>
                  </a:lnTo>
                  <a:lnTo>
                    <a:pt x="107" y="53"/>
                  </a:lnTo>
                  <a:lnTo>
                    <a:pt x="105" y="49"/>
                  </a:lnTo>
                  <a:lnTo>
                    <a:pt x="107" y="59"/>
                  </a:lnTo>
                  <a:lnTo>
                    <a:pt x="107" y="69"/>
                  </a:lnTo>
                  <a:close/>
                  <a:moveTo>
                    <a:pt x="63" y="76"/>
                  </a:moveTo>
                  <a:lnTo>
                    <a:pt x="63" y="76"/>
                  </a:lnTo>
                  <a:lnTo>
                    <a:pt x="64" y="70"/>
                  </a:lnTo>
                  <a:lnTo>
                    <a:pt x="64" y="62"/>
                  </a:lnTo>
                  <a:lnTo>
                    <a:pt x="63" y="56"/>
                  </a:lnTo>
                  <a:lnTo>
                    <a:pt x="57" y="53"/>
                  </a:lnTo>
                  <a:lnTo>
                    <a:pt x="58" y="59"/>
                  </a:lnTo>
                  <a:lnTo>
                    <a:pt x="57" y="67"/>
                  </a:lnTo>
                  <a:lnTo>
                    <a:pt x="58" y="73"/>
                  </a:lnTo>
                  <a:lnTo>
                    <a:pt x="60" y="75"/>
                  </a:lnTo>
                  <a:lnTo>
                    <a:pt x="63" y="76"/>
                  </a:lnTo>
                  <a:close/>
                  <a:moveTo>
                    <a:pt x="89" y="55"/>
                  </a:moveTo>
                  <a:lnTo>
                    <a:pt x="89" y="55"/>
                  </a:lnTo>
                  <a:lnTo>
                    <a:pt x="89" y="61"/>
                  </a:lnTo>
                  <a:lnTo>
                    <a:pt x="89" y="67"/>
                  </a:lnTo>
                  <a:lnTo>
                    <a:pt x="87" y="78"/>
                  </a:lnTo>
                  <a:lnTo>
                    <a:pt x="89" y="76"/>
                  </a:lnTo>
                  <a:lnTo>
                    <a:pt x="90" y="73"/>
                  </a:lnTo>
                  <a:lnTo>
                    <a:pt x="92" y="67"/>
                  </a:lnTo>
                  <a:lnTo>
                    <a:pt x="90" y="61"/>
                  </a:lnTo>
                  <a:lnTo>
                    <a:pt x="89" y="55"/>
                  </a:lnTo>
                  <a:close/>
                  <a:moveTo>
                    <a:pt x="15" y="76"/>
                  </a:moveTo>
                  <a:lnTo>
                    <a:pt x="15" y="76"/>
                  </a:lnTo>
                  <a:lnTo>
                    <a:pt x="20" y="85"/>
                  </a:lnTo>
                  <a:lnTo>
                    <a:pt x="28" y="94"/>
                  </a:lnTo>
                  <a:lnTo>
                    <a:pt x="35" y="101"/>
                  </a:lnTo>
                  <a:lnTo>
                    <a:pt x="44" y="105"/>
                  </a:lnTo>
                  <a:lnTo>
                    <a:pt x="50" y="107"/>
                  </a:lnTo>
                  <a:lnTo>
                    <a:pt x="53" y="107"/>
                  </a:lnTo>
                  <a:lnTo>
                    <a:pt x="55" y="102"/>
                  </a:lnTo>
                  <a:lnTo>
                    <a:pt x="49" y="102"/>
                  </a:lnTo>
                  <a:lnTo>
                    <a:pt x="44" y="99"/>
                  </a:lnTo>
                  <a:lnTo>
                    <a:pt x="41" y="98"/>
                  </a:lnTo>
                  <a:lnTo>
                    <a:pt x="35" y="94"/>
                  </a:lnTo>
                  <a:lnTo>
                    <a:pt x="23" y="81"/>
                  </a:lnTo>
                  <a:lnTo>
                    <a:pt x="18" y="72"/>
                  </a:lnTo>
                  <a:lnTo>
                    <a:pt x="14" y="62"/>
                  </a:lnTo>
                  <a:lnTo>
                    <a:pt x="12" y="62"/>
                  </a:lnTo>
                  <a:lnTo>
                    <a:pt x="11" y="62"/>
                  </a:lnTo>
                  <a:lnTo>
                    <a:pt x="14" y="70"/>
                  </a:lnTo>
                  <a:lnTo>
                    <a:pt x="15" y="76"/>
                  </a:lnTo>
                  <a:close/>
                  <a:moveTo>
                    <a:pt x="70" y="105"/>
                  </a:moveTo>
                  <a:lnTo>
                    <a:pt x="70" y="105"/>
                  </a:lnTo>
                  <a:lnTo>
                    <a:pt x="72" y="105"/>
                  </a:lnTo>
                  <a:lnTo>
                    <a:pt x="72" y="108"/>
                  </a:lnTo>
                  <a:lnTo>
                    <a:pt x="84" y="104"/>
                  </a:lnTo>
                  <a:lnTo>
                    <a:pt x="95" y="96"/>
                  </a:lnTo>
                  <a:lnTo>
                    <a:pt x="99" y="91"/>
                  </a:lnTo>
                  <a:lnTo>
                    <a:pt x="104" y="87"/>
                  </a:lnTo>
                  <a:lnTo>
                    <a:pt x="105" y="82"/>
                  </a:lnTo>
                  <a:lnTo>
                    <a:pt x="107" y="76"/>
                  </a:lnTo>
                  <a:lnTo>
                    <a:pt x="110" y="75"/>
                  </a:lnTo>
                  <a:lnTo>
                    <a:pt x="108" y="75"/>
                  </a:lnTo>
                  <a:lnTo>
                    <a:pt x="108" y="73"/>
                  </a:lnTo>
                  <a:lnTo>
                    <a:pt x="107" y="72"/>
                  </a:lnTo>
                  <a:lnTo>
                    <a:pt x="102" y="76"/>
                  </a:lnTo>
                  <a:lnTo>
                    <a:pt x="98" y="81"/>
                  </a:lnTo>
                  <a:lnTo>
                    <a:pt x="90" y="91"/>
                  </a:lnTo>
                  <a:lnTo>
                    <a:pt x="87" y="96"/>
                  </a:lnTo>
                  <a:lnTo>
                    <a:pt x="82" y="99"/>
                  </a:lnTo>
                  <a:lnTo>
                    <a:pt x="76" y="102"/>
                  </a:lnTo>
                  <a:lnTo>
                    <a:pt x="70" y="105"/>
                  </a:lnTo>
                  <a:close/>
                  <a:moveTo>
                    <a:pt x="44" y="85"/>
                  </a:moveTo>
                  <a:lnTo>
                    <a:pt x="44" y="85"/>
                  </a:lnTo>
                  <a:lnTo>
                    <a:pt x="41" y="84"/>
                  </a:lnTo>
                  <a:lnTo>
                    <a:pt x="40" y="82"/>
                  </a:lnTo>
                  <a:lnTo>
                    <a:pt x="37" y="84"/>
                  </a:lnTo>
                  <a:lnTo>
                    <a:pt x="40" y="84"/>
                  </a:lnTo>
                  <a:lnTo>
                    <a:pt x="41" y="85"/>
                  </a:lnTo>
                  <a:lnTo>
                    <a:pt x="43" y="87"/>
                  </a:lnTo>
                  <a:lnTo>
                    <a:pt x="44" y="85"/>
                  </a:lnTo>
                  <a:close/>
                  <a:moveTo>
                    <a:pt x="70" y="98"/>
                  </a:moveTo>
                  <a:lnTo>
                    <a:pt x="70" y="98"/>
                  </a:lnTo>
                  <a:lnTo>
                    <a:pt x="53" y="98"/>
                  </a:lnTo>
                  <a:lnTo>
                    <a:pt x="61" y="99"/>
                  </a:lnTo>
                  <a:lnTo>
                    <a:pt x="66" y="99"/>
                  </a:lnTo>
                  <a:lnTo>
                    <a:pt x="70" y="98"/>
                  </a:lnTo>
                  <a:close/>
                  <a:moveTo>
                    <a:pt x="66" y="107"/>
                  </a:moveTo>
                  <a:lnTo>
                    <a:pt x="66" y="107"/>
                  </a:lnTo>
                  <a:lnTo>
                    <a:pt x="67" y="105"/>
                  </a:lnTo>
                  <a:lnTo>
                    <a:pt x="69" y="105"/>
                  </a:lnTo>
                  <a:lnTo>
                    <a:pt x="67" y="104"/>
                  </a:lnTo>
                  <a:lnTo>
                    <a:pt x="66" y="105"/>
                  </a:lnTo>
                  <a:lnTo>
                    <a:pt x="64" y="105"/>
                  </a:lnTo>
                  <a:lnTo>
                    <a:pt x="63" y="105"/>
                  </a:lnTo>
                  <a:lnTo>
                    <a:pt x="61" y="105"/>
                  </a:lnTo>
                  <a:lnTo>
                    <a:pt x="64" y="107"/>
                  </a:lnTo>
                  <a:lnTo>
                    <a:pt x="66" y="107"/>
                  </a:lnTo>
                  <a:close/>
                  <a:moveTo>
                    <a:pt x="49" y="114"/>
                  </a:moveTo>
                  <a:lnTo>
                    <a:pt x="49" y="114"/>
                  </a:lnTo>
                  <a:lnTo>
                    <a:pt x="53" y="114"/>
                  </a:lnTo>
                  <a:lnTo>
                    <a:pt x="55" y="113"/>
                  </a:lnTo>
                  <a:lnTo>
                    <a:pt x="50" y="113"/>
                  </a:lnTo>
                  <a:lnTo>
                    <a:pt x="49" y="113"/>
                  </a:lnTo>
                  <a:lnTo>
                    <a:pt x="49" y="1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735" strike="noStrike" noProof="1">
                <a:solidFill>
                  <a:prstClr val="black"/>
                </a:solidFill>
                <a:latin typeface="Nexa Light" pitchFamily="50" charset="0"/>
                <a:ea typeface="华康少女文字W5(P)" pitchFamily="82" charset="-122"/>
              </a:endParaRPr>
            </a:p>
          </p:txBody>
        </p:sp>
        <p:sp>
          <p:nvSpPr>
            <p:cNvPr id="9" name="Freeform 7087"/>
            <p:cNvSpPr>
              <a:spLocks noEditPoints="1"/>
            </p:cNvSpPr>
            <p:nvPr/>
          </p:nvSpPr>
          <p:spPr bwMode="auto">
            <a:xfrm>
              <a:off x="6821488" y="4884738"/>
              <a:ext cx="136525" cy="134938"/>
            </a:xfrm>
            <a:custGeom>
              <a:gdLst>
                <a:gd name="T0" fmla="*/ 128528763 w 86"/>
                <a:gd name="T1" fmla="*/ 10080662 h 85"/>
                <a:gd name="T2" fmla="*/ 118448138 w 86"/>
                <a:gd name="T3" fmla="*/ 15120994 h 85"/>
                <a:gd name="T4" fmla="*/ 176410938 w 86"/>
                <a:gd name="T5" fmla="*/ 42843609 h 85"/>
                <a:gd name="T6" fmla="*/ 216733438 w 86"/>
                <a:gd name="T7" fmla="*/ 123488908 h 85"/>
                <a:gd name="T8" fmla="*/ 204133450 w 86"/>
                <a:gd name="T9" fmla="*/ 181451922 h 85"/>
                <a:gd name="T10" fmla="*/ 181451250 w 86"/>
                <a:gd name="T11" fmla="*/ 204134206 h 85"/>
                <a:gd name="T12" fmla="*/ 146169063 w 86"/>
                <a:gd name="T13" fmla="*/ 214214869 h 85"/>
                <a:gd name="T14" fmla="*/ 136088438 w 86"/>
                <a:gd name="T15" fmla="*/ 211693909 h 85"/>
                <a:gd name="T16" fmla="*/ 45362813 w 86"/>
                <a:gd name="T17" fmla="*/ 204134206 h 85"/>
                <a:gd name="T18" fmla="*/ 27722513 w 86"/>
                <a:gd name="T19" fmla="*/ 189013213 h 85"/>
                <a:gd name="T20" fmla="*/ 12601575 w 86"/>
                <a:gd name="T21" fmla="*/ 163811557 h 85"/>
                <a:gd name="T22" fmla="*/ 5040313 w 86"/>
                <a:gd name="T23" fmla="*/ 103327583 h 85"/>
                <a:gd name="T24" fmla="*/ 30241875 w 86"/>
                <a:gd name="T25" fmla="*/ 60483974 h 85"/>
                <a:gd name="T26" fmla="*/ 65524063 w 86"/>
                <a:gd name="T27" fmla="*/ 27722615 h 85"/>
                <a:gd name="T28" fmla="*/ 100806250 w 86"/>
                <a:gd name="T29" fmla="*/ 0 h 85"/>
                <a:gd name="T30" fmla="*/ 118448138 w 86"/>
                <a:gd name="T31" fmla="*/ 0 h 85"/>
                <a:gd name="T32" fmla="*/ 57964388 w 86"/>
                <a:gd name="T33" fmla="*/ 50403312 h 85"/>
                <a:gd name="T34" fmla="*/ 80645000 w 86"/>
                <a:gd name="T35" fmla="*/ 35282318 h 85"/>
                <a:gd name="T36" fmla="*/ 57964388 w 86"/>
                <a:gd name="T37" fmla="*/ 50403312 h 85"/>
                <a:gd name="T38" fmla="*/ 108367513 w 86"/>
                <a:gd name="T39" fmla="*/ 42843609 h 85"/>
                <a:gd name="T40" fmla="*/ 143649700 w 86"/>
                <a:gd name="T41" fmla="*/ 50403312 h 85"/>
                <a:gd name="T42" fmla="*/ 131048125 w 86"/>
                <a:gd name="T43" fmla="*/ 37803278 h 85"/>
                <a:gd name="T44" fmla="*/ 108367513 w 86"/>
                <a:gd name="T45" fmla="*/ 42843609 h 85"/>
                <a:gd name="T46" fmla="*/ 65524063 w 86"/>
                <a:gd name="T47" fmla="*/ 131048611 h 85"/>
                <a:gd name="T48" fmla="*/ 88206263 w 86"/>
                <a:gd name="T49" fmla="*/ 73085596 h 85"/>
                <a:gd name="T50" fmla="*/ 88206263 w 86"/>
                <a:gd name="T51" fmla="*/ 52924271 h 85"/>
                <a:gd name="T52" fmla="*/ 57964388 w 86"/>
                <a:gd name="T53" fmla="*/ 83166258 h 85"/>
                <a:gd name="T54" fmla="*/ 63004700 w 86"/>
                <a:gd name="T55" fmla="*/ 131048611 h 85"/>
                <a:gd name="T56" fmla="*/ 181451250 w 86"/>
                <a:gd name="T57" fmla="*/ 95766292 h 85"/>
                <a:gd name="T58" fmla="*/ 189012513 w 86"/>
                <a:gd name="T59" fmla="*/ 123488908 h 85"/>
                <a:gd name="T60" fmla="*/ 191531875 w 86"/>
                <a:gd name="T61" fmla="*/ 108367914 h 85"/>
                <a:gd name="T62" fmla="*/ 161290000 w 86"/>
                <a:gd name="T63" fmla="*/ 65524305 h 85"/>
                <a:gd name="T64" fmla="*/ 181451250 w 86"/>
                <a:gd name="T65" fmla="*/ 95766292 h 85"/>
                <a:gd name="T66" fmla="*/ 153730325 w 86"/>
                <a:gd name="T67" fmla="*/ 131048611 h 85"/>
                <a:gd name="T68" fmla="*/ 143649700 w 86"/>
                <a:gd name="T69" fmla="*/ 95766292 h 85"/>
                <a:gd name="T70" fmla="*/ 138609388 w 86"/>
                <a:gd name="T71" fmla="*/ 103327583 h 85"/>
                <a:gd name="T72" fmla="*/ 146169063 w 86"/>
                <a:gd name="T73" fmla="*/ 126008279 h 85"/>
                <a:gd name="T74" fmla="*/ 151209375 w 86"/>
                <a:gd name="T75" fmla="*/ 183972882 h 85"/>
                <a:gd name="T76" fmla="*/ 123488450 w 86"/>
                <a:gd name="T77" fmla="*/ 168851888 h 85"/>
                <a:gd name="T78" fmla="*/ 95765938 w 86"/>
                <a:gd name="T79" fmla="*/ 138609901 h 85"/>
                <a:gd name="T80" fmla="*/ 88206263 w 86"/>
                <a:gd name="T81" fmla="*/ 95766292 h 85"/>
                <a:gd name="T82" fmla="*/ 80645000 w 86"/>
                <a:gd name="T83" fmla="*/ 131048611 h 85"/>
                <a:gd name="T84" fmla="*/ 103327200 w 86"/>
                <a:gd name="T85" fmla="*/ 181451922 h 85"/>
                <a:gd name="T86" fmla="*/ 151209375 w 86"/>
                <a:gd name="T87" fmla="*/ 183972882 h 85"/>
                <a:gd name="T88" fmla="*/ 70564375 w 86"/>
                <a:gd name="T89" fmla="*/ 191532585 h 85"/>
                <a:gd name="T90" fmla="*/ 20161250 w 86"/>
                <a:gd name="T91" fmla="*/ 110887286 h 85"/>
                <a:gd name="T92" fmla="*/ 15120938 w 86"/>
                <a:gd name="T93" fmla="*/ 138609901 h 85"/>
                <a:gd name="T94" fmla="*/ 35282188 w 86"/>
                <a:gd name="T95" fmla="*/ 176411591 h 85"/>
                <a:gd name="T96" fmla="*/ 70564375 w 86"/>
                <a:gd name="T97" fmla="*/ 191532585 h 85"/>
                <a:gd name="T98" fmla="*/ 138609388 w 86"/>
                <a:gd name="T99" fmla="*/ 161290598 h 85"/>
                <a:gd name="T100" fmla="*/ 151209375 w 86"/>
                <a:gd name="T101" fmla="*/ 146169604 h 85"/>
                <a:gd name="T102" fmla="*/ 131048125 w 86"/>
                <a:gd name="T103" fmla="*/ 153730895 h 85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86" h="85">
                  <a:moveTo>
                    <a:pt x="51" y="3"/>
                  </a:moveTo>
                  <a:lnTo>
                    <a:pt x="51" y="3"/>
                  </a:lnTo>
                  <a:lnTo>
                    <a:pt x="51" y="4"/>
                  </a:lnTo>
                  <a:lnTo>
                    <a:pt x="49" y="4"/>
                  </a:lnTo>
                  <a:lnTo>
                    <a:pt x="47" y="6"/>
                  </a:lnTo>
                  <a:lnTo>
                    <a:pt x="54" y="7"/>
                  </a:lnTo>
                  <a:lnTo>
                    <a:pt x="60" y="9"/>
                  </a:lnTo>
                  <a:lnTo>
                    <a:pt x="70" y="17"/>
                  </a:lnTo>
                  <a:lnTo>
                    <a:pt x="78" y="26"/>
                  </a:lnTo>
                  <a:lnTo>
                    <a:pt x="84" y="36"/>
                  </a:lnTo>
                  <a:lnTo>
                    <a:pt x="86" y="49"/>
                  </a:lnTo>
                  <a:lnTo>
                    <a:pt x="86" y="61"/>
                  </a:lnTo>
                  <a:lnTo>
                    <a:pt x="84" y="65"/>
                  </a:lnTo>
                  <a:lnTo>
                    <a:pt x="81" y="72"/>
                  </a:lnTo>
                  <a:lnTo>
                    <a:pt x="76" y="76"/>
                  </a:lnTo>
                  <a:lnTo>
                    <a:pt x="72" y="81"/>
                  </a:lnTo>
                  <a:lnTo>
                    <a:pt x="66" y="82"/>
                  </a:lnTo>
                  <a:lnTo>
                    <a:pt x="58" y="85"/>
                  </a:lnTo>
                  <a:lnTo>
                    <a:pt x="55" y="85"/>
                  </a:lnTo>
                  <a:lnTo>
                    <a:pt x="54" y="84"/>
                  </a:lnTo>
                  <a:lnTo>
                    <a:pt x="43" y="84"/>
                  </a:lnTo>
                  <a:lnTo>
                    <a:pt x="31" y="84"/>
                  </a:lnTo>
                  <a:lnTo>
                    <a:pt x="18" y="81"/>
                  </a:lnTo>
                  <a:lnTo>
                    <a:pt x="14" y="78"/>
                  </a:lnTo>
                  <a:lnTo>
                    <a:pt x="11" y="75"/>
                  </a:lnTo>
                  <a:lnTo>
                    <a:pt x="9" y="72"/>
                  </a:lnTo>
                  <a:lnTo>
                    <a:pt x="5" y="65"/>
                  </a:lnTo>
                  <a:lnTo>
                    <a:pt x="2" y="58"/>
                  </a:lnTo>
                  <a:lnTo>
                    <a:pt x="0" y="50"/>
                  </a:lnTo>
                  <a:lnTo>
                    <a:pt x="2" y="41"/>
                  </a:lnTo>
                  <a:lnTo>
                    <a:pt x="6" y="33"/>
                  </a:lnTo>
                  <a:lnTo>
                    <a:pt x="12" y="24"/>
                  </a:lnTo>
                  <a:lnTo>
                    <a:pt x="18" y="17"/>
                  </a:lnTo>
                  <a:lnTo>
                    <a:pt x="26" y="11"/>
                  </a:lnTo>
                  <a:lnTo>
                    <a:pt x="32" y="3"/>
                  </a:lnTo>
                  <a:lnTo>
                    <a:pt x="40" y="0"/>
                  </a:lnTo>
                  <a:lnTo>
                    <a:pt x="44" y="0"/>
                  </a:lnTo>
                  <a:lnTo>
                    <a:pt x="47" y="0"/>
                  </a:lnTo>
                  <a:lnTo>
                    <a:pt x="51" y="3"/>
                  </a:lnTo>
                  <a:close/>
                  <a:moveTo>
                    <a:pt x="23" y="20"/>
                  </a:moveTo>
                  <a:lnTo>
                    <a:pt x="23" y="20"/>
                  </a:lnTo>
                  <a:lnTo>
                    <a:pt x="28" y="18"/>
                  </a:lnTo>
                  <a:lnTo>
                    <a:pt x="32" y="14"/>
                  </a:lnTo>
                  <a:lnTo>
                    <a:pt x="26" y="17"/>
                  </a:lnTo>
                  <a:lnTo>
                    <a:pt x="23" y="20"/>
                  </a:lnTo>
                  <a:close/>
                  <a:moveTo>
                    <a:pt x="43" y="17"/>
                  </a:moveTo>
                  <a:lnTo>
                    <a:pt x="43" y="17"/>
                  </a:lnTo>
                  <a:lnTo>
                    <a:pt x="47" y="17"/>
                  </a:lnTo>
                  <a:lnTo>
                    <a:pt x="52" y="20"/>
                  </a:lnTo>
                  <a:lnTo>
                    <a:pt x="57" y="20"/>
                  </a:lnTo>
                  <a:lnTo>
                    <a:pt x="61" y="20"/>
                  </a:lnTo>
                  <a:lnTo>
                    <a:pt x="52" y="15"/>
                  </a:lnTo>
                  <a:lnTo>
                    <a:pt x="47" y="15"/>
                  </a:lnTo>
                  <a:lnTo>
                    <a:pt x="43" y="17"/>
                  </a:lnTo>
                  <a:close/>
                  <a:moveTo>
                    <a:pt x="28" y="58"/>
                  </a:moveTo>
                  <a:lnTo>
                    <a:pt x="28" y="58"/>
                  </a:lnTo>
                  <a:lnTo>
                    <a:pt x="26" y="52"/>
                  </a:lnTo>
                  <a:lnTo>
                    <a:pt x="26" y="47"/>
                  </a:lnTo>
                  <a:lnTo>
                    <a:pt x="29" y="36"/>
                  </a:lnTo>
                  <a:lnTo>
                    <a:pt x="35" y="29"/>
                  </a:lnTo>
                  <a:lnTo>
                    <a:pt x="43" y="23"/>
                  </a:lnTo>
                  <a:lnTo>
                    <a:pt x="35" y="21"/>
                  </a:lnTo>
                  <a:lnTo>
                    <a:pt x="31" y="24"/>
                  </a:lnTo>
                  <a:lnTo>
                    <a:pt x="26" y="27"/>
                  </a:lnTo>
                  <a:lnTo>
                    <a:pt x="23" y="33"/>
                  </a:lnTo>
                  <a:lnTo>
                    <a:pt x="23" y="39"/>
                  </a:lnTo>
                  <a:lnTo>
                    <a:pt x="23" y="46"/>
                  </a:lnTo>
                  <a:lnTo>
                    <a:pt x="25" y="52"/>
                  </a:lnTo>
                  <a:lnTo>
                    <a:pt x="28" y="58"/>
                  </a:lnTo>
                  <a:close/>
                  <a:moveTo>
                    <a:pt x="72" y="38"/>
                  </a:moveTo>
                  <a:lnTo>
                    <a:pt x="72" y="38"/>
                  </a:lnTo>
                  <a:lnTo>
                    <a:pt x="73" y="44"/>
                  </a:lnTo>
                  <a:lnTo>
                    <a:pt x="75" y="49"/>
                  </a:lnTo>
                  <a:lnTo>
                    <a:pt x="76" y="50"/>
                  </a:lnTo>
                  <a:lnTo>
                    <a:pt x="76" y="43"/>
                  </a:lnTo>
                  <a:lnTo>
                    <a:pt x="73" y="35"/>
                  </a:lnTo>
                  <a:lnTo>
                    <a:pt x="70" y="30"/>
                  </a:lnTo>
                  <a:lnTo>
                    <a:pt x="64" y="26"/>
                  </a:lnTo>
                  <a:lnTo>
                    <a:pt x="67" y="32"/>
                  </a:lnTo>
                  <a:lnTo>
                    <a:pt x="72" y="38"/>
                  </a:lnTo>
                  <a:close/>
                  <a:moveTo>
                    <a:pt x="61" y="52"/>
                  </a:moveTo>
                  <a:lnTo>
                    <a:pt x="61" y="52"/>
                  </a:lnTo>
                  <a:lnTo>
                    <a:pt x="61" y="47"/>
                  </a:lnTo>
                  <a:lnTo>
                    <a:pt x="60" y="43"/>
                  </a:lnTo>
                  <a:lnTo>
                    <a:pt x="57" y="38"/>
                  </a:lnTo>
                  <a:lnTo>
                    <a:pt x="54" y="36"/>
                  </a:lnTo>
                  <a:lnTo>
                    <a:pt x="55" y="41"/>
                  </a:lnTo>
                  <a:lnTo>
                    <a:pt x="55" y="46"/>
                  </a:lnTo>
                  <a:lnTo>
                    <a:pt x="57" y="50"/>
                  </a:lnTo>
                  <a:lnTo>
                    <a:pt x="58" y="50"/>
                  </a:lnTo>
                  <a:lnTo>
                    <a:pt x="61" y="52"/>
                  </a:lnTo>
                  <a:close/>
                  <a:moveTo>
                    <a:pt x="60" y="73"/>
                  </a:moveTo>
                  <a:lnTo>
                    <a:pt x="60" y="73"/>
                  </a:lnTo>
                  <a:lnTo>
                    <a:pt x="54" y="70"/>
                  </a:lnTo>
                  <a:lnTo>
                    <a:pt x="49" y="67"/>
                  </a:lnTo>
                  <a:lnTo>
                    <a:pt x="44" y="64"/>
                  </a:lnTo>
                  <a:lnTo>
                    <a:pt x="41" y="59"/>
                  </a:lnTo>
                  <a:lnTo>
                    <a:pt x="38" y="55"/>
                  </a:lnTo>
                  <a:lnTo>
                    <a:pt x="37" y="50"/>
                  </a:lnTo>
                  <a:lnTo>
                    <a:pt x="35" y="44"/>
                  </a:lnTo>
                  <a:lnTo>
                    <a:pt x="35" y="38"/>
                  </a:lnTo>
                  <a:lnTo>
                    <a:pt x="32" y="44"/>
                  </a:lnTo>
                  <a:lnTo>
                    <a:pt x="32" y="52"/>
                  </a:lnTo>
                  <a:lnTo>
                    <a:pt x="34" y="59"/>
                  </a:lnTo>
                  <a:lnTo>
                    <a:pt x="37" y="65"/>
                  </a:lnTo>
                  <a:lnTo>
                    <a:pt x="41" y="72"/>
                  </a:lnTo>
                  <a:lnTo>
                    <a:pt x="46" y="75"/>
                  </a:lnTo>
                  <a:lnTo>
                    <a:pt x="52" y="76"/>
                  </a:lnTo>
                  <a:lnTo>
                    <a:pt x="60" y="73"/>
                  </a:lnTo>
                  <a:close/>
                  <a:moveTo>
                    <a:pt x="28" y="76"/>
                  </a:moveTo>
                  <a:lnTo>
                    <a:pt x="28" y="76"/>
                  </a:lnTo>
                  <a:lnTo>
                    <a:pt x="20" y="70"/>
                  </a:lnTo>
                  <a:lnTo>
                    <a:pt x="15" y="62"/>
                  </a:lnTo>
                  <a:lnTo>
                    <a:pt x="8" y="44"/>
                  </a:lnTo>
                  <a:lnTo>
                    <a:pt x="6" y="49"/>
                  </a:lnTo>
                  <a:lnTo>
                    <a:pt x="6" y="55"/>
                  </a:lnTo>
                  <a:lnTo>
                    <a:pt x="8" y="59"/>
                  </a:lnTo>
                  <a:lnTo>
                    <a:pt x="11" y="65"/>
                  </a:lnTo>
                  <a:lnTo>
                    <a:pt x="14" y="70"/>
                  </a:lnTo>
                  <a:lnTo>
                    <a:pt x="17" y="73"/>
                  </a:lnTo>
                  <a:lnTo>
                    <a:pt x="22" y="75"/>
                  </a:lnTo>
                  <a:lnTo>
                    <a:pt x="28" y="76"/>
                  </a:lnTo>
                  <a:close/>
                  <a:moveTo>
                    <a:pt x="55" y="64"/>
                  </a:moveTo>
                  <a:lnTo>
                    <a:pt x="55" y="64"/>
                  </a:lnTo>
                  <a:lnTo>
                    <a:pt x="58" y="62"/>
                  </a:lnTo>
                  <a:lnTo>
                    <a:pt x="60" y="58"/>
                  </a:lnTo>
                  <a:lnTo>
                    <a:pt x="57" y="56"/>
                  </a:lnTo>
                  <a:lnTo>
                    <a:pt x="54" y="58"/>
                  </a:lnTo>
                  <a:lnTo>
                    <a:pt x="52" y="61"/>
                  </a:lnTo>
                  <a:lnTo>
                    <a:pt x="55" y="6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735" strike="noStrike" noProof="1">
                <a:solidFill>
                  <a:prstClr val="black"/>
                </a:solidFill>
                <a:latin typeface="Nexa Light" pitchFamily="50" charset="0"/>
                <a:ea typeface="华康少女文字W5(P)" pitchFamily="82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4" name="组合 3"/>
          <p:cNvGrpSpPr/>
          <p:nvPr/>
        </p:nvGrpSpPr>
        <p:grpSpPr>
          <a:xfrm>
            <a:off x="4603750" y="1235075"/>
            <a:ext cx="769938" cy="831850"/>
            <a:chOff x="6137089" y="1413570"/>
            <a:chExt cx="1028089" cy="1109486"/>
          </a:xfrm>
        </p:grpSpPr>
        <p:grpSp>
          <p:nvGrpSpPr>
            <p:cNvPr id="84994" name="组合 4"/>
            <p:cNvGrpSpPr/>
            <p:nvPr/>
          </p:nvGrpSpPr>
          <p:grpSpPr>
            <a:xfrm>
              <a:off x="6137089" y="1413570"/>
              <a:ext cx="1028089" cy="1030957"/>
              <a:chOff x="808906" y="1899284"/>
              <a:chExt cx="1369516" cy="1373336"/>
            </a:xfrm>
          </p:grpSpPr>
          <p:sp>
            <p:nvSpPr>
              <p:cNvPr id="7" name="矩形 6"/>
              <p:cNvSpPr/>
              <p:nvPr/>
            </p:nvSpPr>
            <p:spPr>
              <a:xfrm>
                <a:off x="808906" y="1899284"/>
                <a:ext cx="684758" cy="684758"/>
              </a:xfrm>
              <a:prstGeom prst="rect">
                <a:avLst/>
              </a:prstGeom>
              <a:noFill/>
              <a:ln w="9525">
                <a:solidFill>
                  <a:schemeClr val="bg1">
                    <a:lumMod val="75000"/>
                    <a:alpha val="7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088390" fontAlgn="base"/>
                <a:endParaRPr lang="zh-CN" altLang="en-US" sz="1800" b="1" strike="noStrike" noProof="1">
                  <a:solidFill>
                    <a:srgbClr val="4F81BD"/>
                  </a:solidFill>
                  <a:latin typeface="方正正粗黑简体"/>
                  <a:ea typeface="方正正粗黑简体"/>
                </a:endParaRPr>
              </a:p>
            </p:txBody>
          </p:sp>
          <p:sp>
            <p:nvSpPr>
              <p:cNvPr id="8" name="矩形 7"/>
              <p:cNvSpPr/>
              <p:nvPr/>
            </p:nvSpPr>
            <p:spPr>
              <a:xfrm>
                <a:off x="808906" y="2587862"/>
                <a:ext cx="684758" cy="684758"/>
              </a:xfrm>
              <a:prstGeom prst="rect">
                <a:avLst/>
              </a:prstGeom>
              <a:noFill/>
              <a:ln w="9525">
                <a:solidFill>
                  <a:schemeClr val="bg1">
                    <a:lumMod val="75000"/>
                    <a:alpha val="7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088390" fontAlgn="base"/>
                <a:endParaRPr lang="zh-CN" altLang="en-US" sz="1800" b="1" strike="noStrike" noProof="1">
                  <a:solidFill>
                    <a:srgbClr val="4F81BD"/>
                  </a:solidFill>
                  <a:latin typeface="方正正粗黑简体"/>
                  <a:ea typeface="方正正粗黑简体"/>
                </a:endParaRPr>
              </a:p>
            </p:txBody>
          </p:sp>
          <p:sp>
            <p:nvSpPr>
              <p:cNvPr id="9" name="矩形 8"/>
              <p:cNvSpPr/>
              <p:nvPr/>
            </p:nvSpPr>
            <p:spPr>
              <a:xfrm>
                <a:off x="1493664" y="1899284"/>
                <a:ext cx="684758" cy="684758"/>
              </a:xfrm>
              <a:prstGeom prst="rect">
                <a:avLst/>
              </a:prstGeom>
              <a:noFill/>
              <a:ln w="9525">
                <a:solidFill>
                  <a:schemeClr val="bg1">
                    <a:lumMod val="75000"/>
                    <a:alpha val="7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088390" fontAlgn="base"/>
                <a:endParaRPr lang="zh-CN" altLang="en-US" sz="1800" b="1" strike="noStrike" noProof="1">
                  <a:solidFill>
                    <a:srgbClr val="4F81BD"/>
                  </a:solidFill>
                  <a:latin typeface="方正正粗黑简体"/>
                  <a:ea typeface="方正正粗黑简体"/>
                </a:endParaRPr>
              </a:p>
            </p:txBody>
          </p:sp>
          <p:sp>
            <p:nvSpPr>
              <p:cNvPr id="10" name="矩形 9"/>
              <p:cNvSpPr/>
              <p:nvPr/>
            </p:nvSpPr>
            <p:spPr>
              <a:xfrm>
                <a:off x="1493664" y="2587862"/>
                <a:ext cx="684758" cy="684758"/>
              </a:xfrm>
              <a:prstGeom prst="rect">
                <a:avLst/>
              </a:prstGeom>
              <a:noFill/>
              <a:ln w="9525">
                <a:solidFill>
                  <a:schemeClr val="bg1">
                    <a:lumMod val="75000"/>
                    <a:alpha val="7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088390" fontAlgn="base"/>
                <a:endParaRPr lang="zh-CN" altLang="en-US" sz="1800" b="1" strike="noStrike" noProof="1">
                  <a:solidFill>
                    <a:srgbClr val="4F81BD"/>
                  </a:solidFill>
                  <a:latin typeface="方正正粗黑简体"/>
                  <a:ea typeface="方正正粗黑简体"/>
                </a:endParaRPr>
              </a:p>
            </p:txBody>
          </p:sp>
        </p:grpSp>
        <p:sp>
          <p:nvSpPr>
            <p:cNvPr id="6" name="TextBox 5"/>
            <p:cNvSpPr txBox="1"/>
            <p:nvPr/>
          </p:nvSpPr>
          <p:spPr>
            <a:xfrm>
              <a:off x="6204569" y="1478027"/>
              <a:ext cx="908088" cy="104502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pPr defTabSz="1088390"/>
              <a:r>
                <a:rPr lang="zh-CN" altLang="en-US" sz="4500" b="1" noProof="1">
                  <a:solidFill>
                    <a:schemeClr val="accent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方正正粗黑简体"/>
                  <a:ea typeface="方正正粗黑简体"/>
                  <a:cs typeface="+mn-cs"/>
                </a:rPr>
                <a:t>语</a:t>
              </a:r>
              <a:endParaRPr lang="zh-CN" altLang="en-US" sz="4500" b="1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方正正粗黑简体"/>
                <a:ea typeface="方正正粗黑简体"/>
                <a:cs typeface="+mn-cs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3554413" y="1235075"/>
            <a:ext cx="771525" cy="831850"/>
            <a:chOff x="4738813" y="1413570"/>
            <a:chExt cx="1028089" cy="1109486"/>
          </a:xfrm>
        </p:grpSpPr>
        <p:grpSp>
          <p:nvGrpSpPr>
            <p:cNvPr id="85001" name="组合 11"/>
            <p:cNvGrpSpPr/>
            <p:nvPr/>
          </p:nvGrpSpPr>
          <p:grpSpPr>
            <a:xfrm>
              <a:off x="4738813" y="1413570"/>
              <a:ext cx="1028089" cy="1030957"/>
              <a:chOff x="808906" y="1899284"/>
              <a:chExt cx="1369516" cy="1373336"/>
            </a:xfrm>
          </p:grpSpPr>
          <p:sp>
            <p:nvSpPr>
              <p:cNvPr id="14" name="矩形 13"/>
              <p:cNvSpPr/>
              <p:nvPr/>
            </p:nvSpPr>
            <p:spPr>
              <a:xfrm>
                <a:off x="808906" y="1899284"/>
                <a:ext cx="684758" cy="684758"/>
              </a:xfrm>
              <a:prstGeom prst="rect">
                <a:avLst/>
              </a:prstGeom>
              <a:noFill/>
              <a:ln w="9525">
                <a:solidFill>
                  <a:schemeClr val="bg1">
                    <a:lumMod val="75000"/>
                    <a:alpha val="7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088390" fontAlgn="base"/>
                <a:endParaRPr lang="zh-CN" altLang="en-US" sz="1800" b="1" strike="noStrike" noProof="1">
                  <a:solidFill>
                    <a:srgbClr val="4F81BD"/>
                  </a:solidFill>
                  <a:latin typeface="方正正粗黑简体"/>
                  <a:ea typeface="方正正粗黑简体"/>
                </a:endParaRPr>
              </a:p>
            </p:txBody>
          </p:sp>
          <p:sp>
            <p:nvSpPr>
              <p:cNvPr id="15" name="矩形 14"/>
              <p:cNvSpPr/>
              <p:nvPr/>
            </p:nvSpPr>
            <p:spPr>
              <a:xfrm>
                <a:off x="808906" y="2587862"/>
                <a:ext cx="684758" cy="684758"/>
              </a:xfrm>
              <a:prstGeom prst="rect">
                <a:avLst/>
              </a:prstGeom>
              <a:noFill/>
              <a:ln w="9525">
                <a:solidFill>
                  <a:schemeClr val="bg1">
                    <a:lumMod val="75000"/>
                    <a:alpha val="7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088390" fontAlgn="base"/>
                <a:endParaRPr lang="zh-CN" altLang="en-US" sz="1800" b="1" strike="noStrike" noProof="1">
                  <a:solidFill>
                    <a:srgbClr val="4F81BD"/>
                  </a:solidFill>
                  <a:latin typeface="方正正粗黑简体"/>
                  <a:ea typeface="方正正粗黑简体"/>
                </a:endParaRPr>
              </a:p>
            </p:txBody>
          </p:sp>
          <p:sp>
            <p:nvSpPr>
              <p:cNvPr id="16" name="矩形 15"/>
              <p:cNvSpPr/>
              <p:nvPr/>
            </p:nvSpPr>
            <p:spPr>
              <a:xfrm>
                <a:off x="1493664" y="1899284"/>
                <a:ext cx="684758" cy="684758"/>
              </a:xfrm>
              <a:prstGeom prst="rect">
                <a:avLst/>
              </a:prstGeom>
              <a:noFill/>
              <a:ln w="9525">
                <a:solidFill>
                  <a:schemeClr val="bg1">
                    <a:lumMod val="75000"/>
                    <a:alpha val="7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088390" fontAlgn="base"/>
                <a:endParaRPr lang="zh-CN" altLang="en-US" sz="1800" b="1" strike="noStrike" noProof="1">
                  <a:solidFill>
                    <a:srgbClr val="4F81BD"/>
                  </a:solidFill>
                  <a:latin typeface="方正正粗黑简体"/>
                  <a:ea typeface="方正正粗黑简体"/>
                </a:endParaRPr>
              </a:p>
            </p:txBody>
          </p:sp>
          <p:sp>
            <p:nvSpPr>
              <p:cNvPr id="17" name="矩形 16"/>
              <p:cNvSpPr/>
              <p:nvPr/>
            </p:nvSpPr>
            <p:spPr>
              <a:xfrm>
                <a:off x="1493664" y="2587862"/>
                <a:ext cx="684758" cy="684758"/>
              </a:xfrm>
              <a:prstGeom prst="rect">
                <a:avLst/>
              </a:prstGeom>
              <a:noFill/>
              <a:ln w="9525">
                <a:solidFill>
                  <a:schemeClr val="bg1">
                    <a:lumMod val="75000"/>
                    <a:alpha val="7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088390" fontAlgn="base"/>
                <a:endParaRPr lang="zh-CN" altLang="en-US" sz="1800" b="1" strike="noStrike" noProof="1">
                  <a:solidFill>
                    <a:srgbClr val="4F81BD"/>
                  </a:solidFill>
                  <a:latin typeface="方正正粗黑简体"/>
                  <a:ea typeface="方正正粗黑简体"/>
                </a:endParaRPr>
              </a:p>
            </p:txBody>
          </p:sp>
        </p:grpSp>
        <p:sp>
          <p:nvSpPr>
            <p:cNvPr id="13" name="TextBox 12"/>
            <p:cNvSpPr txBox="1"/>
            <p:nvPr/>
          </p:nvSpPr>
          <p:spPr>
            <a:xfrm>
              <a:off x="4806293" y="1478027"/>
              <a:ext cx="908088" cy="104502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pPr defTabSz="1088390"/>
              <a:r>
                <a:rPr lang="zh-CN" altLang="en-US" sz="4500" b="1" noProof="1">
                  <a:solidFill>
                    <a:schemeClr val="accent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方正正粗黑简体"/>
                  <a:ea typeface="方正正粗黑简体"/>
                  <a:cs typeface="+mn-cs"/>
                </a:rPr>
                <a:t>考</a:t>
              </a:r>
              <a:endParaRPr lang="zh-CN" altLang="en-US" sz="4500" b="1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方正正粗黑简体"/>
                <a:ea typeface="方正正粗黑简体"/>
                <a:cs typeface="+mn-cs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2506663" y="1235075"/>
            <a:ext cx="769937" cy="831850"/>
            <a:chOff x="3340537" y="1413570"/>
            <a:chExt cx="1028089" cy="1109486"/>
          </a:xfrm>
        </p:grpSpPr>
        <p:grpSp>
          <p:nvGrpSpPr>
            <p:cNvPr id="85008" name="组合 18"/>
            <p:cNvGrpSpPr/>
            <p:nvPr/>
          </p:nvGrpSpPr>
          <p:grpSpPr>
            <a:xfrm>
              <a:off x="3340537" y="1413570"/>
              <a:ext cx="1028089" cy="1030957"/>
              <a:chOff x="808906" y="1899284"/>
              <a:chExt cx="1369516" cy="1373336"/>
            </a:xfrm>
          </p:grpSpPr>
          <p:sp>
            <p:nvSpPr>
              <p:cNvPr id="21" name="矩形 20"/>
              <p:cNvSpPr/>
              <p:nvPr/>
            </p:nvSpPr>
            <p:spPr>
              <a:xfrm>
                <a:off x="808906" y="1899284"/>
                <a:ext cx="684758" cy="684758"/>
              </a:xfrm>
              <a:prstGeom prst="rect">
                <a:avLst/>
              </a:prstGeom>
              <a:noFill/>
              <a:ln w="9525">
                <a:solidFill>
                  <a:schemeClr val="bg1">
                    <a:lumMod val="75000"/>
                    <a:alpha val="7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088390" fontAlgn="base"/>
                <a:endParaRPr lang="zh-CN" altLang="en-US" sz="1800" b="1" strike="noStrike" noProof="1">
                  <a:solidFill>
                    <a:srgbClr val="4F81BD"/>
                  </a:solidFill>
                  <a:latin typeface="方正正粗黑简体"/>
                  <a:ea typeface="方正正粗黑简体"/>
                </a:endParaRPr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808906" y="2587862"/>
                <a:ext cx="684758" cy="684758"/>
              </a:xfrm>
              <a:prstGeom prst="rect">
                <a:avLst/>
              </a:prstGeom>
              <a:noFill/>
              <a:ln w="9525">
                <a:solidFill>
                  <a:schemeClr val="bg1">
                    <a:lumMod val="75000"/>
                    <a:alpha val="7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088390" fontAlgn="base"/>
                <a:endParaRPr lang="zh-CN" altLang="en-US" sz="1800" b="1" strike="noStrike" noProof="1">
                  <a:solidFill>
                    <a:srgbClr val="4F81BD"/>
                  </a:solidFill>
                  <a:latin typeface="方正正粗黑简体"/>
                  <a:ea typeface="方正正粗黑简体"/>
                </a:endParaRPr>
              </a:p>
            </p:txBody>
          </p:sp>
          <p:sp>
            <p:nvSpPr>
              <p:cNvPr id="23" name="矩形 22"/>
              <p:cNvSpPr/>
              <p:nvPr/>
            </p:nvSpPr>
            <p:spPr>
              <a:xfrm>
                <a:off x="1493664" y="1899284"/>
                <a:ext cx="684758" cy="684758"/>
              </a:xfrm>
              <a:prstGeom prst="rect">
                <a:avLst/>
              </a:prstGeom>
              <a:noFill/>
              <a:ln w="9525">
                <a:solidFill>
                  <a:schemeClr val="bg1">
                    <a:lumMod val="75000"/>
                    <a:alpha val="7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088390" fontAlgn="base"/>
                <a:endParaRPr lang="zh-CN" altLang="en-US" sz="1800" b="1" strike="noStrike" noProof="1">
                  <a:solidFill>
                    <a:srgbClr val="4F81BD"/>
                  </a:solidFill>
                  <a:latin typeface="方正正粗黑简体"/>
                  <a:ea typeface="方正正粗黑简体"/>
                </a:endParaRPr>
              </a:p>
            </p:txBody>
          </p:sp>
          <p:sp>
            <p:nvSpPr>
              <p:cNvPr id="24" name="矩形 23"/>
              <p:cNvSpPr/>
              <p:nvPr/>
            </p:nvSpPr>
            <p:spPr>
              <a:xfrm>
                <a:off x="1493664" y="2587862"/>
                <a:ext cx="684758" cy="684758"/>
              </a:xfrm>
              <a:prstGeom prst="rect">
                <a:avLst/>
              </a:prstGeom>
              <a:noFill/>
              <a:ln w="9525">
                <a:solidFill>
                  <a:schemeClr val="bg1">
                    <a:lumMod val="75000"/>
                    <a:alpha val="7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088390" fontAlgn="base"/>
                <a:endParaRPr lang="zh-CN" altLang="en-US" sz="1800" b="1" strike="noStrike" noProof="1">
                  <a:solidFill>
                    <a:srgbClr val="4F81BD"/>
                  </a:solidFill>
                  <a:latin typeface="方正正粗黑简体"/>
                  <a:ea typeface="方正正粗黑简体"/>
                </a:endParaRPr>
              </a:p>
            </p:txBody>
          </p:sp>
        </p:grpSp>
        <p:sp>
          <p:nvSpPr>
            <p:cNvPr id="20" name="TextBox 19"/>
            <p:cNvSpPr txBox="1"/>
            <p:nvPr/>
          </p:nvSpPr>
          <p:spPr>
            <a:xfrm>
              <a:off x="3408017" y="1478027"/>
              <a:ext cx="908088" cy="104502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pPr defTabSz="1088390"/>
              <a:r>
                <a:rPr lang="zh-CN" altLang="en-US" sz="4500" b="1" noProof="1">
                  <a:solidFill>
                    <a:schemeClr val="accent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方正正粗黑简体"/>
                  <a:ea typeface="方正正粗黑简体"/>
                  <a:cs typeface="+mn-cs"/>
                </a:rPr>
                <a:t>高</a:t>
              </a:r>
              <a:endParaRPr lang="zh-CN" altLang="en-US" sz="4500" b="1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方正正粗黑简体"/>
                <a:ea typeface="方正正粗黑简体"/>
                <a:cs typeface="+mn-cs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5651500" y="1235075"/>
            <a:ext cx="771525" cy="831850"/>
            <a:chOff x="7535366" y="1413570"/>
            <a:chExt cx="1028089" cy="1109486"/>
          </a:xfrm>
        </p:grpSpPr>
        <p:grpSp>
          <p:nvGrpSpPr>
            <p:cNvPr id="85015" name="组合 25"/>
            <p:cNvGrpSpPr/>
            <p:nvPr/>
          </p:nvGrpSpPr>
          <p:grpSpPr>
            <a:xfrm>
              <a:off x="7535366" y="1413570"/>
              <a:ext cx="1028089" cy="1030957"/>
              <a:chOff x="808906" y="1899284"/>
              <a:chExt cx="1369516" cy="1373336"/>
            </a:xfrm>
          </p:grpSpPr>
          <p:sp>
            <p:nvSpPr>
              <p:cNvPr id="28" name="矩形 27"/>
              <p:cNvSpPr/>
              <p:nvPr/>
            </p:nvSpPr>
            <p:spPr>
              <a:xfrm>
                <a:off x="808906" y="1899284"/>
                <a:ext cx="684758" cy="684758"/>
              </a:xfrm>
              <a:prstGeom prst="rect">
                <a:avLst/>
              </a:prstGeom>
              <a:noFill/>
              <a:ln w="9525">
                <a:solidFill>
                  <a:schemeClr val="bg1">
                    <a:lumMod val="75000"/>
                    <a:alpha val="7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088390" fontAlgn="base"/>
                <a:endParaRPr lang="zh-CN" altLang="en-US" sz="1800" b="1" strike="noStrike" noProof="1">
                  <a:solidFill>
                    <a:srgbClr val="4F81BD"/>
                  </a:solidFill>
                  <a:latin typeface="方正正粗黑简体"/>
                  <a:ea typeface="方正正粗黑简体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808906" y="2587862"/>
                <a:ext cx="684758" cy="684758"/>
              </a:xfrm>
              <a:prstGeom prst="rect">
                <a:avLst/>
              </a:prstGeom>
              <a:noFill/>
              <a:ln w="9525">
                <a:solidFill>
                  <a:schemeClr val="bg1">
                    <a:lumMod val="75000"/>
                    <a:alpha val="7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088390" fontAlgn="base"/>
                <a:endParaRPr lang="zh-CN" altLang="en-US" sz="1800" b="1" strike="noStrike" noProof="1">
                  <a:solidFill>
                    <a:srgbClr val="4F81BD"/>
                  </a:solidFill>
                  <a:latin typeface="方正正粗黑简体"/>
                  <a:ea typeface="方正正粗黑简体"/>
                </a:endParaRPr>
              </a:p>
            </p:txBody>
          </p:sp>
          <p:sp>
            <p:nvSpPr>
              <p:cNvPr id="30" name="矩形 29"/>
              <p:cNvSpPr/>
              <p:nvPr/>
            </p:nvSpPr>
            <p:spPr>
              <a:xfrm>
                <a:off x="1493664" y="1899284"/>
                <a:ext cx="684758" cy="684758"/>
              </a:xfrm>
              <a:prstGeom prst="rect">
                <a:avLst/>
              </a:prstGeom>
              <a:noFill/>
              <a:ln w="9525">
                <a:solidFill>
                  <a:schemeClr val="bg1">
                    <a:lumMod val="75000"/>
                    <a:alpha val="7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088390" fontAlgn="base"/>
                <a:endParaRPr lang="zh-CN" altLang="en-US" sz="1800" b="1" strike="noStrike" noProof="1">
                  <a:solidFill>
                    <a:srgbClr val="4F81BD"/>
                  </a:solidFill>
                  <a:latin typeface="方正正粗黑简体"/>
                  <a:ea typeface="方正正粗黑简体"/>
                </a:endParaRPr>
              </a:p>
            </p:txBody>
          </p:sp>
          <p:sp>
            <p:nvSpPr>
              <p:cNvPr id="31" name="矩形 30"/>
              <p:cNvSpPr/>
              <p:nvPr/>
            </p:nvSpPr>
            <p:spPr>
              <a:xfrm>
                <a:off x="1493664" y="2587862"/>
                <a:ext cx="684758" cy="684758"/>
              </a:xfrm>
              <a:prstGeom prst="rect">
                <a:avLst/>
              </a:prstGeom>
              <a:noFill/>
              <a:ln w="9525">
                <a:solidFill>
                  <a:schemeClr val="bg1">
                    <a:lumMod val="75000"/>
                    <a:alpha val="7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088390" fontAlgn="base"/>
                <a:endParaRPr lang="zh-CN" altLang="en-US" sz="1800" b="1" strike="noStrike" noProof="1">
                  <a:solidFill>
                    <a:srgbClr val="4F81BD"/>
                  </a:solidFill>
                  <a:latin typeface="方正正粗黑简体"/>
                  <a:ea typeface="方正正粗黑简体"/>
                </a:endParaRPr>
              </a:p>
            </p:txBody>
          </p:sp>
        </p:grpSp>
        <p:sp>
          <p:nvSpPr>
            <p:cNvPr id="27" name="TextBox 26"/>
            <p:cNvSpPr txBox="1"/>
            <p:nvPr/>
          </p:nvSpPr>
          <p:spPr>
            <a:xfrm>
              <a:off x="7602846" y="1478027"/>
              <a:ext cx="908088" cy="104502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pPr defTabSz="1088390"/>
              <a:r>
                <a:rPr lang="zh-CN" altLang="en-US" sz="4500" b="1" noProof="1">
                  <a:solidFill>
                    <a:schemeClr val="accent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方正正粗黑简体"/>
                  <a:ea typeface="方正正粗黑简体"/>
                  <a:cs typeface="+mn-cs"/>
                </a:rPr>
                <a:t>文</a:t>
              </a:r>
              <a:endParaRPr lang="zh-CN" altLang="en-US" sz="4500" b="1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方正正粗黑简体"/>
                <a:ea typeface="方正正粗黑简体"/>
                <a:cs typeface="+mn-cs"/>
              </a:endParaRPr>
            </a:p>
          </p:txBody>
        </p:sp>
      </p:grpSp>
      <p:sp>
        <p:nvSpPr>
          <p:cNvPr id="32" name="TextBox 31"/>
          <p:cNvSpPr txBox="1"/>
          <p:nvPr/>
        </p:nvSpPr>
        <p:spPr>
          <a:xfrm>
            <a:off x="371827" y="2316057"/>
            <a:ext cx="8261004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088390"/>
            <a:r>
              <a:rPr lang="en-US" altLang="zh-CN" sz="5400" b="1" noProof="1">
                <a:ln w="3175">
                  <a:solidFill>
                    <a:schemeClr val="bg1"/>
                  </a:solidFill>
                </a:ln>
                <a:solidFill>
                  <a:srgbClr val="FFFF00"/>
                </a:solidFill>
                <a:latin typeface="方正正粗黑简体"/>
                <a:ea typeface="方正正粗黑简体"/>
                <a:cs typeface="+mn-cs"/>
              </a:rPr>
              <a:t>2021</a:t>
            </a:r>
            <a:r>
              <a:rPr lang="zh-CN" altLang="en-US" sz="5400" b="1" noProof="1">
                <a:ln w="3175">
                  <a:solidFill>
                    <a:schemeClr val="bg1"/>
                  </a:solidFill>
                </a:ln>
                <a:solidFill>
                  <a:srgbClr val="FFFF00"/>
                </a:solidFill>
                <a:latin typeface="方正正粗黑简体"/>
                <a:ea typeface="方正正粗黑简体"/>
                <a:cs typeface="+mn-cs"/>
              </a:rPr>
              <a:t>年全国乙卷解析</a:t>
            </a:r>
            <a:endParaRPr lang="zh-CN" altLang="en-US" sz="5400" b="1" noProof="1">
              <a:ln w="3175">
                <a:solidFill>
                  <a:schemeClr val="bg1"/>
                </a:solidFill>
              </a:ln>
              <a:solidFill>
                <a:srgbClr val="FFFF00"/>
              </a:solidFill>
              <a:latin typeface="方正正粗黑简体"/>
              <a:ea typeface="方正正粗黑简体"/>
              <a:cs typeface="+mn-cs"/>
            </a:endParaRPr>
          </a:p>
        </p:txBody>
      </p:sp>
      <p:sp>
        <p:nvSpPr>
          <p:cNvPr id="33" name="Rectangle 4"/>
          <p:cNvSpPr txBox="1">
            <a:spLocks noChangeArrowheads="1"/>
          </p:cNvSpPr>
          <p:nvPr/>
        </p:nvSpPr>
        <p:spPr bwMode="auto">
          <a:xfrm>
            <a:off x="2319338" y="3044825"/>
            <a:ext cx="4505325" cy="377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51409" tIns="25704" rIns="51409" bIns="25704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pPr defTabSz="1088390" fontAlgn="base"/>
            <a:endParaRPr lang="zh-CN" altLang="en-US" sz="1800" b="0" strike="noStrike" noProof="1">
              <a:blipFill>
                <a:blip r:embed="rId3"/>
                <a:stretch>
                  <a:fillRect/>
                </a:stretch>
              </a:blipFill>
              <a:latin typeface="方正正粗黑简体"/>
              <a:ea typeface="方正正粗黑简体"/>
            </a:endParaRPr>
          </a:p>
        </p:txBody>
      </p:sp>
      <p:pic>
        <p:nvPicPr>
          <p:cNvPr id="2052" name="Picture 4" descr="C:\Users\Administrator\各行业\黑板\我.gif"/>
          <p:cNvPicPr>
            <a:picLocks noChangeAspect="1" noChangeArrowheads="1"/>
          </p:cNvPicPr>
          <p:nvPr/>
        </p:nvPicPr>
        <p:blipFill>
          <a:blip r:embed="rId4"/>
          <a:srcRect l="10858" t="50000" r="13768" b="37847"/>
          <a:stretch>
            <a:fillRect/>
          </a:stretch>
        </p:blipFill>
        <p:spPr bwMode="auto">
          <a:xfrm>
            <a:off x="3136900" y="3697288"/>
            <a:ext cx="2870200" cy="463550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Administrator\各行业\黑板\未标题-1.png"/>
          <p:cNvPicPr>
            <a:picLocks noChangeAspect="1" noChangeArrowheads="1"/>
          </p:cNvPicPr>
          <p:nvPr/>
        </p:nvPicPr>
        <p:blipFill>
          <a:blip r:embed="rId5"/>
          <a:srcRect r="62143"/>
          <a:stretch>
            <a:fillRect/>
          </a:stretch>
        </p:blipFill>
        <p:spPr bwMode="auto">
          <a:xfrm>
            <a:off x="3951288" y="3524250"/>
            <a:ext cx="350838" cy="347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Picture 5" descr="C:\Users\Administrator\各行业\黑板\未标题-1.png"/>
          <p:cNvPicPr>
            <a:picLocks noChangeAspect="1"/>
          </p:cNvPicPr>
          <p:nvPr/>
        </p:nvPicPr>
        <p:blipFill>
          <a:blip r:embed="rId6"/>
          <a:srcRect l="37857"/>
          <a:stretch>
            <a:fillRect/>
          </a:stretch>
        </p:blipFill>
        <p:spPr>
          <a:xfrm>
            <a:off x="4895850" y="3556000"/>
            <a:ext cx="525463" cy="319088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38" name="组合 237"/>
          <p:cNvGrpSpPr/>
          <p:nvPr/>
        </p:nvGrpSpPr>
        <p:grpSpPr>
          <a:xfrm>
            <a:off x="369888" y="349250"/>
            <a:ext cx="912812" cy="966788"/>
            <a:chOff x="6510338" y="3652839"/>
            <a:chExt cx="1219200" cy="1289050"/>
          </a:xfrm>
        </p:grpSpPr>
        <p:sp>
          <p:nvSpPr>
            <p:cNvPr id="239" name="Freeform 2126"/>
            <p:cNvSpPr/>
            <p:nvPr/>
          </p:nvSpPr>
          <p:spPr bwMode="auto">
            <a:xfrm>
              <a:off x="6880225" y="4108451"/>
              <a:ext cx="47625" cy="33338"/>
            </a:xfrm>
            <a:custGeom>
              <a:gdLst>
                <a:gd name="T0" fmla="*/ 6 w 27"/>
                <a:gd name="T1" fmla="*/ 19 h 19"/>
                <a:gd name="T2" fmla="*/ 27 w 27"/>
                <a:gd name="T3" fmla="*/ 1 h 19"/>
                <a:gd name="T4" fmla="*/ 21 w 27"/>
                <a:gd name="T5" fmla="*/ 2 h 19"/>
                <a:gd name="T6" fmla="*/ 4 w 27"/>
                <a:gd name="T7" fmla="*/ 18 h 19"/>
                <a:gd name="T8" fmla="*/ 6 w 27"/>
                <a:gd name="T9" fmla="*/ 19 h 1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9">
                  <a:moveTo>
                    <a:pt x="6" y="19"/>
                  </a:moveTo>
                  <a:cubicBezTo>
                    <a:pt x="15" y="15"/>
                    <a:pt x="21" y="8"/>
                    <a:pt x="27" y="1"/>
                  </a:cubicBezTo>
                  <a:cubicBezTo>
                    <a:pt x="27" y="0"/>
                    <a:pt x="22" y="0"/>
                    <a:pt x="21" y="2"/>
                  </a:cubicBezTo>
                  <a:cubicBezTo>
                    <a:pt x="17" y="7"/>
                    <a:pt x="11" y="15"/>
                    <a:pt x="4" y="18"/>
                  </a:cubicBezTo>
                  <a:cubicBezTo>
                    <a:pt x="0" y="19"/>
                    <a:pt x="4" y="19"/>
                    <a:pt x="6" y="19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4" tIns="34281" rIns="68564" bIns="34281" numCol="1" anchor="t" anchorCtr="0" compatLnSpc="1"/>
            <a:lstStyle/>
            <a:p>
              <a:pPr defTabSz="1088390" fontAlgn="base"/>
              <a:endParaRPr lang="zh-CN" altLang="en-US" sz="1575" strike="noStrike" noProof="1">
                <a:solidFill>
                  <a:prstClr val="black"/>
                </a:solidFill>
                <a:latin typeface="Calibri"/>
                <a:ea typeface="方正正粗黑简体"/>
              </a:endParaRPr>
            </a:p>
          </p:txBody>
        </p:sp>
        <p:sp>
          <p:nvSpPr>
            <p:cNvPr id="240" name="Freeform 2127"/>
            <p:cNvSpPr/>
            <p:nvPr/>
          </p:nvSpPr>
          <p:spPr bwMode="auto">
            <a:xfrm>
              <a:off x="6931025" y="4044951"/>
              <a:ext cx="11113" cy="9525"/>
            </a:xfrm>
            <a:custGeom>
              <a:gdLst>
                <a:gd name="T0" fmla="*/ 3 w 7"/>
                <a:gd name="T1" fmla="*/ 6 h 6"/>
                <a:gd name="T2" fmla="*/ 6 w 7"/>
                <a:gd name="T3" fmla="*/ 5 h 6"/>
                <a:gd name="T4" fmla="*/ 6 w 7"/>
                <a:gd name="T5" fmla="*/ 3 h 6"/>
                <a:gd name="T6" fmla="*/ 5 w 7"/>
                <a:gd name="T7" fmla="*/ 2 h 6"/>
                <a:gd name="T8" fmla="*/ 0 w 7"/>
                <a:gd name="T9" fmla="*/ 3 h 6"/>
                <a:gd name="T10" fmla="*/ 3 w 7"/>
                <a:gd name="T11" fmla="*/ 6 h 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6">
                  <a:moveTo>
                    <a:pt x="3" y="6"/>
                  </a:moveTo>
                  <a:cubicBezTo>
                    <a:pt x="4" y="6"/>
                    <a:pt x="5" y="5"/>
                    <a:pt x="6" y="5"/>
                  </a:cubicBezTo>
                  <a:cubicBezTo>
                    <a:pt x="7" y="4"/>
                    <a:pt x="7" y="3"/>
                    <a:pt x="6" y="3"/>
                  </a:cubicBezTo>
                  <a:cubicBezTo>
                    <a:pt x="5" y="3"/>
                    <a:pt x="5" y="2"/>
                    <a:pt x="5" y="2"/>
                  </a:cubicBezTo>
                  <a:cubicBezTo>
                    <a:pt x="5" y="0"/>
                    <a:pt x="0" y="1"/>
                    <a:pt x="0" y="3"/>
                  </a:cubicBezTo>
                  <a:cubicBezTo>
                    <a:pt x="0" y="5"/>
                    <a:pt x="1" y="6"/>
                    <a:pt x="3" y="6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4" tIns="34281" rIns="68564" bIns="34281" numCol="1" anchor="t" anchorCtr="0" compatLnSpc="1"/>
            <a:lstStyle/>
            <a:p>
              <a:pPr defTabSz="1088390" fontAlgn="base"/>
              <a:endParaRPr lang="zh-CN" altLang="en-US" sz="1575" strike="noStrike" noProof="1">
                <a:solidFill>
                  <a:prstClr val="black"/>
                </a:solidFill>
                <a:latin typeface="Calibri"/>
                <a:ea typeface="方正正粗黑简体"/>
              </a:endParaRPr>
            </a:p>
          </p:txBody>
        </p:sp>
        <p:sp>
          <p:nvSpPr>
            <p:cNvPr id="241" name="Freeform 2128"/>
            <p:cNvSpPr>
              <a:spLocks noEditPoints="1"/>
            </p:cNvSpPr>
            <p:nvPr/>
          </p:nvSpPr>
          <p:spPr bwMode="auto">
            <a:xfrm>
              <a:off x="7034213" y="3652839"/>
              <a:ext cx="539750" cy="546100"/>
            </a:xfrm>
            <a:custGeom>
              <a:gdLst>
                <a:gd name="T0" fmla="*/ 23 w 311"/>
                <a:gd name="T1" fmla="*/ 199 h 315"/>
                <a:gd name="T2" fmla="*/ 39 w 311"/>
                <a:gd name="T3" fmla="*/ 180 h 315"/>
                <a:gd name="T4" fmla="*/ 88 w 311"/>
                <a:gd name="T5" fmla="*/ 115 h 315"/>
                <a:gd name="T6" fmla="*/ 87 w 311"/>
                <a:gd name="T7" fmla="*/ 129 h 315"/>
                <a:gd name="T8" fmla="*/ 6 w 311"/>
                <a:gd name="T9" fmla="*/ 313 h 315"/>
                <a:gd name="T10" fmla="*/ 112 w 311"/>
                <a:gd name="T11" fmla="*/ 102 h 315"/>
                <a:gd name="T12" fmla="*/ 152 w 311"/>
                <a:gd name="T13" fmla="*/ 67 h 315"/>
                <a:gd name="T14" fmla="*/ 142 w 311"/>
                <a:gd name="T15" fmla="*/ 77 h 315"/>
                <a:gd name="T16" fmla="*/ 140 w 311"/>
                <a:gd name="T17" fmla="*/ 85 h 315"/>
                <a:gd name="T18" fmla="*/ 70 w 311"/>
                <a:gd name="T19" fmla="*/ 209 h 315"/>
                <a:gd name="T20" fmla="*/ 167 w 311"/>
                <a:gd name="T21" fmla="*/ 58 h 315"/>
                <a:gd name="T22" fmla="*/ 160 w 311"/>
                <a:gd name="T23" fmla="*/ 88 h 315"/>
                <a:gd name="T24" fmla="*/ 122 w 311"/>
                <a:gd name="T25" fmla="*/ 194 h 315"/>
                <a:gd name="T26" fmla="*/ 192 w 311"/>
                <a:gd name="T27" fmla="*/ 45 h 315"/>
                <a:gd name="T28" fmla="*/ 178 w 311"/>
                <a:gd name="T29" fmla="*/ 80 h 315"/>
                <a:gd name="T30" fmla="*/ 210 w 311"/>
                <a:gd name="T31" fmla="*/ 45 h 315"/>
                <a:gd name="T32" fmla="*/ 216 w 311"/>
                <a:gd name="T33" fmla="*/ 48 h 315"/>
                <a:gd name="T34" fmla="*/ 227 w 311"/>
                <a:gd name="T35" fmla="*/ 32 h 315"/>
                <a:gd name="T36" fmla="*/ 178 w 311"/>
                <a:gd name="T37" fmla="*/ 129 h 315"/>
                <a:gd name="T38" fmla="*/ 222 w 311"/>
                <a:gd name="T39" fmla="*/ 59 h 315"/>
                <a:gd name="T40" fmla="*/ 235 w 311"/>
                <a:gd name="T41" fmla="*/ 36 h 315"/>
                <a:gd name="T42" fmla="*/ 218 w 311"/>
                <a:gd name="T43" fmla="*/ 90 h 315"/>
                <a:gd name="T44" fmla="*/ 243 w 311"/>
                <a:gd name="T45" fmla="*/ 33 h 315"/>
                <a:gd name="T46" fmla="*/ 261 w 311"/>
                <a:gd name="T47" fmla="*/ 30 h 315"/>
                <a:gd name="T48" fmla="*/ 269 w 311"/>
                <a:gd name="T49" fmla="*/ 33 h 315"/>
                <a:gd name="T50" fmla="*/ 278 w 311"/>
                <a:gd name="T51" fmla="*/ 37 h 315"/>
                <a:gd name="T52" fmla="*/ 285 w 311"/>
                <a:gd name="T53" fmla="*/ 45 h 315"/>
                <a:gd name="T54" fmla="*/ 281 w 311"/>
                <a:gd name="T55" fmla="*/ 35 h 315"/>
                <a:gd name="T56" fmla="*/ 270 w 311"/>
                <a:gd name="T57" fmla="*/ 29 h 315"/>
                <a:gd name="T58" fmla="*/ 262 w 311"/>
                <a:gd name="T59" fmla="*/ 25 h 315"/>
                <a:gd name="T60" fmla="*/ 304 w 311"/>
                <a:gd name="T61" fmla="*/ 14 h 315"/>
                <a:gd name="T62" fmla="*/ 166 w 311"/>
                <a:gd name="T63" fmla="*/ 53 h 315"/>
                <a:gd name="T64" fmla="*/ 142 w 311"/>
                <a:gd name="T65" fmla="*/ 69 h 315"/>
                <a:gd name="T66" fmla="*/ 129 w 311"/>
                <a:gd name="T67" fmla="*/ 77 h 315"/>
                <a:gd name="T68" fmla="*/ 95 w 311"/>
                <a:gd name="T69" fmla="*/ 103 h 315"/>
                <a:gd name="T70" fmla="*/ 84 w 311"/>
                <a:gd name="T71" fmla="*/ 112 h 315"/>
                <a:gd name="T72" fmla="*/ 74 w 311"/>
                <a:gd name="T73" fmla="*/ 121 h 315"/>
                <a:gd name="T74" fmla="*/ 60 w 311"/>
                <a:gd name="T75" fmla="*/ 134 h 315"/>
                <a:gd name="T76" fmla="*/ 239 w 311"/>
                <a:gd name="T77" fmla="*/ 24 h 315"/>
                <a:gd name="T78" fmla="*/ 239 w 311"/>
                <a:gd name="T79" fmla="*/ 22 h 315"/>
                <a:gd name="T80" fmla="*/ 239 w 311"/>
                <a:gd name="T81" fmla="*/ 24 h 315"/>
                <a:gd name="T82" fmla="*/ 230 w 311"/>
                <a:gd name="T83" fmla="*/ 25 h 315"/>
                <a:gd name="T84" fmla="*/ 244 w 311"/>
                <a:gd name="T85" fmla="*/ 26 h 315"/>
                <a:gd name="T86" fmla="*/ 244 w 311"/>
                <a:gd name="T87" fmla="*/ 26 h 315"/>
                <a:gd name="T88" fmla="*/ 218 w 311"/>
                <a:gd name="T89" fmla="*/ 30 h 315"/>
                <a:gd name="T90" fmla="*/ 221 w 311"/>
                <a:gd name="T91" fmla="*/ 29 h 315"/>
                <a:gd name="T92" fmla="*/ 46 w 311"/>
                <a:gd name="T93" fmla="*/ 157 h 31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11" h="315">
                  <a:moveTo>
                    <a:pt x="16" y="186"/>
                  </a:moveTo>
                  <a:cubicBezTo>
                    <a:pt x="24" y="177"/>
                    <a:pt x="31" y="168"/>
                    <a:pt x="39" y="160"/>
                  </a:cubicBezTo>
                  <a:cubicBezTo>
                    <a:pt x="33" y="172"/>
                    <a:pt x="26" y="185"/>
                    <a:pt x="23" y="199"/>
                  </a:cubicBezTo>
                  <a:cubicBezTo>
                    <a:pt x="23" y="200"/>
                    <a:pt x="28" y="199"/>
                    <a:pt x="28" y="198"/>
                  </a:cubicBezTo>
                  <a:cubicBezTo>
                    <a:pt x="30" y="192"/>
                    <a:pt x="32" y="186"/>
                    <a:pt x="34" y="181"/>
                  </a:cubicBezTo>
                  <a:cubicBezTo>
                    <a:pt x="35" y="182"/>
                    <a:pt x="38" y="181"/>
                    <a:pt x="39" y="180"/>
                  </a:cubicBezTo>
                  <a:cubicBezTo>
                    <a:pt x="43" y="173"/>
                    <a:pt x="47" y="167"/>
                    <a:pt x="52" y="161"/>
                  </a:cubicBezTo>
                  <a:cubicBezTo>
                    <a:pt x="53" y="161"/>
                    <a:pt x="53" y="160"/>
                    <a:pt x="53" y="160"/>
                  </a:cubicBezTo>
                  <a:cubicBezTo>
                    <a:pt x="70" y="149"/>
                    <a:pt x="78" y="131"/>
                    <a:pt x="88" y="115"/>
                  </a:cubicBezTo>
                  <a:cubicBezTo>
                    <a:pt x="94" y="110"/>
                    <a:pt x="100" y="105"/>
                    <a:pt x="106" y="100"/>
                  </a:cubicBezTo>
                  <a:cubicBezTo>
                    <a:pt x="100" y="109"/>
                    <a:pt x="94" y="119"/>
                    <a:pt x="86" y="126"/>
                  </a:cubicBezTo>
                  <a:cubicBezTo>
                    <a:pt x="85" y="127"/>
                    <a:pt x="86" y="129"/>
                    <a:pt x="87" y="129"/>
                  </a:cubicBezTo>
                  <a:cubicBezTo>
                    <a:pt x="69" y="150"/>
                    <a:pt x="52" y="172"/>
                    <a:pt x="38" y="196"/>
                  </a:cubicBezTo>
                  <a:cubicBezTo>
                    <a:pt x="18" y="232"/>
                    <a:pt x="10" y="274"/>
                    <a:pt x="1" y="314"/>
                  </a:cubicBezTo>
                  <a:cubicBezTo>
                    <a:pt x="0" y="315"/>
                    <a:pt x="6" y="314"/>
                    <a:pt x="6" y="313"/>
                  </a:cubicBezTo>
                  <a:cubicBezTo>
                    <a:pt x="15" y="274"/>
                    <a:pt x="24" y="236"/>
                    <a:pt x="41" y="200"/>
                  </a:cubicBezTo>
                  <a:cubicBezTo>
                    <a:pt x="59" y="164"/>
                    <a:pt x="88" y="133"/>
                    <a:pt x="114" y="103"/>
                  </a:cubicBezTo>
                  <a:cubicBezTo>
                    <a:pt x="115" y="102"/>
                    <a:pt x="114" y="102"/>
                    <a:pt x="112" y="102"/>
                  </a:cubicBezTo>
                  <a:cubicBezTo>
                    <a:pt x="118" y="96"/>
                    <a:pt x="123" y="89"/>
                    <a:pt x="128" y="83"/>
                  </a:cubicBezTo>
                  <a:cubicBezTo>
                    <a:pt x="135" y="78"/>
                    <a:pt x="143" y="73"/>
                    <a:pt x="150" y="68"/>
                  </a:cubicBezTo>
                  <a:cubicBezTo>
                    <a:pt x="151" y="68"/>
                    <a:pt x="151" y="67"/>
                    <a:pt x="152" y="67"/>
                  </a:cubicBezTo>
                  <a:cubicBezTo>
                    <a:pt x="150" y="69"/>
                    <a:pt x="148" y="71"/>
                    <a:pt x="146" y="73"/>
                  </a:cubicBezTo>
                  <a:cubicBezTo>
                    <a:pt x="145" y="73"/>
                    <a:pt x="143" y="74"/>
                    <a:pt x="143" y="75"/>
                  </a:cubicBezTo>
                  <a:cubicBezTo>
                    <a:pt x="143" y="75"/>
                    <a:pt x="143" y="76"/>
                    <a:pt x="142" y="77"/>
                  </a:cubicBezTo>
                  <a:cubicBezTo>
                    <a:pt x="132" y="87"/>
                    <a:pt x="122" y="98"/>
                    <a:pt x="112" y="109"/>
                  </a:cubicBezTo>
                  <a:cubicBezTo>
                    <a:pt x="109" y="111"/>
                    <a:pt x="115" y="111"/>
                    <a:pt x="116" y="110"/>
                  </a:cubicBezTo>
                  <a:cubicBezTo>
                    <a:pt x="124" y="102"/>
                    <a:pt x="132" y="94"/>
                    <a:pt x="140" y="85"/>
                  </a:cubicBezTo>
                  <a:cubicBezTo>
                    <a:pt x="132" y="105"/>
                    <a:pt x="117" y="121"/>
                    <a:pt x="103" y="137"/>
                  </a:cubicBezTo>
                  <a:cubicBezTo>
                    <a:pt x="83" y="159"/>
                    <a:pt x="73" y="182"/>
                    <a:pt x="65" y="210"/>
                  </a:cubicBezTo>
                  <a:cubicBezTo>
                    <a:pt x="65" y="211"/>
                    <a:pt x="70" y="210"/>
                    <a:pt x="70" y="209"/>
                  </a:cubicBezTo>
                  <a:cubicBezTo>
                    <a:pt x="78" y="182"/>
                    <a:pt x="87" y="160"/>
                    <a:pt x="105" y="139"/>
                  </a:cubicBezTo>
                  <a:cubicBezTo>
                    <a:pt x="122" y="120"/>
                    <a:pt x="140" y="102"/>
                    <a:pt x="147" y="77"/>
                  </a:cubicBezTo>
                  <a:cubicBezTo>
                    <a:pt x="154" y="71"/>
                    <a:pt x="160" y="64"/>
                    <a:pt x="167" y="58"/>
                  </a:cubicBezTo>
                  <a:cubicBezTo>
                    <a:pt x="173" y="54"/>
                    <a:pt x="180" y="50"/>
                    <a:pt x="186" y="46"/>
                  </a:cubicBezTo>
                  <a:cubicBezTo>
                    <a:pt x="174" y="59"/>
                    <a:pt x="161" y="72"/>
                    <a:pt x="155" y="89"/>
                  </a:cubicBezTo>
                  <a:cubicBezTo>
                    <a:pt x="154" y="91"/>
                    <a:pt x="160" y="90"/>
                    <a:pt x="160" y="88"/>
                  </a:cubicBezTo>
                  <a:cubicBezTo>
                    <a:pt x="164" y="77"/>
                    <a:pt x="171" y="68"/>
                    <a:pt x="179" y="59"/>
                  </a:cubicBezTo>
                  <a:cubicBezTo>
                    <a:pt x="165" y="106"/>
                    <a:pt x="146" y="152"/>
                    <a:pt x="117" y="192"/>
                  </a:cubicBezTo>
                  <a:cubicBezTo>
                    <a:pt x="115" y="195"/>
                    <a:pt x="120" y="196"/>
                    <a:pt x="122" y="194"/>
                  </a:cubicBezTo>
                  <a:cubicBezTo>
                    <a:pt x="152" y="152"/>
                    <a:pt x="171" y="104"/>
                    <a:pt x="186" y="55"/>
                  </a:cubicBezTo>
                  <a:cubicBezTo>
                    <a:pt x="186" y="54"/>
                    <a:pt x="186" y="53"/>
                    <a:pt x="185" y="53"/>
                  </a:cubicBezTo>
                  <a:cubicBezTo>
                    <a:pt x="188" y="50"/>
                    <a:pt x="190" y="47"/>
                    <a:pt x="192" y="45"/>
                  </a:cubicBezTo>
                  <a:cubicBezTo>
                    <a:pt x="193" y="44"/>
                    <a:pt x="192" y="44"/>
                    <a:pt x="191" y="44"/>
                  </a:cubicBezTo>
                  <a:cubicBezTo>
                    <a:pt x="197" y="41"/>
                    <a:pt x="203" y="37"/>
                    <a:pt x="209" y="34"/>
                  </a:cubicBezTo>
                  <a:cubicBezTo>
                    <a:pt x="197" y="48"/>
                    <a:pt x="193" y="68"/>
                    <a:pt x="178" y="80"/>
                  </a:cubicBezTo>
                  <a:cubicBezTo>
                    <a:pt x="177" y="81"/>
                    <a:pt x="182" y="80"/>
                    <a:pt x="183" y="79"/>
                  </a:cubicBezTo>
                  <a:cubicBezTo>
                    <a:pt x="194" y="71"/>
                    <a:pt x="199" y="58"/>
                    <a:pt x="205" y="46"/>
                  </a:cubicBezTo>
                  <a:cubicBezTo>
                    <a:pt x="206" y="47"/>
                    <a:pt x="209" y="46"/>
                    <a:pt x="210" y="45"/>
                  </a:cubicBezTo>
                  <a:cubicBezTo>
                    <a:pt x="212" y="44"/>
                    <a:pt x="214" y="42"/>
                    <a:pt x="216" y="40"/>
                  </a:cubicBezTo>
                  <a:cubicBezTo>
                    <a:pt x="215" y="42"/>
                    <a:pt x="213" y="45"/>
                    <a:pt x="211" y="48"/>
                  </a:cubicBezTo>
                  <a:cubicBezTo>
                    <a:pt x="211" y="49"/>
                    <a:pt x="216" y="49"/>
                    <a:pt x="216" y="48"/>
                  </a:cubicBezTo>
                  <a:cubicBezTo>
                    <a:pt x="220" y="43"/>
                    <a:pt x="223" y="38"/>
                    <a:pt x="226" y="32"/>
                  </a:cubicBezTo>
                  <a:cubicBezTo>
                    <a:pt x="227" y="32"/>
                    <a:pt x="227" y="31"/>
                    <a:pt x="227" y="31"/>
                  </a:cubicBezTo>
                  <a:cubicBezTo>
                    <a:pt x="227" y="31"/>
                    <a:pt x="227" y="32"/>
                    <a:pt x="227" y="32"/>
                  </a:cubicBezTo>
                  <a:cubicBezTo>
                    <a:pt x="225" y="37"/>
                    <a:pt x="223" y="43"/>
                    <a:pt x="221" y="48"/>
                  </a:cubicBezTo>
                  <a:cubicBezTo>
                    <a:pt x="220" y="47"/>
                    <a:pt x="217" y="48"/>
                    <a:pt x="217" y="49"/>
                  </a:cubicBezTo>
                  <a:cubicBezTo>
                    <a:pt x="207" y="77"/>
                    <a:pt x="199" y="107"/>
                    <a:pt x="178" y="129"/>
                  </a:cubicBezTo>
                  <a:cubicBezTo>
                    <a:pt x="176" y="131"/>
                    <a:pt x="181" y="132"/>
                    <a:pt x="183" y="130"/>
                  </a:cubicBezTo>
                  <a:cubicBezTo>
                    <a:pt x="201" y="111"/>
                    <a:pt x="210" y="85"/>
                    <a:pt x="218" y="60"/>
                  </a:cubicBezTo>
                  <a:cubicBezTo>
                    <a:pt x="220" y="60"/>
                    <a:pt x="222" y="59"/>
                    <a:pt x="222" y="59"/>
                  </a:cubicBezTo>
                  <a:cubicBezTo>
                    <a:pt x="224" y="55"/>
                    <a:pt x="225" y="51"/>
                    <a:pt x="226" y="47"/>
                  </a:cubicBezTo>
                  <a:cubicBezTo>
                    <a:pt x="228" y="47"/>
                    <a:pt x="230" y="46"/>
                    <a:pt x="230" y="46"/>
                  </a:cubicBezTo>
                  <a:cubicBezTo>
                    <a:pt x="232" y="43"/>
                    <a:pt x="234" y="39"/>
                    <a:pt x="235" y="36"/>
                  </a:cubicBezTo>
                  <a:cubicBezTo>
                    <a:pt x="235" y="36"/>
                    <a:pt x="235" y="36"/>
                    <a:pt x="235" y="36"/>
                  </a:cubicBezTo>
                  <a:cubicBezTo>
                    <a:pt x="235" y="36"/>
                    <a:pt x="236" y="36"/>
                    <a:pt x="237" y="36"/>
                  </a:cubicBezTo>
                  <a:cubicBezTo>
                    <a:pt x="233" y="55"/>
                    <a:pt x="227" y="72"/>
                    <a:pt x="218" y="90"/>
                  </a:cubicBezTo>
                  <a:cubicBezTo>
                    <a:pt x="217" y="93"/>
                    <a:pt x="223" y="92"/>
                    <a:pt x="224" y="90"/>
                  </a:cubicBezTo>
                  <a:cubicBezTo>
                    <a:pt x="232" y="72"/>
                    <a:pt x="239" y="53"/>
                    <a:pt x="243" y="33"/>
                  </a:cubicBezTo>
                  <a:cubicBezTo>
                    <a:pt x="243" y="33"/>
                    <a:pt x="243" y="33"/>
                    <a:pt x="243" y="33"/>
                  </a:cubicBezTo>
                  <a:cubicBezTo>
                    <a:pt x="248" y="28"/>
                    <a:pt x="252" y="23"/>
                    <a:pt x="257" y="19"/>
                  </a:cubicBezTo>
                  <a:cubicBezTo>
                    <a:pt x="256" y="23"/>
                    <a:pt x="256" y="26"/>
                    <a:pt x="256" y="30"/>
                  </a:cubicBezTo>
                  <a:cubicBezTo>
                    <a:pt x="256" y="31"/>
                    <a:pt x="260" y="30"/>
                    <a:pt x="261" y="30"/>
                  </a:cubicBezTo>
                  <a:cubicBezTo>
                    <a:pt x="263" y="28"/>
                    <a:pt x="264" y="27"/>
                    <a:pt x="266" y="25"/>
                  </a:cubicBezTo>
                  <a:cubicBezTo>
                    <a:pt x="266" y="27"/>
                    <a:pt x="265" y="30"/>
                    <a:pt x="264" y="33"/>
                  </a:cubicBezTo>
                  <a:cubicBezTo>
                    <a:pt x="264" y="34"/>
                    <a:pt x="268" y="33"/>
                    <a:pt x="269" y="33"/>
                  </a:cubicBezTo>
                  <a:cubicBezTo>
                    <a:pt x="274" y="30"/>
                    <a:pt x="278" y="26"/>
                    <a:pt x="282" y="22"/>
                  </a:cubicBezTo>
                  <a:cubicBezTo>
                    <a:pt x="281" y="27"/>
                    <a:pt x="278" y="31"/>
                    <a:pt x="275" y="36"/>
                  </a:cubicBezTo>
                  <a:cubicBezTo>
                    <a:pt x="274" y="37"/>
                    <a:pt x="276" y="37"/>
                    <a:pt x="278" y="37"/>
                  </a:cubicBezTo>
                  <a:cubicBezTo>
                    <a:pt x="277" y="43"/>
                    <a:pt x="275" y="49"/>
                    <a:pt x="274" y="56"/>
                  </a:cubicBezTo>
                  <a:cubicBezTo>
                    <a:pt x="274" y="57"/>
                    <a:pt x="279" y="56"/>
                    <a:pt x="279" y="55"/>
                  </a:cubicBezTo>
                  <a:cubicBezTo>
                    <a:pt x="282" y="52"/>
                    <a:pt x="283" y="49"/>
                    <a:pt x="285" y="45"/>
                  </a:cubicBezTo>
                  <a:cubicBezTo>
                    <a:pt x="285" y="45"/>
                    <a:pt x="283" y="45"/>
                    <a:pt x="281" y="45"/>
                  </a:cubicBezTo>
                  <a:cubicBezTo>
                    <a:pt x="282" y="42"/>
                    <a:pt x="283" y="38"/>
                    <a:pt x="283" y="35"/>
                  </a:cubicBezTo>
                  <a:cubicBezTo>
                    <a:pt x="283" y="34"/>
                    <a:pt x="282" y="34"/>
                    <a:pt x="281" y="35"/>
                  </a:cubicBezTo>
                  <a:cubicBezTo>
                    <a:pt x="285" y="29"/>
                    <a:pt x="288" y="23"/>
                    <a:pt x="289" y="15"/>
                  </a:cubicBezTo>
                  <a:cubicBezTo>
                    <a:pt x="289" y="14"/>
                    <a:pt x="284" y="16"/>
                    <a:pt x="284" y="16"/>
                  </a:cubicBezTo>
                  <a:cubicBezTo>
                    <a:pt x="279" y="21"/>
                    <a:pt x="275" y="25"/>
                    <a:pt x="270" y="29"/>
                  </a:cubicBezTo>
                  <a:cubicBezTo>
                    <a:pt x="271" y="25"/>
                    <a:pt x="272" y="22"/>
                    <a:pt x="273" y="18"/>
                  </a:cubicBezTo>
                  <a:cubicBezTo>
                    <a:pt x="274" y="16"/>
                    <a:pt x="269" y="18"/>
                    <a:pt x="268" y="19"/>
                  </a:cubicBezTo>
                  <a:cubicBezTo>
                    <a:pt x="266" y="21"/>
                    <a:pt x="264" y="23"/>
                    <a:pt x="262" y="25"/>
                  </a:cubicBezTo>
                  <a:cubicBezTo>
                    <a:pt x="262" y="22"/>
                    <a:pt x="262" y="18"/>
                    <a:pt x="263" y="15"/>
                  </a:cubicBezTo>
                  <a:cubicBezTo>
                    <a:pt x="263" y="15"/>
                    <a:pt x="263" y="14"/>
                    <a:pt x="262" y="14"/>
                  </a:cubicBezTo>
                  <a:cubicBezTo>
                    <a:pt x="276" y="11"/>
                    <a:pt x="290" y="10"/>
                    <a:pt x="304" y="14"/>
                  </a:cubicBezTo>
                  <a:cubicBezTo>
                    <a:pt x="306" y="14"/>
                    <a:pt x="311" y="11"/>
                    <a:pt x="307" y="10"/>
                  </a:cubicBezTo>
                  <a:cubicBezTo>
                    <a:pt x="260" y="0"/>
                    <a:pt x="210" y="28"/>
                    <a:pt x="170" y="52"/>
                  </a:cubicBezTo>
                  <a:cubicBezTo>
                    <a:pt x="168" y="52"/>
                    <a:pt x="167" y="52"/>
                    <a:pt x="166" y="53"/>
                  </a:cubicBezTo>
                  <a:cubicBezTo>
                    <a:pt x="165" y="54"/>
                    <a:pt x="164" y="55"/>
                    <a:pt x="163" y="56"/>
                  </a:cubicBezTo>
                  <a:cubicBezTo>
                    <a:pt x="161" y="57"/>
                    <a:pt x="160" y="57"/>
                    <a:pt x="159" y="58"/>
                  </a:cubicBezTo>
                  <a:cubicBezTo>
                    <a:pt x="153" y="62"/>
                    <a:pt x="148" y="65"/>
                    <a:pt x="142" y="69"/>
                  </a:cubicBezTo>
                  <a:cubicBezTo>
                    <a:pt x="147" y="64"/>
                    <a:pt x="153" y="59"/>
                    <a:pt x="160" y="55"/>
                  </a:cubicBezTo>
                  <a:cubicBezTo>
                    <a:pt x="162" y="54"/>
                    <a:pt x="156" y="55"/>
                    <a:pt x="155" y="55"/>
                  </a:cubicBezTo>
                  <a:cubicBezTo>
                    <a:pt x="146" y="61"/>
                    <a:pt x="137" y="69"/>
                    <a:pt x="129" y="77"/>
                  </a:cubicBezTo>
                  <a:cubicBezTo>
                    <a:pt x="128" y="77"/>
                    <a:pt x="127" y="77"/>
                    <a:pt x="126" y="77"/>
                  </a:cubicBezTo>
                  <a:cubicBezTo>
                    <a:pt x="121" y="81"/>
                    <a:pt x="117" y="85"/>
                    <a:pt x="114" y="89"/>
                  </a:cubicBezTo>
                  <a:cubicBezTo>
                    <a:pt x="108" y="93"/>
                    <a:pt x="101" y="98"/>
                    <a:pt x="95" y="103"/>
                  </a:cubicBezTo>
                  <a:cubicBezTo>
                    <a:pt x="97" y="100"/>
                    <a:pt x="99" y="98"/>
                    <a:pt x="102" y="95"/>
                  </a:cubicBezTo>
                  <a:cubicBezTo>
                    <a:pt x="104" y="92"/>
                    <a:pt x="99" y="92"/>
                    <a:pt x="97" y="94"/>
                  </a:cubicBezTo>
                  <a:cubicBezTo>
                    <a:pt x="92" y="99"/>
                    <a:pt x="88" y="106"/>
                    <a:pt x="84" y="112"/>
                  </a:cubicBezTo>
                  <a:cubicBezTo>
                    <a:pt x="82" y="114"/>
                    <a:pt x="80" y="116"/>
                    <a:pt x="78" y="117"/>
                  </a:cubicBezTo>
                  <a:cubicBezTo>
                    <a:pt x="77" y="118"/>
                    <a:pt x="76" y="118"/>
                    <a:pt x="75" y="119"/>
                  </a:cubicBezTo>
                  <a:cubicBezTo>
                    <a:pt x="75" y="120"/>
                    <a:pt x="74" y="121"/>
                    <a:pt x="74" y="121"/>
                  </a:cubicBezTo>
                  <a:cubicBezTo>
                    <a:pt x="71" y="124"/>
                    <a:pt x="68" y="127"/>
                    <a:pt x="65" y="129"/>
                  </a:cubicBezTo>
                  <a:cubicBezTo>
                    <a:pt x="63" y="129"/>
                    <a:pt x="60" y="130"/>
                    <a:pt x="60" y="131"/>
                  </a:cubicBezTo>
                  <a:cubicBezTo>
                    <a:pt x="60" y="132"/>
                    <a:pt x="60" y="133"/>
                    <a:pt x="60" y="134"/>
                  </a:cubicBezTo>
                  <a:cubicBezTo>
                    <a:pt x="42" y="150"/>
                    <a:pt x="26" y="167"/>
                    <a:pt x="12" y="185"/>
                  </a:cubicBezTo>
                  <a:cubicBezTo>
                    <a:pt x="10" y="187"/>
                    <a:pt x="15" y="187"/>
                    <a:pt x="16" y="186"/>
                  </a:cubicBezTo>
                  <a:close/>
                  <a:moveTo>
                    <a:pt x="239" y="24"/>
                  </a:moveTo>
                  <a:cubicBezTo>
                    <a:pt x="240" y="23"/>
                    <a:pt x="240" y="23"/>
                    <a:pt x="240" y="23"/>
                  </a:cubicBezTo>
                  <a:cubicBezTo>
                    <a:pt x="240" y="22"/>
                    <a:pt x="239" y="22"/>
                    <a:pt x="239" y="22"/>
                  </a:cubicBezTo>
                  <a:cubicBezTo>
                    <a:pt x="239" y="22"/>
                    <a:pt x="239" y="22"/>
                    <a:pt x="239" y="22"/>
                  </a:cubicBezTo>
                  <a:cubicBezTo>
                    <a:pt x="239" y="22"/>
                    <a:pt x="239" y="22"/>
                    <a:pt x="239" y="22"/>
                  </a:cubicBezTo>
                  <a:cubicBezTo>
                    <a:pt x="240" y="21"/>
                    <a:pt x="241" y="21"/>
                    <a:pt x="242" y="20"/>
                  </a:cubicBezTo>
                  <a:cubicBezTo>
                    <a:pt x="241" y="21"/>
                    <a:pt x="240" y="23"/>
                    <a:pt x="239" y="24"/>
                  </a:cubicBezTo>
                  <a:close/>
                  <a:moveTo>
                    <a:pt x="232" y="24"/>
                  </a:moveTo>
                  <a:cubicBezTo>
                    <a:pt x="232" y="24"/>
                    <a:pt x="232" y="24"/>
                    <a:pt x="232" y="25"/>
                  </a:cubicBezTo>
                  <a:cubicBezTo>
                    <a:pt x="231" y="25"/>
                    <a:pt x="231" y="25"/>
                    <a:pt x="230" y="25"/>
                  </a:cubicBezTo>
                  <a:cubicBezTo>
                    <a:pt x="231" y="24"/>
                    <a:pt x="232" y="24"/>
                    <a:pt x="232" y="24"/>
                  </a:cubicBezTo>
                  <a:cubicBezTo>
                    <a:pt x="232" y="24"/>
                    <a:pt x="232" y="24"/>
                    <a:pt x="232" y="24"/>
                  </a:cubicBezTo>
                  <a:close/>
                  <a:moveTo>
                    <a:pt x="244" y="26"/>
                  </a:moveTo>
                  <a:cubicBezTo>
                    <a:pt x="246" y="24"/>
                    <a:pt x="247" y="21"/>
                    <a:pt x="249" y="18"/>
                  </a:cubicBezTo>
                  <a:cubicBezTo>
                    <a:pt x="251" y="17"/>
                    <a:pt x="254" y="16"/>
                    <a:pt x="256" y="16"/>
                  </a:cubicBezTo>
                  <a:cubicBezTo>
                    <a:pt x="252" y="19"/>
                    <a:pt x="248" y="22"/>
                    <a:pt x="244" y="26"/>
                  </a:cubicBezTo>
                  <a:close/>
                  <a:moveTo>
                    <a:pt x="221" y="29"/>
                  </a:moveTo>
                  <a:cubicBezTo>
                    <a:pt x="216" y="34"/>
                    <a:pt x="211" y="39"/>
                    <a:pt x="206" y="45"/>
                  </a:cubicBezTo>
                  <a:cubicBezTo>
                    <a:pt x="209" y="39"/>
                    <a:pt x="213" y="34"/>
                    <a:pt x="218" y="30"/>
                  </a:cubicBezTo>
                  <a:cubicBezTo>
                    <a:pt x="218" y="30"/>
                    <a:pt x="218" y="30"/>
                    <a:pt x="218" y="30"/>
                  </a:cubicBezTo>
                  <a:cubicBezTo>
                    <a:pt x="219" y="30"/>
                    <a:pt x="219" y="30"/>
                    <a:pt x="220" y="29"/>
                  </a:cubicBezTo>
                  <a:cubicBezTo>
                    <a:pt x="220" y="29"/>
                    <a:pt x="220" y="29"/>
                    <a:pt x="221" y="29"/>
                  </a:cubicBezTo>
                  <a:close/>
                  <a:moveTo>
                    <a:pt x="57" y="142"/>
                  </a:moveTo>
                  <a:cubicBezTo>
                    <a:pt x="52" y="152"/>
                    <a:pt x="45" y="161"/>
                    <a:pt x="39" y="170"/>
                  </a:cubicBezTo>
                  <a:cubicBezTo>
                    <a:pt x="41" y="166"/>
                    <a:pt x="44" y="161"/>
                    <a:pt x="46" y="157"/>
                  </a:cubicBezTo>
                  <a:cubicBezTo>
                    <a:pt x="46" y="156"/>
                    <a:pt x="44" y="156"/>
                    <a:pt x="43" y="157"/>
                  </a:cubicBezTo>
                  <a:cubicBezTo>
                    <a:pt x="47" y="152"/>
                    <a:pt x="52" y="147"/>
                    <a:pt x="57" y="14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4" tIns="34281" rIns="68564" bIns="34281" numCol="1" anchor="t" anchorCtr="0" compatLnSpc="1"/>
            <a:lstStyle/>
            <a:p>
              <a:pPr defTabSz="1088390" fontAlgn="base"/>
              <a:endParaRPr lang="zh-CN" altLang="en-US" sz="1575" strike="noStrike" noProof="1">
                <a:solidFill>
                  <a:prstClr val="black"/>
                </a:solidFill>
                <a:latin typeface="Calibri"/>
                <a:ea typeface="方正正粗黑简体"/>
              </a:endParaRPr>
            </a:p>
          </p:txBody>
        </p:sp>
        <p:sp>
          <p:nvSpPr>
            <p:cNvPr id="242" name="Freeform 2129"/>
            <p:cNvSpPr/>
            <p:nvPr/>
          </p:nvSpPr>
          <p:spPr bwMode="auto">
            <a:xfrm>
              <a:off x="6724650" y="4249739"/>
              <a:ext cx="61913" cy="320675"/>
            </a:xfrm>
            <a:custGeom>
              <a:gdLst>
                <a:gd name="T0" fmla="*/ 6 w 36"/>
                <a:gd name="T1" fmla="*/ 182 h 185"/>
                <a:gd name="T2" fmla="*/ 14 w 36"/>
                <a:gd name="T3" fmla="*/ 103 h 185"/>
                <a:gd name="T4" fmla="*/ 17 w 36"/>
                <a:gd name="T5" fmla="*/ 89 h 185"/>
                <a:gd name="T6" fmla="*/ 15 w 36"/>
                <a:gd name="T7" fmla="*/ 163 h 185"/>
                <a:gd name="T8" fmla="*/ 20 w 36"/>
                <a:gd name="T9" fmla="*/ 162 h 185"/>
                <a:gd name="T10" fmla="*/ 24 w 36"/>
                <a:gd name="T11" fmla="*/ 83 h 185"/>
                <a:gd name="T12" fmla="*/ 31 w 36"/>
                <a:gd name="T13" fmla="*/ 2 h 185"/>
                <a:gd name="T14" fmla="*/ 26 w 36"/>
                <a:gd name="T15" fmla="*/ 4 h 185"/>
                <a:gd name="T16" fmla="*/ 27 w 36"/>
                <a:gd name="T17" fmla="*/ 14 h 185"/>
                <a:gd name="T18" fmla="*/ 25 w 36"/>
                <a:gd name="T19" fmla="*/ 16 h 185"/>
                <a:gd name="T20" fmla="*/ 10 w 36"/>
                <a:gd name="T21" fmla="*/ 98 h 185"/>
                <a:gd name="T22" fmla="*/ 3 w 36"/>
                <a:gd name="T23" fmla="*/ 138 h 185"/>
                <a:gd name="T24" fmla="*/ 1 w 36"/>
                <a:gd name="T25" fmla="*/ 183 h 185"/>
                <a:gd name="T26" fmla="*/ 6 w 36"/>
                <a:gd name="T27" fmla="*/ 182 h 18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6" h="185">
                  <a:moveTo>
                    <a:pt x="6" y="182"/>
                  </a:moveTo>
                  <a:cubicBezTo>
                    <a:pt x="9" y="155"/>
                    <a:pt x="8" y="129"/>
                    <a:pt x="14" y="103"/>
                  </a:cubicBezTo>
                  <a:cubicBezTo>
                    <a:pt x="15" y="98"/>
                    <a:pt x="16" y="93"/>
                    <a:pt x="17" y="89"/>
                  </a:cubicBezTo>
                  <a:cubicBezTo>
                    <a:pt x="14" y="113"/>
                    <a:pt x="20" y="138"/>
                    <a:pt x="15" y="163"/>
                  </a:cubicBezTo>
                  <a:cubicBezTo>
                    <a:pt x="14" y="165"/>
                    <a:pt x="20" y="164"/>
                    <a:pt x="20" y="162"/>
                  </a:cubicBezTo>
                  <a:cubicBezTo>
                    <a:pt x="26" y="136"/>
                    <a:pt x="19" y="109"/>
                    <a:pt x="24" y="83"/>
                  </a:cubicBezTo>
                  <a:cubicBezTo>
                    <a:pt x="28" y="56"/>
                    <a:pt x="36" y="30"/>
                    <a:pt x="31" y="2"/>
                  </a:cubicBezTo>
                  <a:cubicBezTo>
                    <a:pt x="31" y="0"/>
                    <a:pt x="26" y="2"/>
                    <a:pt x="26" y="4"/>
                  </a:cubicBezTo>
                  <a:cubicBezTo>
                    <a:pt x="27" y="7"/>
                    <a:pt x="27" y="11"/>
                    <a:pt x="27" y="14"/>
                  </a:cubicBezTo>
                  <a:cubicBezTo>
                    <a:pt x="26" y="15"/>
                    <a:pt x="25" y="15"/>
                    <a:pt x="25" y="16"/>
                  </a:cubicBezTo>
                  <a:cubicBezTo>
                    <a:pt x="21" y="44"/>
                    <a:pt x="16" y="71"/>
                    <a:pt x="10" y="98"/>
                  </a:cubicBezTo>
                  <a:cubicBezTo>
                    <a:pt x="7" y="112"/>
                    <a:pt x="4" y="124"/>
                    <a:pt x="3" y="138"/>
                  </a:cubicBezTo>
                  <a:cubicBezTo>
                    <a:pt x="2" y="153"/>
                    <a:pt x="2" y="168"/>
                    <a:pt x="1" y="183"/>
                  </a:cubicBezTo>
                  <a:cubicBezTo>
                    <a:pt x="0" y="185"/>
                    <a:pt x="6" y="184"/>
                    <a:pt x="6" y="18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4" tIns="34281" rIns="68564" bIns="34281" numCol="1" anchor="t" anchorCtr="0" compatLnSpc="1"/>
            <a:lstStyle/>
            <a:p>
              <a:pPr defTabSz="1088390" fontAlgn="base"/>
              <a:endParaRPr lang="zh-CN" altLang="en-US" sz="1575" strike="noStrike" noProof="1">
                <a:solidFill>
                  <a:prstClr val="black"/>
                </a:solidFill>
                <a:latin typeface="Calibri"/>
                <a:ea typeface="方正正粗黑简体"/>
              </a:endParaRPr>
            </a:p>
          </p:txBody>
        </p:sp>
        <p:sp>
          <p:nvSpPr>
            <p:cNvPr id="243" name="Freeform 2130"/>
            <p:cNvSpPr>
              <a:spLocks noEditPoints="1"/>
            </p:cNvSpPr>
            <p:nvPr/>
          </p:nvSpPr>
          <p:spPr bwMode="auto">
            <a:xfrm>
              <a:off x="6510338" y="3678239"/>
              <a:ext cx="1182688" cy="1217613"/>
            </a:xfrm>
            <a:custGeom>
              <a:gdLst>
                <a:gd name="T0" fmla="*/ 238 w 683"/>
                <a:gd name="T1" fmla="*/ 452 h 702"/>
                <a:gd name="T2" fmla="*/ 483 w 683"/>
                <a:gd name="T3" fmla="*/ 350 h 702"/>
                <a:gd name="T4" fmla="*/ 383 w 683"/>
                <a:gd name="T5" fmla="*/ 383 h 702"/>
                <a:gd name="T6" fmla="*/ 315 w 683"/>
                <a:gd name="T7" fmla="*/ 358 h 702"/>
                <a:gd name="T8" fmla="*/ 320 w 683"/>
                <a:gd name="T9" fmla="*/ 345 h 702"/>
                <a:gd name="T10" fmla="*/ 484 w 683"/>
                <a:gd name="T11" fmla="*/ 320 h 702"/>
                <a:gd name="T12" fmla="*/ 376 w 683"/>
                <a:gd name="T13" fmla="*/ 309 h 702"/>
                <a:gd name="T14" fmla="*/ 359 w 683"/>
                <a:gd name="T15" fmla="*/ 298 h 702"/>
                <a:gd name="T16" fmla="*/ 436 w 683"/>
                <a:gd name="T17" fmla="*/ 254 h 702"/>
                <a:gd name="T18" fmla="*/ 410 w 683"/>
                <a:gd name="T19" fmla="*/ 239 h 702"/>
                <a:gd name="T20" fmla="*/ 575 w 683"/>
                <a:gd name="T21" fmla="*/ 201 h 702"/>
                <a:gd name="T22" fmla="*/ 640 w 683"/>
                <a:gd name="T23" fmla="*/ 148 h 702"/>
                <a:gd name="T24" fmla="*/ 497 w 683"/>
                <a:gd name="T25" fmla="*/ 164 h 702"/>
                <a:gd name="T26" fmla="*/ 544 w 683"/>
                <a:gd name="T27" fmla="*/ 146 h 702"/>
                <a:gd name="T28" fmla="*/ 558 w 683"/>
                <a:gd name="T29" fmla="*/ 125 h 702"/>
                <a:gd name="T30" fmla="*/ 545 w 683"/>
                <a:gd name="T31" fmla="*/ 107 h 702"/>
                <a:gd name="T32" fmla="*/ 638 w 683"/>
                <a:gd name="T33" fmla="*/ 34 h 702"/>
                <a:gd name="T34" fmla="*/ 642 w 683"/>
                <a:gd name="T35" fmla="*/ 7 h 702"/>
                <a:gd name="T36" fmla="*/ 540 w 683"/>
                <a:gd name="T37" fmla="*/ 94 h 702"/>
                <a:gd name="T38" fmla="*/ 617 w 683"/>
                <a:gd name="T39" fmla="*/ 6 h 702"/>
                <a:gd name="T40" fmla="*/ 586 w 683"/>
                <a:gd name="T41" fmla="*/ 39 h 702"/>
                <a:gd name="T42" fmla="*/ 168 w 683"/>
                <a:gd name="T43" fmla="*/ 449 h 702"/>
                <a:gd name="T44" fmla="*/ 210 w 683"/>
                <a:gd name="T45" fmla="*/ 330 h 702"/>
                <a:gd name="T46" fmla="*/ 237 w 683"/>
                <a:gd name="T47" fmla="*/ 361 h 702"/>
                <a:gd name="T48" fmla="*/ 228 w 683"/>
                <a:gd name="T49" fmla="*/ 239 h 702"/>
                <a:gd name="T50" fmla="*/ 175 w 683"/>
                <a:gd name="T51" fmla="*/ 398 h 702"/>
                <a:gd name="T52" fmla="*/ 175 w 683"/>
                <a:gd name="T53" fmla="*/ 338 h 702"/>
                <a:gd name="T54" fmla="*/ 166 w 683"/>
                <a:gd name="T55" fmla="*/ 465 h 702"/>
                <a:gd name="T56" fmla="*/ 8 w 683"/>
                <a:gd name="T57" fmla="*/ 698 h 702"/>
                <a:gd name="T58" fmla="*/ 285 w 683"/>
                <a:gd name="T59" fmla="*/ 464 h 702"/>
                <a:gd name="T60" fmla="*/ 423 w 683"/>
                <a:gd name="T61" fmla="*/ 204 h 702"/>
                <a:gd name="T62" fmla="*/ 455 w 683"/>
                <a:gd name="T63" fmla="*/ 182 h 702"/>
                <a:gd name="T64" fmla="*/ 496 w 683"/>
                <a:gd name="T65" fmla="*/ 139 h 702"/>
                <a:gd name="T66" fmla="*/ 553 w 683"/>
                <a:gd name="T67" fmla="*/ 97 h 702"/>
                <a:gd name="T68" fmla="*/ 517 w 683"/>
                <a:gd name="T69" fmla="*/ 116 h 702"/>
                <a:gd name="T70" fmla="*/ 370 w 683"/>
                <a:gd name="T71" fmla="*/ 268 h 702"/>
                <a:gd name="T72" fmla="*/ 325 w 683"/>
                <a:gd name="T73" fmla="*/ 305 h 702"/>
                <a:gd name="T74" fmla="*/ 247 w 683"/>
                <a:gd name="T75" fmla="*/ 406 h 702"/>
                <a:gd name="T76" fmla="*/ 237 w 683"/>
                <a:gd name="T77" fmla="*/ 444 h 702"/>
                <a:gd name="T78" fmla="*/ 222 w 683"/>
                <a:gd name="T79" fmla="*/ 438 h 702"/>
                <a:gd name="T80" fmla="*/ 189 w 683"/>
                <a:gd name="T81" fmla="*/ 480 h 702"/>
                <a:gd name="T82" fmla="*/ 204 w 683"/>
                <a:gd name="T83" fmla="*/ 446 h 702"/>
                <a:gd name="T84" fmla="*/ 197 w 683"/>
                <a:gd name="T85" fmla="*/ 478 h 702"/>
                <a:gd name="T86" fmla="*/ 293 w 683"/>
                <a:gd name="T87" fmla="*/ 406 h 702"/>
                <a:gd name="T88" fmla="*/ 240 w 683"/>
                <a:gd name="T89" fmla="*/ 429 h 702"/>
                <a:gd name="T90" fmla="*/ 296 w 683"/>
                <a:gd name="T91" fmla="*/ 375 h 702"/>
                <a:gd name="T92" fmla="*/ 268 w 683"/>
                <a:gd name="T93" fmla="*/ 385 h 702"/>
                <a:gd name="T94" fmla="*/ 367 w 683"/>
                <a:gd name="T95" fmla="*/ 314 h 702"/>
                <a:gd name="T96" fmla="*/ 417 w 683"/>
                <a:gd name="T97" fmla="*/ 312 h 702"/>
                <a:gd name="T98" fmla="*/ 339 w 683"/>
                <a:gd name="T99" fmla="*/ 310 h 702"/>
                <a:gd name="T100" fmla="*/ 359 w 683"/>
                <a:gd name="T101" fmla="*/ 293 h 702"/>
                <a:gd name="T102" fmla="*/ 374 w 683"/>
                <a:gd name="T103" fmla="*/ 259 h 702"/>
                <a:gd name="T104" fmla="*/ 474 w 683"/>
                <a:gd name="T105" fmla="*/ 179 h 702"/>
                <a:gd name="T106" fmla="*/ 533 w 683"/>
                <a:gd name="T107" fmla="*/ 125 h 702"/>
                <a:gd name="T108" fmla="*/ 527 w 683"/>
                <a:gd name="T109" fmla="*/ 103 h 702"/>
                <a:gd name="T110" fmla="*/ 548 w 683"/>
                <a:gd name="T111" fmla="*/ 81 h 702"/>
                <a:gd name="T112" fmla="*/ 59 w 683"/>
                <a:gd name="T113" fmla="*/ 630 h 702"/>
                <a:gd name="T114" fmla="*/ 370 w 683"/>
                <a:gd name="T115" fmla="*/ 248 h 702"/>
                <a:gd name="T116" fmla="*/ 197 w 683"/>
                <a:gd name="T117" fmla="*/ 450 h 70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683" h="702">
                  <a:moveTo>
                    <a:pt x="210" y="488"/>
                  </a:moveTo>
                  <a:cubicBezTo>
                    <a:pt x="239" y="473"/>
                    <a:pt x="274" y="470"/>
                    <a:pt x="306" y="462"/>
                  </a:cubicBezTo>
                  <a:cubicBezTo>
                    <a:pt x="309" y="461"/>
                    <a:pt x="308" y="458"/>
                    <a:pt x="305" y="459"/>
                  </a:cubicBezTo>
                  <a:cubicBezTo>
                    <a:pt x="305" y="459"/>
                    <a:pt x="304" y="459"/>
                    <a:pt x="304" y="459"/>
                  </a:cubicBezTo>
                  <a:cubicBezTo>
                    <a:pt x="304" y="459"/>
                    <a:pt x="303" y="459"/>
                    <a:pt x="303" y="459"/>
                  </a:cubicBezTo>
                  <a:cubicBezTo>
                    <a:pt x="271" y="461"/>
                    <a:pt x="238" y="464"/>
                    <a:pt x="207" y="475"/>
                  </a:cubicBezTo>
                  <a:cubicBezTo>
                    <a:pt x="210" y="473"/>
                    <a:pt x="212" y="472"/>
                    <a:pt x="214" y="470"/>
                  </a:cubicBezTo>
                  <a:cubicBezTo>
                    <a:pt x="217" y="469"/>
                    <a:pt x="219" y="468"/>
                    <a:pt x="222" y="467"/>
                  </a:cubicBezTo>
                  <a:cubicBezTo>
                    <a:pt x="299" y="442"/>
                    <a:pt x="392" y="461"/>
                    <a:pt x="453" y="397"/>
                  </a:cubicBezTo>
                  <a:cubicBezTo>
                    <a:pt x="455" y="394"/>
                    <a:pt x="450" y="393"/>
                    <a:pt x="448" y="395"/>
                  </a:cubicBezTo>
                  <a:cubicBezTo>
                    <a:pt x="394" y="452"/>
                    <a:pt x="312" y="442"/>
                    <a:pt x="240" y="458"/>
                  </a:cubicBezTo>
                  <a:cubicBezTo>
                    <a:pt x="247" y="455"/>
                    <a:pt x="253" y="451"/>
                    <a:pt x="259" y="448"/>
                  </a:cubicBezTo>
                  <a:cubicBezTo>
                    <a:pt x="262" y="446"/>
                    <a:pt x="259" y="446"/>
                    <a:pt x="258" y="446"/>
                  </a:cubicBezTo>
                  <a:cubicBezTo>
                    <a:pt x="251" y="448"/>
                    <a:pt x="245" y="450"/>
                    <a:pt x="238" y="452"/>
                  </a:cubicBezTo>
                  <a:cubicBezTo>
                    <a:pt x="238" y="452"/>
                    <a:pt x="239" y="452"/>
                    <a:pt x="239" y="452"/>
                  </a:cubicBezTo>
                  <a:cubicBezTo>
                    <a:pt x="241" y="450"/>
                    <a:pt x="236" y="450"/>
                    <a:pt x="235" y="451"/>
                  </a:cubicBezTo>
                  <a:cubicBezTo>
                    <a:pt x="233" y="452"/>
                    <a:pt x="232" y="453"/>
                    <a:pt x="231" y="454"/>
                  </a:cubicBezTo>
                  <a:cubicBezTo>
                    <a:pt x="224" y="456"/>
                    <a:pt x="217" y="458"/>
                    <a:pt x="215" y="460"/>
                  </a:cubicBezTo>
                  <a:cubicBezTo>
                    <a:pt x="219" y="457"/>
                    <a:pt x="223" y="455"/>
                    <a:pt x="227" y="453"/>
                  </a:cubicBezTo>
                  <a:cubicBezTo>
                    <a:pt x="227" y="453"/>
                    <a:pt x="227" y="453"/>
                    <a:pt x="228" y="453"/>
                  </a:cubicBezTo>
                  <a:cubicBezTo>
                    <a:pt x="299" y="426"/>
                    <a:pt x="384" y="439"/>
                    <a:pt x="445" y="387"/>
                  </a:cubicBezTo>
                  <a:cubicBezTo>
                    <a:pt x="451" y="384"/>
                    <a:pt x="457" y="380"/>
                    <a:pt x="463" y="376"/>
                  </a:cubicBezTo>
                  <a:cubicBezTo>
                    <a:pt x="461" y="378"/>
                    <a:pt x="459" y="380"/>
                    <a:pt x="458" y="382"/>
                  </a:cubicBezTo>
                  <a:cubicBezTo>
                    <a:pt x="455" y="385"/>
                    <a:pt x="461" y="386"/>
                    <a:pt x="462" y="384"/>
                  </a:cubicBezTo>
                  <a:cubicBezTo>
                    <a:pt x="472" y="372"/>
                    <a:pt x="481" y="361"/>
                    <a:pt x="491" y="350"/>
                  </a:cubicBezTo>
                  <a:cubicBezTo>
                    <a:pt x="493" y="347"/>
                    <a:pt x="488" y="346"/>
                    <a:pt x="486" y="348"/>
                  </a:cubicBezTo>
                  <a:cubicBezTo>
                    <a:pt x="486" y="349"/>
                    <a:pt x="485" y="349"/>
                    <a:pt x="485" y="350"/>
                  </a:cubicBezTo>
                  <a:cubicBezTo>
                    <a:pt x="484" y="350"/>
                    <a:pt x="484" y="350"/>
                    <a:pt x="483" y="350"/>
                  </a:cubicBezTo>
                  <a:cubicBezTo>
                    <a:pt x="476" y="358"/>
                    <a:pt x="468" y="366"/>
                    <a:pt x="460" y="373"/>
                  </a:cubicBezTo>
                  <a:cubicBezTo>
                    <a:pt x="455" y="377"/>
                    <a:pt x="451" y="380"/>
                    <a:pt x="445" y="383"/>
                  </a:cubicBezTo>
                  <a:cubicBezTo>
                    <a:pt x="445" y="383"/>
                    <a:pt x="444" y="383"/>
                    <a:pt x="444" y="383"/>
                  </a:cubicBezTo>
                  <a:cubicBezTo>
                    <a:pt x="444" y="383"/>
                    <a:pt x="444" y="384"/>
                    <a:pt x="444" y="384"/>
                  </a:cubicBezTo>
                  <a:cubicBezTo>
                    <a:pt x="432" y="389"/>
                    <a:pt x="420" y="390"/>
                    <a:pt x="406" y="390"/>
                  </a:cubicBezTo>
                  <a:cubicBezTo>
                    <a:pt x="382" y="390"/>
                    <a:pt x="358" y="390"/>
                    <a:pt x="334" y="394"/>
                  </a:cubicBezTo>
                  <a:cubicBezTo>
                    <a:pt x="314" y="396"/>
                    <a:pt x="294" y="403"/>
                    <a:pt x="274" y="408"/>
                  </a:cubicBezTo>
                  <a:cubicBezTo>
                    <a:pt x="268" y="410"/>
                    <a:pt x="263" y="412"/>
                    <a:pt x="257" y="413"/>
                  </a:cubicBezTo>
                  <a:cubicBezTo>
                    <a:pt x="271" y="406"/>
                    <a:pt x="284" y="397"/>
                    <a:pt x="295" y="386"/>
                  </a:cubicBezTo>
                  <a:cubicBezTo>
                    <a:pt x="325" y="377"/>
                    <a:pt x="355" y="372"/>
                    <a:pt x="387" y="372"/>
                  </a:cubicBezTo>
                  <a:cubicBezTo>
                    <a:pt x="402" y="372"/>
                    <a:pt x="416" y="373"/>
                    <a:pt x="430" y="372"/>
                  </a:cubicBezTo>
                  <a:cubicBezTo>
                    <a:pt x="419" y="376"/>
                    <a:pt x="407" y="380"/>
                    <a:pt x="395" y="379"/>
                  </a:cubicBezTo>
                  <a:cubicBezTo>
                    <a:pt x="393" y="379"/>
                    <a:pt x="392" y="382"/>
                    <a:pt x="393" y="383"/>
                  </a:cubicBezTo>
                  <a:cubicBezTo>
                    <a:pt x="389" y="383"/>
                    <a:pt x="386" y="383"/>
                    <a:pt x="383" y="383"/>
                  </a:cubicBezTo>
                  <a:cubicBezTo>
                    <a:pt x="382" y="383"/>
                    <a:pt x="377" y="386"/>
                    <a:pt x="381" y="385"/>
                  </a:cubicBezTo>
                  <a:cubicBezTo>
                    <a:pt x="410" y="384"/>
                    <a:pt x="444" y="385"/>
                    <a:pt x="464" y="361"/>
                  </a:cubicBezTo>
                  <a:cubicBezTo>
                    <a:pt x="465" y="361"/>
                    <a:pt x="465" y="360"/>
                    <a:pt x="464" y="360"/>
                  </a:cubicBezTo>
                  <a:cubicBezTo>
                    <a:pt x="467" y="358"/>
                    <a:pt x="470" y="356"/>
                    <a:pt x="473" y="353"/>
                  </a:cubicBezTo>
                  <a:cubicBezTo>
                    <a:pt x="475" y="351"/>
                    <a:pt x="470" y="351"/>
                    <a:pt x="468" y="352"/>
                  </a:cubicBezTo>
                  <a:cubicBezTo>
                    <a:pt x="462" y="358"/>
                    <a:pt x="454" y="363"/>
                    <a:pt x="446" y="365"/>
                  </a:cubicBezTo>
                  <a:cubicBezTo>
                    <a:pt x="446" y="365"/>
                    <a:pt x="445" y="365"/>
                    <a:pt x="444" y="366"/>
                  </a:cubicBezTo>
                  <a:cubicBezTo>
                    <a:pt x="444" y="366"/>
                    <a:pt x="443" y="366"/>
                    <a:pt x="443" y="366"/>
                  </a:cubicBezTo>
                  <a:cubicBezTo>
                    <a:pt x="417" y="374"/>
                    <a:pt x="385" y="368"/>
                    <a:pt x="359" y="370"/>
                  </a:cubicBezTo>
                  <a:cubicBezTo>
                    <a:pt x="340" y="371"/>
                    <a:pt x="321" y="374"/>
                    <a:pt x="303" y="380"/>
                  </a:cubicBezTo>
                  <a:cubicBezTo>
                    <a:pt x="309" y="376"/>
                    <a:pt x="315" y="371"/>
                    <a:pt x="320" y="365"/>
                  </a:cubicBezTo>
                  <a:cubicBezTo>
                    <a:pt x="321" y="364"/>
                    <a:pt x="318" y="364"/>
                    <a:pt x="318" y="364"/>
                  </a:cubicBezTo>
                  <a:cubicBezTo>
                    <a:pt x="314" y="364"/>
                    <a:pt x="311" y="365"/>
                    <a:pt x="307" y="366"/>
                  </a:cubicBezTo>
                  <a:cubicBezTo>
                    <a:pt x="310" y="363"/>
                    <a:pt x="313" y="361"/>
                    <a:pt x="315" y="358"/>
                  </a:cubicBezTo>
                  <a:cubicBezTo>
                    <a:pt x="317" y="356"/>
                    <a:pt x="314" y="356"/>
                    <a:pt x="313" y="356"/>
                  </a:cubicBezTo>
                  <a:cubicBezTo>
                    <a:pt x="343" y="345"/>
                    <a:pt x="375" y="343"/>
                    <a:pt x="407" y="344"/>
                  </a:cubicBezTo>
                  <a:cubicBezTo>
                    <a:pt x="438" y="344"/>
                    <a:pt x="464" y="342"/>
                    <a:pt x="492" y="329"/>
                  </a:cubicBezTo>
                  <a:cubicBezTo>
                    <a:pt x="487" y="337"/>
                    <a:pt x="481" y="344"/>
                    <a:pt x="476" y="351"/>
                  </a:cubicBezTo>
                  <a:cubicBezTo>
                    <a:pt x="476" y="352"/>
                    <a:pt x="481" y="352"/>
                    <a:pt x="482" y="350"/>
                  </a:cubicBezTo>
                  <a:cubicBezTo>
                    <a:pt x="487" y="341"/>
                    <a:pt x="495" y="333"/>
                    <a:pt x="500" y="324"/>
                  </a:cubicBezTo>
                  <a:cubicBezTo>
                    <a:pt x="501" y="324"/>
                    <a:pt x="496" y="324"/>
                    <a:pt x="495" y="325"/>
                  </a:cubicBezTo>
                  <a:cubicBezTo>
                    <a:pt x="495" y="325"/>
                    <a:pt x="495" y="326"/>
                    <a:pt x="494" y="326"/>
                  </a:cubicBezTo>
                  <a:cubicBezTo>
                    <a:pt x="494" y="326"/>
                    <a:pt x="493" y="326"/>
                    <a:pt x="492" y="326"/>
                  </a:cubicBezTo>
                  <a:cubicBezTo>
                    <a:pt x="475" y="334"/>
                    <a:pt x="459" y="339"/>
                    <a:pt x="441" y="340"/>
                  </a:cubicBezTo>
                  <a:cubicBezTo>
                    <a:pt x="421" y="342"/>
                    <a:pt x="401" y="340"/>
                    <a:pt x="381" y="341"/>
                  </a:cubicBezTo>
                  <a:cubicBezTo>
                    <a:pt x="356" y="341"/>
                    <a:pt x="331" y="346"/>
                    <a:pt x="308" y="355"/>
                  </a:cubicBezTo>
                  <a:cubicBezTo>
                    <a:pt x="312" y="352"/>
                    <a:pt x="315" y="349"/>
                    <a:pt x="318" y="346"/>
                  </a:cubicBezTo>
                  <a:cubicBezTo>
                    <a:pt x="319" y="346"/>
                    <a:pt x="319" y="345"/>
                    <a:pt x="320" y="345"/>
                  </a:cubicBezTo>
                  <a:cubicBezTo>
                    <a:pt x="350" y="324"/>
                    <a:pt x="390" y="326"/>
                    <a:pt x="425" y="326"/>
                  </a:cubicBezTo>
                  <a:cubicBezTo>
                    <a:pt x="452" y="326"/>
                    <a:pt x="483" y="332"/>
                    <a:pt x="508" y="317"/>
                  </a:cubicBezTo>
                  <a:cubicBezTo>
                    <a:pt x="511" y="315"/>
                    <a:pt x="506" y="314"/>
                    <a:pt x="504" y="315"/>
                  </a:cubicBezTo>
                  <a:cubicBezTo>
                    <a:pt x="486" y="326"/>
                    <a:pt x="464" y="324"/>
                    <a:pt x="443" y="323"/>
                  </a:cubicBezTo>
                  <a:cubicBezTo>
                    <a:pt x="426" y="322"/>
                    <a:pt x="410" y="323"/>
                    <a:pt x="393" y="324"/>
                  </a:cubicBezTo>
                  <a:cubicBezTo>
                    <a:pt x="369" y="324"/>
                    <a:pt x="344" y="327"/>
                    <a:pt x="323" y="339"/>
                  </a:cubicBezTo>
                  <a:cubicBezTo>
                    <a:pt x="324" y="338"/>
                    <a:pt x="323" y="338"/>
                    <a:pt x="322" y="338"/>
                  </a:cubicBezTo>
                  <a:cubicBezTo>
                    <a:pt x="332" y="332"/>
                    <a:pt x="343" y="327"/>
                    <a:pt x="353" y="321"/>
                  </a:cubicBezTo>
                  <a:cubicBezTo>
                    <a:pt x="377" y="318"/>
                    <a:pt x="401" y="316"/>
                    <a:pt x="425" y="316"/>
                  </a:cubicBezTo>
                  <a:cubicBezTo>
                    <a:pt x="431" y="316"/>
                    <a:pt x="437" y="317"/>
                    <a:pt x="442" y="318"/>
                  </a:cubicBezTo>
                  <a:cubicBezTo>
                    <a:pt x="439" y="318"/>
                    <a:pt x="436" y="318"/>
                    <a:pt x="433" y="318"/>
                  </a:cubicBezTo>
                  <a:cubicBezTo>
                    <a:pt x="432" y="318"/>
                    <a:pt x="427" y="321"/>
                    <a:pt x="431" y="320"/>
                  </a:cubicBezTo>
                  <a:cubicBezTo>
                    <a:pt x="437" y="320"/>
                    <a:pt x="444" y="319"/>
                    <a:pt x="450" y="319"/>
                  </a:cubicBezTo>
                  <a:cubicBezTo>
                    <a:pt x="461" y="320"/>
                    <a:pt x="472" y="322"/>
                    <a:pt x="484" y="320"/>
                  </a:cubicBezTo>
                  <a:cubicBezTo>
                    <a:pt x="486" y="320"/>
                    <a:pt x="488" y="318"/>
                    <a:pt x="486" y="318"/>
                  </a:cubicBezTo>
                  <a:cubicBezTo>
                    <a:pt x="487" y="317"/>
                    <a:pt x="488" y="317"/>
                    <a:pt x="489" y="317"/>
                  </a:cubicBezTo>
                  <a:cubicBezTo>
                    <a:pt x="493" y="316"/>
                    <a:pt x="498" y="315"/>
                    <a:pt x="502" y="314"/>
                  </a:cubicBezTo>
                  <a:cubicBezTo>
                    <a:pt x="504" y="313"/>
                    <a:pt x="504" y="311"/>
                    <a:pt x="503" y="311"/>
                  </a:cubicBezTo>
                  <a:cubicBezTo>
                    <a:pt x="526" y="299"/>
                    <a:pt x="543" y="279"/>
                    <a:pt x="559" y="259"/>
                  </a:cubicBezTo>
                  <a:cubicBezTo>
                    <a:pt x="560" y="257"/>
                    <a:pt x="554" y="257"/>
                    <a:pt x="554" y="259"/>
                  </a:cubicBezTo>
                  <a:cubicBezTo>
                    <a:pt x="539" y="279"/>
                    <a:pt x="521" y="299"/>
                    <a:pt x="498" y="311"/>
                  </a:cubicBezTo>
                  <a:cubicBezTo>
                    <a:pt x="499" y="310"/>
                    <a:pt x="498" y="309"/>
                    <a:pt x="495" y="309"/>
                  </a:cubicBezTo>
                  <a:cubicBezTo>
                    <a:pt x="493" y="310"/>
                    <a:pt x="491" y="310"/>
                    <a:pt x="489" y="311"/>
                  </a:cubicBezTo>
                  <a:cubicBezTo>
                    <a:pt x="501" y="307"/>
                    <a:pt x="512" y="301"/>
                    <a:pt x="522" y="293"/>
                  </a:cubicBezTo>
                  <a:cubicBezTo>
                    <a:pt x="523" y="292"/>
                    <a:pt x="518" y="293"/>
                    <a:pt x="517" y="293"/>
                  </a:cubicBezTo>
                  <a:cubicBezTo>
                    <a:pt x="505" y="303"/>
                    <a:pt x="491" y="309"/>
                    <a:pt x="477" y="313"/>
                  </a:cubicBezTo>
                  <a:cubicBezTo>
                    <a:pt x="468" y="314"/>
                    <a:pt x="460" y="314"/>
                    <a:pt x="451" y="314"/>
                  </a:cubicBezTo>
                  <a:cubicBezTo>
                    <a:pt x="426" y="311"/>
                    <a:pt x="400" y="305"/>
                    <a:pt x="376" y="309"/>
                  </a:cubicBezTo>
                  <a:cubicBezTo>
                    <a:pt x="384" y="305"/>
                    <a:pt x="391" y="300"/>
                    <a:pt x="398" y="295"/>
                  </a:cubicBezTo>
                  <a:cubicBezTo>
                    <a:pt x="401" y="293"/>
                    <a:pt x="396" y="293"/>
                    <a:pt x="395" y="294"/>
                  </a:cubicBezTo>
                  <a:cubicBezTo>
                    <a:pt x="385" y="300"/>
                    <a:pt x="375" y="306"/>
                    <a:pt x="364" y="312"/>
                  </a:cubicBezTo>
                  <a:cubicBezTo>
                    <a:pt x="363" y="313"/>
                    <a:pt x="362" y="313"/>
                    <a:pt x="360" y="314"/>
                  </a:cubicBezTo>
                  <a:cubicBezTo>
                    <a:pt x="351" y="316"/>
                    <a:pt x="342" y="319"/>
                    <a:pt x="333" y="323"/>
                  </a:cubicBezTo>
                  <a:cubicBezTo>
                    <a:pt x="334" y="322"/>
                    <a:pt x="335" y="321"/>
                    <a:pt x="336" y="320"/>
                  </a:cubicBezTo>
                  <a:cubicBezTo>
                    <a:pt x="338" y="320"/>
                    <a:pt x="340" y="320"/>
                    <a:pt x="340" y="319"/>
                  </a:cubicBezTo>
                  <a:cubicBezTo>
                    <a:pt x="353" y="307"/>
                    <a:pt x="368" y="296"/>
                    <a:pt x="387" y="294"/>
                  </a:cubicBezTo>
                  <a:cubicBezTo>
                    <a:pt x="388" y="294"/>
                    <a:pt x="390" y="293"/>
                    <a:pt x="389" y="292"/>
                  </a:cubicBezTo>
                  <a:cubicBezTo>
                    <a:pt x="413" y="287"/>
                    <a:pt x="436" y="288"/>
                    <a:pt x="460" y="286"/>
                  </a:cubicBezTo>
                  <a:cubicBezTo>
                    <a:pt x="462" y="286"/>
                    <a:pt x="464" y="283"/>
                    <a:pt x="460" y="284"/>
                  </a:cubicBezTo>
                  <a:cubicBezTo>
                    <a:pt x="445" y="285"/>
                    <a:pt x="430" y="284"/>
                    <a:pt x="414" y="285"/>
                  </a:cubicBezTo>
                  <a:cubicBezTo>
                    <a:pt x="400" y="286"/>
                    <a:pt x="387" y="290"/>
                    <a:pt x="373" y="295"/>
                  </a:cubicBezTo>
                  <a:cubicBezTo>
                    <a:pt x="368" y="296"/>
                    <a:pt x="364" y="297"/>
                    <a:pt x="359" y="298"/>
                  </a:cubicBezTo>
                  <a:cubicBezTo>
                    <a:pt x="364" y="294"/>
                    <a:pt x="369" y="290"/>
                    <a:pt x="375" y="286"/>
                  </a:cubicBezTo>
                  <a:cubicBezTo>
                    <a:pt x="392" y="280"/>
                    <a:pt x="410" y="277"/>
                    <a:pt x="429" y="275"/>
                  </a:cubicBezTo>
                  <a:cubicBezTo>
                    <a:pt x="432" y="274"/>
                    <a:pt x="433" y="270"/>
                    <a:pt x="429" y="271"/>
                  </a:cubicBezTo>
                  <a:cubicBezTo>
                    <a:pt x="415" y="273"/>
                    <a:pt x="401" y="275"/>
                    <a:pt x="388" y="279"/>
                  </a:cubicBezTo>
                  <a:cubicBezTo>
                    <a:pt x="390" y="277"/>
                    <a:pt x="387" y="275"/>
                    <a:pt x="384" y="276"/>
                  </a:cubicBezTo>
                  <a:cubicBezTo>
                    <a:pt x="380" y="278"/>
                    <a:pt x="375" y="281"/>
                    <a:pt x="371" y="284"/>
                  </a:cubicBezTo>
                  <a:cubicBezTo>
                    <a:pt x="368" y="285"/>
                    <a:pt x="365" y="286"/>
                    <a:pt x="362" y="288"/>
                  </a:cubicBezTo>
                  <a:cubicBezTo>
                    <a:pt x="373" y="279"/>
                    <a:pt x="384" y="271"/>
                    <a:pt x="396" y="262"/>
                  </a:cubicBezTo>
                  <a:cubicBezTo>
                    <a:pt x="396" y="262"/>
                    <a:pt x="396" y="262"/>
                    <a:pt x="396" y="262"/>
                  </a:cubicBezTo>
                  <a:cubicBezTo>
                    <a:pt x="401" y="261"/>
                    <a:pt x="407" y="260"/>
                    <a:pt x="413" y="258"/>
                  </a:cubicBezTo>
                  <a:cubicBezTo>
                    <a:pt x="429" y="256"/>
                    <a:pt x="446" y="256"/>
                    <a:pt x="463" y="257"/>
                  </a:cubicBezTo>
                  <a:cubicBezTo>
                    <a:pt x="491" y="258"/>
                    <a:pt x="519" y="260"/>
                    <a:pt x="545" y="248"/>
                  </a:cubicBezTo>
                  <a:cubicBezTo>
                    <a:pt x="548" y="247"/>
                    <a:pt x="543" y="247"/>
                    <a:pt x="542" y="248"/>
                  </a:cubicBezTo>
                  <a:cubicBezTo>
                    <a:pt x="509" y="262"/>
                    <a:pt x="471" y="255"/>
                    <a:pt x="436" y="254"/>
                  </a:cubicBezTo>
                  <a:cubicBezTo>
                    <a:pt x="438" y="254"/>
                    <a:pt x="439" y="254"/>
                    <a:pt x="441" y="254"/>
                  </a:cubicBezTo>
                  <a:cubicBezTo>
                    <a:pt x="444" y="253"/>
                    <a:pt x="445" y="250"/>
                    <a:pt x="442" y="250"/>
                  </a:cubicBezTo>
                  <a:cubicBezTo>
                    <a:pt x="430" y="252"/>
                    <a:pt x="419" y="254"/>
                    <a:pt x="408" y="256"/>
                  </a:cubicBezTo>
                  <a:cubicBezTo>
                    <a:pt x="398" y="258"/>
                    <a:pt x="389" y="260"/>
                    <a:pt x="380" y="264"/>
                  </a:cubicBezTo>
                  <a:cubicBezTo>
                    <a:pt x="385" y="259"/>
                    <a:pt x="389" y="255"/>
                    <a:pt x="394" y="251"/>
                  </a:cubicBezTo>
                  <a:cubicBezTo>
                    <a:pt x="412" y="249"/>
                    <a:pt x="430" y="250"/>
                    <a:pt x="447" y="247"/>
                  </a:cubicBezTo>
                  <a:cubicBezTo>
                    <a:pt x="450" y="247"/>
                    <a:pt x="451" y="243"/>
                    <a:pt x="447" y="243"/>
                  </a:cubicBezTo>
                  <a:cubicBezTo>
                    <a:pt x="432" y="246"/>
                    <a:pt x="416" y="245"/>
                    <a:pt x="400" y="247"/>
                  </a:cubicBezTo>
                  <a:cubicBezTo>
                    <a:pt x="423" y="239"/>
                    <a:pt x="452" y="242"/>
                    <a:pt x="476" y="242"/>
                  </a:cubicBezTo>
                  <a:cubicBezTo>
                    <a:pt x="511" y="242"/>
                    <a:pt x="544" y="245"/>
                    <a:pt x="576" y="227"/>
                  </a:cubicBezTo>
                  <a:cubicBezTo>
                    <a:pt x="579" y="225"/>
                    <a:pt x="574" y="224"/>
                    <a:pt x="572" y="225"/>
                  </a:cubicBezTo>
                  <a:cubicBezTo>
                    <a:pt x="536" y="246"/>
                    <a:pt x="491" y="239"/>
                    <a:pt x="451" y="238"/>
                  </a:cubicBezTo>
                  <a:cubicBezTo>
                    <a:pt x="437" y="238"/>
                    <a:pt x="420" y="239"/>
                    <a:pt x="405" y="242"/>
                  </a:cubicBezTo>
                  <a:cubicBezTo>
                    <a:pt x="407" y="241"/>
                    <a:pt x="408" y="240"/>
                    <a:pt x="410" y="239"/>
                  </a:cubicBezTo>
                  <a:cubicBezTo>
                    <a:pt x="413" y="237"/>
                    <a:pt x="408" y="236"/>
                    <a:pt x="407" y="237"/>
                  </a:cubicBezTo>
                  <a:cubicBezTo>
                    <a:pt x="403" y="240"/>
                    <a:pt x="399" y="243"/>
                    <a:pt x="396" y="246"/>
                  </a:cubicBezTo>
                  <a:cubicBezTo>
                    <a:pt x="393" y="246"/>
                    <a:pt x="391" y="247"/>
                    <a:pt x="389" y="248"/>
                  </a:cubicBezTo>
                  <a:cubicBezTo>
                    <a:pt x="383" y="249"/>
                    <a:pt x="378" y="251"/>
                    <a:pt x="372" y="253"/>
                  </a:cubicBezTo>
                  <a:cubicBezTo>
                    <a:pt x="378" y="247"/>
                    <a:pt x="384" y="240"/>
                    <a:pt x="390" y="234"/>
                  </a:cubicBezTo>
                  <a:cubicBezTo>
                    <a:pt x="391" y="234"/>
                    <a:pt x="394" y="234"/>
                    <a:pt x="395" y="233"/>
                  </a:cubicBezTo>
                  <a:cubicBezTo>
                    <a:pt x="397" y="232"/>
                    <a:pt x="399" y="230"/>
                    <a:pt x="402" y="228"/>
                  </a:cubicBezTo>
                  <a:cubicBezTo>
                    <a:pt x="402" y="228"/>
                    <a:pt x="406" y="228"/>
                    <a:pt x="406" y="227"/>
                  </a:cubicBezTo>
                  <a:cubicBezTo>
                    <a:pt x="450" y="193"/>
                    <a:pt x="506" y="198"/>
                    <a:pt x="558" y="197"/>
                  </a:cubicBezTo>
                  <a:cubicBezTo>
                    <a:pt x="572" y="196"/>
                    <a:pt x="585" y="194"/>
                    <a:pt x="597" y="187"/>
                  </a:cubicBezTo>
                  <a:cubicBezTo>
                    <a:pt x="601" y="185"/>
                    <a:pt x="606" y="182"/>
                    <a:pt x="609" y="179"/>
                  </a:cubicBezTo>
                  <a:cubicBezTo>
                    <a:pt x="630" y="171"/>
                    <a:pt x="649" y="159"/>
                    <a:pt x="664" y="142"/>
                  </a:cubicBezTo>
                  <a:cubicBezTo>
                    <a:pt x="648" y="172"/>
                    <a:pt x="609" y="195"/>
                    <a:pt x="576" y="199"/>
                  </a:cubicBezTo>
                  <a:cubicBezTo>
                    <a:pt x="574" y="199"/>
                    <a:pt x="571" y="202"/>
                    <a:pt x="575" y="201"/>
                  </a:cubicBezTo>
                  <a:cubicBezTo>
                    <a:pt x="611" y="197"/>
                    <a:pt x="654" y="173"/>
                    <a:pt x="670" y="140"/>
                  </a:cubicBezTo>
                  <a:cubicBezTo>
                    <a:pt x="671" y="139"/>
                    <a:pt x="668" y="139"/>
                    <a:pt x="666" y="139"/>
                  </a:cubicBezTo>
                  <a:cubicBezTo>
                    <a:pt x="671" y="134"/>
                    <a:pt x="675" y="127"/>
                    <a:pt x="678" y="121"/>
                  </a:cubicBezTo>
                  <a:cubicBezTo>
                    <a:pt x="679" y="119"/>
                    <a:pt x="677" y="118"/>
                    <a:pt x="675" y="118"/>
                  </a:cubicBezTo>
                  <a:cubicBezTo>
                    <a:pt x="677" y="115"/>
                    <a:pt x="679" y="112"/>
                    <a:pt x="681" y="109"/>
                  </a:cubicBezTo>
                  <a:cubicBezTo>
                    <a:pt x="683" y="107"/>
                    <a:pt x="677" y="107"/>
                    <a:pt x="676" y="109"/>
                  </a:cubicBezTo>
                  <a:cubicBezTo>
                    <a:pt x="667" y="125"/>
                    <a:pt x="653" y="136"/>
                    <a:pt x="637" y="145"/>
                  </a:cubicBezTo>
                  <a:cubicBezTo>
                    <a:pt x="619" y="156"/>
                    <a:pt x="598" y="170"/>
                    <a:pt x="576" y="171"/>
                  </a:cubicBezTo>
                  <a:cubicBezTo>
                    <a:pt x="574" y="171"/>
                    <a:pt x="570" y="174"/>
                    <a:pt x="574" y="174"/>
                  </a:cubicBezTo>
                  <a:cubicBezTo>
                    <a:pt x="596" y="174"/>
                    <a:pt x="614" y="162"/>
                    <a:pt x="633" y="151"/>
                  </a:cubicBezTo>
                  <a:cubicBezTo>
                    <a:pt x="647" y="144"/>
                    <a:pt x="660" y="135"/>
                    <a:pt x="670" y="124"/>
                  </a:cubicBezTo>
                  <a:cubicBezTo>
                    <a:pt x="660" y="145"/>
                    <a:pt x="641" y="160"/>
                    <a:pt x="620" y="170"/>
                  </a:cubicBezTo>
                  <a:cubicBezTo>
                    <a:pt x="628" y="162"/>
                    <a:pt x="636" y="154"/>
                    <a:pt x="645" y="147"/>
                  </a:cubicBezTo>
                  <a:cubicBezTo>
                    <a:pt x="646" y="147"/>
                    <a:pt x="641" y="147"/>
                    <a:pt x="640" y="148"/>
                  </a:cubicBezTo>
                  <a:cubicBezTo>
                    <a:pt x="630" y="156"/>
                    <a:pt x="620" y="166"/>
                    <a:pt x="610" y="175"/>
                  </a:cubicBezTo>
                  <a:cubicBezTo>
                    <a:pt x="602" y="178"/>
                    <a:pt x="595" y="180"/>
                    <a:pt x="587" y="183"/>
                  </a:cubicBezTo>
                  <a:cubicBezTo>
                    <a:pt x="584" y="184"/>
                    <a:pt x="585" y="187"/>
                    <a:pt x="588" y="186"/>
                  </a:cubicBezTo>
                  <a:cubicBezTo>
                    <a:pt x="592" y="185"/>
                    <a:pt x="595" y="184"/>
                    <a:pt x="599" y="183"/>
                  </a:cubicBezTo>
                  <a:cubicBezTo>
                    <a:pt x="591" y="188"/>
                    <a:pt x="582" y="193"/>
                    <a:pt x="571" y="194"/>
                  </a:cubicBezTo>
                  <a:cubicBezTo>
                    <a:pt x="548" y="197"/>
                    <a:pt x="524" y="194"/>
                    <a:pt x="501" y="196"/>
                  </a:cubicBezTo>
                  <a:cubicBezTo>
                    <a:pt x="468" y="198"/>
                    <a:pt x="437" y="204"/>
                    <a:pt x="410" y="222"/>
                  </a:cubicBezTo>
                  <a:cubicBezTo>
                    <a:pt x="430" y="207"/>
                    <a:pt x="453" y="194"/>
                    <a:pt x="475" y="181"/>
                  </a:cubicBezTo>
                  <a:cubicBezTo>
                    <a:pt x="497" y="174"/>
                    <a:pt x="520" y="170"/>
                    <a:pt x="543" y="172"/>
                  </a:cubicBezTo>
                  <a:cubicBezTo>
                    <a:pt x="545" y="173"/>
                    <a:pt x="549" y="170"/>
                    <a:pt x="546" y="170"/>
                  </a:cubicBezTo>
                  <a:cubicBezTo>
                    <a:pt x="525" y="167"/>
                    <a:pt x="504" y="170"/>
                    <a:pt x="484" y="176"/>
                  </a:cubicBezTo>
                  <a:cubicBezTo>
                    <a:pt x="486" y="174"/>
                    <a:pt x="484" y="174"/>
                    <a:pt x="483" y="174"/>
                  </a:cubicBezTo>
                  <a:cubicBezTo>
                    <a:pt x="488" y="172"/>
                    <a:pt x="492" y="169"/>
                    <a:pt x="497" y="167"/>
                  </a:cubicBezTo>
                  <a:cubicBezTo>
                    <a:pt x="499" y="165"/>
                    <a:pt x="498" y="164"/>
                    <a:pt x="497" y="164"/>
                  </a:cubicBezTo>
                  <a:cubicBezTo>
                    <a:pt x="518" y="160"/>
                    <a:pt x="541" y="159"/>
                    <a:pt x="562" y="157"/>
                  </a:cubicBezTo>
                  <a:cubicBezTo>
                    <a:pt x="565" y="157"/>
                    <a:pt x="567" y="153"/>
                    <a:pt x="563" y="153"/>
                  </a:cubicBezTo>
                  <a:cubicBezTo>
                    <a:pt x="542" y="155"/>
                    <a:pt x="520" y="156"/>
                    <a:pt x="499" y="160"/>
                  </a:cubicBezTo>
                  <a:cubicBezTo>
                    <a:pt x="500" y="159"/>
                    <a:pt x="502" y="158"/>
                    <a:pt x="503" y="158"/>
                  </a:cubicBezTo>
                  <a:cubicBezTo>
                    <a:pt x="504" y="157"/>
                    <a:pt x="503" y="157"/>
                    <a:pt x="502" y="157"/>
                  </a:cubicBezTo>
                  <a:cubicBezTo>
                    <a:pt x="529" y="150"/>
                    <a:pt x="556" y="149"/>
                    <a:pt x="585" y="147"/>
                  </a:cubicBezTo>
                  <a:cubicBezTo>
                    <a:pt x="606" y="145"/>
                    <a:pt x="626" y="140"/>
                    <a:pt x="643" y="128"/>
                  </a:cubicBezTo>
                  <a:cubicBezTo>
                    <a:pt x="624" y="145"/>
                    <a:pt x="599" y="156"/>
                    <a:pt x="572" y="156"/>
                  </a:cubicBezTo>
                  <a:cubicBezTo>
                    <a:pt x="569" y="156"/>
                    <a:pt x="568" y="160"/>
                    <a:pt x="572" y="160"/>
                  </a:cubicBezTo>
                  <a:cubicBezTo>
                    <a:pt x="611" y="160"/>
                    <a:pt x="646" y="138"/>
                    <a:pt x="668" y="106"/>
                  </a:cubicBezTo>
                  <a:cubicBezTo>
                    <a:pt x="669" y="103"/>
                    <a:pt x="664" y="102"/>
                    <a:pt x="663" y="104"/>
                  </a:cubicBezTo>
                  <a:cubicBezTo>
                    <a:pt x="660" y="109"/>
                    <a:pt x="656" y="114"/>
                    <a:pt x="652" y="119"/>
                  </a:cubicBezTo>
                  <a:cubicBezTo>
                    <a:pt x="650" y="118"/>
                    <a:pt x="648" y="119"/>
                    <a:pt x="647" y="120"/>
                  </a:cubicBezTo>
                  <a:cubicBezTo>
                    <a:pt x="620" y="148"/>
                    <a:pt x="580" y="144"/>
                    <a:pt x="544" y="146"/>
                  </a:cubicBezTo>
                  <a:cubicBezTo>
                    <a:pt x="531" y="147"/>
                    <a:pt x="518" y="149"/>
                    <a:pt x="506" y="153"/>
                  </a:cubicBezTo>
                  <a:cubicBezTo>
                    <a:pt x="517" y="147"/>
                    <a:pt x="527" y="141"/>
                    <a:pt x="538" y="134"/>
                  </a:cubicBezTo>
                  <a:cubicBezTo>
                    <a:pt x="541" y="133"/>
                    <a:pt x="536" y="132"/>
                    <a:pt x="534" y="133"/>
                  </a:cubicBezTo>
                  <a:cubicBezTo>
                    <a:pt x="520" y="141"/>
                    <a:pt x="506" y="149"/>
                    <a:pt x="492" y="157"/>
                  </a:cubicBezTo>
                  <a:cubicBezTo>
                    <a:pt x="485" y="160"/>
                    <a:pt x="479" y="162"/>
                    <a:pt x="473" y="165"/>
                  </a:cubicBezTo>
                  <a:cubicBezTo>
                    <a:pt x="472" y="166"/>
                    <a:pt x="471" y="166"/>
                    <a:pt x="470" y="166"/>
                  </a:cubicBezTo>
                  <a:cubicBezTo>
                    <a:pt x="471" y="165"/>
                    <a:pt x="471" y="165"/>
                    <a:pt x="471" y="164"/>
                  </a:cubicBezTo>
                  <a:cubicBezTo>
                    <a:pt x="474" y="162"/>
                    <a:pt x="476" y="160"/>
                    <a:pt x="478" y="157"/>
                  </a:cubicBezTo>
                  <a:cubicBezTo>
                    <a:pt x="481" y="156"/>
                    <a:pt x="483" y="154"/>
                    <a:pt x="486" y="153"/>
                  </a:cubicBezTo>
                  <a:cubicBezTo>
                    <a:pt x="487" y="153"/>
                    <a:pt x="489" y="153"/>
                    <a:pt x="490" y="152"/>
                  </a:cubicBezTo>
                  <a:cubicBezTo>
                    <a:pt x="490" y="151"/>
                    <a:pt x="491" y="151"/>
                    <a:pt x="491" y="150"/>
                  </a:cubicBezTo>
                  <a:cubicBezTo>
                    <a:pt x="509" y="141"/>
                    <a:pt x="527" y="133"/>
                    <a:pt x="544" y="123"/>
                  </a:cubicBezTo>
                  <a:cubicBezTo>
                    <a:pt x="554" y="122"/>
                    <a:pt x="565" y="121"/>
                    <a:pt x="575" y="119"/>
                  </a:cubicBezTo>
                  <a:cubicBezTo>
                    <a:pt x="569" y="121"/>
                    <a:pt x="564" y="123"/>
                    <a:pt x="558" y="125"/>
                  </a:cubicBezTo>
                  <a:cubicBezTo>
                    <a:pt x="555" y="126"/>
                    <a:pt x="556" y="130"/>
                    <a:pt x="559" y="129"/>
                  </a:cubicBezTo>
                  <a:cubicBezTo>
                    <a:pt x="585" y="121"/>
                    <a:pt x="607" y="108"/>
                    <a:pt x="628" y="92"/>
                  </a:cubicBezTo>
                  <a:cubicBezTo>
                    <a:pt x="631" y="90"/>
                    <a:pt x="627" y="88"/>
                    <a:pt x="625" y="89"/>
                  </a:cubicBezTo>
                  <a:cubicBezTo>
                    <a:pt x="611" y="100"/>
                    <a:pt x="597" y="109"/>
                    <a:pt x="581" y="116"/>
                  </a:cubicBezTo>
                  <a:cubicBezTo>
                    <a:pt x="570" y="119"/>
                    <a:pt x="557" y="121"/>
                    <a:pt x="545" y="122"/>
                  </a:cubicBezTo>
                  <a:cubicBezTo>
                    <a:pt x="546" y="121"/>
                    <a:pt x="545" y="121"/>
                    <a:pt x="544" y="120"/>
                  </a:cubicBezTo>
                  <a:cubicBezTo>
                    <a:pt x="568" y="109"/>
                    <a:pt x="590" y="95"/>
                    <a:pt x="611" y="77"/>
                  </a:cubicBezTo>
                  <a:cubicBezTo>
                    <a:pt x="613" y="75"/>
                    <a:pt x="608" y="75"/>
                    <a:pt x="607" y="76"/>
                  </a:cubicBezTo>
                  <a:cubicBezTo>
                    <a:pt x="582" y="97"/>
                    <a:pt x="555" y="114"/>
                    <a:pt x="525" y="124"/>
                  </a:cubicBezTo>
                  <a:cubicBezTo>
                    <a:pt x="520" y="125"/>
                    <a:pt x="515" y="126"/>
                    <a:pt x="510" y="127"/>
                  </a:cubicBezTo>
                  <a:cubicBezTo>
                    <a:pt x="510" y="127"/>
                    <a:pt x="511" y="127"/>
                    <a:pt x="511" y="126"/>
                  </a:cubicBezTo>
                  <a:cubicBezTo>
                    <a:pt x="512" y="127"/>
                    <a:pt x="515" y="126"/>
                    <a:pt x="516" y="126"/>
                  </a:cubicBezTo>
                  <a:cubicBezTo>
                    <a:pt x="523" y="120"/>
                    <a:pt x="531" y="115"/>
                    <a:pt x="538" y="110"/>
                  </a:cubicBezTo>
                  <a:cubicBezTo>
                    <a:pt x="541" y="109"/>
                    <a:pt x="543" y="108"/>
                    <a:pt x="545" y="107"/>
                  </a:cubicBezTo>
                  <a:cubicBezTo>
                    <a:pt x="545" y="107"/>
                    <a:pt x="545" y="107"/>
                    <a:pt x="545" y="107"/>
                  </a:cubicBezTo>
                  <a:cubicBezTo>
                    <a:pt x="544" y="108"/>
                    <a:pt x="547" y="108"/>
                    <a:pt x="548" y="108"/>
                  </a:cubicBezTo>
                  <a:cubicBezTo>
                    <a:pt x="550" y="107"/>
                    <a:pt x="551" y="107"/>
                    <a:pt x="553" y="105"/>
                  </a:cubicBezTo>
                  <a:cubicBezTo>
                    <a:pt x="554" y="104"/>
                    <a:pt x="549" y="105"/>
                    <a:pt x="548" y="106"/>
                  </a:cubicBezTo>
                  <a:cubicBezTo>
                    <a:pt x="548" y="105"/>
                    <a:pt x="548" y="105"/>
                    <a:pt x="548" y="105"/>
                  </a:cubicBezTo>
                  <a:cubicBezTo>
                    <a:pt x="554" y="102"/>
                    <a:pt x="559" y="100"/>
                    <a:pt x="564" y="98"/>
                  </a:cubicBezTo>
                  <a:cubicBezTo>
                    <a:pt x="567" y="96"/>
                    <a:pt x="565" y="95"/>
                    <a:pt x="564" y="95"/>
                  </a:cubicBezTo>
                  <a:cubicBezTo>
                    <a:pt x="569" y="91"/>
                    <a:pt x="573" y="88"/>
                    <a:pt x="578" y="85"/>
                  </a:cubicBezTo>
                  <a:cubicBezTo>
                    <a:pt x="578" y="85"/>
                    <a:pt x="577" y="86"/>
                    <a:pt x="577" y="87"/>
                  </a:cubicBezTo>
                  <a:cubicBezTo>
                    <a:pt x="576" y="88"/>
                    <a:pt x="581" y="87"/>
                    <a:pt x="582" y="86"/>
                  </a:cubicBezTo>
                  <a:cubicBezTo>
                    <a:pt x="587" y="81"/>
                    <a:pt x="593" y="76"/>
                    <a:pt x="598" y="70"/>
                  </a:cubicBezTo>
                  <a:cubicBezTo>
                    <a:pt x="607" y="62"/>
                    <a:pt x="618" y="55"/>
                    <a:pt x="627" y="46"/>
                  </a:cubicBezTo>
                  <a:cubicBezTo>
                    <a:pt x="631" y="43"/>
                    <a:pt x="635" y="39"/>
                    <a:pt x="639" y="35"/>
                  </a:cubicBezTo>
                  <a:cubicBezTo>
                    <a:pt x="640" y="34"/>
                    <a:pt x="639" y="34"/>
                    <a:pt x="638" y="34"/>
                  </a:cubicBezTo>
                  <a:cubicBezTo>
                    <a:pt x="640" y="32"/>
                    <a:pt x="641" y="30"/>
                    <a:pt x="643" y="28"/>
                  </a:cubicBezTo>
                  <a:cubicBezTo>
                    <a:pt x="643" y="27"/>
                    <a:pt x="638" y="28"/>
                    <a:pt x="637" y="29"/>
                  </a:cubicBezTo>
                  <a:cubicBezTo>
                    <a:pt x="637" y="29"/>
                    <a:pt x="636" y="30"/>
                    <a:pt x="635" y="30"/>
                  </a:cubicBezTo>
                  <a:cubicBezTo>
                    <a:pt x="640" y="25"/>
                    <a:pt x="644" y="19"/>
                    <a:pt x="648" y="13"/>
                  </a:cubicBezTo>
                  <a:cubicBezTo>
                    <a:pt x="649" y="11"/>
                    <a:pt x="644" y="12"/>
                    <a:pt x="643" y="13"/>
                  </a:cubicBezTo>
                  <a:cubicBezTo>
                    <a:pt x="629" y="35"/>
                    <a:pt x="610" y="55"/>
                    <a:pt x="587" y="68"/>
                  </a:cubicBezTo>
                  <a:cubicBezTo>
                    <a:pt x="587" y="68"/>
                    <a:pt x="587" y="68"/>
                    <a:pt x="587" y="68"/>
                  </a:cubicBezTo>
                  <a:cubicBezTo>
                    <a:pt x="589" y="65"/>
                    <a:pt x="592" y="63"/>
                    <a:pt x="595" y="60"/>
                  </a:cubicBezTo>
                  <a:cubicBezTo>
                    <a:pt x="595" y="60"/>
                    <a:pt x="595" y="59"/>
                    <a:pt x="594" y="59"/>
                  </a:cubicBezTo>
                  <a:cubicBezTo>
                    <a:pt x="600" y="54"/>
                    <a:pt x="605" y="48"/>
                    <a:pt x="611" y="42"/>
                  </a:cubicBezTo>
                  <a:cubicBezTo>
                    <a:pt x="612" y="41"/>
                    <a:pt x="613" y="39"/>
                    <a:pt x="614" y="38"/>
                  </a:cubicBezTo>
                  <a:cubicBezTo>
                    <a:pt x="623" y="30"/>
                    <a:pt x="630" y="20"/>
                    <a:pt x="637" y="9"/>
                  </a:cubicBezTo>
                  <a:cubicBezTo>
                    <a:pt x="638" y="9"/>
                    <a:pt x="639" y="9"/>
                    <a:pt x="640" y="9"/>
                  </a:cubicBezTo>
                  <a:cubicBezTo>
                    <a:pt x="641" y="9"/>
                    <a:pt x="646" y="7"/>
                    <a:pt x="642" y="7"/>
                  </a:cubicBezTo>
                  <a:cubicBezTo>
                    <a:pt x="641" y="7"/>
                    <a:pt x="639" y="7"/>
                    <a:pt x="638" y="7"/>
                  </a:cubicBezTo>
                  <a:cubicBezTo>
                    <a:pt x="639" y="5"/>
                    <a:pt x="640" y="3"/>
                    <a:pt x="642" y="2"/>
                  </a:cubicBezTo>
                  <a:cubicBezTo>
                    <a:pt x="643" y="0"/>
                    <a:pt x="637" y="0"/>
                    <a:pt x="637" y="2"/>
                  </a:cubicBezTo>
                  <a:cubicBezTo>
                    <a:pt x="635" y="3"/>
                    <a:pt x="634" y="5"/>
                    <a:pt x="633" y="7"/>
                  </a:cubicBezTo>
                  <a:cubicBezTo>
                    <a:pt x="632" y="7"/>
                    <a:pt x="630" y="7"/>
                    <a:pt x="629" y="7"/>
                  </a:cubicBezTo>
                  <a:cubicBezTo>
                    <a:pt x="627" y="7"/>
                    <a:pt x="623" y="9"/>
                    <a:pt x="626" y="9"/>
                  </a:cubicBezTo>
                  <a:cubicBezTo>
                    <a:pt x="628" y="9"/>
                    <a:pt x="630" y="9"/>
                    <a:pt x="632" y="9"/>
                  </a:cubicBezTo>
                  <a:cubicBezTo>
                    <a:pt x="624" y="21"/>
                    <a:pt x="616" y="31"/>
                    <a:pt x="607" y="41"/>
                  </a:cubicBezTo>
                  <a:cubicBezTo>
                    <a:pt x="607" y="41"/>
                    <a:pt x="606" y="41"/>
                    <a:pt x="606" y="41"/>
                  </a:cubicBezTo>
                  <a:cubicBezTo>
                    <a:pt x="606" y="42"/>
                    <a:pt x="605" y="42"/>
                    <a:pt x="605" y="43"/>
                  </a:cubicBezTo>
                  <a:cubicBezTo>
                    <a:pt x="597" y="50"/>
                    <a:pt x="588" y="57"/>
                    <a:pt x="582" y="67"/>
                  </a:cubicBezTo>
                  <a:cubicBezTo>
                    <a:pt x="576" y="73"/>
                    <a:pt x="569" y="79"/>
                    <a:pt x="562" y="84"/>
                  </a:cubicBezTo>
                  <a:cubicBezTo>
                    <a:pt x="561" y="84"/>
                    <a:pt x="560" y="83"/>
                    <a:pt x="559" y="84"/>
                  </a:cubicBezTo>
                  <a:cubicBezTo>
                    <a:pt x="552" y="87"/>
                    <a:pt x="546" y="91"/>
                    <a:pt x="540" y="94"/>
                  </a:cubicBezTo>
                  <a:cubicBezTo>
                    <a:pt x="542" y="92"/>
                    <a:pt x="544" y="89"/>
                    <a:pt x="546" y="87"/>
                  </a:cubicBezTo>
                  <a:cubicBezTo>
                    <a:pt x="548" y="85"/>
                    <a:pt x="550" y="83"/>
                    <a:pt x="552" y="82"/>
                  </a:cubicBezTo>
                  <a:cubicBezTo>
                    <a:pt x="562" y="73"/>
                    <a:pt x="571" y="63"/>
                    <a:pt x="579" y="53"/>
                  </a:cubicBezTo>
                  <a:cubicBezTo>
                    <a:pt x="583" y="50"/>
                    <a:pt x="588" y="47"/>
                    <a:pt x="592" y="43"/>
                  </a:cubicBezTo>
                  <a:cubicBezTo>
                    <a:pt x="594" y="42"/>
                    <a:pt x="592" y="40"/>
                    <a:pt x="590" y="40"/>
                  </a:cubicBezTo>
                  <a:cubicBezTo>
                    <a:pt x="591" y="40"/>
                    <a:pt x="591" y="39"/>
                    <a:pt x="592" y="39"/>
                  </a:cubicBezTo>
                  <a:cubicBezTo>
                    <a:pt x="592" y="39"/>
                    <a:pt x="592" y="39"/>
                    <a:pt x="592" y="39"/>
                  </a:cubicBezTo>
                  <a:cubicBezTo>
                    <a:pt x="592" y="39"/>
                    <a:pt x="592" y="38"/>
                    <a:pt x="592" y="38"/>
                  </a:cubicBezTo>
                  <a:cubicBezTo>
                    <a:pt x="596" y="34"/>
                    <a:pt x="600" y="29"/>
                    <a:pt x="602" y="23"/>
                  </a:cubicBezTo>
                  <a:cubicBezTo>
                    <a:pt x="602" y="24"/>
                    <a:pt x="602" y="25"/>
                    <a:pt x="602" y="25"/>
                  </a:cubicBezTo>
                  <a:cubicBezTo>
                    <a:pt x="602" y="28"/>
                    <a:pt x="607" y="27"/>
                    <a:pt x="608" y="25"/>
                  </a:cubicBezTo>
                  <a:cubicBezTo>
                    <a:pt x="608" y="24"/>
                    <a:pt x="608" y="23"/>
                    <a:pt x="609" y="23"/>
                  </a:cubicBezTo>
                  <a:cubicBezTo>
                    <a:pt x="610" y="23"/>
                    <a:pt x="613" y="22"/>
                    <a:pt x="613" y="21"/>
                  </a:cubicBezTo>
                  <a:cubicBezTo>
                    <a:pt x="615" y="16"/>
                    <a:pt x="616" y="11"/>
                    <a:pt x="617" y="6"/>
                  </a:cubicBezTo>
                  <a:cubicBezTo>
                    <a:pt x="617" y="4"/>
                    <a:pt x="612" y="5"/>
                    <a:pt x="612" y="7"/>
                  </a:cubicBezTo>
                  <a:cubicBezTo>
                    <a:pt x="612" y="7"/>
                    <a:pt x="612" y="8"/>
                    <a:pt x="611" y="8"/>
                  </a:cubicBezTo>
                  <a:cubicBezTo>
                    <a:pt x="610" y="8"/>
                    <a:pt x="609" y="9"/>
                    <a:pt x="609" y="10"/>
                  </a:cubicBezTo>
                  <a:cubicBezTo>
                    <a:pt x="609" y="11"/>
                    <a:pt x="608" y="12"/>
                    <a:pt x="608" y="13"/>
                  </a:cubicBezTo>
                  <a:cubicBezTo>
                    <a:pt x="608" y="12"/>
                    <a:pt x="608" y="12"/>
                    <a:pt x="608" y="12"/>
                  </a:cubicBezTo>
                  <a:cubicBezTo>
                    <a:pt x="608" y="9"/>
                    <a:pt x="602" y="10"/>
                    <a:pt x="602" y="12"/>
                  </a:cubicBezTo>
                  <a:cubicBezTo>
                    <a:pt x="602" y="13"/>
                    <a:pt x="602" y="15"/>
                    <a:pt x="602" y="16"/>
                  </a:cubicBezTo>
                  <a:cubicBezTo>
                    <a:pt x="601" y="16"/>
                    <a:pt x="600" y="16"/>
                    <a:pt x="600" y="17"/>
                  </a:cubicBezTo>
                  <a:cubicBezTo>
                    <a:pt x="598" y="21"/>
                    <a:pt x="596" y="25"/>
                    <a:pt x="594" y="28"/>
                  </a:cubicBezTo>
                  <a:cubicBezTo>
                    <a:pt x="595" y="25"/>
                    <a:pt x="595" y="22"/>
                    <a:pt x="596" y="19"/>
                  </a:cubicBezTo>
                  <a:cubicBezTo>
                    <a:pt x="596" y="16"/>
                    <a:pt x="590" y="17"/>
                    <a:pt x="590" y="20"/>
                  </a:cubicBezTo>
                  <a:cubicBezTo>
                    <a:pt x="589" y="26"/>
                    <a:pt x="588" y="32"/>
                    <a:pt x="587" y="38"/>
                  </a:cubicBezTo>
                  <a:cubicBezTo>
                    <a:pt x="587" y="38"/>
                    <a:pt x="587" y="38"/>
                    <a:pt x="587" y="39"/>
                  </a:cubicBezTo>
                  <a:cubicBezTo>
                    <a:pt x="587" y="39"/>
                    <a:pt x="587" y="39"/>
                    <a:pt x="586" y="39"/>
                  </a:cubicBezTo>
                  <a:cubicBezTo>
                    <a:pt x="583" y="43"/>
                    <a:pt x="580" y="46"/>
                    <a:pt x="577" y="50"/>
                  </a:cubicBezTo>
                  <a:cubicBezTo>
                    <a:pt x="552" y="70"/>
                    <a:pt x="527" y="90"/>
                    <a:pt x="502" y="111"/>
                  </a:cubicBezTo>
                  <a:cubicBezTo>
                    <a:pt x="474" y="136"/>
                    <a:pt x="447" y="163"/>
                    <a:pt x="421" y="190"/>
                  </a:cubicBezTo>
                  <a:cubicBezTo>
                    <a:pt x="366" y="244"/>
                    <a:pt x="314" y="299"/>
                    <a:pt x="262" y="356"/>
                  </a:cubicBezTo>
                  <a:cubicBezTo>
                    <a:pt x="237" y="383"/>
                    <a:pt x="212" y="411"/>
                    <a:pt x="187" y="439"/>
                  </a:cubicBezTo>
                  <a:cubicBezTo>
                    <a:pt x="185" y="441"/>
                    <a:pt x="184" y="444"/>
                    <a:pt x="182" y="446"/>
                  </a:cubicBezTo>
                  <a:cubicBezTo>
                    <a:pt x="181" y="446"/>
                    <a:pt x="181" y="446"/>
                    <a:pt x="181" y="446"/>
                  </a:cubicBezTo>
                  <a:cubicBezTo>
                    <a:pt x="182" y="444"/>
                    <a:pt x="182" y="442"/>
                    <a:pt x="183" y="440"/>
                  </a:cubicBezTo>
                  <a:cubicBezTo>
                    <a:pt x="183" y="438"/>
                    <a:pt x="178" y="440"/>
                    <a:pt x="178" y="441"/>
                  </a:cubicBezTo>
                  <a:cubicBezTo>
                    <a:pt x="178" y="441"/>
                    <a:pt x="178" y="441"/>
                    <a:pt x="178" y="441"/>
                  </a:cubicBezTo>
                  <a:cubicBezTo>
                    <a:pt x="178" y="441"/>
                    <a:pt x="178" y="441"/>
                    <a:pt x="178" y="441"/>
                  </a:cubicBezTo>
                  <a:cubicBezTo>
                    <a:pt x="179" y="439"/>
                    <a:pt x="174" y="440"/>
                    <a:pt x="173" y="441"/>
                  </a:cubicBezTo>
                  <a:cubicBezTo>
                    <a:pt x="171" y="444"/>
                    <a:pt x="169" y="448"/>
                    <a:pt x="167" y="452"/>
                  </a:cubicBezTo>
                  <a:cubicBezTo>
                    <a:pt x="167" y="451"/>
                    <a:pt x="167" y="450"/>
                    <a:pt x="168" y="449"/>
                  </a:cubicBezTo>
                  <a:cubicBezTo>
                    <a:pt x="168" y="449"/>
                    <a:pt x="168" y="449"/>
                    <a:pt x="168" y="449"/>
                  </a:cubicBezTo>
                  <a:cubicBezTo>
                    <a:pt x="168" y="448"/>
                    <a:pt x="168" y="448"/>
                    <a:pt x="168" y="448"/>
                  </a:cubicBezTo>
                  <a:cubicBezTo>
                    <a:pt x="173" y="437"/>
                    <a:pt x="177" y="427"/>
                    <a:pt x="179" y="416"/>
                  </a:cubicBezTo>
                  <a:cubicBezTo>
                    <a:pt x="179" y="415"/>
                    <a:pt x="179" y="415"/>
                    <a:pt x="178" y="415"/>
                  </a:cubicBezTo>
                  <a:cubicBezTo>
                    <a:pt x="183" y="388"/>
                    <a:pt x="184" y="360"/>
                    <a:pt x="196" y="334"/>
                  </a:cubicBezTo>
                  <a:cubicBezTo>
                    <a:pt x="200" y="326"/>
                    <a:pt x="204" y="319"/>
                    <a:pt x="209" y="311"/>
                  </a:cubicBezTo>
                  <a:cubicBezTo>
                    <a:pt x="205" y="320"/>
                    <a:pt x="200" y="330"/>
                    <a:pt x="197" y="339"/>
                  </a:cubicBezTo>
                  <a:cubicBezTo>
                    <a:pt x="184" y="370"/>
                    <a:pt x="180" y="400"/>
                    <a:pt x="180" y="433"/>
                  </a:cubicBezTo>
                  <a:cubicBezTo>
                    <a:pt x="180" y="436"/>
                    <a:pt x="185" y="435"/>
                    <a:pt x="185" y="433"/>
                  </a:cubicBezTo>
                  <a:cubicBezTo>
                    <a:pt x="185" y="401"/>
                    <a:pt x="189" y="374"/>
                    <a:pt x="200" y="344"/>
                  </a:cubicBezTo>
                  <a:cubicBezTo>
                    <a:pt x="211" y="316"/>
                    <a:pt x="224" y="289"/>
                    <a:pt x="243" y="265"/>
                  </a:cubicBezTo>
                  <a:cubicBezTo>
                    <a:pt x="240" y="272"/>
                    <a:pt x="237" y="278"/>
                    <a:pt x="234" y="285"/>
                  </a:cubicBezTo>
                  <a:cubicBezTo>
                    <a:pt x="229" y="292"/>
                    <a:pt x="225" y="300"/>
                    <a:pt x="221" y="308"/>
                  </a:cubicBezTo>
                  <a:cubicBezTo>
                    <a:pt x="218" y="316"/>
                    <a:pt x="214" y="323"/>
                    <a:pt x="210" y="330"/>
                  </a:cubicBezTo>
                  <a:cubicBezTo>
                    <a:pt x="206" y="338"/>
                    <a:pt x="203" y="347"/>
                    <a:pt x="201" y="355"/>
                  </a:cubicBezTo>
                  <a:cubicBezTo>
                    <a:pt x="199" y="359"/>
                    <a:pt x="197" y="362"/>
                    <a:pt x="195" y="366"/>
                  </a:cubicBezTo>
                  <a:cubicBezTo>
                    <a:pt x="195" y="366"/>
                    <a:pt x="196" y="366"/>
                    <a:pt x="197" y="366"/>
                  </a:cubicBezTo>
                  <a:cubicBezTo>
                    <a:pt x="196" y="369"/>
                    <a:pt x="196" y="372"/>
                    <a:pt x="195" y="374"/>
                  </a:cubicBezTo>
                  <a:cubicBezTo>
                    <a:pt x="193" y="381"/>
                    <a:pt x="193" y="387"/>
                    <a:pt x="193" y="393"/>
                  </a:cubicBezTo>
                  <a:cubicBezTo>
                    <a:pt x="193" y="403"/>
                    <a:pt x="202" y="411"/>
                    <a:pt x="195" y="421"/>
                  </a:cubicBezTo>
                  <a:cubicBezTo>
                    <a:pt x="194" y="423"/>
                    <a:pt x="199" y="423"/>
                    <a:pt x="200" y="421"/>
                  </a:cubicBezTo>
                  <a:cubicBezTo>
                    <a:pt x="206" y="411"/>
                    <a:pt x="200" y="402"/>
                    <a:pt x="198" y="392"/>
                  </a:cubicBezTo>
                  <a:cubicBezTo>
                    <a:pt x="197" y="381"/>
                    <a:pt x="200" y="369"/>
                    <a:pt x="204" y="358"/>
                  </a:cubicBezTo>
                  <a:cubicBezTo>
                    <a:pt x="218" y="331"/>
                    <a:pt x="227" y="303"/>
                    <a:pt x="243" y="278"/>
                  </a:cubicBezTo>
                  <a:cubicBezTo>
                    <a:pt x="259" y="254"/>
                    <a:pt x="276" y="233"/>
                    <a:pt x="285" y="205"/>
                  </a:cubicBezTo>
                  <a:cubicBezTo>
                    <a:pt x="294" y="197"/>
                    <a:pt x="302" y="186"/>
                    <a:pt x="312" y="178"/>
                  </a:cubicBezTo>
                  <a:cubicBezTo>
                    <a:pt x="303" y="210"/>
                    <a:pt x="280" y="234"/>
                    <a:pt x="265" y="263"/>
                  </a:cubicBezTo>
                  <a:cubicBezTo>
                    <a:pt x="248" y="293"/>
                    <a:pt x="236" y="327"/>
                    <a:pt x="237" y="361"/>
                  </a:cubicBezTo>
                  <a:cubicBezTo>
                    <a:pt x="237" y="364"/>
                    <a:pt x="243" y="364"/>
                    <a:pt x="243" y="361"/>
                  </a:cubicBezTo>
                  <a:cubicBezTo>
                    <a:pt x="241" y="323"/>
                    <a:pt x="256" y="288"/>
                    <a:pt x="274" y="255"/>
                  </a:cubicBezTo>
                  <a:cubicBezTo>
                    <a:pt x="290" y="228"/>
                    <a:pt x="311" y="206"/>
                    <a:pt x="318" y="175"/>
                  </a:cubicBezTo>
                  <a:cubicBezTo>
                    <a:pt x="318" y="173"/>
                    <a:pt x="317" y="173"/>
                    <a:pt x="316" y="173"/>
                  </a:cubicBezTo>
                  <a:cubicBezTo>
                    <a:pt x="315" y="172"/>
                    <a:pt x="313" y="172"/>
                    <a:pt x="311" y="173"/>
                  </a:cubicBezTo>
                  <a:cubicBezTo>
                    <a:pt x="300" y="181"/>
                    <a:pt x="292" y="193"/>
                    <a:pt x="282" y="203"/>
                  </a:cubicBezTo>
                  <a:cubicBezTo>
                    <a:pt x="281" y="203"/>
                    <a:pt x="280" y="203"/>
                    <a:pt x="280" y="204"/>
                  </a:cubicBezTo>
                  <a:cubicBezTo>
                    <a:pt x="280" y="204"/>
                    <a:pt x="280" y="204"/>
                    <a:pt x="280" y="204"/>
                  </a:cubicBezTo>
                  <a:cubicBezTo>
                    <a:pt x="277" y="207"/>
                    <a:pt x="275" y="209"/>
                    <a:pt x="272" y="210"/>
                  </a:cubicBezTo>
                  <a:cubicBezTo>
                    <a:pt x="272" y="210"/>
                    <a:pt x="271" y="210"/>
                    <a:pt x="271" y="210"/>
                  </a:cubicBezTo>
                  <a:cubicBezTo>
                    <a:pt x="257" y="211"/>
                    <a:pt x="245" y="219"/>
                    <a:pt x="235" y="228"/>
                  </a:cubicBezTo>
                  <a:cubicBezTo>
                    <a:pt x="222" y="238"/>
                    <a:pt x="209" y="253"/>
                    <a:pt x="205" y="270"/>
                  </a:cubicBezTo>
                  <a:cubicBezTo>
                    <a:pt x="205" y="272"/>
                    <a:pt x="210" y="271"/>
                    <a:pt x="210" y="269"/>
                  </a:cubicBezTo>
                  <a:cubicBezTo>
                    <a:pt x="213" y="258"/>
                    <a:pt x="220" y="248"/>
                    <a:pt x="228" y="239"/>
                  </a:cubicBezTo>
                  <a:cubicBezTo>
                    <a:pt x="238" y="228"/>
                    <a:pt x="253" y="214"/>
                    <a:pt x="269" y="213"/>
                  </a:cubicBezTo>
                  <a:cubicBezTo>
                    <a:pt x="269" y="213"/>
                    <a:pt x="270" y="212"/>
                    <a:pt x="271" y="212"/>
                  </a:cubicBezTo>
                  <a:cubicBezTo>
                    <a:pt x="271" y="213"/>
                    <a:pt x="274" y="214"/>
                    <a:pt x="275" y="213"/>
                  </a:cubicBezTo>
                  <a:cubicBezTo>
                    <a:pt x="276" y="212"/>
                    <a:pt x="277" y="212"/>
                    <a:pt x="278" y="211"/>
                  </a:cubicBezTo>
                  <a:cubicBezTo>
                    <a:pt x="271" y="230"/>
                    <a:pt x="260" y="247"/>
                    <a:pt x="248" y="263"/>
                  </a:cubicBezTo>
                  <a:cubicBezTo>
                    <a:pt x="250" y="258"/>
                    <a:pt x="252" y="253"/>
                    <a:pt x="253" y="248"/>
                  </a:cubicBezTo>
                  <a:cubicBezTo>
                    <a:pt x="253" y="246"/>
                    <a:pt x="248" y="247"/>
                    <a:pt x="247" y="249"/>
                  </a:cubicBezTo>
                  <a:cubicBezTo>
                    <a:pt x="246" y="253"/>
                    <a:pt x="245" y="257"/>
                    <a:pt x="244" y="261"/>
                  </a:cubicBezTo>
                  <a:cubicBezTo>
                    <a:pt x="243" y="260"/>
                    <a:pt x="240" y="260"/>
                    <a:pt x="239" y="262"/>
                  </a:cubicBezTo>
                  <a:cubicBezTo>
                    <a:pt x="238" y="263"/>
                    <a:pt x="237" y="265"/>
                    <a:pt x="235" y="267"/>
                  </a:cubicBezTo>
                  <a:cubicBezTo>
                    <a:pt x="235" y="267"/>
                    <a:pt x="235" y="267"/>
                    <a:pt x="235" y="268"/>
                  </a:cubicBezTo>
                  <a:cubicBezTo>
                    <a:pt x="219" y="291"/>
                    <a:pt x="201" y="312"/>
                    <a:pt x="189" y="338"/>
                  </a:cubicBezTo>
                  <a:cubicBezTo>
                    <a:pt x="180" y="358"/>
                    <a:pt x="178" y="379"/>
                    <a:pt x="175" y="400"/>
                  </a:cubicBezTo>
                  <a:cubicBezTo>
                    <a:pt x="175" y="400"/>
                    <a:pt x="175" y="399"/>
                    <a:pt x="175" y="398"/>
                  </a:cubicBezTo>
                  <a:cubicBezTo>
                    <a:pt x="175" y="397"/>
                    <a:pt x="170" y="398"/>
                    <a:pt x="170" y="400"/>
                  </a:cubicBezTo>
                  <a:cubicBezTo>
                    <a:pt x="169" y="416"/>
                    <a:pt x="166" y="433"/>
                    <a:pt x="163" y="449"/>
                  </a:cubicBezTo>
                  <a:cubicBezTo>
                    <a:pt x="163" y="449"/>
                    <a:pt x="163" y="449"/>
                    <a:pt x="163" y="449"/>
                  </a:cubicBezTo>
                  <a:cubicBezTo>
                    <a:pt x="162" y="451"/>
                    <a:pt x="161" y="452"/>
                    <a:pt x="160" y="454"/>
                  </a:cubicBezTo>
                  <a:cubicBezTo>
                    <a:pt x="161" y="448"/>
                    <a:pt x="162" y="441"/>
                    <a:pt x="163" y="435"/>
                  </a:cubicBezTo>
                  <a:cubicBezTo>
                    <a:pt x="163" y="433"/>
                    <a:pt x="164" y="432"/>
                    <a:pt x="165" y="430"/>
                  </a:cubicBezTo>
                  <a:cubicBezTo>
                    <a:pt x="165" y="429"/>
                    <a:pt x="164" y="429"/>
                    <a:pt x="164" y="429"/>
                  </a:cubicBezTo>
                  <a:cubicBezTo>
                    <a:pt x="168" y="397"/>
                    <a:pt x="171" y="365"/>
                    <a:pt x="181" y="336"/>
                  </a:cubicBezTo>
                  <a:cubicBezTo>
                    <a:pt x="191" y="317"/>
                    <a:pt x="205" y="300"/>
                    <a:pt x="217" y="282"/>
                  </a:cubicBezTo>
                  <a:cubicBezTo>
                    <a:pt x="218" y="280"/>
                    <a:pt x="213" y="280"/>
                    <a:pt x="212" y="282"/>
                  </a:cubicBezTo>
                  <a:cubicBezTo>
                    <a:pt x="204" y="293"/>
                    <a:pt x="196" y="304"/>
                    <a:pt x="189" y="315"/>
                  </a:cubicBezTo>
                  <a:cubicBezTo>
                    <a:pt x="196" y="299"/>
                    <a:pt x="206" y="284"/>
                    <a:pt x="219" y="271"/>
                  </a:cubicBezTo>
                  <a:cubicBezTo>
                    <a:pt x="222" y="268"/>
                    <a:pt x="217" y="267"/>
                    <a:pt x="215" y="269"/>
                  </a:cubicBezTo>
                  <a:cubicBezTo>
                    <a:pt x="194" y="290"/>
                    <a:pt x="183" y="313"/>
                    <a:pt x="175" y="338"/>
                  </a:cubicBezTo>
                  <a:cubicBezTo>
                    <a:pt x="172" y="343"/>
                    <a:pt x="170" y="347"/>
                    <a:pt x="168" y="352"/>
                  </a:cubicBezTo>
                  <a:cubicBezTo>
                    <a:pt x="156" y="380"/>
                    <a:pt x="159" y="413"/>
                    <a:pt x="155" y="443"/>
                  </a:cubicBezTo>
                  <a:cubicBezTo>
                    <a:pt x="155" y="444"/>
                    <a:pt x="155" y="444"/>
                    <a:pt x="156" y="445"/>
                  </a:cubicBezTo>
                  <a:cubicBezTo>
                    <a:pt x="154" y="454"/>
                    <a:pt x="153" y="464"/>
                    <a:pt x="150" y="473"/>
                  </a:cubicBezTo>
                  <a:cubicBezTo>
                    <a:pt x="150" y="476"/>
                    <a:pt x="155" y="475"/>
                    <a:pt x="156" y="473"/>
                  </a:cubicBezTo>
                  <a:cubicBezTo>
                    <a:pt x="156" y="473"/>
                    <a:pt x="156" y="472"/>
                    <a:pt x="156" y="472"/>
                  </a:cubicBezTo>
                  <a:cubicBezTo>
                    <a:pt x="158" y="471"/>
                    <a:pt x="159" y="471"/>
                    <a:pt x="159" y="470"/>
                  </a:cubicBezTo>
                  <a:cubicBezTo>
                    <a:pt x="163" y="467"/>
                    <a:pt x="165" y="463"/>
                    <a:pt x="167" y="459"/>
                  </a:cubicBezTo>
                  <a:cubicBezTo>
                    <a:pt x="170" y="456"/>
                    <a:pt x="172" y="454"/>
                    <a:pt x="174" y="451"/>
                  </a:cubicBezTo>
                  <a:cubicBezTo>
                    <a:pt x="173" y="453"/>
                    <a:pt x="172" y="455"/>
                    <a:pt x="171" y="457"/>
                  </a:cubicBezTo>
                  <a:cubicBezTo>
                    <a:pt x="169" y="459"/>
                    <a:pt x="167" y="462"/>
                    <a:pt x="166" y="465"/>
                  </a:cubicBezTo>
                  <a:cubicBezTo>
                    <a:pt x="166" y="465"/>
                    <a:pt x="166" y="465"/>
                    <a:pt x="166" y="465"/>
                  </a:cubicBezTo>
                  <a:cubicBezTo>
                    <a:pt x="166" y="465"/>
                    <a:pt x="166" y="465"/>
                    <a:pt x="166" y="465"/>
                  </a:cubicBezTo>
                  <a:cubicBezTo>
                    <a:pt x="166" y="465"/>
                    <a:pt x="166" y="465"/>
                    <a:pt x="166" y="465"/>
                  </a:cubicBezTo>
                  <a:cubicBezTo>
                    <a:pt x="165" y="465"/>
                    <a:pt x="165" y="465"/>
                    <a:pt x="166" y="466"/>
                  </a:cubicBezTo>
                  <a:cubicBezTo>
                    <a:pt x="149" y="486"/>
                    <a:pt x="134" y="508"/>
                    <a:pt x="118" y="529"/>
                  </a:cubicBezTo>
                  <a:cubicBezTo>
                    <a:pt x="115" y="532"/>
                    <a:pt x="113" y="536"/>
                    <a:pt x="110" y="539"/>
                  </a:cubicBezTo>
                  <a:cubicBezTo>
                    <a:pt x="110" y="539"/>
                    <a:pt x="110" y="539"/>
                    <a:pt x="110" y="539"/>
                  </a:cubicBezTo>
                  <a:cubicBezTo>
                    <a:pt x="106" y="512"/>
                    <a:pt x="97" y="489"/>
                    <a:pt x="103" y="461"/>
                  </a:cubicBezTo>
                  <a:cubicBezTo>
                    <a:pt x="108" y="439"/>
                    <a:pt x="117" y="419"/>
                    <a:pt x="114" y="396"/>
                  </a:cubicBezTo>
                  <a:cubicBezTo>
                    <a:pt x="114" y="395"/>
                    <a:pt x="109" y="396"/>
                    <a:pt x="109" y="398"/>
                  </a:cubicBezTo>
                  <a:cubicBezTo>
                    <a:pt x="112" y="422"/>
                    <a:pt x="101" y="444"/>
                    <a:pt x="97" y="467"/>
                  </a:cubicBezTo>
                  <a:cubicBezTo>
                    <a:pt x="92" y="492"/>
                    <a:pt x="101" y="515"/>
                    <a:pt x="105" y="540"/>
                  </a:cubicBezTo>
                  <a:cubicBezTo>
                    <a:pt x="105" y="541"/>
                    <a:pt x="108" y="541"/>
                    <a:pt x="110" y="540"/>
                  </a:cubicBezTo>
                  <a:cubicBezTo>
                    <a:pt x="92" y="563"/>
                    <a:pt x="76" y="586"/>
                    <a:pt x="61" y="611"/>
                  </a:cubicBezTo>
                  <a:cubicBezTo>
                    <a:pt x="43" y="641"/>
                    <a:pt x="26" y="672"/>
                    <a:pt x="2" y="698"/>
                  </a:cubicBezTo>
                  <a:cubicBezTo>
                    <a:pt x="0" y="701"/>
                    <a:pt x="5" y="702"/>
                    <a:pt x="7" y="700"/>
                  </a:cubicBezTo>
                  <a:cubicBezTo>
                    <a:pt x="7" y="699"/>
                    <a:pt x="8" y="699"/>
                    <a:pt x="8" y="698"/>
                  </a:cubicBezTo>
                  <a:cubicBezTo>
                    <a:pt x="9" y="698"/>
                    <a:pt x="9" y="698"/>
                    <a:pt x="9" y="698"/>
                  </a:cubicBezTo>
                  <a:cubicBezTo>
                    <a:pt x="39" y="679"/>
                    <a:pt x="62" y="654"/>
                    <a:pt x="82" y="625"/>
                  </a:cubicBezTo>
                  <a:cubicBezTo>
                    <a:pt x="103" y="595"/>
                    <a:pt x="119" y="561"/>
                    <a:pt x="140" y="531"/>
                  </a:cubicBezTo>
                  <a:cubicBezTo>
                    <a:pt x="165" y="519"/>
                    <a:pt x="186" y="501"/>
                    <a:pt x="210" y="488"/>
                  </a:cubicBezTo>
                  <a:close/>
                  <a:moveTo>
                    <a:pt x="413" y="381"/>
                  </a:moveTo>
                  <a:cubicBezTo>
                    <a:pt x="425" y="379"/>
                    <a:pt x="436" y="374"/>
                    <a:pt x="447" y="369"/>
                  </a:cubicBezTo>
                  <a:cubicBezTo>
                    <a:pt x="447" y="369"/>
                    <a:pt x="447" y="369"/>
                    <a:pt x="448" y="368"/>
                  </a:cubicBezTo>
                  <a:cubicBezTo>
                    <a:pt x="450" y="368"/>
                    <a:pt x="453" y="367"/>
                    <a:pt x="455" y="365"/>
                  </a:cubicBezTo>
                  <a:cubicBezTo>
                    <a:pt x="444" y="376"/>
                    <a:pt x="428" y="380"/>
                    <a:pt x="413" y="381"/>
                  </a:cubicBezTo>
                  <a:close/>
                  <a:moveTo>
                    <a:pt x="217" y="481"/>
                  </a:moveTo>
                  <a:cubicBezTo>
                    <a:pt x="190" y="492"/>
                    <a:pt x="169" y="512"/>
                    <a:pt x="143" y="525"/>
                  </a:cubicBezTo>
                  <a:cubicBezTo>
                    <a:pt x="148" y="518"/>
                    <a:pt x="153" y="511"/>
                    <a:pt x="158" y="504"/>
                  </a:cubicBezTo>
                  <a:cubicBezTo>
                    <a:pt x="159" y="505"/>
                    <a:pt x="161" y="505"/>
                    <a:pt x="162" y="504"/>
                  </a:cubicBezTo>
                  <a:cubicBezTo>
                    <a:pt x="196" y="475"/>
                    <a:pt x="241" y="467"/>
                    <a:pt x="285" y="464"/>
                  </a:cubicBezTo>
                  <a:cubicBezTo>
                    <a:pt x="262" y="469"/>
                    <a:pt x="239" y="473"/>
                    <a:pt x="217" y="481"/>
                  </a:cubicBezTo>
                  <a:close/>
                  <a:moveTo>
                    <a:pt x="583" y="72"/>
                  </a:moveTo>
                  <a:cubicBezTo>
                    <a:pt x="586" y="71"/>
                    <a:pt x="588" y="70"/>
                    <a:pt x="591" y="69"/>
                  </a:cubicBezTo>
                  <a:cubicBezTo>
                    <a:pt x="588" y="70"/>
                    <a:pt x="586" y="72"/>
                    <a:pt x="584" y="74"/>
                  </a:cubicBezTo>
                  <a:cubicBezTo>
                    <a:pt x="578" y="78"/>
                    <a:pt x="572" y="82"/>
                    <a:pt x="566" y="87"/>
                  </a:cubicBezTo>
                  <a:cubicBezTo>
                    <a:pt x="571" y="82"/>
                    <a:pt x="576" y="77"/>
                    <a:pt x="581" y="73"/>
                  </a:cubicBezTo>
                  <a:cubicBezTo>
                    <a:pt x="582" y="73"/>
                    <a:pt x="583" y="72"/>
                    <a:pt x="583" y="72"/>
                  </a:cubicBezTo>
                  <a:close/>
                  <a:moveTo>
                    <a:pt x="483" y="150"/>
                  </a:moveTo>
                  <a:cubicBezTo>
                    <a:pt x="485" y="148"/>
                    <a:pt x="486" y="146"/>
                    <a:pt x="488" y="145"/>
                  </a:cubicBezTo>
                  <a:cubicBezTo>
                    <a:pt x="487" y="146"/>
                    <a:pt x="487" y="147"/>
                    <a:pt x="486" y="148"/>
                  </a:cubicBezTo>
                  <a:cubicBezTo>
                    <a:pt x="485" y="149"/>
                    <a:pt x="484" y="149"/>
                    <a:pt x="483" y="150"/>
                  </a:cubicBezTo>
                  <a:close/>
                  <a:moveTo>
                    <a:pt x="428" y="200"/>
                  </a:moveTo>
                  <a:cubicBezTo>
                    <a:pt x="430" y="199"/>
                    <a:pt x="432" y="198"/>
                    <a:pt x="434" y="197"/>
                  </a:cubicBezTo>
                  <a:cubicBezTo>
                    <a:pt x="430" y="199"/>
                    <a:pt x="427" y="201"/>
                    <a:pt x="423" y="204"/>
                  </a:cubicBezTo>
                  <a:cubicBezTo>
                    <a:pt x="425" y="202"/>
                    <a:pt x="426" y="201"/>
                    <a:pt x="428" y="200"/>
                  </a:cubicBezTo>
                  <a:close/>
                  <a:moveTo>
                    <a:pt x="454" y="185"/>
                  </a:moveTo>
                  <a:cubicBezTo>
                    <a:pt x="454" y="185"/>
                    <a:pt x="455" y="185"/>
                    <a:pt x="455" y="185"/>
                  </a:cubicBezTo>
                  <a:cubicBezTo>
                    <a:pt x="455" y="185"/>
                    <a:pt x="454" y="185"/>
                    <a:pt x="454" y="185"/>
                  </a:cubicBezTo>
                  <a:cubicBezTo>
                    <a:pt x="454" y="185"/>
                    <a:pt x="454" y="185"/>
                    <a:pt x="454" y="185"/>
                  </a:cubicBezTo>
                  <a:close/>
                  <a:moveTo>
                    <a:pt x="436" y="192"/>
                  </a:moveTo>
                  <a:cubicBezTo>
                    <a:pt x="443" y="186"/>
                    <a:pt x="449" y="180"/>
                    <a:pt x="455" y="174"/>
                  </a:cubicBezTo>
                  <a:cubicBezTo>
                    <a:pt x="456" y="174"/>
                    <a:pt x="456" y="174"/>
                    <a:pt x="456" y="174"/>
                  </a:cubicBezTo>
                  <a:cubicBezTo>
                    <a:pt x="456" y="175"/>
                    <a:pt x="456" y="175"/>
                    <a:pt x="455" y="175"/>
                  </a:cubicBezTo>
                  <a:cubicBezTo>
                    <a:pt x="455" y="177"/>
                    <a:pt x="460" y="175"/>
                    <a:pt x="461" y="175"/>
                  </a:cubicBezTo>
                  <a:cubicBezTo>
                    <a:pt x="461" y="174"/>
                    <a:pt x="462" y="173"/>
                    <a:pt x="463" y="173"/>
                  </a:cubicBezTo>
                  <a:cubicBezTo>
                    <a:pt x="463" y="173"/>
                    <a:pt x="464" y="173"/>
                    <a:pt x="464" y="173"/>
                  </a:cubicBezTo>
                  <a:cubicBezTo>
                    <a:pt x="460" y="175"/>
                    <a:pt x="456" y="178"/>
                    <a:pt x="452" y="180"/>
                  </a:cubicBezTo>
                  <a:cubicBezTo>
                    <a:pt x="449" y="182"/>
                    <a:pt x="453" y="183"/>
                    <a:pt x="455" y="182"/>
                  </a:cubicBezTo>
                  <a:cubicBezTo>
                    <a:pt x="463" y="177"/>
                    <a:pt x="472" y="172"/>
                    <a:pt x="480" y="167"/>
                  </a:cubicBezTo>
                  <a:cubicBezTo>
                    <a:pt x="481" y="167"/>
                    <a:pt x="482" y="167"/>
                    <a:pt x="483" y="167"/>
                  </a:cubicBezTo>
                  <a:cubicBezTo>
                    <a:pt x="467" y="176"/>
                    <a:pt x="452" y="184"/>
                    <a:pt x="436" y="192"/>
                  </a:cubicBezTo>
                  <a:close/>
                  <a:moveTo>
                    <a:pt x="479" y="143"/>
                  </a:moveTo>
                  <a:cubicBezTo>
                    <a:pt x="476" y="146"/>
                    <a:pt x="473" y="149"/>
                    <a:pt x="471" y="152"/>
                  </a:cubicBezTo>
                  <a:cubicBezTo>
                    <a:pt x="469" y="154"/>
                    <a:pt x="467" y="156"/>
                    <a:pt x="465" y="158"/>
                  </a:cubicBezTo>
                  <a:cubicBezTo>
                    <a:pt x="465" y="158"/>
                    <a:pt x="465" y="159"/>
                    <a:pt x="465" y="159"/>
                  </a:cubicBezTo>
                  <a:cubicBezTo>
                    <a:pt x="460" y="163"/>
                    <a:pt x="456" y="168"/>
                    <a:pt x="452" y="172"/>
                  </a:cubicBezTo>
                  <a:cubicBezTo>
                    <a:pt x="451" y="172"/>
                    <a:pt x="450" y="172"/>
                    <a:pt x="449" y="173"/>
                  </a:cubicBezTo>
                  <a:cubicBezTo>
                    <a:pt x="459" y="163"/>
                    <a:pt x="469" y="153"/>
                    <a:pt x="479" y="143"/>
                  </a:cubicBezTo>
                  <a:close/>
                  <a:moveTo>
                    <a:pt x="496" y="139"/>
                  </a:moveTo>
                  <a:cubicBezTo>
                    <a:pt x="496" y="139"/>
                    <a:pt x="495" y="139"/>
                    <a:pt x="495" y="139"/>
                  </a:cubicBezTo>
                  <a:cubicBezTo>
                    <a:pt x="496" y="138"/>
                    <a:pt x="497" y="137"/>
                    <a:pt x="498" y="136"/>
                  </a:cubicBezTo>
                  <a:cubicBezTo>
                    <a:pt x="497" y="137"/>
                    <a:pt x="497" y="138"/>
                    <a:pt x="496" y="139"/>
                  </a:cubicBezTo>
                  <a:close/>
                  <a:moveTo>
                    <a:pt x="468" y="171"/>
                  </a:moveTo>
                  <a:cubicBezTo>
                    <a:pt x="468" y="171"/>
                    <a:pt x="468" y="171"/>
                    <a:pt x="468" y="170"/>
                  </a:cubicBezTo>
                  <a:cubicBezTo>
                    <a:pt x="468" y="170"/>
                    <a:pt x="469" y="170"/>
                    <a:pt x="469" y="170"/>
                  </a:cubicBezTo>
                  <a:cubicBezTo>
                    <a:pt x="469" y="170"/>
                    <a:pt x="468" y="171"/>
                    <a:pt x="468" y="171"/>
                  </a:cubicBezTo>
                  <a:close/>
                  <a:moveTo>
                    <a:pt x="466" y="165"/>
                  </a:moveTo>
                  <a:cubicBezTo>
                    <a:pt x="466" y="165"/>
                    <a:pt x="466" y="165"/>
                    <a:pt x="466" y="164"/>
                  </a:cubicBezTo>
                  <a:cubicBezTo>
                    <a:pt x="467" y="164"/>
                    <a:pt x="467" y="164"/>
                    <a:pt x="467" y="164"/>
                  </a:cubicBezTo>
                  <a:cubicBezTo>
                    <a:pt x="467" y="164"/>
                    <a:pt x="467" y="164"/>
                    <a:pt x="467" y="164"/>
                  </a:cubicBezTo>
                  <a:cubicBezTo>
                    <a:pt x="467" y="164"/>
                    <a:pt x="466" y="165"/>
                    <a:pt x="466" y="165"/>
                  </a:cubicBezTo>
                  <a:close/>
                  <a:moveTo>
                    <a:pt x="501" y="139"/>
                  </a:moveTo>
                  <a:cubicBezTo>
                    <a:pt x="502" y="138"/>
                    <a:pt x="504" y="137"/>
                    <a:pt x="505" y="136"/>
                  </a:cubicBezTo>
                  <a:cubicBezTo>
                    <a:pt x="504" y="137"/>
                    <a:pt x="502" y="138"/>
                    <a:pt x="501" y="139"/>
                  </a:cubicBezTo>
                  <a:close/>
                  <a:moveTo>
                    <a:pt x="527" y="112"/>
                  </a:moveTo>
                  <a:cubicBezTo>
                    <a:pt x="535" y="107"/>
                    <a:pt x="544" y="102"/>
                    <a:pt x="553" y="97"/>
                  </a:cubicBezTo>
                  <a:cubicBezTo>
                    <a:pt x="553" y="97"/>
                    <a:pt x="554" y="97"/>
                    <a:pt x="554" y="97"/>
                  </a:cubicBezTo>
                  <a:cubicBezTo>
                    <a:pt x="554" y="98"/>
                    <a:pt x="553" y="98"/>
                    <a:pt x="553" y="99"/>
                  </a:cubicBezTo>
                  <a:cubicBezTo>
                    <a:pt x="552" y="99"/>
                    <a:pt x="551" y="100"/>
                    <a:pt x="551" y="100"/>
                  </a:cubicBezTo>
                  <a:cubicBezTo>
                    <a:pt x="543" y="104"/>
                    <a:pt x="535" y="108"/>
                    <a:pt x="527" y="112"/>
                  </a:cubicBezTo>
                  <a:close/>
                  <a:moveTo>
                    <a:pt x="569" y="88"/>
                  </a:moveTo>
                  <a:cubicBezTo>
                    <a:pt x="569" y="88"/>
                    <a:pt x="570" y="88"/>
                    <a:pt x="570" y="88"/>
                  </a:cubicBezTo>
                  <a:cubicBezTo>
                    <a:pt x="569" y="88"/>
                    <a:pt x="569" y="88"/>
                    <a:pt x="568" y="89"/>
                  </a:cubicBezTo>
                  <a:cubicBezTo>
                    <a:pt x="569" y="89"/>
                    <a:pt x="569" y="88"/>
                    <a:pt x="569" y="88"/>
                  </a:cubicBezTo>
                  <a:close/>
                  <a:moveTo>
                    <a:pt x="585" y="78"/>
                  </a:moveTo>
                  <a:cubicBezTo>
                    <a:pt x="583" y="80"/>
                    <a:pt x="582" y="81"/>
                    <a:pt x="581" y="82"/>
                  </a:cubicBezTo>
                  <a:cubicBezTo>
                    <a:pt x="580" y="82"/>
                    <a:pt x="579" y="82"/>
                    <a:pt x="578" y="82"/>
                  </a:cubicBezTo>
                  <a:cubicBezTo>
                    <a:pt x="581" y="81"/>
                    <a:pt x="583" y="80"/>
                    <a:pt x="585" y="78"/>
                  </a:cubicBezTo>
                  <a:close/>
                  <a:moveTo>
                    <a:pt x="527" y="109"/>
                  </a:moveTo>
                  <a:cubicBezTo>
                    <a:pt x="523" y="111"/>
                    <a:pt x="520" y="114"/>
                    <a:pt x="517" y="116"/>
                  </a:cubicBezTo>
                  <a:cubicBezTo>
                    <a:pt x="520" y="113"/>
                    <a:pt x="523" y="111"/>
                    <a:pt x="526" y="109"/>
                  </a:cubicBezTo>
                  <a:cubicBezTo>
                    <a:pt x="526" y="109"/>
                    <a:pt x="526" y="109"/>
                    <a:pt x="526" y="109"/>
                  </a:cubicBezTo>
                  <a:cubicBezTo>
                    <a:pt x="526" y="109"/>
                    <a:pt x="526" y="109"/>
                    <a:pt x="527" y="109"/>
                  </a:cubicBezTo>
                  <a:close/>
                  <a:moveTo>
                    <a:pt x="487" y="137"/>
                  </a:moveTo>
                  <a:cubicBezTo>
                    <a:pt x="486" y="137"/>
                    <a:pt x="486" y="137"/>
                    <a:pt x="485" y="137"/>
                  </a:cubicBezTo>
                  <a:cubicBezTo>
                    <a:pt x="486" y="137"/>
                    <a:pt x="487" y="136"/>
                    <a:pt x="488" y="136"/>
                  </a:cubicBezTo>
                  <a:cubicBezTo>
                    <a:pt x="488" y="136"/>
                    <a:pt x="487" y="137"/>
                    <a:pt x="487" y="137"/>
                  </a:cubicBezTo>
                  <a:close/>
                  <a:moveTo>
                    <a:pt x="444" y="178"/>
                  </a:moveTo>
                  <a:cubicBezTo>
                    <a:pt x="444" y="179"/>
                    <a:pt x="444" y="178"/>
                    <a:pt x="445" y="178"/>
                  </a:cubicBezTo>
                  <a:cubicBezTo>
                    <a:pt x="441" y="181"/>
                    <a:pt x="438" y="185"/>
                    <a:pt x="435" y="188"/>
                  </a:cubicBezTo>
                  <a:cubicBezTo>
                    <a:pt x="435" y="187"/>
                    <a:pt x="436" y="187"/>
                    <a:pt x="436" y="186"/>
                  </a:cubicBezTo>
                  <a:cubicBezTo>
                    <a:pt x="438" y="184"/>
                    <a:pt x="441" y="181"/>
                    <a:pt x="444" y="178"/>
                  </a:cubicBezTo>
                  <a:close/>
                  <a:moveTo>
                    <a:pt x="377" y="261"/>
                  </a:moveTo>
                  <a:cubicBezTo>
                    <a:pt x="375" y="263"/>
                    <a:pt x="373" y="265"/>
                    <a:pt x="370" y="268"/>
                  </a:cubicBezTo>
                  <a:cubicBezTo>
                    <a:pt x="369" y="268"/>
                    <a:pt x="368" y="269"/>
                    <a:pt x="366" y="270"/>
                  </a:cubicBezTo>
                  <a:cubicBezTo>
                    <a:pt x="370" y="267"/>
                    <a:pt x="373" y="264"/>
                    <a:pt x="377" y="261"/>
                  </a:cubicBezTo>
                  <a:close/>
                  <a:moveTo>
                    <a:pt x="317" y="325"/>
                  </a:moveTo>
                  <a:cubicBezTo>
                    <a:pt x="317" y="325"/>
                    <a:pt x="318" y="325"/>
                    <a:pt x="318" y="325"/>
                  </a:cubicBezTo>
                  <a:cubicBezTo>
                    <a:pt x="315" y="329"/>
                    <a:pt x="311" y="332"/>
                    <a:pt x="307" y="336"/>
                  </a:cubicBezTo>
                  <a:cubicBezTo>
                    <a:pt x="310" y="332"/>
                    <a:pt x="313" y="328"/>
                    <a:pt x="317" y="325"/>
                  </a:cubicBezTo>
                  <a:close/>
                  <a:moveTo>
                    <a:pt x="337" y="306"/>
                  </a:moveTo>
                  <a:cubicBezTo>
                    <a:pt x="338" y="306"/>
                    <a:pt x="338" y="306"/>
                    <a:pt x="338" y="306"/>
                  </a:cubicBezTo>
                  <a:cubicBezTo>
                    <a:pt x="338" y="306"/>
                    <a:pt x="338" y="306"/>
                    <a:pt x="338" y="305"/>
                  </a:cubicBezTo>
                  <a:cubicBezTo>
                    <a:pt x="338" y="306"/>
                    <a:pt x="338" y="306"/>
                    <a:pt x="337" y="306"/>
                  </a:cubicBezTo>
                  <a:close/>
                  <a:moveTo>
                    <a:pt x="325" y="305"/>
                  </a:moveTo>
                  <a:cubicBezTo>
                    <a:pt x="322" y="309"/>
                    <a:pt x="319" y="312"/>
                    <a:pt x="317" y="315"/>
                  </a:cubicBezTo>
                  <a:cubicBezTo>
                    <a:pt x="317" y="314"/>
                    <a:pt x="317" y="314"/>
                    <a:pt x="318" y="313"/>
                  </a:cubicBezTo>
                  <a:cubicBezTo>
                    <a:pt x="320" y="311"/>
                    <a:pt x="322" y="308"/>
                    <a:pt x="325" y="305"/>
                  </a:cubicBezTo>
                  <a:close/>
                  <a:moveTo>
                    <a:pt x="306" y="326"/>
                  </a:moveTo>
                  <a:cubicBezTo>
                    <a:pt x="306" y="327"/>
                    <a:pt x="307" y="327"/>
                    <a:pt x="308" y="328"/>
                  </a:cubicBezTo>
                  <a:cubicBezTo>
                    <a:pt x="301" y="335"/>
                    <a:pt x="293" y="343"/>
                    <a:pt x="286" y="350"/>
                  </a:cubicBezTo>
                  <a:cubicBezTo>
                    <a:pt x="289" y="347"/>
                    <a:pt x="292" y="344"/>
                    <a:pt x="294" y="341"/>
                  </a:cubicBezTo>
                  <a:cubicBezTo>
                    <a:pt x="294" y="340"/>
                    <a:pt x="294" y="340"/>
                    <a:pt x="295" y="340"/>
                  </a:cubicBezTo>
                  <a:cubicBezTo>
                    <a:pt x="298" y="335"/>
                    <a:pt x="302" y="331"/>
                    <a:pt x="306" y="326"/>
                  </a:cubicBezTo>
                  <a:close/>
                  <a:moveTo>
                    <a:pt x="241" y="418"/>
                  </a:moveTo>
                  <a:cubicBezTo>
                    <a:pt x="240" y="417"/>
                    <a:pt x="237" y="418"/>
                    <a:pt x="237" y="418"/>
                  </a:cubicBezTo>
                  <a:cubicBezTo>
                    <a:pt x="236" y="418"/>
                    <a:pt x="236" y="419"/>
                    <a:pt x="236" y="419"/>
                  </a:cubicBezTo>
                  <a:cubicBezTo>
                    <a:pt x="236" y="418"/>
                    <a:pt x="236" y="418"/>
                    <a:pt x="235" y="418"/>
                  </a:cubicBezTo>
                  <a:cubicBezTo>
                    <a:pt x="236" y="417"/>
                    <a:pt x="237" y="415"/>
                    <a:pt x="238" y="413"/>
                  </a:cubicBezTo>
                  <a:cubicBezTo>
                    <a:pt x="238" y="412"/>
                    <a:pt x="239" y="412"/>
                    <a:pt x="240" y="411"/>
                  </a:cubicBezTo>
                  <a:cubicBezTo>
                    <a:pt x="241" y="411"/>
                    <a:pt x="242" y="411"/>
                    <a:pt x="243" y="410"/>
                  </a:cubicBezTo>
                  <a:cubicBezTo>
                    <a:pt x="244" y="409"/>
                    <a:pt x="246" y="408"/>
                    <a:pt x="247" y="406"/>
                  </a:cubicBezTo>
                  <a:cubicBezTo>
                    <a:pt x="247" y="408"/>
                    <a:pt x="250" y="409"/>
                    <a:pt x="252" y="407"/>
                  </a:cubicBezTo>
                  <a:cubicBezTo>
                    <a:pt x="253" y="407"/>
                    <a:pt x="253" y="406"/>
                    <a:pt x="254" y="405"/>
                  </a:cubicBezTo>
                  <a:cubicBezTo>
                    <a:pt x="255" y="405"/>
                    <a:pt x="256" y="405"/>
                    <a:pt x="257" y="405"/>
                  </a:cubicBezTo>
                  <a:cubicBezTo>
                    <a:pt x="266" y="399"/>
                    <a:pt x="276" y="394"/>
                    <a:pt x="286" y="389"/>
                  </a:cubicBezTo>
                  <a:cubicBezTo>
                    <a:pt x="273" y="401"/>
                    <a:pt x="257" y="410"/>
                    <a:pt x="241" y="418"/>
                  </a:cubicBezTo>
                  <a:cubicBezTo>
                    <a:pt x="241" y="418"/>
                    <a:pt x="241" y="418"/>
                    <a:pt x="241" y="418"/>
                  </a:cubicBezTo>
                  <a:close/>
                  <a:moveTo>
                    <a:pt x="235" y="447"/>
                  </a:moveTo>
                  <a:cubicBezTo>
                    <a:pt x="232" y="448"/>
                    <a:pt x="229" y="449"/>
                    <a:pt x="226" y="451"/>
                  </a:cubicBezTo>
                  <a:cubicBezTo>
                    <a:pt x="224" y="451"/>
                    <a:pt x="224" y="452"/>
                    <a:pt x="224" y="452"/>
                  </a:cubicBezTo>
                  <a:cubicBezTo>
                    <a:pt x="221" y="454"/>
                    <a:pt x="218" y="455"/>
                    <a:pt x="216" y="457"/>
                  </a:cubicBezTo>
                  <a:cubicBezTo>
                    <a:pt x="217" y="455"/>
                    <a:pt x="219" y="453"/>
                    <a:pt x="220" y="452"/>
                  </a:cubicBezTo>
                  <a:cubicBezTo>
                    <a:pt x="220" y="452"/>
                    <a:pt x="220" y="452"/>
                    <a:pt x="220" y="452"/>
                  </a:cubicBezTo>
                  <a:cubicBezTo>
                    <a:pt x="221" y="451"/>
                    <a:pt x="222" y="451"/>
                    <a:pt x="223" y="451"/>
                  </a:cubicBezTo>
                  <a:cubicBezTo>
                    <a:pt x="228" y="449"/>
                    <a:pt x="232" y="446"/>
                    <a:pt x="237" y="444"/>
                  </a:cubicBezTo>
                  <a:cubicBezTo>
                    <a:pt x="241" y="441"/>
                    <a:pt x="244" y="440"/>
                    <a:pt x="248" y="440"/>
                  </a:cubicBezTo>
                  <a:cubicBezTo>
                    <a:pt x="245" y="442"/>
                    <a:pt x="241" y="444"/>
                    <a:pt x="238" y="446"/>
                  </a:cubicBezTo>
                  <a:cubicBezTo>
                    <a:pt x="237" y="446"/>
                    <a:pt x="236" y="447"/>
                    <a:pt x="235" y="447"/>
                  </a:cubicBezTo>
                  <a:close/>
                  <a:moveTo>
                    <a:pt x="188" y="468"/>
                  </a:moveTo>
                  <a:cubicBezTo>
                    <a:pt x="188" y="467"/>
                    <a:pt x="188" y="467"/>
                    <a:pt x="188" y="467"/>
                  </a:cubicBezTo>
                  <a:cubicBezTo>
                    <a:pt x="188" y="468"/>
                    <a:pt x="188" y="468"/>
                    <a:pt x="188" y="468"/>
                  </a:cubicBezTo>
                  <a:cubicBezTo>
                    <a:pt x="188" y="468"/>
                    <a:pt x="188" y="468"/>
                    <a:pt x="188" y="468"/>
                  </a:cubicBezTo>
                  <a:close/>
                  <a:moveTo>
                    <a:pt x="221" y="445"/>
                  </a:moveTo>
                  <a:cubicBezTo>
                    <a:pt x="222" y="444"/>
                    <a:pt x="223" y="443"/>
                    <a:pt x="224" y="442"/>
                  </a:cubicBezTo>
                  <a:cubicBezTo>
                    <a:pt x="225" y="442"/>
                    <a:pt x="225" y="441"/>
                    <a:pt x="226" y="441"/>
                  </a:cubicBezTo>
                  <a:cubicBezTo>
                    <a:pt x="226" y="441"/>
                    <a:pt x="226" y="441"/>
                    <a:pt x="226" y="441"/>
                  </a:cubicBezTo>
                  <a:cubicBezTo>
                    <a:pt x="225" y="442"/>
                    <a:pt x="223" y="444"/>
                    <a:pt x="221" y="445"/>
                  </a:cubicBezTo>
                  <a:close/>
                  <a:moveTo>
                    <a:pt x="222" y="438"/>
                  </a:moveTo>
                  <a:cubicBezTo>
                    <a:pt x="222" y="438"/>
                    <a:pt x="222" y="438"/>
                    <a:pt x="222" y="438"/>
                  </a:cubicBezTo>
                  <a:cubicBezTo>
                    <a:pt x="222" y="438"/>
                    <a:pt x="222" y="438"/>
                    <a:pt x="222" y="438"/>
                  </a:cubicBezTo>
                  <a:cubicBezTo>
                    <a:pt x="222" y="438"/>
                    <a:pt x="222" y="438"/>
                    <a:pt x="222" y="438"/>
                  </a:cubicBezTo>
                  <a:cubicBezTo>
                    <a:pt x="222" y="438"/>
                    <a:pt x="222" y="438"/>
                    <a:pt x="222" y="438"/>
                  </a:cubicBezTo>
                  <a:close/>
                  <a:moveTo>
                    <a:pt x="228" y="422"/>
                  </a:moveTo>
                  <a:cubicBezTo>
                    <a:pt x="228" y="422"/>
                    <a:pt x="227" y="423"/>
                    <a:pt x="227" y="423"/>
                  </a:cubicBezTo>
                  <a:cubicBezTo>
                    <a:pt x="226" y="424"/>
                    <a:pt x="226" y="424"/>
                    <a:pt x="225" y="425"/>
                  </a:cubicBezTo>
                  <a:cubicBezTo>
                    <a:pt x="226" y="424"/>
                    <a:pt x="227" y="423"/>
                    <a:pt x="228" y="422"/>
                  </a:cubicBezTo>
                  <a:close/>
                  <a:moveTo>
                    <a:pt x="182" y="475"/>
                  </a:moveTo>
                  <a:cubicBezTo>
                    <a:pt x="190" y="470"/>
                    <a:pt x="198" y="465"/>
                    <a:pt x="206" y="460"/>
                  </a:cubicBezTo>
                  <a:cubicBezTo>
                    <a:pt x="198" y="467"/>
                    <a:pt x="191" y="473"/>
                    <a:pt x="184" y="479"/>
                  </a:cubicBezTo>
                  <a:cubicBezTo>
                    <a:pt x="182" y="481"/>
                    <a:pt x="180" y="482"/>
                    <a:pt x="178" y="483"/>
                  </a:cubicBezTo>
                  <a:cubicBezTo>
                    <a:pt x="179" y="480"/>
                    <a:pt x="181" y="477"/>
                    <a:pt x="182" y="475"/>
                  </a:cubicBezTo>
                  <a:close/>
                  <a:moveTo>
                    <a:pt x="190" y="479"/>
                  </a:moveTo>
                  <a:cubicBezTo>
                    <a:pt x="189" y="479"/>
                    <a:pt x="189" y="479"/>
                    <a:pt x="189" y="480"/>
                  </a:cubicBezTo>
                  <a:cubicBezTo>
                    <a:pt x="189" y="479"/>
                    <a:pt x="189" y="479"/>
                    <a:pt x="190" y="479"/>
                  </a:cubicBezTo>
                  <a:cubicBezTo>
                    <a:pt x="190" y="479"/>
                    <a:pt x="190" y="479"/>
                    <a:pt x="190" y="479"/>
                  </a:cubicBezTo>
                  <a:close/>
                  <a:moveTo>
                    <a:pt x="226" y="446"/>
                  </a:moveTo>
                  <a:cubicBezTo>
                    <a:pt x="232" y="442"/>
                    <a:pt x="237" y="437"/>
                    <a:pt x="243" y="431"/>
                  </a:cubicBezTo>
                  <a:cubicBezTo>
                    <a:pt x="243" y="431"/>
                    <a:pt x="243" y="431"/>
                    <a:pt x="243" y="431"/>
                  </a:cubicBezTo>
                  <a:cubicBezTo>
                    <a:pt x="244" y="430"/>
                    <a:pt x="245" y="429"/>
                    <a:pt x="247" y="429"/>
                  </a:cubicBezTo>
                  <a:cubicBezTo>
                    <a:pt x="252" y="426"/>
                    <a:pt x="259" y="423"/>
                    <a:pt x="253" y="429"/>
                  </a:cubicBezTo>
                  <a:cubicBezTo>
                    <a:pt x="249" y="434"/>
                    <a:pt x="243" y="437"/>
                    <a:pt x="237" y="440"/>
                  </a:cubicBezTo>
                  <a:cubicBezTo>
                    <a:pt x="233" y="442"/>
                    <a:pt x="229" y="444"/>
                    <a:pt x="226" y="446"/>
                  </a:cubicBezTo>
                  <a:close/>
                  <a:moveTo>
                    <a:pt x="210" y="439"/>
                  </a:moveTo>
                  <a:cubicBezTo>
                    <a:pt x="212" y="437"/>
                    <a:pt x="215" y="435"/>
                    <a:pt x="216" y="434"/>
                  </a:cubicBezTo>
                  <a:cubicBezTo>
                    <a:pt x="218" y="432"/>
                    <a:pt x="220" y="431"/>
                    <a:pt x="222" y="429"/>
                  </a:cubicBezTo>
                  <a:cubicBezTo>
                    <a:pt x="219" y="434"/>
                    <a:pt x="215" y="437"/>
                    <a:pt x="211" y="441"/>
                  </a:cubicBezTo>
                  <a:cubicBezTo>
                    <a:pt x="208" y="443"/>
                    <a:pt x="206" y="445"/>
                    <a:pt x="204" y="446"/>
                  </a:cubicBezTo>
                  <a:cubicBezTo>
                    <a:pt x="204" y="446"/>
                    <a:pt x="204" y="447"/>
                    <a:pt x="204" y="447"/>
                  </a:cubicBezTo>
                  <a:cubicBezTo>
                    <a:pt x="206" y="444"/>
                    <a:pt x="208" y="441"/>
                    <a:pt x="210" y="439"/>
                  </a:cubicBezTo>
                  <a:close/>
                  <a:moveTo>
                    <a:pt x="172" y="486"/>
                  </a:moveTo>
                  <a:cubicBezTo>
                    <a:pt x="173" y="486"/>
                    <a:pt x="175" y="486"/>
                    <a:pt x="175" y="486"/>
                  </a:cubicBezTo>
                  <a:cubicBezTo>
                    <a:pt x="176" y="486"/>
                    <a:pt x="177" y="485"/>
                    <a:pt x="178" y="485"/>
                  </a:cubicBezTo>
                  <a:cubicBezTo>
                    <a:pt x="175" y="488"/>
                    <a:pt x="172" y="491"/>
                    <a:pt x="169" y="494"/>
                  </a:cubicBezTo>
                  <a:cubicBezTo>
                    <a:pt x="168" y="494"/>
                    <a:pt x="168" y="494"/>
                    <a:pt x="168" y="494"/>
                  </a:cubicBezTo>
                  <a:cubicBezTo>
                    <a:pt x="167" y="495"/>
                    <a:pt x="165" y="497"/>
                    <a:pt x="163" y="498"/>
                  </a:cubicBezTo>
                  <a:cubicBezTo>
                    <a:pt x="166" y="494"/>
                    <a:pt x="169" y="490"/>
                    <a:pt x="172" y="486"/>
                  </a:cubicBezTo>
                  <a:close/>
                  <a:moveTo>
                    <a:pt x="194" y="480"/>
                  </a:moveTo>
                  <a:cubicBezTo>
                    <a:pt x="190" y="482"/>
                    <a:pt x="186" y="484"/>
                    <a:pt x="181" y="486"/>
                  </a:cubicBezTo>
                  <a:cubicBezTo>
                    <a:pt x="183" y="485"/>
                    <a:pt x="184" y="484"/>
                    <a:pt x="185" y="483"/>
                  </a:cubicBezTo>
                  <a:cubicBezTo>
                    <a:pt x="186" y="483"/>
                    <a:pt x="188" y="483"/>
                    <a:pt x="189" y="482"/>
                  </a:cubicBezTo>
                  <a:cubicBezTo>
                    <a:pt x="192" y="481"/>
                    <a:pt x="194" y="480"/>
                    <a:pt x="197" y="478"/>
                  </a:cubicBezTo>
                  <a:cubicBezTo>
                    <a:pt x="196" y="479"/>
                    <a:pt x="195" y="479"/>
                    <a:pt x="194" y="480"/>
                  </a:cubicBezTo>
                  <a:close/>
                  <a:moveTo>
                    <a:pt x="228" y="461"/>
                  </a:moveTo>
                  <a:cubicBezTo>
                    <a:pt x="227" y="461"/>
                    <a:pt x="227" y="461"/>
                    <a:pt x="227" y="461"/>
                  </a:cubicBezTo>
                  <a:cubicBezTo>
                    <a:pt x="229" y="459"/>
                    <a:pt x="231" y="458"/>
                    <a:pt x="234" y="456"/>
                  </a:cubicBezTo>
                  <a:cubicBezTo>
                    <a:pt x="240" y="454"/>
                    <a:pt x="247" y="451"/>
                    <a:pt x="253" y="449"/>
                  </a:cubicBezTo>
                  <a:cubicBezTo>
                    <a:pt x="245" y="452"/>
                    <a:pt x="236" y="456"/>
                    <a:pt x="228" y="461"/>
                  </a:cubicBezTo>
                  <a:close/>
                  <a:moveTo>
                    <a:pt x="225" y="459"/>
                  </a:moveTo>
                  <a:cubicBezTo>
                    <a:pt x="223" y="460"/>
                    <a:pt x="221" y="461"/>
                    <a:pt x="219" y="462"/>
                  </a:cubicBezTo>
                  <a:cubicBezTo>
                    <a:pt x="218" y="463"/>
                    <a:pt x="216" y="464"/>
                    <a:pt x="215" y="465"/>
                  </a:cubicBezTo>
                  <a:cubicBezTo>
                    <a:pt x="211" y="466"/>
                    <a:pt x="207" y="468"/>
                    <a:pt x="202" y="469"/>
                  </a:cubicBezTo>
                  <a:cubicBezTo>
                    <a:pt x="205" y="467"/>
                    <a:pt x="207" y="465"/>
                    <a:pt x="209" y="463"/>
                  </a:cubicBezTo>
                  <a:cubicBezTo>
                    <a:pt x="210" y="463"/>
                    <a:pt x="210" y="463"/>
                    <a:pt x="210" y="463"/>
                  </a:cubicBezTo>
                  <a:cubicBezTo>
                    <a:pt x="215" y="462"/>
                    <a:pt x="220" y="460"/>
                    <a:pt x="225" y="459"/>
                  </a:cubicBezTo>
                  <a:close/>
                  <a:moveTo>
                    <a:pt x="293" y="406"/>
                  </a:moveTo>
                  <a:cubicBezTo>
                    <a:pt x="320" y="397"/>
                    <a:pt x="347" y="394"/>
                    <a:pt x="375" y="393"/>
                  </a:cubicBezTo>
                  <a:cubicBezTo>
                    <a:pt x="396" y="392"/>
                    <a:pt x="416" y="395"/>
                    <a:pt x="436" y="390"/>
                  </a:cubicBezTo>
                  <a:cubicBezTo>
                    <a:pt x="382" y="432"/>
                    <a:pt x="310" y="427"/>
                    <a:pt x="246" y="444"/>
                  </a:cubicBezTo>
                  <a:cubicBezTo>
                    <a:pt x="250" y="442"/>
                    <a:pt x="253" y="440"/>
                    <a:pt x="256" y="438"/>
                  </a:cubicBezTo>
                  <a:cubicBezTo>
                    <a:pt x="257" y="437"/>
                    <a:pt x="256" y="437"/>
                    <a:pt x="255" y="437"/>
                  </a:cubicBezTo>
                  <a:cubicBezTo>
                    <a:pt x="251" y="437"/>
                    <a:pt x="247" y="438"/>
                    <a:pt x="244" y="439"/>
                  </a:cubicBezTo>
                  <a:cubicBezTo>
                    <a:pt x="245" y="438"/>
                    <a:pt x="246" y="437"/>
                    <a:pt x="248" y="437"/>
                  </a:cubicBezTo>
                  <a:cubicBezTo>
                    <a:pt x="254" y="433"/>
                    <a:pt x="259" y="429"/>
                    <a:pt x="263" y="423"/>
                  </a:cubicBezTo>
                  <a:cubicBezTo>
                    <a:pt x="264" y="422"/>
                    <a:pt x="262" y="422"/>
                    <a:pt x="261" y="422"/>
                  </a:cubicBezTo>
                  <a:cubicBezTo>
                    <a:pt x="259" y="422"/>
                    <a:pt x="257" y="423"/>
                    <a:pt x="254" y="424"/>
                  </a:cubicBezTo>
                  <a:cubicBezTo>
                    <a:pt x="258" y="421"/>
                    <a:pt x="262" y="418"/>
                    <a:pt x="266" y="416"/>
                  </a:cubicBezTo>
                  <a:cubicBezTo>
                    <a:pt x="268" y="414"/>
                    <a:pt x="262" y="414"/>
                    <a:pt x="261" y="415"/>
                  </a:cubicBezTo>
                  <a:cubicBezTo>
                    <a:pt x="255" y="420"/>
                    <a:pt x="249" y="424"/>
                    <a:pt x="243" y="428"/>
                  </a:cubicBezTo>
                  <a:cubicBezTo>
                    <a:pt x="242" y="429"/>
                    <a:pt x="241" y="429"/>
                    <a:pt x="240" y="429"/>
                  </a:cubicBezTo>
                  <a:cubicBezTo>
                    <a:pt x="244" y="426"/>
                    <a:pt x="248" y="422"/>
                    <a:pt x="252" y="418"/>
                  </a:cubicBezTo>
                  <a:cubicBezTo>
                    <a:pt x="265" y="413"/>
                    <a:pt x="280" y="410"/>
                    <a:pt x="293" y="406"/>
                  </a:cubicBezTo>
                  <a:close/>
                  <a:moveTo>
                    <a:pt x="239" y="421"/>
                  </a:moveTo>
                  <a:cubicBezTo>
                    <a:pt x="240" y="420"/>
                    <a:pt x="240" y="420"/>
                    <a:pt x="240" y="420"/>
                  </a:cubicBezTo>
                  <a:cubicBezTo>
                    <a:pt x="240" y="420"/>
                    <a:pt x="240" y="420"/>
                    <a:pt x="241" y="420"/>
                  </a:cubicBezTo>
                  <a:cubicBezTo>
                    <a:pt x="240" y="420"/>
                    <a:pt x="240" y="420"/>
                    <a:pt x="239" y="421"/>
                  </a:cubicBezTo>
                  <a:close/>
                  <a:moveTo>
                    <a:pt x="306" y="369"/>
                  </a:moveTo>
                  <a:cubicBezTo>
                    <a:pt x="317" y="364"/>
                    <a:pt x="301" y="378"/>
                    <a:pt x="301" y="377"/>
                  </a:cubicBezTo>
                  <a:cubicBezTo>
                    <a:pt x="297" y="380"/>
                    <a:pt x="293" y="382"/>
                    <a:pt x="288" y="384"/>
                  </a:cubicBezTo>
                  <a:cubicBezTo>
                    <a:pt x="281" y="387"/>
                    <a:pt x="274" y="389"/>
                    <a:pt x="268" y="392"/>
                  </a:cubicBezTo>
                  <a:cubicBezTo>
                    <a:pt x="269" y="391"/>
                    <a:pt x="271" y="389"/>
                    <a:pt x="272" y="387"/>
                  </a:cubicBezTo>
                  <a:cubicBezTo>
                    <a:pt x="274" y="386"/>
                    <a:pt x="275" y="385"/>
                    <a:pt x="276" y="384"/>
                  </a:cubicBezTo>
                  <a:cubicBezTo>
                    <a:pt x="276" y="386"/>
                    <a:pt x="279" y="386"/>
                    <a:pt x="281" y="385"/>
                  </a:cubicBezTo>
                  <a:cubicBezTo>
                    <a:pt x="286" y="382"/>
                    <a:pt x="291" y="378"/>
                    <a:pt x="296" y="375"/>
                  </a:cubicBezTo>
                  <a:cubicBezTo>
                    <a:pt x="299" y="373"/>
                    <a:pt x="303" y="371"/>
                    <a:pt x="306" y="369"/>
                  </a:cubicBezTo>
                  <a:close/>
                  <a:moveTo>
                    <a:pt x="291" y="374"/>
                  </a:moveTo>
                  <a:cubicBezTo>
                    <a:pt x="291" y="374"/>
                    <a:pt x="292" y="373"/>
                    <a:pt x="293" y="373"/>
                  </a:cubicBezTo>
                  <a:cubicBezTo>
                    <a:pt x="295" y="371"/>
                    <a:pt x="293" y="370"/>
                    <a:pt x="290" y="370"/>
                  </a:cubicBezTo>
                  <a:cubicBezTo>
                    <a:pt x="292" y="368"/>
                    <a:pt x="293" y="367"/>
                    <a:pt x="295" y="365"/>
                  </a:cubicBezTo>
                  <a:cubicBezTo>
                    <a:pt x="298" y="363"/>
                    <a:pt x="310" y="359"/>
                    <a:pt x="302" y="366"/>
                  </a:cubicBezTo>
                  <a:cubicBezTo>
                    <a:pt x="300" y="368"/>
                    <a:pt x="298" y="369"/>
                    <a:pt x="296" y="371"/>
                  </a:cubicBezTo>
                  <a:cubicBezTo>
                    <a:pt x="294" y="372"/>
                    <a:pt x="293" y="373"/>
                    <a:pt x="291" y="374"/>
                  </a:cubicBezTo>
                  <a:close/>
                  <a:moveTo>
                    <a:pt x="299" y="357"/>
                  </a:moveTo>
                  <a:cubicBezTo>
                    <a:pt x="299" y="356"/>
                    <a:pt x="295" y="357"/>
                    <a:pt x="294" y="357"/>
                  </a:cubicBezTo>
                  <a:cubicBezTo>
                    <a:pt x="292" y="360"/>
                    <a:pt x="289" y="362"/>
                    <a:pt x="287" y="365"/>
                  </a:cubicBezTo>
                  <a:cubicBezTo>
                    <a:pt x="284" y="367"/>
                    <a:pt x="281" y="368"/>
                    <a:pt x="279" y="370"/>
                  </a:cubicBezTo>
                  <a:cubicBezTo>
                    <a:pt x="277" y="372"/>
                    <a:pt x="278" y="372"/>
                    <a:pt x="280" y="372"/>
                  </a:cubicBezTo>
                  <a:cubicBezTo>
                    <a:pt x="276" y="377"/>
                    <a:pt x="272" y="381"/>
                    <a:pt x="268" y="385"/>
                  </a:cubicBezTo>
                  <a:cubicBezTo>
                    <a:pt x="267" y="386"/>
                    <a:pt x="267" y="387"/>
                    <a:pt x="266" y="387"/>
                  </a:cubicBezTo>
                  <a:cubicBezTo>
                    <a:pt x="261" y="390"/>
                    <a:pt x="257" y="393"/>
                    <a:pt x="252" y="396"/>
                  </a:cubicBezTo>
                  <a:cubicBezTo>
                    <a:pt x="262" y="387"/>
                    <a:pt x="271" y="377"/>
                    <a:pt x="278" y="365"/>
                  </a:cubicBezTo>
                  <a:cubicBezTo>
                    <a:pt x="279" y="365"/>
                    <a:pt x="278" y="364"/>
                    <a:pt x="278" y="364"/>
                  </a:cubicBezTo>
                  <a:cubicBezTo>
                    <a:pt x="284" y="358"/>
                    <a:pt x="291" y="352"/>
                    <a:pt x="297" y="345"/>
                  </a:cubicBezTo>
                  <a:cubicBezTo>
                    <a:pt x="296" y="348"/>
                    <a:pt x="300" y="348"/>
                    <a:pt x="301" y="347"/>
                  </a:cubicBezTo>
                  <a:cubicBezTo>
                    <a:pt x="302" y="346"/>
                    <a:pt x="302" y="346"/>
                    <a:pt x="302" y="346"/>
                  </a:cubicBezTo>
                  <a:cubicBezTo>
                    <a:pt x="302" y="347"/>
                    <a:pt x="305" y="347"/>
                    <a:pt x="306" y="347"/>
                  </a:cubicBezTo>
                  <a:cubicBezTo>
                    <a:pt x="310" y="345"/>
                    <a:pt x="313" y="344"/>
                    <a:pt x="316" y="342"/>
                  </a:cubicBezTo>
                  <a:cubicBezTo>
                    <a:pt x="311" y="348"/>
                    <a:pt x="306" y="353"/>
                    <a:pt x="299" y="357"/>
                  </a:cubicBezTo>
                  <a:close/>
                  <a:moveTo>
                    <a:pt x="413" y="314"/>
                  </a:moveTo>
                  <a:cubicBezTo>
                    <a:pt x="394" y="314"/>
                    <a:pt x="376" y="316"/>
                    <a:pt x="358" y="319"/>
                  </a:cubicBezTo>
                  <a:cubicBezTo>
                    <a:pt x="360" y="318"/>
                    <a:pt x="362" y="317"/>
                    <a:pt x="364" y="316"/>
                  </a:cubicBezTo>
                  <a:cubicBezTo>
                    <a:pt x="365" y="315"/>
                    <a:pt x="366" y="315"/>
                    <a:pt x="367" y="314"/>
                  </a:cubicBezTo>
                  <a:cubicBezTo>
                    <a:pt x="392" y="310"/>
                    <a:pt x="417" y="314"/>
                    <a:pt x="443" y="315"/>
                  </a:cubicBezTo>
                  <a:cubicBezTo>
                    <a:pt x="446" y="316"/>
                    <a:pt x="450" y="316"/>
                    <a:pt x="453" y="317"/>
                  </a:cubicBezTo>
                  <a:cubicBezTo>
                    <a:pt x="452" y="317"/>
                    <a:pt x="451" y="317"/>
                    <a:pt x="450" y="317"/>
                  </a:cubicBezTo>
                  <a:cubicBezTo>
                    <a:pt x="437" y="316"/>
                    <a:pt x="425" y="314"/>
                    <a:pt x="413" y="314"/>
                  </a:cubicBezTo>
                  <a:close/>
                  <a:moveTo>
                    <a:pt x="475" y="319"/>
                  </a:moveTo>
                  <a:cubicBezTo>
                    <a:pt x="469" y="319"/>
                    <a:pt x="463" y="318"/>
                    <a:pt x="457" y="318"/>
                  </a:cubicBezTo>
                  <a:cubicBezTo>
                    <a:pt x="458" y="318"/>
                    <a:pt x="460" y="318"/>
                    <a:pt x="461" y="317"/>
                  </a:cubicBezTo>
                  <a:cubicBezTo>
                    <a:pt x="466" y="318"/>
                    <a:pt x="471" y="318"/>
                    <a:pt x="476" y="318"/>
                  </a:cubicBezTo>
                  <a:cubicBezTo>
                    <a:pt x="476" y="318"/>
                    <a:pt x="475" y="318"/>
                    <a:pt x="475" y="319"/>
                  </a:cubicBezTo>
                  <a:close/>
                  <a:moveTo>
                    <a:pt x="496" y="312"/>
                  </a:moveTo>
                  <a:cubicBezTo>
                    <a:pt x="495" y="312"/>
                    <a:pt x="494" y="312"/>
                    <a:pt x="493" y="313"/>
                  </a:cubicBezTo>
                  <a:cubicBezTo>
                    <a:pt x="489" y="314"/>
                    <a:pt x="485" y="314"/>
                    <a:pt x="481" y="315"/>
                  </a:cubicBezTo>
                  <a:cubicBezTo>
                    <a:pt x="486" y="314"/>
                    <a:pt x="491" y="313"/>
                    <a:pt x="496" y="312"/>
                  </a:cubicBezTo>
                  <a:close/>
                  <a:moveTo>
                    <a:pt x="417" y="312"/>
                  </a:moveTo>
                  <a:cubicBezTo>
                    <a:pt x="406" y="311"/>
                    <a:pt x="395" y="310"/>
                    <a:pt x="384" y="311"/>
                  </a:cubicBezTo>
                  <a:cubicBezTo>
                    <a:pt x="394" y="310"/>
                    <a:pt x="406" y="310"/>
                    <a:pt x="417" y="312"/>
                  </a:cubicBezTo>
                  <a:close/>
                  <a:moveTo>
                    <a:pt x="336" y="325"/>
                  </a:moveTo>
                  <a:cubicBezTo>
                    <a:pt x="340" y="322"/>
                    <a:pt x="345" y="320"/>
                    <a:pt x="350" y="319"/>
                  </a:cubicBezTo>
                  <a:cubicBezTo>
                    <a:pt x="350" y="319"/>
                    <a:pt x="350" y="319"/>
                    <a:pt x="350" y="319"/>
                  </a:cubicBezTo>
                  <a:cubicBezTo>
                    <a:pt x="349" y="319"/>
                    <a:pt x="349" y="320"/>
                    <a:pt x="349" y="320"/>
                  </a:cubicBezTo>
                  <a:cubicBezTo>
                    <a:pt x="349" y="320"/>
                    <a:pt x="349" y="320"/>
                    <a:pt x="349" y="320"/>
                  </a:cubicBezTo>
                  <a:cubicBezTo>
                    <a:pt x="348" y="320"/>
                    <a:pt x="347" y="320"/>
                    <a:pt x="346" y="321"/>
                  </a:cubicBezTo>
                  <a:cubicBezTo>
                    <a:pt x="344" y="321"/>
                    <a:pt x="341" y="323"/>
                    <a:pt x="344" y="323"/>
                  </a:cubicBezTo>
                  <a:cubicBezTo>
                    <a:pt x="330" y="330"/>
                    <a:pt x="317" y="336"/>
                    <a:pt x="304" y="344"/>
                  </a:cubicBezTo>
                  <a:cubicBezTo>
                    <a:pt x="314" y="336"/>
                    <a:pt x="324" y="326"/>
                    <a:pt x="331" y="316"/>
                  </a:cubicBezTo>
                  <a:cubicBezTo>
                    <a:pt x="332" y="315"/>
                    <a:pt x="333" y="314"/>
                    <a:pt x="334" y="313"/>
                  </a:cubicBezTo>
                  <a:cubicBezTo>
                    <a:pt x="336" y="313"/>
                    <a:pt x="337" y="313"/>
                    <a:pt x="337" y="312"/>
                  </a:cubicBezTo>
                  <a:cubicBezTo>
                    <a:pt x="338" y="311"/>
                    <a:pt x="339" y="311"/>
                    <a:pt x="339" y="310"/>
                  </a:cubicBezTo>
                  <a:cubicBezTo>
                    <a:pt x="340" y="309"/>
                    <a:pt x="341" y="308"/>
                    <a:pt x="343" y="308"/>
                  </a:cubicBezTo>
                  <a:cubicBezTo>
                    <a:pt x="336" y="314"/>
                    <a:pt x="329" y="321"/>
                    <a:pt x="323" y="328"/>
                  </a:cubicBezTo>
                  <a:cubicBezTo>
                    <a:pt x="320" y="330"/>
                    <a:pt x="325" y="331"/>
                    <a:pt x="327" y="329"/>
                  </a:cubicBezTo>
                  <a:cubicBezTo>
                    <a:pt x="329" y="328"/>
                    <a:pt x="330" y="327"/>
                    <a:pt x="331" y="325"/>
                  </a:cubicBezTo>
                  <a:cubicBezTo>
                    <a:pt x="332" y="326"/>
                    <a:pt x="334" y="326"/>
                    <a:pt x="336" y="325"/>
                  </a:cubicBezTo>
                  <a:close/>
                  <a:moveTo>
                    <a:pt x="363" y="299"/>
                  </a:moveTo>
                  <a:cubicBezTo>
                    <a:pt x="358" y="302"/>
                    <a:pt x="353" y="305"/>
                    <a:pt x="348" y="308"/>
                  </a:cubicBezTo>
                  <a:cubicBezTo>
                    <a:pt x="351" y="306"/>
                    <a:pt x="353" y="304"/>
                    <a:pt x="355" y="301"/>
                  </a:cubicBezTo>
                  <a:cubicBezTo>
                    <a:pt x="358" y="301"/>
                    <a:pt x="360" y="300"/>
                    <a:pt x="363" y="299"/>
                  </a:cubicBezTo>
                  <a:close/>
                  <a:moveTo>
                    <a:pt x="359" y="293"/>
                  </a:moveTo>
                  <a:cubicBezTo>
                    <a:pt x="355" y="296"/>
                    <a:pt x="352" y="298"/>
                    <a:pt x="349" y="301"/>
                  </a:cubicBezTo>
                  <a:cubicBezTo>
                    <a:pt x="348" y="302"/>
                    <a:pt x="346" y="302"/>
                    <a:pt x="345" y="303"/>
                  </a:cubicBezTo>
                  <a:cubicBezTo>
                    <a:pt x="347" y="301"/>
                    <a:pt x="349" y="299"/>
                    <a:pt x="351" y="297"/>
                  </a:cubicBezTo>
                  <a:cubicBezTo>
                    <a:pt x="353" y="296"/>
                    <a:pt x="356" y="294"/>
                    <a:pt x="359" y="293"/>
                  </a:cubicBezTo>
                  <a:close/>
                  <a:moveTo>
                    <a:pt x="350" y="293"/>
                  </a:moveTo>
                  <a:cubicBezTo>
                    <a:pt x="348" y="294"/>
                    <a:pt x="347" y="295"/>
                    <a:pt x="345" y="296"/>
                  </a:cubicBezTo>
                  <a:cubicBezTo>
                    <a:pt x="348" y="293"/>
                    <a:pt x="350" y="288"/>
                    <a:pt x="351" y="284"/>
                  </a:cubicBezTo>
                  <a:cubicBezTo>
                    <a:pt x="351" y="284"/>
                    <a:pt x="351" y="284"/>
                    <a:pt x="351" y="283"/>
                  </a:cubicBezTo>
                  <a:cubicBezTo>
                    <a:pt x="352" y="282"/>
                    <a:pt x="354" y="281"/>
                    <a:pt x="355" y="279"/>
                  </a:cubicBezTo>
                  <a:cubicBezTo>
                    <a:pt x="358" y="277"/>
                    <a:pt x="361" y="276"/>
                    <a:pt x="364" y="274"/>
                  </a:cubicBezTo>
                  <a:cubicBezTo>
                    <a:pt x="362" y="276"/>
                    <a:pt x="360" y="278"/>
                    <a:pt x="358" y="281"/>
                  </a:cubicBezTo>
                  <a:cubicBezTo>
                    <a:pt x="356" y="283"/>
                    <a:pt x="361" y="283"/>
                    <a:pt x="362" y="282"/>
                  </a:cubicBezTo>
                  <a:cubicBezTo>
                    <a:pt x="366" y="278"/>
                    <a:pt x="370" y="273"/>
                    <a:pt x="374" y="270"/>
                  </a:cubicBezTo>
                  <a:cubicBezTo>
                    <a:pt x="378" y="268"/>
                    <a:pt x="383" y="266"/>
                    <a:pt x="387" y="265"/>
                  </a:cubicBezTo>
                  <a:cubicBezTo>
                    <a:pt x="375" y="274"/>
                    <a:pt x="362" y="283"/>
                    <a:pt x="350" y="293"/>
                  </a:cubicBezTo>
                  <a:close/>
                  <a:moveTo>
                    <a:pt x="379" y="255"/>
                  </a:moveTo>
                  <a:cubicBezTo>
                    <a:pt x="377" y="256"/>
                    <a:pt x="376" y="257"/>
                    <a:pt x="374" y="259"/>
                  </a:cubicBezTo>
                  <a:cubicBezTo>
                    <a:pt x="374" y="259"/>
                    <a:pt x="374" y="259"/>
                    <a:pt x="374" y="259"/>
                  </a:cubicBezTo>
                  <a:cubicBezTo>
                    <a:pt x="366" y="265"/>
                    <a:pt x="359" y="271"/>
                    <a:pt x="352" y="277"/>
                  </a:cubicBezTo>
                  <a:cubicBezTo>
                    <a:pt x="350" y="278"/>
                    <a:pt x="349" y="279"/>
                    <a:pt x="348" y="280"/>
                  </a:cubicBezTo>
                  <a:cubicBezTo>
                    <a:pt x="353" y="274"/>
                    <a:pt x="358" y="269"/>
                    <a:pt x="363" y="263"/>
                  </a:cubicBezTo>
                  <a:cubicBezTo>
                    <a:pt x="368" y="259"/>
                    <a:pt x="373" y="257"/>
                    <a:pt x="379" y="255"/>
                  </a:cubicBezTo>
                  <a:close/>
                  <a:moveTo>
                    <a:pt x="394" y="231"/>
                  </a:moveTo>
                  <a:cubicBezTo>
                    <a:pt x="398" y="226"/>
                    <a:pt x="403" y="222"/>
                    <a:pt x="408" y="218"/>
                  </a:cubicBezTo>
                  <a:cubicBezTo>
                    <a:pt x="414" y="213"/>
                    <a:pt x="421" y="209"/>
                    <a:pt x="427" y="205"/>
                  </a:cubicBezTo>
                  <a:cubicBezTo>
                    <a:pt x="426" y="206"/>
                    <a:pt x="427" y="206"/>
                    <a:pt x="427" y="207"/>
                  </a:cubicBezTo>
                  <a:cubicBezTo>
                    <a:pt x="416" y="214"/>
                    <a:pt x="404" y="222"/>
                    <a:pt x="394" y="231"/>
                  </a:cubicBezTo>
                  <a:close/>
                  <a:moveTo>
                    <a:pt x="441" y="198"/>
                  </a:moveTo>
                  <a:cubicBezTo>
                    <a:pt x="446" y="194"/>
                    <a:pt x="452" y="190"/>
                    <a:pt x="458" y="187"/>
                  </a:cubicBezTo>
                  <a:cubicBezTo>
                    <a:pt x="460" y="186"/>
                    <a:pt x="462" y="186"/>
                    <a:pt x="463" y="185"/>
                  </a:cubicBezTo>
                  <a:cubicBezTo>
                    <a:pt x="456" y="189"/>
                    <a:pt x="448" y="194"/>
                    <a:pt x="441" y="198"/>
                  </a:cubicBezTo>
                  <a:close/>
                  <a:moveTo>
                    <a:pt x="474" y="179"/>
                  </a:moveTo>
                  <a:cubicBezTo>
                    <a:pt x="474" y="179"/>
                    <a:pt x="474" y="179"/>
                    <a:pt x="474" y="179"/>
                  </a:cubicBezTo>
                  <a:cubicBezTo>
                    <a:pt x="474" y="179"/>
                    <a:pt x="474" y="179"/>
                    <a:pt x="474" y="179"/>
                  </a:cubicBezTo>
                  <a:cubicBezTo>
                    <a:pt x="474" y="179"/>
                    <a:pt x="474" y="179"/>
                    <a:pt x="474" y="179"/>
                  </a:cubicBezTo>
                  <a:close/>
                  <a:moveTo>
                    <a:pt x="492" y="165"/>
                  </a:moveTo>
                  <a:cubicBezTo>
                    <a:pt x="483" y="171"/>
                    <a:pt x="472" y="176"/>
                    <a:pt x="462" y="181"/>
                  </a:cubicBezTo>
                  <a:cubicBezTo>
                    <a:pt x="471" y="176"/>
                    <a:pt x="480" y="171"/>
                    <a:pt x="489" y="165"/>
                  </a:cubicBezTo>
                  <a:cubicBezTo>
                    <a:pt x="490" y="165"/>
                    <a:pt x="491" y="165"/>
                    <a:pt x="492" y="165"/>
                  </a:cubicBezTo>
                  <a:close/>
                  <a:moveTo>
                    <a:pt x="498" y="158"/>
                  </a:moveTo>
                  <a:cubicBezTo>
                    <a:pt x="496" y="159"/>
                    <a:pt x="495" y="160"/>
                    <a:pt x="493" y="161"/>
                  </a:cubicBezTo>
                  <a:cubicBezTo>
                    <a:pt x="492" y="161"/>
                    <a:pt x="492" y="161"/>
                    <a:pt x="491" y="161"/>
                  </a:cubicBezTo>
                  <a:cubicBezTo>
                    <a:pt x="492" y="161"/>
                    <a:pt x="493" y="160"/>
                    <a:pt x="494" y="159"/>
                  </a:cubicBezTo>
                  <a:cubicBezTo>
                    <a:pt x="496" y="159"/>
                    <a:pt x="497" y="158"/>
                    <a:pt x="498" y="158"/>
                  </a:cubicBezTo>
                  <a:close/>
                  <a:moveTo>
                    <a:pt x="518" y="130"/>
                  </a:moveTo>
                  <a:cubicBezTo>
                    <a:pt x="523" y="129"/>
                    <a:pt x="528" y="127"/>
                    <a:pt x="533" y="125"/>
                  </a:cubicBezTo>
                  <a:cubicBezTo>
                    <a:pt x="525" y="129"/>
                    <a:pt x="517" y="133"/>
                    <a:pt x="509" y="137"/>
                  </a:cubicBezTo>
                  <a:cubicBezTo>
                    <a:pt x="510" y="136"/>
                    <a:pt x="511" y="135"/>
                    <a:pt x="512" y="134"/>
                  </a:cubicBezTo>
                  <a:cubicBezTo>
                    <a:pt x="513" y="133"/>
                    <a:pt x="509" y="133"/>
                    <a:pt x="507" y="134"/>
                  </a:cubicBezTo>
                  <a:cubicBezTo>
                    <a:pt x="509" y="133"/>
                    <a:pt x="510" y="131"/>
                    <a:pt x="511" y="130"/>
                  </a:cubicBezTo>
                  <a:cubicBezTo>
                    <a:pt x="513" y="129"/>
                    <a:pt x="511" y="128"/>
                    <a:pt x="510" y="128"/>
                  </a:cubicBezTo>
                  <a:cubicBezTo>
                    <a:pt x="513" y="127"/>
                    <a:pt x="517" y="127"/>
                    <a:pt x="521" y="126"/>
                  </a:cubicBezTo>
                  <a:cubicBezTo>
                    <a:pt x="520" y="126"/>
                    <a:pt x="518" y="127"/>
                    <a:pt x="517" y="127"/>
                  </a:cubicBezTo>
                  <a:cubicBezTo>
                    <a:pt x="514" y="128"/>
                    <a:pt x="515" y="131"/>
                    <a:pt x="518" y="130"/>
                  </a:cubicBezTo>
                  <a:close/>
                  <a:moveTo>
                    <a:pt x="554" y="91"/>
                  </a:moveTo>
                  <a:cubicBezTo>
                    <a:pt x="547" y="96"/>
                    <a:pt x="541" y="100"/>
                    <a:pt x="533" y="104"/>
                  </a:cubicBezTo>
                  <a:cubicBezTo>
                    <a:pt x="534" y="104"/>
                    <a:pt x="534" y="103"/>
                    <a:pt x="534" y="103"/>
                  </a:cubicBezTo>
                  <a:cubicBezTo>
                    <a:pt x="541" y="98"/>
                    <a:pt x="547" y="94"/>
                    <a:pt x="554" y="91"/>
                  </a:cubicBezTo>
                  <a:close/>
                  <a:moveTo>
                    <a:pt x="531" y="101"/>
                  </a:moveTo>
                  <a:cubicBezTo>
                    <a:pt x="530" y="101"/>
                    <a:pt x="528" y="102"/>
                    <a:pt x="527" y="103"/>
                  </a:cubicBezTo>
                  <a:cubicBezTo>
                    <a:pt x="529" y="102"/>
                    <a:pt x="530" y="101"/>
                    <a:pt x="531" y="99"/>
                  </a:cubicBezTo>
                  <a:cubicBezTo>
                    <a:pt x="531" y="100"/>
                    <a:pt x="531" y="100"/>
                    <a:pt x="531" y="101"/>
                  </a:cubicBezTo>
                  <a:close/>
                  <a:moveTo>
                    <a:pt x="548" y="81"/>
                  </a:moveTo>
                  <a:cubicBezTo>
                    <a:pt x="547" y="81"/>
                    <a:pt x="547" y="81"/>
                    <a:pt x="546" y="81"/>
                  </a:cubicBezTo>
                  <a:cubicBezTo>
                    <a:pt x="545" y="83"/>
                    <a:pt x="543" y="85"/>
                    <a:pt x="542" y="87"/>
                  </a:cubicBezTo>
                  <a:cubicBezTo>
                    <a:pt x="541" y="87"/>
                    <a:pt x="541" y="87"/>
                    <a:pt x="541" y="87"/>
                  </a:cubicBezTo>
                  <a:cubicBezTo>
                    <a:pt x="527" y="99"/>
                    <a:pt x="513" y="110"/>
                    <a:pt x="502" y="124"/>
                  </a:cubicBezTo>
                  <a:cubicBezTo>
                    <a:pt x="501" y="124"/>
                    <a:pt x="501" y="125"/>
                    <a:pt x="501" y="125"/>
                  </a:cubicBezTo>
                  <a:cubicBezTo>
                    <a:pt x="500" y="125"/>
                    <a:pt x="500" y="125"/>
                    <a:pt x="500" y="126"/>
                  </a:cubicBezTo>
                  <a:cubicBezTo>
                    <a:pt x="497" y="128"/>
                    <a:pt x="495" y="130"/>
                    <a:pt x="492" y="132"/>
                  </a:cubicBezTo>
                  <a:cubicBezTo>
                    <a:pt x="491" y="133"/>
                    <a:pt x="490" y="133"/>
                    <a:pt x="488" y="134"/>
                  </a:cubicBezTo>
                  <a:cubicBezTo>
                    <a:pt x="508" y="115"/>
                    <a:pt x="528" y="96"/>
                    <a:pt x="548" y="78"/>
                  </a:cubicBezTo>
                  <a:cubicBezTo>
                    <a:pt x="552" y="75"/>
                    <a:pt x="556" y="72"/>
                    <a:pt x="560" y="69"/>
                  </a:cubicBezTo>
                  <a:cubicBezTo>
                    <a:pt x="556" y="73"/>
                    <a:pt x="552" y="77"/>
                    <a:pt x="548" y="81"/>
                  </a:cubicBezTo>
                  <a:close/>
                  <a:moveTo>
                    <a:pt x="438" y="179"/>
                  </a:moveTo>
                  <a:cubicBezTo>
                    <a:pt x="424" y="192"/>
                    <a:pt x="411" y="206"/>
                    <a:pt x="398" y="220"/>
                  </a:cubicBezTo>
                  <a:cubicBezTo>
                    <a:pt x="396" y="221"/>
                    <a:pt x="394" y="223"/>
                    <a:pt x="392" y="224"/>
                  </a:cubicBezTo>
                  <a:cubicBezTo>
                    <a:pt x="401" y="216"/>
                    <a:pt x="409" y="207"/>
                    <a:pt x="418" y="199"/>
                  </a:cubicBezTo>
                  <a:cubicBezTo>
                    <a:pt x="424" y="192"/>
                    <a:pt x="431" y="185"/>
                    <a:pt x="438" y="179"/>
                  </a:cubicBezTo>
                  <a:close/>
                  <a:moveTo>
                    <a:pt x="34" y="668"/>
                  </a:moveTo>
                  <a:cubicBezTo>
                    <a:pt x="32" y="671"/>
                    <a:pt x="29" y="674"/>
                    <a:pt x="27" y="677"/>
                  </a:cubicBezTo>
                  <a:cubicBezTo>
                    <a:pt x="29" y="674"/>
                    <a:pt x="31" y="671"/>
                    <a:pt x="34" y="668"/>
                  </a:cubicBezTo>
                  <a:close/>
                  <a:moveTo>
                    <a:pt x="59" y="630"/>
                  </a:moveTo>
                  <a:cubicBezTo>
                    <a:pt x="60" y="629"/>
                    <a:pt x="60" y="628"/>
                    <a:pt x="61" y="627"/>
                  </a:cubicBezTo>
                  <a:cubicBezTo>
                    <a:pt x="64" y="621"/>
                    <a:pt x="68" y="615"/>
                    <a:pt x="72" y="609"/>
                  </a:cubicBezTo>
                  <a:cubicBezTo>
                    <a:pt x="70" y="613"/>
                    <a:pt x="68" y="616"/>
                    <a:pt x="66" y="619"/>
                  </a:cubicBezTo>
                  <a:cubicBezTo>
                    <a:pt x="64" y="624"/>
                    <a:pt x="61" y="628"/>
                    <a:pt x="58" y="632"/>
                  </a:cubicBezTo>
                  <a:cubicBezTo>
                    <a:pt x="58" y="631"/>
                    <a:pt x="59" y="631"/>
                    <a:pt x="59" y="630"/>
                  </a:cubicBezTo>
                  <a:close/>
                  <a:moveTo>
                    <a:pt x="107" y="552"/>
                  </a:moveTo>
                  <a:cubicBezTo>
                    <a:pt x="107" y="552"/>
                    <a:pt x="107" y="552"/>
                    <a:pt x="106" y="552"/>
                  </a:cubicBezTo>
                  <a:cubicBezTo>
                    <a:pt x="109" y="548"/>
                    <a:pt x="112" y="544"/>
                    <a:pt x="115" y="541"/>
                  </a:cubicBezTo>
                  <a:cubicBezTo>
                    <a:pt x="112" y="544"/>
                    <a:pt x="110" y="548"/>
                    <a:pt x="107" y="552"/>
                  </a:cubicBezTo>
                  <a:close/>
                  <a:moveTo>
                    <a:pt x="35" y="674"/>
                  </a:moveTo>
                  <a:cubicBezTo>
                    <a:pt x="42" y="666"/>
                    <a:pt x="47" y="657"/>
                    <a:pt x="52" y="647"/>
                  </a:cubicBezTo>
                  <a:cubicBezTo>
                    <a:pt x="59" y="638"/>
                    <a:pt x="66" y="629"/>
                    <a:pt x="72" y="620"/>
                  </a:cubicBezTo>
                  <a:cubicBezTo>
                    <a:pt x="87" y="593"/>
                    <a:pt x="103" y="566"/>
                    <a:pt x="120" y="540"/>
                  </a:cubicBezTo>
                  <a:cubicBezTo>
                    <a:pt x="121" y="538"/>
                    <a:pt x="117" y="539"/>
                    <a:pt x="115" y="540"/>
                  </a:cubicBezTo>
                  <a:cubicBezTo>
                    <a:pt x="115" y="540"/>
                    <a:pt x="116" y="539"/>
                    <a:pt x="116" y="539"/>
                  </a:cubicBezTo>
                  <a:cubicBezTo>
                    <a:pt x="138" y="510"/>
                    <a:pt x="159" y="481"/>
                    <a:pt x="182" y="453"/>
                  </a:cubicBezTo>
                  <a:cubicBezTo>
                    <a:pt x="207" y="423"/>
                    <a:pt x="233" y="394"/>
                    <a:pt x="260" y="365"/>
                  </a:cubicBezTo>
                  <a:cubicBezTo>
                    <a:pt x="296" y="326"/>
                    <a:pt x="332" y="287"/>
                    <a:pt x="369" y="248"/>
                  </a:cubicBezTo>
                  <a:cubicBezTo>
                    <a:pt x="370" y="248"/>
                    <a:pt x="370" y="248"/>
                    <a:pt x="370" y="248"/>
                  </a:cubicBezTo>
                  <a:cubicBezTo>
                    <a:pt x="365" y="253"/>
                    <a:pt x="360" y="259"/>
                    <a:pt x="355" y="264"/>
                  </a:cubicBezTo>
                  <a:cubicBezTo>
                    <a:pt x="355" y="265"/>
                    <a:pt x="355" y="265"/>
                    <a:pt x="354" y="265"/>
                  </a:cubicBezTo>
                  <a:cubicBezTo>
                    <a:pt x="354" y="266"/>
                    <a:pt x="354" y="266"/>
                    <a:pt x="354" y="266"/>
                  </a:cubicBezTo>
                  <a:cubicBezTo>
                    <a:pt x="339" y="283"/>
                    <a:pt x="321" y="297"/>
                    <a:pt x="310" y="317"/>
                  </a:cubicBezTo>
                  <a:cubicBezTo>
                    <a:pt x="304" y="324"/>
                    <a:pt x="298" y="331"/>
                    <a:pt x="291" y="338"/>
                  </a:cubicBezTo>
                  <a:cubicBezTo>
                    <a:pt x="291" y="338"/>
                    <a:pt x="290" y="339"/>
                    <a:pt x="289" y="339"/>
                  </a:cubicBezTo>
                  <a:cubicBezTo>
                    <a:pt x="285" y="344"/>
                    <a:pt x="281" y="349"/>
                    <a:pt x="277" y="354"/>
                  </a:cubicBezTo>
                  <a:cubicBezTo>
                    <a:pt x="259" y="372"/>
                    <a:pt x="237" y="388"/>
                    <a:pt x="227" y="412"/>
                  </a:cubicBezTo>
                  <a:cubicBezTo>
                    <a:pt x="226" y="411"/>
                    <a:pt x="224" y="412"/>
                    <a:pt x="223" y="413"/>
                  </a:cubicBezTo>
                  <a:cubicBezTo>
                    <a:pt x="215" y="422"/>
                    <a:pt x="208" y="432"/>
                    <a:pt x="201" y="441"/>
                  </a:cubicBezTo>
                  <a:cubicBezTo>
                    <a:pt x="200" y="442"/>
                    <a:pt x="201" y="442"/>
                    <a:pt x="201" y="443"/>
                  </a:cubicBezTo>
                  <a:cubicBezTo>
                    <a:pt x="199" y="445"/>
                    <a:pt x="196" y="447"/>
                    <a:pt x="194" y="449"/>
                  </a:cubicBezTo>
                  <a:cubicBezTo>
                    <a:pt x="193" y="450"/>
                    <a:pt x="196" y="450"/>
                    <a:pt x="196" y="450"/>
                  </a:cubicBezTo>
                  <a:cubicBezTo>
                    <a:pt x="196" y="450"/>
                    <a:pt x="197" y="450"/>
                    <a:pt x="197" y="450"/>
                  </a:cubicBezTo>
                  <a:cubicBezTo>
                    <a:pt x="190" y="458"/>
                    <a:pt x="184" y="467"/>
                    <a:pt x="177" y="475"/>
                  </a:cubicBezTo>
                  <a:cubicBezTo>
                    <a:pt x="173" y="477"/>
                    <a:pt x="170" y="480"/>
                    <a:pt x="166" y="482"/>
                  </a:cubicBezTo>
                  <a:cubicBezTo>
                    <a:pt x="164" y="484"/>
                    <a:pt x="169" y="483"/>
                    <a:pt x="170" y="483"/>
                  </a:cubicBezTo>
                  <a:cubicBezTo>
                    <a:pt x="171" y="482"/>
                    <a:pt x="171" y="482"/>
                    <a:pt x="171" y="482"/>
                  </a:cubicBezTo>
                  <a:cubicBezTo>
                    <a:pt x="171" y="482"/>
                    <a:pt x="171" y="483"/>
                    <a:pt x="170" y="483"/>
                  </a:cubicBezTo>
                  <a:cubicBezTo>
                    <a:pt x="159" y="498"/>
                    <a:pt x="148" y="512"/>
                    <a:pt x="138" y="528"/>
                  </a:cubicBezTo>
                  <a:cubicBezTo>
                    <a:pt x="137" y="528"/>
                    <a:pt x="137" y="528"/>
                    <a:pt x="136" y="528"/>
                  </a:cubicBezTo>
                  <a:cubicBezTo>
                    <a:pt x="134" y="529"/>
                    <a:pt x="134" y="530"/>
                    <a:pt x="135" y="531"/>
                  </a:cubicBezTo>
                  <a:cubicBezTo>
                    <a:pt x="121" y="552"/>
                    <a:pt x="108" y="574"/>
                    <a:pt x="95" y="596"/>
                  </a:cubicBezTo>
                  <a:cubicBezTo>
                    <a:pt x="79" y="625"/>
                    <a:pt x="60" y="652"/>
                    <a:pt x="35" y="674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4" tIns="34281" rIns="68564" bIns="34281" numCol="1" anchor="t" anchorCtr="0" compatLnSpc="1"/>
            <a:lstStyle/>
            <a:p>
              <a:pPr defTabSz="1088390" fontAlgn="base"/>
              <a:endParaRPr lang="zh-CN" altLang="en-US" sz="1575" strike="noStrike" noProof="1">
                <a:solidFill>
                  <a:prstClr val="black"/>
                </a:solidFill>
                <a:latin typeface="Calibri"/>
                <a:ea typeface="方正正粗黑简体"/>
              </a:endParaRPr>
            </a:p>
          </p:txBody>
        </p:sp>
        <p:sp>
          <p:nvSpPr>
            <p:cNvPr id="244" name="Freeform 2131"/>
            <p:cNvSpPr/>
            <p:nvPr/>
          </p:nvSpPr>
          <p:spPr bwMode="auto">
            <a:xfrm>
              <a:off x="6737350" y="4508501"/>
              <a:ext cx="227013" cy="112713"/>
            </a:xfrm>
            <a:custGeom>
              <a:gdLst>
                <a:gd name="T0" fmla="*/ 125 w 131"/>
                <a:gd name="T1" fmla="*/ 2 h 65"/>
                <a:gd name="T2" fmla="*/ 3 w 131"/>
                <a:gd name="T3" fmla="*/ 63 h 65"/>
                <a:gd name="T4" fmla="*/ 7 w 131"/>
                <a:gd name="T5" fmla="*/ 64 h 65"/>
                <a:gd name="T6" fmla="*/ 127 w 131"/>
                <a:gd name="T7" fmla="*/ 4 h 65"/>
                <a:gd name="T8" fmla="*/ 125 w 131"/>
                <a:gd name="T9" fmla="*/ 2 h 6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65">
                  <a:moveTo>
                    <a:pt x="125" y="2"/>
                  </a:moveTo>
                  <a:cubicBezTo>
                    <a:pt x="83" y="21"/>
                    <a:pt x="39" y="34"/>
                    <a:pt x="3" y="63"/>
                  </a:cubicBezTo>
                  <a:cubicBezTo>
                    <a:pt x="0" y="65"/>
                    <a:pt x="6" y="65"/>
                    <a:pt x="7" y="64"/>
                  </a:cubicBezTo>
                  <a:cubicBezTo>
                    <a:pt x="43" y="35"/>
                    <a:pt x="86" y="23"/>
                    <a:pt x="127" y="4"/>
                  </a:cubicBezTo>
                  <a:cubicBezTo>
                    <a:pt x="131" y="2"/>
                    <a:pt x="128" y="0"/>
                    <a:pt x="125" y="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4" tIns="34281" rIns="68564" bIns="34281" numCol="1" anchor="t" anchorCtr="0" compatLnSpc="1"/>
            <a:lstStyle/>
            <a:p>
              <a:pPr defTabSz="1088390" fontAlgn="base"/>
              <a:endParaRPr lang="zh-CN" altLang="en-US" sz="1575" strike="noStrike" noProof="1">
                <a:solidFill>
                  <a:prstClr val="black"/>
                </a:solidFill>
                <a:latin typeface="Calibri"/>
                <a:ea typeface="方正正粗黑简体"/>
              </a:endParaRPr>
            </a:p>
          </p:txBody>
        </p:sp>
        <p:sp>
          <p:nvSpPr>
            <p:cNvPr id="245" name="Freeform 2132"/>
            <p:cNvSpPr/>
            <p:nvPr/>
          </p:nvSpPr>
          <p:spPr bwMode="auto">
            <a:xfrm>
              <a:off x="6707188" y="4562476"/>
              <a:ext cx="252413" cy="107950"/>
            </a:xfrm>
            <a:custGeom>
              <a:gdLst>
                <a:gd name="T0" fmla="*/ 141 w 146"/>
                <a:gd name="T1" fmla="*/ 1 h 62"/>
                <a:gd name="T2" fmla="*/ 3 w 146"/>
                <a:gd name="T3" fmla="*/ 58 h 62"/>
                <a:gd name="T4" fmla="*/ 7 w 146"/>
                <a:gd name="T5" fmla="*/ 60 h 62"/>
                <a:gd name="T6" fmla="*/ 143 w 146"/>
                <a:gd name="T7" fmla="*/ 4 h 62"/>
                <a:gd name="T8" fmla="*/ 141 w 146"/>
                <a:gd name="T9" fmla="*/ 1 h 6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6" h="62">
                  <a:moveTo>
                    <a:pt x="141" y="1"/>
                  </a:moveTo>
                  <a:cubicBezTo>
                    <a:pt x="95" y="23"/>
                    <a:pt x="43" y="26"/>
                    <a:pt x="3" y="58"/>
                  </a:cubicBezTo>
                  <a:cubicBezTo>
                    <a:pt x="0" y="60"/>
                    <a:pt x="4" y="62"/>
                    <a:pt x="7" y="60"/>
                  </a:cubicBezTo>
                  <a:cubicBezTo>
                    <a:pt x="47" y="28"/>
                    <a:pt x="98" y="26"/>
                    <a:pt x="143" y="4"/>
                  </a:cubicBezTo>
                  <a:cubicBezTo>
                    <a:pt x="146" y="3"/>
                    <a:pt x="143" y="0"/>
                    <a:pt x="141" y="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4" tIns="34281" rIns="68564" bIns="34281" numCol="1" anchor="t" anchorCtr="0" compatLnSpc="1"/>
            <a:lstStyle/>
            <a:p>
              <a:pPr defTabSz="1088390" fontAlgn="base"/>
              <a:endParaRPr lang="zh-CN" altLang="en-US" sz="1575" strike="noStrike" noProof="1">
                <a:solidFill>
                  <a:prstClr val="black"/>
                </a:solidFill>
                <a:latin typeface="Calibri"/>
                <a:ea typeface="方正正粗黑简体"/>
              </a:endParaRPr>
            </a:p>
          </p:txBody>
        </p:sp>
        <p:sp>
          <p:nvSpPr>
            <p:cNvPr id="246" name="Freeform 2133"/>
            <p:cNvSpPr/>
            <p:nvPr/>
          </p:nvSpPr>
          <p:spPr bwMode="auto">
            <a:xfrm>
              <a:off x="6705600" y="4648201"/>
              <a:ext cx="239713" cy="44450"/>
            </a:xfrm>
            <a:custGeom>
              <a:gdLst>
                <a:gd name="T0" fmla="*/ 131 w 138"/>
                <a:gd name="T1" fmla="*/ 3 h 26"/>
                <a:gd name="T2" fmla="*/ 55 w 138"/>
                <a:gd name="T3" fmla="*/ 10 h 26"/>
                <a:gd name="T4" fmla="*/ 3 w 138"/>
                <a:gd name="T5" fmla="*/ 24 h 26"/>
                <a:gd name="T6" fmla="*/ 6 w 138"/>
                <a:gd name="T7" fmla="*/ 25 h 26"/>
                <a:gd name="T8" fmla="*/ 135 w 138"/>
                <a:gd name="T9" fmla="*/ 4 h 26"/>
                <a:gd name="T10" fmla="*/ 131 w 138"/>
                <a:gd name="T11" fmla="*/ 3 h 2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8" h="26">
                  <a:moveTo>
                    <a:pt x="131" y="3"/>
                  </a:moveTo>
                  <a:cubicBezTo>
                    <a:pt x="107" y="15"/>
                    <a:pt x="81" y="10"/>
                    <a:pt x="55" y="10"/>
                  </a:cubicBezTo>
                  <a:cubicBezTo>
                    <a:pt x="36" y="9"/>
                    <a:pt x="19" y="14"/>
                    <a:pt x="3" y="24"/>
                  </a:cubicBezTo>
                  <a:cubicBezTo>
                    <a:pt x="0" y="26"/>
                    <a:pt x="4" y="26"/>
                    <a:pt x="6" y="25"/>
                  </a:cubicBezTo>
                  <a:cubicBezTo>
                    <a:pt x="46" y="0"/>
                    <a:pt x="93" y="25"/>
                    <a:pt x="135" y="4"/>
                  </a:cubicBezTo>
                  <a:cubicBezTo>
                    <a:pt x="138" y="2"/>
                    <a:pt x="133" y="2"/>
                    <a:pt x="131" y="3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4" tIns="34281" rIns="68564" bIns="34281" numCol="1" anchor="t" anchorCtr="0" compatLnSpc="1"/>
            <a:lstStyle/>
            <a:p>
              <a:pPr defTabSz="1088390" fontAlgn="base"/>
              <a:endParaRPr lang="zh-CN" altLang="en-US" sz="1575" strike="noStrike" noProof="1">
                <a:solidFill>
                  <a:prstClr val="black"/>
                </a:solidFill>
                <a:latin typeface="Calibri"/>
                <a:ea typeface="方正正粗黑简体"/>
              </a:endParaRPr>
            </a:p>
          </p:txBody>
        </p:sp>
        <p:sp>
          <p:nvSpPr>
            <p:cNvPr id="247" name="Freeform 2134"/>
            <p:cNvSpPr/>
            <p:nvPr/>
          </p:nvSpPr>
          <p:spPr bwMode="auto">
            <a:xfrm>
              <a:off x="6635750" y="4468814"/>
              <a:ext cx="36513" cy="215900"/>
            </a:xfrm>
            <a:custGeom>
              <a:gdLst>
                <a:gd name="T0" fmla="*/ 6 w 21"/>
                <a:gd name="T1" fmla="*/ 121 h 124"/>
                <a:gd name="T2" fmla="*/ 9 w 21"/>
                <a:gd name="T3" fmla="*/ 65 h 124"/>
                <a:gd name="T4" fmla="*/ 20 w 21"/>
                <a:gd name="T5" fmla="*/ 3 h 124"/>
                <a:gd name="T6" fmla="*/ 15 w 21"/>
                <a:gd name="T7" fmla="*/ 3 h 124"/>
                <a:gd name="T8" fmla="*/ 5 w 21"/>
                <a:gd name="T9" fmla="*/ 61 h 124"/>
                <a:gd name="T10" fmla="*/ 1 w 21"/>
                <a:gd name="T11" fmla="*/ 122 h 124"/>
                <a:gd name="T12" fmla="*/ 6 w 21"/>
                <a:gd name="T13" fmla="*/ 121 h 12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124">
                  <a:moveTo>
                    <a:pt x="6" y="121"/>
                  </a:moveTo>
                  <a:cubicBezTo>
                    <a:pt x="9" y="103"/>
                    <a:pt x="8" y="84"/>
                    <a:pt x="9" y="65"/>
                  </a:cubicBezTo>
                  <a:cubicBezTo>
                    <a:pt x="11" y="44"/>
                    <a:pt x="17" y="24"/>
                    <a:pt x="20" y="3"/>
                  </a:cubicBezTo>
                  <a:cubicBezTo>
                    <a:pt x="21" y="0"/>
                    <a:pt x="15" y="1"/>
                    <a:pt x="15" y="3"/>
                  </a:cubicBezTo>
                  <a:cubicBezTo>
                    <a:pt x="12" y="23"/>
                    <a:pt x="7" y="41"/>
                    <a:pt x="5" y="61"/>
                  </a:cubicBezTo>
                  <a:cubicBezTo>
                    <a:pt x="2" y="81"/>
                    <a:pt x="4" y="102"/>
                    <a:pt x="1" y="122"/>
                  </a:cubicBezTo>
                  <a:cubicBezTo>
                    <a:pt x="0" y="124"/>
                    <a:pt x="6" y="124"/>
                    <a:pt x="6" y="12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4" tIns="34281" rIns="68564" bIns="34281" numCol="1" anchor="t" anchorCtr="0" compatLnSpc="1"/>
            <a:lstStyle/>
            <a:p>
              <a:pPr defTabSz="1088390" fontAlgn="base"/>
              <a:endParaRPr lang="zh-CN" altLang="en-US" sz="1575" strike="noStrike" noProof="1">
                <a:solidFill>
                  <a:prstClr val="black"/>
                </a:solidFill>
                <a:latin typeface="Calibri"/>
                <a:ea typeface="方正正粗黑简体"/>
              </a:endParaRPr>
            </a:p>
          </p:txBody>
        </p:sp>
        <p:sp>
          <p:nvSpPr>
            <p:cNvPr id="248" name="Freeform 2135"/>
            <p:cNvSpPr/>
            <p:nvPr/>
          </p:nvSpPr>
          <p:spPr bwMode="auto">
            <a:xfrm>
              <a:off x="7583488" y="3800476"/>
              <a:ext cx="115888" cy="76200"/>
            </a:xfrm>
            <a:custGeom>
              <a:gdLst>
                <a:gd name="T0" fmla="*/ 66 w 67"/>
                <a:gd name="T1" fmla="*/ 1 h 44"/>
                <a:gd name="T2" fmla="*/ 61 w 67"/>
                <a:gd name="T3" fmla="*/ 2 h 44"/>
                <a:gd name="T4" fmla="*/ 5 w 67"/>
                <a:gd name="T5" fmla="*/ 39 h 44"/>
                <a:gd name="T6" fmla="*/ 9 w 67"/>
                <a:gd name="T7" fmla="*/ 39 h 44"/>
                <a:gd name="T8" fmla="*/ 51 w 67"/>
                <a:gd name="T9" fmla="*/ 17 h 44"/>
                <a:gd name="T10" fmla="*/ 5 w 67"/>
                <a:gd name="T11" fmla="*/ 41 h 44"/>
                <a:gd name="T12" fmla="*/ 4 w 67"/>
                <a:gd name="T13" fmla="*/ 43 h 44"/>
                <a:gd name="T14" fmla="*/ 58 w 67"/>
                <a:gd name="T15" fmla="*/ 12 h 44"/>
                <a:gd name="T16" fmla="*/ 56 w 67"/>
                <a:gd name="T17" fmla="*/ 12 h 44"/>
                <a:gd name="T18" fmla="*/ 66 w 67"/>
                <a:gd name="T19" fmla="*/ 1 h 4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7" h="44">
                  <a:moveTo>
                    <a:pt x="66" y="1"/>
                  </a:moveTo>
                  <a:cubicBezTo>
                    <a:pt x="67" y="0"/>
                    <a:pt x="62" y="0"/>
                    <a:pt x="61" y="2"/>
                  </a:cubicBezTo>
                  <a:cubicBezTo>
                    <a:pt x="47" y="21"/>
                    <a:pt x="23" y="25"/>
                    <a:pt x="5" y="39"/>
                  </a:cubicBezTo>
                  <a:cubicBezTo>
                    <a:pt x="3" y="41"/>
                    <a:pt x="8" y="40"/>
                    <a:pt x="9" y="39"/>
                  </a:cubicBezTo>
                  <a:cubicBezTo>
                    <a:pt x="23" y="33"/>
                    <a:pt x="37" y="25"/>
                    <a:pt x="51" y="17"/>
                  </a:cubicBezTo>
                  <a:cubicBezTo>
                    <a:pt x="42" y="31"/>
                    <a:pt x="19" y="37"/>
                    <a:pt x="5" y="41"/>
                  </a:cubicBezTo>
                  <a:cubicBezTo>
                    <a:pt x="3" y="41"/>
                    <a:pt x="0" y="44"/>
                    <a:pt x="4" y="43"/>
                  </a:cubicBezTo>
                  <a:cubicBezTo>
                    <a:pt x="21" y="39"/>
                    <a:pt x="51" y="32"/>
                    <a:pt x="58" y="12"/>
                  </a:cubicBezTo>
                  <a:cubicBezTo>
                    <a:pt x="58" y="12"/>
                    <a:pt x="57" y="12"/>
                    <a:pt x="56" y="12"/>
                  </a:cubicBezTo>
                  <a:cubicBezTo>
                    <a:pt x="60" y="9"/>
                    <a:pt x="63" y="5"/>
                    <a:pt x="66" y="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4" tIns="34281" rIns="68564" bIns="34281" numCol="1" anchor="t" anchorCtr="0" compatLnSpc="1"/>
            <a:lstStyle/>
            <a:p>
              <a:pPr defTabSz="1088390" fontAlgn="base"/>
              <a:endParaRPr lang="zh-CN" altLang="en-US" sz="1575" strike="noStrike" noProof="1">
                <a:solidFill>
                  <a:prstClr val="black"/>
                </a:solidFill>
                <a:latin typeface="Calibri"/>
                <a:ea typeface="方正正粗黑简体"/>
              </a:endParaRPr>
            </a:p>
          </p:txBody>
        </p:sp>
        <p:sp>
          <p:nvSpPr>
            <p:cNvPr id="249" name="Freeform 2136"/>
            <p:cNvSpPr/>
            <p:nvPr/>
          </p:nvSpPr>
          <p:spPr bwMode="auto">
            <a:xfrm>
              <a:off x="7581900" y="3749676"/>
              <a:ext cx="76200" cy="53975"/>
            </a:xfrm>
            <a:custGeom>
              <a:gdLst>
                <a:gd name="T0" fmla="*/ 5 w 44"/>
                <a:gd name="T1" fmla="*/ 28 h 31"/>
                <a:gd name="T2" fmla="*/ 4 w 44"/>
                <a:gd name="T3" fmla="*/ 30 h 31"/>
                <a:gd name="T4" fmla="*/ 42 w 44"/>
                <a:gd name="T5" fmla="*/ 1 h 31"/>
                <a:gd name="T6" fmla="*/ 37 w 44"/>
                <a:gd name="T7" fmla="*/ 2 h 31"/>
                <a:gd name="T8" fmla="*/ 25 w 44"/>
                <a:gd name="T9" fmla="*/ 14 h 31"/>
                <a:gd name="T10" fmla="*/ 5 w 44"/>
                <a:gd name="T11" fmla="*/ 28 h 3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" h="31">
                  <a:moveTo>
                    <a:pt x="5" y="28"/>
                  </a:moveTo>
                  <a:cubicBezTo>
                    <a:pt x="3" y="28"/>
                    <a:pt x="0" y="31"/>
                    <a:pt x="4" y="30"/>
                  </a:cubicBezTo>
                  <a:cubicBezTo>
                    <a:pt x="19" y="27"/>
                    <a:pt x="32" y="12"/>
                    <a:pt x="42" y="1"/>
                  </a:cubicBezTo>
                  <a:cubicBezTo>
                    <a:pt x="44" y="0"/>
                    <a:pt x="38" y="1"/>
                    <a:pt x="37" y="2"/>
                  </a:cubicBezTo>
                  <a:cubicBezTo>
                    <a:pt x="33" y="6"/>
                    <a:pt x="29" y="10"/>
                    <a:pt x="25" y="14"/>
                  </a:cubicBezTo>
                  <a:cubicBezTo>
                    <a:pt x="19" y="19"/>
                    <a:pt x="12" y="26"/>
                    <a:pt x="5" y="28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4" tIns="34281" rIns="68564" bIns="34281" numCol="1" anchor="t" anchorCtr="0" compatLnSpc="1"/>
            <a:lstStyle/>
            <a:p>
              <a:pPr defTabSz="1088390" fontAlgn="base"/>
              <a:endParaRPr lang="zh-CN" altLang="en-US" sz="1575" strike="noStrike" noProof="1">
                <a:solidFill>
                  <a:prstClr val="black"/>
                </a:solidFill>
                <a:latin typeface="Calibri"/>
                <a:ea typeface="方正正粗黑简体"/>
              </a:endParaRPr>
            </a:p>
          </p:txBody>
        </p:sp>
        <p:sp>
          <p:nvSpPr>
            <p:cNvPr id="250" name="Freeform 2137"/>
            <p:cNvSpPr/>
            <p:nvPr/>
          </p:nvSpPr>
          <p:spPr bwMode="auto">
            <a:xfrm>
              <a:off x="7426325" y="3717926"/>
              <a:ext cx="47625" cy="87313"/>
            </a:xfrm>
            <a:custGeom>
              <a:gdLst>
                <a:gd name="T0" fmla="*/ 22 w 28"/>
                <a:gd name="T1" fmla="*/ 2 h 50"/>
                <a:gd name="T2" fmla="*/ 11 w 28"/>
                <a:gd name="T3" fmla="*/ 33 h 50"/>
                <a:gd name="T4" fmla="*/ 10 w 28"/>
                <a:gd name="T5" fmla="*/ 33 h 50"/>
                <a:gd name="T6" fmla="*/ 1 w 28"/>
                <a:gd name="T7" fmla="*/ 48 h 50"/>
                <a:gd name="T8" fmla="*/ 6 w 28"/>
                <a:gd name="T9" fmla="*/ 48 h 50"/>
                <a:gd name="T10" fmla="*/ 28 w 28"/>
                <a:gd name="T11" fmla="*/ 2 h 50"/>
                <a:gd name="T12" fmla="*/ 22 w 28"/>
                <a:gd name="T13" fmla="*/ 2 h 5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50">
                  <a:moveTo>
                    <a:pt x="22" y="2"/>
                  </a:moveTo>
                  <a:cubicBezTo>
                    <a:pt x="21" y="13"/>
                    <a:pt x="16" y="23"/>
                    <a:pt x="11" y="33"/>
                  </a:cubicBezTo>
                  <a:cubicBezTo>
                    <a:pt x="11" y="33"/>
                    <a:pt x="11" y="33"/>
                    <a:pt x="10" y="33"/>
                  </a:cubicBezTo>
                  <a:cubicBezTo>
                    <a:pt x="7" y="38"/>
                    <a:pt x="4" y="43"/>
                    <a:pt x="1" y="48"/>
                  </a:cubicBezTo>
                  <a:cubicBezTo>
                    <a:pt x="0" y="50"/>
                    <a:pt x="5" y="50"/>
                    <a:pt x="6" y="48"/>
                  </a:cubicBezTo>
                  <a:cubicBezTo>
                    <a:pt x="16" y="34"/>
                    <a:pt x="25" y="19"/>
                    <a:pt x="28" y="2"/>
                  </a:cubicBezTo>
                  <a:cubicBezTo>
                    <a:pt x="28" y="0"/>
                    <a:pt x="23" y="0"/>
                    <a:pt x="22" y="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4" tIns="34281" rIns="68564" bIns="34281" numCol="1" anchor="t" anchorCtr="0" compatLnSpc="1"/>
            <a:lstStyle/>
            <a:p>
              <a:pPr defTabSz="1088390" fontAlgn="base"/>
              <a:endParaRPr lang="zh-CN" altLang="en-US" sz="1575" strike="noStrike" noProof="1">
                <a:solidFill>
                  <a:prstClr val="black"/>
                </a:solidFill>
                <a:latin typeface="Calibri"/>
                <a:ea typeface="方正正粗黑简体"/>
              </a:endParaRPr>
            </a:p>
          </p:txBody>
        </p:sp>
        <p:sp>
          <p:nvSpPr>
            <p:cNvPr id="251" name="Freeform 2138"/>
            <p:cNvSpPr/>
            <p:nvPr/>
          </p:nvSpPr>
          <p:spPr bwMode="auto">
            <a:xfrm>
              <a:off x="7458075" y="3716339"/>
              <a:ext cx="33338" cy="68263"/>
            </a:xfrm>
            <a:custGeom>
              <a:gdLst>
                <a:gd name="T0" fmla="*/ 6 w 20"/>
                <a:gd name="T1" fmla="*/ 37 h 39"/>
                <a:gd name="T2" fmla="*/ 12 w 20"/>
                <a:gd name="T3" fmla="*/ 26 h 39"/>
                <a:gd name="T4" fmla="*/ 11 w 20"/>
                <a:gd name="T5" fmla="*/ 26 h 39"/>
                <a:gd name="T6" fmla="*/ 19 w 20"/>
                <a:gd name="T7" fmla="*/ 2 h 39"/>
                <a:gd name="T8" fmla="*/ 14 w 20"/>
                <a:gd name="T9" fmla="*/ 3 h 39"/>
                <a:gd name="T10" fmla="*/ 1 w 20"/>
                <a:gd name="T11" fmla="*/ 37 h 39"/>
                <a:gd name="T12" fmla="*/ 6 w 20"/>
                <a:gd name="T13" fmla="*/ 37 h 3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39">
                  <a:moveTo>
                    <a:pt x="6" y="37"/>
                  </a:moveTo>
                  <a:cubicBezTo>
                    <a:pt x="8" y="33"/>
                    <a:pt x="10" y="30"/>
                    <a:pt x="12" y="26"/>
                  </a:cubicBezTo>
                  <a:cubicBezTo>
                    <a:pt x="12" y="26"/>
                    <a:pt x="12" y="26"/>
                    <a:pt x="11" y="26"/>
                  </a:cubicBezTo>
                  <a:cubicBezTo>
                    <a:pt x="14" y="18"/>
                    <a:pt x="17" y="10"/>
                    <a:pt x="19" y="2"/>
                  </a:cubicBezTo>
                  <a:cubicBezTo>
                    <a:pt x="20" y="0"/>
                    <a:pt x="14" y="1"/>
                    <a:pt x="14" y="3"/>
                  </a:cubicBezTo>
                  <a:cubicBezTo>
                    <a:pt x="11" y="15"/>
                    <a:pt x="6" y="26"/>
                    <a:pt x="1" y="37"/>
                  </a:cubicBezTo>
                  <a:cubicBezTo>
                    <a:pt x="0" y="39"/>
                    <a:pt x="5" y="38"/>
                    <a:pt x="6" y="37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4" tIns="34281" rIns="68564" bIns="34281" numCol="1" anchor="t" anchorCtr="0" compatLnSpc="1"/>
            <a:lstStyle/>
            <a:p>
              <a:pPr defTabSz="1088390" fontAlgn="base"/>
              <a:endParaRPr lang="zh-CN" altLang="en-US" sz="1575" strike="noStrike" noProof="1">
                <a:solidFill>
                  <a:prstClr val="black"/>
                </a:solidFill>
                <a:latin typeface="Calibri"/>
                <a:ea typeface="方正正粗黑简体"/>
              </a:endParaRPr>
            </a:p>
          </p:txBody>
        </p:sp>
        <p:sp>
          <p:nvSpPr>
            <p:cNvPr id="252" name="Freeform 2139"/>
            <p:cNvSpPr/>
            <p:nvPr/>
          </p:nvSpPr>
          <p:spPr bwMode="auto">
            <a:xfrm>
              <a:off x="7473950" y="3711576"/>
              <a:ext cx="34925" cy="69850"/>
            </a:xfrm>
            <a:custGeom>
              <a:gdLst>
                <a:gd name="T0" fmla="*/ 14 w 20"/>
                <a:gd name="T1" fmla="*/ 2 h 40"/>
                <a:gd name="T2" fmla="*/ 0 w 20"/>
                <a:gd name="T3" fmla="*/ 40 h 40"/>
                <a:gd name="T4" fmla="*/ 6 w 20"/>
                <a:gd name="T5" fmla="*/ 39 h 40"/>
                <a:gd name="T6" fmla="*/ 18 w 20"/>
                <a:gd name="T7" fmla="*/ 18 h 40"/>
                <a:gd name="T8" fmla="*/ 15 w 20"/>
                <a:gd name="T9" fmla="*/ 18 h 40"/>
                <a:gd name="T10" fmla="*/ 20 w 20"/>
                <a:gd name="T11" fmla="*/ 1 h 40"/>
                <a:gd name="T12" fmla="*/ 14 w 20"/>
                <a:gd name="T13" fmla="*/ 2 h 4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40">
                  <a:moveTo>
                    <a:pt x="14" y="2"/>
                  </a:moveTo>
                  <a:cubicBezTo>
                    <a:pt x="13" y="16"/>
                    <a:pt x="7" y="28"/>
                    <a:pt x="0" y="40"/>
                  </a:cubicBezTo>
                  <a:cubicBezTo>
                    <a:pt x="0" y="40"/>
                    <a:pt x="5" y="40"/>
                    <a:pt x="6" y="39"/>
                  </a:cubicBezTo>
                  <a:cubicBezTo>
                    <a:pt x="9" y="32"/>
                    <a:pt x="13" y="25"/>
                    <a:pt x="18" y="18"/>
                  </a:cubicBezTo>
                  <a:cubicBezTo>
                    <a:pt x="18" y="18"/>
                    <a:pt x="17" y="18"/>
                    <a:pt x="15" y="18"/>
                  </a:cubicBezTo>
                  <a:cubicBezTo>
                    <a:pt x="18" y="12"/>
                    <a:pt x="19" y="7"/>
                    <a:pt x="20" y="1"/>
                  </a:cubicBezTo>
                  <a:cubicBezTo>
                    <a:pt x="20" y="0"/>
                    <a:pt x="14" y="1"/>
                    <a:pt x="14" y="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4" tIns="34281" rIns="68564" bIns="34281" numCol="1" anchor="t" anchorCtr="0" compatLnSpc="1"/>
            <a:lstStyle/>
            <a:p>
              <a:pPr defTabSz="1088390" fontAlgn="base"/>
              <a:endParaRPr lang="zh-CN" altLang="en-US" sz="1575" strike="noStrike" noProof="1">
                <a:solidFill>
                  <a:prstClr val="black"/>
                </a:solidFill>
                <a:latin typeface="Calibri"/>
                <a:ea typeface="方正正粗黑简体"/>
              </a:endParaRPr>
            </a:p>
          </p:txBody>
        </p:sp>
        <p:sp>
          <p:nvSpPr>
            <p:cNvPr id="253" name="Freeform 2140"/>
            <p:cNvSpPr>
              <a:spLocks noEditPoints="1"/>
            </p:cNvSpPr>
            <p:nvPr/>
          </p:nvSpPr>
          <p:spPr bwMode="auto">
            <a:xfrm>
              <a:off x="7035800" y="4583114"/>
              <a:ext cx="395288" cy="358775"/>
            </a:xfrm>
            <a:custGeom>
              <a:gdLst>
                <a:gd name="T0" fmla="*/ 197 w 228"/>
                <a:gd name="T1" fmla="*/ 170 h 207"/>
                <a:gd name="T2" fmla="*/ 186 w 228"/>
                <a:gd name="T3" fmla="*/ 143 h 207"/>
                <a:gd name="T4" fmla="*/ 175 w 228"/>
                <a:gd name="T5" fmla="*/ 41 h 207"/>
                <a:gd name="T6" fmla="*/ 87 w 228"/>
                <a:gd name="T7" fmla="*/ 4 h 207"/>
                <a:gd name="T8" fmla="*/ 1 w 228"/>
                <a:gd name="T9" fmla="*/ 47 h 207"/>
                <a:gd name="T10" fmla="*/ 150 w 228"/>
                <a:gd name="T11" fmla="*/ 73 h 207"/>
                <a:gd name="T12" fmla="*/ 33 w 228"/>
                <a:gd name="T13" fmla="*/ 70 h 207"/>
                <a:gd name="T14" fmla="*/ 31 w 228"/>
                <a:gd name="T15" fmla="*/ 68 h 207"/>
                <a:gd name="T16" fmla="*/ 18 w 228"/>
                <a:gd name="T17" fmla="*/ 87 h 207"/>
                <a:gd name="T18" fmla="*/ 34 w 228"/>
                <a:gd name="T19" fmla="*/ 183 h 207"/>
                <a:gd name="T20" fmla="*/ 135 w 228"/>
                <a:gd name="T21" fmla="*/ 198 h 207"/>
                <a:gd name="T22" fmla="*/ 172 w 228"/>
                <a:gd name="T23" fmla="*/ 195 h 207"/>
                <a:gd name="T24" fmla="*/ 206 w 228"/>
                <a:gd name="T25" fmla="*/ 172 h 207"/>
                <a:gd name="T26" fmla="*/ 24 w 228"/>
                <a:gd name="T27" fmla="*/ 96 h 207"/>
                <a:gd name="T28" fmla="*/ 157 w 228"/>
                <a:gd name="T29" fmla="*/ 182 h 207"/>
                <a:gd name="T30" fmla="*/ 145 w 228"/>
                <a:gd name="T31" fmla="*/ 79 h 207"/>
                <a:gd name="T32" fmla="*/ 144 w 228"/>
                <a:gd name="T33" fmla="*/ 76 h 207"/>
                <a:gd name="T34" fmla="*/ 151 w 228"/>
                <a:gd name="T35" fmla="*/ 78 h 207"/>
                <a:gd name="T36" fmla="*/ 119 w 228"/>
                <a:gd name="T37" fmla="*/ 100 h 207"/>
                <a:gd name="T38" fmla="*/ 162 w 228"/>
                <a:gd name="T39" fmla="*/ 182 h 207"/>
                <a:gd name="T40" fmla="*/ 151 w 228"/>
                <a:gd name="T41" fmla="*/ 95 h 207"/>
                <a:gd name="T42" fmla="*/ 127 w 228"/>
                <a:gd name="T43" fmla="*/ 99 h 207"/>
                <a:gd name="T44" fmla="*/ 78 w 228"/>
                <a:gd name="T45" fmla="*/ 99 h 207"/>
                <a:gd name="T46" fmla="*/ 131 w 228"/>
                <a:gd name="T47" fmla="*/ 105 h 207"/>
                <a:gd name="T48" fmla="*/ 157 w 228"/>
                <a:gd name="T49" fmla="*/ 91 h 207"/>
                <a:gd name="T50" fmla="*/ 160 w 228"/>
                <a:gd name="T51" fmla="*/ 84 h 207"/>
                <a:gd name="T52" fmla="*/ 41 w 228"/>
                <a:gd name="T53" fmla="*/ 111 h 207"/>
                <a:gd name="T54" fmla="*/ 59 w 228"/>
                <a:gd name="T55" fmla="*/ 155 h 207"/>
                <a:gd name="T56" fmla="*/ 110 w 228"/>
                <a:gd name="T57" fmla="*/ 100 h 207"/>
                <a:gd name="T58" fmla="*/ 142 w 228"/>
                <a:gd name="T59" fmla="*/ 131 h 207"/>
                <a:gd name="T60" fmla="*/ 108 w 228"/>
                <a:gd name="T61" fmla="*/ 173 h 207"/>
                <a:gd name="T62" fmla="*/ 41 w 228"/>
                <a:gd name="T63" fmla="*/ 110 h 207"/>
                <a:gd name="T64" fmla="*/ 190 w 228"/>
                <a:gd name="T65" fmla="*/ 176 h 207"/>
                <a:gd name="T66" fmla="*/ 168 w 228"/>
                <a:gd name="T67" fmla="*/ 87 h 207"/>
                <a:gd name="T68" fmla="*/ 205 w 228"/>
                <a:gd name="T69" fmla="*/ 164 h 207"/>
                <a:gd name="T70" fmla="*/ 180 w 228"/>
                <a:gd name="T71" fmla="*/ 174 h 207"/>
                <a:gd name="T72" fmla="*/ 159 w 228"/>
                <a:gd name="T73" fmla="*/ 60 h 207"/>
                <a:gd name="T74" fmla="*/ 129 w 228"/>
                <a:gd name="T75" fmla="*/ 44 h 207"/>
                <a:gd name="T76" fmla="*/ 151 w 228"/>
                <a:gd name="T77" fmla="*/ 28 h 207"/>
                <a:gd name="T78" fmla="*/ 56 w 228"/>
                <a:gd name="T79" fmla="*/ 41 h 207"/>
                <a:gd name="T80" fmla="*/ 91 w 228"/>
                <a:gd name="T81" fmla="*/ 28 h 207"/>
                <a:gd name="T82" fmla="*/ 103 w 228"/>
                <a:gd name="T83" fmla="*/ 22 h 207"/>
                <a:gd name="T84" fmla="*/ 89 w 228"/>
                <a:gd name="T85" fmla="*/ 14 h 207"/>
                <a:gd name="T86" fmla="*/ 54 w 228"/>
                <a:gd name="T87" fmla="*/ 15 h 207"/>
                <a:gd name="T88" fmla="*/ 62 w 228"/>
                <a:gd name="T89" fmla="*/ 11 h 207"/>
                <a:gd name="T90" fmla="*/ 48 w 228"/>
                <a:gd name="T91" fmla="*/ 21 h 207"/>
                <a:gd name="T92" fmla="*/ 63 w 228"/>
                <a:gd name="T93" fmla="*/ 20 h 207"/>
                <a:gd name="T94" fmla="*/ 76 w 228"/>
                <a:gd name="T95" fmla="*/ 15 h 207"/>
                <a:gd name="T96" fmla="*/ 30 w 228"/>
                <a:gd name="T97" fmla="*/ 18 h 207"/>
                <a:gd name="T98" fmla="*/ 44 w 228"/>
                <a:gd name="T99" fmla="*/ 41 h 207"/>
                <a:gd name="T100" fmla="*/ 75 w 228"/>
                <a:gd name="T101" fmla="*/ 8 h 207"/>
                <a:gd name="T102" fmla="*/ 47 w 228"/>
                <a:gd name="T103" fmla="*/ 47 h 207"/>
                <a:gd name="T104" fmla="*/ 152 w 228"/>
                <a:gd name="T105" fmla="*/ 6 h 207"/>
                <a:gd name="T106" fmla="*/ 9 w 228"/>
                <a:gd name="T107" fmla="*/ 44 h 207"/>
                <a:gd name="T108" fmla="*/ 19 w 228"/>
                <a:gd name="T109" fmla="*/ 12 h 207"/>
                <a:gd name="T110" fmla="*/ 160 w 228"/>
                <a:gd name="T111" fmla="*/ 56 h 207"/>
                <a:gd name="T112" fmla="*/ 159 w 228"/>
                <a:gd name="T113" fmla="*/ 74 h 207"/>
                <a:gd name="T114" fmla="*/ 85 w 228"/>
                <a:gd name="T115" fmla="*/ 89 h 207"/>
                <a:gd name="T116" fmla="*/ 24 w 228"/>
                <a:gd name="T117" fmla="*/ 93 h 207"/>
                <a:gd name="T118" fmla="*/ 101 w 228"/>
                <a:gd name="T119" fmla="*/ 187 h 207"/>
                <a:gd name="T120" fmla="*/ 188 w 228"/>
                <a:gd name="T121" fmla="*/ 186 h 20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28" h="206">
                  <a:moveTo>
                    <a:pt x="221" y="163"/>
                  </a:moveTo>
                  <a:cubicBezTo>
                    <a:pt x="221" y="164"/>
                    <a:pt x="221" y="164"/>
                    <a:pt x="221" y="165"/>
                  </a:cubicBezTo>
                  <a:cubicBezTo>
                    <a:pt x="220" y="161"/>
                    <a:pt x="220" y="157"/>
                    <a:pt x="220" y="153"/>
                  </a:cubicBezTo>
                  <a:cubicBezTo>
                    <a:pt x="220" y="151"/>
                    <a:pt x="214" y="153"/>
                    <a:pt x="214" y="155"/>
                  </a:cubicBezTo>
                  <a:cubicBezTo>
                    <a:pt x="215" y="155"/>
                    <a:pt x="215" y="156"/>
                    <a:pt x="215" y="156"/>
                  </a:cubicBezTo>
                  <a:cubicBezTo>
                    <a:pt x="214" y="156"/>
                    <a:pt x="213" y="157"/>
                    <a:pt x="213" y="157"/>
                  </a:cubicBezTo>
                  <a:cubicBezTo>
                    <a:pt x="212" y="160"/>
                    <a:pt x="211" y="162"/>
                    <a:pt x="210" y="165"/>
                  </a:cubicBezTo>
                  <a:cubicBezTo>
                    <a:pt x="210" y="160"/>
                    <a:pt x="210" y="156"/>
                    <a:pt x="209" y="151"/>
                  </a:cubicBezTo>
                  <a:cubicBezTo>
                    <a:pt x="208" y="150"/>
                    <a:pt x="204" y="151"/>
                    <a:pt x="203" y="152"/>
                  </a:cubicBezTo>
                  <a:cubicBezTo>
                    <a:pt x="201" y="158"/>
                    <a:pt x="200" y="164"/>
                    <a:pt x="197" y="170"/>
                  </a:cubicBezTo>
                  <a:cubicBezTo>
                    <a:pt x="197" y="168"/>
                    <a:pt x="197" y="166"/>
                    <a:pt x="197" y="164"/>
                  </a:cubicBezTo>
                  <a:cubicBezTo>
                    <a:pt x="198" y="159"/>
                    <a:pt x="198" y="154"/>
                    <a:pt x="198" y="149"/>
                  </a:cubicBezTo>
                  <a:cubicBezTo>
                    <a:pt x="198" y="148"/>
                    <a:pt x="193" y="149"/>
                    <a:pt x="192" y="151"/>
                  </a:cubicBezTo>
                  <a:cubicBezTo>
                    <a:pt x="192" y="155"/>
                    <a:pt x="191" y="160"/>
                    <a:pt x="191" y="165"/>
                  </a:cubicBezTo>
                  <a:cubicBezTo>
                    <a:pt x="191" y="166"/>
                    <a:pt x="191" y="167"/>
                    <a:pt x="191" y="168"/>
                  </a:cubicBezTo>
                  <a:cubicBezTo>
                    <a:pt x="189" y="161"/>
                    <a:pt x="190" y="153"/>
                    <a:pt x="189" y="147"/>
                  </a:cubicBezTo>
                  <a:cubicBezTo>
                    <a:pt x="189" y="146"/>
                    <a:pt x="187" y="146"/>
                    <a:pt x="186" y="147"/>
                  </a:cubicBezTo>
                  <a:cubicBezTo>
                    <a:pt x="186" y="146"/>
                    <a:pt x="186" y="146"/>
                    <a:pt x="186" y="145"/>
                  </a:cubicBezTo>
                  <a:cubicBezTo>
                    <a:pt x="186" y="145"/>
                    <a:pt x="186" y="145"/>
                    <a:pt x="186" y="145"/>
                  </a:cubicBezTo>
                  <a:cubicBezTo>
                    <a:pt x="186" y="145"/>
                    <a:pt x="186" y="144"/>
                    <a:pt x="186" y="143"/>
                  </a:cubicBezTo>
                  <a:cubicBezTo>
                    <a:pt x="186" y="142"/>
                    <a:pt x="180" y="143"/>
                    <a:pt x="180" y="144"/>
                  </a:cubicBezTo>
                  <a:cubicBezTo>
                    <a:pt x="180" y="146"/>
                    <a:pt x="180" y="147"/>
                    <a:pt x="180" y="148"/>
                  </a:cubicBezTo>
                  <a:cubicBezTo>
                    <a:pt x="180" y="147"/>
                    <a:pt x="179" y="146"/>
                    <a:pt x="179" y="145"/>
                  </a:cubicBezTo>
                  <a:cubicBezTo>
                    <a:pt x="179" y="145"/>
                    <a:pt x="178" y="145"/>
                    <a:pt x="177" y="145"/>
                  </a:cubicBezTo>
                  <a:cubicBezTo>
                    <a:pt x="177" y="143"/>
                    <a:pt x="177" y="141"/>
                    <a:pt x="177" y="138"/>
                  </a:cubicBezTo>
                  <a:cubicBezTo>
                    <a:pt x="176" y="118"/>
                    <a:pt x="174" y="98"/>
                    <a:pt x="173" y="78"/>
                  </a:cubicBezTo>
                  <a:cubicBezTo>
                    <a:pt x="173" y="77"/>
                    <a:pt x="173" y="77"/>
                    <a:pt x="173" y="77"/>
                  </a:cubicBezTo>
                  <a:cubicBezTo>
                    <a:pt x="175" y="79"/>
                    <a:pt x="179" y="78"/>
                    <a:pt x="179" y="76"/>
                  </a:cubicBezTo>
                  <a:cubicBezTo>
                    <a:pt x="175" y="68"/>
                    <a:pt x="169" y="62"/>
                    <a:pt x="165" y="54"/>
                  </a:cubicBezTo>
                  <a:cubicBezTo>
                    <a:pt x="169" y="51"/>
                    <a:pt x="173" y="46"/>
                    <a:pt x="175" y="41"/>
                  </a:cubicBezTo>
                  <a:cubicBezTo>
                    <a:pt x="176" y="39"/>
                    <a:pt x="177" y="38"/>
                    <a:pt x="178" y="36"/>
                  </a:cubicBezTo>
                  <a:cubicBezTo>
                    <a:pt x="180" y="31"/>
                    <a:pt x="180" y="26"/>
                    <a:pt x="179" y="21"/>
                  </a:cubicBezTo>
                  <a:cubicBezTo>
                    <a:pt x="179" y="20"/>
                    <a:pt x="179" y="19"/>
                    <a:pt x="179" y="18"/>
                  </a:cubicBezTo>
                  <a:cubicBezTo>
                    <a:pt x="179" y="18"/>
                    <a:pt x="178" y="18"/>
                    <a:pt x="178" y="18"/>
                  </a:cubicBezTo>
                  <a:cubicBezTo>
                    <a:pt x="175" y="11"/>
                    <a:pt x="168" y="6"/>
                    <a:pt x="160" y="4"/>
                  </a:cubicBezTo>
                  <a:cubicBezTo>
                    <a:pt x="160" y="4"/>
                    <a:pt x="160" y="4"/>
                    <a:pt x="160" y="3"/>
                  </a:cubicBezTo>
                  <a:cubicBezTo>
                    <a:pt x="159" y="3"/>
                    <a:pt x="158" y="3"/>
                    <a:pt x="158" y="3"/>
                  </a:cubicBezTo>
                  <a:cubicBezTo>
                    <a:pt x="157" y="2"/>
                    <a:pt x="157" y="2"/>
                    <a:pt x="156" y="2"/>
                  </a:cubicBezTo>
                  <a:cubicBezTo>
                    <a:pt x="147" y="0"/>
                    <a:pt x="138" y="2"/>
                    <a:pt x="128" y="3"/>
                  </a:cubicBezTo>
                  <a:cubicBezTo>
                    <a:pt x="115" y="4"/>
                    <a:pt x="101" y="4"/>
                    <a:pt x="87" y="4"/>
                  </a:cubicBezTo>
                  <a:cubicBezTo>
                    <a:pt x="64" y="4"/>
                    <a:pt x="40" y="1"/>
                    <a:pt x="18" y="8"/>
                  </a:cubicBezTo>
                  <a:cubicBezTo>
                    <a:pt x="17" y="8"/>
                    <a:pt x="17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1" y="13"/>
                    <a:pt x="7" y="16"/>
                    <a:pt x="5" y="22"/>
                  </a:cubicBezTo>
                  <a:cubicBezTo>
                    <a:pt x="5" y="23"/>
                    <a:pt x="5" y="23"/>
                    <a:pt x="6" y="24"/>
                  </a:cubicBezTo>
                  <a:cubicBezTo>
                    <a:pt x="5" y="24"/>
                    <a:pt x="4" y="25"/>
                    <a:pt x="4" y="26"/>
                  </a:cubicBezTo>
                  <a:cubicBezTo>
                    <a:pt x="2" y="29"/>
                    <a:pt x="2" y="33"/>
                    <a:pt x="2" y="36"/>
                  </a:cubicBezTo>
                  <a:cubicBezTo>
                    <a:pt x="1" y="37"/>
                    <a:pt x="0" y="38"/>
                    <a:pt x="1" y="39"/>
                  </a:cubicBezTo>
                  <a:cubicBezTo>
                    <a:pt x="2" y="41"/>
                    <a:pt x="3" y="43"/>
                    <a:pt x="4" y="45"/>
                  </a:cubicBezTo>
                  <a:cubicBezTo>
                    <a:pt x="2" y="45"/>
                    <a:pt x="1" y="46"/>
                    <a:pt x="1" y="47"/>
                  </a:cubicBezTo>
                  <a:cubicBezTo>
                    <a:pt x="3" y="50"/>
                    <a:pt x="5" y="54"/>
                    <a:pt x="8" y="57"/>
                  </a:cubicBezTo>
                  <a:cubicBezTo>
                    <a:pt x="8" y="57"/>
                    <a:pt x="9" y="57"/>
                    <a:pt x="10" y="57"/>
                  </a:cubicBezTo>
                  <a:cubicBezTo>
                    <a:pt x="18" y="65"/>
                    <a:pt x="33" y="66"/>
                    <a:pt x="45" y="67"/>
                  </a:cubicBezTo>
                  <a:cubicBezTo>
                    <a:pt x="70" y="68"/>
                    <a:pt x="95" y="69"/>
                    <a:pt x="121" y="68"/>
                  </a:cubicBezTo>
                  <a:cubicBezTo>
                    <a:pt x="133" y="68"/>
                    <a:pt x="144" y="66"/>
                    <a:pt x="153" y="62"/>
                  </a:cubicBezTo>
                  <a:cubicBezTo>
                    <a:pt x="153" y="62"/>
                    <a:pt x="154" y="62"/>
                    <a:pt x="154" y="62"/>
                  </a:cubicBezTo>
                  <a:cubicBezTo>
                    <a:pt x="154" y="63"/>
                    <a:pt x="155" y="64"/>
                    <a:pt x="155" y="66"/>
                  </a:cubicBezTo>
                  <a:cubicBezTo>
                    <a:pt x="153" y="65"/>
                    <a:pt x="150" y="66"/>
                    <a:pt x="150" y="68"/>
                  </a:cubicBezTo>
                  <a:cubicBezTo>
                    <a:pt x="151" y="69"/>
                    <a:pt x="151" y="71"/>
                    <a:pt x="151" y="73"/>
                  </a:cubicBezTo>
                  <a:cubicBezTo>
                    <a:pt x="151" y="73"/>
                    <a:pt x="150" y="73"/>
                    <a:pt x="150" y="73"/>
                  </a:cubicBezTo>
                  <a:cubicBezTo>
                    <a:pt x="150" y="70"/>
                    <a:pt x="150" y="68"/>
                    <a:pt x="151" y="65"/>
                  </a:cubicBezTo>
                  <a:cubicBezTo>
                    <a:pt x="151" y="63"/>
                    <a:pt x="146" y="64"/>
                    <a:pt x="145" y="66"/>
                  </a:cubicBezTo>
                  <a:cubicBezTo>
                    <a:pt x="145" y="68"/>
                    <a:pt x="145" y="70"/>
                    <a:pt x="144" y="72"/>
                  </a:cubicBezTo>
                  <a:cubicBezTo>
                    <a:pt x="144" y="72"/>
                    <a:pt x="143" y="72"/>
                    <a:pt x="142" y="72"/>
                  </a:cubicBezTo>
                  <a:cubicBezTo>
                    <a:pt x="142" y="72"/>
                    <a:pt x="142" y="72"/>
                    <a:pt x="142" y="72"/>
                  </a:cubicBezTo>
                  <a:cubicBezTo>
                    <a:pt x="124" y="72"/>
                    <a:pt x="106" y="71"/>
                    <a:pt x="89" y="71"/>
                  </a:cubicBezTo>
                  <a:cubicBezTo>
                    <a:pt x="73" y="71"/>
                    <a:pt x="58" y="69"/>
                    <a:pt x="42" y="71"/>
                  </a:cubicBezTo>
                  <a:cubicBezTo>
                    <a:pt x="42" y="70"/>
                    <a:pt x="42" y="69"/>
                    <a:pt x="42" y="68"/>
                  </a:cubicBezTo>
                  <a:cubicBezTo>
                    <a:pt x="42" y="67"/>
                    <a:pt x="40" y="67"/>
                    <a:pt x="38" y="68"/>
                  </a:cubicBezTo>
                  <a:cubicBezTo>
                    <a:pt x="37" y="67"/>
                    <a:pt x="33" y="68"/>
                    <a:pt x="33" y="70"/>
                  </a:cubicBezTo>
                  <a:cubicBezTo>
                    <a:pt x="33" y="71"/>
                    <a:pt x="34" y="73"/>
                    <a:pt x="34" y="74"/>
                  </a:cubicBezTo>
                  <a:cubicBezTo>
                    <a:pt x="33" y="75"/>
                    <a:pt x="32" y="77"/>
                    <a:pt x="35" y="77"/>
                  </a:cubicBezTo>
                  <a:cubicBezTo>
                    <a:pt x="35" y="77"/>
                    <a:pt x="35" y="77"/>
                    <a:pt x="35" y="77"/>
                  </a:cubicBezTo>
                  <a:cubicBezTo>
                    <a:pt x="36" y="78"/>
                    <a:pt x="37" y="79"/>
                    <a:pt x="37" y="80"/>
                  </a:cubicBezTo>
                  <a:cubicBezTo>
                    <a:pt x="33" y="80"/>
                    <a:pt x="28" y="80"/>
                    <a:pt x="23" y="80"/>
                  </a:cubicBezTo>
                  <a:cubicBezTo>
                    <a:pt x="23" y="79"/>
                    <a:pt x="23" y="79"/>
                    <a:pt x="23" y="79"/>
                  </a:cubicBezTo>
                  <a:cubicBezTo>
                    <a:pt x="24" y="79"/>
                    <a:pt x="24" y="78"/>
                    <a:pt x="24" y="78"/>
                  </a:cubicBezTo>
                  <a:cubicBezTo>
                    <a:pt x="25" y="78"/>
                    <a:pt x="25" y="77"/>
                    <a:pt x="25" y="77"/>
                  </a:cubicBezTo>
                  <a:cubicBezTo>
                    <a:pt x="25" y="77"/>
                    <a:pt x="25" y="76"/>
                    <a:pt x="25" y="76"/>
                  </a:cubicBezTo>
                  <a:cubicBezTo>
                    <a:pt x="27" y="74"/>
                    <a:pt x="30" y="71"/>
                    <a:pt x="31" y="68"/>
                  </a:cubicBezTo>
                  <a:cubicBezTo>
                    <a:pt x="31" y="66"/>
                    <a:pt x="26" y="68"/>
                    <a:pt x="26" y="69"/>
                  </a:cubicBezTo>
                  <a:cubicBezTo>
                    <a:pt x="23" y="71"/>
                    <a:pt x="22" y="74"/>
                    <a:pt x="20" y="77"/>
                  </a:cubicBezTo>
                  <a:cubicBezTo>
                    <a:pt x="19" y="77"/>
                    <a:pt x="18" y="78"/>
                    <a:pt x="18" y="79"/>
                  </a:cubicBezTo>
                  <a:cubicBezTo>
                    <a:pt x="18" y="79"/>
                    <a:pt x="18" y="80"/>
                    <a:pt x="18" y="80"/>
                  </a:cubicBezTo>
                  <a:cubicBezTo>
                    <a:pt x="18" y="80"/>
                    <a:pt x="18" y="80"/>
                    <a:pt x="18" y="80"/>
                  </a:cubicBezTo>
                  <a:cubicBezTo>
                    <a:pt x="18" y="80"/>
                    <a:pt x="18" y="80"/>
                    <a:pt x="18" y="80"/>
                  </a:cubicBezTo>
                  <a:cubicBezTo>
                    <a:pt x="16" y="81"/>
                    <a:pt x="16" y="83"/>
                    <a:pt x="18" y="83"/>
                  </a:cubicBezTo>
                  <a:cubicBezTo>
                    <a:pt x="18" y="83"/>
                    <a:pt x="18" y="83"/>
                    <a:pt x="18" y="83"/>
                  </a:cubicBezTo>
                  <a:cubicBezTo>
                    <a:pt x="18" y="84"/>
                    <a:pt x="18" y="86"/>
                    <a:pt x="18" y="87"/>
                  </a:cubicBezTo>
                  <a:cubicBezTo>
                    <a:pt x="18" y="87"/>
                    <a:pt x="18" y="87"/>
                    <a:pt x="18" y="87"/>
                  </a:cubicBezTo>
                  <a:cubicBezTo>
                    <a:pt x="18" y="87"/>
                    <a:pt x="18" y="88"/>
                    <a:pt x="18" y="88"/>
                  </a:cubicBezTo>
                  <a:cubicBezTo>
                    <a:pt x="18" y="90"/>
                    <a:pt x="18" y="92"/>
                    <a:pt x="18" y="94"/>
                  </a:cubicBezTo>
                  <a:cubicBezTo>
                    <a:pt x="17" y="95"/>
                    <a:pt x="16" y="96"/>
                    <a:pt x="18" y="96"/>
                  </a:cubicBezTo>
                  <a:cubicBezTo>
                    <a:pt x="19" y="100"/>
                    <a:pt x="20" y="105"/>
                    <a:pt x="21" y="109"/>
                  </a:cubicBezTo>
                  <a:cubicBezTo>
                    <a:pt x="22" y="117"/>
                    <a:pt x="21" y="126"/>
                    <a:pt x="21" y="134"/>
                  </a:cubicBezTo>
                  <a:cubicBezTo>
                    <a:pt x="20" y="148"/>
                    <a:pt x="20" y="163"/>
                    <a:pt x="21" y="178"/>
                  </a:cubicBezTo>
                  <a:cubicBezTo>
                    <a:pt x="19" y="178"/>
                    <a:pt x="17" y="181"/>
                    <a:pt x="20" y="181"/>
                  </a:cubicBezTo>
                  <a:cubicBezTo>
                    <a:pt x="21" y="181"/>
                    <a:pt x="21" y="181"/>
                    <a:pt x="22" y="181"/>
                  </a:cubicBezTo>
                  <a:cubicBezTo>
                    <a:pt x="22" y="181"/>
                    <a:pt x="22" y="181"/>
                    <a:pt x="23" y="181"/>
                  </a:cubicBezTo>
                  <a:cubicBezTo>
                    <a:pt x="26" y="182"/>
                    <a:pt x="30" y="182"/>
                    <a:pt x="34" y="183"/>
                  </a:cubicBezTo>
                  <a:cubicBezTo>
                    <a:pt x="29" y="183"/>
                    <a:pt x="24" y="182"/>
                    <a:pt x="19" y="182"/>
                  </a:cubicBezTo>
                  <a:cubicBezTo>
                    <a:pt x="18" y="182"/>
                    <a:pt x="13" y="185"/>
                    <a:pt x="17" y="185"/>
                  </a:cubicBezTo>
                  <a:cubicBezTo>
                    <a:pt x="21" y="185"/>
                    <a:pt x="24" y="185"/>
                    <a:pt x="28" y="185"/>
                  </a:cubicBezTo>
                  <a:cubicBezTo>
                    <a:pt x="27" y="186"/>
                    <a:pt x="27" y="186"/>
                    <a:pt x="26" y="187"/>
                  </a:cubicBezTo>
                  <a:cubicBezTo>
                    <a:pt x="24" y="187"/>
                    <a:pt x="21" y="189"/>
                    <a:pt x="24" y="189"/>
                  </a:cubicBezTo>
                  <a:cubicBezTo>
                    <a:pt x="49" y="192"/>
                    <a:pt x="74" y="191"/>
                    <a:pt x="98" y="190"/>
                  </a:cubicBezTo>
                  <a:cubicBezTo>
                    <a:pt x="116" y="190"/>
                    <a:pt x="134" y="191"/>
                    <a:pt x="152" y="190"/>
                  </a:cubicBezTo>
                  <a:cubicBezTo>
                    <a:pt x="152" y="190"/>
                    <a:pt x="152" y="190"/>
                    <a:pt x="152" y="190"/>
                  </a:cubicBezTo>
                  <a:cubicBezTo>
                    <a:pt x="146" y="191"/>
                    <a:pt x="140" y="193"/>
                    <a:pt x="135" y="195"/>
                  </a:cubicBezTo>
                  <a:cubicBezTo>
                    <a:pt x="132" y="196"/>
                    <a:pt x="132" y="199"/>
                    <a:pt x="135" y="198"/>
                  </a:cubicBezTo>
                  <a:cubicBezTo>
                    <a:pt x="146" y="197"/>
                    <a:pt x="157" y="195"/>
                    <a:pt x="167" y="192"/>
                  </a:cubicBezTo>
                  <a:cubicBezTo>
                    <a:pt x="166" y="193"/>
                    <a:pt x="164" y="194"/>
                    <a:pt x="162" y="195"/>
                  </a:cubicBezTo>
                  <a:cubicBezTo>
                    <a:pt x="162" y="195"/>
                    <a:pt x="162" y="195"/>
                    <a:pt x="161" y="196"/>
                  </a:cubicBezTo>
                  <a:cubicBezTo>
                    <a:pt x="153" y="198"/>
                    <a:pt x="145" y="199"/>
                    <a:pt x="138" y="204"/>
                  </a:cubicBezTo>
                  <a:cubicBezTo>
                    <a:pt x="136" y="205"/>
                    <a:pt x="137" y="207"/>
                    <a:pt x="139" y="207"/>
                  </a:cubicBezTo>
                  <a:cubicBezTo>
                    <a:pt x="152" y="207"/>
                    <a:pt x="164" y="203"/>
                    <a:pt x="176" y="199"/>
                  </a:cubicBezTo>
                  <a:cubicBezTo>
                    <a:pt x="186" y="200"/>
                    <a:pt x="196" y="199"/>
                    <a:pt x="204" y="194"/>
                  </a:cubicBezTo>
                  <a:cubicBezTo>
                    <a:pt x="207" y="192"/>
                    <a:pt x="205" y="191"/>
                    <a:pt x="203" y="191"/>
                  </a:cubicBezTo>
                  <a:cubicBezTo>
                    <a:pt x="194" y="191"/>
                    <a:pt x="185" y="193"/>
                    <a:pt x="177" y="196"/>
                  </a:cubicBezTo>
                  <a:cubicBezTo>
                    <a:pt x="175" y="196"/>
                    <a:pt x="174" y="196"/>
                    <a:pt x="172" y="195"/>
                  </a:cubicBezTo>
                  <a:cubicBezTo>
                    <a:pt x="175" y="195"/>
                    <a:pt x="178" y="193"/>
                    <a:pt x="180" y="192"/>
                  </a:cubicBezTo>
                  <a:cubicBezTo>
                    <a:pt x="192" y="189"/>
                    <a:pt x="205" y="189"/>
                    <a:pt x="215" y="182"/>
                  </a:cubicBezTo>
                  <a:cubicBezTo>
                    <a:pt x="217" y="181"/>
                    <a:pt x="216" y="179"/>
                    <a:pt x="214" y="179"/>
                  </a:cubicBezTo>
                  <a:cubicBezTo>
                    <a:pt x="207" y="180"/>
                    <a:pt x="200" y="181"/>
                    <a:pt x="194" y="182"/>
                  </a:cubicBezTo>
                  <a:cubicBezTo>
                    <a:pt x="194" y="182"/>
                    <a:pt x="194" y="181"/>
                    <a:pt x="194" y="181"/>
                  </a:cubicBezTo>
                  <a:cubicBezTo>
                    <a:pt x="195" y="181"/>
                    <a:pt x="195" y="180"/>
                    <a:pt x="195" y="180"/>
                  </a:cubicBezTo>
                  <a:cubicBezTo>
                    <a:pt x="200" y="178"/>
                    <a:pt x="206" y="177"/>
                    <a:pt x="212" y="175"/>
                  </a:cubicBezTo>
                  <a:cubicBezTo>
                    <a:pt x="215" y="174"/>
                    <a:pt x="214" y="171"/>
                    <a:pt x="211" y="172"/>
                  </a:cubicBezTo>
                  <a:cubicBezTo>
                    <a:pt x="208" y="172"/>
                    <a:pt x="206" y="173"/>
                    <a:pt x="203" y="174"/>
                  </a:cubicBezTo>
                  <a:cubicBezTo>
                    <a:pt x="204" y="173"/>
                    <a:pt x="205" y="173"/>
                    <a:pt x="206" y="172"/>
                  </a:cubicBezTo>
                  <a:cubicBezTo>
                    <a:pt x="207" y="172"/>
                    <a:pt x="207" y="172"/>
                    <a:pt x="208" y="171"/>
                  </a:cubicBezTo>
                  <a:cubicBezTo>
                    <a:pt x="209" y="171"/>
                    <a:pt x="211" y="170"/>
                    <a:pt x="211" y="170"/>
                  </a:cubicBezTo>
                  <a:cubicBezTo>
                    <a:pt x="213" y="168"/>
                    <a:pt x="214" y="167"/>
                    <a:pt x="215" y="165"/>
                  </a:cubicBezTo>
                  <a:cubicBezTo>
                    <a:pt x="215" y="168"/>
                    <a:pt x="216" y="170"/>
                    <a:pt x="217" y="173"/>
                  </a:cubicBezTo>
                  <a:cubicBezTo>
                    <a:pt x="218" y="175"/>
                    <a:pt x="221" y="173"/>
                    <a:pt x="222" y="172"/>
                  </a:cubicBezTo>
                  <a:cubicBezTo>
                    <a:pt x="224" y="169"/>
                    <a:pt x="225" y="166"/>
                    <a:pt x="226" y="164"/>
                  </a:cubicBezTo>
                  <a:cubicBezTo>
                    <a:pt x="228" y="161"/>
                    <a:pt x="222" y="162"/>
                    <a:pt x="221" y="163"/>
                  </a:cubicBezTo>
                  <a:close/>
                  <a:moveTo>
                    <a:pt x="26" y="133"/>
                  </a:moveTo>
                  <a:cubicBezTo>
                    <a:pt x="26" y="124"/>
                    <a:pt x="26" y="116"/>
                    <a:pt x="26" y="108"/>
                  </a:cubicBezTo>
                  <a:cubicBezTo>
                    <a:pt x="26" y="104"/>
                    <a:pt x="25" y="100"/>
                    <a:pt x="24" y="96"/>
                  </a:cubicBezTo>
                  <a:cubicBezTo>
                    <a:pt x="26" y="96"/>
                    <a:pt x="28" y="96"/>
                    <a:pt x="30" y="96"/>
                  </a:cubicBezTo>
                  <a:cubicBezTo>
                    <a:pt x="31" y="107"/>
                    <a:pt x="35" y="118"/>
                    <a:pt x="36" y="129"/>
                  </a:cubicBezTo>
                  <a:cubicBezTo>
                    <a:pt x="37" y="136"/>
                    <a:pt x="37" y="144"/>
                    <a:pt x="38" y="151"/>
                  </a:cubicBezTo>
                  <a:cubicBezTo>
                    <a:pt x="37" y="151"/>
                    <a:pt x="36" y="152"/>
                    <a:pt x="36" y="153"/>
                  </a:cubicBezTo>
                  <a:cubicBezTo>
                    <a:pt x="35" y="160"/>
                    <a:pt x="35" y="167"/>
                    <a:pt x="35" y="175"/>
                  </a:cubicBezTo>
                  <a:cubicBezTo>
                    <a:pt x="35" y="176"/>
                    <a:pt x="36" y="176"/>
                    <a:pt x="36" y="176"/>
                  </a:cubicBezTo>
                  <a:cubicBezTo>
                    <a:pt x="76" y="180"/>
                    <a:pt x="116" y="180"/>
                    <a:pt x="155" y="180"/>
                  </a:cubicBezTo>
                  <a:cubicBezTo>
                    <a:pt x="156" y="180"/>
                    <a:pt x="156" y="181"/>
                    <a:pt x="156" y="182"/>
                  </a:cubicBezTo>
                  <a:cubicBezTo>
                    <a:pt x="156" y="182"/>
                    <a:pt x="157" y="182"/>
                    <a:pt x="157" y="182"/>
                  </a:cubicBezTo>
                  <a:cubicBezTo>
                    <a:pt x="157" y="182"/>
                    <a:pt x="157" y="182"/>
                    <a:pt x="157" y="182"/>
                  </a:cubicBezTo>
                  <a:cubicBezTo>
                    <a:pt x="152" y="182"/>
                    <a:pt x="148" y="182"/>
                    <a:pt x="144" y="182"/>
                  </a:cubicBezTo>
                  <a:cubicBezTo>
                    <a:pt x="130" y="181"/>
                    <a:pt x="115" y="182"/>
                    <a:pt x="101" y="182"/>
                  </a:cubicBezTo>
                  <a:cubicBezTo>
                    <a:pt x="76" y="183"/>
                    <a:pt x="52" y="181"/>
                    <a:pt x="27" y="178"/>
                  </a:cubicBezTo>
                  <a:cubicBezTo>
                    <a:pt x="26" y="163"/>
                    <a:pt x="26" y="148"/>
                    <a:pt x="26" y="133"/>
                  </a:cubicBezTo>
                  <a:close/>
                  <a:moveTo>
                    <a:pt x="105" y="80"/>
                  </a:moveTo>
                  <a:cubicBezTo>
                    <a:pt x="94" y="79"/>
                    <a:pt x="82" y="79"/>
                    <a:pt x="70" y="79"/>
                  </a:cubicBezTo>
                  <a:cubicBezTo>
                    <a:pt x="62" y="79"/>
                    <a:pt x="53" y="79"/>
                    <a:pt x="44" y="79"/>
                  </a:cubicBezTo>
                  <a:cubicBezTo>
                    <a:pt x="44" y="79"/>
                    <a:pt x="44" y="78"/>
                    <a:pt x="44" y="78"/>
                  </a:cubicBezTo>
                  <a:cubicBezTo>
                    <a:pt x="62" y="78"/>
                    <a:pt x="81" y="78"/>
                    <a:pt x="99" y="78"/>
                  </a:cubicBezTo>
                  <a:cubicBezTo>
                    <a:pt x="114" y="79"/>
                    <a:pt x="130" y="80"/>
                    <a:pt x="145" y="79"/>
                  </a:cubicBezTo>
                  <a:cubicBezTo>
                    <a:pt x="145" y="80"/>
                    <a:pt x="145" y="80"/>
                    <a:pt x="146" y="81"/>
                  </a:cubicBezTo>
                  <a:cubicBezTo>
                    <a:pt x="146" y="81"/>
                    <a:pt x="146" y="81"/>
                    <a:pt x="147" y="81"/>
                  </a:cubicBezTo>
                  <a:cubicBezTo>
                    <a:pt x="136" y="82"/>
                    <a:pt x="125" y="82"/>
                    <a:pt x="115" y="81"/>
                  </a:cubicBezTo>
                  <a:cubicBezTo>
                    <a:pt x="115" y="81"/>
                    <a:pt x="115" y="81"/>
                    <a:pt x="115" y="81"/>
                  </a:cubicBezTo>
                  <a:cubicBezTo>
                    <a:pt x="114" y="80"/>
                    <a:pt x="112" y="80"/>
                    <a:pt x="110" y="81"/>
                  </a:cubicBezTo>
                  <a:cubicBezTo>
                    <a:pt x="109" y="81"/>
                    <a:pt x="108" y="81"/>
                    <a:pt x="107" y="81"/>
                  </a:cubicBezTo>
                  <a:cubicBezTo>
                    <a:pt x="107" y="80"/>
                    <a:pt x="107" y="80"/>
                    <a:pt x="105" y="80"/>
                  </a:cubicBezTo>
                  <a:close/>
                  <a:moveTo>
                    <a:pt x="144" y="77"/>
                  </a:moveTo>
                  <a:cubicBezTo>
                    <a:pt x="135" y="77"/>
                    <a:pt x="126" y="77"/>
                    <a:pt x="116" y="76"/>
                  </a:cubicBezTo>
                  <a:cubicBezTo>
                    <a:pt x="126" y="76"/>
                    <a:pt x="135" y="75"/>
                    <a:pt x="144" y="76"/>
                  </a:cubicBezTo>
                  <a:cubicBezTo>
                    <a:pt x="144" y="76"/>
                    <a:pt x="144" y="76"/>
                    <a:pt x="144" y="77"/>
                  </a:cubicBezTo>
                  <a:close/>
                  <a:moveTo>
                    <a:pt x="157" y="79"/>
                  </a:moveTo>
                  <a:cubicBezTo>
                    <a:pt x="157" y="78"/>
                    <a:pt x="157" y="78"/>
                    <a:pt x="157" y="78"/>
                  </a:cubicBezTo>
                  <a:cubicBezTo>
                    <a:pt x="158" y="77"/>
                    <a:pt x="158" y="77"/>
                    <a:pt x="159" y="76"/>
                  </a:cubicBezTo>
                  <a:cubicBezTo>
                    <a:pt x="160" y="78"/>
                    <a:pt x="161" y="79"/>
                    <a:pt x="163" y="81"/>
                  </a:cubicBezTo>
                  <a:cubicBezTo>
                    <a:pt x="162" y="81"/>
                    <a:pt x="162" y="80"/>
                    <a:pt x="161" y="81"/>
                  </a:cubicBezTo>
                  <a:cubicBezTo>
                    <a:pt x="157" y="81"/>
                    <a:pt x="153" y="81"/>
                    <a:pt x="148" y="81"/>
                  </a:cubicBezTo>
                  <a:cubicBezTo>
                    <a:pt x="150" y="81"/>
                    <a:pt x="152" y="80"/>
                    <a:pt x="151" y="79"/>
                  </a:cubicBezTo>
                  <a:cubicBezTo>
                    <a:pt x="151" y="79"/>
                    <a:pt x="151" y="79"/>
                    <a:pt x="151" y="79"/>
                  </a:cubicBezTo>
                  <a:cubicBezTo>
                    <a:pt x="151" y="79"/>
                    <a:pt x="151" y="78"/>
                    <a:pt x="151" y="78"/>
                  </a:cubicBezTo>
                  <a:cubicBezTo>
                    <a:pt x="151" y="79"/>
                    <a:pt x="151" y="79"/>
                    <a:pt x="151" y="80"/>
                  </a:cubicBezTo>
                  <a:cubicBezTo>
                    <a:pt x="151" y="81"/>
                    <a:pt x="157" y="80"/>
                    <a:pt x="157" y="79"/>
                  </a:cubicBezTo>
                  <a:close/>
                  <a:moveTo>
                    <a:pt x="164" y="82"/>
                  </a:moveTo>
                  <a:cubicBezTo>
                    <a:pt x="163" y="82"/>
                    <a:pt x="163" y="82"/>
                    <a:pt x="163" y="82"/>
                  </a:cubicBezTo>
                  <a:cubicBezTo>
                    <a:pt x="163" y="82"/>
                    <a:pt x="163" y="82"/>
                    <a:pt x="163" y="82"/>
                  </a:cubicBezTo>
                  <a:cubicBezTo>
                    <a:pt x="163" y="82"/>
                    <a:pt x="163" y="82"/>
                    <a:pt x="164" y="82"/>
                  </a:cubicBezTo>
                  <a:close/>
                  <a:moveTo>
                    <a:pt x="108" y="148"/>
                  </a:moveTo>
                  <a:cubicBezTo>
                    <a:pt x="108" y="135"/>
                    <a:pt x="112" y="120"/>
                    <a:pt x="114" y="108"/>
                  </a:cubicBezTo>
                  <a:cubicBezTo>
                    <a:pt x="114" y="105"/>
                    <a:pt x="115" y="103"/>
                    <a:pt x="115" y="100"/>
                  </a:cubicBezTo>
                  <a:cubicBezTo>
                    <a:pt x="117" y="100"/>
                    <a:pt x="118" y="100"/>
                    <a:pt x="119" y="100"/>
                  </a:cubicBezTo>
                  <a:cubicBezTo>
                    <a:pt x="114" y="115"/>
                    <a:pt x="115" y="134"/>
                    <a:pt x="108" y="148"/>
                  </a:cubicBezTo>
                  <a:close/>
                  <a:moveTo>
                    <a:pt x="74" y="156"/>
                  </a:moveTo>
                  <a:cubicBezTo>
                    <a:pt x="74" y="147"/>
                    <a:pt x="79" y="137"/>
                    <a:pt x="82" y="130"/>
                  </a:cubicBezTo>
                  <a:cubicBezTo>
                    <a:pt x="85" y="120"/>
                    <a:pt x="88" y="110"/>
                    <a:pt x="88" y="100"/>
                  </a:cubicBezTo>
                  <a:cubicBezTo>
                    <a:pt x="90" y="100"/>
                    <a:pt x="91" y="100"/>
                    <a:pt x="93" y="100"/>
                  </a:cubicBezTo>
                  <a:cubicBezTo>
                    <a:pt x="85" y="118"/>
                    <a:pt x="85" y="139"/>
                    <a:pt x="74" y="156"/>
                  </a:cubicBezTo>
                  <a:close/>
                  <a:moveTo>
                    <a:pt x="164" y="180"/>
                  </a:moveTo>
                  <a:cubicBezTo>
                    <a:pt x="165" y="180"/>
                    <a:pt x="165" y="180"/>
                    <a:pt x="166" y="180"/>
                  </a:cubicBezTo>
                  <a:cubicBezTo>
                    <a:pt x="165" y="181"/>
                    <a:pt x="165" y="181"/>
                    <a:pt x="165" y="182"/>
                  </a:cubicBezTo>
                  <a:cubicBezTo>
                    <a:pt x="164" y="182"/>
                    <a:pt x="163" y="182"/>
                    <a:pt x="162" y="182"/>
                  </a:cubicBezTo>
                  <a:cubicBezTo>
                    <a:pt x="162" y="182"/>
                    <a:pt x="163" y="181"/>
                    <a:pt x="164" y="180"/>
                  </a:cubicBezTo>
                  <a:close/>
                  <a:moveTo>
                    <a:pt x="136" y="134"/>
                  </a:moveTo>
                  <a:cubicBezTo>
                    <a:pt x="136" y="133"/>
                    <a:pt x="136" y="131"/>
                    <a:pt x="136" y="130"/>
                  </a:cubicBezTo>
                  <a:cubicBezTo>
                    <a:pt x="137" y="121"/>
                    <a:pt x="138" y="112"/>
                    <a:pt x="138" y="103"/>
                  </a:cubicBezTo>
                  <a:cubicBezTo>
                    <a:pt x="138" y="103"/>
                    <a:pt x="138" y="102"/>
                    <a:pt x="138" y="102"/>
                  </a:cubicBezTo>
                  <a:cubicBezTo>
                    <a:pt x="138" y="113"/>
                    <a:pt x="139" y="124"/>
                    <a:pt x="136" y="134"/>
                  </a:cubicBezTo>
                  <a:close/>
                  <a:moveTo>
                    <a:pt x="151" y="95"/>
                  </a:moveTo>
                  <a:cubicBezTo>
                    <a:pt x="151" y="95"/>
                    <a:pt x="151" y="95"/>
                    <a:pt x="151" y="95"/>
                  </a:cubicBezTo>
                  <a:cubicBezTo>
                    <a:pt x="151" y="95"/>
                    <a:pt x="151" y="95"/>
                    <a:pt x="151" y="95"/>
                  </a:cubicBezTo>
                  <a:cubicBezTo>
                    <a:pt x="151" y="95"/>
                    <a:pt x="151" y="95"/>
                    <a:pt x="151" y="95"/>
                  </a:cubicBezTo>
                  <a:close/>
                  <a:moveTo>
                    <a:pt x="49" y="97"/>
                  </a:moveTo>
                  <a:cubicBezTo>
                    <a:pt x="49" y="97"/>
                    <a:pt x="50" y="97"/>
                    <a:pt x="51" y="98"/>
                  </a:cubicBezTo>
                  <a:cubicBezTo>
                    <a:pt x="49" y="100"/>
                    <a:pt x="48" y="102"/>
                    <a:pt x="47" y="104"/>
                  </a:cubicBezTo>
                  <a:cubicBezTo>
                    <a:pt x="47" y="102"/>
                    <a:pt x="48" y="100"/>
                    <a:pt x="49" y="97"/>
                  </a:cubicBezTo>
                  <a:close/>
                  <a:moveTo>
                    <a:pt x="127" y="99"/>
                  </a:moveTo>
                  <a:cubicBezTo>
                    <a:pt x="128" y="99"/>
                    <a:pt x="130" y="99"/>
                    <a:pt x="132" y="99"/>
                  </a:cubicBezTo>
                  <a:cubicBezTo>
                    <a:pt x="132" y="100"/>
                    <a:pt x="132" y="100"/>
                    <a:pt x="132" y="101"/>
                  </a:cubicBezTo>
                  <a:cubicBezTo>
                    <a:pt x="131" y="101"/>
                    <a:pt x="131" y="101"/>
                    <a:pt x="130" y="101"/>
                  </a:cubicBezTo>
                  <a:cubicBezTo>
                    <a:pt x="129" y="102"/>
                    <a:pt x="128" y="102"/>
                    <a:pt x="127" y="103"/>
                  </a:cubicBezTo>
                  <a:cubicBezTo>
                    <a:pt x="127" y="102"/>
                    <a:pt x="127" y="101"/>
                    <a:pt x="127" y="99"/>
                  </a:cubicBezTo>
                  <a:close/>
                  <a:moveTo>
                    <a:pt x="56" y="98"/>
                  </a:moveTo>
                  <a:cubicBezTo>
                    <a:pt x="57" y="98"/>
                    <a:pt x="58" y="98"/>
                    <a:pt x="60" y="98"/>
                  </a:cubicBezTo>
                  <a:cubicBezTo>
                    <a:pt x="57" y="105"/>
                    <a:pt x="54" y="115"/>
                    <a:pt x="49" y="121"/>
                  </a:cubicBezTo>
                  <a:cubicBezTo>
                    <a:pt x="49" y="113"/>
                    <a:pt x="54" y="105"/>
                    <a:pt x="56" y="98"/>
                  </a:cubicBezTo>
                  <a:close/>
                  <a:moveTo>
                    <a:pt x="65" y="98"/>
                  </a:moveTo>
                  <a:cubicBezTo>
                    <a:pt x="67" y="98"/>
                    <a:pt x="68" y="99"/>
                    <a:pt x="70" y="99"/>
                  </a:cubicBezTo>
                  <a:cubicBezTo>
                    <a:pt x="66" y="109"/>
                    <a:pt x="62" y="124"/>
                    <a:pt x="55" y="133"/>
                  </a:cubicBezTo>
                  <a:cubicBezTo>
                    <a:pt x="56" y="121"/>
                    <a:pt x="63" y="110"/>
                    <a:pt x="65" y="98"/>
                  </a:cubicBezTo>
                  <a:close/>
                  <a:moveTo>
                    <a:pt x="75" y="99"/>
                  </a:moveTo>
                  <a:cubicBezTo>
                    <a:pt x="76" y="99"/>
                    <a:pt x="77" y="99"/>
                    <a:pt x="78" y="99"/>
                  </a:cubicBezTo>
                  <a:cubicBezTo>
                    <a:pt x="76" y="102"/>
                    <a:pt x="75" y="104"/>
                    <a:pt x="74" y="107"/>
                  </a:cubicBezTo>
                  <a:cubicBezTo>
                    <a:pt x="75" y="104"/>
                    <a:pt x="75" y="102"/>
                    <a:pt x="75" y="99"/>
                  </a:cubicBezTo>
                  <a:close/>
                  <a:moveTo>
                    <a:pt x="101" y="100"/>
                  </a:moveTo>
                  <a:cubicBezTo>
                    <a:pt x="102" y="100"/>
                    <a:pt x="103" y="100"/>
                    <a:pt x="105" y="100"/>
                  </a:cubicBezTo>
                  <a:cubicBezTo>
                    <a:pt x="103" y="107"/>
                    <a:pt x="102" y="114"/>
                    <a:pt x="101" y="121"/>
                  </a:cubicBezTo>
                  <a:cubicBezTo>
                    <a:pt x="99" y="128"/>
                    <a:pt x="98" y="139"/>
                    <a:pt x="94" y="146"/>
                  </a:cubicBezTo>
                  <a:cubicBezTo>
                    <a:pt x="95" y="130"/>
                    <a:pt x="102" y="115"/>
                    <a:pt x="101" y="100"/>
                  </a:cubicBezTo>
                  <a:close/>
                  <a:moveTo>
                    <a:pt x="125" y="152"/>
                  </a:moveTo>
                  <a:cubicBezTo>
                    <a:pt x="124" y="137"/>
                    <a:pt x="128" y="122"/>
                    <a:pt x="127" y="106"/>
                  </a:cubicBezTo>
                  <a:cubicBezTo>
                    <a:pt x="129" y="106"/>
                    <a:pt x="130" y="105"/>
                    <a:pt x="131" y="105"/>
                  </a:cubicBezTo>
                  <a:cubicBezTo>
                    <a:pt x="131" y="111"/>
                    <a:pt x="131" y="117"/>
                    <a:pt x="131" y="123"/>
                  </a:cubicBezTo>
                  <a:cubicBezTo>
                    <a:pt x="131" y="125"/>
                    <a:pt x="130" y="128"/>
                    <a:pt x="130" y="130"/>
                  </a:cubicBezTo>
                  <a:cubicBezTo>
                    <a:pt x="129" y="136"/>
                    <a:pt x="129" y="146"/>
                    <a:pt x="125" y="152"/>
                  </a:cubicBezTo>
                  <a:close/>
                  <a:moveTo>
                    <a:pt x="163" y="174"/>
                  </a:moveTo>
                  <a:cubicBezTo>
                    <a:pt x="163" y="170"/>
                    <a:pt x="163" y="167"/>
                    <a:pt x="163" y="163"/>
                  </a:cubicBezTo>
                  <a:cubicBezTo>
                    <a:pt x="163" y="162"/>
                    <a:pt x="163" y="161"/>
                    <a:pt x="163" y="160"/>
                  </a:cubicBezTo>
                  <a:cubicBezTo>
                    <a:pt x="163" y="165"/>
                    <a:pt x="164" y="169"/>
                    <a:pt x="164" y="174"/>
                  </a:cubicBezTo>
                  <a:cubicBezTo>
                    <a:pt x="164" y="174"/>
                    <a:pt x="163" y="174"/>
                    <a:pt x="163" y="174"/>
                  </a:cubicBezTo>
                  <a:close/>
                  <a:moveTo>
                    <a:pt x="157" y="91"/>
                  </a:moveTo>
                  <a:cubicBezTo>
                    <a:pt x="157" y="91"/>
                    <a:pt x="157" y="91"/>
                    <a:pt x="157" y="91"/>
                  </a:cubicBezTo>
                  <a:cubicBezTo>
                    <a:pt x="157" y="90"/>
                    <a:pt x="156" y="90"/>
                    <a:pt x="156" y="89"/>
                  </a:cubicBezTo>
                  <a:cubicBezTo>
                    <a:pt x="157" y="89"/>
                    <a:pt x="157" y="89"/>
                    <a:pt x="157" y="89"/>
                  </a:cubicBezTo>
                  <a:cubicBezTo>
                    <a:pt x="157" y="90"/>
                    <a:pt x="157" y="90"/>
                    <a:pt x="157" y="91"/>
                  </a:cubicBezTo>
                  <a:close/>
                  <a:moveTo>
                    <a:pt x="161" y="85"/>
                  </a:moveTo>
                  <a:cubicBezTo>
                    <a:pt x="160" y="85"/>
                    <a:pt x="159" y="85"/>
                    <a:pt x="158" y="86"/>
                  </a:cubicBezTo>
                  <a:cubicBezTo>
                    <a:pt x="145" y="89"/>
                    <a:pt x="130" y="89"/>
                    <a:pt x="116" y="89"/>
                  </a:cubicBezTo>
                  <a:cubicBezTo>
                    <a:pt x="116" y="88"/>
                    <a:pt x="116" y="86"/>
                    <a:pt x="116" y="85"/>
                  </a:cubicBezTo>
                  <a:cubicBezTo>
                    <a:pt x="131" y="85"/>
                    <a:pt x="145" y="85"/>
                    <a:pt x="160" y="84"/>
                  </a:cubicBezTo>
                  <a:cubicBezTo>
                    <a:pt x="160" y="84"/>
                    <a:pt x="160" y="84"/>
                    <a:pt x="160" y="84"/>
                  </a:cubicBezTo>
                  <a:cubicBezTo>
                    <a:pt x="160" y="84"/>
                    <a:pt x="160" y="84"/>
                    <a:pt x="160" y="84"/>
                  </a:cubicBezTo>
                  <a:cubicBezTo>
                    <a:pt x="160" y="84"/>
                    <a:pt x="161" y="85"/>
                    <a:pt x="161" y="85"/>
                  </a:cubicBezTo>
                  <a:close/>
                  <a:moveTo>
                    <a:pt x="40" y="96"/>
                  </a:moveTo>
                  <a:cubicBezTo>
                    <a:pt x="41" y="96"/>
                    <a:pt x="42" y="97"/>
                    <a:pt x="43" y="97"/>
                  </a:cubicBezTo>
                  <a:cubicBezTo>
                    <a:pt x="43" y="97"/>
                    <a:pt x="43" y="98"/>
                    <a:pt x="43" y="98"/>
                  </a:cubicBezTo>
                  <a:cubicBezTo>
                    <a:pt x="42" y="98"/>
                    <a:pt x="41" y="99"/>
                    <a:pt x="40" y="99"/>
                  </a:cubicBezTo>
                  <a:cubicBezTo>
                    <a:pt x="38" y="102"/>
                    <a:pt x="38" y="105"/>
                    <a:pt x="38" y="108"/>
                  </a:cubicBezTo>
                  <a:cubicBezTo>
                    <a:pt x="37" y="104"/>
                    <a:pt x="36" y="100"/>
                    <a:pt x="36" y="96"/>
                  </a:cubicBezTo>
                  <a:cubicBezTo>
                    <a:pt x="37" y="96"/>
                    <a:pt x="38" y="96"/>
                    <a:pt x="40" y="96"/>
                  </a:cubicBezTo>
                  <a:close/>
                  <a:moveTo>
                    <a:pt x="41" y="110"/>
                  </a:moveTo>
                  <a:cubicBezTo>
                    <a:pt x="41" y="110"/>
                    <a:pt x="41" y="110"/>
                    <a:pt x="41" y="111"/>
                  </a:cubicBezTo>
                  <a:cubicBezTo>
                    <a:pt x="41" y="113"/>
                    <a:pt x="44" y="112"/>
                    <a:pt x="45" y="112"/>
                  </a:cubicBezTo>
                  <a:cubicBezTo>
                    <a:pt x="46" y="111"/>
                    <a:pt x="46" y="111"/>
                    <a:pt x="46" y="111"/>
                  </a:cubicBezTo>
                  <a:cubicBezTo>
                    <a:pt x="44" y="116"/>
                    <a:pt x="43" y="120"/>
                    <a:pt x="43" y="126"/>
                  </a:cubicBezTo>
                  <a:cubicBezTo>
                    <a:pt x="43" y="127"/>
                    <a:pt x="46" y="127"/>
                    <a:pt x="47" y="126"/>
                  </a:cubicBezTo>
                  <a:cubicBezTo>
                    <a:pt x="49" y="126"/>
                    <a:pt x="50" y="125"/>
                    <a:pt x="52" y="123"/>
                  </a:cubicBezTo>
                  <a:cubicBezTo>
                    <a:pt x="50" y="128"/>
                    <a:pt x="49" y="134"/>
                    <a:pt x="49" y="139"/>
                  </a:cubicBezTo>
                  <a:cubicBezTo>
                    <a:pt x="49" y="141"/>
                    <a:pt x="53" y="141"/>
                    <a:pt x="54" y="140"/>
                  </a:cubicBezTo>
                  <a:cubicBezTo>
                    <a:pt x="55" y="139"/>
                    <a:pt x="57" y="137"/>
                    <a:pt x="58" y="136"/>
                  </a:cubicBezTo>
                  <a:cubicBezTo>
                    <a:pt x="56" y="142"/>
                    <a:pt x="54" y="148"/>
                    <a:pt x="54" y="154"/>
                  </a:cubicBezTo>
                  <a:cubicBezTo>
                    <a:pt x="54" y="157"/>
                    <a:pt x="58" y="155"/>
                    <a:pt x="59" y="155"/>
                  </a:cubicBezTo>
                  <a:cubicBezTo>
                    <a:pt x="73" y="142"/>
                    <a:pt x="75" y="119"/>
                    <a:pt x="82" y="101"/>
                  </a:cubicBezTo>
                  <a:cubicBezTo>
                    <a:pt x="82" y="112"/>
                    <a:pt x="78" y="123"/>
                    <a:pt x="75" y="133"/>
                  </a:cubicBezTo>
                  <a:cubicBezTo>
                    <a:pt x="73" y="142"/>
                    <a:pt x="67" y="153"/>
                    <a:pt x="70" y="163"/>
                  </a:cubicBezTo>
                  <a:cubicBezTo>
                    <a:pt x="70" y="165"/>
                    <a:pt x="74" y="164"/>
                    <a:pt x="75" y="163"/>
                  </a:cubicBezTo>
                  <a:cubicBezTo>
                    <a:pt x="88" y="147"/>
                    <a:pt x="89" y="127"/>
                    <a:pt x="95" y="108"/>
                  </a:cubicBezTo>
                  <a:cubicBezTo>
                    <a:pt x="94" y="123"/>
                    <a:pt x="88" y="138"/>
                    <a:pt x="88" y="153"/>
                  </a:cubicBezTo>
                  <a:cubicBezTo>
                    <a:pt x="88" y="155"/>
                    <a:pt x="91" y="155"/>
                    <a:pt x="93" y="154"/>
                  </a:cubicBezTo>
                  <a:cubicBezTo>
                    <a:pt x="100" y="148"/>
                    <a:pt x="102" y="139"/>
                    <a:pt x="104" y="130"/>
                  </a:cubicBezTo>
                  <a:cubicBezTo>
                    <a:pt x="107" y="120"/>
                    <a:pt x="108" y="110"/>
                    <a:pt x="110" y="100"/>
                  </a:cubicBezTo>
                  <a:cubicBezTo>
                    <a:pt x="110" y="100"/>
                    <a:pt x="110" y="100"/>
                    <a:pt x="110" y="100"/>
                  </a:cubicBezTo>
                  <a:cubicBezTo>
                    <a:pt x="109" y="106"/>
                    <a:pt x="108" y="111"/>
                    <a:pt x="107" y="117"/>
                  </a:cubicBezTo>
                  <a:cubicBezTo>
                    <a:pt x="106" y="130"/>
                    <a:pt x="101" y="144"/>
                    <a:pt x="103" y="157"/>
                  </a:cubicBezTo>
                  <a:cubicBezTo>
                    <a:pt x="103" y="159"/>
                    <a:pt x="107" y="158"/>
                    <a:pt x="108" y="157"/>
                  </a:cubicBezTo>
                  <a:cubicBezTo>
                    <a:pt x="119" y="145"/>
                    <a:pt x="118" y="126"/>
                    <a:pt x="122" y="109"/>
                  </a:cubicBezTo>
                  <a:cubicBezTo>
                    <a:pt x="122" y="126"/>
                    <a:pt x="118" y="142"/>
                    <a:pt x="121" y="158"/>
                  </a:cubicBezTo>
                  <a:cubicBezTo>
                    <a:pt x="121" y="160"/>
                    <a:pt x="124" y="159"/>
                    <a:pt x="125" y="159"/>
                  </a:cubicBezTo>
                  <a:cubicBezTo>
                    <a:pt x="130" y="155"/>
                    <a:pt x="132" y="149"/>
                    <a:pt x="134" y="142"/>
                  </a:cubicBezTo>
                  <a:cubicBezTo>
                    <a:pt x="134" y="143"/>
                    <a:pt x="134" y="143"/>
                    <a:pt x="134" y="143"/>
                  </a:cubicBezTo>
                  <a:cubicBezTo>
                    <a:pt x="135" y="145"/>
                    <a:pt x="138" y="143"/>
                    <a:pt x="139" y="142"/>
                  </a:cubicBezTo>
                  <a:cubicBezTo>
                    <a:pt x="141" y="138"/>
                    <a:pt x="142" y="135"/>
                    <a:pt x="142" y="131"/>
                  </a:cubicBezTo>
                  <a:cubicBezTo>
                    <a:pt x="142" y="131"/>
                    <a:pt x="143" y="131"/>
                    <a:pt x="143" y="131"/>
                  </a:cubicBezTo>
                  <a:cubicBezTo>
                    <a:pt x="146" y="130"/>
                    <a:pt x="147" y="127"/>
                    <a:pt x="143" y="127"/>
                  </a:cubicBezTo>
                  <a:cubicBezTo>
                    <a:pt x="146" y="127"/>
                    <a:pt x="145" y="111"/>
                    <a:pt x="145" y="102"/>
                  </a:cubicBezTo>
                  <a:cubicBezTo>
                    <a:pt x="145" y="102"/>
                    <a:pt x="145" y="102"/>
                    <a:pt x="145" y="102"/>
                  </a:cubicBezTo>
                  <a:cubicBezTo>
                    <a:pt x="145" y="102"/>
                    <a:pt x="145" y="102"/>
                    <a:pt x="145" y="102"/>
                  </a:cubicBezTo>
                  <a:cubicBezTo>
                    <a:pt x="145" y="110"/>
                    <a:pt x="146" y="119"/>
                    <a:pt x="148" y="127"/>
                  </a:cubicBezTo>
                  <a:cubicBezTo>
                    <a:pt x="149" y="128"/>
                    <a:pt x="150" y="128"/>
                    <a:pt x="152" y="128"/>
                  </a:cubicBezTo>
                  <a:cubicBezTo>
                    <a:pt x="152" y="135"/>
                    <a:pt x="152" y="141"/>
                    <a:pt x="152" y="148"/>
                  </a:cubicBezTo>
                  <a:cubicBezTo>
                    <a:pt x="153" y="156"/>
                    <a:pt x="152" y="165"/>
                    <a:pt x="153" y="174"/>
                  </a:cubicBezTo>
                  <a:cubicBezTo>
                    <a:pt x="138" y="173"/>
                    <a:pt x="123" y="173"/>
                    <a:pt x="108" y="173"/>
                  </a:cubicBezTo>
                  <a:cubicBezTo>
                    <a:pt x="97" y="173"/>
                    <a:pt x="84" y="175"/>
                    <a:pt x="72" y="175"/>
                  </a:cubicBezTo>
                  <a:cubicBezTo>
                    <a:pt x="69" y="174"/>
                    <a:pt x="67" y="174"/>
                    <a:pt x="64" y="174"/>
                  </a:cubicBezTo>
                  <a:cubicBezTo>
                    <a:pt x="61" y="174"/>
                    <a:pt x="57" y="173"/>
                    <a:pt x="54" y="173"/>
                  </a:cubicBezTo>
                  <a:cubicBezTo>
                    <a:pt x="63" y="173"/>
                    <a:pt x="73" y="173"/>
                    <a:pt x="82" y="173"/>
                  </a:cubicBezTo>
                  <a:cubicBezTo>
                    <a:pt x="84" y="173"/>
                    <a:pt x="88" y="170"/>
                    <a:pt x="85" y="170"/>
                  </a:cubicBezTo>
                  <a:cubicBezTo>
                    <a:pt x="72" y="170"/>
                    <a:pt x="59" y="170"/>
                    <a:pt x="46" y="170"/>
                  </a:cubicBezTo>
                  <a:cubicBezTo>
                    <a:pt x="45" y="170"/>
                    <a:pt x="45" y="170"/>
                    <a:pt x="44" y="170"/>
                  </a:cubicBezTo>
                  <a:cubicBezTo>
                    <a:pt x="44" y="158"/>
                    <a:pt x="43" y="146"/>
                    <a:pt x="42" y="133"/>
                  </a:cubicBezTo>
                  <a:cubicBezTo>
                    <a:pt x="41" y="125"/>
                    <a:pt x="40" y="118"/>
                    <a:pt x="38" y="110"/>
                  </a:cubicBezTo>
                  <a:cubicBezTo>
                    <a:pt x="39" y="110"/>
                    <a:pt x="40" y="110"/>
                    <a:pt x="41" y="110"/>
                  </a:cubicBezTo>
                  <a:close/>
                  <a:moveTo>
                    <a:pt x="70" y="120"/>
                  </a:moveTo>
                  <a:cubicBezTo>
                    <a:pt x="68" y="128"/>
                    <a:pt x="65" y="138"/>
                    <a:pt x="61" y="146"/>
                  </a:cubicBezTo>
                  <a:cubicBezTo>
                    <a:pt x="62" y="137"/>
                    <a:pt x="66" y="129"/>
                    <a:pt x="70" y="120"/>
                  </a:cubicBezTo>
                  <a:close/>
                  <a:moveTo>
                    <a:pt x="190" y="176"/>
                  </a:moveTo>
                  <a:cubicBezTo>
                    <a:pt x="189" y="177"/>
                    <a:pt x="188" y="177"/>
                    <a:pt x="187" y="178"/>
                  </a:cubicBezTo>
                  <a:cubicBezTo>
                    <a:pt x="186" y="178"/>
                    <a:pt x="185" y="178"/>
                    <a:pt x="184" y="178"/>
                  </a:cubicBezTo>
                  <a:cubicBezTo>
                    <a:pt x="184" y="177"/>
                    <a:pt x="184" y="177"/>
                    <a:pt x="185" y="177"/>
                  </a:cubicBezTo>
                  <a:cubicBezTo>
                    <a:pt x="185" y="177"/>
                    <a:pt x="185" y="177"/>
                    <a:pt x="185" y="177"/>
                  </a:cubicBezTo>
                  <a:cubicBezTo>
                    <a:pt x="185" y="177"/>
                    <a:pt x="185" y="177"/>
                    <a:pt x="185" y="177"/>
                  </a:cubicBezTo>
                  <a:cubicBezTo>
                    <a:pt x="187" y="177"/>
                    <a:pt x="188" y="177"/>
                    <a:pt x="190" y="176"/>
                  </a:cubicBezTo>
                  <a:close/>
                  <a:moveTo>
                    <a:pt x="173" y="171"/>
                  </a:moveTo>
                  <a:cubicBezTo>
                    <a:pt x="172" y="171"/>
                    <a:pt x="171" y="171"/>
                    <a:pt x="170" y="172"/>
                  </a:cubicBezTo>
                  <a:cubicBezTo>
                    <a:pt x="167" y="148"/>
                    <a:pt x="168" y="123"/>
                    <a:pt x="166" y="99"/>
                  </a:cubicBezTo>
                  <a:cubicBezTo>
                    <a:pt x="166" y="97"/>
                    <a:pt x="166" y="96"/>
                    <a:pt x="166" y="94"/>
                  </a:cubicBezTo>
                  <a:cubicBezTo>
                    <a:pt x="167" y="93"/>
                    <a:pt x="167" y="92"/>
                    <a:pt x="166" y="91"/>
                  </a:cubicBezTo>
                  <a:cubicBezTo>
                    <a:pt x="166" y="90"/>
                    <a:pt x="166" y="89"/>
                    <a:pt x="166" y="88"/>
                  </a:cubicBezTo>
                  <a:cubicBezTo>
                    <a:pt x="166" y="88"/>
                    <a:pt x="164" y="88"/>
                    <a:pt x="163" y="88"/>
                  </a:cubicBezTo>
                  <a:cubicBezTo>
                    <a:pt x="163" y="88"/>
                    <a:pt x="163" y="88"/>
                    <a:pt x="163" y="87"/>
                  </a:cubicBezTo>
                  <a:cubicBezTo>
                    <a:pt x="163" y="87"/>
                    <a:pt x="163" y="88"/>
                    <a:pt x="163" y="88"/>
                  </a:cubicBezTo>
                  <a:cubicBezTo>
                    <a:pt x="165" y="88"/>
                    <a:pt x="167" y="87"/>
                    <a:pt x="168" y="87"/>
                  </a:cubicBezTo>
                  <a:cubicBezTo>
                    <a:pt x="168" y="87"/>
                    <a:pt x="168" y="87"/>
                    <a:pt x="168" y="87"/>
                  </a:cubicBezTo>
                  <a:cubicBezTo>
                    <a:pt x="169" y="101"/>
                    <a:pt x="170" y="115"/>
                    <a:pt x="171" y="129"/>
                  </a:cubicBezTo>
                  <a:cubicBezTo>
                    <a:pt x="171" y="137"/>
                    <a:pt x="172" y="146"/>
                    <a:pt x="173" y="155"/>
                  </a:cubicBezTo>
                  <a:cubicBezTo>
                    <a:pt x="172" y="160"/>
                    <a:pt x="172" y="166"/>
                    <a:pt x="173" y="171"/>
                  </a:cubicBezTo>
                  <a:close/>
                  <a:moveTo>
                    <a:pt x="162" y="190"/>
                  </a:moveTo>
                  <a:cubicBezTo>
                    <a:pt x="164" y="190"/>
                    <a:pt x="167" y="189"/>
                    <a:pt x="170" y="189"/>
                  </a:cubicBezTo>
                  <a:cubicBezTo>
                    <a:pt x="166" y="190"/>
                    <a:pt x="163" y="190"/>
                    <a:pt x="160" y="191"/>
                  </a:cubicBezTo>
                  <a:cubicBezTo>
                    <a:pt x="161" y="191"/>
                    <a:pt x="161" y="191"/>
                    <a:pt x="162" y="190"/>
                  </a:cubicBezTo>
                  <a:close/>
                  <a:moveTo>
                    <a:pt x="202" y="170"/>
                  </a:moveTo>
                  <a:cubicBezTo>
                    <a:pt x="203" y="168"/>
                    <a:pt x="204" y="166"/>
                    <a:pt x="205" y="164"/>
                  </a:cubicBezTo>
                  <a:cubicBezTo>
                    <a:pt x="205" y="166"/>
                    <a:pt x="205" y="167"/>
                    <a:pt x="205" y="169"/>
                  </a:cubicBezTo>
                  <a:cubicBezTo>
                    <a:pt x="205" y="169"/>
                    <a:pt x="204" y="169"/>
                    <a:pt x="203" y="170"/>
                  </a:cubicBezTo>
                  <a:cubicBezTo>
                    <a:pt x="203" y="170"/>
                    <a:pt x="203" y="170"/>
                    <a:pt x="202" y="170"/>
                  </a:cubicBezTo>
                  <a:close/>
                  <a:moveTo>
                    <a:pt x="187" y="173"/>
                  </a:moveTo>
                  <a:cubicBezTo>
                    <a:pt x="187" y="173"/>
                    <a:pt x="187" y="173"/>
                    <a:pt x="187" y="173"/>
                  </a:cubicBezTo>
                  <a:cubicBezTo>
                    <a:pt x="187" y="173"/>
                    <a:pt x="187" y="173"/>
                    <a:pt x="187" y="173"/>
                  </a:cubicBezTo>
                  <a:cubicBezTo>
                    <a:pt x="187" y="173"/>
                    <a:pt x="187" y="173"/>
                    <a:pt x="187" y="173"/>
                  </a:cubicBezTo>
                  <a:cubicBezTo>
                    <a:pt x="187" y="173"/>
                    <a:pt x="187" y="173"/>
                    <a:pt x="187" y="173"/>
                  </a:cubicBezTo>
                  <a:close/>
                  <a:moveTo>
                    <a:pt x="180" y="174"/>
                  </a:moveTo>
                  <a:cubicBezTo>
                    <a:pt x="180" y="174"/>
                    <a:pt x="180" y="174"/>
                    <a:pt x="180" y="174"/>
                  </a:cubicBezTo>
                  <a:cubicBezTo>
                    <a:pt x="179" y="173"/>
                    <a:pt x="179" y="172"/>
                    <a:pt x="179" y="171"/>
                  </a:cubicBezTo>
                  <a:cubicBezTo>
                    <a:pt x="178" y="168"/>
                    <a:pt x="178" y="165"/>
                    <a:pt x="178" y="162"/>
                  </a:cubicBezTo>
                  <a:cubicBezTo>
                    <a:pt x="178" y="163"/>
                    <a:pt x="178" y="164"/>
                    <a:pt x="179" y="164"/>
                  </a:cubicBezTo>
                  <a:cubicBezTo>
                    <a:pt x="179" y="167"/>
                    <a:pt x="179" y="171"/>
                    <a:pt x="180" y="174"/>
                  </a:cubicBezTo>
                  <a:close/>
                  <a:moveTo>
                    <a:pt x="173" y="77"/>
                  </a:moveTo>
                  <a:cubicBezTo>
                    <a:pt x="172" y="76"/>
                    <a:pt x="169" y="77"/>
                    <a:pt x="168" y="78"/>
                  </a:cubicBezTo>
                  <a:cubicBezTo>
                    <a:pt x="168" y="78"/>
                    <a:pt x="167" y="77"/>
                    <a:pt x="167" y="77"/>
                  </a:cubicBezTo>
                  <a:cubicBezTo>
                    <a:pt x="169" y="76"/>
                    <a:pt x="171" y="75"/>
                    <a:pt x="170" y="74"/>
                  </a:cubicBezTo>
                  <a:cubicBezTo>
                    <a:pt x="167" y="69"/>
                    <a:pt x="163" y="65"/>
                    <a:pt x="159" y="60"/>
                  </a:cubicBezTo>
                  <a:cubicBezTo>
                    <a:pt x="159" y="60"/>
                    <a:pt x="159" y="60"/>
                    <a:pt x="159" y="60"/>
                  </a:cubicBezTo>
                  <a:cubicBezTo>
                    <a:pt x="159" y="59"/>
                    <a:pt x="159" y="59"/>
                    <a:pt x="158" y="59"/>
                  </a:cubicBezTo>
                  <a:cubicBezTo>
                    <a:pt x="159" y="59"/>
                    <a:pt x="160" y="58"/>
                    <a:pt x="161" y="58"/>
                  </a:cubicBezTo>
                  <a:cubicBezTo>
                    <a:pt x="165" y="64"/>
                    <a:pt x="170" y="70"/>
                    <a:pt x="173" y="77"/>
                  </a:cubicBezTo>
                  <a:close/>
                  <a:moveTo>
                    <a:pt x="151" y="35"/>
                  </a:moveTo>
                  <a:cubicBezTo>
                    <a:pt x="151" y="35"/>
                    <a:pt x="151" y="35"/>
                    <a:pt x="152" y="35"/>
                  </a:cubicBezTo>
                  <a:cubicBezTo>
                    <a:pt x="152" y="36"/>
                    <a:pt x="151" y="36"/>
                    <a:pt x="151" y="37"/>
                  </a:cubicBezTo>
                  <a:cubicBezTo>
                    <a:pt x="151" y="36"/>
                    <a:pt x="149" y="36"/>
                    <a:pt x="149" y="37"/>
                  </a:cubicBezTo>
                  <a:cubicBezTo>
                    <a:pt x="149" y="36"/>
                    <a:pt x="150" y="35"/>
                    <a:pt x="151" y="35"/>
                  </a:cubicBezTo>
                  <a:cubicBezTo>
                    <a:pt x="151" y="35"/>
                    <a:pt x="151" y="35"/>
                    <a:pt x="151" y="35"/>
                  </a:cubicBezTo>
                  <a:close/>
                  <a:moveTo>
                    <a:pt x="129" y="44"/>
                  </a:moveTo>
                  <a:cubicBezTo>
                    <a:pt x="132" y="44"/>
                    <a:pt x="134" y="44"/>
                    <a:pt x="137" y="44"/>
                  </a:cubicBezTo>
                  <a:cubicBezTo>
                    <a:pt x="133" y="45"/>
                    <a:pt x="130" y="44"/>
                    <a:pt x="126" y="44"/>
                  </a:cubicBezTo>
                  <a:cubicBezTo>
                    <a:pt x="127" y="44"/>
                    <a:pt x="128" y="44"/>
                    <a:pt x="129" y="44"/>
                  </a:cubicBezTo>
                  <a:close/>
                  <a:moveTo>
                    <a:pt x="138" y="42"/>
                  </a:moveTo>
                  <a:cubicBezTo>
                    <a:pt x="141" y="41"/>
                    <a:pt x="144" y="39"/>
                    <a:pt x="147" y="37"/>
                  </a:cubicBezTo>
                  <a:cubicBezTo>
                    <a:pt x="147" y="37"/>
                    <a:pt x="147" y="37"/>
                    <a:pt x="147" y="37"/>
                  </a:cubicBezTo>
                  <a:cubicBezTo>
                    <a:pt x="146" y="39"/>
                    <a:pt x="144" y="41"/>
                    <a:pt x="143" y="42"/>
                  </a:cubicBezTo>
                  <a:cubicBezTo>
                    <a:pt x="141" y="42"/>
                    <a:pt x="139" y="42"/>
                    <a:pt x="138" y="42"/>
                  </a:cubicBezTo>
                  <a:close/>
                  <a:moveTo>
                    <a:pt x="147" y="16"/>
                  </a:moveTo>
                  <a:cubicBezTo>
                    <a:pt x="149" y="20"/>
                    <a:pt x="150" y="24"/>
                    <a:pt x="151" y="28"/>
                  </a:cubicBezTo>
                  <a:cubicBezTo>
                    <a:pt x="148" y="33"/>
                    <a:pt x="143" y="37"/>
                    <a:pt x="139" y="38"/>
                  </a:cubicBezTo>
                  <a:cubicBezTo>
                    <a:pt x="136" y="40"/>
                    <a:pt x="132" y="41"/>
                    <a:pt x="128" y="41"/>
                  </a:cubicBezTo>
                  <a:cubicBezTo>
                    <a:pt x="127" y="41"/>
                    <a:pt x="127" y="41"/>
                    <a:pt x="126" y="41"/>
                  </a:cubicBezTo>
                  <a:cubicBezTo>
                    <a:pt x="125" y="41"/>
                    <a:pt x="124" y="42"/>
                    <a:pt x="124" y="42"/>
                  </a:cubicBezTo>
                  <a:cubicBezTo>
                    <a:pt x="121" y="42"/>
                    <a:pt x="119" y="43"/>
                    <a:pt x="116" y="43"/>
                  </a:cubicBezTo>
                  <a:cubicBezTo>
                    <a:pt x="113" y="43"/>
                    <a:pt x="110" y="43"/>
                    <a:pt x="108" y="44"/>
                  </a:cubicBezTo>
                  <a:cubicBezTo>
                    <a:pt x="97" y="44"/>
                    <a:pt x="87" y="43"/>
                    <a:pt x="77" y="43"/>
                  </a:cubicBezTo>
                  <a:cubicBezTo>
                    <a:pt x="70" y="43"/>
                    <a:pt x="63" y="43"/>
                    <a:pt x="56" y="43"/>
                  </a:cubicBezTo>
                  <a:cubicBezTo>
                    <a:pt x="55" y="43"/>
                    <a:pt x="54" y="43"/>
                    <a:pt x="54" y="43"/>
                  </a:cubicBezTo>
                  <a:cubicBezTo>
                    <a:pt x="55" y="43"/>
                    <a:pt x="56" y="42"/>
                    <a:pt x="56" y="41"/>
                  </a:cubicBezTo>
                  <a:cubicBezTo>
                    <a:pt x="57" y="38"/>
                    <a:pt x="58" y="35"/>
                    <a:pt x="58" y="32"/>
                  </a:cubicBezTo>
                  <a:cubicBezTo>
                    <a:pt x="59" y="35"/>
                    <a:pt x="60" y="38"/>
                    <a:pt x="61" y="41"/>
                  </a:cubicBezTo>
                  <a:cubicBezTo>
                    <a:pt x="62" y="43"/>
                    <a:pt x="66" y="41"/>
                    <a:pt x="66" y="40"/>
                  </a:cubicBezTo>
                  <a:cubicBezTo>
                    <a:pt x="69" y="35"/>
                    <a:pt x="70" y="30"/>
                    <a:pt x="71" y="25"/>
                  </a:cubicBezTo>
                  <a:cubicBezTo>
                    <a:pt x="71" y="30"/>
                    <a:pt x="71" y="35"/>
                    <a:pt x="71" y="40"/>
                  </a:cubicBezTo>
                  <a:cubicBezTo>
                    <a:pt x="72" y="42"/>
                    <a:pt x="76" y="41"/>
                    <a:pt x="77" y="40"/>
                  </a:cubicBezTo>
                  <a:cubicBezTo>
                    <a:pt x="79" y="36"/>
                    <a:pt x="80" y="32"/>
                    <a:pt x="81" y="29"/>
                  </a:cubicBezTo>
                  <a:cubicBezTo>
                    <a:pt x="81" y="30"/>
                    <a:pt x="82" y="32"/>
                    <a:pt x="82" y="33"/>
                  </a:cubicBezTo>
                  <a:cubicBezTo>
                    <a:pt x="83" y="36"/>
                    <a:pt x="86" y="35"/>
                    <a:pt x="87" y="34"/>
                  </a:cubicBezTo>
                  <a:cubicBezTo>
                    <a:pt x="89" y="32"/>
                    <a:pt x="90" y="30"/>
                    <a:pt x="91" y="28"/>
                  </a:cubicBezTo>
                  <a:cubicBezTo>
                    <a:pt x="91" y="32"/>
                    <a:pt x="91" y="36"/>
                    <a:pt x="93" y="40"/>
                  </a:cubicBezTo>
                  <a:cubicBezTo>
                    <a:pt x="93" y="42"/>
                    <a:pt x="97" y="40"/>
                    <a:pt x="98" y="39"/>
                  </a:cubicBezTo>
                  <a:cubicBezTo>
                    <a:pt x="100" y="36"/>
                    <a:pt x="102" y="33"/>
                    <a:pt x="104" y="29"/>
                  </a:cubicBezTo>
                  <a:cubicBezTo>
                    <a:pt x="104" y="32"/>
                    <a:pt x="104" y="34"/>
                    <a:pt x="105" y="36"/>
                  </a:cubicBezTo>
                  <a:cubicBezTo>
                    <a:pt x="105" y="38"/>
                    <a:pt x="110" y="36"/>
                    <a:pt x="110" y="35"/>
                  </a:cubicBezTo>
                  <a:cubicBezTo>
                    <a:pt x="111" y="34"/>
                    <a:pt x="111" y="33"/>
                    <a:pt x="111" y="32"/>
                  </a:cubicBezTo>
                  <a:cubicBezTo>
                    <a:pt x="111" y="32"/>
                    <a:pt x="110" y="31"/>
                    <a:pt x="110" y="31"/>
                  </a:cubicBezTo>
                  <a:cubicBezTo>
                    <a:pt x="109" y="28"/>
                    <a:pt x="109" y="24"/>
                    <a:pt x="109" y="20"/>
                  </a:cubicBezTo>
                  <a:cubicBezTo>
                    <a:pt x="109" y="18"/>
                    <a:pt x="103" y="19"/>
                    <a:pt x="103" y="21"/>
                  </a:cubicBezTo>
                  <a:cubicBezTo>
                    <a:pt x="103" y="22"/>
                    <a:pt x="103" y="22"/>
                    <a:pt x="103" y="22"/>
                  </a:cubicBezTo>
                  <a:cubicBezTo>
                    <a:pt x="102" y="23"/>
                    <a:pt x="102" y="23"/>
                    <a:pt x="101" y="24"/>
                  </a:cubicBezTo>
                  <a:cubicBezTo>
                    <a:pt x="100" y="27"/>
                    <a:pt x="98" y="30"/>
                    <a:pt x="97" y="33"/>
                  </a:cubicBezTo>
                  <a:cubicBezTo>
                    <a:pt x="97" y="28"/>
                    <a:pt x="97" y="24"/>
                    <a:pt x="98" y="19"/>
                  </a:cubicBezTo>
                  <a:cubicBezTo>
                    <a:pt x="98" y="17"/>
                    <a:pt x="93" y="18"/>
                    <a:pt x="93" y="20"/>
                  </a:cubicBezTo>
                  <a:cubicBezTo>
                    <a:pt x="92" y="21"/>
                    <a:pt x="92" y="23"/>
                    <a:pt x="92" y="25"/>
                  </a:cubicBezTo>
                  <a:cubicBezTo>
                    <a:pt x="91" y="24"/>
                    <a:pt x="88" y="24"/>
                    <a:pt x="87" y="26"/>
                  </a:cubicBezTo>
                  <a:cubicBezTo>
                    <a:pt x="87" y="26"/>
                    <a:pt x="87" y="26"/>
                    <a:pt x="87" y="26"/>
                  </a:cubicBezTo>
                  <a:cubicBezTo>
                    <a:pt x="86" y="23"/>
                    <a:pt x="86" y="19"/>
                    <a:pt x="86" y="15"/>
                  </a:cubicBezTo>
                  <a:cubicBezTo>
                    <a:pt x="86" y="15"/>
                    <a:pt x="86" y="14"/>
                    <a:pt x="86" y="14"/>
                  </a:cubicBezTo>
                  <a:cubicBezTo>
                    <a:pt x="87" y="14"/>
                    <a:pt x="88" y="14"/>
                    <a:pt x="89" y="14"/>
                  </a:cubicBezTo>
                  <a:cubicBezTo>
                    <a:pt x="90" y="14"/>
                    <a:pt x="91" y="13"/>
                    <a:pt x="92" y="12"/>
                  </a:cubicBezTo>
                  <a:cubicBezTo>
                    <a:pt x="100" y="12"/>
                    <a:pt x="109" y="12"/>
                    <a:pt x="117" y="12"/>
                  </a:cubicBezTo>
                  <a:cubicBezTo>
                    <a:pt x="118" y="12"/>
                    <a:pt x="120" y="12"/>
                    <a:pt x="121" y="11"/>
                  </a:cubicBezTo>
                  <a:cubicBezTo>
                    <a:pt x="130" y="11"/>
                    <a:pt x="140" y="11"/>
                    <a:pt x="147" y="16"/>
                  </a:cubicBezTo>
                  <a:close/>
                  <a:moveTo>
                    <a:pt x="68" y="15"/>
                  </a:moveTo>
                  <a:cubicBezTo>
                    <a:pt x="68" y="15"/>
                    <a:pt x="68" y="16"/>
                    <a:pt x="68" y="16"/>
                  </a:cubicBezTo>
                  <a:cubicBezTo>
                    <a:pt x="66" y="16"/>
                    <a:pt x="64" y="16"/>
                    <a:pt x="62" y="16"/>
                  </a:cubicBezTo>
                  <a:cubicBezTo>
                    <a:pt x="62" y="14"/>
                    <a:pt x="58" y="15"/>
                    <a:pt x="57" y="16"/>
                  </a:cubicBezTo>
                  <a:cubicBezTo>
                    <a:pt x="56" y="16"/>
                    <a:pt x="55" y="16"/>
                    <a:pt x="54" y="17"/>
                  </a:cubicBezTo>
                  <a:cubicBezTo>
                    <a:pt x="54" y="16"/>
                    <a:pt x="54" y="16"/>
                    <a:pt x="54" y="15"/>
                  </a:cubicBezTo>
                  <a:cubicBezTo>
                    <a:pt x="54" y="15"/>
                    <a:pt x="55" y="15"/>
                    <a:pt x="55" y="15"/>
                  </a:cubicBezTo>
                  <a:cubicBezTo>
                    <a:pt x="59" y="15"/>
                    <a:pt x="64" y="15"/>
                    <a:pt x="68" y="15"/>
                  </a:cubicBezTo>
                  <a:close/>
                  <a:moveTo>
                    <a:pt x="48" y="16"/>
                  </a:moveTo>
                  <a:cubicBezTo>
                    <a:pt x="48" y="16"/>
                    <a:pt x="48" y="16"/>
                    <a:pt x="48" y="16"/>
                  </a:cubicBezTo>
                  <a:cubicBezTo>
                    <a:pt x="48" y="16"/>
                    <a:pt x="47" y="16"/>
                    <a:pt x="47" y="16"/>
                  </a:cubicBezTo>
                  <a:cubicBezTo>
                    <a:pt x="47" y="16"/>
                    <a:pt x="48" y="16"/>
                    <a:pt x="48" y="16"/>
                  </a:cubicBezTo>
                  <a:close/>
                  <a:moveTo>
                    <a:pt x="56" y="12"/>
                  </a:moveTo>
                  <a:cubicBezTo>
                    <a:pt x="55" y="12"/>
                    <a:pt x="54" y="12"/>
                    <a:pt x="53" y="12"/>
                  </a:cubicBezTo>
                  <a:cubicBezTo>
                    <a:pt x="53" y="11"/>
                    <a:pt x="53" y="11"/>
                    <a:pt x="53" y="11"/>
                  </a:cubicBezTo>
                  <a:cubicBezTo>
                    <a:pt x="56" y="11"/>
                    <a:pt x="59" y="11"/>
                    <a:pt x="62" y="11"/>
                  </a:cubicBezTo>
                  <a:cubicBezTo>
                    <a:pt x="60" y="11"/>
                    <a:pt x="58" y="11"/>
                    <a:pt x="56" y="12"/>
                  </a:cubicBezTo>
                  <a:close/>
                  <a:moveTo>
                    <a:pt x="50" y="11"/>
                  </a:moveTo>
                  <a:cubicBezTo>
                    <a:pt x="49" y="11"/>
                    <a:pt x="49" y="11"/>
                    <a:pt x="48" y="11"/>
                  </a:cubicBezTo>
                  <a:cubicBezTo>
                    <a:pt x="49" y="11"/>
                    <a:pt x="50" y="11"/>
                    <a:pt x="50" y="11"/>
                  </a:cubicBezTo>
                  <a:cubicBezTo>
                    <a:pt x="50" y="11"/>
                    <a:pt x="50" y="11"/>
                    <a:pt x="50" y="11"/>
                  </a:cubicBezTo>
                  <a:close/>
                  <a:moveTo>
                    <a:pt x="47" y="34"/>
                  </a:moveTo>
                  <a:cubicBezTo>
                    <a:pt x="47" y="33"/>
                    <a:pt x="47" y="32"/>
                    <a:pt x="47" y="31"/>
                  </a:cubicBezTo>
                  <a:cubicBezTo>
                    <a:pt x="47" y="28"/>
                    <a:pt x="47" y="25"/>
                    <a:pt x="48" y="22"/>
                  </a:cubicBezTo>
                  <a:cubicBezTo>
                    <a:pt x="48" y="22"/>
                    <a:pt x="48" y="21"/>
                    <a:pt x="47" y="21"/>
                  </a:cubicBezTo>
                  <a:cubicBezTo>
                    <a:pt x="48" y="21"/>
                    <a:pt x="48" y="21"/>
                    <a:pt x="48" y="21"/>
                  </a:cubicBezTo>
                  <a:cubicBezTo>
                    <a:pt x="48" y="24"/>
                    <a:pt x="48" y="27"/>
                    <a:pt x="48" y="29"/>
                  </a:cubicBezTo>
                  <a:cubicBezTo>
                    <a:pt x="48" y="31"/>
                    <a:pt x="48" y="32"/>
                    <a:pt x="47" y="34"/>
                  </a:cubicBezTo>
                  <a:close/>
                  <a:moveTo>
                    <a:pt x="53" y="30"/>
                  </a:moveTo>
                  <a:cubicBezTo>
                    <a:pt x="53" y="29"/>
                    <a:pt x="53" y="28"/>
                    <a:pt x="53" y="27"/>
                  </a:cubicBezTo>
                  <a:cubicBezTo>
                    <a:pt x="53" y="25"/>
                    <a:pt x="53" y="24"/>
                    <a:pt x="53" y="23"/>
                  </a:cubicBezTo>
                  <a:cubicBezTo>
                    <a:pt x="53" y="22"/>
                    <a:pt x="53" y="21"/>
                    <a:pt x="53" y="21"/>
                  </a:cubicBezTo>
                  <a:cubicBezTo>
                    <a:pt x="54" y="21"/>
                    <a:pt x="55" y="21"/>
                    <a:pt x="55" y="21"/>
                  </a:cubicBezTo>
                  <a:cubicBezTo>
                    <a:pt x="55" y="24"/>
                    <a:pt x="54" y="27"/>
                    <a:pt x="53" y="30"/>
                  </a:cubicBezTo>
                  <a:close/>
                  <a:moveTo>
                    <a:pt x="64" y="33"/>
                  </a:moveTo>
                  <a:cubicBezTo>
                    <a:pt x="63" y="29"/>
                    <a:pt x="63" y="25"/>
                    <a:pt x="63" y="20"/>
                  </a:cubicBezTo>
                  <a:cubicBezTo>
                    <a:pt x="64" y="20"/>
                    <a:pt x="65" y="20"/>
                    <a:pt x="67" y="20"/>
                  </a:cubicBezTo>
                  <a:cubicBezTo>
                    <a:pt x="66" y="24"/>
                    <a:pt x="65" y="29"/>
                    <a:pt x="64" y="33"/>
                  </a:cubicBezTo>
                  <a:close/>
                  <a:moveTo>
                    <a:pt x="77" y="26"/>
                  </a:moveTo>
                  <a:cubicBezTo>
                    <a:pt x="77" y="24"/>
                    <a:pt x="77" y="22"/>
                    <a:pt x="76" y="19"/>
                  </a:cubicBezTo>
                  <a:cubicBezTo>
                    <a:pt x="77" y="19"/>
                    <a:pt x="78" y="19"/>
                    <a:pt x="79" y="19"/>
                  </a:cubicBezTo>
                  <a:cubicBezTo>
                    <a:pt x="79" y="19"/>
                    <a:pt x="79" y="19"/>
                    <a:pt x="79" y="19"/>
                  </a:cubicBezTo>
                  <a:cubicBezTo>
                    <a:pt x="78" y="22"/>
                    <a:pt x="77" y="24"/>
                    <a:pt x="77" y="26"/>
                  </a:cubicBezTo>
                  <a:close/>
                  <a:moveTo>
                    <a:pt x="81" y="15"/>
                  </a:moveTo>
                  <a:cubicBezTo>
                    <a:pt x="79" y="15"/>
                    <a:pt x="78" y="15"/>
                    <a:pt x="76" y="15"/>
                  </a:cubicBezTo>
                  <a:cubicBezTo>
                    <a:pt x="76" y="15"/>
                    <a:pt x="76" y="15"/>
                    <a:pt x="76" y="15"/>
                  </a:cubicBezTo>
                  <a:cubicBezTo>
                    <a:pt x="78" y="14"/>
                    <a:pt x="79" y="14"/>
                    <a:pt x="81" y="14"/>
                  </a:cubicBezTo>
                  <a:cubicBezTo>
                    <a:pt x="81" y="15"/>
                    <a:pt x="81" y="15"/>
                    <a:pt x="81" y="15"/>
                  </a:cubicBezTo>
                  <a:close/>
                  <a:moveTo>
                    <a:pt x="35" y="14"/>
                  </a:moveTo>
                  <a:cubicBezTo>
                    <a:pt x="36" y="14"/>
                    <a:pt x="36" y="14"/>
                    <a:pt x="36" y="14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5" y="16"/>
                    <a:pt x="35" y="16"/>
                    <a:pt x="35" y="17"/>
                  </a:cubicBezTo>
                  <a:cubicBezTo>
                    <a:pt x="35" y="17"/>
                    <a:pt x="34" y="18"/>
                    <a:pt x="35" y="18"/>
                  </a:cubicBezTo>
                  <a:cubicBezTo>
                    <a:pt x="34" y="20"/>
                    <a:pt x="34" y="23"/>
                    <a:pt x="34" y="25"/>
                  </a:cubicBezTo>
                  <a:cubicBezTo>
                    <a:pt x="34" y="23"/>
                    <a:pt x="33" y="20"/>
                    <a:pt x="33" y="18"/>
                  </a:cubicBezTo>
                  <a:cubicBezTo>
                    <a:pt x="33" y="17"/>
                    <a:pt x="31" y="17"/>
                    <a:pt x="30" y="18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3" y="15"/>
                    <a:pt x="34" y="15"/>
                    <a:pt x="35" y="14"/>
                  </a:cubicBezTo>
                  <a:close/>
                  <a:moveTo>
                    <a:pt x="39" y="41"/>
                  </a:moveTo>
                  <a:cubicBezTo>
                    <a:pt x="39" y="41"/>
                    <a:pt x="39" y="41"/>
                    <a:pt x="39" y="41"/>
                  </a:cubicBezTo>
                  <a:cubicBezTo>
                    <a:pt x="40" y="39"/>
                    <a:pt x="40" y="36"/>
                    <a:pt x="41" y="34"/>
                  </a:cubicBezTo>
                  <a:cubicBezTo>
                    <a:pt x="41" y="35"/>
                    <a:pt x="41" y="35"/>
                    <a:pt x="41" y="36"/>
                  </a:cubicBezTo>
                  <a:cubicBezTo>
                    <a:pt x="41" y="37"/>
                    <a:pt x="42" y="37"/>
                    <a:pt x="42" y="37"/>
                  </a:cubicBezTo>
                  <a:cubicBezTo>
                    <a:pt x="43" y="38"/>
                    <a:pt x="44" y="40"/>
                    <a:pt x="44" y="41"/>
                  </a:cubicBezTo>
                  <a:cubicBezTo>
                    <a:pt x="45" y="42"/>
                    <a:pt x="48" y="41"/>
                    <a:pt x="49" y="40"/>
                  </a:cubicBezTo>
                  <a:cubicBezTo>
                    <a:pt x="49" y="40"/>
                    <a:pt x="50" y="40"/>
                    <a:pt x="50" y="40"/>
                  </a:cubicBezTo>
                  <a:cubicBezTo>
                    <a:pt x="50" y="40"/>
                    <a:pt x="50" y="41"/>
                    <a:pt x="51" y="42"/>
                  </a:cubicBezTo>
                  <a:cubicBezTo>
                    <a:pt x="51" y="43"/>
                    <a:pt x="52" y="43"/>
                    <a:pt x="53" y="43"/>
                  </a:cubicBezTo>
                  <a:cubicBezTo>
                    <a:pt x="50" y="43"/>
                    <a:pt x="47" y="43"/>
                    <a:pt x="44" y="43"/>
                  </a:cubicBezTo>
                  <a:cubicBezTo>
                    <a:pt x="42" y="42"/>
                    <a:pt x="41" y="42"/>
                    <a:pt x="39" y="41"/>
                  </a:cubicBezTo>
                  <a:close/>
                  <a:moveTo>
                    <a:pt x="82" y="8"/>
                  </a:moveTo>
                  <a:cubicBezTo>
                    <a:pt x="89" y="8"/>
                    <a:pt x="96" y="8"/>
                    <a:pt x="102" y="8"/>
                  </a:cubicBezTo>
                  <a:cubicBezTo>
                    <a:pt x="97" y="8"/>
                    <a:pt x="91" y="8"/>
                    <a:pt x="85" y="8"/>
                  </a:cubicBezTo>
                  <a:cubicBezTo>
                    <a:pt x="82" y="8"/>
                    <a:pt x="78" y="8"/>
                    <a:pt x="75" y="8"/>
                  </a:cubicBezTo>
                  <a:cubicBezTo>
                    <a:pt x="75" y="8"/>
                    <a:pt x="75" y="8"/>
                    <a:pt x="74" y="8"/>
                  </a:cubicBezTo>
                  <a:cubicBezTo>
                    <a:pt x="63" y="7"/>
                    <a:pt x="51" y="7"/>
                    <a:pt x="40" y="9"/>
                  </a:cubicBezTo>
                  <a:cubicBezTo>
                    <a:pt x="40" y="8"/>
                    <a:pt x="37" y="8"/>
                    <a:pt x="36" y="9"/>
                  </a:cubicBezTo>
                  <a:cubicBezTo>
                    <a:pt x="34" y="10"/>
                    <a:pt x="32" y="11"/>
                    <a:pt x="30" y="12"/>
                  </a:cubicBezTo>
                  <a:cubicBezTo>
                    <a:pt x="29" y="13"/>
                    <a:pt x="28" y="13"/>
                    <a:pt x="26" y="14"/>
                  </a:cubicBezTo>
                  <a:cubicBezTo>
                    <a:pt x="25" y="15"/>
                    <a:pt x="25" y="16"/>
                    <a:pt x="25" y="16"/>
                  </a:cubicBezTo>
                  <a:cubicBezTo>
                    <a:pt x="21" y="19"/>
                    <a:pt x="19" y="23"/>
                    <a:pt x="18" y="28"/>
                  </a:cubicBezTo>
                  <a:cubicBezTo>
                    <a:pt x="18" y="31"/>
                    <a:pt x="19" y="33"/>
                    <a:pt x="21" y="35"/>
                  </a:cubicBezTo>
                  <a:cubicBezTo>
                    <a:pt x="22" y="38"/>
                    <a:pt x="24" y="41"/>
                    <a:pt x="26" y="42"/>
                  </a:cubicBezTo>
                  <a:cubicBezTo>
                    <a:pt x="33" y="46"/>
                    <a:pt x="40" y="47"/>
                    <a:pt x="47" y="47"/>
                  </a:cubicBezTo>
                  <a:cubicBezTo>
                    <a:pt x="65" y="50"/>
                    <a:pt x="83" y="49"/>
                    <a:pt x="100" y="47"/>
                  </a:cubicBezTo>
                  <a:cubicBezTo>
                    <a:pt x="108" y="47"/>
                    <a:pt x="116" y="48"/>
                    <a:pt x="124" y="48"/>
                  </a:cubicBezTo>
                  <a:cubicBezTo>
                    <a:pt x="133" y="49"/>
                    <a:pt x="142" y="48"/>
                    <a:pt x="148" y="43"/>
                  </a:cubicBezTo>
                  <a:cubicBezTo>
                    <a:pt x="149" y="43"/>
                    <a:pt x="151" y="42"/>
                    <a:pt x="152" y="42"/>
                  </a:cubicBezTo>
                  <a:cubicBezTo>
                    <a:pt x="158" y="39"/>
                    <a:pt x="158" y="32"/>
                    <a:pt x="156" y="26"/>
                  </a:cubicBezTo>
                  <a:cubicBezTo>
                    <a:pt x="157" y="24"/>
                    <a:pt x="157" y="23"/>
                    <a:pt x="157" y="22"/>
                  </a:cubicBezTo>
                  <a:cubicBezTo>
                    <a:pt x="157" y="13"/>
                    <a:pt x="148" y="10"/>
                    <a:pt x="138" y="9"/>
                  </a:cubicBezTo>
                  <a:cubicBezTo>
                    <a:pt x="140" y="9"/>
                    <a:pt x="142" y="8"/>
                    <a:pt x="145" y="8"/>
                  </a:cubicBezTo>
                  <a:cubicBezTo>
                    <a:pt x="146" y="8"/>
                    <a:pt x="149" y="6"/>
                    <a:pt x="148" y="5"/>
                  </a:cubicBezTo>
                  <a:cubicBezTo>
                    <a:pt x="150" y="5"/>
                    <a:pt x="151" y="6"/>
                    <a:pt x="152" y="6"/>
                  </a:cubicBezTo>
                  <a:cubicBezTo>
                    <a:pt x="152" y="6"/>
                    <a:pt x="153" y="6"/>
                    <a:pt x="153" y="6"/>
                  </a:cubicBezTo>
                  <a:cubicBezTo>
                    <a:pt x="154" y="6"/>
                    <a:pt x="155" y="6"/>
                    <a:pt x="155" y="7"/>
                  </a:cubicBezTo>
                  <a:cubicBezTo>
                    <a:pt x="156" y="7"/>
                    <a:pt x="157" y="8"/>
                    <a:pt x="157" y="9"/>
                  </a:cubicBezTo>
                  <a:cubicBezTo>
                    <a:pt x="158" y="10"/>
                    <a:pt x="161" y="10"/>
                    <a:pt x="162" y="9"/>
                  </a:cubicBezTo>
                  <a:cubicBezTo>
                    <a:pt x="169" y="12"/>
                    <a:pt x="173" y="18"/>
                    <a:pt x="173" y="25"/>
                  </a:cubicBezTo>
                  <a:cubicBezTo>
                    <a:pt x="173" y="30"/>
                    <a:pt x="173" y="35"/>
                    <a:pt x="171" y="39"/>
                  </a:cubicBezTo>
                  <a:cubicBezTo>
                    <a:pt x="163" y="58"/>
                    <a:pt x="134" y="55"/>
                    <a:pt x="117" y="56"/>
                  </a:cubicBezTo>
                  <a:cubicBezTo>
                    <a:pt x="82" y="57"/>
                    <a:pt x="46" y="57"/>
                    <a:pt x="11" y="47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10" y="46"/>
                    <a:pt x="10" y="45"/>
                    <a:pt x="9" y="44"/>
                  </a:cubicBezTo>
                  <a:cubicBezTo>
                    <a:pt x="9" y="44"/>
                    <a:pt x="10" y="43"/>
                    <a:pt x="10" y="43"/>
                  </a:cubicBezTo>
                  <a:cubicBezTo>
                    <a:pt x="8" y="38"/>
                    <a:pt x="7" y="33"/>
                    <a:pt x="8" y="28"/>
                  </a:cubicBezTo>
                  <a:cubicBezTo>
                    <a:pt x="9" y="25"/>
                    <a:pt x="10" y="23"/>
                    <a:pt x="12" y="21"/>
                  </a:cubicBezTo>
                  <a:cubicBezTo>
                    <a:pt x="13" y="21"/>
                    <a:pt x="14" y="21"/>
                    <a:pt x="15" y="20"/>
                  </a:cubicBezTo>
                  <a:cubicBezTo>
                    <a:pt x="17" y="19"/>
                    <a:pt x="18" y="17"/>
                    <a:pt x="20" y="1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2" y="15"/>
                    <a:pt x="22" y="15"/>
                    <a:pt x="22" y="14"/>
                  </a:cubicBezTo>
                  <a:cubicBezTo>
                    <a:pt x="23" y="14"/>
                    <a:pt x="24" y="13"/>
                    <a:pt x="23" y="12"/>
                  </a:cubicBezTo>
                  <a:cubicBezTo>
                    <a:pt x="22" y="11"/>
                    <a:pt x="20" y="12"/>
                    <a:pt x="19" y="12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40" y="6"/>
                    <a:pt x="61" y="7"/>
                    <a:pt x="82" y="8"/>
                  </a:cubicBezTo>
                  <a:close/>
                  <a:moveTo>
                    <a:pt x="112" y="66"/>
                  </a:moveTo>
                  <a:cubicBezTo>
                    <a:pt x="94" y="66"/>
                    <a:pt x="76" y="65"/>
                    <a:pt x="58" y="64"/>
                  </a:cubicBezTo>
                  <a:cubicBezTo>
                    <a:pt x="43" y="64"/>
                    <a:pt x="21" y="65"/>
                    <a:pt x="12" y="51"/>
                  </a:cubicBezTo>
                  <a:cubicBezTo>
                    <a:pt x="55" y="62"/>
                    <a:pt x="103" y="62"/>
                    <a:pt x="146" y="57"/>
                  </a:cubicBezTo>
                  <a:cubicBezTo>
                    <a:pt x="153" y="56"/>
                    <a:pt x="160" y="54"/>
                    <a:pt x="165" y="51"/>
                  </a:cubicBezTo>
                  <a:cubicBezTo>
                    <a:pt x="164" y="52"/>
                    <a:pt x="164" y="52"/>
                    <a:pt x="163" y="53"/>
                  </a:cubicBezTo>
                  <a:cubicBezTo>
                    <a:pt x="161" y="53"/>
                    <a:pt x="159" y="55"/>
                    <a:pt x="160" y="56"/>
                  </a:cubicBezTo>
                  <a:cubicBezTo>
                    <a:pt x="158" y="57"/>
                    <a:pt x="157" y="58"/>
                    <a:pt x="156" y="58"/>
                  </a:cubicBezTo>
                  <a:cubicBezTo>
                    <a:pt x="156" y="58"/>
                    <a:pt x="156" y="59"/>
                    <a:pt x="156" y="59"/>
                  </a:cubicBezTo>
                  <a:cubicBezTo>
                    <a:pt x="155" y="59"/>
                    <a:pt x="154" y="59"/>
                    <a:pt x="154" y="60"/>
                  </a:cubicBezTo>
                  <a:cubicBezTo>
                    <a:pt x="141" y="66"/>
                    <a:pt x="126" y="65"/>
                    <a:pt x="112" y="66"/>
                  </a:cubicBezTo>
                  <a:close/>
                  <a:moveTo>
                    <a:pt x="159" y="74"/>
                  </a:moveTo>
                  <a:cubicBezTo>
                    <a:pt x="158" y="74"/>
                    <a:pt x="158" y="75"/>
                    <a:pt x="158" y="75"/>
                  </a:cubicBezTo>
                  <a:cubicBezTo>
                    <a:pt x="158" y="75"/>
                    <a:pt x="158" y="75"/>
                    <a:pt x="157" y="75"/>
                  </a:cubicBezTo>
                  <a:cubicBezTo>
                    <a:pt x="157" y="75"/>
                    <a:pt x="157" y="75"/>
                    <a:pt x="157" y="75"/>
                  </a:cubicBezTo>
                  <a:cubicBezTo>
                    <a:pt x="157" y="73"/>
                    <a:pt x="157" y="71"/>
                    <a:pt x="157" y="69"/>
                  </a:cubicBezTo>
                  <a:cubicBezTo>
                    <a:pt x="157" y="71"/>
                    <a:pt x="158" y="72"/>
                    <a:pt x="159" y="74"/>
                  </a:cubicBezTo>
                  <a:close/>
                  <a:moveTo>
                    <a:pt x="151" y="75"/>
                  </a:moveTo>
                  <a:cubicBezTo>
                    <a:pt x="151" y="76"/>
                    <a:pt x="151" y="76"/>
                    <a:pt x="151" y="76"/>
                  </a:cubicBezTo>
                  <a:cubicBezTo>
                    <a:pt x="151" y="76"/>
                    <a:pt x="151" y="76"/>
                    <a:pt x="150" y="76"/>
                  </a:cubicBezTo>
                  <a:cubicBezTo>
                    <a:pt x="150" y="76"/>
                    <a:pt x="150" y="76"/>
                    <a:pt x="150" y="76"/>
                  </a:cubicBezTo>
                  <a:cubicBezTo>
                    <a:pt x="151" y="76"/>
                    <a:pt x="151" y="76"/>
                    <a:pt x="151" y="75"/>
                  </a:cubicBezTo>
                  <a:close/>
                  <a:moveTo>
                    <a:pt x="69" y="83"/>
                  </a:moveTo>
                  <a:cubicBezTo>
                    <a:pt x="83" y="83"/>
                    <a:pt x="96" y="84"/>
                    <a:pt x="109" y="84"/>
                  </a:cubicBezTo>
                  <a:cubicBezTo>
                    <a:pt x="108" y="86"/>
                    <a:pt x="108" y="88"/>
                    <a:pt x="107" y="89"/>
                  </a:cubicBezTo>
                  <a:cubicBezTo>
                    <a:pt x="103" y="89"/>
                    <a:pt x="98" y="89"/>
                    <a:pt x="94" y="89"/>
                  </a:cubicBezTo>
                  <a:cubicBezTo>
                    <a:pt x="91" y="89"/>
                    <a:pt x="88" y="89"/>
                    <a:pt x="85" y="89"/>
                  </a:cubicBezTo>
                  <a:cubicBezTo>
                    <a:pt x="74" y="89"/>
                    <a:pt x="62" y="89"/>
                    <a:pt x="51" y="89"/>
                  </a:cubicBezTo>
                  <a:cubicBezTo>
                    <a:pt x="44" y="88"/>
                    <a:pt x="37" y="86"/>
                    <a:pt x="30" y="84"/>
                  </a:cubicBezTo>
                  <a:cubicBezTo>
                    <a:pt x="28" y="83"/>
                    <a:pt x="23" y="85"/>
                    <a:pt x="25" y="86"/>
                  </a:cubicBezTo>
                  <a:cubicBezTo>
                    <a:pt x="29" y="88"/>
                    <a:pt x="33" y="89"/>
                    <a:pt x="37" y="90"/>
                  </a:cubicBezTo>
                  <a:cubicBezTo>
                    <a:pt x="36" y="90"/>
                    <a:pt x="35" y="90"/>
                    <a:pt x="33" y="89"/>
                  </a:cubicBezTo>
                  <a:cubicBezTo>
                    <a:pt x="33" y="89"/>
                    <a:pt x="33" y="89"/>
                    <a:pt x="32" y="90"/>
                  </a:cubicBezTo>
                  <a:cubicBezTo>
                    <a:pt x="31" y="89"/>
                    <a:pt x="30" y="89"/>
                    <a:pt x="29" y="88"/>
                  </a:cubicBezTo>
                  <a:cubicBezTo>
                    <a:pt x="27" y="87"/>
                    <a:pt x="22" y="90"/>
                    <a:pt x="25" y="91"/>
                  </a:cubicBezTo>
                  <a:cubicBezTo>
                    <a:pt x="26" y="92"/>
                    <a:pt x="28" y="92"/>
                    <a:pt x="29" y="93"/>
                  </a:cubicBezTo>
                  <a:cubicBezTo>
                    <a:pt x="27" y="93"/>
                    <a:pt x="26" y="93"/>
                    <a:pt x="24" y="93"/>
                  </a:cubicBezTo>
                  <a:cubicBezTo>
                    <a:pt x="23" y="91"/>
                    <a:pt x="23" y="89"/>
                    <a:pt x="23" y="87"/>
                  </a:cubicBezTo>
                  <a:cubicBezTo>
                    <a:pt x="23" y="87"/>
                    <a:pt x="24" y="87"/>
                    <a:pt x="24" y="86"/>
                  </a:cubicBezTo>
                  <a:cubicBezTo>
                    <a:pt x="24" y="85"/>
                    <a:pt x="24" y="84"/>
                    <a:pt x="24" y="83"/>
                  </a:cubicBezTo>
                  <a:cubicBezTo>
                    <a:pt x="39" y="84"/>
                    <a:pt x="54" y="83"/>
                    <a:pt x="69" y="83"/>
                  </a:cubicBezTo>
                  <a:close/>
                  <a:moveTo>
                    <a:pt x="101" y="187"/>
                  </a:moveTo>
                  <a:cubicBezTo>
                    <a:pt x="81" y="188"/>
                    <a:pt x="61" y="189"/>
                    <a:pt x="41" y="188"/>
                  </a:cubicBezTo>
                  <a:cubicBezTo>
                    <a:pt x="64" y="188"/>
                    <a:pt x="87" y="187"/>
                    <a:pt x="111" y="186"/>
                  </a:cubicBezTo>
                  <a:cubicBezTo>
                    <a:pt x="126" y="186"/>
                    <a:pt x="142" y="187"/>
                    <a:pt x="158" y="186"/>
                  </a:cubicBezTo>
                  <a:cubicBezTo>
                    <a:pt x="158" y="186"/>
                    <a:pt x="157" y="186"/>
                    <a:pt x="157" y="186"/>
                  </a:cubicBezTo>
                  <a:cubicBezTo>
                    <a:pt x="138" y="188"/>
                    <a:pt x="119" y="187"/>
                    <a:pt x="101" y="187"/>
                  </a:cubicBezTo>
                  <a:close/>
                  <a:moveTo>
                    <a:pt x="179" y="189"/>
                  </a:moveTo>
                  <a:cubicBezTo>
                    <a:pt x="179" y="189"/>
                    <a:pt x="178" y="189"/>
                    <a:pt x="178" y="189"/>
                  </a:cubicBezTo>
                  <a:cubicBezTo>
                    <a:pt x="177" y="190"/>
                    <a:pt x="176" y="190"/>
                    <a:pt x="176" y="190"/>
                  </a:cubicBezTo>
                  <a:cubicBezTo>
                    <a:pt x="177" y="190"/>
                    <a:pt x="178" y="189"/>
                    <a:pt x="179" y="189"/>
                  </a:cubicBezTo>
                  <a:close/>
                  <a:moveTo>
                    <a:pt x="167" y="199"/>
                  </a:moveTo>
                  <a:cubicBezTo>
                    <a:pt x="166" y="199"/>
                    <a:pt x="164" y="200"/>
                    <a:pt x="162" y="200"/>
                  </a:cubicBezTo>
                  <a:cubicBezTo>
                    <a:pt x="158" y="201"/>
                    <a:pt x="138" y="205"/>
                    <a:pt x="152" y="201"/>
                  </a:cubicBezTo>
                  <a:cubicBezTo>
                    <a:pt x="156" y="200"/>
                    <a:pt x="160" y="199"/>
                    <a:pt x="163" y="198"/>
                  </a:cubicBezTo>
                  <a:cubicBezTo>
                    <a:pt x="165" y="198"/>
                    <a:pt x="166" y="198"/>
                    <a:pt x="167" y="199"/>
                  </a:cubicBezTo>
                  <a:close/>
                  <a:moveTo>
                    <a:pt x="188" y="186"/>
                  </a:moveTo>
                  <a:cubicBezTo>
                    <a:pt x="194" y="185"/>
                    <a:pt x="199" y="184"/>
                    <a:pt x="205" y="183"/>
                  </a:cubicBezTo>
                  <a:cubicBezTo>
                    <a:pt x="199" y="186"/>
                    <a:pt x="192" y="187"/>
                    <a:pt x="186" y="188"/>
                  </a:cubicBezTo>
                  <a:cubicBezTo>
                    <a:pt x="187" y="187"/>
                    <a:pt x="188" y="187"/>
                    <a:pt x="188" y="186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4" tIns="34281" rIns="68564" bIns="34281" numCol="1" anchor="t" anchorCtr="0" compatLnSpc="1"/>
            <a:lstStyle/>
            <a:p>
              <a:pPr defTabSz="1088390" fontAlgn="base"/>
              <a:endParaRPr lang="zh-CN" altLang="en-US" sz="1575" strike="noStrike" noProof="1">
                <a:solidFill>
                  <a:prstClr val="black"/>
                </a:solidFill>
                <a:latin typeface="Calibri"/>
                <a:ea typeface="方正正粗黑简体"/>
              </a:endParaRPr>
            </a:p>
          </p:txBody>
        </p:sp>
        <p:sp>
          <p:nvSpPr>
            <p:cNvPr id="254" name="Freeform 2141"/>
            <p:cNvSpPr/>
            <p:nvPr/>
          </p:nvSpPr>
          <p:spPr bwMode="auto">
            <a:xfrm>
              <a:off x="7426325" y="4841876"/>
              <a:ext cx="23813" cy="38100"/>
            </a:xfrm>
            <a:custGeom>
              <a:gdLst>
                <a:gd name="T0" fmla="*/ 9 w 14"/>
                <a:gd name="T1" fmla="*/ 18 h 22"/>
                <a:gd name="T2" fmla="*/ 6 w 14"/>
                <a:gd name="T3" fmla="*/ 2 h 22"/>
                <a:gd name="T4" fmla="*/ 0 w 14"/>
                <a:gd name="T5" fmla="*/ 3 h 22"/>
                <a:gd name="T6" fmla="*/ 5 w 14"/>
                <a:gd name="T7" fmla="*/ 21 h 22"/>
                <a:gd name="T8" fmla="*/ 7 w 14"/>
                <a:gd name="T9" fmla="*/ 22 h 22"/>
                <a:gd name="T10" fmla="*/ 11 w 14"/>
                <a:gd name="T11" fmla="*/ 20 h 22"/>
                <a:gd name="T12" fmla="*/ 9 w 14"/>
                <a:gd name="T13" fmla="*/ 18 h 2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22">
                  <a:moveTo>
                    <a:pt x="9" y="18"/>
                  </a:moveTo>
                  <a:cubicBezTo>
                    <a:pt x="7" y="13"/>
                    <a:pt x="6" y="8"/>
                    <a:pt x="6" y="2"/>
                  </a:cubicBezTo>
                  <a:cubicBezTo>
                    <a:pt x="6" y="0"/>
                    <a:pt x="0" y="1"/>
                    <a:pt x="0" y="3"/>
                  </a:cubicBezTo>
                  <a:cubicBezTo>
                    <a:pt x="0" y="10"/>
                    <a:pt x="2" y="16"/>
                    <a:pt x="5" y="21"/>
                  </a:cubicBezTo>
                  <a:cubicBezTo>
                    <a:pt x="5" y="22"/>
                    <a:pt x="6" y="22"/>
                    <a:pt x="7" y="22"/>
                  </a:cubicBezTo>
                  <a:cubicBezTo>
                    <a:pt x="9" y="22"/>
                    <a:pt x="10" y="21"/>
                    <a:pt x="11" y="20"/>
                  </a:cubicBezTo>
                  <a:cubicBezTo>
                    <a:pt x="14" y="19"/>
                    <a:pt x="11" y="18"/>
                    <a:pt x="9" y="18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4" tIns="34281" rIns="68564" bIns="34281" numCol="1" anchor="t" anchorCtr="0" compatLnSpc="1"/>
            <a:lstStyle/>
            <a:p>
              <a:pPr defTabSz="1088390" fontAlgn="base"/>
              <a:endParaRPr lang="zh-CN" altLang="en-US" sz="1575" strike="noStrike" noProof="1">
                <a:solidFill>
                  <a:prstClr val="black"/>
                </a:solidFill>
                <a:latin typeface="Calibri"/>
                <a:ea typeface="方正正粗黑简体"/>
              </a:endParaRPr>
            </a:p>
          </p:txBody>
        </p:sp>
        <p:sp>
          <p:nvSpPr>
            <p:cNvPr id="255" name="Freeform 2142"/>
            <p:cNvSpPr/>
            <p:nvPr/>
          </p:nvSpPr>
          <p:spPr bwMode="auto">
            <a:xfrm>
              <a:off x="7448550" y="4852989"/>
              <a:ext cx="19050" cy="26988"/>
            </a:xfrm>
            <a:custGeom>
              <a:gdLst>
                <a:gd name="T0" fmla="*/ 8 w 11"/>
                <a:gd name="T1" fmla="*/ 8 h 16"/>
                <a:gd name="T2" fmla="*/ 6 w 11"/>
                <a:gd name="T3" fmla="*/ 8 h 16"/>
                <a:gd name="T4" fmla="*/ 6 w 11"/>
                <a:gd name="T5" fmla="*/ 3 h 16"/>
                <a:gd name="T6" fmla="*/ 0 w 11"/>
                <a:gd name="T7" fmla="*/ 4 h 16"/>
                <a:gd name="T8" fmla="*/ 1 w 11"/>
                <a:gd name="T9" fmla="*/ 14 h 16"/>
                <a:gd name="T10" fmla="*/ 5 w 11"/>
                <a:gd name="T11" fmla="*/ 15 h 16"/>
                <a:gd name="T12" fmla="*/ 10 w 11"/>
                <a:gd name="T13" fmla="*/ 10 h 16"/>
                <a:gd name="T14" fmla="*/ 8 w 11"/>
                <a:gd name="T15" fmla="*/ 8 h 1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" h="16">
                  <a:moveTo>
                    <a:pt x="8" y="8"/>
                  </a:moveTo>
                  <a:cubicBezTo>
                    <a:pt x="8" y="8"/>
                    <a:pt x="7" y="8"/>
                    <a:pt x="6" y="8"/>
                  </a:cubicBezTo>
                  <a:cubicBezTo>
                    <a:pt x="6" y="6"/>
                    <a:pt x="6" y="4"/>
                    <a:pt x="6" y="3"/>
                  </a:cubicBezTo>
                  <a:cubicBezTo>
                    <a:pt x="6" y="0"/>
                    <a:pt x="0" y="1"/>
                    <a:pt x="0" y="4"/>
                  </a:cubicBezTo>
                  <a:cubicBezTo>
                    <a:pt x="1" y="7"/>
                    <a:pt x="1" y="11"/>
                    <a:pt x="1" y="14"/>
                  </a:cubicBezTo>
                  <a:cubicBezTo>
                    <a:pt x="2" y="16"/>
                    <a:pt x="4" y="15"/>
                    <a:pt x="5" y="15"/>
                  </a:cubicBezTo>
                  <a:cubicBezTo>
                    <a:pt x="8" y="14"/>
                    <a:pt x="9" y="12"/>
                    <a:pt x="10" y="10"/>
                  </a:cubicBezTo>
                  <a:cubicBezTo>
                    <a:pt x="11" y="9"/>
                    <a:pt x="9" y="8"/>
                    <a:pt x="8" y="8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4" tIns="34281" rIns="68564" bIns="34281" numCol="1" anchor="t" anchorCtr="0" compatLnSpc="1"/>
            <a:lstStyle/>
            <a:p>
              <a:pPr defTabSz="1088390" fontAlgn="base"/>
              <a:endParaRPr lang="zh-CN" altLang="en-US" sz="1575" strike="noStrike" noProof="1">
                <a:solidFill>
                  <a:prstClr val="black"/>
                </a:solidFill>
                <a:latin typeface="Calibri"/>
                <a:ea typeface="方正正粗黑简体"/>
              </a:endParaRPr>
            </a:p>
          </p:txBody>
        </p:sp>
        <p:sp>
          <p:nvSpPr>
            <p:cNvPr id="256" name="Freeform 2143"/>
            <p:cNvSpPr/>
            <p:nvPr/>
          </p:nvSpPr>
          <p:spPr bwMode="auto">
            <a:xfrm>
              <a:off x="7466013" y="4848226"/>
              <a:ext cx="14288" cy="31750"/>
            </a:xfrm>
            <a:custGeom>
              <a:gdLst>
                <a:gd name="T0" fmla="*/ 0 w 8"/>
                <a:gd name="T1" fmla="*/ 3 h 18"/>
                <a:gd name="T2" fmla="*/ 2 w 8"/>
                <a:gd name="T3" fmla="*/ 16 h 18"/>
                <a:gd name="T4" fmla="*/ 8 w 8"/>
                <a:gd name="T5" fmla="*/ 14 h 18"/>
                <a:gd name="T6" fmla="*/ 6 w 8"/>
                <a:gd name="T7" fmla="*/ 2 h 18"/>
                <a:gd name="T8" fmla="*/ 0 w 8"/>
                <a:gd name="T9" fmla="*/ 3 h 1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8">
                  <a:moveTo>
                    <a:pt x="0" y="3"/>
                  </a:moveTo>
                  <a:cubicBezTo>
                    <a:pt x="0" y="7"/>
                    <a:pt x="1" y="12"/>
                    <a:pt x="2" y="16"/>
                  </a:cubicBezTo>
                  <a:cubicBezTo>
                    <a:pt x="3" y="18"/>
                    <a:pt x="8" y="16"/>
                    <a:pt x="8" y="14"/>
                  </a:cubicBezTo>
                  <a:cubicBezTo>
                    <a:pt x="6" y="11"/>
                    <a:pt x="6" y="6"/>
                    <a:pt x="6" y="2"/>
                  </a:cubicBezTo>
                  <a:cubicBezTo>
                    <a:pt x="6" y="0"/>
                    <a:pt x="0" y="1"/>
                    <a:pt x="0" y="3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4" tIns="34281" rIns="68564" bIns="34281" numCol="1" anchor="t" anchorCtr="0" compatLnSpc="1"/>
            <a:lstStyle/>
            <a:p>
              <a:pPr defTabSz="1088390" fontAlgn="base"/>
              <a:endParaRPr lang="zh-CN" altLang="en-US" sz="1575" strike="noStrike" noProof="1">
                <a:solidFill>
                  <a:prstClr val="black"/>
                </a:solidFill>
                <a:latin typeface="Calibri"/>
                <a:ea typeface="方正正粗黑简体"/>
              </a:endParaRPr>
            </a:p>
          </p:txBody>
        </p:sp>
        <p:sp>
          <p:nvSpPr>
            <p:cNvPr id="257" name="Freeform 2144"/>
            <p:cNvSpPr/>
            <p:nvPr/>
          </p:nvSpPr>
          <p:spPr bwMode="auto">
            <a:xfrm>
              <a:off x="7483475" y="4841876"/>
              <a:ext cx="36513" cy="39688"/>
            </a:xfrm>
            <a:custGeom>
              <a:gdLst>
                <a:gd name="T0" fmla="*/ 15 w 21"/>
                <a:gd name="T1" fmla="*/ 9 h 23"/>
                <a:gd name="T2" fmla="*/ 14 w 21"/>
                <a:gd name="T3" fmla="*/ 12 h 23"/>
                <a:gd name="T4" fmla="*/ 12 w 21"/>
                <a:gd name="T5" fmla="*/ 12 h 23"/>
                <a:gd name="T6" fmla="*/ 12 w 21"/>
                <a:gd name="T7" fmla="*/ 3 h 23"/>
                <a:gd name="T8" fmla="*/ 7 w 21"/>
                <a:gd name="T9" fmla="*/ 3 h 23"/>
                <a:gd name="T10" fmla="*/ 7 w 21"/>
                <a:gd name="T11" fmla="*/ 17 h 23"/>
                <a:gd name="T12" fmla="*/ 7 w 21"/>
                <a:gd name="T13" fmla="*/ 17 h 23"/>
                <a:gd name="T14" fmla="*/ 2 w 21"/>
                <a:gd name="T15" fmla="*/ 19 h 23"/>
                <a:gd name="T16" fmla="*/ 1 w 21"/>
                <a:gd name="T17" fmla="*/ 22 h 23"/>
                <a:gd name="T18" fmla="*/ 5 w 21"/>
                <a:gd name="T19" fmla="*/ 22 h 23"/>
                <a:gd name="T20" fmla="*/ 20 w 21"/>
                <a:gd name="T21" fmla="*/ 8 h 23"/>
                <a:gd name="T22" fmla="*/ 15 w 21"/>
                <a:gd name="T23" fmla="*/ 9 h 2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1" h="23">
                  <a:moveTo>
                    <a:pt x="15" y="9"/>
                  </a:moveTo>
                  <a:cubicBezTo>
                    <a:pt x="15" y="10"/>
                    <a:pt x="14" y="11"/>
                    <a:pt x="14" y="12"/>
                  </a:cubicBezTo>
                  <a:cubicBezTo>
                    <a:pt x="13" y="12"/>
                    <a:pt x="13" y="12"/>
                    <a:pt x="12" y="12"/>
                  </a:cubicBezTo>
                  <a:cubicBezTo>
                    <a:pt x="12" y="9"/>
                    <a:pt x="12" y="6"/>
                    <a:pt x="12" y="3"/>
                  </a:cubicBezTo>
                  <a:cubicBezTo>
                    <a:pt x="12" y="0"/>
                    <a:pt x="7" y="1"/>
                    <a:pt x="7" y="3"/>
                  </a:cubicBezTo>
                  <a:cubicBezTo>
                    <a:pt x="7" y="8"/>
                    <a:pt x="7" y="13"/>
                    <a:pt x="7" y="17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5" y="18"/>
                    <a:pt x="4" y="18"/>
                    <a:pt x="2" y="19"/>
                  </a:cubicBezTo>
                  <a:cubicBezTo>
                    <a:pt x="1" y="19"/>
                    <a:pt x="0" y="21"/>
                    <a:pt x="1" y="22"/>
                  </a:cubicBezTo>
                  <a:cubicBezTo>
                    <a:pt x="2" y="23"/>
                    <a:pt x="4" y="23"/>
                    <a:pt x="5" y="22"/>
                  </a:cubicBezTo>
                  <a:cubicBezTo>
                    <a:pt x="12" y="20"/>
                    <a:pt x="20" y="17"/>
                    <a:pt x="20" y="8"/>
                  </a:cubicBezTo>
                  <a:cubicBezTo>
                    <a:pt x="21" y="5"/>
                    <a:pt x="15" y="6"/>
                    <a:pt x="15" y="9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4" tIns="34281" rIns="68564" bIns="34281" numCol="1" anchor="t" anchorCtr="0" compatLnSpc="1"/>
            <a:lstStyle/>
            <a:p>
              <a:pPr defTabSz="1088390" fontAlgn="base"/>
              <a:endParaRPr lang="zh-CN" altLang="en-US" sz="1575" strike="noStrike" noProof="1">
                <a:solidFill>
                  <a:prstClr val="black"/>
                </a:solidFill>
                <a:latin typeface="Calibri"/>
                <a:ea typeface="方正正粗黑简体"/>
              </a:endParaRPr>
            </a:p>
          </p:txBody>
        </p:sp>
        <p:sp>
          <p:nvSpPr>
            <p:cNvPr id="258" name="Freeform 2145"/>
            <p:cNvSpPr/>
            <p:nvPr/>
          </p:nvSpPr>
          <p:spPr bwMode="auto">
            <a:xfrm>
              <a:off x="7164388" y="4057651"/>
              <a:ext cx="136525" cy="49213"/>
            </a:xfrm>
            <a:custGeom>
              <a:gdLst>
                <a:gd name="T0" fmla="*/ 75 w 79"/>
                <a:gd name="T1" fmla="*/ 1 h 28"/>
                <a:gd name="T2" fmla="*/ 3 w 79"/>
                <a:gd name="T3" fmla="*/ 26 h 28"/>
                <a:gd name="T4" fmla="*/ 7 w 79"/>
                <a:gd name="T5" fmla="*/ 27 h 28"/>
                <a:gd name="T6" fmla="*/ 74 w 79"/>
                <a:gd name="T7" fmla="*/ 3 h 28"/>
                <a:gd name="T8" fmla="*/ 75 w 79"/>
                <a:gd name="T9" fmla="*/ 1 h 2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28">
                  <a:moveTo>
                    <a:pt x="75" y="1"/>
                  </a:moveTo>
                  <a:cubicBezTo>
                    <a:pt x="49" y="4"/>
                    <a:pt x="22" y="7"/>
                    <a:pt x="3" y="26"/>
                  </a:cubicBezTo>
                  <a:cubicBezTo>
                    <a:pt x="0" y="28"/>
                    <a:pt x="6" y="28"/>
                    <a:pt x="7" y="27"/>
                  </a:cubicBezTo>
                  <a:cubicBezTo>
                    <a:pt x="25" y="9"/>
                    <a:pt x="50" y="7"/>
                    <a:pt x="74" y="3"/>
                  </a:cubicBezTo>
                  <a:cubicBezTo>
                    <a:pt x="77" y="3"/>
                    <a:pt x="79" y="0"/>
                    <a:pt x="75" y="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4" tIns="34281" rIns="68564" bIns="34281" numCol="1" anchor="t" anchorCtr="0" compatLnSpc="1"/>
            <a:lstStyle/>
            <a:p>
              <a:pPr defTabSz="1088390" fontAlgn="base"/>
              <a:endParaRPr lang="zh-CN" altLang="en-US" sz="1575" strike="noStrike" noProof="1">
                <a:solidFill>
                  <a:prstClr val="black"/>
                </a:solidFill>
                <a:latin typeface="Calibri"/>
                <a:ea typeface="方正正粗黑简体"/>
              </a:endParaRPr>
            </a:p>
          </p:txBody>
        </p:sp>
        <p:sp>
          <p:nvSpPr>
            <p:cNvPr id="259" name="Freeform 2146"/>
            <p:cNvSpPr/>
            <p:nvPr/>
          </p:nvSpPr>
          <p:spPr bwMode="auto">
            <a:xfrm>
              <a:off x="7199313" y="4257676"/>
              <a:ext cx="155575" cy="44450"/>
            </a:xfrm>
            <a:custGeom>
              <a:gdLst>
                <a:gd name="T0" fmla="*/ 84 w 90"/>
                <a:gd name="T1" fmla="*/ 2 h 26"/>
                <a:gd name="T2" fmla="*/ 6 w 90"/>
                <a:gd name="T3" fmla="*/ 24 h 26"/>
                <a:gd name="T4" fmla="*/ 3 w 90"/>
                <a:gd name="T5" fmla="*/ 26 h 26"/>
                <a:gd name="T6" fmla="*/ 89 w 90"/>
                <a:gd name="T7" fmla="*/ 1 h 26"/>
                <a:gd name="T8" fmla="*/ 84 w 90"/>
                <a:gd name="T9" fmla="*/ 2 h 2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26">
                  <a:moveTo>
                    <a:pt x="84" y="2"/>
                  </a:moveTo>
                  <a:cubicBezTo>
                    <a:pt x="62" y="21"/>
                    <a:pt x="33" y="20"/>
                    <a:pt x="6" y="24"/>
                  </a:cubicBezTo>
                  <a:cubicBezTo>
                    <a:pt x="5" y="24"/>
                    <a:pt x="0" y="26"/>
                    <a:pt x="3" y="26"/>
                  </a:cubicBezTo>
                  <a:cubicBezTo>
                    <a:pt x="33" y="22"/>
                    <a:pt x="65" y="22"/>
                    <a:pt x="89" y="1"/>
                  </a:cubicBezTo>
                  <a:cubicBezTo>
                    <a:pt x="90" y="0"/>
                    <a:pt x="85" y="1"/>
                    <a:pt x="84" y="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4" tIns="34281" rIns="68564" bIns="34281" numCol="1" anchor="t" anchorCtr="0" compatLnSpc="1"/>
            <a:lstStyle/>
            <a:p>
              <a:pPr defTabSz="1088390" fontAlgn="base"/>
              <a:endParaRPr lang="zh-CN" altLang="en-US" sz="1575" strike="noStrike" noProof="1">
                <a:solidFill>
                  <a:prstClr val="black"/>
                </a:solidFill>
                <a:latin typeface="Calibri"/>
                <a:ea typeface="方正正粗黑简体"/>
              </a:endParaRPr>
            </a:p>
          </p:txBody>
        </p:sp>
        <p:sp>
          <p:nvSpPr>
            <p:cNvPr id="260" name="Freeform 2147"/>
            <p:cNvSpPr>
              <a:spLocks noEditPoints="1"/>
            </p:cNvSpPr>
            <p:nvPr/>
          </p:nvSpPr>
          <p:spPr bwMode="auto">
            <a:xfrm>
              <a:off x="7259638" y="4125914"/>
              <a:ext cx="201613" cy="73025"/>
            </a:xfrm>
            <a:custGeom>
              <a:gdLst>
                <a:gd name="T0" fmla="*/ 4 w 116"/>
                <a:gd name="T1" fmla="*/ 42 h 42"/>
                <a:gd name="T2" fmla="*/ 106 w 116"/>
                <a:gd name="T3" fmla="*/ 10 h 42"/>
                <a:gd name="T4" fmla="*/ 106 w 116"/>
                <a:gd name="T5" fmla="*/ 10 h 42"/>
                <a:gd name="T6" fmla="*/ 113 w 116"/>
                <a:gd name="T7" fmla="*/ 4 h 42"/>
                <a:gd name="T8" fmla="*/ 109 w 116"/>
                <a:gd name="T9" fmla="*/ 2 h 42"/>
                <a:gd name="T10" fmla="*/ 26 w 116"/>
                <a:gd name="T11" fmla="*/ 33 h 42"/>
                <a:gd name="T12" fmla="*/ 26 w 116"/>
                <a:gd name="T13" fmla="*/ 37 h 42"/>
                <a:gd name="T14" fmla="*/ 34 w 116"/>
                <a:gd name="T15" fmla="*/ 37 h 42"/>
                <a:gd name="T16" fmla="*/ 5 w 116"/>
                <a:gd name="T17" fmla="*/ 39 h 42"/>
                <a:gd name="T18" fmla="*/ 4 w 116"/>
                <a:gd name="T19" fmla="*/ 42 h 42"/>
                <a:gd name="T20" fmla="*/ 67 w 116"/>
                <a:gd name="T21" fmla="*/ 31 h 42"/>
                <a:gd name="T22" fmla="*/ 64 w 116"/>
                <a:gd name="T23" fmla="*/ 32 h 42"/>
                <a:gd name="T24" fmla="*/ 67 w 116"/>
                <a:gd name="T25" fmla="*/ 31 h 42"/>
                <a:gd name="T26" fmla="*/ 76 w 116"/>
                <a:gd name="T27" fmla="*/ 28 h 42"/>
                <a:gd name="T28" fmla="*/ 74 w 116"/>
                <a:gd name="T29" fmla="*/ 29 h 42"/>
                <a:gd name="T30" fmla="*/ 76 w 116"/>
                <a:gd name="T31" fmla="*/ 28 h 42"/>
                <a:gd name="T32" fmla="*/ 73 w 116"/>
                <a:gd name="T33" fmla="*/ 29 h 42"/>
                <a:gd name="T34" fmla="*/ 68 w 116"/>
                <a:gd name="T35" fmla="*/ 31 h 42"/>
                <a:gd name="T36" fmla="*/ 73 w 116"/>
                <a:gd name="T37" fmla="*/ 29 h 4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5" h="42">
                  <a:moveTo>
                    <a:pt x="4" y="42"/>
                  </a:moveTo>
                  <a:cubicBezTo>
                    <a:pt x="39" y="40"/>
                    <a:pt x="82" y="39"/>
                    <a:pt x="106" y="10"/>
                  </a:cubicBezTo>
                  <a:cubicBezTo>
                    <a:pt x="106" y="10"/>
                    <a:pt x="106" y="10"/>
                    <a:pt x="106" y="10"/>
                  </a:cubicBezTo>
                  <a:cubicBezTo>
                    <a:pt x="109" y="8"/>
                    <a:pt x="111" y="6"/>
                    <a:pt x="113" y="4"/>
                  </a:cubicBezTo>
                  <a:cubicBezTo>
                    <a:pt x="116" y="1"/>
                    <a:pt x="110" y="0"/>
                    <a:pt x="109" y="2"/>
                  </a:cubicBezTo>
                  <a:cubicBezTo>
                    <a:pt x="87" y="24"/>
                    <a:pt x="57" y="33"/>
                    <a:pt x="26" y="33"/>
                  </a:cubicBezTo>
                  <a:cubicBezTo>
                    <a:pt x="23" y="33"/>
                    <a:pt x="22" y="37"/>
                    <a:pt x="26" y="37"/>
                  </a:cubicBezTo>
                  <a:cubicBezTo>
                    <a:pt x="29" y="37"/>
                    <a:pt x="31" y="37"/>
                    <a:pt x="34" y="37"/>
                  </a:cubicBezTo>
                  <a:cubicBezTo>
                    <a:pt x="24" y="38"/>
                    <a:pt x="14" y="38"/>
                    <a:pt x="5" y="39"/>
                  </a:cubicBezTo>
                  <a:cubicBezTo>
                    <a:pt x="2" y="39"/>
                    <a:pt x="0" y="42"/>
                    <a:pt x="4" y="42"/>
                  </a:cubicBezTo>
                  <a:close/>
                  <a:moveTo>
                    <a:pt x="67" y="31"/>
                  </a:moveTo>
                  <a:cubicBezTo>
                    <a:pt x="66" y="32"/>
                    <a:pt x="65" y="32"/>
                    <a:pt x="64" y="32"/>
                  </a:cubicBezTo>
                  <a:cubicBezTo>
                    <a:pt x="65" y="32"/>
                    <a:pt x="66" y="32"/>
                    <a:pt x="67" y="31"/>
                  </a:cubicBezTo>
                  <a:close/>
                  <a:moveTo>
                    <a:pt x="76" y="28"/>
                  </a:moveTo>
                  <a:cubicBezTo>
                    <a:pt x="75" y="28"/>
                    <a:pt x="75" y="29"/>
                    <a:pt x="74" y="29"/>
                  </a:cubicBezTo>
                  <a:cubicBezTo>
                    <a:pt x="75" y="29"/>
                    <a:pt x="75" y="28"/>
                    <a:pt x="76" y="28"/>
                  </a:cubicBezTo>
                  <a:close/>
                  <a:moveTo>
                    <a:pt x="73" y="29"/>
                  </a:moveTo>
                  <a:cubicBezTo>
                    <a:pt x="71" y="30"/>
                    <a:pt x="69" y="30"/>
                    <a:pt x="68" y="31"/>
                  </a:cubicBezTo>
                  <a:cubicBezTo>
                    <a:pt x="69" y="30"/>
                    <a:pt x="71" y="30"/>
                    <a:pt x="73" y="29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4" tIns="34281" rIns="68564" bIns="34281" numCol="1" anchor="t" anchorCtr="0" compatLnSpc="1"/>
            <a:lstStyle/>
            <a:p>
              <a:pPr defTabSz="1088390" fontAlgn="base"/>
              <a:endParaRPr lang="zh-CN" altLang="en-US" sz="1575" strike="noStrike" noProof="1">
                <a:solidFill>
                  <a:prstClr val="black"/>
                </a:solidFill>
                <a:latin typeface="Calibri"/>
                <a:ea typeface="方正正粗黑简体"/>
              </a:endParaRPr>
            </a:p>
          </p:txBody>
        </p:sp>
        <p:sp>
          <p:nvSpPr>
            <p:cNvPr id="261" name="Freeform 2148"/>
            <p:cNvSpPr>
              <a:spLocks noEditPoints="1"/>
            </p:cNvSpPr>
            <p:nvPr/>
          </p:nvSpPr>
          <p:spPr bwMode="auto">
            <a:xfrm>
              <a:off x="7307263" y="3679826"/>
              <a:ext cx="422275" cy="477838"/>
            </a:xfrm>
            <a:custGeom>
              <a:gdLst>
                <a:gd name="T0" fmla="*/ 215 w 244"/>
                <a:gd name="T1" fmla="*/ 145 h 275"/>
                <a:gd name="T2" fmla="*/ 215 w 244"/>
                <a:gd name="T3" fmla="*/ 146 h 275"/>
                <a:gd name="T4" fmla="*/ 195 w 244"/>
                <a:gd name="T5" fmla="*/ 1 h 275"/>
                <a:gd name="T6" fmla="*/ 189 w 244"/>
                <a:gd name="T7" fmla="*/ 2 h 275"/>
                <a:gd name="T8" fmla="*/ 216 w 244"/>
                <a:gd name="T9" fmla="*/ 32 h 275"/>
                <a:gd name="T10" fmla="*/ 215 w 244"/>
                <a:gd name="T11" fmla="*/ 33 h 275"/>
                <a:gd name="T12" fmla="*/ 148 w 244"/>
                <a:gd name="T13" fmla="*/ 93 h 275"/>
                <a:gd name="T14" fmla="*/ 152 w 244"/>
                <a:gd name="T15" fmla="*/ 94 h 275"/>
                <a:gd name="T16" fmla="*/ 224 w 244"/>
                <a:gd name="T17" fmla="*/ 51 h 275"/>
                <a:gd name="T18" fmla="*/ 224 w 244"/>
                <a:gd name="T19" fmla="*/ 52 h 275"/>
                <a:gd name="T20" fmla="*/ 223 w 244"/>
                <a:gd name="T21" fmla="*/ 53 h 275"/>
                <a:gd name="T22" fmla="*/ 221 w 244"/>
                <a:gd name="T23" fmla="*/ 69 h 275"/>
                <a:gd name="T24" fmla="*/ 226 w 244"/>
                <a:gd name="T25" fmla="*/ 68 h 275"/>
                <a:gd name="T26" fmla="*/ 227 w 244"/>
                <a:gd name="T27" fmla="*/ 66 h 275"/>
                <a:gd name="T28" fmla="*/ 201 w 244"/>
                <a:gd name="T29" fmla="*/ 161 h 275"/>
                <a:gd name="T30" fmla="*/ 120 w 244"/>
                <a:gd name="T31" fmla="*/ 204 h 275"/>
                <a:gd name="T32" fmla="*/ 121 w 244"/>
                <a:gd name="T33" fmla="*/ 208 h 275"/>
                <a:gd name="T34" fmla="*/ 192 w 244"/>
                <a:gd name="T35" fmla="*/ 174 h 275"/>
                <a:gd name="T36" fmla="*/ 90 w 244"/>
                <a:gd name="T37" fmla="*/ 247 h 275"/>
                <a:gd name="T38" fmla="*/ 88 w 244"/>
                <a:gd name="T39" fmla="*/ 249 h 275"/>
                <a:gd name="T40" fmla="*/ 41 w 244"/>
                <a:gd name="T41" fmla="*/ 264 h 275"/>
                <a:gd name="T42" fmla="*/ 40 w 244"/>
                <a:gd name="T43" fmla="*/ 267 h 275"/>
                <a:gd name="T44" fmla="*/ 72 w 244"/>
                <a:gd name="T45" fmla="*/ 259 h 275"/>
                <a:gd name="T46" fmla="*/ 6 w 244"/>
                <a:gd name="T47" fmla="*/ 271 h 275"/>
                <a:gd name="T48" fmla="*/ 4 w 244"/>
                <a:gd name="T49" fmla="*/ 274 h 275"/>
                <a:gd name="T50" fmla="*/ 91 w 244"/>
                <a:gd name="T51" fmla="*/ 252 h 275"/>
                <a:gd name="T52" fmla="*/ 92 w 244"/>
                <a:gd name="T53" fmla="*/ 250 h 275"/>
                <a:gd name="T54" fmla="*/ 93 w 244"/>
                <a:gd name="T55" fmla="*/ 250 h 275"/>
                <a:gd name="T56" fmla="*/ 93 w 244"/>
                <a:gd name="T57" fmla="*/ 248 h 275"/>
                <a:gd name="T58" fmla="*/ 203 w 244"/>
                <a:gd name="T59" fmla="*/ 165 h 275"/>
                <a:gd name="T60" fmla="*/ 220 w 244"/>
                <a:gd name="T61" fmla="*/ 147 h 275"/>
                <a:gd name="T62" fmla="*/ 215 w 244"/>
                <a:gd name="T63" fmla="*/ 145 h 275"/>
                <a:gd name="T64" fmla="*/ 167 w 244"/>
                <a:gd name="T65" fmla="*/ 83 h 275"/>
                <a:gd name="T66" fmla="*/ 218 w 244"/>
                <a:gd name="T67" fmla="*/ 37 h 275"/>
                <a:gd name="T68" fmla="*/ 223 w 244"/>
                <a:gd name="T69" fmla="*/ 48 h 275"/>
                <a:gd name="T70" fmla="*/ 167 w 244"/>
                <a:gd name="T71" fmla="*/ 83 h 27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44" h="275">
                  <a:moveTo>
                    <a:pt x="215" y="145"/>
                  </a:moveTo>
                  <a:cubicBezTo>
                    <a:pt x="215" y="146"/>
                    <a:pt x="215" y="146"/>
                    <a:pt x="215" y="146"/>
                  </a:cubicBezTo>
                  <a:cubicBezTo>
                    <a:pt x="242" y="96"/>
                    <a:pt x="244" y="40"/>
                    <a:pt x="195" y="1"/>
                  </a:cubicBezTo>
                  <a:cubicBezTo>
                    <a:pt x="194" y="0"/>
                    <a:pt x="189" y="2"/>
                    <a:pt x="189" y="2"/>
                  </a:cubicBezTo>
                  <a:cubicBezTo>
                    <a:pt x="201" y="12"/>
                    <a:pt x="210" y="22"/>
                    <a:pt x="216" y="32"/>
                  </a:cubicBezTo>
                  <a:cubicBezTo>
                    <a:pt x="215" y="32"/>
                    <a:pt x="215" y="33"/>
                    <a:pt x="215" y="33"/>
                  </a:cubicBezTo>
                  <a:cubicBezTo>
                    <a:pt x="200" y="61"/>
                    <a:pt x="173" y="75"/>
                    <a:pt x="148" y="93"/>
                  </a:cubicBezTo>
                  <a:cubicBezTo>
                    <a:pt x="146" y="95"/>
                    <a:pt x="151" y="94"/>
                    <a:pt x="152" y="94"/>
                  </a:cubicBezTo>
                  <a:cubicBezTo>
                    <a:pt x="177" y="81"/>
                    <a:pt x="203" y="70"/>
                    <a:pt x="224" y="51"/>
                  </a:cubicBezTo>
                  <a:cubicBezTo>
                    <a:pt x="224" y="51"/>
                    <a:pt x="224" y="51"/>
                    <a:pt x="224" y="52"/>
                  </a:cubicBezTo>
                  <a:cubicBezTo>
                    <a:pt x="223" y="52"/>
                    <a:pt x="223" y="52"/>
                    <a:pt x="223" y="53"/>
                  </a:cubicBezTo>
                  <a:cubicBezTo>
                    <a:pt x="224" y="58"/>
                    <a:pt x="223" y="64"/>
                    <a:pt x="221" y="69"/>
                  </a:cubicBezTo>
                  <a:cubicBezTo>
                    <a:pt x="220" y="70"/>
                    <a:pt x="226" y="70"/>
                    <a:pt x="226" y="68"/>
                  </a:cubicBezTo>
                  <a:cubicBezTo>
                    <a:pt x="227" y="67"/>
                    <a:pt x="227" y="66"/>
                    <a:pt x="227" y="66"/>
                  </a:cubicBezTo>
                  <a:cubicBezTo>
                    <a:pt x="231" y="97"/>
                    <a:pt x="220" y="131"/>
                    <a:pt x="201" y="161"/>
                  </a:cubicBezTo>
                  <a:cubicBezTo>
                    <a:pt x="179" y="182"/>
                    <a:pt x="150" y="195"/>
                    <a:pt x="120" y="204"/>
                  </a:cubicBezTo>
                  <a:cubicBezTo>
                    <a:pt x="117" y="205"/>
                    <a:pt x="118" y="209"/>
                    <a:pt x="121" y="208"/>
                  </a:cubicBezTo>
                  <a:cubicBezTo>
                    <a:pt x="146" y="200"/>
                    <a:pt x="171" y="189"/>
                    <a:pt x="192" y="174"/>
                  </a:cubicBezTo>
                  <a:cubicBezTo>
                    <a:pt x="165" y="209"/>
                    <a:pt x="127" y="238"/>
                    <a:pt x="90" y="247"/>
                  </a:cubicBezTo>
                  <a:cubicBezTo>
                    <a:pt x="88" y="248"/>
                    <a:pt x="88" y="249"/>
                    <a:pt x="88" y="249"/>
                  </a:cubicBezTo>
                  <a:cubicBezTo>
                    <a:pt x="73" y="256"/>
                    <a:pt x="58" y="262"/>
                    <a:pt x="41" y="264"/>
                  </a:cubicBezTo>
                  <a:cubicBezTo>
                    <a:pt x="39" y="264"/>
                    <a:pt x="37" y="267"/>
                    <a:pt x="40" y="267"/>
                  </a:cubicBezTo>
                  <a:cubicBezTo>
                    <a:pt x="51" y="265"/>
                    <a:pt x="62" y="262"/>
                    <a:pt x="72" y="259"/>
                  </a:cubicBezTo>
                  <a:cubicBezTo>
                    <a:pt x="51" y="268"/>
                    <a:pt x="29" y="272"/>
                    <a:pt x="6" y="271"/>
                  </a:cubicBezTo>
                  <a:cubicBezTo>
                    <a:pt x="4" y="271"/>
                    <a:pt x="0" y="274"/>
                    <a:pt x="4" y="274"/>
                  </a:cubicBezTo>
                  <a:cubicBezTo>
                    <a:pt x="35" y="275"/>
                    <a:pt x="64" y="268"/>
                    <a:pt x="91" y="252"/>
                  </a:cubicBezTo>
                  <a:cubicBezTo>
                    <a:pt x="92" y="251"/>
                    <a:pt x="92" y="251"/>
                    <a:pt x="92" y="250"/>
                  </a:cubicBezTo>
                  <a:cubicBezTo>
                    <a:pt x="92" y="250"/>
                    <a:pt x="92" y="250"/>
                    <a:pt x="93" y="250"/>
                  </a:cubicBezTo>
                  <a:cubicBezTo>
                    <a:pt x="94" y="249"/>
                    <a:pt x="94" y="249"/>
                    <a:pt x="93" y="248"/>
                  </a:cubicBezTo>
                  <a:cubicBezTo>
                    <a:pt x="133" y="237"/>
                    <a:pt x="175" y="205"/>
                    <a:pt x="203" y="165"/>
                  </a:cubicBezTo>
                  <a:cubicBezTo>
                    <a:pt x="209" y="159"/>
                    <a:pt x="214" y="153"/>
                    <a:pt x="220" y="147"/>
                  </a:cubicBezTo>
                  <a:cubicBezTo>
                    <a:pt x="222" y="144"/>
                    <a:pt x="216" y="144"/>
                    <a:pt x="215" y="145"/>
                  </a:cubicBezTo>
                  <a:close/>
                  <a:moveTo>
                    <a:pt x="167" y="83"/>
                  </a:moveTo>
                  <a:cubicBezTo>
                    <a:pt x="187" y="70"/>
                    <a:pt x="206" y="57"/>
                    <a:pt x="218" y="37"/>
                  </a:cubicBezTo>
                  <a:cubicBezTo>
                    <a:pt x="220" y="40"/>
                    <a:pt x="221" y="44"/>
                    <a:pt x="223" y="48"/>
                  </a:cubicBezTo>
                  <a:cubicBezTo>
                    <a:pt x="207" y="63"/>
                    <a:pt x="187" y="74"/>
                    <a:pt x="167" y="83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4" tIns="34281" rIns="68564" bIns="34281" numCol="1" anchor="t" anchorCtr="0" compatLnSpc="1"/>
            <a:lstStyle/>
            <a:p>
              <a:pPr defTabSz="1088390" fontAlgn="base"/>
              <a:endParaRPr lang="zh-CN" altLang="en-US" sz="1575" strike="noStrike" noProof="1">
                <a:solidFill>
                  <a:prstClr val="black"/>
                </a:solidFill>
                <a:latin typeface="Calibri"/>
                <a:ea typeface="方正正粗黑简体"/>
              </a:endParaRPr>
            </a:p>
          </p:txBody>
        </p:sp>
        <p:sp>
          <p:nvSpPr>
            <p:cNvPr id="262" name="Freeform 2149"/>
            <p:cNvSpPr/>
            <p:nvPr/>
          </p:nvSpPr>
          <p:spPr bwMode="auto">
            <a:xfrm>
              <a:off x="7432675" y="3798889"/>
              <a:ext cx="138113" cy="82550"/>
            </a:xfrm>
            <a:custGeom>
              <a:gdLst>
                <a:gd name="T0" fmla="*/ 72 w 79"/>
                <a:gd name="T1" fmla="*/ 2 h 48"/>
                <a:gd name="T2" fmla="*/ 4 w 79"/>
                <a:gd name="T3" fmla="*/ 46 h 48"/>
                <a:gd name="T4" fmla="*/ 7 w 79"/>
                <a:gd name="T5" fmla="*/ 48 h 48"/>
                <a:gd name="T6" fmla="*/ 76 w 79"/>
                <a:gd name="T7" fmla="*/ 2 h 48"/>
                <a:gd name="T8" fmla="*/ 72 w 79"/>
                <a:gd name="T9" fmla="*/ 2 h 4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48">
                  <a:moveTo>
                    <a:pt x="72" y="2"/>
                  </a:moveTo>
                  <a:cubicBezTo>
                    <a:pt x="50" y="18"/>
                    <a:pt x="27" y="33"/>
                    <a:pt x="4" y="46"/>
                  </a:cubicBezTo>
                  <a:cubicBezTo>
                    <a:pt x="0" y="48"/>
                    <a:pt x="5" y="48"/>
                    <a:pt x="7" y="48"/>
                  </a:cubicBezTo>
                  <a:cubicBezTo>
                    <a:pt x="31" y="34"/>
                    <a:pt x="54" y="19"/>
                    <a:pt x="76" y="2"/>
                  </a:cubicBezTo>
                  <a:cubicBezTo>
                    <a:pt x="79" y="0"/>
                    <a:pt x="73" y="1"/>
                    <a:pt x="72" y="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4" tIns="34281" rIns="68564" bIns="34281" numCol="1" anchor="t" anchorCtr="0" compatLnSpc="1"/>
            <a:lstStyle/>
            <a:p>
              <a:pPr defTabSz="1088390" fontAlgn="base"/>
              <a:endParaRPr lang="zh-CN" altLang="en-US" sz="1575" strike="noStrike" noProof="1">
                <a:solidFill>
                  <a:prstClr val="black"/>
                </a:solidFill>
                <a:latin typeface="Calibri"/>
                <a:ea typeface="方正正粗黑简体"/>
              </a:endParaRPr>
            </a:p>
          </p:txBody>
        </p:sp>
      </p:grpSp>
      <p:pic>
        <p:nvPicPr>
          <p:cNvPr id="65" name="BrunuhVille - Mother Earth">
            <a:hlinkClick action="ppaction://media"/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600075" y="4703763"/>
            <a:ext cx="457200" cy="4572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66" name="组合 65"/>
          <p:cNvGrpSpPr/>
          <p:nvPr/>
        </p:nvGrpSpPr>
        <p:grpSpPr>
          <a:xfrm>
            <a:off x="185738" y="4435475"/>
            <a:ext cx="8763000" cy="530225"/>
            <a:chOff x="1" y="6151748"/>
            <a:chExt cx="12188824" cy="706252"/>
          </a:xfrm>
        </p:grpSpPr>
        <p:grpSp>
          <p:nvGrpSpPr>
            <p:cNvPr id="85053" name="组合 66"/>
            <p:cNvGrpSpPr/>
            <p:nvPr/>
          </p:nvGrpSpPr>
          <p:grpSpPr>
            <a:xfrm>
              <a:off x="1" y="6151748"/>
              <a:ext cx="8122024" cy="706252"/>
              <a:chOff x="0" y="5797843"/>
              <a:chExt cx="12192000" cy="1060157"/>
            </a:xfrm>
          </p:grpSpPr>
          <p:pic>
            <p:nvPicPr>
              <p:cNvPr id="85054" name="图片 68"/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0" y="6422571"/>
                <a:ext cx="12192000" cy="435429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85055" name="图片 69"/>
              <p:cNvPicPr>
                <a:picLocks noChangeAspect="1"/>
              </p:cNvPicPr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517152" y="5797843"/>
                <a:ext cx="3600450" cy="638175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pic>
          <p:nvPicPr>
            <p:cNvPr id="85056" name="图片 67"/>
            <p:cNvPicPr>
              <a:picLocks noChangeAspect="1"/>
            </p:cNvPicPr>
            <p:nvPr/>
          </p:nvPicPr>
          <p:blipFill>
            <a:blip r:embed="rId8"/>
            <a:srcRect l="51260" t="-2129" b="0"/>
            <a:stretch>
              <a:fillRect/>
            </a:stretch>
          </p:blipFill>
          <p:spPr>
            <a:xfrm flipH="1">
              <a:off x="8118851" y="6562725"/>
              <a:ext cx="4069974" cy="293914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00" name="文本框 99"/>
          <p:cNvSpPr txBox="1"/>
          <p:nvPr/>
        </p:nvSpPr>
        <p:spPr>
          <a:xfrm>
            <a:off x="1125855" y="393065"/>
            <a:ext cx="7858125" cy="3067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sz="14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适考省份</a:t>
            </a:r>
            <a:r>
              <a:rPr lang="zh-CN" sz="14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ea typeface="宋体" panose="02010600030101010101" pitchFamily="2" charset="-122"/>
              </a:rPr>
              <a:t>：河南、山西、江西、安徽、甘肃、青海、内蒙古、黑龙江、吉林、宁夏、新疆、陕西</a:t>
            </a:r>
            <a:endParaRPr lang="zh-CN" altLang="en-US" sz="14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30910" y="4397375"/>
            <a:ext cx="7858125" cy="3067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sz="1400" b="1">
                <a:solidFill>
                  <a:srgbClr val="FFFF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重要提示：答案和解析仅供参考</a:t>
            </a:r>
            <a:endParaRPr lang="zh-CN" altLang="en-US" sz="1400" b="1">
              <a:solidFill>
                <a:srgbClr val="FFFF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85057" name="New picture"/>
          <p:cNvPicPr/>
          <p:nvPr/>
        </p:nvPicPr>
        <p:blipFill>
          <a:blip r:embed="rId10"/>
          <a:stretch>
            <a:fillRect/>
          </a:stretch>
        </p:blipFill>
        <p:spPr>
          <a:xfrm>
            <a:off x="11861800" y="10947400"/>
            <a:ext cx="330200" cy="241300"/>
          </a:xfrm>
          <a:prstGeom prst="cube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1"/>
                            </p:stCondLst>
                            <p:childTnLst>
                              <p:par>
                                <p:cTn id="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1"/>
                            </p:stCondLst>
                            <p:childTnLst>
                              <p:par>
                                <p:cTn id="1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2501"/>
                            </p:stCondLst>
                            <p:childTnLst>
                              <p:par>
                                <p:cTn id="37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mp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2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3" presetID="2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6" presetID="26" presetClass="emph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8" dur="25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3751"/>
                            </p:stCondLst>
                            <p:childTnLst>
                              <p:par>
                                <p:cTn id="5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 nodeType="afterGroup">
                            <p:stCondLst>
                              <p:cond delay="4251"/>
                            </p:stCondLst>
                            <p:childTnLst>
                              <p:par>
                                <p:cTn id="5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 nodeType="afterGroup">
                            <p:stCondLst>
                              <p:cond delay="4751"/>
                            </p:stCondLst>
                            <p:childTnLst>
                              <p:par>
                                <p:cTn id="6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75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75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75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 nodeType="afterGroup">
                            <p:stCondLst>
                              <p:cond delay="5501"/>
                            </p:stCondLst>
                            <p:childTnLst>
                              <p:par>
                                <p:cTn id="6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 nodeType="afterGroup">
                            <p:stCondLst>
                              <p:cond delay="6001"/>
                            </p:stCondLst>
                            <p:childTnLst>
                              <p:par>
                                <p:cTn id="7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7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0" name="文本框 109"/>
          <p:cNvSpPr txBox="1"/>
          <p:nvPr/>
        </p:nvSpPr>
        <p:spPr>
          <a:xfrm rot="-663297">
            <a:off x="655638" y="1055688"/>
            <a:ext cx="2254250" cy="11176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 defTabSz="1219200">
              <a:lnSpc>
                <a:spcPts val="4000"/>
              </a:lnSpc>
            </a:pPr>
            <a:r>
              <a:rPr lang="zh-CN" altLang="en-US" sz="6000">
                <a:solidFill>
                  <a:srgbClr val="FF0000"/>
                </a:solidFill>
                <a:latin typeface="方正琥珀_GBK" panose="03000509000000000000" charset="-122"/>
                <a:ea typeface="方正琥珀_GBK" panose="03000509000000000000" charset="-122"/>
              </a:rPr>
              <a:t>目录</a:t>
            </a:r>
            <a:endParaRPr lang="en-US" altLang="zh-CN" sz="6000">
              <a:solidFill>
                <a:srgbClr val="FF0000"/>
              </a:solidFill>
              <a:latin typeface="方正琥珀_GBK" panose="03000509000000000000" charset="-122"/>
              <a:ea typeface="方正琥珀_GBK" panose="03000509000000000000" charset="-122"/>
            </a:endParaRPr>
          </a:p>
          <a:p>
            <a:pPr algn="ctr" defTabSz="1219200">
              <a:lnSpc>
                <a:spcPts val="4000"/>
              </a:lnSpc>
            </a:pPr>
            <a:r>
              <a:rPr lang="en-US" altLang="zh-CN" sz="2800">
                <a:solidFill>
                  <a:srgbClr val="FFFFFF"/>
                </a:solidFill>
                <a:latin typeface="方正琥珀_GBK" panose="03000509000000000000" charset="-122"/>
                <a:ea typeface="方正琥珀_GBK" panose="03000509000000000000" charset="-122"/>
              </a:rPr>
              <a:t>/contents</a:t>
            </a:r>
            <a:endParaRPr lang="zh-CN" altLang="en-US" sz="2800">
              <a:solidFill>
                <a:srgbClr val="FFFFFF"/>
              </a:solidFill>
              <a:latin typeface="方正琥珀_GBK" panose="03000509000000000000" charset="-122"/>
              <a:ea typeface="方正琥珀_GBK" panose="03000509000000000000" charset="-122"/>
            </a:endParaRPr>
          </a:p>
        </p:txBody>
      </p:sp>
      <p:sp>
        <p:nvSpPr>
          <p:cNvPr id="112" name="Freeform 57"/>
          <p:cNvSpPr>
            <a:spLocks noEditPoints="1"/>
          </p:cNvSpPr>
          <p:nvPr/>
        </p:nvSpPr>
        <p:spPr>
          <a:xfrm>
            <a:off x="4660900" y="2085975"/>
            <a:ext cx="393700" cy="665163"/>
          </a:xfrm>
          <a:custGeom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l" t="t" r="r" b="b"/>
            <a:pathLst>
              <a:path w="248" h="419">
                <a:moveTo>
                  <a:pt x="43" y="3"/>
                </a:moveTo>
                <a:lnTo>
                  <a:pt x="43" y="3"/>
                </a:lnTo>
                <a:lnTo>
                  <a:pt x="40" y="4"/>
                </a:lnTo>
                <a:lnTo>
                  <a:pt x="38" y="3"/>
                </a:lnTo>
                <a:lnTo>
                  <a:pt x="37" y="1"/>
                </a:lnTo>
                <a:lnTo>
                  <a:pt x="40" y="0"/>
                </a:lnTo>
                <a:lnTo>
                  <a:pt x="41" y="0"/>
                </a:lnTo>
                <a:lnTo>
                  <a:pt x="43" y="0"/>
                </a:lnTo>
                <a:lnTo>
                  <a:pt x="52" y="3"/>
                </a:lnTo>
                <a:lnTo>
                  <a:pt x="62" y="6"/>
                </a:lnTo>
                <a:lnTo>
                  <a:pt x="86" y="17"/>
                </a:lnTo>
                <a:lnTo>
                  <a:pt x="92" y="20"/>
                </a:lnTo>
                <a:lnTo>
                  <a:pt x="106" y="26"/>
                </a:lnTo>
                <a:lnTo>
                  <a:pt x="112" y="31"/>
                </a:lnTo>
                <a:lnTo>
                  <a:pt x="120" y="37"/>
                </a:lnTo>
                <a:lnTo>
                  <a:pt x="130" y="44"/>
                </a:lnTo>
                <a:lnTo>
                  <a:pt x="138" y="48"/>
                </a:lnTo>
                <a:lnTo>
                  <a:pt x="144" y="55"/>
                </a:lnTo>
                <a:lnTo>
                  <a:pt x="164" y="71"/>
                </a:lnTo>
                <a:lnTo>
                  <a:pt x="172" y="78"/>
                </a:lnTo>
                <a:lnTo>
                  <a:pt x="179" y="86"/>
                </a:lnTo>
                <a:lnTo>
                  <a:pt x="194" y="107"/>
                </a:lnTo>
                <a:lnTo>
                  <a:pt x="210" y="130"/>
                </a:lnTo>
                <a:lnTo>
                  <a:pt x="218" y="146"/>
                </a:lnTo>
                <a:lnTo>
                  <a:pt x="229" y="168"/>
                </a:lnTo>
                <a:lnTo>
                  <a:pt x="234" y="184"/>
                </a:lnTo>
                <a:lnTo>
                  <a:pt x="242" y="205"/>
                </a:lnTo>
                <a:lnTo>
                  <a:pt x="245" y="216"/>
                </a:lnTo>
                <a:lnTo>
                  <a:pt x="246" y="227"/>
                </a:lnTo>
                <a:lnTo>
                  <a:pt x="248" y="249"/>
                </a:lnTo>
                <a:lnTo>
                  <a:pt x="248" y="269"/>
                </a:lnTo>
                <a:lnTo>
                  <a:pt x="246" y="295"/>
                </a:lnTo>
                <a:lnTo>
                  <a:pt x="243" y="310"/>
                </a:lnTo>
                <a:lnTo>
                  <a:pt x="240" y="329"/>
                </a:lnTo>
                <a:lnTo>
                  <a:pt x="237" y="342"/>
                </a:lnTo>
                <a:lnTo>
                  <a:pt x="232" y="351"/>
                </a:lnTo>
                <a:lnTo>
                  <a:pt x="226" y="365"/>
                </a:lnTo>
                <a:lnTo>
                  <a:pt x="217" y="380"/>
                </a:lnTo>
                <a:lnTo>
                  <a:pt x="213" y="384"/>
                </a:lnTo>
                <a:lnTo>
                  <a:pt x="201" y="397"/>
                </a:lnTo>
                <a:lnTo>
                  <a:pt x="187" y="407"/>
                </a:lnTo>
                <a:lnTo>
                  <a:pt x="180" y="410"/>
                </a:lnTo>
                <a:lnTo>
                  <a:pt x="172" y="413"/>
                </a:lnTo>
                <a:lnTo>
                  <a:pt x="153" y="418"/>
                </a:lnTo>
                <a:lnTo>
                  <a:pt x="142" y="419"/>
                </a:lnTo>
                <a:lnTo>
                  <a:pt x="130" y="419"/>
                </a:lnTo>
                <a:lnTo>
                  <a:pt x="112" y="418"/>
                </a:lnTo>
                <a:lnTo>
                  <a:pt x="97" y="416"/>
                </a:lnTo>
                <a:lnTo>
                  <a:pt x="86" y="414"/>
                </a:lnTo>
                <a:lnTo>
                  <a:pt x="63" y="408"/>
                </a:lnTo>
                <a:lnTo>
                  <a:pt x="45" y="400"/>
                </a:lnTo>
                <a:lnTo>
                  <a:pt x="40" y="399"/>
                </a:lnTo>
                <a:lnTo>
                  <a:pt x="26" y="389"/>
                </a:lnTo>
                <a:lnTo>
                  <a:pt x="15" y="377"/>
                </a:lnTo>
                <a:lnTo>
                  <a:pt x="10" y="369"/>
                </a:lnTo>
                <a:lnTo>
                  <a:pt x="5" y="358"/>
                </a:lnTo>
                <a:lnTo>
                  <a:pt x="2" y="351"/>
                </a:lnTo>
                <a:lnTo>
                  <a:pt x="2" y="345"/>
                </a:lnTo>
                <a:lnTo>
                  <a:pt x="0" y="334"/>
                </a:lnTo>
                <a:lnTo>
                  <a:pt x="2" y="313"/>
                </a:lnTo>
                <a:lnTo>
                  <a:pt x="5" y="298"/>
                </a:lnTo>
                <a:lnTo>
                  <a:pt x="8" y="285"/>
                </a:lnTo>
                <a:lnTo>
                  <a:pt x="13" y="274"/>
                </a:lnTo>
                <a:lnTo>
                  <a:pt x="19" y="260"/>
                </a:lnTo>
                <a:lnTo>
                  <a:pt x="27" y="247"/>
                </a:lnTo>
                <a:lnTo>
                  <a:pt x="35" y="235"/>
                </a:lnTo>
                <a:lnTo>
                  <a:pt x="46" y="217"/>
                </a:lnTo>
                <a:lnTo>
                  <a:pt x="54" y="205"/>
                </a:lnTo>
                <a:lnTo>
                  <a:pt x="62" y="190"/>
                </a:lnTo>
                <a:lnTo>
                  <a:pt x="71" y="170"/>
                </a:lnTo>
                <a:lnTo>
                  <a:pt x="81" y="151"/>
                </a:lnTo>
                <a:lnTo>
                  <a:pt x="86" y="134"/>
                </a:lnTo>
                <a:lnTo>
                  <a:pt x="86" y="130"/>
                </a:lnTo>
                <a:lnTo>
                  <a:pt x="86" y="112"/>
                </a:lnTo>
                <a:lnTo>
                  <a:pt x="84" y="94"/>
                </a:lnTo>
                <a:lnTo>
                  <a:pt x="82" y="77"/>
                </a:lnTo>
                <a:lnTo>
                  <a:pt x="79" y="67"/>
                </a:lnTo>
                <a:lnTo>
                  <a:pt x="78" y="59"/>
                </a:lnTo>
                <a:lnTo>
                  <a:pt x="71" y="44"/>
                </a:lnTo>
                <a:lnTo>
                  <a:pt x="68" y="36"/>
                </a:lnTo>
                <a:lnTo>
                  <a:pt x="62" y="25"/>
                </a:lnTo>
                <a:lnTo>
                  <a:pt x="57" y="20"/>
                </a:lnTo>
                <a:lnTo>
                  <a:pt x="52" y="15"/>
                </a:lnTo>
                <a:lnTo>
                  <a:pt x="46" y="9"/>
                </a:lnTo>
                <a:lnTo>
                  <a:pt x="45" y="7"/>
                </a:lnTo>
                <a:lnTo>
                  <a:pt x="43" y="7"/>
                </a:lnTo>
                <a:lnTo>
                  <a:pt x="43" y="6"/>
                </a:lnTo>
                <a:lnTo>
                  <a:pt x="43" y="4"/>
                </a:lnTo>
                <a:lnTo>
                  <a:pt x="43" y="3"/>
                </a:lnTo>
                <a:close/>
                <a:moveTo>
                  <a:pt x="105" y="149"/>
                </a:moveTo>
                <a:lnTo>
                  <a:pt x="105" y="149"/>
                </a:lnTo>
                <a:lnTo>
                  <a:pt x="106" y="148"/>
                </a:lnTo>
                <a:lnTo>
                  <a:pt x="105" y="148"/>
                </a:lnTo>
                <a:lnTo>
                  <a:pt x="105" y="149"/>
                </a:lnTo>
                <a:lnTo>
                  <a:pt x="105" y="151"/>
                </a:lnTo>
                <a:lnTo>
                  <a:pt x="105" y="149"/>
                </a:lnTo>
                <a:close/>
                <a:moveTo>
                  <a:pt x="232" y="205"/>
                </a:moveTo>
                <a:lnTo>
                  <a:pt x="232" y="205"/>
                </a:lnTo>
                <a:lnTo>
                  <a:pt x="232" y="203"/>
                </a:lnTo>
                <a:lnTo>
                  <a:pt x="232" y="205"/>
                </a:lnTo>
                <a:lnTo>
                  <a:pt x="232" y="206"/>
                </a:lnTo>
                <a:lnTo>
                  <a:pt x="232" y="205"/>
                </a:lnTo>
                <a:close/>
                <a:moveTo>
                  <a:pt x="70" y="201"/>
                </a:moveTo>
                <a:lnTo>
                  <a:pt x="70" y="201"/>
                </a:lnTo>
                <a:lnTo>
                  <a:pt x="67" y="206"/>
                </a:lnTo>
                <a:lnTo>
                  <a:pt x="67" y="208"/>
                </a:lnTo>
                <a:lnTo>
                  <a:pt x="67" y="206"/>
                </a:lnTo>
                <a:lnTo>
                  <a:pt x="70" y="203"/>
                </a:lnTo>
                <a:lnTo>
                  <a:pt x="70" y="201"/>
                </a:lnTo>
                <a:lnTo>
                  <a:pt x="71" y="200"/>
                </a:lnTo>
                <a:lnTo>
                  <a:pt x="70" y="201"/>
                </a:lnTo>
                <a:close/>
                <a:moveTo>
                  <a:pt x="82" y="247"/>
                </a:moveTo>
                <a:lnTo>
                  <a:pt x="82" y="247"/>
                </a:lnTo>
                <a:lnTo>
                  <a:pt x="82" y="244"/>
                </a:lnTo>
                <a:lnTo>
                  <a:pt x="82" y="246"/>
                </a:lnTo>
                <a:lnTo>
                  <a:pt x="82" y="247"/>
                </a:lnTo>
                <a:lnTo>
                  <a:pt x="82" y="252"/>
                </a:lnTo>
                <a:lnTo>
                  <a:pt x="84" y="254"/>
                </a:lnTo>
                <a:lnTo>
                  <a:pt x="82" y="247"/>
                </a:lnTo>
                <a:close/>
                <a:moveTo>
                  <a:pt x="87" y="162"/>
                </a:moveTo>
                <a:lnTo>
                  <a:pt x="87" y="162"/>
                </a:lnTo>
                <a:lnTo>
                  <a:pt x="86" y="162"/>
                </a:lnTo>
                <a:lnTo>
                  <a:pt x="84" y="170"/>
                </a:lnTo>
                <a:lnTo>
                  <a:pt x="86" y="167"/>
                </a:lnTo>
                <a:lnTo>
                  <a:pt x="87" y="162"/>
                </a:lnTo>
                <a:lnTo>
                  <a:pt x="87" y="159"/>
                </a:lnTo>
                <a:lnTo>
                  <a:pt x="87" y="157"/>
                </a:lnTo>
                <a:lnTo>
                  <a:pt x="86" y="156"/>
                </a:lnTo>
                <a:lnTo>
                  <a:pt x="86" y="159"/>
                </a:lnTo>
                <a:lnTo>
                  <a:pt x="86" y="160"/>
                </a:lnTo>
                <a:lnTo>
                  <a:pt x="87" y="162"/>
                </a:lnTo>
                <a:close/>
                <a:moveTo>
                  <a:pt x="92" y="219"/>
                </a:moveTo>
                <a:lnTo>
                  <a:pt x="92" y="219"/>
                </a:lnTo>
                <a:lnTo>
                  <a:pt x="93" y="220"/>
                </a:lnTo>
                <a:lnTo>
                  <a:pt x="92" y="219"/>
                </a:lnTo>
                <a:lnTo>
                  <a:pt x="90" y="217"/>
                </a:lnTo>
                <a:lnTo>
                  <a:pt x="87" y="217"/>
                </a:lnTo>
                <a:lnTo>
                  <a:pt x="87" y="225"/>
                </a:lnTo>
                <a:lnTo>
                  <a:pt x="89" y="225"/>
                </a:lnTo>
                <a:lnTo>
                  <a:pt x="89" y="224"/>
                </a:lnTo>
                <a:lnTo>
                  <a:pt x="89" y="220"/>
                </a:lnTo>
                <a:lnTo>
                  <a:pt x="90" y="219"/>
                </a:lnTo>
                <a:lnTo>
                  <a:pt x="92" y="219"/>
                </a:lnTo>
                <a:close/>
                <a:moveTo>
                  <a:pt x="117" y="42"/>
                </a:moveTo>
                <a:lnTo>
                  <a:pt x="117" y="42"/>
                </a:lnTo>
                <a:lnTo>
                  <a:pt x="116" y="42"/>
                </a:lnTo>
                <a:lnTo>
                  <a:pt x="109" y="37"/>
                </a:lnTo>
                <a:lnTo>
                  <a:pt x="108" y="36"/>
                </a:lnTo>
                <a:lnTo>
                  <a:pt x="109" y="37"/>
                </a:lnTo>
                <a:lnTo>
                  <a:pt x="114" y="42"/>
                </a:lnTo>
                <a:lnTo>
                  <a:pt x="117" y="42"/>
                </a:lnTo>
                <a:lnTo>
                  <a:pt x="117" y="44"/>
                </a:lnTo>
                <a:lnTo>
                  <a:pt x="130" y="53"/>
                </a:lnTo>
                <a:lnTo>
                  <a:pt x="131" y="55"/>
                </a:lnTo>
                <a:lnTo>
                  <a:pt x="139" y="59"/>
                </a:lnTo>
                <a:lnTo>
                  <a:pt x="139" y="58"/>
                </a:lnTo>
                <a:lnTo>
                  <a:pt x="134" y="55"/>
                </a:lnTo>
                <a:lnTo>
                  <a:pt x="117" y="44"/>
                </a:lnTo>
                <a:lnTo>
                  <a:pt x="117" y="42"/>
                </a:lnTo>
                <a:close/>
                <a:moveTo>
                  <a:pt x="240" y="236"/>
                </a:moveTo>
                <a:lnTo>
                  <a:pt x="240" y="236"/>
                </a:lnTo>
                <a:lnTo>
                  <a:pt x="240" y="241"/>
                </a:lnTo>
                <a:lnTo>
                  <a:pt x="240" y="236"/>
                </a:lnTo>
                <a:lnTo>
                  <a:pt x="240" y="235"/>
                </a:lnTo>
                <a:lnTo>
                  <a:pt x="237" y="217"/>
                </a:lnTo>
                <a:lnTo>
                  <a:pt x="235" y="211"/>
                </a:lnTo>
                <a:lnTo>
                  <a:pt x="234" y="212"/>
                </a:lnTo>
                <a:lnTo>
                  <a:pt x="234" y="222"/>
                </a:lnTo>
                <a:lnTo>
                  <a:pt x="234" y="224"/>
                </a:lnTo>
                <a:lnTo>
                  <a:pt x="234" y="225"/>
                </a:lnTo>
                <a:lnTo>
                  <a:pt x="234" y="227"/>
                </a:lnTo>
                <a:lnTo>
                  <a:pt x="234" y="228"/>
                </a:lnTo>
                <a:lnTo>
                  <a:pt x="235" y="228"/>
                </a:lnTo>
                <a:lnTo>
                  <a:pt x="235" y="227"/>
                </a:lnTo>
                <a:lnTo>
                  <a:pt x="237" y="228"/>
                </a:lnTo>
                <a:lnTo>
                  <a:pt x="237" y="230"/>
                </a:lnTo>
                <a:lnTo>
                  <a:pt x="235" y="231"/>
                </a:lnTo>
                <a:lnTo>
                  <a:pt x="235" y="235"/>
                </a:lnTo>
                <a:lnTo>
                  <a:pt x="239" y="235"/>
                </a:lnTo>
                <a:lnTo>
                  <a:pt x="240" y="236"/>
                </a:lnTo>
                <a:close/>
                <a:moveTo>
                  <a:pt x="40" y="394"/>
                </a:moveTo>
                <a:lnTo>
                  <a:pt x="40" y="394"/>
                </a:lnTo>
                <a:lnTo>
                  <a:pt x="40" y="395"/>
                </a:lnTo>
                <a:lnTo>
                  <a:pt x="40" y="394"/>
                </a:lnTo>
                <a:lnTo>
                  <a:pt x="38" y="394"/>
                </a:lnTo>
                <a:lnTo>
                  <a:pt x="32" y="388"/>
                </a:lnTo>
                <a:lnTo>
                  <a:pt x="22" y="380"/>
                </a:lnTo>
                <a:lnTo>
                  <a:pt x="16" y="370"/>
                </a:lnTo>
                <a:lnTo>
                  <a:pt x="15" y="369"/>
                </a:lnTo>
                <a:lnTo>
                  <a:pt x="11" y="362"/>
                </a:lnTo>
                <a:lnTo>
                  <a:pt x="11" y="359"/>
                </a:lnTo>
                <a:lnTo>
                  <a:pt x="10" y="359"/>
                </a:lnTo>
                <a:lnTo>
                  <a:pt x="8" y="359"/>
                </a:lnTo>
                <a:lnTo>
                  <a:pt x="8" y="358"/>
                </a:lnTo>
                <a:lnTo>
                  <a:pt x="8" y="356"/>
                </a:lnTo>
                <a:lnTo>
                  <a:pt x="8" y="354"/>
                </a:lnTo>
                <a:lnTo>
                  <a:pt x="7" y="347"/>
                </a:lnTo>
                <a:lnTo>
                  <a:pt x="7" y="339"/>
                </a:lnTo>
                <a:lnTo>
                  <a:pt x="7" y="331"/>
                </a:lnTo>
                <a:lnTo>
                  <a:pt x="7" y="329"/>
                </a:lnTo>
                <a:lnTo>
                  <a:pt x="7" y="321"/>
                </a:lnTo>
                <a:lnTo>
                  <a:pt x="8" y="306"/>
                </a:lnTo>
                <a:lnTo>
                  <a:pt x="11" y="293"/>
                </a:lnTo>
                <a:lnTo>
                  <a:pt x="11" y="290"/>
                </a:lnTo>
                <a:lnTo>
                  <a:pt x="11" y="288"/>
                </a:lnTo>
                <a:lnTo>
                  <a:pt x="13" y="287"/>
                </a:lnTo>
                <a:lnTo>
                  <a:pt x="16" y="277"/>
                </a:lnTo>
                <a:lnTo>
                  <a:pt x="18" y="271"/>
                </a:lnTo>
                <a:lnTo>
                  <a:pt x="13" y="280"/>
                </a:lnTo>
                <a:lnTo>
                  <a:pt x="7" y="299"/>
                </a:lnTo>
                <a:lnTo>
                  <a:pt x="5" y="315"/>
                </a:lnTo>
                <a:lnTo>
                  <a:pt x="4" y="336"/>
                </a:lnTo>
                <a:lnTo>
                  <a:pt x="4" y="343"/>
                </a:lnTo>
                <a:lnTo>
                  <a:pt x="5" y="350"/>
                </a:lnTo>
                <a:lnTo>
                  <a:pt x="7" y="356"/>
                </a:lnTo>
                <a:lnTo>
                  <a:pt x="13" y="369"/>
                </a:lnTo>
                <a:lnTo>
                  <a:pt x="16" y="375"/>
                </a:lnTo>
                <a:lnTo>
                  <a:pt x="27" y="386"/>
                </a:lnTo>
                <a:lnTo>
                  <a:pt x="38" y="394"/>
                </a:lnTo>
                <a:lnTo>
                  <a:pt x="40" y="394"/>
                </a:lnTo>
                <a:close/>
                <a:moveTo>
                  <a:pt x="70" y="283"/>
                </a:moveTo>
                <a:lnTo>
                  <a:pt x="70" y="283"/>
                </a:lnTo>
                <a:lnTo>
                  <a:pt x="68" y="285"/>
                </a:lnTo>
                <a:lnTo>
                  <a:pt x="67" y="283"/>
                </a:lnTo>
                <a:lnTo>
                  <a:pt x="63" y="283"/>
                </a:lnTo>
                <a:lnTo>
                  <a:pt x="60" y="283"/>
                </a:lnTo>
                <a:lnTo>
                  <a:pt x="59" y="285"/>
                </a:lnTo>
                <a:lnTo>
                  <a:pt x="59" y="290"/>
                </a:lnTo>
                <a:lnTo>
                  <a:pt x="59" y="307"/>
                </a:lnTo>
                <a:lnTo>
                  <a:pt x="59" y="309"/>
                </a:lnTo>
                <a:lnTo>
                  <a:pt x="59" y="317"/>
                </a:lnTo>
                <a:lnTo>
                  <a:pt x="59" y="318"/>
                </a:lnTo>
                <a:lnTo>
                  <a:pt x="59" y="323"/>
                </a:lnTo>
                <a:lnTo>
                  <a:pt x="60" y="323"/>
                </a:lnTo>
                <a:lnTo>
                  <a:pt x="60" y="321"/>
                </a:lnTo>
                <a:lnTo>
                  <a:pt x="62" y="321"/>
                </a:lnTo>
                <a:lnTo>
                  <a:pt x="63" y="323"/>
                </a:lnTo>
                <a:lnTo>
                  <a:pt x="63" y="324"/>
                </a:lnTo>
                <a:lnTo>
                  <a:pt x="63" y="326"/>
                </a:lnTo>
                <a:lnTo>
                  <a:pt x="67" y="326"/>
                </a:lnTo>
                <a:lnTo>
                  <a:pt x="100" y="324"/>
                </a:lnTo>
                <a:lnTo>
                  <a:pt x="108" y="324"/>
                </a:lnTo>
                <a:lnTo>
                  <a:pt x="109" y="323"/>
                </a:lnTo>
                <a:lnTo>
                  <a:pt x="111" y="323"/>
                </a:lnTo>
                <a:lnTo>
                  <a:pt x="112" y="323"/>
                </a:lnTo>
                <a:lnTo>
                  <a:pt x="114" y="323"/>
                </a:lnTo>
                <a:lnTo>
                  <a:pt x="116" y="323"/>
                </a:lnTo>
                <a:lnTo>
                  <a:pt x="119" y="323"/>
                </a:lnTo>
                <a:lnTo>
                  <a:pt x="119" y="324"/>
                </a:lnTo>
                <a:lnTo>
                  <a:pt x="119" y="326"/>
                </a:lnTo>
                <a:lnTo>
                  <a:pt x="117" y="328"/>
                </a:lnTo>
                <a:lnTo>
                  <a:pt x="114" y="328"/>
                </a:lnTo>
                <a:lnTo>
                  <a:pt x="112" y="328"/>
                </a:lnTo>
                <a:lnTo>
                  <a:pt x="111" y="328"/>
                </a:lnTo>
                <a:lnTo>
                  <a:pt x="111" y="331"/>
                </a:lnTo>
                <a:lnTo>
                  <a:pt x="111" y="340"/>
                </a:lnTo>
                <a:lnTo>
                  <a:pt x="111" y="348"/>
                </a:lnTo>
                <a:lnTo>
                  <a:pt x="114" y="359"/>
                </a:lnTo>
                <a:lnTo>
                  <a:pt x="116" y="370"/>
                </a:lnTo>
                <a:lnTo>
                  <a:pt x="116" y="373"/>
                </a:lnTo>
                <a:lnTo>
                  <a:pt x="122" y="375"/>
                </a:lnTo>
                <a:lnTo>
                  <a:pt x="134" y="375"/>
                </a:lnTo>
                <a:lnTo>
                  <a:pt x="147" y="373"/>
                </a:lnTo>
                <a:lnTo>
                  <a:pt x="155" y="373"/>
                </a:lnTo>
                <a:lnTo>
                  <a:pt x="160" y="370"/>
                </a:lnTo>
                <a:lnTo>
                  <a:pt x="161" y="370"/>
                </a:lnTo>
                <a:lnTo>
                  <a:pt x="163" y="372"/>
                </a:lnTo>
                <a:lnTo>
                  <a:pt x="164" y="372"/>
                </a:lnTo>
                <a:lnTo>
                  <a:pt x="164" y="370"/>
                </a:lnTo>
                <a:lnTo>
                  <a:pt x="163" y="361"/>
                </a:lnTo>
                <a:lnTo>
                  <a:pt x="163" y="348"/>
                </a:lnTo>
                <a:lnTo>
                  <a:pt x="161" y="337"/>
                </a:lnTo>
                <a:lnTo>
                  <a:pt x="161" y="334"/>
                </a:lnTo>
                <a:lnTo>
                  <a:pt x="161" y="324"/>
                </a:lnTo>
                <a:lnTo>
                  <a:pt x="160" y="324"/>
                </a:lnTo>
                <a:lnTo>
                  <a:pt x="158" y="324"/>
                </a:lnTo>
                <a:lnTo>
                  <a:pt x="157" y="324"/>
                </a:lnTo>
                <a:lnTo>
                  <a:pt x="157" y="321"/>
                </a:lnTo>
                <a:lnTo>
                  <a:pt x="158" y="320"/>
                </a:lnTo>
                <a:lnTo>
                  <a:pt x="163" y="320"/>
                </a:lnTo>
                <a:lnTo>
                  <a:pt x="164" y="320"/>
                </a:lnTo>
                <a:lnTo>
                  <a:pt x="166" y="320"/>
                </a:lnTo>
                <a:lnTo>
                  <a:pt x="169" y="321"/>
                </a:lnTo>
                <a:lnTo>
                  <a:pt x="187" y="321"/>
                </a:lnTo>
                <a:lnTo>
                  <a:pt x="199" y="321"/>
                </a:lnTo>
                <a:lnTo>
                  <a:pt x="201" y="321"/>
                </a:lnTo>
                <a:lnTo>
                  <a:pt x="202" y="321"/>
                </a:lnTo>
                <a:lnTo>
                  <a:pt x="202" y="317"/>
                </a:lnTo>
                <a:lnTo>
                  <a:pt x="201" y="315"/>
                </a:lnTo>
                <a:lnTo>
                  <a:pt x="201" y="313"/>
                </a:lnTo>
                <a:lnTo>
                  <a:pt x="202" y="306"/>
                </a:lnTo>
                <a:lnTo>
                  <a:pt x="202" y="296"/>
                </a:lnTo>
                <a:lnTo>
                  <a:pt x="201" y="288"/>
                </a:lnTo>
                <a:lnTo>
                  <a:pt x="201" y="279"/>
                </a:lnTo>
                <a:lnTo>
                  <a:pt x="201" y="276"/>
                </a:lnTo>
                <a:lnTo>
                  <a:pt x="199" y="274"/>
                </a:lnTo>
                <a:lnTo>
                  <a:pt x="198" y="274"/>
                </a:lnTo>
                <a:lnTo>
                  <a:pt x="190" y="274"/>
                </a:lnTo>
                <a:lnTo>
                  <a:pt x="183" y="274"/>
                </a:lnTo>
                <a:lnTo>
                  <a:pt x="158" y="276"/>
                </a:lnTo>
                <a:lnTo>
                  <a:pt x="157" y="276"/>
                </a:lnTo>
                <a:lnTo>
                  <a:pt x="158" y="277"/>
                </a:lnTo>
                <a:lnTo>
                  <a:pt x="157" y="280"/>
                </a:lnTo>
                <a:lnTo>
                  <a:pt x="153" y="280"/>
                </a:lnTo>
                <a:lnTo>
                  <a:pt x="152" y="282"/>
                </a:lnTo>
                <a:lnTo>
                  <a:pt x="150" y="282"/>
                </a:lnTo>
                <a:lnTo>
                  <a:pt x="149" y="280"/>
                </a:lnTo>
                <a:lnTo>
                  <a:pt x="149" y="279"/>
                </a:lnTo>
                <a:lnTo>
                  <a:pt x="149" y="277"/>
                </a:lnTo>
                <a:lnTo>
                  <a:pt x="149" y="271"/>
                </a:lnTo>
                <a:lnTo>
                  <a:pt x="149" y="265"/>
                </a:lnTo>
                <a:lnTo>
                  <a:pt x="147" y="246"/>
                </a:lnTo>
                <a:lnTo>
                  <a:pt x="146" y="233"/>
                </a:lnTo>
                <a:lnTo>
                  <a:pt x="144" y="225"/>
                </a:lnTo>
                <a:lnTo>
                  <a:pt x="144" y="222"/>
                </a:lnTo>
                <a:lnTo>
                  <a:pt x="142" y="220"/>
                </a:lnTo>
                <a:lnTo>
                  <a:pt x="136" y="220"/>
                </a:lnTo>
                <a:lnTo>
                  <a:pt x="131" y="222"/>
                </a:lnTo>
                <a:lnTo>
                  <a:pt x="122" y="222"/>
                </a:lnTo>
                <a:lnTo>
                  <a:pt x="106" y="222"/>
                </a:lnTo>
                <a:lnTo>
                  <a:pt x="105" y="222"/>
                </a:lnTo>
                <a:lnTo>
                  <a:pt x="105" y="225"/>
                </a:lnTo>
                <a:lnTo>
                  <a:pt x="105" y="227"/>
                </a:lnTo>
                <a:lnTo>
                  <a:pt x="105" y="233"/>
                </a:lnTo>
                <a:lnTo>
                  <a:pt x="103" y="254"/>
                </a:lnTo>
                <a:lnTo>
                  <a:pt x="105" y="268"/>
                </a:lnTo>
                <a:lnTo>
                  <a:pt x="106" y="277"/>
                </a:lnTo>
                <a:lnTo>
                  <a:pt x="106" y="279"/>
                </a:lnTo>
                <a:lnTo>
                  <a:pt x="106" y="280"/>
                </a:lnTo>
                <a:lnTo>
                  <a:pt x="106" y="282"/>
                </a:lnTo>
                <a:lnTo>
                  <a:pt x="105" y="282"/>
                </a:lnTo>
                <a:lnTo>
                  <a:pt x="103" y="282"/>
                </a:lnTo>
                <a:lnTo>
                  <a:pt x="101" y="280"/>
                </a:lnTo>
                <a:lnTo>
                  <a:pt x="97" y="280"/>
                </a:lnTo>
                <a:lnTo>
                  <a:pt x="87" y="280"/>
                </a:lnTo>
                <a:lnTo>
                  <a:pt x="76" y="282"/>
                </a:lnTo>
                <a:lnTo>
                  <a:pt x="70" y="283"/>
                </a:lnTo>
                <a:close/>
                <a:moveTo>
                  <a:pt x="179" y="408"/>
                </a:moveTo>
                <a:lnTo>
                  <a:pt x="179" y="408"/>
                </a:lnTo>
                <a:lnTo>
                  <a:pt x="182" y="407"/>
                </a:lnTo>
                <a:lnTo>
                  <a:pt x="193" y="399"/>
                </a:lnTo>
                <a:lnTo>
                  <a:pt x="204" y="391"/>
                </a:lnTo>
                <a:lnTo>
                  <a:pt x="209" y="384"/>
                </a:lnTo>
                <a:lnTo>
                  <a:pt x="220" y="370"/>
                </a:lnTo>
                <a:lnTo>
                  <a:pt x="226" y="362"/>
                </a:lnTo>
                <a:lnTo>
                  <a:pt x="231" y="353"/>
                </a:lnTo>
                <a:lnTo>
                  <a:pt x="237" y="336"/>
                </a:lnTo>
                <a:lnTo>
                  <a:pt x="240" y="318"/>
                </a:lnTo>
                <a:lnTo>
                  <a:pt x="240" y="317"/>
                </a:lnTo>
                <a:lnTo>
                  <a:pt x="237" y="326"/>
                </a:lnTo>
                <a:lnTo>
                  <a:pt x="232" y="342"/>
                </a:lnTo>
                <a:lnTo>
                  <a:pt x="226" y="354"/>
                </a:lnTo>
                <a:lnTo>
                  <a:pt x="226" y="356"/>
                </a:lnTo>
                <a:lnTo>
                  <a:pt x="221" y="364"/>
                </a:lnTo>
                <a:lnTo>
                  <a:pt x="217" y="372"/>
                </a:lnTo>
                <a:lnTo>
                  <a:pt x="213" y="375"/>
                </a:lnTo>
                <a:lnTo>
                  <a:pt x="207" y="384"/>
                </a:lnTo>
                <a:lnTo>
                  <a:pt x="199" y="392"/>
                </a:lnTo>
                <a:lnTo>
                  <a:pt x="198" y="394"/>
                </a:lnTo>
                <a:lnTo>
                  <a:pt x="196" y="395"/>
                </a:lnTo>
                <a:lnTo>
                  <a:pt x="191" y="399"/>
                </a:lnTo>
                <a:lnTo>
                  <a:pt x="188" y="402"/>
                </a:lnTo>
                <a:lnTo>
                  <a:pt x="183" y="405"/>
                </a:lnTo>
                <a:lnTo>
                  <a:pt x="179" y="408"/>
                </a:lnTo>
                <a:close/>
                <a:moveTo>
                  <a:pt x="65" y="26"/>
                </a:moveTo>
                <a:lnTo>
                  <a:pt x="65" y="26"/>
                </a:lnTo>
                <a:lnTo>
                  <a:pt x="65" y="28"/>
                </a:lnTo>
                <a:lnTo>
                  <a:pt x="70" y="36"/>
                </a:lnTo>
                <a:lnTo>
                  <a:pt x="73" y="42"/>
                </a:lnTo>
                <a:lnTo>
                  <a:pt x="78" y="50"/>
                </a:lnTo>
                <a:lnTo>
                  <a:pt x="81" y="59"/>
                </a:lnTo>
                <a:lnTo>
                  <a:pt x="82" y="69"/>
                </a:lnTo>
                <a:lnTo>
                  <a:pt x="84" y="77"/>
                </a:lnTo>
                <a:lnTo>
                  <a:pt x="87" y="94"/>
                </a:lnTo>
                <a:lnTo>
                  <a:pt x="87" y="102"/>
                </a:lnTo>
                <a:lnTo>
                  <a:pt x="87" y="108"/>
                </a:lnTo>
                <a:lnTo>
                  <a:pt x="89" y="108"/>
                </a:lnTo>
                <a:lnTo>
                  <a:pt x="87" y="86"/>
                </a:lnTo>
                <a:lnTo>
                  <a:pt x="86" y="71"/>
                </a:lnTo>
                <a:lnTo>
                  <a:pt x="79" y="55"/>
                </a:lnTo>
                <a:lnTo>
                  <a:pt x="76" y="44"/>
                </a:lnTo>
                <a:lnTo>
                  <a:pt x="68" y="30"/>
                </a:lnTo>
                <a:lnTo>
                  <a:pt x="65" y="26"/>
                </a:lnTo>
                <a:close/>
                <a:moveTo>
                  <a:pt x="63" y="282"/>
                </a:moveTo>
                <a:lnTo>
                  <a:pt x="63" y="282"/>
                </a:lnTo>
                <a:lnTo>
                  <a:pt x="65" y="280"/>
                </a:lnTo>
                <a:lnTo>
                  <a:pt x="67" y="279"/>
                </a:lnTo>
                <a:lnTo>
                  <a:pt x="71" y="279"/>
                </a:lnTo>
                <a:lnTo>
                  <a:pt x="79" y="279"/>
                </a:lnTo>
                <a:lnTo>
                  <a:pt x="86" y="277"/>
                </a:lnTo>
                <a:lnTo>
                  <a:pt x="97" y="277"/>
                </a:lnTo>
                <a:lnTo>
                  <a:pt x="100" y="277"/>
                </a:lnTo>
                <a:lnTo>
                  <a:pt x="98" y="276"/>
                </a:lnTo>
                <a:lnTo>
                  <a:pt x="97" y="276"/>
                </a:lnTo>
                <a:lnTo>
                  <a:pt x="93" y="274"/>
                </a:lnTo>
                <a:lnTo>
                  <a:pt x="90" y="276"/>
                </a:lnTo>
                <a:lnTo>
                  <a:pt x="89" y="276"/>
                </a:lnTo>
                <a:lnTo>
                  <a:pt x="82" y="276"/>
                </a:lnTo>
                <a:lnTo>
                  <a:pt x="75" y="277"/>
                </a:lnTo>
                <a:lnTo>
                  <a:pt x="59" y="277"/>
                </a:lnTo>
                <a:lnTo>
                  <a:pt x="56" y="279"/>
                </a:lnTo>
                <a:lnTo>
                  <a:pt x="57" y="280"/>
                </a:lnTo>
                <a:lnTo>
                  <a:pt x="59" y="279"/>
                </a:lnTo>
                <a:lnTo>
                  <a:pt x="60" y="282"/>
                </a:lnTo>
                <a:lnTo>
                  <a:pt x="63" y="282"/>
                </a:lnTo>
                <a:close/>
                <a:moveTo>
                  <a:pt x="209" y="315"/>
                </a:moveTo>
                <a:lnTo>
                  <a:pt x="209" y="315"/>
                </a:lnTo>
                <a:lnTo>
                  <a:pt x="207" y="313"/>
                </a:lnTo>
                <a:lnTo>
                  <a:pt x="207" y="312"/>
                </a:lnTo>
                <a:lnTo>
                  <a:pt x="207" y="295"/>
                </a:lnTo>
                <a:lnTo>
                  <a:pt x="205" y="276"/>
                </a:lnTo>
                <a:lnTo>
                  <a:pt x="204" y="271"/>
                </a:lnTo>
                <a:lnTo>
                  <a:pt x="204" y="272"/>
                </a:lnTo>
                <a:lnTo>
                  <a:pt x="204" y="274"/>
                </a:lnTo>
                <a:lnTo>
                  <a:pt x="204" y="279"/>
                </a:lnTo>
                <a:lnTo>
                  <a:pt x="204" y="282"/>
                </a:lnTo>
                <a:lnTo>
                  <a:pt x="204" y="298"/>
                </a:lnTo>
                <a:lnTo>
                  <a:pt x="205" y="306"/>
                </a:lnTo>
                <a:lnTo>
                  <a:pt x="205" y="313"/>
                </a:lnTo>
                <a:lnTo>
                  <a:pt x="205" y="317"/>
                </a:lnTo>
                <a:lnTo>
                  <a:pt x="205" y="323"/>
                </a:lnTo>
                <a:lnTo>
                  <a:pt x="207" y="323"/>
                </a:lnTo>
                <a:lnTo>
                  <a:pt x="209" y="320"/>
                </a:lnTo>
                <a:lnTo>
                  <a:pt x="209" y="318"/>
                </a:lnTo>
                <a:lnTo>
                  <a:pt x="209" y="317"/>
                </a:lnTo>
                <a:lnTo>
                  <a:pt x="209" y="315"/>
                </a:lnTo>
                <a:close/>
                <a:moveTo>
                  <a:pt x="78" y="269"/>
                </a:moveTo>
                <a:lnTo>
                  <a:pt x="78" y="269"/>
                </a:lnTo>
                <a:lnTo>
                  <a:pt x="86" y="269"/>
                </a:lnTo>
                <a:lnTo>
                  <a:pt x="87" y="269"/>
                </a:lnTo>
                <a:lnTo>
                  <a:pt x="89" y="271"/>
                </a:lnTo>
                <a:lnTo>
                  <a:pt x="90" y="271"/>
                </a:lnTo>
                <a:lnTo>
                  <a:pt x="92" y="271"/>
                </a:lnTo>
                <a:lnTo>
                  <a:pt x="92" y="272"/>
                </a:lnTo>
                <a:lnTo>
                  <a:pt x="95" y="271"/>
                </a:lnTo>
                <a:lnTo>
                  <a:pt x="95" y="266"/>
                </a:lnTo>
                <a:lnTo>
                  <a:pt x="93" y="266"/>
                </a:lnTo>
                <a:lnTo>
                  <a:pt x="93" y="263"/>
                </a:lnTo>
                <a:lnTo>
                  <a:pt x="92" y="263"/>
                </a:lnTo>
                <a:lnTo>
                  <a:pt x="92" y="265"/>
                </a:lnTo>
                <a:lnTo>
                  <a:pt x="92" y="266"/>
                </a:lnTo>
                <a:lnTo>
                  <a:pt x="90" y="268"/>
                </a:lnTo>
                <a:lnTo>
                  <a:pt x="90" y="266"/>
                </a:lnTo>
                <a:lnTo>
                  <a:pt x="89" y="263"/>
                </a:lnTo>
                <a:lnTo>
                  <a:pt x="89" y="261"/>
                </a:lnTo>
                <a:lnTo>
                  <a:pt x="89" y="263"/>
                </a:lnTo>
                <a:lnTo>
                  <a:pt x="89" y="265"/>
                </a:lnTo>
                <a:lnTo>
                  <a:pt x="87" y="266"/>
                </a:lnTo>
                <a:lnTo>
                  <a:pt x="86" y="266"/>
                </a:lnTo>
                <a:lnTo>
                  <a:pt x="86" y="265"/>
                </a:lnTo>
                <a:lnTo>
                  <a:pt x="86" y="266"/>
                </a:lnTo>
                <a:lnTo>
                  <a:pt x="82" y="266"/>
                </a:lnTo>
                <a:lnTo>
                  <a:pt x="81" y="266"/>
                </a:lnTo>
                <a:lnTo>
                  <a:pt x="81" y="265"/>
                </a:lnTo>
                <a:lnTo>
                  <a:pt x="79" y="265"/>
                </a:lnTo>
                <a:lnTo>
                  <a:pt x="78" y="266"/>
                </a:lnTo>
                <a:lnTo>
                  <a:pt x="78" y="269"/>
                </a:lnTo>
                <a:close/>
                <a:moveTo>
                  <a:pt x="84" y="149"/>
                </a:moveTo>
                <a:lnTo>
                  <a:pt x="84" y="149"/>
                </a:lnTo>
                <a:lnTo>
                  <a:pt x="73" y="173"/>
                </a:lnTo>
                <a:lnTo>
                  <a:pt x="62" y="197"/>
                </a:lnTo>
                <a:lnTo>
                  <a:pt x="68" y="186"/>
                </a:lnTo>
                <a:lnTo>
                  <a:pt x="78" y="168"/>
                </a:lnTo>
                <a:lnTo>
                  <a:pt x="82" y="159"/>
                </a:lnTo>
                <a:lnTo>
                  <a:pt x="84" y="149"/>
                </a:lnTo>
                <a:close/>
                <a:moveTo>
                  <a:pt x="153" y="271"/>
                </a:moveTo>
                <a:lnTo>
                  <a:pt x="153" y="271"/>
                </a:lnTo>
                <a:lnTo>
                  <a:pt x="152" y="265"/>
                </a:lnTo>
                <a:lnTo>
                  <a:pt x="150" y="244"/>
                </a:lnTo>
                <a:lnTo>
                  <a:pt x="149" y="225"/>
                </a:lnTo>
                <a:lnTo>
                  <a:pt x="149" y="222"/>
                </a:lnTo>
                <a:lnTo>
                  <a:pt x="147" y="220"/>
                </a:lnTo>
                <a:lnTo>
                  <a:pt x="147" y="222"/>
                </a:lnTo>
                <a:lnTo>
                  <a:pt x="147" y="227"/>
                </a:lnTo>
                <a:lnTo>
                  <a:pt x="149" y="241"/>
                </a:lnTo>
                <a:lnTo>
                  <a:pt x="149" y="249"/>
                </a:lnTo>
                <a:lnTo>
                  <a:pt x="150" y="265"/>
                </a:lnTo>
                <a:lnTo>
                  <a:pt x="152" y="272"/>
                </a:lnTo>
                <a:lnTo>
                  <a:pt x="153" y="271"/>
                </a:lnTo>
                <a:close/>
                <a:moveTo>
                  <a:pt x="155" y="265"/>
                </a:moveTo>
                <a:lnTo>
                  <a:pt x="155" y="265"/>
                </a:lnTo>
                <a:lnTo>
                  <a:pt x="155" y="261"/>
                </a:lnTo>
                <a:lnTo>
                  <a:pt x="153" y="249"/>
                </a:lnTo>
                <a:lnTo>
                  <a:pt x="153" y="224"/>
                </a:lnTo>
                <a:lnTo>
                  <a:pt x="153" y="222"/>
                </a:lnTo>
                <a:lnTo>
                  <a:pt x="152" y="217"/>
                </a:lnTo>
                <a:lnTo>
                  <a:pt x="152" y="216"/>
                </a:lnTo>
                <a:lnTo>
                  <a:pt x="146" y="216"/>
                </a:lnTo>
                <a:lnTo>
                  <a:pt x="147" y="216"/>
                </a:lnTo>
                <a:lnTo>
                  <a:pt x="149" y="216"/>
                </a:lnTo>
                <a:lnTo>
                  <a:pt x="150" y="217"/>
                </a:lnTo>
                <a:lnTo>
                  <a:pt x="150" y="219"/>
                </a:lnTo>
                <a:lnTo>
                  <a:pt x="152" y="222"/>
                </a:lnTo>
                <a:lnTo>
                  <a:pt x="152" y="236"/>
                </a:lnTo>
                <a:lnTo>
                  <a:pt x="153" y="255"/>
                </a:lnTo>
                <a:lnTo>
                  <a:pt x="155" y="265"/>
                </a:lnTo>
                <a:close/>
                <a:moveTo>
                  <a:pt x="68" y="190"/>
                </a:moveTo>
                <a:lnTo>
                  <a:pt x="68" y="190"/>
                </a:lnTo>
                <a:lnTo>
                  <a:pt x="65" y="197"/>
                </a:lnTo>
                <a:lnTo>
                  <a:pt x="48" y="224"/>
                </a:lnTo>
                <a:lnTo>
                  <a:pt x="43" y="230"/>
                </a:lnTo>
                <a:lnTo>
                  <a:pt x="38" y="236"/>
                </a:lnTo>
                <a:lnTo>
                  <a:pt x="37" y="238"/>
                </a:lnTo>
                <a:lnTo>
                  <a:pt x="38" y="236"/>
                </a:lnTo>
                <a:lnTo>
                  <a:pt x="45" y="228"/>
                </a:lnTo>
                <a:lnTo>
                  <a:pt x="56" y="212"/>
                </a:lnTo>
                <a:lnTo>
                  <a:pt x="68" y="194"/>
                </a:lnTo>
                <a:lnTo>
                  <a:pt x="68" y="190"/>
                </a:lnTo>
                <a:close/>
                <a:moveTo>
                  <a:pt x="232" y="192"/>
                </a:moveTo>
                <a:lnTo>
                  <a:pt x="232" y="192"/>
                </a:lnTo>
                <a:lnTo>
                  <a:pt x="226" y="175"/>
                </a:lnTo>
                <a:lnTo>
                  <a:pt x="220" y="159"/>
                </a:lnTo>
                <a:lnTo>
                  <a:pt x="220" y="160"/>
                </a:lnTo>
                <a:lnTo>
                  <a:pt x="220" y="162"/>
                </a:lnTo>
                <a:lnTo>
                  <a:pt x="220" y="164"/>
                </a:lnTo>
                <a:lnTo>
                  <a:pt x="220" y="165"/>
                </a:lnTo>
                <a:lnTo>
                  <a:pt x="232" y="192"/>
                </a:lnTo>
                <a:close/>
                <a:moveTo>
                  <a:pt x="142" y="86"/>
                </a:moveTo>
                <a:lnTo>
                  <a:pt x="142" y="86"/>
                </a:lnTo>
                <a:lnTo>
                  <a:pt x="139" y="80"/>
                </a:lnTo>
                <a:lnTo>
                  <a:pt x="131" y="83"/>
                </a:lnTo>
                <a:lnTo>
                  <a:pt x="134" y="88"/>
                </a:lnTo>
                <a:lnTo>
                  <a:pt x="142" y="86"/>
                </a:lnTo>
                <a:close/>
                <a:moveTo>
                  <a:pt x="213" y="343"/>
                </a:moveTo>
                <a:lnTo>
                  <a:pt x="213" y="343"/>
                </a:lnTo>
                <a:lnTo>
                  <a:pt x="217" y="343"/>
                </a:lnTo>
                <a:lnTo>
                  <a:pt x="218" y="345"/>
                </a:lnTo>
                <a:lnTo>
                  <a:pt x="220" y="343"/>
                </a:lnTo>
                <a:lnTo>
                  <a:pt x="221" y="339"/>
                </a:lnTo>
                <a:lnTo>
                  <a:pt x="223" y="336"/>
                </a:lnTo>
                <a:lnTo>
                  <a:pt x="221" y="334"/>
                </a:lnTo>
                <a:lnTo>
                  <a:pt x="220" y="332"/>
                </a:lnTo>
                <a:lnTo>
                  <a:pt x="218" y="334"/>
                </a:lnTo>
                <a:lnTo>
                  <a:pt x="218" y="336"/>
                </a:lnTo>
                <a:lnTo>
                  <a:pt x="217" y="337"/>
                </a:lnTo>
                <a:lnTo>
                  <a:pt x="213" y="342"/>
                </a:lnTo>
                <a:lnTo>
                  <a:pt x="213" y="343"/>
                </a:lnTo>
                <a:close/>
                <a:moveTo>
                  <a:pt x="160" y="121"/>
                </a:moveTo>
                <a:lnTo>
                  <a:pt x="160" y="121"/>
                </a:lnTo>
                <a:lnTo>
                  <a:pt x="160" y="123"/>
                </a:lnTo>
                <a:lnTo>
                  <a:pt x="161" y="121"/>
                </a:lnTo>
                <a:lnTo>
                  <a:pt x="163" y="123"/>
                </a:lnTo>
                <a:lnTo>
                  <a:pt x="164" y="124"/>
                </a:lnTo>
                <a:lnTo>
                  <a:pt x="164" y="126"/>
                </a:lnTo>
                <a:lnTo>
                  <a:pt x="164" y="124"/>
                </a:lnTo>
                <a:lnTo>
                  <a:pt x="171" y="119"/>
                </a:lnTo>
                <a:lnTo>
                  <a:pt x="169" y="115"/>
                </a:lnTo>
                <a:lnTo>
                  <a:pt x="164" y="116"/>
                </a:lnTo>
                <a:lnTo>
                  <a:pt x="163" y="118"/>
                </a:lnTo>
                <a:lnTo>
                  <a:pt x="160" y="121"/>
                </a:lnTo>
                <a:close/>
                <a:moveTo>
                  <a:pt x="234" y="299"/>
                </a:moveTo>
                <a:lnTo>
                  <a:pt x="234" y="299"/>
                </a:lnTo>
                <a:lnTo>
                  <a:pt x="237" y="299"/>
                </a:lnTo>
                <a:lnTo>
                  <a:pt x="239" y="280"/>
                </a:lnTo>
                <a:lnTo>
                  <a:pt x="235" y="283"/>
                </a:lnTo>
                <a:lnTo>
                  <a:pt x="235" y="288"/>
                </a:lnTo>
                <a:lnTo>
                  <a:pt x="237" y="288"/>
                </a:lnTo>
                <a:lnTo>
                  <a:pt x="239" y="288"/>
                </a:lnTo>
                <a:lnTo>
                  <a:pt x="237" y="290"/>
                </a:lnTo>
                <a:lnTo>
                  <a:pt x="237" y="291"/>
                </a:lnTo>
                <a:lnTo>
                  <a:pt x="235" y="293"/>
                </a:lnTo>
                <a:lnTo>
                  <a:pt x="234" y="295"/>
                </a:lnTo>
                <a:lnTo>
                  <a:pt x="234" y="299"/>
                </a:lnTo>
                <a:close/>
                <a:moveTo>
                  <a:pt x="198" y="260"/>
                </a:moveTo>
                <a:lnTo>
                  <a:pt x="198" y="260"/>
                </a:lnTo>
                <a:lnTo>
                  <a:pt x="183" y="261"/>
                </a:lnTo>
                <a:lnTo>
                  <a:pt x="182" y="261"/>
                </a:lnTo>
                <a:lnTo>
                  <a:pt x="180" y="263"/>
                </a:lnTo>
                <a:lnTo>
                  <a:pt x="182" y="263"/>
                </a:lnTo>
                <a:lnTo>
                  <a:pt x="193" y="263"/>
                </a:lnTo>
                <a:lnTo>
                  <a:pt x="196" y="263"/>
                </a:lnTo>
                <a:lnTo>
                  <a:pt x="198" y="263"/>
                </a:lnTo>
                <a:lnTo>
                  <a:pt x="199" y="263"/>
                </a:lnTo>
                <a:lnTo>
                  <a:pt x="198" y="261"/>
                </a:lnTo>
                <a:lnTo>
                  <a:pt x="198" y="260"/>
                </a:lnTo>
                <a:close/>
                <a:moveTo>
                  <a:pt x="60" y="238"/>
                </a:moveTo>
                <a:lnTo>
                  <a:pt x="60" y="238"/>
                </a:lnTo>
                <a:lnTo>
                  <a:pt x="54" y="228"/>
                </a:lnTo>
                <a:lnTo>
                  <a:pt x="51" y="233"/>
                </a:lnTo>
                <a:lnTo>
                  <a:pt x="54" y="235"/>
                </a:lnTo>
                <a:lnTo>
                  <a:pt x="54" y="236"/>
                </a:lnTo>
                <a:lnTo>
                  <a:pt x="57" y="241"/>
                </a:lnTo>
                <a:lnTo>
                  <a:pt x="60" y="238"/>
                </a:lnTo>
                <a:close/>
                <a:moveTo>
                  <a:pt x="155" y="86"/>
                </a:moveTo>
                <a:lnTo>
                  <a:pt x="155" y="86"/>
                </a:lnTo>
                <a:lnTo>
                  <a:pt x="155" y="88"/>
                </a:lnTo>
                <a:lnTo>
                  <a:pt x="158" y="93"/>
                </a:lnTo>
                <a:lnTo>
                  <a:pt x="160" y="93"/>
                </a:lnTo>
                <a:lnTo>
                  <a:pt x="164" y="93"/>
                </a:lnTo>
                <a:lnTo>
                  <a:pt x="160" y="85"/>
                </a:lnTo>
                <a:lnTo>
                  <a:pt x="155" y="86"/>
                </a:lnTo>
                <a:close/>
                <a:moveTo>
                  <a:pt x="213" y="279"/>
                </a:moveTo>
                <a:lnTo>
                  <a:pt x="213" y="279"/>
                </a:lnTo>
                <a:lnTo>
                  <a:pt x="215" y="279"/>
                </a:lnTo>
                <a:lnTo>
                  <a:pt x="215" y="276"/>
                </a:lnTo>
                <a:lnTo>
                  <a:pt x="215" y="274"/>
                </a:lnTo>
                <a:lnTo>
                  <a:pt x="213" y="272"/>
                </a:lnTo>
                <a:lnTo>
                  <a:pt x="215" y="271"/>
                </a:lnTo>
                <a:lnTo>
                  <a:pt x="215" y="269"/>
                </a:lnTo>
                <a:lnTo>
                  <a:pt x="215" y="268"/>
                </a:lnTo>
                <a:lnTo>
                  <a:pt x="215" y="263"/>
                </a:lnTo>
                <a:lnTo>
                  <a:pt x="212" y="263"/>
                </a:lnTo>
                <a:lnTo>
                  <a:pt x="212" y="265"/>
                </a:lnTo>
                <a:lnTo>
                  <a:pt x="212" y="269"/>
                </a:lnTo>
                <a:lnTo>
                  <a:pt x="213" y="279"/>
                </a:lnTo>
                <a:close/>
                <a:moveTo>
                  <a:pt x="146" y="77"/>
                </a:moveTo>
                <a:lnTo>
                  <a:pt x="146" y="77"/>
                </a:lnTo>
                <a:lnTo>
                  <a:pt x="150" y="83"/>
                </a:lnTo>
                <a:lnTo>
                  <a:pt x="152" y="85"/>
                </a:lnTo>
                <a:lnTo>
                  <a:pt x="153" y="83"/>
                </a:lnTo>
                <a:lnTo>
                  <a:pt x="157" y="83"/>
                </a:lnTo>
                <a:lnTo>
                  <a:pt x="149" y="75"/>
                </a:lnTo>
                <a:lnTo>
                  <a:pt x="146" y="77"/>
                </a:lnTo>
                <a:close/>
                <a:moveTo>
                  <a:pt x="105" y="179"/>
                </a:moveTo>
                <a:lnTo>
                  <a:pt x="105" y="179"/>
                </a:lnTo>
                <a:lnTo>
                  <a:pt x="106" y="183"/>
                </a:lnTo>
                <a:lnTo>
                  <a:pt x="105" y="184"/>
                </a:lnTo>
                <a:lnTo>
                  <a:pt x="105" y="187"/>
                </a:lnTo>
                <a:lnTo>
                  <a:pt x="103" y="187"/>
                </a:lnTo>
                <a:lnTo>
                  <a:pt x="103" y="189"/>
                </a:lnTo>
                <a:lnTo>
                  <a:pt x="105" y="192"/>
                </a:lnTo>
                <a:lnTo>
                  <a:pt x="106" y="189"/>
                </a:lnTo>
                <a:lnTo>
                  <a:pt x="106" y="187"/>
                </a:lnTo>
                <a:lnTo>
                  <a:pt x="105" y="186"/>
                </a:lnTo>
                <a:lnTo>
                  <a:pt x="106" y="184"/>
                </a:lnTo>
                <a:lnTo>
                  <a:pt x="108" y="183"/>
                </a:lnTo>
                <a:lnTo>
                  <a:pt x="109" y="183"/>
                </a:lnTo>
                <a:lnTo>
                  <a:pt x="109" y="178"/>
                </a:lnTo>
                <a:lnTo>
                  <a:pt x="108" y="176"/>
                </a:lnTo>
                <a:lnTo>
                  <a:pt x="105" y="176"/>
                </a:lnTo>
                <a:lnTo>
                  <a:pt x="105" y="179"/>
                </a:lnTo>
                <a:close/>
                <a:moveTo>
                  <a:pt x="136" y="414"/>
                </a:moveTo>
                <a:lnTo>
                  <a:pt x="136" y="414"/>
                </a:lnTo>
                <a:lnTo>
                  <a:pt x="149" y="414"/>
                </a:lnTo>
                <a:lnTo>
                  <a:pt x="161" y="411"/>
                </a:lnTo>
                <a:lnTo>
                  <a:pt x="160" y="410"/>
                </a:lnTo>
                <a:lnTo>
                  <a:pt x="153" y="411"/>
                </a:lnTo>
                <a:lnTo>
                  <a:pt x="152" y="413"/>
                </a:lnTo>
                <a:lnTo>
                  <a:pt x="150" y="413"/>
                </a:lnTo>
                <a:lnTo>
                  <a:pt x="136" y="414"/>
                </a:lnTo>
                <a:close/>
                <a:moveTo>
                  <a:pt x="130" y="78"/>
                </a:moveTo>
                <a:lnTo>
                  <a:pt x="130" y="78"/>
                </a:lnTo>
                <a:lnTo>
                  <a:pt x="138" y="75"/>
                </a:lnTo>
                <a:lnTo>
                  <a:pt x="138" y="74"/>
                </a:lnTo>
                <a:lnTo>
                  <a:pt x="138" y="72"/>
                </a:lnTo>
                <a:lnTo>
                  <a:pt x="134" y="71"/>
                </a:lnTo>
                <a:lnTo>
                  <a:pt x="130" y="74"/>
                </a:lnTo>
                <a:lnTo>
                  <a:pt x="130" y="78"/>
                </a:lnTo>
                <a:close/>
                <a:moveTo>
                  <a:pt x="87" y="173"/>
                </a:moveTo>
                <a:lnTo>
                  <a:pt x="87" y="173"/>
                </a:lnTo>
                <a:lnTo>
                  <a:pt x="93" y="178"/>
                </a:lnTo>
                <a:lnTo>
                  <a:pt x="95" y="175"/>
                </a:lnTo>
                <a:lnTo>
                  <a:pt x="97" y="173"/>
                </a:lnTo>
                <a:lnTo>
                  <a:pt x="95" y="171"/>
                </a:lnTo>
                <a:lnTo>
                  <a:pt x="93" y="171"/>
                </a:lnTo>
                <a:lnTo>
                  <a:pt x="92" y="171"/>
                </a:lnTo>
                <a:lnTo>
                  <a:pt x="92" y="168"/>
                </a:lnTo>
                <a:lnTo>
                  <a:pt x="93" y="168"/>
                </a:lnTo>
                <a:lnTo>
                  <a:pt x="92" y="167"/>
                </a:lnTo>
                <a:lnTo>
                  <a:pt x="92" y="168"/>
                </a:lnTo>
                <a:lnTo>
                  <a:pt x="90" y="170"/>
                </a:lnTo>
                <a:lnTo>
                  <a:pt x="89" y="171"/>
                </a:lnTo>
                <a:lnTo>
                  <a:pt x="87" y="173"/>
                </a:lnTo>
                <a:close/>
                <a:moveTo>
                  <a:pt x="172" y="216"/>
                </a:moveTo>
                <a:lnTo>
                  <a:pt x="172" y="216"/>
                </a:lnTo>
                <a:lnTo>
                  <a:pt x="172" y="220"/>
                </a:lnTo>
                <a:lnTo>
                  <a:pt x="172" y="222"/>
                </a:lnTo>
                <a:lnTo>
                  <a:pt x="174" y="227"/>
                </a:lnTo>
                <a:lnTo>
                  <a:pt x="175" y="227"/>
                </a:lnTo>
                <a:lnTo>
                  <a:pt x="175" y="228"/>
                </a:lnTo>
                <a:lnTo>
                  <a:pt x="175" y="230"/>
                </a:lnTo>
                <a:lnTo>
                  <a:pt x="175" y="231"/>
                </a:lnTo>
                <a:lnTo>
                  <a:pt x="175" y="235"/>
                </a:lnTo>
                <a:lnTo>
                  <a:pt x="177" y="230"/>
                </a:lnTo>
                <a:lnTo>
                  <a:pt x="177" y="225"/>
                </a:lnTo>
                <a:lnTo>
                  <a:pt x="175" y="222"/>
                </a:lnTo>
                <a:lnTo>
                  <a:pt x="175" y="220"/>
                </a:lnTo>
                <a:lnTo>
                  <a:pt x="172" y="216"/>
                </a:lnTo>
                <a:close/>
                <a:moveTo>
                  <a:pt x="172" y="173"/>
                </a:moveTo>
                <a:lnTo>
                  <a:pt x="172" y="173"/>
                </a:lnTo>
                <a:lnTo>
                  <a:pt x="172" y="171"/>
                </a:lnTo>
                <a:lnTo>
                  <a:pt x="172" y="170"/>
                </a:lnTo>
                <a:lnTo>
                  <a:pt x="174" y="170"/>
                </a:lnTo>
                <a:lnTo>
                  <a:pt x="174" y="168"/>
                </a:lnTo>
                <a:lnTo>
                  <a:pt x="175" y="164"/>
                </a:lnTo>
                <a:lnTo>
                  <a:pt x="175" y="159"/>
                </a:lnTo>
                <a:lnTo>
                  <a:pt x="174" y="160"/>
                </a:lnTo>
                <a:lnTo>
                  <a:pt x="171" y="170"/>
                </a:lnTo>
                <a:lnTo>
                  <a:pt x="169" y="173"/>
                </a:lnTo>
                <a:lnTo>
                  <a:pt x="172" y="173"/>
                </a:lnTo>
                <a:close/>
                <a:moveTo>
                  <a:pt x="51" y="399"/>
                </a:moveTo>
                <a:lnTo>
                  <a:pt x="51" y="399"/>
                </a:lnTo>
                <a:lnTo>
                  <a:pt x="51" y="397"/>
                </a:lnTo>
                <a:lnTo>
                  <a:pt x="41" y="392"/>
                </a:lnTo>
                <a:lnTo>
                  <a:pt x="34" y="384"/>
                </a:lnTo>
                <a:lnTo>
                  <a:pt x="32" y="384"/>
                </a:lnTo>
                <a:lnTo>
                  <a:pt x="30" y="383"/>
                </a:lnTo>
                <a:lnTo>
                  <a:pt x="30" y="381"/>
                </a:lnTo>
                <a:lnTo>
                  <a:pt x="29" y="380"/>
                </a:lnTo>
                <a:lnTo>
                  <a:pt x="24" y="377"/>
                </a:lnTo>
                <a:lnTo>
                  <a:pt x="24" y="378"/>
                </a:lnTo>
                <a:lnTo>
                  <a:pt x="30" y="384"/>
                </a:lnTo>
                <a:lnTo>
                  <a:pt x="37" y="391"/>
                </a:lnTo>
                <a:lnTo>
                  <a:pt x="43" y="394"/>
                </a:lnTo>
                <a:lnTo>
                  <a:pt x="48" y="397"/>
                </a:lnTo>
                <a:lnTo>
                  <a:pt x="51" y="399"/>
                </a:lnTo>
                <a:close/>
                <a:moveTo>
                  <a:pt x="40" y="239"/>
                </a:moveTo>
                <a:lnTo>
                  <a:pt x="40" y="239"/>
                </a:lnTo>
                <a:lnTo>
                  <a:pt x="34" y="249"/>
                </a:lnTo>
                <a:lnTo>
                  <a:pt x="27" y="258"/>
                </a:lnTo>
                <a:lnTo>
                  <a:pt x="27" y="260"/>
                </a:lnTo>
                <a:lnTo>
                  <a:pt x="32" y="255"/>
                </a:lnTo>
                <a:lnTo>
                  <a:pt x="32" y="254"/>
                </a:lnTo>
                <a:lnTo>
                  <a:pt x="34" y="252"/>
                </a:lnTo>
                <a:lnTo>
                  <a:pt x="40" y="239"/>
                </a:lnTo>
                <a:close/>
                <a:moveTo>
                  <a:pt x="228" y="189"/>
                </a:moveTo>
                <a:lnTo>
                  <a:pt x="228" y="189"/>
                </a:lnTo>
                <a:lnTo>
                  <a:pt x="226" y="186"/>
                </a:lnTo>
                <a:lnTo>
                  <a:pt x="224" y="186"/>
                </a:lnTo>
                <a:lnTo>
                  <a:pt x="224" y="184"/>
                </a:lnTo>
                <a:lnTo>
                  <a:pt x="221" y="181"/>
                </a:lnTo>
                <a:lnTo>
                  <a:pt x="220" y="184"/>
                </a:lnTo>
                <a:lnTo>
                  <a:pt x="223" y="190"/>
                </a:lnTo>
                <a:lnTo>
                  <a:pt x="228" y="189"/>
                </a:lnTo>
                <a:close/>
                <a:moveTo>
                  <a:pt x="112" y="88"/>
                </a:moveTo>
                <a:lnTo>
                  <a:pt x="112" y="88"/>
                </a:lnTo>
                <a:lnTo>
                  <a:pt x="108" y="89"/>
                </a:lnTo>
                <a:lnTo>
                  <a:pt x="109" y="91"/>
                </a:lnTo>
                <a:lnTo>
                  <a:pt x="109" y="93"/>
                </a:lnTo>
                <a:lnTo>
                  <a:pt x="109" y="96"/>
                </a:lnTo>
                <a:lnTo>
                  <a:pt x="114" y="96"/>
                </a:lnTo>
                <a:lnTo>
                  <a:pt x="112" y="88"/>
                </a:lnTo>
                <a:close/>
                <a:moveTo>
                  <a:pt x="163" y="332"/>
                </a:moveTo>
                <a:lnTo>
                  <a:pt x="163" y="332"/>
                </a:lnTo>
                <a:lnTo>
                  <a:pt x="166" y="364"/>
                </a:lnTo>
                <a:lnTo>
                  <a:pt x="166" y="356"/>
                </a:lnTo>
                <a:lnTo>
                  <a:pt x="166" y="351"/>
                </a:lnTo>
                <a:lnTo>
                  <a:pt x="166" y="342"/>
                </a:lnTo>
                <a:lnTo>
                  <a:pt x="164" y="334"/>
                </a:lnTo>
                <a:lnTo>
                  <a:pt x="164" y="332"/>
                </a:lnTo>
                <a:lnTo>
                  <a:pt x="163" y="332"/>
                </a:lnTo>
                <a:close/>
                <a:moveTo>
                  <a:pt x="60" y="220"/>
                </a:moveTo>
                <a:lnTo>
                  <a:pt x="60" y="220"/>
                </a:lnTo>
                <a:lnTo>
                  <a:pt x="57" y="227"/>
                </a:lnTo>
                <a:lnTo>
                  <a:pt x="62" y="231"/>
                </a:lnTo>
                <a:lnTo>
                  <a:pt x="62" y="230"/>
                </a:lnTo>
                <a:lnTo>
                  <a:pt x="62" y="228"/>
                </a:lnTo>
                <a:lnTo>
                  <a:pt x="62" y="227"/>
                </a:lnTo>
                <a:lnTo>
                  <a:pt x="62" y="225"/>
                </a:lnTo>
                <a:lnTo>
                  <a:pt x="60" y="220"/>
                </a:lnTo>
                <a:close/>
                <a:moveTo>
                  <a:pt x="70" y="260"/>
                </a:moveTo>
                <a:lnTo>
                  <a:pt x="70" y="260"/>
                </a:lnTo>
                <a:lnTo>
                  <a:pt x="76" y="255"/>
                </a:lnTo>
                <a:lnTo>
                  <a:pt x="76" y="254"/>
                </a:lnTo>
                <a:lnTo>
                  <a:pt x="78" y="252"/>
                </a:lnTo>
                <a:lnTo>
                  <a:pt x="78" y="250"/>
                </a:lnTo>
                <a:lnTo>
                  <a:pt x="75" y="250"/>
                </a:lnTo>
                <a:lnTo>
                  <a:pt x="70" y="257"/>
                </a:lnTo>
                <a:lnTo>
                  <a:pt x="70" y="258"/>
                </a:lnTo>
                <a:lnTo>
                  <a:pt x="70" y="260"/>
                </a:lnTo>
                <a:close/>
                <a:moveTo>
                  <a:pt x="187" y="183"/>
                </a:moveTo>
                <a:lnTo>
                  <a:pt x="187" y="183"/>
                </a:lnTo>
                <a:lnTo>
                  <a:pt x="185" y="186"/>
                </a:lnTo>
                <a:lnTo>
                  <a:pt x="185" y="187"/>
                </a:lnTo>
                <a:lnTo>
                  <a:pt x="188" y="195"/>
                </a:lnTo>
                <a:lnTo>
                  <a:pt x="188" y="197"/>
                </a:lnTo>
                <a:lnTo>
                  <a:pt x="190" y="192"/>
                </a:lnTo>
                <a:lnTo>
                  <a:pt x="187" y="183"/>
                </a:lnTo>
                <a:close/>
                <a:moveTo>
                  <a:pt x="147" y="123"/>
                </a:moveTo>
                <a:lnTo>
                  <a:pt x="147" y="123"/>
                </a:lnTo>
                <a:lnTo>
                  <a:pt x="142" y="126"/>
                </a:lnTo>
                <a:lnTo>
                  <a:pt x="142" y="129"/>
                </a:lnTo>
                <a:lnTo>
                  <a:pt x="142" y="134"/>
                </a:lnTo>
                <a:lnTo>
                  <a:pt x="146" y="130"/>
                </a:lnTo>
                <a:lnTo>
                  <a:pt x="146" y="129"/>
                </a:lnTo>
                <a:lnTo>
                  <a:pt x="147" y="123"/>
                </a:lnTo>
                <a:close/>
                <a:moveTo>
                  <a:pt x="128" y="219"/>
                </a:moveTo>
                <a:lnTo>
                  <a:pt x="128" y="219"/>
                </a:lnTo>
                <a:lnTo>
                  <a:pt x="105" y="219"/>
                </a:lnTo>
                <a:lnTo>
                  <a:pt x="105" y="220"/>
                </a:lnTo>
                <a:lnTo>
                  <a:pt x="117" y="220"/>
                </a:lnTo>
                <a:lnTo>
                  <a:pt x="128" y="219"/>
                </a:lnTo>
                <a:close/>
                <a:moveTo>
                  <a:pt x="101" y="164"/>
                </a:moveTo>
                <a:lnTo>
                  <a:pt x="101" y="164"/>
                </a:lnTo>
                <a:lnTo>
                  <a:pt x="97" y="154"/>
                </a:lnTo>
                <a:lnTo>
                  <a:pt x="95" y="160"/>
                </a:lnTo>
                <a:lnTo>
                  <a:pt x="100" y="165"/>
                </a:lnTo>
                <a:lnTo>
                  <a:pt x="101" y="164"/>
                </a:lnTo>
                <a:close/>
                <a:moveTo>
                  <a:pt x="114" y="59"/>
                </a:moveTo>
                <a:lnTo>
                  <a:pt x="114" y="59"/>
                </a:lnTo>
                <a:lnTo>
                  <a:pt x="114" y="56"/>
                </a:lnTo>
                <a:lnTo>
                  <a:pt x="112" y="53"/>
                </a:lnTo>
                <a:lnTo>
                  <a:pt x="111" y="53"/>
                </a:lnTo>
                <a:lnTo>
                  <a:pt x="108" y="59"/>
                </a:lnTo>
                <a:lnTo>
                  <a:pt x="114" y="59"/>
                </a:lnTo>
                <a:close/>
                <a:moveTo>
                  <a:pt x="111" y="411"/>
                </a:moveTo>
                <a:lnTo>
                  <a:pt x="111" y="411"/>
                </a:lnTo>
                <a:lnTo>
                  <a:pt x="119" y="413"/>
                </a:lnTo>
                <a:lnTo>
                  <a:pt x="127" y="413"/>
                </a:lnTo>
                <a:lnTo>
                  <a:pt x="127" y="411"/>
                </a:lnTo>
                <a:lnTo>
                  <a:pt x="122" y="411"/>
                </a:lnTo>
                <a:lnTo>
                  <a:pt x="120" y="413"/>
                </a:lnTo>
                <a:lnTo>
                  <a:pt x="119" y="411"/>
                </a:lnTo>
                <a:lnTo>
                  <a:pt x="112" y="410"/>
                </a:lnTo>
                <a:lnTo>
                  <a:pt x="111" y="411"/>
                </a:lnTo>
                <a:close/>
                <a:moveTo>
                  <a:pt x="98" y="146"/>
                </a:moveTo>
                <a:lnTo>
                  <a:pt x="98" y="146"/>
                </a:lnTo>
                <a:lnTo>
                  <a:pt x="100" y="142"/>
                </a:lnTo>
                <a:lnTo>
                  <a:pt x="100" y="138"/>
                </a:lnTo>
                <a:lnTo>
                  <a:pt x="100" y="137"/>
                </a:lnTo>
                <a:lnTo>
                  <a:pt x="98" y="134"/>
                </a:lnTo>
                <a:lnTo>
                  <a:pt x="98" y="132"/>
                </a:lnTo>
                <a:lnTo>
                  <a:pt x="97" y="143"/>
                </a:lnTo>
                <a:lnTo>
                  <a:pt x="98" y="146"/>
                </a:lnTo>
                <a:close/>
                <a:moveTo>
                  <a:pt x="221" y="241"/>
                </a:moveTo>
                <a:lnTo>
                  <a:pt x="221" y="241"/>
                </a:lnTo>
                <a:lnTo>
                  <a:pt x="221" y="242"/>
                </a:lnTo>
                <a:lnTo>
                  <a:pt x="220" y="244"/>
                </a:lnTo>
                <a:lnTo>
                  <a:pt x="218" y="242"/>
                </a:lnTo>
                <a:lnTo>
                  <a:pt x="215" y="246"/>
                </a:lnTo>
                <a:lnTo>
                  <a:pt x="218" y="247"/>
                </a:lnTo>
                <a:lnTo>
                  <a:pt x="220" y="247"/>
                </a:lnTo>
                <a:lnTo>
                  <a:pt x="221" y="246"/>
                </a:lnTo>
                <a:lnTo>
                  <a:pt x="223" y="244"/>
                </a:lnTo>
                <a:lnTo>
                  <a:pt x="223" y="242"/>
                </a:lnTo>
                <a:lnTo>
                  <a:pt x="224" y="241"/>
                </a:lnTo>
                <a:lnTo>
                  <a:pt x="224" y="238"/>
                </a:lnTo>
                <a:lnTo>
                  <a:pt x="221" y="241"/>
                </a:lnTo>
                <a:close/>
                <a:moveTo>
                  <a:pt x="183" y="105"/>
                </a:moveTo>
                <a:lnTo>
                  <a:pt x="183" y="105"/>
                </a:lnTo>
                <a:lnTo>
                  <a:pt x="172" y="93"/>
                </a:lnTo>
                <a:lnTo>
                  <a:pt x="171" y="94"/>
                </a:lnTo>
                <a:lnTo>
                  <a:pt x="174" y="96"/>
                </a:lnTo>
                <a:lnTo>
                  <a:pt x="175" y="99"/>
                </a:lnTo>
                <a:lnTo>
                  <a:pt x="177" y="100"/>
                </a:lnTo>
                <a:lnTo>
                  <a:pt x="182" y="107"/>
                </a:lnTo>
                <a:lnTo>
                  <a:pt x="183" y="105"/>
                </a:lnTo>
                <a:close/>
                <a:moveTo>
                  <a:pt x="174" y="102"/>
                </a:moveTo>
                <a:lnTo>
                  <a:pt x="174" y="102"/>
                </a:lnTo>
                <a:lnTo>
                  <a:pt x="169" y="107"/>
                </a:lnTo>
                <a:lnTo>
                  <a:pt x="171" y="108"/>
                </a:lnTo>
                <a:lnTo>
                  <a:pt x="172" y="108"/>
                </a:lnTo>
                <a:lnTo>
                  <a:pt x="174" y="108"/>
                </a:lnTo>
                <a:lnTo>
                  <a:pt x="174" y="110"/>
                </a:lnTo>
                <a:lnTo>
                  <a:pt x="179" y="108"/>
                </a:lnTo>
                <a:lnTo>
                  <a:pt x="174" y="102"/>
                </a:lnTo>
                <a:close/>
                <a:moveTo>
                  <a:pt x="190" y="231"/>
                </a:moveTo>
                <a:lnTo>
                  <a:pt x="190" y="231"/>
                </a:lnTo>
                <a:lnTo>
                  <a:pt x="185" y="225"/>
                </a:lnTo>
                <a:lnTo>
                  <a:pt x="185" y="230"/>
                </a:lnTo>
                <a:lnTo>
                  <a:pt x="187" y="235"/>
                </a:lnTo>
                <a:lnTo>
                  <a:pt x="188" y="236"/>
                </a:lnTo>
                <a:lnTo>
                  <a:pt x="190" y="231"/>
                </a:lnTo>
                <a:close/>
                <a:moveTo>
                  <a:pt x="155" y="184"/>
                </a:moveTo>
                <a:lnTo>
                  <a:pt x="155" y="184"/>
                </a:lnTo>
                <a:lnTo>
                  <a:pt x="153" y="190"/>
                </a:lnTo>
                <a:lnTo>
                  <a:pt x="153" y="192"/>
                </a:lnTo>
                <a:lnTo>
                  <a:pt x="153" y="194"/>
                </a:lnTo>
                <a:lnTo>
                  <a:pt x="153" y="195"/>
                </a:lnTo>
                <a:lnTo>
                  <a:pt x="155" y="198"/>
                </a:lnTo>
                <a:lnTo>
                  <a:pt x="155" y="201"/>
                </a:lnTo>
                <a:lnTo>
                  <a:pt x="155" y="200"/>
                </a:lnTo>
                <a:lnTo>
                  <a:pt x="157" y="192"/>
                </a:lnTo>
                <a:lnTo>
                  <a:pt x="157" y="189"/>
                </a:lnTo>
                <a:lnTo>
                  <a:pt x="155" y="184"/>
                </a:lnTo>
                <a:close/>
                <a:moveTo>
                  <a:pt x="183" y="397"/>
                </a:moveTo>
                <a:lnTo>
                  <a:pt x="183" y="397"/>
                </a:lnTo>
                <a:lnTo>
                  <a:pt x="180" y="392"/>
                </a:lnTo>
                <a:lnTo>
                  <a:pt x="177" y="395"/>
                </a:lnTo>
                <a:lnTo>
                  <a:pt x="177" y="400"/>
                </a:lnTo>
                <a:lnTo>
                  <a:pt x="183" y="397"/>
                </a:lnTo>
                <a:close/>
                <a:moveTo>
                  <a:pt x="243" y="228"/>
                </a:moveTo>
                <a:lnTo>
                  <a:pt x="243" y="228"/>
                </a:lnTo>
                <a:lnTo>
                  <a:pt x="245" y="250"/>
                </a:lnTo>
                <a:lnTo>
                  <a:pt x="245" y="272"/>
                </a:lnTo>
                <a:lnTo>
                  <a:pt x="246" y="250"/>
                </a:lnTo>
                <a:lnTo>
                  <a:pt x="243" y="228"/>
                </a:lnTo>
                <a:close/>
                <a:moveTo>
                  <a:pt x="177" y="121"/>
                </a:moveTo>
                <a:lnTo>
                  <a:pt x="177" y="121"/>
                </a:lnTo>
                <a:lnTo>
                  <a:pt x="177" y="119"/>
                </a:lnTo>
                <a:lnTo>
                  <a:pt x="179" y="118"/>
                </a:lnTo>
                <a:lnTo>
                  <a:pt x="182" y="118"/>
                </a:lnTo>
                <a:lnTo>
                  <a:pt x="182" y="119"/>
                </a:lnTo>
                <a:lnTo>
                  <a:pt x="183" y="119"/>
                </a:lnTo>
                <a:lnTo>
                  <a:pt x="183" y="118"/>
                </a:lnTo>
                <a:lnTo>
                  <a:pt x="185" y="116"/>
                </a:lnTo>
                <a:lnTo>
                  <a:pt x="182" y="113"/>
                </a:lnTo>
                <a:lnTo>
                  <a:pt x="175" y="118"/>
                </a:lnTo>
                <a:lnTo>
                  <a:pt x="177" y="121"/>
                </a:lnTo>
                <a:close/>
                <a:moveTo>
                  <a:pt x="86" y="233"/>
                </a:moveTo>
                <a:lnTo>
                  <a:pt x="86" y="233"/>
                </a:lnTo>
                <a:lnTo>
                  <a:pt x="86" y="235"/>
                </a:lnTo>
                <a:lnTo>
                  <a:pt x="84" y="236"/>
                </a:lnTo>
                <a:lnTo>
                  <a:pt x="86" y="246"/>
                </a:lnTo>
                <a:lnTo>
                  <a:pt x="86" y="249"/>
                </a:lnTo>
                <a:lnTo>
                  <a:pt x="87" y="249"/>
                </a:lnTo>
                <a:lnTo>
                  <a:pt x="87" y="241"/>
                </a:lnTo>
                <a:lnTo>
                  <a:pt x="86" y="233"/>
                </a:lnTo>
                <a:close/>
                <a:moveTo>
                  <a:pt x="166" y="102"/>
                </a:moveTo>
                <a:lnTo>
                  <a:pt x="166" y="102"/>
                </a:lnTo>
                <a:lnTo>
                  <a:pt x="171" y="99"/>
                </a:lnTo>
                <a:lnTo>
                  <a:pt x="168" y="96"/>
                </a:lnTo>
                <a:lnTo>
                  <a:pt x="163" y="99"/>
                </a:lnTo>
                <a:lnTo>
                  <a:pt x="166" y="102"/>
                </a:lnTo>
                <a:close/>
                <a:moveTo>
                  <a:pt x="40" y="321"/>
                </a:moveTo>
                <a:lnTo>
                  <a:pt x="40" y="321"/>
                </a:lnTo>
                <a:lnTo>
                  <a:pt x="37" y="323"/>
                </a:lnTo>
                <a:lnTo>
                  <a:pt x="37" y="324"/>
                </a:lnTo>
                <a:lnTo>
                  <a:pt x="37" y="328"/>
                </a:lnTo>
                <a:lnTo>
                  <a:pt x="37" y="329"/>
                </a:lnTo>
                <a:lnTo>
                  <a:pt x="38" y="331"/>
                </a:lnTo>
                <a:lnTo>
                  <a:pt x="40" y="329"/>
                </a:lnTo>
                <a:lnTo>
                  <a:pt x="40" y="321"/>
                </a:lnTo>
                <a:close/>
                <a:moveTo>
                  <a:pt x="138" y="145"/>
                </a:moveTo>
                <a:lnTo>
                  <a:pt x="138" y="145"/>
                </a:lnTo>
                <a:lnTo>
                  <a:pt x="138" y="146"/>
                </a:lnTo>
                <a:lnTo>
                  <a:pt x="134" y="149"/>
                </a:lnTo>
                <a:lnTo>
                  <a:pt x="133" y="151"/>
                </a:lnTo>
                <a:lnTo>
                  <a:pt x="131" y="148"/>
                </a:lnTo>
                <a:lnTo>
                  <a:pt x="131" y="149"/>
                </a:lnTo>
                <a:lnTo>
                  <a:pt x="133" y="156"/>
                </a:lnTo>
                <a:lnTo>
                  <a:pt x="133" y="157"/>
                </a:lnTo>
                <a:lnTo>
                  <a:pt x="133" y="156"/>
                </a:lnTo>
                <a:lnTo>
                  <a:pt x="136" y="151"/>
                </a:lnTo>
                <a:lnTo>
                  <a:pt x="136" y="149"/>
                </a:lnTo>
                <a:lnTo>
                  <a:pt x="139" y="149"/>
                </a:lnTo>
                <a:lnTo>
                  <a:pt x="138" y="145"/>
                </a:lnTo>
                <a:close/>
                <a:moveTo>
                  <a:pt x="210" y="296"/>
                </a:moveTo>
                <a:lnTo>
                  <a:pt x="210" y="296"/>
                </a:lnTo>
                <a:lnTo>
                  <a:pt x="212" y="310"/>
                </a:lnTo>
                <a:lnTo>
                  <a:pt x="213" y="306"/>
                </a:lnTo>
                <a:lnTo>
                  <a:pt x="215" y="302"/>
                </a:lnTo>
                <a:lnTo>
                  <a:pt x="215" y="301"/>
                </a:lnTo>
                <a:lnTo>
                  <a:pt x="213" y="301"/>
                </a:lnTo>
                <a:lnTo>
                  <a:pt x="212" y="299"/>
                </a:lnTo>
                <a:lnTo>
                  <a:pt x="212" y="298"/>
                </a:lnTo>
                <a:lnTo>
                  <a:pt x="210" y="296"/>
                </a:lnTo>
                <a:close/>
                <a:moveTo>
                  <a:pt x="125" y="186"/>
                </a:moveTo>
                <a:lnTo>
                  <a:pt x="125" y="186"/>
                </a:lnTo>
                <a:lnTo>
                  <a:pt x="127" y="186"/>
                </a:lnTo>
                <a:lnTo>
                  <a:pt x="128" y="184"/>
                </a:lnTo>
                <a:lnTo>
                  <a:pt x="130" y="184"/>
                </a:lnTo>
                <a:lnTo>
                  <a:pt x="130" y="176"/>
                </a:lnTo>
                <a:lnTo>
                  <a:pt x="128" y="178"/>
                </a:lnTo>
                <a:lnTo>
                  <a:pt x="125" y="184"/>
                </a:lnTo>
                <a:lnTo>
                  <a:pt x="125" y="186"/>
                </a:lnTo>
                <a:close/>
                <a:moveTo>
                  <a:pt x="187" y="222"/>
                </a:moveTo>
                <a:lnTo>
                  <a:pt x="187" y="222"/>
                </a:lnTo>
                <a:lnTo>
                  <a:pt x="183" y="217"/>
                </a:lnTo>
                <a:lnTo>
                  <a:pt x="182" y="211"/>
                </a:lnTo>
                <a:lnTo>
                  <a:pt x="180" y="217"/>
                </a:lnTo>
                <a:lnTo>
                  <a:pt x="182" y="217"/>
                </a:lnTo>
                <a:lnTo>
                  <a:pt x="182" y="219"/>
                </a:lnTo>
                <a:lnTo>
                  <a:pt x="183" y="220"/>
                </a:lnTo>
                <a:lnTo>
                  <a:pt x="183" y="222"/>
                </a:lnTo>
                <a:lnTo>
                  <a:pt x="185" y="222"/>
                </a:lnTo>
                <a:lnTo>
                  <a:pt x="187" y="222"/>
                </a:lnTo>
                <a:close/>
                <a:moveTo>
                  <a:pt x="63" y="18"/>
                </a:moveTo>
                <a:lnTo>
                  <a:pt x="63" y="18"/>
                </a:lnTo>
                <a:lnTo>
                  <a:pt x="73" y="30"/>
                </a:lnTo>
                <a:lnTo>
                  <a:pt x="71" y="25"/>
                </a:lnTo>
                <a:lnTo>
                  <a:pt x="71" y="22"/>
                </a:lnTo>
                <a:lnTo>
                  <a:pt x="70" y="20"/>
                </a:lnTo>
                <a:lnTo>
                  <a:pt x="63" y="18"/>
                </a:lnTo>
                <a:close/>
                <a:moveTo>
                  <a:pt x="45" y="332"/>
                </a:moveTo>
                <a:lnTo>
                  <a:pt x="45" y="332"/>
                </a:lnTo>
                <a:lnTo>
                  <a:pt x="43" y="332"/>
                </a:lnTo>
                <a:lnTo>
                  <a:pt x="43" y="334"/>
                </a:lnTo>
                <a:lnTo>
                  <a:pt x="43" y="336"/>
                </a:lnTo>
                <a:lnTo>
                  <a:pt x="45" y="337"/>
                </a:lnTo>
                <a:lnTo>
                  <a:pt x="51" y="347"/>
                </a:lnTo>
                <a:lnTo>
                  <a:pt x="52" y="347"/>
                </a:lnTo>
                <a:lnTo>
                  <a:pt x="51" y="345"/>
                </a:lnTo>
                <a:lnTo>
                  <a:pt x="51" y="343"/>
                </a:lnTo>
                <a:lnTo>
                  <a:pt x="49" y="342"/>
                </a:lnTo>
                <a:lnTo>
                  <a:pt x="48" y="342"/>
                </a:lnTo>
                <a:lnTo>
                  <a:pt x="48" y="340"/>
                </a:lnTo>
                <a:lnTo>
                  <a:pt x="48" y="337"/>
                </a:lnTo>
                <a:lnTo>
                  <a:pt x="45" y="332"/>
                </a:lnTo>
                <a:close/>
                <a:moveTo>
                  <a:pt x="130" y="192"/>
                </a:moveTo>
                <a:lnTo>
                  <a:pt x="130" y="192"/>
                </a:lnTo>
                <a:lnTo>
                  <a:pt x="128" y="192"/>
                </a:lnTo>
                <a:lnTo>
                  <a:pt x="127" y="201"/>
                </a:lnTo>
                <a:lnTo>
                  <a:pt x="127" y="203"/>
                </a:lnTo>
                <a:lnTo>
                  <a:pt x="130" y="201"/>
                </a:lnTo>
                <a:lnTo>
                  <a:pt x="130" y="200"/>
                </a:lnTo>
                <a:lnTo>
                  <a:pt x="130" y="197"/>
                </a:lnTo>
                <a:lnTo>
                  <a:pt x="130" y="192"/>
                </a:lnTo>
                <a:close/>
                <a:moveTo>
                  <a:pt x="111" y="375"/>
                </a:moveTo>
                <a:lnTo>
                  <a:pt x="111" y="375"/>
                </a:lnTo>
                <a:lnTo>
                  <a:pt x="111" y="369"/>
                </a:lnTo>
                <a:lnTo>
                  <a:pt x="111" y="361"/>
                </a:lnTo>
                <a:lnTo>
                  <a:pt x="109" y="362"/>
                </a:lnTo>
                <a:lnTo>
                  <a:pt x="108" y="364"/>
                </a:lnTo>
                <a:lnTo>
                  <a:pt x="109" y="373"/>
                </a:lnTo>
                <a:lnTo>
                  <a:pt x="111" y="375"/>
                </a:lnTo>
                <a:close/>
                <a:moveTo>
                  <a:pt x="174" y="137"/>
                </a:moveTo>
                <a:lnTo>
                  <a:pt x="174" y="137"/>
                </a:lnTo>
                <a:lnTo>
                  <a:pt x="172" y="137"/>
                </a:lnTo>
                <a:lnTo>
                  <a:pt x="172" y="138"/>
                </a:lnTo>
                <a:lnTo>
                  <a:pt x="171" y="140"/>
                </a:lnTo>
                <a:lnTo>
                  <a:pt x="171" y="143"/>
                </a:lnTo>
                <a:lnTo>
                  <a:pt x="172" y="146"/>
                </a:lnTo>
                <a:lnTo>
                  <a:pt x="174" y="145"/>
                </a:lnTo>
                <a:lnTo>
                  <a:pt x="174" y="142"/>
                </a:lnTo>
                <a:lnTo>
                  <a:pt x="174" y="137"/>
                </a:lnTo>
                <a:close/>
                <a:moveTo>
                  <a:pt x="92" y="208"/>
                </a:moveTo>
                <a:lnTo>
                  <a:pt x="92" y="208"/>
                </a:lnTo>
                <a:lnTo>
                  <a:pt x="90" y="208"/>
                </a:lnTo>
                <a:lnTo>
                  <a:pt x="90" y="209"/>
                </a:lnTo>
                <a:lnTo>
                  <a:pt x="87" y="212"/>
                </a:lnTo>
                <a:lnTo>
                  <a:pt x="89" y="214"/>
                </a:lnTo>
                <a:lnTo>
                  <a:pt x="87" y="216"/>
                </a:lnTo>
                <a:lnTo>
                  <a:pt x="92" y="216"/>
                </a:lnTo>
                <a:lnTo>
                  <a:pt x="92" y="208"/>
                </a:lnTo>
                <a:close/>
                <a:moveTo>
                  <a:pt x="139" y="187"/>
                </a:moveTo>
                <a:lnTo>
                  <a:pt x="139" y="187"/>
                </a:lnTo>
                <a:lnTo>
                  <a:pt x="138" y="189"/>
                </a:lnTo>
                <a:lnTo>
                  <a:pt x="136" y="192"/>
                </a:lnTo>
                <a:lnTo>
                  <a:pt x="138" y="195"/>
                </a:lnTo>
                <a:lnTo>
                  <a:pt x="138" y="200"/>
                </a:lnTo>
                <a:lnTo>
                  <a:pt x="141" y="194"/>
                </a:lnTo>
                <a:lnTo>
                  <a:pt x="141" y="192"/>
                </a:lnTo>
                <a:lnTo>
                  <a:pt x="139" y="187"/>
                </a:lnTo>
                <a:close/>
                <a:moveTo>
                  <a:pt x="193" y="372"/>
                </a:moveTo>
                <a:lnTo>
                  <a:pt x="193" y="372"/>
                </a:lnTo>
                <a:lnTo>
                  <a:pt x="190" y="375"/>
                </a:lnTo>
                <a:lnTo>
                  <a:pt x="191" y="380"/>
                </a:lnTo>
                <a:lnTo>
                  <a:pt x="193" y="378"/>
                </a:lnTo>
                <a:lnTo>
                  <a:pt x="194" y="377"/>
                </a:lnTo>
                <a:lnTo>
                  <a:pt x="193" y="373"/>
                </a:lnTo>
                <a:lnTo>
                  <a:pt x="193" y="372"/>
                </a:lnTo>
                <a:close/>
                <a:moveTo>
                  <a:pt x="123" y="94"/>
                </a:moveTo>
                <a:lnTo>
                  <a:pt x="123" y="94"/>
                </a:lnTo>
                <a:lnTo>
                  <a:pt x="123" y="97"/>
                </a:lnTo>
                <a:lnTo>
                  <a:pt x="127" y="105"/>
                </a:lnTo>
                <a:lnTo>
                  <a:pt x="128" y="107"/>
                </a:lnTo>
                <a:lnTo>
                  <a:pt x="128" y="104"/>
                </a:lnTo>
                <a:lnTo>
                  <a:pt x="128" y="102"/>
                </a:lnTo>
                <a:lnTo>
                  <a:pt x="127" y="100"/>
                </a:lnTo>
                <a:lnTo>
                  <a:pt x="127" y="97"/>
                </a:lnTo>
                <a:lnTo>
                  <a:pt x="123" y="94"/>
                </a:lnTo>
                <a:close/>
                <a:moveTo>
                  <a:pt x="105" y="400"/>
                </a:moveTo>
                <a:lnTo>
                  <a:pt x="105" y="400"/>
                </a:lnTo>
                <a:lnTo>
                  <a:pt x="103" y="405"/>
                </a:lnTo>
                <a:lnTo>
                  <a:pt x="109" y="407"/>
                </a:lnTo>
                <a:lnTo>
                  <a:pt x="109" y="403"/>
                </a:lnTo>
                <a:lnTo>
                  <a:pt x="108" y="402"/>
                </a:lnTo>
                <a:lnTo>
                  <a:pt x="108" y="400"/>
                </a:lnTo>
                <a:lnTo>
                  <a:pt x="105" y="400"/>
                </a:lnTo>
                <a:close/>
                <a:moveTo>
                  <a:pt x="24" y="265"/>
                </a:moveTo>
                <a:lnTo>
                  <a:pt x="24" y="265"/>
                </a:lnTo>
                <a:lnTo>
                  <a:pt x="24" y="266"/>
                </a:lnTo>
                <a:lnTo>
                  <a:pt x="19" y="274"/>
                </a:lnTo>
                <a:lnTo>
                  <a:pt x="18" y="282"/>
                </a:lnTo>
                <a:lnTo>
                  <a:pt x="15" y="288"/>
                </a:lnTo>
                <a:lnTo>
                  <a:pt x="16" y="288"/>
                </a:lnTo>
                <a:lnTo>
                  <a:pt x="16" y="287"/>
                </a:lnTo>
                <a:lnTo>
                  <a:pt x="19" y="280"/>
                </a:lnTo>
                <a:lnTo>
                  <a:pt x="19" y="279"/>
                </a:lnTo>
                <a:lnTo>
                  <a:pt x="21" y="276"/>
                </a:lnTo>
                <a:lnTo>
                  <a:pt x="24" y="268"/>
                </a:lnTo>
                <a:lnTo>
                  <a:pt x="24" y="265"/>
                </a:lnTo>
                <a:close/>
                <a:moveTo>
                  <a:pt x="71" y="399"/>
                </a:moveTo>
                <a:lnTo>
                  <a:pt x="71" y="399"/>
                </a:lnTo>
                <a:lnTo>
                  <a:pt x="78" y="402"/>
                </a:lnTo>
                <a:lnTo>
                  <a:pt x="78" y="395"/>
                </a:lnTo>
                <a:lnTo>
                  <a:pt x="76" y="394"/>
                </a:lnTo>
                <a:lnTo>
                  <a:pt x="76" y="395"/>
                </a:lnTo>
                <a:lnTo>
                  <a:pt x="73" y="399"/>
                </a:lnTo>
                <a:lnTo>
                  <a:pt x="71" y="399"/>
                </a:lnTo>
                <a:close/>
                <a:moveTo>
                  <a:pt x="146" y="91"/>
                </a:moveTo>
                <a:lnTo>
                  <a:pt x="146" y="91"/>
                </a:lnTo>
                <a:lnTo>
                  <a:pt x="147" y="96"/>
                </a:lnTo>
                <a:lnTo>
                  <a:pt x="152" y="94"/>
                </a:lnTo>
                <a:lnTo>
                  <a:pt x="149" y="89"/>
                </a:lnTo>
                <a:lnTo>
                  <a:pt x="146" y="91"/>
                </a:lnTo>
                <a:close/>
                <a:moveTo>
                  <a:pt x="163" y="212"/>
                </a:moveTo>
                <a:lnTo>
                  <a:pt x="163" y="212"/>
                </a:lnTo>
                <a:lnTo>
                  <a:pt x="163" y="209"/>
                </a:lnTo>
                <a:lnTo>
                  <a:pt x="164" y="208"/>
                </a:lnTo>
                <a:lnTo>
                  <a:pt x="164" y="206"/>
                </a:lnTo>
                <a:lnTo>
                  <a:pt x="164" y="205"/>
                </a:lnTo>
                <a:lnTo>
                  <a:pt x="161" y="205"/>
                </a:lnTo>
                <a:lnTo>
                  <a:pt x="160" y="206"/>
                </a:lnTo>
                <a:lnTo>
                  <a:pt x="160" y="208"/>
                </a:lnTo>
                <a:lnTo>
                  <a:pt x="158" y="209"/>
                </a:lnTo>
                <a:lnTo>
                  <a:pt x="160" y="212"/>
                </a:lnTo>
                <a:lnTo>
                  <a:pt x="161" y="211"/>
                </a:lnTo>
                <a:lnTo>
                  <a:pt x="163" y="212"/>
                </a:lnTo>
                <a:close/>
                <a:moveTo>
                  <a:pt x="125" y="108"/>
                </a:moveTo>
                <a:lnTo>
                  <a:pt x="125" y="108"/>
                </a:lnTo>
                <a:lnTo>
                  <a:pt x="122" y="100"/>
                </a:lnTo>
                <a:lnTo>
                  <a:pt x="120" y="104"/>
                </a:lnTo>
                <a:lnTo>
                  <a:pt x="120" y="107"/>
                </a:lnTo>
                <a:lnTo>
                  <a:pt x="123" y="108"/>
                </a:lnTo>
                <a:lnTo>
                  <a:pt x="123" y="110"/>
                </a:lnTo>
                <a:lnTo>
                  <a:pt x="125" y="108"/>
                </a:lnTo>
                <a:close/>
                <a:moveTo>
                  <a:pt x="234" y="313"/>
                </a:moveTo>
                <a:lnTo>
                  <a:pt x="234" y="313"/>
                </a:lnTo>
                <a:lnTo>
                  <a:pt x="237" y="304"/>
                </a:lnTo>
                <a:lnTo>
                  <a:pt x="234" y="306"/>
                </a:lnTo>
                <a:lnTo>
                  <a:pt x="232" y="307"/>
                </a:lnTo>
                <a:lnTo>
                  <a:pt x="232" y="309"/>
                </a:lnTo>
                <a:lnTo>
                  <a:pt x="232" y="313"/>
                </a:lnTo>
                <a:lnTo>
                  <a:pt x="234" y="313"/>
                </a:lnTo>
                <a:close/>
                <a:moveTo>
                  <a:pt x="239" y="277"/>
                </a:moveTo>
                <a:lnTo>
                  <a:pt x="239" y="277"/>
                </a:lnTo>
                <a:lnTo>
                  <a:pt x="239" y="268"/>
                </a:lnTo>
                <a:lnTo>
                  <a:pt x="235" y="269"/>
                </a:lnTo>
                <a:lnTo>
                  <a:pt x="237" y="272"/>
                </a:lnTo>
                <a:lnTo>
                  <a:pt x="237" y="276"/>
                </a:lnTo>
                <a:lnTo>
                  <a:pt x="237" y="277"/>
                </a:lnTo>
                <a:lnTo>
                  <a:pt x="239" y="277"/>
                </a:lnTo>
                <a:close/>
                <a:moveTo>
                  <a:pt x="202" y="129"/>
                </a:moveTo>
                <a:lnTo>
                  <a:pt x="202" y="129"/>
                </a:lnTo>
                <a:lnTo>
                  <a:pt x="199" y="126"/>
                </a:lnTo>
                <a:lnTo>
                  <a:pt x="198" y="129"/>
                </a:lnTo>
                <a:lnTo>
                  <a:pt x="201" y="134"/>
                </a:lnTo>
                <a:lnTo>
                  <a:pt x="202" y="134"/>
                </a:lnTo>
                <a:lnTo>
                  <a:pt x="202" y="132"/>
                </a:lnTo>
                <a:lnTo>
                  <a:pt x="202" y="129"/>
                </a:lnTo>
                <a:close/>
                <a:moveTo>
                  <a:pt x="89" y="410"/>
                </a:moveTo>
                <a:lnTo>
                  <a:pt x="89" y="410"/>
                </a:lnTo>
                <a:lnTo>
                  <a:pt x="71" y="402"/>
                </a:lnTo>
                <a:lnTo>
                  <a:pt x="70" y="405"/>
                </a:lnTo>
                <a:lnTo>
                  <a:pt x="79" y="407"/>
                </a:lnTo>
                <a:lnTo>
                  <a:pt x="89" y="410"/>
                </a:lnTo>
                <a:close/>
                <a:moveTo>
                  <a:pt x="198" y="123"/>
                </a:moveTo>
                <a:lnTo>
                  <a:pt x="198" y="123"/>
                </a:lnTo>
                <a:lnTo>
                  <a:pt x="193" y="118"/>
                </a:lnTo>
                <a:lnTo>
                  <a:pt x="191" y="119"/>
                </a:lnTo>
                <a:lnTo>
                  <a:pt x="194" y="124"/>
                </a:lnTo>
                <a:lnTo>
                  <a:pt x="198" y="123"/>
                </a:lnTo>
                <a:close/>
                <a:moveTo>
                  <a:pt x="65" y="220"/>
                </a:moveTo>
                <a:lnTo>
                  <a:pt x="65" y="220"/>
                </a:lnTo>
                <a:lnTo>
                  <a:pt x="68" y="217"/>
                </a:lnTo>
                <a:lnTo>
                  <a:pt x="68" y="216"/>
                </a:lnTo>
                <a:lnTo>
                  <a:pt x="65" y="212"/>
                </a:lnTo>
                <a:lnTo>
                  <a:pt x="62" y="217"/>
                </a:lnTo>
                <a:lnTo>
                  <a:pt x="65" y="220"/>
                </a:lnTo>
                <a:close/>
                <a:moveTo>
                  <a:pt x="180" y="132"/>
                </a:moveTo>
                <a:lnTo>
                  <a:pt x="180" y="132"/>
                </a:lnTo>
                <a:lnTo>
                  <a:pt x="185" y="130"/>
                </a:lnTo>
                <a:lnTo>
                  <a:pt x="183" y="124"/>
                </a:lnTo>
                <a:lnTo>
                  <a:pt x="180" y="129"/>
                </a:lnTo>
                <a:lnTo>
                  <a:pt x="180" y="130"/>
                </a:lnTo>
                <a:lnTo>
                  <a:pt x="180" y="132"/>
                </a:lnTo>
                <a:close/>
                <a:moveTo>
                  <a:pt x="26" y="290"/>
                </a:moveTo>
                <a:lnTo>
                  <a:pt x="26" y="290"/>
                </a:lnTo>
                <a:lnTo>
                  <a:pt x="18" y="291"/>
                </a:lnTo>
                <a:lnTo>
                  <a:pt x="18" y="296"/>
                </a:lnTo>
                <a:lnTo>
                  <a:pt x="19" y="295"/>
                </a:lnTo>
                <a:lnTo>
                  <a:pt x="24" y="293"/>
                </a:lnTo>
                <a:lnTo>
                  <a:pt x="24" y="291"/>
                </a:lnTo>
                <a:lnTo>
                  <a:pt x="26" y="290"/>
                </a:lnTo>
                <a:close/>
                <a:moveTo>
                  <a:pt x="131" y="145"/>
                </a:moveTo>
                <a:lnTo>
                  <a:pt x="131" y="145"/>
                </a:lnTo>
                <a:lnTo>
                  <a:pt x="134" y="142"/>
                </a:lnTo>
                <a:lnTo>
                  <a:pt x="136" y="135"/>
                </a:lnTo>
                <a:lnTo>
                  <a:pt x="136" y="134"/>
                </a:lnTo>
                <a:lnTo>
                  <a:pt x="131" y="140"/>
                </a:lnTo>
                <a:lnTo>
                  <a:pt x="131" y="145"/>
                </a:lnTo>
                <a:close/>
                <a:moveTo>
                  <a:pt x="150" y="107"/>
                </a:moveTo>
                <a:lnTo>
                  <a:pt x="150" y="107"/>
                </a:lnTo>
                <a:lnTo>
                  <a:pt x="152" y="107"/>
                </a:lnTo>
                <a:lnTo>
                  <a:pt x="152" y="104"/>
                </a:lnTo>
                <a:lnTo>
                  <a:pt x="155" y="100"/>
                </a:lnTo>
                <a:lnTo>
                  <a:pt x="157" y="100"/>
                </a:lnTo>
                <a:lnTo>
                  <a:pt x="155" y="99"/>
                </a:lnTo>
                <a:lnTo>
                  <a:pt x="149" y="102"/>
                </a:lnTo>
                <a:lnTo>
                  <a:pt x="150" y="107"/>
                </a:lnTo>
                <a:close/>
                <a:moveTo>
                  <a:pt x="213" y="197"/>
                </a:moveTo>
                <a:lnTo>
                  <a:pt x="213" y="197"/>
                </a:lnTo>
                <a:lnTo>
                  <a:pt x="212" y="194"/>
                </a:lnTo>
                <a:lnTo>
                  <a:pt x="210" y="192"/>
                </a:lnTo>
                <a:lnTo>
                  <a:pt x="209" y="192"/>
                </a:lnTo>
                <a:lnTo>
                  <a:pt x="207" y="194"/>
                </a:lnTo>
                <a:lnTo>
                  <a:pt x="207" y="195"/>
                </a:lnTo>
                <a:lnTo>
                  <a:pt x="209" y="198"/>
                </a:lnTo>
                <a:lnTo>
                  <a:pt x="210" y="197"/>
                </a:lnTo>
                <a:lnTo>
                  <a:pt x="213" y="197"/>
                </a:lnTo>
                <a:close/>
                <a:moveTo>
                  <a:pt x="41" y="269"/>
                </a:moveTo>
                <a:lnTo>
                  <a:pt x="41" y="269"/>
                </a:lnTo>
                <a:lnTo>
                  <a:pt x="37" y="271"/>
                </a:lnTo>
                <a:lnTo>
                  <a:pt x="35" y="271"/>
                </a:lnTo>
                <a:lnTo>
                  <a:pt x="34" y="274"/>
                </a:lnTo>
                <a:lnTo>
                  <a:pt x="38" y="276"/>
                </a:lnTo>
                <a:lnTo>
                  <a:pt x="41" y="269"/>
                </a:lnTo>
                <a:close/>
                <a:moveTo>
                  <a:pt x="172" y="405"/>
                </a:moveTo>
                <a:lnTo>
                  <a:pt x="172" y="405"/>
                </a:lnTo>
                <a:lnTo>
                  <a:pt x="164" y="408"/>
                </a:lnTo>
                <a:lnTo>
                  <a:pt x="164" y="411"/>
                </a:lnTo>
                <a:lnTo>
                  <a:pt x="174" y="407"/>
                </a:lnTo>
                <a:lnTo>
                  <a:pt x="172" y="405"/>
                </a:lnTo>
                <a:close/>
                <a:moveTo>
                  <a:pt x="182" y="239"/>
                </a:moveTo>
                <a:lnTo>
                  <a:pt x="182" y="239"/>
                </a:lnTo>
                <a:lnTo>
                  <a:pt x="182" y="235"/>
                </a:lnTo>
                <a:lnTo>
                  <a:pt x="182" y="230"/>
                </a:lnTo>
                <a:lnTo>
                  <a:pt x="180" y="230"/>
                </a:lnTo>
                <a:lnTo>
                  <a:pt x="180" y="239"/>
                </a:lnTo>
                <a:lnTo>
                  <a:pt x="182" y="239"/>
                </a:lnTo>
                <a:close/>
                <a:moveTo>
                  <a:pt x="92" y="364"/>
                </a:moveTo>
                <a:lnTo>
                  <a:pt x="92" y="364"/>
                </a:lnTo>
                <a:lnTo>
                  <a:pt x="90" y="365"/>
                </a:lnTo>
                <a:lnTo>
                  <a:pt x="90" y="367"/>
                </a:lnTo>
                <a:lnTo>
                  <a:pt x="92" y="375"/>
                </a:lnTo>
                <a:lnTo>
                  <a:pt x="93" y="375"/>
                </a:lnTo>
                <a:lnTo>
                  <a:pt x="95" y="370"/>
                </a:lnTo>
                <a:lnTo>
                  <a:pt x="92" y="364"/>
                </a:lnTo>
                <a:close/>
                <a:moveTo>
                  <a:pt x="45" y="285"/>
                </a:moveTo>
                <a:lnTo>
                  <a:pt x="45" y="285"/>
                </a:lnTo>
                <a:lnTo>
                  <a:pt x="46" y="279"/>
                </a:lnTo>
                <a:lnTo>
                  <a:pt x="46" y="277"/>
                </a:lnTo>
                <a:lnTo>
                  <a:pt x="43" y="279"/>
                </a:lnTo>
                <a:lnTo>
                  <a:pt x="45" y="280"/>
                </a:lnTo>
                <a:lnTo>
                  <a:pt x="43" y="280"/>
                </a:lnTo>
                <a:lnTo>
                  <a:pt x="40" y="282"/>
                </a:lnTo>
                <a:lnTo>
                  <a:pt x="40" y="283"/>
                </a:lnTo>
                <a:lnTo>
                  <a:pt x="40" y="285"/>
                </a:lnTo>
                <a:lnTo>
                  <a:pt x="41" y="283"/>
                </a:lnTo>
                <a:lnTo>
                  <a:pt x="43" y="283"/>
                </a:lnTo>
                <a:lnTo>
                  <a:pt x="45" y="285"/>
                </a:lnTo>
                <a:close/>
                <a:moveTo>
                  <a:pt x="215" y="220"/>
                </a:moveTo>
                <a:lnTo>
                  <a:pt x="215" y="220"/>
                </a:lnTo>
                <a:lnTo>
                  <a:pt x="220" y="216"/>
                </a:lnTo>
                <a:lnTo>
                  <a:pt x="217" y="212"/>
                </a:lnTo>
                <a:lnTo>
                  <a:pt x="213" y="217"/>
                </a:lnTo>
                <a:lnTo>
                  <a:pt x="215" y="219"/>
                </a:lnTo>
                <a:lnTo>
                  <a:pt x="213" y="220"/>
                </a:lnTo>
                <a:lnTo>
                  <a:pt x="215" y="220"/>
                </a:lnTo>
                <a:close/>
                <a:moveTo>
                  <a:pt x="155" y="162"/>
                </a:moveTo>
                <a:lnTo>
                  <a:pt x="155" y="162"/>
                </a:lnTo>
                <a:lnTo>
                  <a:pt x="160" y="157"/>
                </a:lnTo>
                <a:lnTo>
                  <a:pt x="157" y="154"/>
                </a:lnTo>
                <a:lnTo>
                  <a:pt x="155" y="159"/>
                </a:lnTo>
                <a:lnTo>
                  <a:pt x="155" y="162"/>
                </a:lnTo>
                <a:close/>
                <a:moveTo>
                  <a:pt x="68" y="397"/>
                </a:moveTo>
                <a:lnTo>
                  <a:pt x="68" y="397"/>
                </a:lnTo>
                <a:lnTo>
                  <a:pt x="68" y="392"/>
                </a:lnTo>
                <a:lnTo>
                  <a:pt x="67" y="391"/>
                </a:lnTo>
                <a:lnTo>
                  <a:pt x="65" y="391"/>
                </a:lnTo>
                <a:lnTo>
                  <a:pt x="63" y="395"/>
                </a:lnTo>
                <a:lnTo>
                  <a:pt x="68" y="397"/>
                </a:lnTo>
                <a:close/>
                <a:moveTo>
                  <a:pt x="59" y="214"/>
                </a:moveTo>
                <a:lnTo>
                  <a:pt x="59" y="214"/>
                </a:lnTo>
                <a:lnTo>
                  <a:pt x="49" y="225"/>
                </a:lnTo>
                <a:lnTo>
                  <a:pt x="51" y="227"/>
                </a:lnTo>
                <a:lnTo>
                  <a:pt x="52" y="227"/>
                </a:lnTo>
                <a:lnTo>
                  <a:pt x="52" y="225"/>
                </a:lnTo>
                <a:lnTo>
                  <a:pt x="54" y="224"/>
                </a:lnTo>
                <a:lnTo>
                  <a:pt x="59" y="214"/>
                </a:lnTo>
                <a:close/>
                <a:moveTo>
                  <a:pt x="117" y="146"/>
                </a:moveTo>
                <a:lnTo>
                  <a:pt x="117" y="146"/>
                </a:lnTo>
                <a:lnTo>
                  <a:pt x="116" y="154"/>
                </a:lnTo>
                <a:lnTo>
                  <a:pt x="116" y="156"/>
                </a:lnTo>
                <a:lnTo>
                  <a:pt x="120" y="149"/>
                </a:lnTo>
                <a:lnTo>
                  <a:pt x="117" y="146"/>
                </a:lnTo>
                <a:close/>
                <a:moveTo>
                  <a:pt x="144" y="93"/>
                </a:moveTo>
                <a:lnTo>
                  <a:pt x="144" y="93"/>
                </a:lnTo>
                <a:lnTo>
                  <a:pt x="138" y="94"/>
                </a:lnTo>
                <a:lnTo>
                  <a:pt x="139" y="97"/>
                </a:lnTo>
                <a:lnTo>
                  <a:pt x="146" y="96"/>
                </a:lnTo>
                <a:lnTo>
                  <a:pt x="144" y="93"/>
                </a:lnTo>
                <a:close/>
                <a:moveTo>
                  <a:pt x="40" y="298"/>
                </a:moveTo>
                <a:lnTo>
                  <a:pt x="40" y="298"/>
                </a:lnTo>
                <a:lnTo>
                  <a:pt x="38" y="299"/>
                </a:lnTo>
                <a:lnTo>
                  <a:pt x="37" y="301"/>
                </a:lnTo>
                <a:lnTo>
                  <a:pt x="37" y="306"/>
                </a:lnTo>
                <a:lnTo>
                  <a:pt x="37" y="307"/>
                </a:lnTo>
                <a:lnTo>
                  <a:pt x="40" y="306"/>
                </a:lnTo>
                <a:lnTo>
                  <a:pt x="40" y="298"/>
                </a:lnTo>
                <a:close/>
                <a:moveTo>
                  <a:pt x="68" y="403"/>
                </a:moveTo>
                <a:lnTo>
                  <a:pt x="68" y="403"/>
                </a:lnTo>
                <a:lnTo>
                  <a:pt x="68" y="402"/>
                </a:lnTo>
                <a:lnTo>
                  <a:pt x="68" y="400"/>
                </a:lnTo>
                <a:lnTo>
                  <a:pt x="67" y="399"/>
                </a:lnTo>
                <a:lnTo>
                  <a:pt x="62" y="397"/>
                </a:lnTo>
                <a:lnTo>
                  <a:pt x="60" y="400"/>
                </a:lnTo>
                <a:lnTo>
                  <a:pt x="68" y="403"/>
                </a:lnTo>
                <a:close/>
                <a:moveTo>
                  <a:pt x="232" y="255"/>
                </a:moveTo>
                <a:lnTo>
                  <a:pt x="232" y="255"/>
                </a:lnTo>
                <a:lnTo>
                  <a:pt x="231" y="246"/>
                </a:lnTo>
                <a:lnTo>
                  <a:pt x="229" y="247"/>
                </a:lnTo>
                <a:lnTo>
                  <a:pt x="229" y="249"/>
                </a:lnTo>
                <a:lnTo>
                  <a:pt x="229" y="254"/>
                </a:lnTo>
                <a:lnTo>
                  <a:pt x="229" y="255"/>
                </a:lnTo>
                <a:lnTo>
                  <a:pt x="232" y="255"/>
                </a:lnTo>
                <a:close/>
                <a:moveTo>
                  <a:pt x="92" y="107"/>
                </a:moveTo>
                <a:lnTo>
                  <a:pt x="92" y="107"/>
                </a:lnTo>
                <a:lnTo>
                  <a:pt x="92" y="105"/>
                </a:lnTo>
                <a:lnTo>
                  <a:pt x="92" y="91"/>
                </a:lnTo>
                <a:lnTo>
                  <a:pt x="92" y="86"/>
                </a:lnTo>
                <a:lnTo>
                  <a:pt x="90" y="86"/>
                </a:lnTo>
                <a:lnTo>
                  <a:pt x="92" y="107"/>
                </a:lnTo>
                <a:close/>
                <a:moveTo>
                  <a:pt x="161" y="148"/>
                </a:moveTo>
                <a:lnTo>
                  <a:pt x="161" y="148"/>
                </a:lnTo>
                <a:lnTo>
                  <a:pt x="163" y="143"/>
                </a:lnTo>
                <a:lnTo>
                  <a:pt x="164" y="143"/>
                </a:lnTo>
                <a:lnTo>
                  <a:pt x="163" y="138"/>
                </a:lnTo>
                <a:lnTo>
                  <a:pt x="160" y="142"/>
                </a:lnTo>
                <a:lnTo>
                  <a:pt x="160" y="143"/>
                </a:lnTo>
                <a:lnTo>
                  <a:pt x="161" y="148"/>
                </a:lnTo>
                <a:close/>
                <a:moveTo>
                  <a:pt x="112" y="138"/>
                </a:moveTo>
                <a:lnTo>
                  <a:pt x="112" y="138"/>
                </a:lnTo>
                <a:lnTo>
                  <a:pt x="114" y="130"/>
                </a:lnTo>
                <a:lnTo>
                  <a:pt x="114" y="129"/>
                </a:lnTo>
                <a:lnTo>
                  <a:pt x="111" y="132"/>
                </a:lnTo>
                <a:lnTo>
                  <a:pt x="109" y="134"/>
                </a:lnTo>
                <a:lnTo>
                  <a:pt x="111" y="137"/>
                </a:lnTo>
                <a:lnTo>
                  <a:pt x="112" y="138"/>
                </a:lnTo>
                <a:close/>
                <a:moveTo>
                  <a:pt x="79" y="39"/>
                </a:moveTo>
                <a:lnTo>
                  <a:pt x="79" y="39"/>
                </a:lnTo>
                <a:lnTo>
                  <a:pt x="79" y="37"/>
                </a:lnTo>
                <a:lnTo>
                  <a:pt x="79" y="31"/>
                </a:lnTo>
                <a:lnTo>
                  <a:pt x="78" y="30"/>
                </a:lnTo>
                <a:lnTo>
                  <a:pt x="76" y="31"/>
                </a:lnTo>
                <a:lnTo>
                  <a:pt x="75" y="33"/>
                </a:lnTo>
                <a:lnTo>
                  <a:pt x="79" y="39"/>
                </a:lnTo>
                <a:close/>
                <a:moveTo>
                  <a:pt x="155" y="146"/>
                </a:moveTo>
                <a:lnTo>
                  <a:pt x="155" y="146"/>
                </a:lnTo>
                <a:lnTo>
                  <a:pt x="153" y="146"/>
                </a:lnTo>
                <a:lnTo>
                  <a:pt x="153" y="149"/>
                </a:lnTo>
                <a:lnTo>
                  <a:pt x="153" y="153"/>
                </a:lnTo>
                <a:lnTo>
                  <a:pt x="157" y="153"/>
                </a:lnTo>
                <a:lnTo>
                  <a:pt x="157" y="151"/>
                </a:lnTo>
                <a:lnTo>
                  <a:pt x="155" y="148"/>
                </a:lnTo>
                <a:lnTo>
                  <a:pt x="155" y="146"/>
                </a:lnTo>
                <a:close/>
                <a:moveTo>
                  <a:pt x="142" y="56"/>
                </a:moveTo>
                <a:lnTo>
                  <a:pt x="142" y="56"/>
                </a:lnTo>
                <a:lnTo>
                  <a:pt x="150" y="64"/>
                </a:lnTo>
                <a:lnTo>
                  <a:pt x="158" y="72"/>
                </a:lnTo>
                <a:lnTo>
                  <a:pt x="158" y="71"/>
                </a:lnTo>
                <a:lnTo>
                  <a:pt x="152" y="64"/>
                </a:lnTo>
                <a:lnTo>
                  <a:pt x="146" y="58"/>
                </a:lnTo>
                <a:lnTo>
                  <a:pt x="142" y="56"/>
                </a:lnTo>
                <a:close/>
                <a:moveTo>
                  <a:pt x="70" y="211"/>
                </a:moveTo>
                <a:lnTo>
                  <a:pt x="70" y="211"/>
                </a:lnTo>
                <a:lnTo>
                  <a:pt x="71" y="209"/>
                </a:lnTo>
                <a:lnTo>
                  <a:pt x="73" y="203"/>
                </a:lnTo>
                <a:lnTo>
                  <a:pt x="73" y="201"/>
                </a:lnTo>
                <a:lnTo>
                  <a:pt x="68" y="209"/>
                </a:lnTo>
                <a:lnTo>
                  <a:pt x="70" y="211"/>
                </a:lnTo>
                <a:close/>
                <a:moveTo>
                  <a:pt x="142" y="156"/>
                </a:moveTo>
                <a:lnTo>
                  <a:pt x="142" y="156"/>
                </a:lnTo>
                <a:lnTo>
                  <a:pt x="142" y="157"/>
                </a:lnTo>
                <a:lnTo>
                  <a:pt x="142" y="159"/>
                </a:lnTo>
                <a:lnTo>
                  <a:pt x="142" y="164"/>
                </a:lnTo>
                <a:lnTo>
                  <a:pt x="142" y="165"/>
                </a:lnTo>
                <a:lnTo>
                  <a:pt x="146" y="159"/>
                </a:lnTo>
                <a:lnTo>
                  <a:pt x="144" y="157"/>
                </a:lnTo>
                <a:lnTo>
                  <a:pt x="142" y="156"/>
                </a:lnTo>
                <a:close/>
                <a:moveTo>
                  <a:pt x="109" y="348"/>
                </a:moveTo>
                <a:lnTo>
                  <a:pt x="109" y="348"/>
                </a:lnTo>
                <a:lnTo>
                  <a:pt x="108" y="350"/>
                </a:lnTo>
                <a:lnTo>
                  <a:pt x="106" y="351"/>
                </a:lnTo>
                <a:lnTo>
                  <a:pt x="108" y="354"/>
                </a:lnTo>
                <a:lnTo>
                  <a:pt x="108" y="358"/>
                </a:lnTo>
                <a:lnTo>
                  <a:pt x="109" y="356"/>
                </a:lnTo>
                <a:lnTo>
                  <a:pt x="109" y="348"/>
                </a:lnTo>
                <a:close/>
                <a:moveTo>
                  <a:pt x="188" y="116"/>
                </a:moveTo>
                <a:lnTo>
                  <a:pt x="188" y="116"/>
                </a:lnTo>
                <a:lnTo>
                  <a:pt x="191" y="115"/>
                </a:lnTo>
                <a:lnTo>
                  <a:pt x="187" y="108"/>
                </a:lnTo>
                <a:lnTo>
                  <a:pt x="185" y="110"/>
                </a:lnTo>
                <a:lnTo>
                  <a:pt x="188" y="116"/>
                </a:lnTo>
                <a:close/>
                <a:moveTo>
                  <a:pt x="19" y="285"/>
                </a:moveTo>
                <a:lnTo>
                  <a:pt x="19" y="285"/>
                </a:lnTo>
                <a:lnTo>
                  <a:pt x="24" y="285"/>
                </a:lnTo>
                <a:lnTo>
                  <a:pt x="26" y="283"/>
                </a:lnTo>
                <a:lnTo>
                  <a:pt x="24" y="282"/>
                </a:lnTo>
                <a:lnTo>
                  <a:pt x="24" y="280"/>
                </a:lnTo>
                <a:lnTo>
                  <a:pt x="24" y="279"/>
                </a:lnTo>
                <a:lnTo>
                  <a:pt x="24" y="277"/>
                </a:lnTo>
                <a:lnTo>
                  <a:pt x="24" y="279"/>
                </a:lnTo>
                <a:lnTo>
                  <a:pt x="21" y="282"/>
                </a:lnTo>
                <a:lnTo>
                  <a:pt x="19" y="285"/>
                </a:lnTo>
                <a:close/>
                <a:moveTo>
                  <a:pt x="15" y="296"/>
                </a:moveTo>
                <a:lnTo>
                  <a:pt x="15" y="296"/>
                </a:lnTo>
                <a:lnTo>
                  <a:pt x="11" y="306"/>
                </a:lnTo>
                <a:lnTo>
                  <a:pt x="11" y="315"/>
                </a:lnTo>
                <a:lnTo>
                  <a:pt x="13" y="312"/>
                </a:lnTo>
                <a:lnTo>
                  <a:pt x="13" y="307"/>
                </a:lnTo>
                <a:lnTo>
                  <a:pt x="15" y="296"/>
                </a:lnTo>
                <a:close/>
                <a:moveTo>
                  <a:pt x="175" y="184"/>
                </a:moveTo>
                <a:lnTo>
                  <a:pt x="175" y="184"/>
                </a:lnTo>
                <a:lnTo>
                  <a:pt x="174" y="190"/>
                </a:lnTo>
                <a:lnTo>
                  <a:pt x="174" y="194"/>
                </a:lnTo>
                <a:lnTo>
                  <a:pt x="177" y="190"/>
                </a:lnTo>
                <a:lnTo>
                  <a:pt x="177" y="189"/>
                </a:lnTo>
                <a:lnTo>
                  <a:pt x="175" y="184"/>
                </a:lnTo>
                <a:close/>
                <a:moveTo>
                  <a:pt x="146" y="72"/>
                </a:moveTo>
                <a:lnTo>
                  <a:pt x="146" y="72"/>
                </a:lnTo>
                <a:lnTo>
                  <a:pt x="139" y="67"/>
                </a:lnTo>
                <a:lnTo>
                  <a:pt x="138" y="69"/>
                </a:lnTo>
                <a:lnTo>
                  <a:pt x="141" y="71"/>
                </a:lnTo>
                <a:lnTo>
                  <a:pt x="142" y="74"/>
                </a:lnTo>
                <a:lnTo>
                  <a:pt x="146" y="72"/>
                </a:lnTo>
                <a:close/>
                <a:moveTo>
                  <a:pt x="92" y="129"/>
                </a:moveTo>
                <a:lnTo>
                  <a:pt x="92" y="129"/>
                </a:lnTo>
                <a:lnTo>
                  <a:pt x="93" y="124"/>
                </a:lnTo>
                <a:lnTo>
                  <a:pt x="93" y="123"/>
                </a:lnTo>
                <a:lnTo>
                  <a:pt x="95" y="121"/>
                </a:lnTo>
                <a:lnTo>
                  <a:pt x="93" y="119"/>
                </a:lnTo>
                <a:lnTo>
                  <a:pt x="93" y="112"/>
                </a:lnTo>
                <a:lnTo>
                  <a:pt x="92" y="110"/>
                </a:lnTo>
                <a:lnTo>
                  <a:pt x="92" y="129"/>
                </a:lnTo>
                <a:close/>
                <a:moveTo>
                  <a:pt x="87" y="176"/>
                </a:moveTo>
                <a:lnTo>
                  <a:pt x="87" y="176"/>
                </a:lnTo>
                <a:lnTo>
                  <a:pt x="87" y="178"/>
                </a:lnTo>
                <a:lnTo>
                  <a:pt x="90" y="183"/>
                </a:lnTo>
                <a:lnTo>
                  <a:pt x="90" y="184"/>
                </a:lnTo>
                <a:lnTo>
                  <a:pt x="92" y="181"/>
                </a:lnTo>
                <a:lnTo>
                  <a:pt x="87" y="176"/>
                </a:lnTo>
                <a:close/>
                <a:moveTo>
                  <a:pt x="117" y="197"/>
                </a:moveTo>
                <a:lnTo>
                  <a:pt x="117" y="197"/>
                </a:lnTo>
                <a:lnTo>
                  <a:pt x="114" y="198"/>
                </a:lnTo>
                <a:lnTo>
                  <a:pt x="114" y="200"/>
                </a:lnTo>
                <a:lnTo>
                  <a:pt x="114" y="203"/>
                </a:lnTo>
                <a:lnTo>
                  <a:pt x="117" y="203"/>
                </a:lnTo>
                <a:lnTo>
                  <a:pt x="117" y="197"/>
                </a:lnTo>
                <a:close/>
                <a:moveTo>
                  <a:pt x="90" y="246"/>
                </a:moveTo>
                <a:lnTo>
                  <a:pt x="90" y="246"/>
                </a:lnTo>
                <a:lnTo>
                  <a:pt x="92" y="233"/>
                </a:lnTo>
                <a:lnTo>
                  <a:pt x="90" y="225"/>
                </a:lnTo>
                <a:lnTo>
                  <a:pt x="90" y="242"/>
                </a:lnTo>
                <a:lnTo>
                  <a:pt x="90" y="246"/>
                </a:lnTo>
                <a:close/>
                <a:moveTo>
                  <a:pt x="201" y="377"/>
                </a:moveTo>
                <a:lnTo>
                  <a:pt x="201" y="377"/>
                </a:lnTo>
                <a:lnTo>
                  <a:pt x="198" y="378"/>
                </a:lnTo>
                <a:lnTo>
                  <a:pt x="198" y="380"/>
                </a:lnTo>
                <a:lnTo>
                  <a:pt x="198" y="383"/>
                </a:lnTo>
                <a:lnTo>
                  <a:pt x="202" y="380"/>
                </a:lnTo>
                <a:lnTo>
                  <a:pt x="201" y="377"/>
                </a:lnTo>
                <a:close/>
                <a:moveTo>
                  <a:pt x="48" y="356"/>
                </a:moveTo>
                <a:lnTo>
                  <a:pt x="48" y="356"/>
                </a:lnTo>
                <a:lnTo>
                  <a:pt x="46" y="359"/>
                </a:lnTo>
                <a:lnTo>
                  <a:pt x="51" y="364"/>
                </a:lnTo>
                <a:lnTo>
                  <a:pt x="52" y="362"/>
                </a:lnTo>
                <a:lnTo>
                  <a:pt x="48" y="356"/>
                </a:lnTo>
                <a:close/>
                <a:moveTo>
                  <a:pt x="207" y="257"/>
                </a:moveTo>
                <a:lnTo>
                  <a:pt x="207" y="257"/>
                </a:lnTo>
                <a:lnTo>
                  <a:pt x="201" y="263"/>
                </a:lnTo>
                <a:lnTo>
                  <a:pt x="207" y="263"/>
                </a:lnTo>
                <a:lnTo>
                  <a:pt x="207" y="260"/>
                </a:lnTo>
                <a:lnTo>
                  <a:pt x="207" y="257"/>
                </a:lnTo>
                <a:close/>
                <a:moveTo>
                  <a:pt x="90" y="71"/>
                </a:moveTo>
                <a:lnTo>
                  <a:pt x="90" y="71"/>
                </a:lnTo>
                <a:lnTo>
                  <a:pt x="84" y="55"/>
                </a:lnTo>
                <a:lnTo>
                  <a:pt x="87" y="63"/>
                </a:lnTo>
                <a:lnTo>
                  <a:pt x="89" y="72"/>
                </a:lnTo>
                <a:lnTo>
                  <a:pt x="90" y="71"/>
                </a:lnTo>
                <a:close/>
                <a:moveTo>
                  <a:pt x="196" y="361"/>
                </a:moveTo>
                <a:lnTo>
                  <a:pt x="196" y="361"/>
                </a:lnTo>
                <a:lnTo>
                  <a:pt x="199" y="358"/>
                </a:lnTo>
                <a:lnTo>
                  <a:pt x="199" y="356"/>
                </a:lnTo>
                <a:lnTo>
                  <a:pt x="199" y="354"/>
                </a:lnTo>
                <a:lnTo>
                  <a:pt x="198" y="354"/>
                </a:lnTo>
                <a:lnTo>
                  <a:pt x="196" y="356"/>
                </a:lnTo>
                <a:lnTo>
                  <a:pt x="196" y="358"/>
                </a:lnTo>
                <a:lnTo>
                  <a:pt x="196" y="361"/>
                </a:lnTo>
                <a:close/>
                <a:moveTo>
                  <a:pt x="207" y="377"/>
                </a:moveTo>
                <a:lnTo>
                  <a:pt x="207" y="377"/>
                </a:lnTo>
                <a:lnTo>
                  <a:pt x="210" y="375"/>
                </a:lnTo>
                <a:lnTo>
                  <a:pt x="212" y="373"/>
                </a:lnTo>
                <a:lnTo>
                  <a:pt x="221" y="356"/>
                </a:lnTo>
                <a:lnTo>
                  <a:pt x="221" y="354"/>
                </a:lnTo>
                <a:lnTo>
                  <a:pt x="215" y="367"/>
                </a:lnTo>
                <a:lnTo>
                  <a:pt x="207" y="377"/>
                </a:lnTo>
                <a:close/>
                <a:moveTo>
                  <a:pt x="158" y="138"/>
                </a:moveTo>
                <a:lnTo>
                  <a:pt x="158" y="138"/>
                </a:lnTo>
                <a:lnTo>
                  <a:pt x="161" y="135"/>
                </a:lnTo>
                <a:lnTo>
                  <a:pt x="163" y="134"/>
                </a:lnTo>
                <a:lnTo>
                  <a:pt x="161" y="132"/>
                </a:lnTo>
                <a:lnTo>
                  <a:pt x="157" y="134"/>
                </a:lnTo>
                <a:lnTo>
                  <a:pt x="158" y="138"/>
                </a:lnTo>
                <a:close/>
                <a:moveTo>
                  <a:pt x="48" y="241"/>
                </a:moveTo>
                <a:lnTo>
                  <a:pt x="48" y="241"/>
                </a:lnTo>
                <a:lnTo>
                  <a:pt x="51" y="244"/>
                </a:lnTo>
                <a:lnTo>
                  <a:pt x="54" y="242"/>
                </a:lnTo>
                <a:lnTo>
                  <a:pt x="51" y="238"/>
                </a:lnTo>
                <a:lnTo>
                  <a:pt x="48" y="241"/>
                </a:lnTo>
                <a:close/>
                <a:moveTo>
                  <a:pt x="212" y="145"/>
                </a:moveTo>
                <a:lnTo>
                  <a:pt x="212" y="145"/>
                </a:lnTo>
                <a:lnTo>
                  <a:pt x="218" y="157"/>
                </a:lnTo>
                <a:lnTo>
                  <a:pt x="220" y="157"/>
                </a:lnTo>
                <a:lnTo>
                  <a:pt x="212" y="145"/>
                </a:lnTo>
                <a:close/>
                <a:moveTo>
                  <a:pt x="122" y="130"/>
                </a:moveTo>
                <a:lnTo>
                  <a:pt x="122" y="130"/>
                </a:lnTo>
                <a:lnTo>
                  <a:pt x="120" y="132"/>
                </a:lnTo>
                <a:lnTo>
                  <a:pt x="119" y="134"/>
                </a:lnTo>
                <a:lnTo>
                  <a:pt x="119" y="137"/>
                </a:lnTo>
                <a:lnTo>
                  <a:pt x="120" y="137"/>
                </a:lnTo>
                <a:lnTo>
                  <a:pt x="123" y="134"/>
                </a:lnTo>
                <a:lnTo>
                  <a:pt x="122" y="130"/>
                </a:lnTo>
                <a:close/>
                <a:moveTo>
                  <a:pt x="26" y="358"/>
                </a:moveTo>
                <a:lnTo>
                  <a:pt x="26" y="358"/>
                </a:lnTo>
                <a:lnTo>
                  <a:pt x="27" y="354"/>
                </a:lnTo>
                <a:lnTo>
                  <a:pt x="27" y="353"/>
                </a:lnTo>
                <a:lnTo>
                  <a:pt x="27" y="347"/>
                </a:lnTo>
                <a:lnTo>
                  <a:pt x="26" y="348"/>
                </a:lnTo>
                <a:lnTo>
                  <a:pt x="26" y="350"/>
                </a:lnTo>
                <a:lnTo>
                  <a:pt x="26" y="351"/>
                </a:lnTo>
                <a:lnTo>
                  <a:pt x="26" y="353"/>
                </a:lnTo>
                <a:lnTo>
                  <a:pt x="26" y="358"/>
                </a:lnTo>
                <a:close/>
                <a:moveTo>
                  <a:pt x="59" y="242"/>
                </a:moveTo>
                <a:lnTo>
                  <a:pt x="59" y="242"/>
                </a:lnTo>
                <a:lnTo>
                  <a:pt x="63" y="247"/>
                </a:lnTo>
                <a:lnTo>
                  <a:pt x="65" y="247"/>
                </a:lnTo>
                <a:lnTo>
                  <a:pt x="65" y="246"/>
                </a:lnTo>
                <a:lnTo>
                  <a:pt x="62" y="242"/>
                </a:lnTo>
                <a:lnTo>
                  <a:pt x="62" y="241"/>
                </a:lnTo>
                <a:lnTo>
                  <a:pt x="59" y="242"/>
                </a:lnTo>
                <a:close/>
                <a:moveTo>
                  <a:pt x="82" y="329"/>
                </a:moveTo>
                <a:lnTo>
                  <a:pt x="82" y="329"/>
                </a:lnTo>
                <a:lnTo>
                  <a:pt x="95" y="328"/>
                </a:lnTo>
                <a:lnTo>
                  <a:pt x="98" y="328"/>
                </a:lnTo>
                <a:lnTo>
                  <a:pt x="100" y="328"/>
                </a:lnTo>
                <a:lnTo>
                  <a:pt x="81" y="328"/>
                </a:lnTo>
                <a:lnTo>
                  <a:pt x="82" y="329"/>
                </a:lnTo>
                <a:close/>
                <a:moveTo>
                  <a:pt x="172" y="350"/>
                </a:moveTo>
                <a:lnTo>
                  <a:pt x="172" y="350"/>
                </a:lnTo>
                <a:lnTo>
                  <a:pt x="172" y="372"/>
                </a:lnTo>
                <a:lnTo>
                  <a:pt x="174" y="367"/>
                </a:lnTo>
                <a:lnTo>
                  <a:pt x="174" y="365"/>
                </a:lnTo>
                <a:lnTo>
                  <a:pt x="174" y="364"/>
                </a:lnTo>
                <a:lnTo>
                  <a:pt x="174" y="362"/>
                </a:lnTo>
                <a:lnTo>
                  <a:pt x="174" y="356"/>
                </a:lnTo>
                <a:lnTo>
                  <a:pt x="172" y="350"/>
                </a:lnTo>
                <a:close/>
                <a:moveTo>
                  <a:pt x="223" y="205"/>
                </a:moveTo>
                <a:lnTo>
                  <a:pt x="223" y="205"/>
                </a:lnTo>
                <a:lnTo>
                  <a:pt x="226" y="203"/>
                </a:lnTo>
                <a:lnTo>
                  <a:pt x="224" y="201"/>
                </a:lnTo>
                <a:lnTo>
                  <a:pt x="221" y="200"/>
                </a:lnTo>
                <a:lnTo>
                  <a:pt x="221" y="201"/>
                </a:lnTo>
                <a:lnTo>
                  <a:pt x="221" y="203"/>
                </a:lnTo>
                <a:lnTo>
                  <a:pt x="221" y="205"/>
                </a:lnTo>
                <a:lnTo>
                  <a:pt x="223" y="205"/>
                </a:lnTo>
                <a:close/>
                <a:moveTo>
                  <a:pt x="160" y="124"/>
                </a:moveTo>
                <a:lnTo>
                  <a:pt x="160" y="124"/>
                </a:lnTo>
                <a:lnTo>
                  <a:pt x="158" y="129"/>
                </a:lnTo>
                <a:lnTo>
                  <a:pt x="157" y="132"/>
                </a:lnTo>
                <a:lnTo>
                  <a:pt x="161" y="129"/>
                </a:lnTo>
                <a:lnTo>
                  <a:pt x="160" y="124"/>
                </a:lnTo>
                <a:close/>
                <a:moveTo>
                  <a:pt x="100" y="183"/>
                </a:moveTo>
                <a:lnTo>
                  <a:pt x="100" y="183"/>
                </a:lnTo>
                <a:lnTo>
                  <a:pt x="100" y="179"/>
                </a:lnTo>
                <a:lnTo>
                  <a:pt x="98" y="176"/>
                </a:lnTo>
                <a:lnTo>
                  <a:pt x="95" y="179"/>
                </a:lnTo>
                <a:lnTo>
                  <a:pt x="100" y="183"/>
                </a:lnTo>
                <a:close/>
                <a:moveTo>
                  <a:pt x="87" y="20"/>
                </a:moveTo>
                <a:lnTo>
                  <a:pt x="87" y="20"/>
                </a:lnTo>
                <a:lnTo>
                  <a:pt x="105" y="30"/>
                </a:lnTo>
                <a:lnTo>
                  <a:pt x="106" y="30"/>
                </a:lnTo>
                <a:lnTo>
                  <a:pt x="87" y="20"/>
                </a:lnTo>
                <a:close/>
                <a:moveTo>
                  <a:pt x="112" y="45"/>
                </a:moveTo>
                <a:lnTo>
                  <a:pt x="112" y="45"/>
                </a:lnTo>
                <a:lnTo>
                  <a:pt x="109" y="44"/>
                </a:lnTo>
                <a:lnTo>
                  <a:pt x="108" y="42"/>
                </a:lnTo>
                <a:lnTo>
                  <a:pt x="108" y="44"/>
                </a:lnTo>
                <a:lnTo>
                  <a:pt x="108" y="45"/>
                </a:lnTo>
                <a:lnTo>
                  <a:pt x="109" y="47"/>
                </a:lnTo>
                <a:lnTo>
                  <a:pt x="111" y="47"/>
                </a:lnTo>
                <a:lnTo>
                  <a:pt x="112" y="47"/>
                </a:lnTo>
                <a:lnTo>
                  <a:pt x="112" y="45"/>
                </a:lnTo>
                <a:close/>
                <a:moveTo>
                  <a:pt x="54" y="361"/>
                </a:moveTo>
                <a:lnTo>
                  <a:pt x="54" y="361"/>
                </a:lnTo>
                <a:lnTo>
                  <a:pt x="54" y="359"/>
                </a:lnTo>
                <a:lnTo>
                  <a:pt x="54" y="354"/>
                </a:lnTo>
                <a:lnTo>
                  <a:pt x="52" y="353"/>
                </a:lnTo>
                <a:lnTo>
                  <a:pt x="51" y="350"/>
                </a:lnTo>
                <a:lnTo>
                  <a:pt x="51" y="351"/>
                </a:lnTo>
                <a:lnTo>
                  <a:pt x="52" y="359"/>
                </a:lnTo>
                <a:lnTo>
                  <a:pt x="54" y="361"/>
                </a:lnTo>
                <a:close/>
                <a:moveTo>
                  <a:pt x="133" y="118"/>
                </a:moveTo>
                <a:lnTo>
                  <a:pt x="133" y="118"/>
                </a:lnTo>
                <a:lnTo>
                  <a:pt x="131" y="119"/>
                </a:lnTo>
                <a:lnTo>
                  <a:pt x="131" y="121"/>
                </a:lnTo>
                <a:lnTo>
                  <a:pt x="130" y="123"/>
                </a:lnTo>
                <a:lnTo>
                  <a:pt x="128" y="127"/>
                </a:lnTo>
                <a:lnTo>
                  <a:pt x="128" y="129"/>
                </a:lnTo>
                <a:lnTo>
                  <a:pt x="131" y="126"/>
                </a:lnTo>
                <a:lnTo>
                  <a:pt x="131" y="124"/>
                </a:lnTo>
                <a:lnTo>
                  <a:pt x="133" y="119"/>
                </a:lnTo>
                <a:lnTo>
                  <a:pt x="133" y="118"/>
                </a:lnTo>
                <a:close/>
                <a:moveTo>
                  <a:pt x="150" y="184"/>
                </a:moveTo>
                <a:lnTo>
                  <a:pt x="150" y="184"/>
                </a:lnTo>
                <a:lnTo>
                  <a:pt x="152" y="181"/>
                </a:lnTo>
                <a:lnTo>
                  <a:pt x="152" y="178"/>
                </a:lnTo>
                <a:lnTo>
                  <a:pt x="150" y="175"/>
                </a:lnTo>
                <a:lnTo>
                  <a:pt x="149" y="183"/>
                </a:lnTo>
                <a:lnTo>
                  <a:pt x="150" y="184"/>
                </a:lnTo>
                <a:close/>
                <a:moveTo>
                  <a:pt x="215" y="299"/>
                </a:moveTo>
                <a:lnTo>
                  <a:pt x="215" y="299"/>
                </a:lnTo>
                <a:lnTo>
                  <a:pt x="215" y="298"/>
                </a:lnTo>
                <a:lnTo>
                  <a:pt x="215" y="295"/>
                </a:lnTo>
                <a:lnTo>
                  <a:pt x="215" y="293"/>
                </a:lnTo>
                <a:lnTo>
                  <a:pt x="213" y="288"/>
                </a:lnTo>
                <a:lnTo>
                  <a:pt x="213" y="287"/>
                </a:lnTo>
                <a:lnTo>
                  <a:pt x="212" y="283"/>
                </a:lnTo>
                <a:lnTo>
                  <a:pt x="215" y="299"/>
                </a:lnTo>
                <a:close/>
                <a:moveTo>
                  <a:pt x="93" y="28"/>
                </a:moveTo>
                <a:lnTo>
                  <a:pt x="93" y="28"/>
                </a:lnTo>
                <a:lnTo>
                  <a:pt x="81" y="20"/>
                </a:lnTo>
                <a:lnTo>
                  <a:pt x="81" y="22"/>
                </a:lnTo>
                <a:lnTo>
                  <a:pt x="92" y="28"/>
                </a:lnTo>
                <a:lnTo>
                  <a:pt x="93" y="28"/>
                </a:lnTo>
                <a:close/>
                <a:moveTo>
                  <a:pt x="144" y="104"/>
                </a:moveTo>
                <a:lnTo>
                  <a:pt x="144" y="104"/>
                </a:lnTo>
                <a:lnTo>
                  <a:pt x="147" y="108"/>
                </a:lnTo>
                <a:lnTo>
                  <a:pt x="149" y="110"/>
                </a:lnTo>
                <a:lnTo>
                  <a:pt x="147" y="102"/>
                </a:lnTo>
                <a:lnTo>
                  <a:pt x="144" y="104"/>
                </a:lnTo>
                <a:close/>
                <a:moveTo>
                  <a:pt x="185" y="175"/>
                </a:moveTo>
                <a:lnTo>
                  <a:pt x="185" y="175"/>
                </a:lnTo>
                <a:lnTo>
                  <a:pt x="183" y="176"/>
                </a:lnTo>
                <a:lnTo>
                  <a:pt x="182" y="181"/>
                </a:lnTo>
                <a:lnTo>
                  <a:pt x="182" y="183"/>
                </a:lnTo>
                <a:lnTo>
                  <a:pt x="183" y="184"/>
                </a:lnTo>
                <a:lnTo>
                  <a:pt x="185" y="179"/>
                </a:lnTo>
                <a:lnTo>
                  <a:pt x="185" y="178"/>
                </a:lnTo>
                <a:lnTo>
                  <a:pt x="185" y="175"/>
                </a:lnTo>
                <a:close/>
                <a:moveTo>
                  <a:pt x="146" y="113"/>
                </a:moveTo>
                <a:lnTo>
                  <a:pt x="146" y="113"/>
                </a:lnTo>
                <a:lnTo>
                  <a:pt x="138" y="113"/>
                </a:lnTo>
                <a:lnTo>
                  <a:pt x="139" y="115"/>
                </a:lnTo>
                <a:lnTo>
                  <a:pt x="139" y="116"/>
                </a:lnTo>
                <a:lnTo>
                  <a:pt x="141" y="115"/>
                </a:lnTo>
                <a:lnTo>
                  <a:pt x="142" y="113"/>
                </a:lnTo>
                <a:lnTo>
                  <a:pt x="144" y="115"/>
                </a:lnTo>
                <a:lnTo>
                  <a:pt x="146" y="113"/>
                </a:lnTo>
                <a:close/>
                <a:moveTo>
                  <a:pt x="215" y="176"/>
                </a:moveTo>
                <a:lnTo>
                  <a:pt x="215" y="176"/>
                </a:lnTo>
                <a:lnTo>
                  <a:pt x="218" y="181"/>
                </a:lnTo>
                <a:lnTo>
                  <a:pt x="220" y="179"/>
                </a:lnTo>
                <a:lnTo>
                  <a:pt x="217" y="175"/>
                </a:lnTo>
                <a:lnTo>
                  <a:pt x="215" y="176"/>
                </a:lnTo>
                <a:close/>
                <a:moveTo>
                  <a:pt x="95" y="388"/>
                </a:moveTo>
                <a:lnTo>
                  <a:pt x="95" y="388"/>
                </a:lnTo>
                <a:lnTo>
                  <a:pt x="97" y="384"/>
                </a:lnTo>
                <a:lnTo>
                  <a:pt x="98" y="381"/>
                </a:lnTo>
                <a:lnTo>
                  <a:pt x="97" y="381"/>
                </a:lnTo>
                <a:lnTo>
                  <a:pt x="95" y="380"/>
                </a:lnTo>
                <a:lnTo>
                  <a:pt x="93" y="384"/>
                </a:lnTo>
                <a:lnTo>
                  <a:pt x="95" y="388"/>
                </a:lnTo>
                <a:close/>
                <a:moveTo>
                  <a:pt x="90" y="140"/>
                </a:moveTo>
                <a:lnTo>
                  <a:pt x="90" y="140"/>
                </a:lnTo>
                <a:lnTo>
                  <a:pt x="87" y="154"/>
                </a:lnTo>
                <a:lnTo>
                  <a:pt x="89" y="154"/>
                </a:lnTo>
                <a:lnTo>
                  <a:pt x="90" y="140"/>
                </a:lnTo>
                <a:close/>
                <a:moveTo>
                  <a:pt x="68" y="331"/>
                </a:moveTo>
                <a:lnTo>
                  <a:pt x="68" y="331"/>
                </a:lnTo>
                <a:lnTo>
                  <a:pt x="76" y="329"/>
                </a:lnTo>
                <a:lnTo>
                  <a:pt x="78" y="329"/>
                </a:lnTo>
                <a:lnTo>
                  <a:pt x="68" y="331"/>
                </a:lnTo>
                <a:close/>
                <a:moveTo>
                  <a:pt x="114" y="145"/>
                </a:moveTo>
                <a:lnTo>
                  <a:pt x="114" y="145"/>
                </a:lnTo>
                <a:lnTo>
                  <a:pt x="112" y="146"/>
                </a:lnTo>
                <a:lnTo>
                  <a:pt x="111" y="153"/>
                </a:lnTo>
                <a:lnTo>
                  <a:pt x="111" y="154"/>
                </a:lnTo>
                <a:lnTo>
                  <a:pt x="114" y="153"/>
                </a:lnTo>
                <a:lnTo>
                  <a:pt x="114" y="145"/>
                </a:lnTo>
                <a:close/>
                <a:moveTo>
                  <a:pt x="70" y="337"/>
                </a:moveTo>
                <a:lnTo>
                  <a:pt x="70" y="337"/>
                </a:lnTo>
                <a:lnTo>
                  <a:pt x="73" y="336"/>
                </a:lnTo>
                <a:lnTo>
                  <a:pt x="75" y="332"/>
                </a:lnTo>
                <a:lnTo>
                  <a:pt x="70" y="334"/>
                </a:lnTo>
                <a:lnTo>
                  <a:pt x="70" y="337"/>
                </a:lnTo>
                <a:close/>
                <a:moveTo>
                  <a:pt x="93" y="395"/>
                </a:moveTo>
                <a:lnTo>
                  <a:pt x="93" y="395"/>
                </a:lnTo>
                <a:lnTo>
                  <a:pt x="98" y="397"/>
                </a:lnTo>
                <a:lnTo>
                  <a:pt x="100" y="394"/>
                </a:lnTo>
                <a:lnTo>
                  <a:pt x="97" y="392"/>
                </a:lnTo>
                <a:lnTo>
                  <a:pt x="95" y="394"/>
                </a:lnTo>
                <a:lnTo>
                  <a:pt x="93" y="395"/>
                </a:lnTo>
                <a:close/>
                <a:moveTo>
                  <a:pt x="228" y="222"/>
                </a:moveTo>
                <a:lnTo>
                  <a:pt x="228" y="222"/>
                </a:lnTo>
                <a:lnTo>
                  <a:pt x="224" y="225"/>
                </a:lnTo>
                <a:lnTo>
                  <a:pt x="224" y="227"/>
                </a:lnTo>
                <a:lnTo>
                  <a:pt x="226" y="228"/>
                </a:lnTo>
                <a:lnTo>
                  <a:pt x="226" y="227"/>
                </a:lnTo>
                <a:lnTo>
                  <a:pt x="231" y="224"/>
                </a:lnTo>
                <a:lnTo>
                  <a:pt x="228" y="222"/>
                </a:lnTo>
                <a:close/>
                <a:moveTo>
                  <a:pt x="174" y="201"/>
                </a:moveTo>
                <a:lnTo>
                  <a:pt x="174" y="201"/>
                </a:lnTo>
                <a:lnTo>
                  <a:pt x="177" y="209"/>
                </a:lnTo>
                <a:lnTo>
                  <a:pt x="177" y="206"/>
                </a:lnTo>
                <a:lnTo>
                  <a:pt x="177" y="205"/>
                </a:lnTo>
                <a:lnTo>
                  <a:pt x="175" y="201"/>
                </a:lnTo>
                <a:lnTo>
                  <a:pt x="174" y="201"/>
                </a:lnTo>
                <a:close/>
                <a:moveTo>
                  <a:pt x="141" y="216"/>
                </a:moveTo>
                <a:lnTo>
                  <a:pt x="141" y="216"/>
                </a:lnTo>
                <a:lnTo>
                  <a:pt x="131" y="216"/>
                </a:lnTo>
                <a:lnTo>
                  <a:pt x="142" y="216"/>
                </a:lnTo>
                <a:lnTo>
                  <a:pt x="141" y="216"/>
                </a:lnTo>
                <a:close/>
                <a:moveTo>
                  <a:pt x="196" y="118"/>
                </a:moveTo>
                <a:lnTo>
                  <a:pt x="196" y="118"/>
                </a:lnTo>
                <a:lnTo>
                  <a:pt x="190" y="107"/>
                </a:lnTo>
                <a:lnTo>
                  <a:pt x="188" y="108"/>
                </a:lnTo>
                <a:lnTo>
                  <a:pt x="193" y="113"/>
                </a:lnTo>
                <a:lnTo>
                  <a:pt x="196" y="118"/>
                </a:lnTo>
                <a:close/>
                <a:moveTo>
                  <a:pt x="82" y="334"/>
                </a:moveTo>
                <a:lnTo>
                  <a:pt x="82" y="334"/>
                </a:lnTo>
                <a:lnTo>
                  <a:pt x="95" y="331"/>
                </a:lnTo>
                <a:lnTo>
                  <a:pt x="82" y="332"/>
                </a:lnTo>
                <a:lnTo>
                  <a:pt x="82" y="334"/>
                </a:lnTo>
                <a:close/>
                <a:moveTo>
                  <a:pt x="100" y="61"/>
                </a:moveTo>
                <a:lnTo>
                  <a:pt x="100" y="61"/>
                </a:lnTo>
                <a:lnTo>
                  <a:pt x="101" y="61"/>
                </a:lnTo>
                <a:lnTo>
                  <a:pt x="103" y="59"/>
                </a:lnTo>
                <a:lnTo>
                  <a:pt x="103" y="58"/>
                </a:lnTo>
                <a:lnTo>
                  <a:pt x="103" y="56"/>
                </a:lnTo>
                <a:lnTo>
                  <a:pt x="101" y="55"/>
                </a:lnTo>
                <a:lnTo>
                  <a:pt x="100" y="58"/>
                </a:lnTo>
                <a:lnTo>
                  <a:pt x="100" y="61"/>
                </a:lnTo>
                <a:close/>
                <a:moveTo>
                  <a:pt x="221" y="192"/>
                </a:moveTo>
                <a:lnTo>
                  <a:pt x="221" y="192"/>
                </a:lnTo>
                <a:lnTo>
                  <a:pt x="217" y="186"/>
                </a:lnTo>
                <a:lnTo>
                  <a:pt x="217" y="187"/>
                </a:lnTo>
                <a:lnTo>
                  <a:pt x="217" y="190"/>
                </a:lnTo>
                <a:lnTo>
                  <a:pt x="220" y="192"/>
                </a:lnTo>
                <a:lnTo>
                  <a:pt x="221" y="192"/>
                </a:lnTo>
                <a:close/>
                <a:moveTo>
                  <a:pt x="142" y="78"/>
                </a:moveTo>
                <a:lnTo>
                  <a:pt x="142" y="78"/>
                </a:lnTo>
                <a:lnTo>
                  <a:pt x="142" y="82"/>
                </a:lnTo>
                <a:lnTo>
                  <a:pt x="144" y="86"/>
                </a:lnTo>
                <a:lnTo>
                  <a:pt x="147" y="86"/>
                </a:lnTo>
                <a:lnTo>
                  <a:pt x="142" y="78"/>
                </a:lnTo>
                <a:close/>
                <a:moveTo>
                  <a:pt x="103" y="195"/>
                </a:moveTo>
                <a:lnTo>
                  <a:pt x="103" y="195"/>
                </a:lnTo>
                <a:lnTo>
                  <a:pt x="103" y="197"/>
                </a:lnTo>
                <a:lnTo>
                  <a:pt x="101" y="200"/>
                </a:lnTo>
                <a:lnTo>
                  <a:pt x="101" y="203"/>
                </a:lnTo>
                <a:lnTo>
                  <a:pt x="103" y="203"/>
                </a:lnTo>
                <a:lnTo>
                  <a:pt x="105" y="197"/>
                </a:lnTo>
                <a:lnTo>
                  <a:pt x="103" y="195"/>
                </a:lnTo>
                <a:close/>
                <a:moveTo>
                  <a:pt x="87" y="347"/>
                </a:moveTo>
                <a:lnTo>
                  <a:pt x="87" y="347"/>
                </a:lnTo>
                <a:lnTo>
                  <a:pt x="92" y="342"/>
                </a:lnTo>
                <a:lnTo>
                  <a:pt x="87" y="343"/>
                </a:lnTo>
                <a:lnTo>
                  <a:pt x="86" y="343"/>
                </a:lnTo>
                <a:lnTo>
                  <a:pt x="87" y="347"/>
                </a:lnTo>
                <a:close/>
                <a:moveTo>
                  <a:pt x="52" y="283"/>
                </a:moveTo>
                <a:lnTo>
                  <a:pt x="52" y="283"/>
                </a:lnTo>
                <a:lnTo>
                  <a:pt x="51" y="287"/>
                </a:lnTo>
                <a:lnTo>
                  <a:pt x="51" y="290"/>
                </a:lnTo>
                <a:lnTo>
                  <a:pt x="51" y="291"/>
                </a:lnTo>
                <a:lnTo>
                  <a:pt x="52" y="298"/>
                </a:lnTo>
                <a:lnTo>
                  <a:pt x="52" y="295"/>
                </a:lnTo>
                <a:lnTo>
                  <a:pt x="52" y="287"/>
                </a:lnTo>
                <a:lnTo>
                  <a:pt x="52" y="283"/>
                </a:lnTo>
                <a:close/>
                <a:moveTo>
                  <a:pt x="97" y="400"/>
                </a:moveTo>
                <a:lnTo>
                  <a:pt x="97" y="400"/>
                </a:lnTo>
                <a:lnTo>
                  <a:pt x="92" y="400"/>
                </a:lnTo>
                <a:lnTo>
                  <a:pt x="92" y="403"/>
                </a:lnTo>
                <a:lnTo>
                  <a:pt x="95" y="403"/>
                </a:lnTo>
                <a:lnTo>
                  <a:pt x="97" y="400"/>
                </a:lnTo>
                <a:close/>
                <a:moveTo>
                  <a:pt x="79" y="345"/>
                </a:moveTo>
                <a:lnTo>
                  <a:pt x="79" y="345"/>
                </a:lnTo>
                <a:lnTo>
                  <a:pt x="78" y="345"/>
                </a:lnTo>
                <a:lnTo>
                  <a:pt x="71" y="347"/>
                </a:lnTo>
                <a:lnTo>
                  <a:pt x="70" y="350"/>
                </a:lnTo>
                <a:lnTo>
                  <a:pt x="71" y="350"/>
                </a:lnTo>
                <a:lnTo>
                  <a:pt x="71" y="348"/>
                </a:lnTo>
                <a:lnTo>
                  <a:pt x="71" y="347"/>
                </a:lnTo>
                <a:lnTo>
                  <a:pt x="73" y="347"/>
                </a:lnTo>
                <a:lnTo>
                  <a:pt x="75" y="348"/>
                </a:lnTo>
                <a:lnTo>
                  <a:pt x="79" y="345"/>
                </a:lnTo>
                <a:close/>
                <a:moveTo>
                  <a:pt x="108" y="108"/>
                </a:moveTo>
                <a:lnTo>
                  <a:pt x="108" y="108"/>
                </a:lnTo>
                <a:lnTo>
                  <a:pt x="109" y="107"/>
                </a:lnTo>
                <a:lnTo>
                  <a:pt x="112" y="104"/>
                </a:lnTo>
                <a:lnTo>
                  <a:pt x="112" y="102"/>
                </a:lnTo>
                <a:lnTo>
                  <a:pt x="111" y="100"/>
                </a:lnTo>
                <a:lnTo>
                  <a:pt x="109" y="102"/>
                </a:lnTo>
                <a:lnTo>
                  <a:pt x="109" y="104"/>
                </a:lnTo>
                <a:lnTo>
                  <a:pt x="109" y="105"/>
                </a:lnTo>
                <a:lnTo>
                  <a:pt x="108" y="108"/>
                </a:lnTo>
                <a:close/>
                <a:moveTo>
                  <a:pt x="155" y="168"/>
                </a:moveTo>
                <a:lnTo>
                  <a:pt x="155" y="168"/>
                </a:lnTo>
                <a:lnTo>
                  <a:pt x="157" y="167"/>
                </a:lnTo>
                <a:lnTo>
                  <a:pt x="161" y="162"/>
                </a:lnTo>
                <a:lnTo>
                  <a:pt x="161" y="160"/>
                </a:lnTo>
                <a:lnTo>
                  <a:pt x="157" y="164"/>
                </a:lnTo>
                <a:lnTo>
                  <a:pt x="155" y="165"/>
                </a:lnTo>
                <a:lnTo>
                  <a:pt x="155" y="167"/>
                </a:lnTo>
                <a:lnTo>
                  <a:pt x="155" y="168"/>
                </a:lnTo>
                <a:close/>
                <a:moveTo>
                  <a:pt x="205" y="342"/>
                </a:moveTo>
                <a:lnTo>
                  <a:pt x="205" y="342"/>
                </a:lnTo>
                <a:lnTo>
                  <a:pt x="207" y="342"/>
                </a:lnTo>
                <a:lnTo>
                  <a:pt x="209" y="342"/>
                </a:lnTo>
                <a:lnTo>
                  <a:pt x="207" y="336"/>
                </a:lnTo>
                <a:lnTo>
                  <a:pt x="205" y="339"/>
                </a:lnTo>
                <a:lnTo>
                  <a:pt x="205" y="342"/>
                </a:lnTo>
                <a:close/>
                <a:moveTo>
                  <a:pt x="93" y="334"/>
                </a:moveTo>
                <a:lnTo>
                  <a:pt x="93" y="334"/>
                </a:lnTo>
                <a:lnTo>
                  <a:pt x="82" y="336"/>
                </a:lnTo>
                <a:lnTo>
                  <a:pt x="84" y="339"/>
                </a:lnTo>
                <a:lnTo>
                  <a:pt x="86" y="339"/>
                </a:lnTo>
                <a:lnTo>
                  <a:pt x="87" y="337"/>
                </a:lnTo>
                <a:lnTo>
                  <a:pt x="87" y="336"/>
                </a:lnTo>
                <a:lnTo>
                  <a:pt x="90" y="336"/>
                </a:lnTo>
                <a:lnTo>
                  <a:pt x="93" y="334"/>
                </a:lnTo>
                <a:close/>
                <a:moveTo>
                  <a:pt x="97" y="206"/>
                </a:moveTo>
                <a:lnTo>
                  <a:pt x="97" y="206"/>
                </a:lnTo>
                <a:lnTo>
                  <a:pt x="95" y="216"/>
                </a:lnTo>
                <a:lnTo>
                  <a:pt x="97" y="214"/>
                </a:lnTo>
                <a:lnTo>
                  <a:pt x="97" y="209"/>
                </a:lnTo>
                <a:lnTo>
                  <a:pt x="97" y="206"/>
                </a:lnTo>
                <a:close/>
                <a:moveTo>
                  <a:pt x="188" y="324"/>
                </a:moveTo>
                <a:lnTo>
                  <a:pt x="188" y="324"/>
                </a:lnTo>
                <a:lnTo>
                  <a:pt x="172" y="324"/>
                </a:lnTo>
                <a:lnTo>
                  <a:pt x="174" y="326"/>
                </a:lnTo>
                <a:lnTo>
                  <a:pt x="175" y="326"/>
                </a:lnTo>
                <a:lnTo>
                  <a:pt x="183" y="324"/>
                </a:lnTo>
                <a:lnTo>
                  <a:pt x="188" y="324"/>
                </a:lnTo>
                <a:close/>
                <a:moveTo>
                  <a:pt x="228" y="242"/>
                </a:moveTo>
                <a:lnTo>
                  <a:pt x="228" y="242"/>
                </a:lnTo>
                <a:lnTo>
                  <a:pt x="231" y="242"/>
                </a:lnTo>
                <a:lnTo>
                  <a:pt x="231" y="235"/>
                </a:lnTo>
                <a:lnTo>
                  <a:pt x="228" y="242"/>
                </a:lnTo>
                <a:close/>
                <a:moveTo>
                  <a:pt x="84" y="44"/>
                </a:moveTo>
                <a:lnTo>
                  <a:pt x="84" y="44"/>
                </a:lnTo>
                <a:lnTo>
                  <a:pt x="84" y="41"/>
                </a:lnTo>
                <a:lnTo>
                  <a:pt x="84" y="37"/>
                </a:lnTo>
                <a:lnTo>
                  <a:pt x="82" y="36"/>
                </a:lnTo>
                <a:lnTo>
                  <a:pt x="81" y="41"/>
                </a:lnTo>
                <a:lnTo>
                  <a:pt x="82" y="42"/>
                </a:lnTo>
                <a:lnTo>
                  <a:pt x="84" y="44"/>
                </a:lnTo>
                <a:close/>
                <a:moveTo>
                  <a:pt x="193" y="241"/>
                </a:moveTo>
                <a:lnTo>
                  <a:pt x="193" y="241"/>
                </a:lnTo>
                <a:lnTo>
                  <a:pt x="193" y="236"/>
                </a:lnTo>
                <a:lnTo>
                  <a:pt x="193" y="235"/>
                </a:lnTo>
                <a:lnTo>
                  <a:pt x="191" y="233"/>
                </a:lnTo>
                <a:lnTo>
                  <a:pt x="191" y="238"/>
                </a:lnTo>
                <a:lnTo>
                  <a:pt x="191" y="239"/>
                </a:lnTo>
                <a:lnTo>
                  <a:pt x="193" y="241"/>
                </a:lnTo>
                <a:close/>
                <a:moveTo>
                  <a:pt x="86" y="353"/>
                </a:moveTo>
                <a:lnTo>
                  <a:pt x="86" y="353"/>
                </a:lnTo>
                <a:lnTo>
                  <a:pt x="81" y="358"/>
                </a:lnTo>
                <a:lnTo>
                  <a:pt x="81" y="361"/>
                </a:lnTo>
                <a:lnTo>
                  <a:pt x="82" y="361"/>
                </a:lnTo>
                <a:lnTo>
                  <a:pt x="86" y="356"/>
                </a:lnTo>
                <a:lnTo>
                  <a:pt x="86" y="353"/>
                </a:lnTo>
                <a:close/>
                <a:moveTo>
                  <a:pt x="224" y="271"/>
                </a:moveTo>
                <a:lnTo>
                  <a:pt x="224" y="271"/>
                </a:lnTo>
                <a:lnTo>
                  <a:pt x="223" y="271"/>
                </a:lnTo>
                <a:lnTo>
                  <a:pt x="223" y="269"/>
                </a:lnTo>
                <a:lnTo>
                  <a:pt x="223" y="268"/>
                </a:lnTo>
                <a:lnTo>
                  <a:pt x="224" y="266"/>
                </a:lnTo>
                <a:lnTo>
                  <a:pt x="224" y="265"/>
                </a:lnTo>
                <a:lnTo>
                  <a:pt x="220" y="268"/>
                </a:lnTo>
                <a:lnTo>
                  <a:pt x="220" y="269"/>
                </a:lnTo>
                <a:lnTo>
                  <a:pt x="220" y="272"/>
                </a:lnTo>
                <a:lnTo>
                  <a:pt x="224" y="271"/>
                </a:lnTo>
                <a:close/>
                <a:moveTo>
                  <a:pt x="187" y="137"/>
                </a:moveTo>
                <a:lnTo>
                  <a:pt x="187" y="137"/>
                </a:lnTo>
                <a:lnTo>
                  <a:pt x="183" y="140"/>
                </a:lnTo>
                <a:lnTo>
                  <a:pt x="183" y="142"/>
                </a:lnTo>
                <a:lnTo>
                  <a:pt x="185" y="143"/>
                </a:lnTo>
                <a:lnTo>
                  <a:pt x="188" y="142"/>
                </a:lnTo>
                <a:lnTo>
                  <a:pt x="187" y="137"/>
                </a:lnTo>
                <a:close/>
                <a:moveTo>
                  <a:pt x="59" y="370"/>
                </a:moveTo>
                <a:lnTo>
                  <a:pt x="59" y="370"/>
                </a:lnTo>
                <a:lnTo>
                  <a:pt x="62" y="372"/>
                </a:lnTo>
                <a:lnTo>
                  <a:pt x="62" y="373"/>
                </a:lnTo>
                <a:lnTo>
                  <a:pt x="63" y="372"/>
                </a:lnTo>
                <a:lnTo>
                  <a:pt x="62" y="367"/>
                </a:lnTo>
                <a:lnTo>
                  <a:pt x="59" y="370"/>
                </a:lnTo>
                <a:close/>
                <a:moveTo>
                  <a:pt x="29" y="306"/>
                </a:moveTo>
                <a:lnTo>
                  <a:pt x="29" y="306"/>
                </a:lnTo>
                <a:lnTo>
                  <a:pt x="26" y="306"/>
                </a:lnTo>
                <a:lnTo>
                  <a:pt x="26" y="307"/>
                </a:lnTo>
                <a:lnTo>
                  <a:pt x="26" y="309"/>
                </a:lnTo>
                <a:lnTo>
                  <a:pt x="26" y="312"/>
                </a:lnTo>
                <a:lnTo>
                  <a:pt x="27" y="310"/>
                </a:lnTo>
                <a:lnTo>
                  <a:pt x="29" y="309"/>
                </a:lnTo>
                <a:lnTo>
                  <a:pt x="29" y="306"/>
                </a:lnTo>
                <a:close/>
                <a:moveTo>
                  <a:pt x="103" y="112"/>
                </a:moveTo>
                <a:lnTo>
                  <a:pt x="103" y="112"/>
                </a:lnTo>
                <a:lnTo>
                  <a:pt x="103" y="113"/>
                </a:lnTo>
                <a:lnTo>
                  <a:pt x="101" y="115"/>
                </a:lnTo>
                <a:lnTo>
                  <a:pt x="100" y="119"/>
                </a:lnTo>
                <a:lnTo>
                  <a:pt x="101" y="116"/>
                </a:lnTo>
                <a:lnTo>
                  <a:pt x="105" y="113"/>
                </a:lnTo>
                <a:lnTo>
                  <a:pt x="106" y="112"/>
                </a:lnTo>
                <a:lnTo>
                  <a:pt x="103" y="112"/>
                </a:lnTo>
                <a:close/>
                <a:moveTo>
                  <a:pt x="194" y="148"/>
                </a:moveTo>
                <a:lnTo>
                  <a:pt x="194" y="148"/>
                </a:lnTo>
                <a:lnTo>
                  <a:pt x="193" y="145"/>
                </a:lnTo>
                <a:lnTo>
                  <a:pt x="191" y="146"/>
                </a:lnTo>
                <a:lnTo>
                  <a:pt x="191" y="149"/>
                </a:lnTo>
                <a:lnTo>
                  <a:pt x="194" y="148"/>
                </a:lnTo>
                <a:close/>
                <a:moveTo>
                  <a:pt x="73" y="192"/>
                </a:moveTo>
                <a:lnTo>
                  <a:pt x="73" y="192"/>
                </a:lnTo>
                <a:lnTo>
                  <a:pt x="78" y="184"/>
                </a:lnTo>
                <a:lnTo>
                  <a:pt x="78" y="183"/>
                </a:lnTo>
                <a:lnTo>
                  <a:pt x="73" y="192"/>
                </a:lnTo>
                <a:close/>
                <a:moveTo>
                  <a:pt x="190" y="178"/>
                </a:moveTo>
                <a:lnTo>
                  <a:pt x="190" y="178"/>
                </a:lnTo>
                <a:lnTo>
                  <a:pt x="188" y="179"/>
                </a:lnTo>
                <a:lnTo>
                  <a:pt x="188" y="181"/>
                </a:lnTo>
                <a:lnTo>
                  <a:pt x="191" y="187"/>
                </a:lnTo>
                <a:lnTo>
                  <a:pt x="191" y="186"/>
                </a:lnTo>
                <a:lnTo>
                  <a:pt x="190" y="184"/>
                </a:lnTo>
                <a:lnTo>
                  <a:pt x="191" y="181"/>
                </a:lnTo>
                <a:lnTo>
                  <a:pt x="190" y="178"/>
                </a:lnTo>
                <a:close/>
                <a:moveTo>
                  <a:pt x="73" y="372"/>
                </a:moveTo>
                <a:lnTo>
                  <a:pt x="73" y="372"/>
                </a:lnTo>
                <a:lnTo>
                  <a:pt x="75" y="372"/>
                </a:lnTo>
                <a:lnTo>
                  <a:pt x="76" y="369"/>
                </a:lnTo>
                <a:lnTo>
                  <a:pt x="75" y="364"/>
                </a:lnTo>
                <a:lnTo>
                  <a:pt x="73" y="365"/>
                </a:lnTo>
                <a:lnTo>
                  <a:pt x="73" y="367"/>
                </a:lnTo>
                <a:lnTo>
                  <a:pt x="73" y="370"/>
                </a:lnTo>
                <a:lnTo>
                  <a:pt x="73" y="372"/>
                </a:lnTo>
                <a:close/>
                <a:moveTo>
                  <a:pt x="213" y="184"/>
                </a:moveTo>
                <a:lnTo>
                  <a:pt x="213" y="184"/>
                </a:lnTo>
                <a:lnTo>
                  <a:pt x="212" y="179"/>
                </a:lnTo>
                <a:lnTo>
                  <a:pt x="209" y="181"/>
                </a:lnTo>
                <a:lnTo>
                  <a:pt x="210" y="183"/>
                </a:lnTo>
                <a:lnTo>
                  <a:pt x="212" y="184"/>
                </a:lnTo>
                <a:lnTo>
                  <a:pt x="213" y="184"/>
                </a:lnTo>
                <a:close/>
                <a:moveTo>
                  <a:pt x="180" y="336"/>
                </a:moveTo>
                <a:lnTo>
                  <a:pt x="180" y="336"/>
                </a:lnTo>
                <a:lnTo>
                  <a:pt x="182" y="340"/>
                </a:lnTo>
                <a:lnTo>
                  <a:pt x="183" y="339"/>
                </a:lnTo>
                <a:lnTo>
                  <a:pt x="183" y="337"/>
                </a:lnTo>
                <a:lnTo>
                  <a:pt x="183" y="334"/>
                </a:lnTo>
                <a:lnTo>
                  <a:pt x="180" y="336"/>
                </a:lnTo>
                <a:close/>
                <a:moveTo>
                  <a:pt x="59" y="334"/>
                </a:moveTo>
                <a:lnTo>
                  <a:pt x="59" y="334"/>
                </a:lnTo>
                <a:lnTo>
                  <a:pt x="63" y="332"/>
                </a:lnTo>
                <a:lnTo>
                  <a:pt x="65" y="332"/>
                </a:lnTo>
                <a:lnTo>
                  <a:pt x="65" y="331"/>
                </a:lnTo>
                <a:lnTo>
                  <a:pt x="60" y="331"/>
                </a:lnTo>
                <a:lnTo>
                  <a:pt x="57" y="332"/>
                </a:lnTo>
                <a:lnTo>
                  <a:pt x="59" y="334"/>
                </a:lnTo>
                <a:close/>
                <a:moveTo>
                  <a:pt x="114" y="105"/>
                </a:moveTo>
                <a:lnTo>
                  <a:pt x="114" y="105"/>
                </a:lnTo>
                <a:lnTo>
                  <a:pt x="111" y="110"/>
                </a:lnTo>
                <a:lnTo>
                  <a:pt x="116" y="110"/>
                </a:lnTo>
                <a:lnTo>
                  <a:pt x="114" y="105"/>
                </a:lnTo>
                <a:close/>
                <a:moveTo>
                  <a:pt x="179" y="135"/>
                </a:moveTo>
                <a:lnTo>
                  <a:pt x="179" y="135"/>
                </a:lnTo>
                <a:lnTo>
                  <a:pt x="179" y="137"/>
                </a:lnTo>
                <a:lnTo>
                  <a:pt x="177" y="140"/>
                </a:lnTo>
                <a:lnTo>
                  <a:pt x="177" y="143"/>
                </a:lnTo>
                <a:lnTo>
                  <a:pt x="180" y="140"/>
                </a:lnTo>
                <a:lnTo>
                  <a:pt x="179" y="135"/>
                </a:lnTo>
                <a:close/>
                <a:moveTo>
                  <a:pt x="190" y="381"/>
                </a:moveTo>
                <a:lnTo>
                  <a:pt x="190" y="381"/>
                </a:lnTo>
                <a:lnTo>
                  <a:pt x="187" y="377"/>
                </a:lnTo>
                <a:lnTo>
                  <a:pt x="187" y="378"/>
                </a:lnTo>
                <a:lnTo>
                  <a:pt x="187" y="380"/>
                </a:lnTo>
                <a:lnTo>
                  <a:pt x="187" y="383"/>
                </a:lnTo>
                <a:lnTo>
                  <a:pt x="190" y="381"/>
                </a:lnTo>
                <a:close/>
                <a:moveTo>
                  <a:pt x="128" y="405"/>
                </a:moveTo>
                <a:lnTo>
                  <a:pt x="128" y="405"/>
                </a:lnTo>
                <a:lnTo>
                  <a:pt x="127" y="405"/>
                </a:lnTo>
                <a:lnTo>
                  <a:pt x="123" y="407"/>
                </a:lnTo>
                <a:lnTo>
                  <a:pt x="123" y="408"/>
                </a:lnTo>
                <a:lnTo>
                  <a:pt x="128" y="408"/>
                </a:lnTo>
                <a:lnTo>
                  <a:pt x="128" y="405"/>
                </a:lnTo>
                <a:close/>
                <a:moveTo>
                  <a:pt x="177" y="405"/>
                </a:moveTo>
                <a:lnTo>
                  <a:pt x="177" y="405"/>
                </a:lnTo>
                <a:lnTo>
                  <a:pt x="185" y="400"/>
                </a:lnTo>
                <a:lnTo>
                  <a:pt x="185" y="399"/>
                </a:lnTo>
                <a:lnTo>
                  <a:pt x="177" y="403"/>
                </a:lnTo>
                <a:lnTo>
                  <a:pt x="177" y="405"/>
                </a:lnTo>
                <a:close/>
                <a:moveTo>
                  <a:pt x="163" y="108"/>
                </a:moveTo>
                <a:lnTo>
                  <a:pt x="163" y="108"/>
                </a:lnTo>
                <a:lnTo>
                  <a:pt x="160" y="107"/>
                </a:lnTo>
                <a:lnTo>
                  <a:pt x="155" y="108"/>
                </a:lnTo>
                <a:lnTo>
                  <a:pt x="153" y="108"/>
                </a:lnTo>
                <a:lnTo>
                  <a:pt x="153" y="110"/>
                </a:lnTo>
                <a:lnTo>
                  <a:pt x="163" y="108"/>
                </a:lnTo>
                <a:close/>
                <a:moveTo>
                  <a:pt x="182" y="138"/>
                </a:moveTo>
                <a:lnTo>
                  <a:pt x="182" y="138"/>
                </a:lnTo>
                <a:lnTo>
                  <a:pt x="185" y="135"/>
                </a:lnTo>
                <a:lnTo>
                  <a:pt x="187" y="134"/>
                </a:lnTo>
                <a:lnTo>
                  <a:pt x="185" y="132"/>
                </a:lnTo>
                <a:lnTo>
                  <a:pt x="182" y="135"/>
                </a:lnTo>
                <a:lnTo>
                  <a:pt x="182" y="138"/>
                </a:lnTo>
                <a:close/>
                <a:moveTo>
                  <a:pt x="188" y="246"/>
                </a:moveTo>
                <a:lnTo>
                  <a:pt x="188" y="246"/>
                </a:lnTo>
                <a:lnTo>
                  <a:pt x="188" y="249"/>
                </a:lnTo>
                <a:lnTo>
                  <a:pt x="191" y="249"/>
                </a:lnTo>
                <a:lnTo>
                  <a:pt x="193" y="246"/>
                </a:lnTo>
                <a:lnTo>
                  <a:pt x="188" y="246"/>
                </a:lnTo>
                <a:close/>
                <a:moveTo>
                  <a:pt x="180" y="112"/>
                </a:moveTo>
                <a:lnTo>
                  <a:pt x="180" y="112"/>
                </a:lnTo>
                <a:lnTo>
                  <a:pt x="180" y="110"/>
                </a:lnTo>
                <a:lnTo>
                  <a:pt x="172" y="113"/>
                </a:lnTo>
                <a:lnTo>
                  <a:pt x="174" y="116"/>
                </a:lnTo>
                <a:lnTo>
                  <a:pt x="180" y="112"/>
                </a:lnTo>
                <a:close/>
                <a:moveTo>
                  <a:pt x="70" y="268"/>
                </a:moveTo>
                <a:lnTo>
                  <a:pt x="70" y="268"/>
                </a:lnTo>
                <a:lnTo>
                  <a:pt x="67" y="268"/>
                </a:lnTo>
                <a:lnTo>
                  <a:pt x="67" y="271"/>
                </a:lnTo>
                <a:lnTo>
                  <a:pt x="71" y="271"/>
                </a:lnTo>
                <a:lnTo>
                  <a:pt x="70" y="268"/>
                </a:lnTo>
                <a:close/>
                <a:moveTo>
                  <a:pt x="139" y="110"/>
                </a:moveTo>
                <a:lnTo>
                  <a:pt x="139" y="110"/>
                </a:lnTo>
                <a:lnTo>
                  <a:pt x="146" y="110"/>
                </a:lnTo>
                <a:lnTo>
                  <a:pt x="142" y="105"/>
                </a:lnTo>
                <a:lnTo>
                  <a:pt x="141" y="108"/>
                </a:lnTo>
                <a:lnTo>
                  <a:pt x="139" y="110"/>
                </a:lnTo>
                <a:close/>
                <a:moveTo>
                  <a:pt x="40" y="345"/>
                </a:moveTo>
                <a:lnTo>
                  <a:pt x="40" y="345"/>
                </a:lnTo>
                <a:lnTo>
                  <a:pt x="40" y="343"/>
                </a:lnTo>
                <a:lnTo>
                  <a:pt x="41" y="342"/>
                </a:lnTo>
                <a:lnTo>
                  <a:pt x="38" y="337"/>
                </a:lnTo>
                <a:lnTo>
                  <a:pt x="37" y="337"/>
                </a:lnTo>
                <a:lnTo>
                  <a:pt x="38" y="340"/>
                </a:lnTo>
                <a:lnTo>
                  <a:pt x="40" y="345"/>
                </a:lnTo>
                <a:close/>
                <a:moveTo>
                  <a:pt x="127" y="162"/>
                </a:moveTo>
                <a:lnTo>
                  <a:pt x="127" y="162"/>
                </a:lnTo>
                <a:lnTo>
                  <a:pt x="127" y="160"/>
                </a:lnTo>
                <a:lnTo>
                  <a:pt x="128" y="160"/>
                </a:lnTo>
                <a:lnTo>
                  <a:pt x="130" y="160"/>
                </a:lnTo>
                <a:lnTo>
                  <a:pt x="131" y="160"/>
                </a:lnTo>
                <a:lnTo>
                  <a:pt x="130" y="157"/>
                </a:lnTo>
                <a:lnTo>
                  <a:pt x="130" y="154"/>
                </a:lnTo>
                <a:lnTo>
                  <a:pt x="130" y="156"/>
                </a:lnTo>
                <a:lnTo>
                  <a:pt x="128" y="159"/>
                </a:lnTo>
                <a:lnTo>
                  <a:pt x="128" y="160"/>
                </a:lnTo>
                <a:lnTo>
                  <a:pt x="127" y="160"/>
                </a:lnTo>
                <a:lnTo>
                  <a:pt x="127" y="162"/>
                </a:lnTo>
                <a:close/>
                <a:moveTo>
                  <a:pt x="122" y="162"/>
                </a:moveTo>
                <a:lnTo>
                  <a:pt x="122" y="162"/>
                </a:lnTo>
                <a:lnTo>
                  <a:pt x="123" y="162"/>
                </a:lnTo>
                <a:lnTo>
                  <a:pt x="125" y="154"/>
                </a:lnTo>
                <a:lnTo>
                  <a:pt x="123" y="156"/>
                </a:lnTo>
                <a:lnTo>
                  <a:pt x="122" y="159"/>
                </a:lnTo>
                <a:lnTo>
                  <a:pt x="122" y="162"/>
                </a:lnTo>
                <a:close/>
                <a:moveTo>
                  <a:pt x="149" y="140"/>
                </a:moveTo>
                <a:lnTo>
                  <a:pt x="149" y="140"/>
                </a:lnTo>
                <a:lnTo>
                  <a:pt x="147" y="142"/>
                </a:lnTo>
                <a:lnTo>
                  <a:pt x="147" y="148"/>
                </a:lnTo>
                <a:lnTo>
                  <a:pt x="150" y="146"/>
                </a:lnTo>
                <a:lnTo>
                  <a:pt x="150" y="145"/>
                </a:lnTo>
                <a:lnTo>
                  <a:pt x="149" y="140"/>
                </a:lnTo>
                <a:close/>
                <a:moveTo>
                  <a:pt x="93" y="353"/>
                </a:moveTo>
                <a:lnTo>
                  <a:pt x="93" y="353"/>
                </a:lnTo>
                <a:lnTo>
                  <a:pt x="92" y="356"/>
                </a:lnTo>
                <a:lnTo>
                  <a:pt x="92" y="358"/>
                </a:lnTo>
                <a:lnTo>
                  <a:pt x="95" y="358"/>
                </a:lnTo>
                <a:lnTo>
                  <a:pt x="95" y="359"/>
                </a:lnTo>
                <a:lnTo>
                  <a:pt x="93" y="361"/>
                </a:lnTo>
                <a:lnTo>
                  <a:pt x="93" y="362"/>
                </a:lnTo>
                <a:lnTo>
                  <a:pt x="95" y="361"/>
                </a:lnTo>
                <a:lnTo>
                  <a:pt x="95" y="359"/>
                </a:lnTo>
                <a:lnTo>
                  <a:pt x="93" y="353"/>
                </a:lnTo>
                <a:close/>
                <a:moveTo>
                  <a:pt x="157" y="391"/>
                </a:moveTo>
                <a:lnTo>
                  <a:pt x="157" y="391"/>
                </a:lnTo>
                <a:lnTo>
                  <a:pt x="161" y="391"/>
                </a:lnTo>
                <a:lnTo>
                  <a:pt x="161" y="388"/>
                </a:lnTo>
                <a:lnTo>
                  <a:pt x="157" y="389"/>
                </a:lnTo>
                <a:lnTo>
                  <a:pt x="157" y="391"/>
                </a:lnTo>
                <a:close/>
                <a:moveTo>
                  <a:pt x="57" y="260"/>
                </a:moveTo>
                <a:lnTo>
                  <a:pt x="57" y="260"/>
                </a:lnTo>
                <a:lnTo>
                  <a:pt x="57" y="257"/>
                </a:lnTo>
                <a:lnTo>
                  <a:pt x="54" y="257"/>
                </a:lnTo>
                <a:lnTo>
                  <a:pt x="54" y="260"/>
                </a:lnTo>
                <a:lnTo>
                  <a:pt x="57" y="260"/>
                </a:lnTo>
                <a:close/>
                <a:moveTo>
                  <a:pt x="217" y="348"/>
                </a:moveTo>
                <a:lnTo>
                  <a:pt x="217" y="348"/>
                </a:lnTo>
                <a:lnTo>
                  <a:pt x="215" y="347"/>
                </a:lnTo>
                <a:lnTo>
                  <a:pt x="213" y="348"/>
                </a:lnTo>
                <a:lnTo>
                  <a:pt x="213" y="353"/>
                </a:lnTo>
                <a:lnTo>
                  <a:pt x="215" y="353"/>
                </a:lnTo>
                <a:lnTo>
                  <a:pt x="217" y="348"/>
                </a:lnTo>
                <a:close/>
                <a:moveTo>
                  <a:pt x="26" y="328"/>
                </a:moveTo>
                <a:lnTo>
                  <a:pt x="26" y="328"/>
                </a:lnTo>
                <a:lnTo>
                  <a:pt x="29" y="326"/>
                </a:lnTo>
                <a:lnTo>
                  <a:pt x="30" y="323"/>
                </a:lnTo>
                <a:lnTo>
                  <a:pt x="26" y="324"/>
                </a:lnTo>
                <a:lnTo>
                  <a:pt x="26" y="328"/>
                </a:lnTo>
                <a:close/>
                <a:moveTo>
                  <a:pt x="169" y="332"/>
                </a:moveTo>
                <a:lnTo>
                  <a:pt x="169" y="332"/>
                </a:lnTo>
                <a:lnTo>
                  <a:pt x="169" y="329"/>
                </a:lnTo>
                <a:lnTo>
                  <a:pt x="166" y="331"/>
                </a:lnTo>
                <a:lnTo>
                  <a:pt x="168" y="339"/>
                </a:lnTo>
                <a:lnTo>
                  <a:pt x="168" y="336"/>
                </a:lnTo>
                <a:lnTo>
                  <a:pt x="168" y="334"/>
                </a:lnTo>
                <a:lnTo>
                  <a:pt x="169" y="332"/>
                </a:lnTo>
                <a:close/>
                <a:moveTo>
                  <a:pt x="22" y="309"/>
                </a:moveTo>
                <a:lnTo>
                  <a:pt x="22" y="309"/>
                </a:lnTo>
                <a:lnTo>
                  <a:pt x="21" y="310"/>
                </a:lnTo>
                <a:lnTo>
                  <a:pt x="21" y="313"/>
                </a:lnTo>
                <a:lnTo>
                  <a:pt x="22" y="313"/>
                </a:lnTo>
                <a:lnTo>
                  <a:pt x="22" y="312"/>
                </a:lnTo>
                <a:lnTo>
                  <a:pt x="22" y="309"/>
                </a:lnTo>
                <a:close/>
                <a:moveTo>
                  <a:pt x="63" y="386"/>
                </a:moveTo>
                <a:lnTo>
                  <a:pt x="63" y="386"/>
                </a:lnTo>
                <a:lnTo>
                  <a:pt x="65" y="383"/>
                </a:lnTo>
                <a:lnTo>
                  <a:pt x="63" y="381"/>
                </a:lnTo>
                <a:lnTo>
                  <a:pt x="63" y="383"/>
                </a:lnTo>
                <a:lnTo>
                  <a:pt x="62" y="384"/>
                </a:lnTo>
                <a:lnTo>
                  <a:pt x="62" y="386"/>
                </a:lnTo>
                <a:lnTo>
                  <a:pt x="63" y="386"/>
                </a:lnTo>
                <a:close/>
                <a:moveTo>
                  <a:pt x="111" y="85"/>
                </a:moveTo>
                <a:lnTo>
                  <a:pt x="111" y="85"/>
                </a:lnTo>
                <a:lnTo>
                  <a:pt x="109" y="78"/>
                </a:lnTo>
                <a:lnTo>
                  <a:pt x="108" y="85"/>
                </a:lnTo>
                <a:lnTo>
                  <a:pt x="111" y="85"/>
                </a:lnTo>
                <a:close/>
                <a:moveTo>
                  <a:pt x="169" y="146"/>
                </a:moveTo>
                <a:lnTo>
                  <a:pt x="169" y="146"/>
                </a:lnTo>
                <a:lnTo>
                  <a:pt x="168" y="142"/>
                </a:lnTo>
                <a:lnTo>
                  <a:pt x="168" y="143"/>
                </a:lnTo>
                <a:lnTo>
                  <a:pt x="166" y="145"/>
                </a:lnTo>
                <a:lnTo>
                  <a:pt x="168" y="148"/>
                </a:lnTo>
                <a:lnTo>
                  <a:pt x="169" y="146"/>
                </a:lnTo>
                <a:close/>
                <a:moveTo>
                  <a:pt x="215" y="228"/>
                </a:moveTo>
                <a:lnTo>
                  <a:pt x="215" y="228"/>
                </a:lnTo>
                <a:lnTo>
                  <a:pt x="213" y="227"/>
                </a:lnTo>
                <a:lnTo>
                  <a:pt x="210" y="230"/>
                </a:lnTo>
                <a:lnTo>
                  <a:pt x="212" y="231"/>
                </a:lnTo>
                <a:lnTo>
                  <a:pt x="213" y="230"/>
                </a:lnTo>
                <a:lnTo>
                  <a:pt x="215" y="228"/>
                </a:lnTo>
                <a:close/>
                <a:moveTo>
                  <a:pt x="134" y="127"/>
                </a:moveTo>
                <a:lnTo>
                  <a:pt x="134" y="127"/>
                </a:lnTo>
                <a:lnTo>
                  <a:pt x="133" y="130"/>
                </a:lnTo>
                <a:lnTo>
                  <a:pt x="131" y="135"/>
                </a:lnTo>
                <a:lnTo>
                  <a:pt x="134" y="130"/>
                </a:lnTo>
                <a:lnTo>
                  <a:pt x="136" y="130"/>
                </a:lnTo>
                <a:lnTo>
                  <a:pt x="134" y="127"/>
                </a:lnTo>
                <a:close/>
                <a:moveTo>
                  <a:pt x="114" y="86"/>
                </a:moveTo>
                <a:lnTo>
                  <a:pt x="114" y="86"/>
                </a:lnTo>
                <a:lnTo>
                  <a:pt x="117" y="96"/>
                </a:lnTo>
                <a:lnTo>
                  <a:pt x="117" y="91"/>
                </a:lnTo>
                <a:lnTo>
                  <a:pt x="116" y="86"/>
                </a:lnTo>
                <a:lnTo>
                  <a:pt x="114" y="86"/>
                </a:lnTo>
                <a:close/>
                <a:moveTo>
                  <a:pt x="81" y="175"/>
                </a:moveTo>
                <a:lnTo>
                  <a:pt x="81" y="175"/>
                </a:lnTo>
                <a:lnTo>
                  <a:pt x="78" y="179"/>
                </a:lnTo>
                <a:lnTo>
                  <a:pt x="81" y="183"/>
                </a:lnTo>
                <a:lnTo>
                  <a:pt x="82" y="179"/>
                </a:lnTo>
                <a:lnTo>
                  <a:pt x="81" y="178"/>
                </a:lnTo>
                <a:lnTo>
                  <a:pt x="81" y="175"/>
                </a:lnTo>
                <a:close/>
                <a:moveTo>
                  <a:pt x="123" y="198"/>
                </a:moveTo>
                <a:lnTo>
                  <a:pt x="123" y="198"/>
                </a:lnTo>
                <a:lnTo>
                  <a:pt x="125" y="194"/>
                </a:lnTo>
                <a:lnTo>
                  <a:pt x="122" y="195"/>
                </a:lnTo>
                <a:lnTo>
                  <a:pt x="123" y="198"/>
                </a:lnTo>
                <a:close/>
                <a:moveTo>
                  <a:pt x="65" y="358"/>
                </a:moveTo>
                <a:lnTo>
                  <a:pt x="65" y="358"/>
                </a:lnTo>
                <a:lnTo>
                  <a:pt x="67" y="358"/>
                </a:lnTo>
                <a:lnTo>
                  <a:pt x="70" y="354"/>
                </a:lnTo>
                <a:lnTo>
                  <a:pt x="70" y="353"/>
                </a:lnTo>
                <a:lnTo>
                  <a:pt x="68" y="353"/>
                </a:lnTo>
                <a:lnTo>
                  <a:pt x="67" y="353"/>
                </a:lnTo>
                <a:lnTo>
                  <a:pt x="65" y="356"/>
                </a:lnTo>
                <a:lnTo>
                  <a:pt x="65" y="358"/>
                </a:lnTo>
                <a:close/>
                <a:moveTo>
                  <a:pt x="163" y="254"/>
                </a:moveTo>
                <a:lnTo>
                  <a:pt x="163" y="254"/>
                </a:lnTo>
                <a:lnTo>
                  <a:pt x="166" y="247"/>
                </a:lnTo>
                <a:lnTo>
                  <a:pt x="163" y="249"/>
                </a:lnTo>
                <a:lnTo>
                  <a:pt x="163" y="252"/>
                </a:lnTo>
                <a:lnTo>
                  <a:pt x="163" y="254"/>
                </a:lnTo>
                <a:close/>
                <a:moveTo>
                  <a:pt x="117" y="132"/>
                </a:moveTo>
                <a:lnTo>
                  <a:pt x="117" y="132"/>
                </a:lnTo>
                <a:lnTo>
                  <a:pt x="120" y="127"/>
                </a:lnTo>
                <a:lnTo>
                  <a:pt x="119" y="126"/>
                </a:lnTo>
                <a:lnTo>
                  <a:pt x="117" y="127"/>
                </a:lnTo>
                <a:lnTo>
                  <a:pt x="117" y="129"/>
                </a:lnTo>
                <a:lnTo>
                  <a:pt x="117" y="132"/>
                </a:lnTo>
                <a:close/>
                <a:moveTo>
                  <a:pt x="57" y="9"/>
                </a:moveTo>
                <a:lnTo>
                  <a:pt x="57" y="9"/>
                </a:lnTo>
                <a:lnTo>
                  <a:pt x="52" y="7"/>
                </a:lnTo>
                <a:lnTo>
                  <a:pt x="54" y="9"/>
                </a:lnTo>
                <a:lnTo>
                  <a:pt x="56" y="12"/>
                </a:lnTo>
                <a:lnTo>
                  <a:pt x="57" y="12"/>
                </a:lnTo>
                <a:lnTo>
                  <a:pt x="57" y="11"/>
                </a:lnTo>
                <a:lnTo>
                  <a:pt x="57" y="9"/>
                </a:lnTo>
                <a:close/>
                <a:moveTo>
                  <a:pt x="226" y="194"/>
                </a:moveTo>
                <a:lnTo>
                  <a:pt x="226" y="194"/>
                </a:lnTo>
                <a:lnTo>
                  <a:pt x="228" y="198"/>
                </a:lnTo>
                <a:lnTo>
                  <a:pt x="228" y="195"/>
                </a:lnTo>
                <a:lnTo>
                  <a:pt x="229" y="194"/>
                </a:lnTo>
                <a:lnTo>
                  <a:pt x="229" y="192"/>
                </a:lnTo>
                <a:lnTo>
                  <a:pt x="229" y="190"/>
                </a:lnTo>
                <a:lnTo>
                  <a:pt x="226" y="194"/>
                </a:lnTo>
                <a:close/>
                <a:moveTo>
                  <a:pt x="164" y="386"/>
                </a:moveTo>
                <a:lnTo>
                  <a:pt x="164" y="386"/>
                </a:lnTo>
                <a:lnTo>
                  <a:pt x="164" y="389"/>
                </a:lnTo>
                <a:lnTo>
                  <a:pt x="164" y="391"/>
                </a:lnTo>
                <a:lnTo>
                  <a:pt x="164" y="392"/>
                </a:lnTo>
                <a:lnTo>
                  <a:pt x="168" y="392"/>
                </a:lnTo>
                <a:lnTo>
                  <a:pt x="164" y="386"/>
                </a:lnTo>
                <a:close/>
                <a:moveTo>
                  <a:pt x="191" y="198"/>
                </a:moveTo>
                <a:lnTo>
                  <a:pt x="191" y="198"/>
                </a:lnTo>
                <a:lnTo>
                  <a:pt x="191" y="201"/>
                </a:lnTo>
                <a:lnTo>
                  <a:pt x="194" y="206"/>
                </a:lnTo>
                <a:lnTo>
                  <a:pt x="194" y="208"/>
                </a:lnTo>
                <a:lnTo>
                  <a:pt x="191" y="198"/>
                </a:lnTo>
                <a:close/>
                <a:moveTo>
                  <a:pt x="223" y="252"/>
                </a:moveTo>
                <a:lnTo>
                  <a:pt x="223" y="252"/>
                </a:lnTo>
                <a:lnTo>
                  <a:pt x="223" y="255"/>
                </a:lnTo>
                <a:lnTo>
                  <a:pt x="221" y="257"/>
                </a:lnTo>
                <a:lnTo>
                  <a:pt x="221" y="260"/>
                </a:lnTo>
                <a:lnTo>
                  <a:pt x="224" y="258"/>
                </a:lnTo>
                <a:lnTo>
                  <a:pt x="224" y="252"/>
                </a:lnTo>
                <a:lnTo>
                  <a:pt x="223" y="252"/>
                </a:lnTo>
                <a:close/>
                <a:moveTo>
                  <a:pt x="92" y="42"/>
                </a:moveTo>
                <a:lnTo>
                  <a:pt x="92" y="42"/>
                </a:lnTo>
                <a:lnTo>
                  <a:pt x="93" y="42"/>
                </a:lnTo>
                <a:lnTo>
                  <a:pt x="93" y="39"/>
                </a:lnTo>
                <a:lnTo>
                  <a:pt x="92" y="37"/>
                </a:lnTo>
                <a:lnTo>
                  <a:pt x="90" y="39"/>
                </a:lnTo>
                <a:lnTo>
                  <a:pt x="92" y="42"/>
                </a:lnTo>
                <a:close/>
                <a:moveTo>
                  <a:pt x="172" y="206"/>
                </a:moveTo>
                <a:lnTo>
                  <a:pt x="172" y="206"/>
                </a:lnTo>
                <a:lnTo>
                  <a:pt x="172" y="208"/>
                </a:lnTo>
                <a:lnTo>
                  <a:pt x="172" y="211"/>
                </a:lnTo>
                <a:lnTo>
                  <a:pt x="174" y="212"/>
                </a:lnTo>
                <a:lnTo>
                  <a:pt x="174" y="214"/>
                </a:lnTo>
                <a:lnTo>
                  <a:pt x="175" y="212"/>
                </a:lnTo>
                <a:lnTo>
                  <a:pt x="174" y="206"/>
                </a:lnTo>
                <a:lnTo>
                  <a:pt x="172" y="206"/>
                </a:lnTo>
                <a:close/>
                <a:moveTo>
                  <a:pt x="161" y="156"/>
                </a:moveTo>
                <a:lnTo>
                  <a:pt x="161" y="156"/>
                </a:lnTo>
                <a:lnTo>
                  <a:pt x="163" y="156"/>
                </a:lnTo>
                <a:lnTo>
                  <a:pt x="164" y="154"/>
                </a:lnTo>
                <a:lnTo>
                  <a:pt x="166" y="154"/>
                </a:lnTo>
                <a:lnTo>
                  <a:pt x="164" y="151"/>
                </a:lnTo>
                <a:lnTo>
                  <a:pt x="163" y="153"/>
                </a:lnTo>
                <a:lnTo>
                  <a:pt x="163" y="154"/>
                </a:lnTo>
                <a:lnTo>
                  <a:pt x="161" y="156"/>
                </a:lnTo>
                <a:close/>
                <a:moveTo>
                  <a:pt x="112" y="386"/>
                </a:moveTo>
                <a:lnTo>
                  <a:pt x="112" y="386"/>
                </a:lnTo>
                <a:lnTo>
                  <a:pt x="114" y="386"/>
                </a:lnTo>
                <a:lnTo>
                  <a:pt x="116" y="384"/>
                </a:lnTo>
                <a:lnTo>
                  <a:pt x="117" y="383"/>
                </a:lnTo>
                <a:lnTo>
                  <a:pt x="116" y="383"/>
                </a:lnTo>
                <a:lnTo>
                  <a:pt x="112" y="384"/>
                </a:lnTo>
                <a:lnTo>
                  <a:pt x="111" y="384"/>
                </a:lnTo>
                <a:lnTo>
                  <a:pt x="112" y="386"/>
                </a:lnTo>
                <a:close/>
                <a:moveTo>
                  <a:pt x="29" y="377"/>
                </a:moveTo>
                <a:lnTo>
                  <a:pt x="29" y="377"/>
                </a:lnTo>
                <a:lnTo>
                  <a:pt x="32" y="380"/>
                </a:lnTo>
                <a:lnTo>
                  <a:pt x="32" y="377"/>
                </a:lnTo>
                <a:lnTo>
                  <a:pt x="30" y="375"/>
                </a:lnTo>
                <a:lnTo>
                  <a:pt x="29" y="377"/>
                </a:lnTo>
                <a:close/>
                <a:moveTo>
                  <a:pt x="105" y="66"/>
                </a:moveTo>
                <a:lnTo>
                  <a:pt x="105" y="66"/>
                </a:lnTo>
                <a:lnTo>
                  <a:pt x="101" y="67"/>
                </a:lnTo>
                <a:lnTo>
                  <a:pt x="105" y="74"/>
                </a:lnTo>
                <a:lnTo>
                  <a:pt x="105" y="66"/>
                </a:lnTo>
                <a:close/>
                <a:moveTo>
                  <a:pt x="111" y="66"/>
                </a:moveTo>
                <a:lnTo>
                  <a:pt x="111" y="66"/>
                </a:lnTo>
                <a:lnTo>
                  <a:pt x="111" y="69"/>
                </a:lnTo>
                <a:lnTo>
                  <a:pt x="111" y="72"/>
                </a:lnTo>
                <a:lnTo>
                  <a:pt x="112" y="72"/>
                </a:lnTo>
                <a:lnTo>
                  <a:pt x="111" y="66"/>
                </a:lnTo>
                <a:close/>
                <a:moveTo>
                  <a:pt x="82" y="367"/>
                </a:moveTo>
                <a:lnTo>
                  <a:pt x="82" y="367"/>
                </a:lnTo>
                <a:lnTo>
                  <a:pt x="84" y="365"/>
                </a:lnTo>
                <a:lnTo>
                  <a:pt x="86" y="364"/>
                </a:lnTo>
                <a:lnTo>
                  <a:pt x="86" y="361"/>
                </a:lnTo>
                <a:lnTo>
                  <a:pt x="82" y="362"/>
                </a:lnTo>
                <a:lnTo>
                  <a:pt x="82" y="364"/>
                </a:lnTo>
                <a:lnTo>
                  <a:pt x="82" y="367"/>
                </a:lnTo>
                <a:close/>
                <a:moveTo>
                  <a:pt x="21" y="365"/>
                </a:moveTo>
                <a:lnTo>
                  <a:pt x="21" y="365"/>
                </a:lnTo>
                <a:lnTo>
                  <a:pt x="24" y="370"/>
                </a:lnTo>
                <a:lnTo>
                  <a:pt x="26" y="369"/>
                </a:lnTo>
                <a:lnTo>
                  <a:pt x="24" y="369"/>
                </a:lnTo>
                <a:lnTo>
                  <a:pt x="22" y="367"/>
                </a:lnTo>
                <a:lnTo>
                  <a:pt x="22" y="364"/>
                </a:lnTo>
                <a:lnTo>
                  <a:pt x="21" y="365"/>
                </a:lnTo>
                <a:close/>
                <a:moveTo>
                  <a:pt x="204" y="220"/>
                </a:moveTo>
                <a:lnTo>
                  <a:pt x="204" y="220"/>
                </a:lnTo>
                <a:lnTo>
                  <a:pt x="201" y="217"/>
                </a:lnTo>
                <a:lnTo>
                  <a:pt x="199" y="217"/>
                </a:lnTo>
                <a:lnTo>
                  <a:pt x="199" y="219"/>
                </a:lnTo>
                <a:lnTo>
                  <a:pt x="202" y="220"/>
                </a:lnTo>
                <a:lnTo>
                  <a:pt x="204" y="220"/>
                </a:lnTo>
                <a:close/>
                <a:moveTo>
                  <a:pt x="101" y="96"/>
                </a:moveTo>
                <a:lnTo>
                  <a:pt x="101" y="96"/>
                </a:lnTo>
                <a:lnTo>
                  <a:pt x="103" y="94"/>
                </a:lnTo>
                <a:lnTo>
                  <a:pt x="103" y="91"/>
                </a:lnTo>
                <a:lnTo>
                  <a:pt x="101" y="93"/>
                </a:lnTo>
                <a:lnTo>
                  <a:pt x="101" y="96"/>
                </a:lnTo>
                <a:close/>
                <a:moveTo>
                  <a:pt x="169" y="260"/>
                </a:moveTo>
                <a:lnTo>
                  <a:pt x="169" y="260"/>
                </a:lnTo>
                <a:lnTo>
                  <a:pt x="171" y="260"/>
                </a:lnTo>
                <a:lnTo>
                  <a:pt x="174" y="257"/>
                </a:lnTo>
                <a:lnTo>
                  <a:pt x="175" y="255"/>
                </a:lnTo>
                <a:lnTo>
                  <a:pt x="174" y="254"/>
                </a:lnTo>
                <a:lnTo>
                  <a:pt x="174" y="255"/>
                </a:lnTo>
                <a:lnTo>
                  <a:pt x="172" y="257"/>
                </a:lnTo>
                <a:lnTo>
                  <a:pt x="171" y="257"/>
                </a:lnTo>
                <a:lnTo>
                  <a:pt x="169" y="260"/>
                </a:lnTo>
                <a:close/>
                <a:moveTo>
                  <a:pt x="119" y="159"/>
                </a:moveTo>
                <a:lnTo>
                  <a:pt x="119" y="159"/>
                </a:lnTo>
                <a:lnTo>
                  <a:pt x="117" y="160"/>
                </a:lnTo>
                <a:lnTo>
                  <a:pt x="116" y="162"/>
                </a:lnTo>
                <a:lnTo>
                  <a:pt x="116" y="164"/>
                </a:lnTo>
                <a:lnTo>
                  <a:pt x="117" y="164"/>
                </a:lnTo>
                <a:lnTo>
                  <a:pt x="119" y="164"/>
                </a:lnTo>
                <a:lnTo>
                  <a:pt x="119" y="159"/>
                </a:lnTo>
                <a:close/>
                <a:moveTo>
                  <a:pt x="223" y="307"/>
                </a:moveTo>
                <a:lnTo>
                  <a:pt x="223" y="307"/>
                </a:lnTo>
                <a:lnTo>
                  <a:pt x="226" y="301"/>
                </a:lnTo>
                <a:lnTo>
                  <a:pt x="223" y="301"/>
                </a:lnTo>
                <a:lnTo>
                  <a:pt x="223" y="302"/>
                </a:lnTo>
                <a:lnTo>
                  <a:pt x="223" y="306"/>
                </a:lnTo>
                <a:lnTo>
                  <a:pt x="223" y="307"/>
                </a:lnTo>
                <a:close/>
                <a:moveTo>
                  <a:pt x="111" y="162"/>
                </a:moveTo>
                <a:lnTo>
                  <a:pt x="111" y="162"/>
                </a:lnTo>
                <a:lnTo>
                  <a:pt x="108" y="164"/>
                </a:lnTo>
                <a:lnTo>
                  <a:pt x="108" y="165"/>
                </a:lnTo>
                <a:lnTo>
                  <a:pt x="106" y="165"/>
                </a:lnTo>
                <a:lnTo>
                  <a:pt x="111" y="165"/>
                </a:lnTo>
                <a:lnTo>
                  <a:pt x="111" y="164"/>
                </a:lnTo>
                <a:lnTo>
                  <a:pt x="111" y="162"/>
                </a:lnTo>
                <a:close/>
                <a:moveTo>
                  <a:pt x="171" y="395"/>
                </a:moveTo>
                <a:lnTo>
                  <a:pt x="171" y="395"/>
                </a:lnTo>
                <a:lnTo>
                  <a:pt x="172" y="397"/>
                </a:lnTo>
                <a:lnTo>
                  <a:pt x="174" y="399"/>
                </a:lnTo>
                <a:lnTo>
                  <a:pt x="174" y="394"/>
                </a:lnTo>
                <a:lnTo>
                  <a:pt x="171" y="395"/>
                </a:lnTo>
                <a:close/>
                <a:moveTo>
                  <a:pt x="224" y="299"/>
                </a:moveTo>
                <a:lnTo>
                  <a:pt x="224" y="299"/>
                </a:lnTo>
                <a:lnTo>
                  <a:pt x="228" y="299"/>
                </a:lnTo>
                <a:lnTo>
                  <a:pt x="228" y="298"/>
                </a:lnTo>
                <a:lnTo>
                  <a:pt x="229" y="296"/>
                </a:lnTo>
                <a:lnTo>
                  <a:pt x="224" y="299"/>
                </a:lnTo>
                <a:close/>
                <a:moveTo>
                  <a:pt x="204" y="189"/>
                </a:moveTo>
                <a:lnTo>
                  <a:pt x="204" y="189"/>
                </a:lnTo>
                <a:lnTo>
                  <a:pt x="207" y="187"/>
                </a:lnTo>
                <a:lnTo>
                  <a:pt x="205" y="184"/>
                </a:lnTo>
                <a:lnTo>
                  <a:pt x="204" y="186"/>
                </a:lnTo>
                <a:lnTo>
                  <a:pt x="204" y="189"/>
                </a:lnTo>
                <a:close/>
                <a:moveTo>
                  <a:pt x="41" y="293"/>
                </a:moveTo>
                <a:lnTo>
                  <a:pt x="41" y="293"/>
                </a:lnTo>
                <a:lnTo>
                  <a:pt x="43" y="287"/>
                </a:lnTo>
                <a:lnTo>
                  <a:pt x="40" y="287"/>
                </a:lnTo>
                <a:lnTo>
                  <a:pt x="41" y="293"/>
                </a:lnTo>
                <a:close/>
                <a:moveTo>
                  <a:pt x="177" y="170"/>
                </a:moveTo>
                <a:lnTo>
                  <a:pt x="177" y="170"/>
                </a:lnTo>
                <a:lnTo>
                  <a:pt x="183" y="170"/>
                </a:lnTo>
                <a:lnTo>
                  <a:pt x="182" y="164"/>
                </a:lnTo>
                <a:lnTo>
                  <a:pt x="182" y="165"/>
                </a:lnTo>
                <a:lnTo>
                  <a:pt x="182" y="167"/>
                </a:lnTo>
                <a:lnTo>
                  <a:pt x="180" y="168"/>
                </a:lnTo>
                <a:lnTo>
                  <a:pt x="179" y="168"/>
                </a:lnTo>
                <a:lnTo>
                  <a:pt x="177" y="170"/>
                </a:lnTo>
                <a:close/>
                <a:moveTo>
                  <a:pt x="182" y="244"/>
                </a:moveTo>
                <a:lnTo>
                  <a:pt x="182" y="244"/>
                </a:lnTo>
                <a:lnTo>
                  <a:pt x="180" y="244"/>
                </a:lnTo>
                <a:lnTo>
                  <a:pt x="180" y="249"/>
                </a:lnTo>
                <a:lnTo>
                  <a:pt x="182" y="249"/>
                </a:lnTo>
                <a:lnTo>
                  <a:pt x="182" y="244"/>
                </a:lnTo>
                <a:close/>
                <a:moveTo>
                  <a:pt x="212" y="200"/>
                </a:moveTo>
                <a:lnTo>
                  <a:pt x="212" y="200"/>
                </a:lnTo>
                <a:lnTo>
                  <a:pt x="210" y="200"/>
                </a:lnTo>
                <a:lnTo>
                  <a:pt x="207" y="203"/>
                </a:lnTo>
                <a:lnTo>
                  <a:pt x="209" y="203"/>
                </a:lnTo>
                <a:lnTo>
                  <a:pt x="212" y="201"/>
                </a:lnTo>
                <a:lnTo>
                  <a:pt x="212" y="200"/>
                </a:lnTo>
                <a:close/>
                <a:moveTo>
                  <a:pt x="158" y="116"/>
                </a:moveTo>
                <a:lnTo>
                  <a:pt x="158" y="116"/>
                </a:lnTo>
                <a:lnTo>
                  <a:pt x="155" y="118"/>
                </a:lnTo>
                <a:lnTo>
                  <a:pt x="157" y="119"/>
                </a:lnTo>
                <a:lnTo>
                  <a:pt x="158" y="119"/>
                </a:lnTo>
                <a:lnTo>
                  <a:pt x="160" y="118"/>
                </a:lnTo>
                <a:lnTo>
                  <a:pt x="158" y="116"/>
                </a:lnTo>
                <a:close/>
                <a:moveTo>
                  <a:pt x="62" y="274"/>
                </a:moveTo>
                <a:lnTo>
                  <a:pt x="62" y="274"/>
                </a:lnTo>
                <a:lnTo>
                  <a:pt x="62" y="272"/>
                </a:lnTo>
                <a:lnTo>
                  <a:pt x="60" y="272"/>
                </a:lnTo>
                <a:lnTo>
                  <a:pt x="59" y="272"/>
                </a:lnTo>
                <a:lnTo>
                  <a:pt x="57" y="272"/>
                </a:lnTo>
                <a:lnTo>
                  <a:pt x="54" y="272"/>
                </a:lnTo>
                <a:lnTo>
                  <a:pt x="54" y="274"/>
                </a:lnTo>
                <a:lnTo>
                  <a:pt x="62" y="274"/>
                </a:lnTo>
                <a:close/>
                <a:moveTo>
                  <a:pt x="49" y="301"/>
                </a:moveTo>
                <a:lnTo>
                  <a:pt x="49" y="301"/>
                </a:lnTo>
                <a:lnTo>
                  <a:pt x="49" y="307"/>
                </a:lnTo>
                <a:lnTo>
                  <a:pt x="49" y="309"/>
                </a:lnTo>
                <a:lnTo>
                  <a:pt x="49" y="310"/>
                </a:lnTo>
                <a:lnTo>
                  <a:pt x="51" y="313"/>
                </a:lnTo>
                <a:lnTo>
                  <a:pt x="49" y="301"/>
                </a:lnTo>
                <a:close/>
                <a:moveTo>
                  <a:pt x="179" y="372"/>
                </a:moveTo>
                <a:lnTo>
                  <a:pt x="179" y="372"/>
                </a:lnTo>
                <a:lnTo>
                  <a:pt x="180" y="370"/>
                </a:lnTo>
                <a:lnTo>
                  <a:pt x="180" y="369"/>
                </a:lnTo>
                <a:lnTo>
                  <a:pt x="179" y="369"/>
                </a:lnTo>
                <a:lnTo>
                  <a:pt x="179" y="367"/>
                </a:lnTo>
                <a:lnTo>
                  <a:pt x="177" y="365"/>
                </a:lnTo>
                <a:lnTo>
                  <a:pt x="179" y="372"/>
                </a:lnTo>
                <a:close/>
                <a:moveTo>
                  <a:pt x="41" y="296"/>
                </a:moveTo>
                <a:lnTo>
                  <a:pt x="41" y="296"/>
                </a:lnTo>
                <a:lnTo>
                  <a:pt x="41" y="304"/>
                </a:lnTo>
                <a:lnTo>
                  <a:pt x="43" y="304"/>
                </a:lnTo>
                <a:lnTo>
                  <a:pt x="43" y="301"/>
                </a:lnTo>
                <a:lnTo>
                  <a:pt x="43" y="299"/>
                </a:lnTo>
                <a:lnTo>
                  <a:pt x="43" y="296"/>
                </a:lnTo>
                <a:lnTo>
                  <a:pt x="41" y="296"/>
                </a:lnTo>
                <a:close/>
                <a:moveTo>
                  <a:pt x="93" y="392"/>
                </a:moveTo>
                <a:lnTo>
                  <a:pt x="93" y="392"/>
                </a:lnTo>
                <a:lnTo>
                  <a:pt x="90" y="391"/>
                </a:lnTo>
                <a:lnTo>
                  <a:pt x="90" y="389"/>
                </a:lnTo>
                <a:lnTo>
                  <a:pt x="90" y="394"/>
                </a:lnTo>
                <a:lnTo>
                  <a:pt x="93" y="392"/>
                </a:lnTo>
                <a:close/>
                <a:moveTo>
                  <a:pt x="199" y="205"/>
                </a:moveTo>
                <a:lnTo>
                  <a:pt x="199" y="205"/>
                </a:lnTo>
                <a:lnTo>
                  <a:pt x="198" y="208"/>
                </a:lnTo>
                <a:lnTo>
                  <a:pt x="198" y="211"/>
                </a:lnTo>
                <a:lnTo>
                  <a:pt x="201" y="208"/>
                </a:lnTo>
                <a:lnTo>
                  <a:pt x="199" y="205"/>
                </a:lnTo>
                <a:close/>
                <a:moveTo>
                  <a:pt x="163" y="78"/>
                </a:moveTo>
                <a:lnTo>
                  <a:pt x="163" y="78"/>
                </a:lnTo>
                <a:lnTo>
                  <a:pt x="163" y="80"/>
                </a:lnTo>
                <a:lnTo>
                  <a:pt x="171" y="86"/>
                </a:lnTo>
                <a:lnTo>
                  <a:pt x="171" y="88"/>
                </a:lnTo>
                <a:lnTo>
                  <a:pt x="172" y="88"/>
                </a:lnTo>
                <a:lnTo>
                  <a:pt x="168" y="83"/>
                </a:lnTo>
                <a:lnTo>
                  <a:pt x="163" y="78"/>
                </a:lnTo>
                <a:close/>
                <a:moveTo>
                  <a:pt x="70" y="370"/>
                </a:moveTo>
                <a:lnTo>
                  <a:pt x="70" y="370"/>
                </a:lnTo>
                <a:lnTo>
                  <a:pt x="68" y="373"/>
                </a:lnTo>
                <a:lnTo>
                  <a:pt x="71" y="377"/>
                </a:lnTo>
                <a:lnTo>
                  <a:pt x="71" y="375"/>
                </a:lnTo>
                <a:lnTo>
                  <a:pt x="71" y="373"/>
                </a:lnTo>
                <a:lnTo>
                  <a:pt x="70" y="370"/>
                </a:lnTo>
                <a:close/>
                <a:moveTo>
                  <a:pt x="63" y="258"/>
                </a:moveTo>
                <a:lnTo>
                  <a:pt x="63" y="258"/>
                </a:lnTo>
                <a:lnTo>
                  <a:pt x="62" y="258"/>
                </a:lnTo>
                <a:lnTo>
                  <a:pt x="60" y="257"/>
                </a:lnTo>
                <a:lnTo>
                  <a:pt x="60" y="261"/>
                </a:lnTo>
                <a:lnTo>
                  <a:pt x="63" y="261"/>
                </a:lnTo>
                <a:lnTo>
                  <a:pt x="65" y="260"/>
                </a:lnTo>
                <a:lnTo>
                  <a:pt x="63" y="258"/>
                </a:lnTo>
                <a:close/>
                <a:moveTo>
                  <a:pt x="112" y="75"/>
                </a:moveTo>
                <a:lnTo>
                  <a:pt x="112" y="75"/>
                </a:lnTo>
                <a:lnTo>
                  <a:pt x="112" y="82"/>
                </a:lnTo>
                <a:lnTo>
                  <a:pt x="114" y="80"/>
                </a:lnTo>
                <a:lnTo>
                  <a:pt x="114" y="77"/>
                </a:lnTo>
                <a:lnTo>
                  <a:pt x="114" y="75"/>
                </a:lnTo>
                <a:lnTo>
                  <a:pt x="112" y="75"/>
                </a:lnTo>
                <a:close/>
                <a:moveTo>
                  <a:pt x="146" y="99"/>
                </a:moveTo>
                <a:lnTo>
                  <a:pt x="146" y="99"/>
                </a:lnTo>
                <a:lnTo>
                  <a:pt x="141" y="100"/>
                </a:lnTo>
                <a:lnTo>
                  <a:pt x="142" y="102"/>
                </a:lnTo>
                <a:lnTo>
                  <a:pt x="146" y="100"/>
                </a:lnTo>
                <a:lnTo>
                  <a:pt x="146" y="99"/>
                </a:lnTo>
                <a:close/>
                <a:moveTo>
                  <a:pt x="210" y="160"/>
                </a:moveTo>
                <a:lnTo>
                  <a:pt x="210" y="160"/>
                </a:lnTo>
                <a:lnTo>
                  <a:pt x="207" y="156"/>
                </a:lnTo>
                <a:lnTo>
                  <a:pt x="209" y="162"/>
                </a:lnTo>
                <a:lnTo>
                  <a:pt x="210" y="160"/>
                </a:lnTo>
                <a:close/>
                <a:moveTo>
                  <a:pt x="234" y="265"/>
                </a:moveTo>
                <a:lnTo>
                  <a:pt x="234" y="265"/>
                </a:lnTo>
                <a:lnTo>
                  <a:pt x="239" y="263"/>
                </a:lnTo>
                <a:lnTo>
                  <a:pt x="239" y="261"/>
                </a:lnTo>
                <a:lnTo>
                  <a:pt x="234" y="263"/>
                </a:lnTo>
                <a:lnTo>
                  <a:pt x="234" y="265"/>
                </a:lnTo>
                <a:close/>
                <a:moveTo>
                  <a:pt x="21" y="331"/>
                </a:moveTo>
                <a:lnTo>
                  <a:pt x="21" y="331"/>
                </a:lnTo>
                <a:lnTo>
                  <a:pt x="22" y="329"/>
                </a:lnTo>
                <a:lnTo>
                  <a:pt x="22" y="324"/>
                </a:lnTo>
                <a:lnTo>
                  <a:pt x="21" y="326"/>
                </a:lnTo>
                <a:lnTo>
                  <a:pt x="21" y="331"/>
                </a:lnTo>
                <a:close/>
                <a:moveTo>
                  <a:pt x="90" y="83"/>
                </a:moveTo>
                <a:lnTo>
                  <a:pt x="90" y="83"/>
                </a:lnTo>
                <a:lnTo>
                  <a:pt x="92" y="82"/>
                </a:lnTo>
                <a:lnTo>
                  <a:pt x="92" y="80"/>
                </a:lnTo>
                <a:lnTo>
                  <a:pt x="92" y="75"/>
                </a:lnTo>
                <a:lnTo>
                  <a:pt x="90" y="75"/>
                </a:lnTo>
                <a:lnTo>
                  <a:pt x="90" y="83"/>
                </a:lnTo>
                <a:close/>
                <a:moveTo>
                  <a:pt x="78" y="386"/>
                </a:moveTo>
                <a:lnTo>
                  <a:pt x="78" y="386"/>
                </a:lnTo>
                <a:lnTo>
                  <a:pt x="75" y="391"/>
                </a:lnTo>
                <a:lnTo>
                  <a:pt x="76" y="392"/>
                </a:lnTo>
                <a:lnTo>
                  <a:pt x="78" y="389"/>
                </a:lnTo>
                <a:lnTo>
                  <a:pt x="78" y="386"/>
                </a:lnTo>
                <a:close/>
                <a:moveTo>
                  <a:pt x="81" y="340"/>
                </a:moveTo>
                <a:lnTo>
                  <a:pt x="81" y="340"/>
                </a:lnTo>
                <a:lnTo>
                  <a:pt x="76" y="340"/>
                </a:lnTo>
                <a:lnTo>
                  <a:pt x="75" y="342"/>
                </a:lnTo>
                <a:lnTo>
                  <a:pt x="73" y="343"/>
                </a:lnTo>
                <a:lnTo>
                  <a:pt x="81" y="342"/>
                </a:lnTo>
                <a:lnTo>
                  <a:pt x="81" y="340"/>
                </a:lnTo>
                <a:close/>
                <a:moveTo>
                  <a:pt x="231" y="274"/>
                </a:moveTo>
                <a:lnTo>
                  <a:pt x="231" y="274"/>
                </a:lnTo>
                <a:lnTo>
                  <a:pt x="231" y="277"/>
                </a:lnTo>
                <a:lnTo>
                  <a:pt x="232" y="277"/>
                </a:lnTo>
                <a:lnTo>
                  <a:pt x="234" y="271"/>
                </a:lnTo>
                <a:lnTo>
                  <a:pt x="232" y="272"/>
                </a:lnTo>
                <a:lnTo>
                  <a:pt x="231" y="274"/>
                </a:lnTo>
                <a:close/>
                <a:moveTo>
                  <a:pt x="37" y="255"/>
                </a:moveTo>
                <a:lnTo>
                  <a:pt x="37" y="255"/>
                </a:lnTo>
                <a:lnTo>
                  <a:pt x="38" y="258"/>
                </a:lnTo>
                <a:lnTo>
                  <a:pt x="41" y="254"/>
                </a:lnTo>
                <a:lnTo>
                  <a:pt x="38" y="255"/>
                </a:lnTo>
                <a:lnTo>
                  <a:pt x="37" y="254"/>
                </a:lnTo>
                <a:lnTo>
                  <a:pt x="37" y="255"/>
                </a:lnTo>
                <a:close/>
                <a:moveTo>
                  <a:pt x="187" y="156"/>
                </a:moveTo>
                <a:lnTo>
                  <a:pt x="187" y="156"/>
                </a:lnTo>
                <a:lnTo>
                  <a:pt x="183" y="160"/>
                </a:lnTo>
                <a:lnTo>
                  <a:pt x="185" y="162"/>
                </a:lnTo>
                <a:lnTo>
                  <a:pt x="185" y="160"/>
                </a:lnTo>
                <a:lnTo>
                  <a:pt x="187" y="156"/>
                </a:lnTo>
                <a:close/>
                <a:moveTo>
                  <a:pt x="172" y="154"/>
                </a:moveTo>
                <a:lnTo>
                  <a:pt x="172" y="154"/>
                </a:lnTo>
                <a:lnTo>
                  <a:pt x="169" y="157"/>
                </a:lnTo>
                <a:lnTo>
                  <a:pt x="169" y="160"/>
                </a:lnTo>
                <a:lnTo>
                  <a:pt x="171" y="157"/>
                </a:lnTo>
                <a:lnTo>
                  <a:pt x="172" y="154"/>
                </a:lnTo>
                <a:close/>
                <a:moveTo>
                  <a:pt x="155" y="380"/>
                </a:moveTo>
                <a:lnTo>
                  <a:pt x="155" y="380"/>
                </a:lnTo>
                <a:lnTo>
                  <a:pt x="144" y="381"/>
                </a:lnTo>
                <a:lnTo>
                  <a:pt x="146" y="381"/>
                </a:lnTo>
                <a:lnTo>
                  <a:pt x="150" y="381"/>
                </a:lnTo>
                <a:lnTo>
                  <a:pt x="155" y="380"/>
                </a:lnTo>
                <a:close/>
                <a:moveTo>
                  <a:pt x="163" y="241"/>
                </a:moveTo>
                <a:lnTo>
                  <a:pt x="163" y="241"/>
                </a:lnTo>
                <a:lnTo>
                  <a:pt x="164" y="238"/>
                </a:lnTo>
                <a:lnTo>
                  <a:pt x="164" y="235"/>
                </a:lnTo>
                <a:lnTo>
                  <a:pt x="163" y="236"/>
                </a:lnTo>
                <a:lnTo>
                  <a:pt x="163" y="241"/>
                </a:lnTo>
                <a:close/>
                <a:moveTo>
                  <a:pt x="18" y="365"/>
                </a:moveTo>
                <a:lnTo>
                  <a:pt x="18" y="365"/>
                </a:lnTo>
                <a:lnTo>
                  <a:pt x="16" y="362"/>
                </a:lnTo>
                <a:lnTo>
                  <a:pt x="13" y="361"/>
                </a:lnTo>
                <a:lnTo>
                  <a:pt x="16" y="365"/>
                </a:lnTo>
                <a:lnTo>
                  <a:pt x="18" y="365"/>
                </a:lnTo>
                <a:close/>
                <a:moveTo>
                  <a:pt x="106" y="108"/>
                </a:moveTo>
                <a:lnTo>
                  <a:pt x="106" y="108"/>
                </a:lnTo>
                <a:lnTo>
                  <a:pt x="105" y="104"/>
                </a:lnTo>
                <a:lnTo>
                  <a:pt x="103" y="108"/>
                </a:lnTo>
                <a:lnTo>
                  <a:pt x="106" y="108"/>
                </a:lnTo>
                <a:close/>
                <a:moveTo>
                  <a:pt x="199" y="222"/>
                </a:moveTo>
                <a:lnTo>
                  <a:pt x="199" y="222"/>
                </a:lnTo>
                <a:lnTo>
                  <a:pt x="196" y="219"/>
                </a:lnTo>
                <a:lnTo>
                  <a:pt x="194" y="220"/>
                </a:lnTo>
                <a:lnTo>
                  <a:pt x="196" y="222"/>
                </a:lnTo>
                <a:lnTo>
                  <a:pt x="199" y="222"/>
                </a:lnTo>
                <a:close/>
                <a:moveTo>
                  <a:pt x="204" y="378"/>
                </a:moveTo>
                <a:lnTo>
                  <a:pt x="204" y="378"/>
                </a:lnTo>
                <a:lnTo>
                  <a:pt x="204" y="377"/>
                </a:lnTo>
                <a:lnTo>
                  <a:pt x="204" y="372"/>
                </a:lnTo>
                <a:lnTo>
                  <a:pt x="202" y="375"/>
                </a:lnTo>
                <a:lnTo>
                  <a:pt x="204" y="378"/>
                </a:lnTo>
                <a:close/>
                <a:moveTo>
                  <a:pt x="179" y="175"/>
                </a:moveTo>
                <a:lnTo>
                  <a:pt x="179" y="175"/>
                </a:lnTo>
                <a:lnTo>
                  <a:pt x="180" y="179"/>
                </a:lnTo>
                <a:lnTo>
                  <a:pt x="182" y="175"/>
                </a:lnTo>
                <a:lnTo>
                  <a:pt x="179" y="175"/>
                </a:lnTo>
                <a:close/>
                <a:moveTo>
                  <a:pt x="63" y="389"/>
                </a:moveTo>
                <a:lnTo>
                  <a:pt x="63" y="389"/>
                </a:lnTo>
                <a:lnTo>
                  <a:pt x="60" y="389"/>
                </a:lnTo>
                <a:lnTo>
                  <a:pt x="60" y="391"/>
                </a:lnTo>
                <a:lnTo>
                  <a:pt x="60" y="392"/>
                </a:lnTo>
                <a:lnTo>
                  <a:pt x="62" y="394"/>
                </a:lnTo>
                <a:lnTo>
                  <a:pt x="63" y="389"/>
                </a:lnTo>
                <a:close/>
                <a:moveTo>
                  <a:pt x="101" y="127"/>
                </a:moveTo>
                <a:lnTo>
                  <a:pt x="101" y="127"/>
                </a:lnTo>
                <a:lnTo>
                  <a:pt x="103" y="123"/>
                </a:lnTo>
                <a:lnTo>
                  <a:pt x="98" y="124"/>
                </a:lnTo>
                <a:lnTo>
                  <a:pt x="101" y="127"/>
                </a:lnTo>
                <a:close/>
                <a:moveTo>
                  <a:pt x="215" y="208"/>
                </a:moveTo>
                <a:lnTo>
                  <a:pt x="215" y="208"/>
                </a:lnTo>
                <a:lnTo>
                  <a:pt x="217" y="203"/>
                </a:lnTo>
                <a:lnTo>
                  <a:pt x="217" y="201"/>
                </a:lnTo>
                <a:lnTo>
                  <a:pt x="215" y="203"/>
                </a:lnTo>
                <a:lnTo>
                  <a:pt x="215" y="208"/>
                </a:lnTo>
                <a:close/>
                <a:moveTo>
                  <a:pt x="191" y="173"/>
                </a:moveTo>
                <a:lnTo>
                  <a:pt x="191" y="173"/>
                </a:lnTo>
                <a:lnTo>
                  <a:pt x="191" y="175"/>
                </a:lnTo>
                <a:lnTo>
                  <a:pt x="193" y="179"/>
                </a:lnTo>
                <a:lnTo>
                  <a:pt x="193" y="178"/>
                </a:lnTo>
                <a:lnTo>
                  <a:pt x="191" y="173"/>
                </a:lnTo>
                <a:close/>
                <a:moveTo>
                  <a:pt x="209" y="175"/>
                </a:moveTo>
                <a:lnTo>
                  <a:pt x="209" y="175"/>
                </a:lnTo>
                <a:lnTo>
                  <a:pt x="207" y="170"/>
                </a:lnTo>
                <a:lnTo>
                  <a:pt x="205" y="171"/>
                </a:lnTo>
                <a:lnTo>
                  <a:pt x="207" y="176"/>
                </a:lnTo>
                <a:lnTo>
                  <a:pt x="209" y="175"/>
                </a:lnTo>
                <a:close/>
                <a:moveTo>
                  <a:pt x="68" y="224"/>
                </a:moveTo>
                <a:lnTo>
                  <a:pt x="68" y="224"/>
                </a:lnTo>
                <a:lnTo>
                  <a:pt x="71" y="227"/>
                </a:lnTo>
                <a:lnTo>
                  <a:pt x="71" y="224"/>
                </a:lnTo>
                <a:lnTo>
                  <a:pt x="71" y="222"/>
                </a:lnTo>
                <a:lnTo>
                  <a:pt x="68" y="224"/>
                </a:lnTo>
                <a:close/>
                <a:moveTo>
                  <a:pt x="76" y="239"/>
                </a:moveTo>
                <a:lnTo>
                  <a:pt x="76" y="239"/>
                </a:lnTo>
                <a:lnTo>
                  <a:pt x="75" y="242"/>
                </a:lnTo>
                <a:lnTo>
                  <a:pt x="73" y="247"/>
                </a:lnTo>
                <a:lnTo>
                  <a:pt x="75" y="246"/>
                </a:lnTo>
                <a:lnTo>
                  <a:pt x="76" y="242"/>
                </a:lnTo>
                <a:lnTo>
                  <a:pt x="76" y="239"/>
                </a:lnTo>
                <a:close/>
                <a:moveTo>
                  <a:pt x="223" y="285"/>
                </a:moveTo>
                <a:lnTo>
                  <a:pt x="223" y="285"/>
                </a:lnTo>
                <a:lnTo>
                  <a:pt x="224" y="279"/>
                </a:lnTo>
                <a:lnTo>
                  <a:pt x="223" y="279"/>
                </a:lnTo>
                <a:lnTo>
                  <a:pt x="221" y="280"/>
                </a:lnTo>
                <a:lnTo>
                  <a:pt x="223" y="285"/>
                </a:lnTo>
                <a:close/>
                <a:moveTo>
                  <a:pt x="138" y="93"/>
                </a:moveTo>
                <a:lnTo>
                  <a:pt x="138" y="93"/>
                </a:lnTo>
                <a:lnTo>
                  <a:pt x="142" y="89"/>
                </a:lnTo>
                <a:lnTo>
                  <a:pt x="136" y="91"/>
                </a:lnTo>
                <a:lnTo>
                  <a:pt x="138" y="93"/>
                </a:lnTo>
                <a:close/>
                <a:moveTo>
                  <a:pt x="207" y="142"/>
                </a:moveTo>
                <a:lnTo>
                  <a:pt x="207" y="142"/>
                </a:lnTo>
                <a:lnTo>
                  <a:pt x="204" y="135"/>
                </a:lnTo>
                <a:lnTo>
                  <a:pt x="202" y="137"/>
                </a:lnTo>
                <a:lnTo>
                  <a:pt x="207" y="142"/>
                </a:lnTo>
                <a:close/>
                <a:moveTo>
                  <a:pt x="179" y="201"/>
                </a:moveTo>
                <a:lnTo>
                  <a:pt x="179" y="201"/>
                </a:lnTo>
                <a:lnTo>
                  <a:pt x="180" y="198"/>
                </a:lnTo>
                <a:lnTo>
                  <a:pt x="179" y="195"/>
                </a:lnTo>
                <a:lnTo>
                  <a:pt x="177" y="198"/>
                </a:lnTo>
                <a:lnTo>
                  <a:pt x="177" y="200"/>
                </a:lnTo>
                <a:lnTo>
                  <a:pt x="179" y="201"/>
                </a:lnTo>
                <a:close/>
                <a:moveTo>
                  <a:pt x="49" y="272"/>
                </a:moveTo>
                <a:lnTo>
                  <a:pt x="49" y="272"/>
                </a:lnTo>
                <a:lnTo>
                  <a:pt x="46" y="272"/>
                </a:lnTo>
                <a:lnTo>
                  <a:pt x="45" y="276"/>
                </a:lnTo>
                <a:lnTo>
                  <a:pt x="48" y="274"/>
                </a:lnTo>
                <a:lnTo>
                  <a:pt x="49" y="272"/>
                </a:lnTo>
                <a:close/>
                <a:moveTo>
                  <a:pt x="68" y="231"/>
                </a:moveTo>
                <a:lnTo>
                  <a:pt x="68" y="231"/>
                </a:lnTo>
                <a:lnTo>
                  <a:pt x="70" y="228"/>
                </a:lnTo>
                <a:lnTo>
                  <a:pt x="68" y="227"/>
                </a:lnTo>
                <a:lnTo>
                  <a:pt x="67" y="228"/>
                </a:lnTo>
                <a:lnTo>
                  <a:pt x="68" y="231"/>
                </a:lnTo>
                <a:close/>
                <a:moveTo>
                  <a:pt x="54" y="372"/>
                </a:moveTo>
                <a:lnTo>
                  <a:pt x="54" y="372"/>
                </a:lnTo>
                <a:lnTo>
                  <a:pt x="51" y="367"/>
                </a:lnTo>
                <a:lnTo>
                  <a:pt x="49" y="369"/>
                </a:lnTo>
                <a:lnTo>
                  <a:pt x="52" y="373"/>
                </a:lnTo>
                <a:lnTo>
                  <a:pt x="54" y="372"/>
                </a:lnTo>
                <a:close/>
                <a:moveTo>
                  <a:pt x="202" y="216"/>
                </a:moveTo>
                <a:lnTo>
                  <a:pt x="202" y="216"/>
                </a:lnTo>
                <a:lnTo>
                  <a:pt x="205" y="219"/>
                </a:lnTo>
                <a:lnTo>
                  <a:pt x="207" y="217"/>
                </a:lnTo>
                <a:lnTo>
                  <a:pt x="207" y="216"/>
                </a:lnTo>
                <a:lnTo>
                  <a:pt x="205" y="216"/>
                </a:lnTo>
                <a:lnTo>
                  <a:pt x="202" y="216"/>
                </a:lnTo>
                <a:close/>
                <a:moveTo>
                  <a:pt x="65" y="235"/>
                </a:moveTo>
                <a:lnTo>
                  <a:pt x="65" y="235"/>
                </a:lnTo>
                <a:lnTo>
                  <a:pt x="65" y="236"/>
                </a:lnTo>
                <a:lnTo>
                  <a:pt x="68" y="235"/>
                </a:lnTo>
                <a:lnTo>
                  <a:pt x="65" y="231"/>
                </a:lnTo>
                <a:lnTo>
                  <a:pt x="65" y="235"/>
                </a:lnTo>
                <a:close/>
                <a:moveTo>
                  <a:pt x="205" y="205"/>
                </a:moveTo>
                <a:lnTo>
                  <a:pt x="205" y="205"/>
                </a:lnTo>
                <a:lnTo>
                  <a:pt x="204" y="208"/>
                </a:lnTo>
                <a:lnTo>
                  <a:pt x="207" y="206"/>
                </a:lnTo>
                <a:lnTo>
                  <a:pt x="205" y="205"/>
                </a:lnTo>
                <a:close/>
                <a:moveTo>
                  <a:pt x="169" y="91"/>
                </a:moveTo>
                <a:lnTo>
                  <a:pt x="169" y="91"/>
                </a:lnTo>
                <a:lnTo>
                  <a:pt x="169" y="89"/>
                </a:lnTo>
                <a:lnTo>
                  <a:pt x="166" y="86"/>
                </a:lnTo>
                <a:lnTo>
                  <a:pt x="164" y="88"/>
                </a:lnTo>
                <a:lnTo>
                  <a:pt x="169" y="91"/>
                </a:lnTo>
                <a:close/>
                <a:moveTo>
                  <a:pt x="120" y="216"/>
                </a:moveTo>
                <a:lnTo>
                  <a:pt x="120" y="216"/>
                </a:lnTo>
                <a:lnTo>
                  <a:pt x="128" y="216"/>
                </a:lnTo>
                <a:lnTo>
                  <a:pt x="127" y="216"/>
                </a:lnTo>
                <a:lnTo>
                  <a:pt x="123" y="216"/>
                </a:lnTo>
                <a:lnTo>
                  <a:pt x="120" y="216"/>
                </a:lnTo>
                <a:close/>
                <a:moveTo>
                  <a:pt x="171" y="123"/>
                </a:moveTo>
                <a:lnTo>
                  <a:pt x="171" y="123"/>
                </a:lnTo>
                <a:lnTo>
                  <a:pt x="168" y="127"/>
                </a:lnTo>
                <a:lnTo>
                  <a:pt x="172" y="124"/>
                </a:lnTo>
                <a:lnTo>
                  <a:pt x="171" y="123"/>
                </a:lnTo>
                <a:close/>
                <a:moveTo>
                  <a:pt x="160" y="112"/>
                </a:moveTo>
                <a:lnTo>
                  <a:pt x="160" y="112"/>
                </a:lnTo>
                <a:lnTo>
                  <a:pt x="153" y="112"/>
                </a:lnTo>
                <a:lnTo>
                  <a:pt x="152" y="112"/>
                </a:lnTo>
                <a:lnTo>
                  <a:pt x="152" y="113"/>
                </a:lnTo>
                <a:lnTo>
                  <a:pt x="153" y="113"/>
                </a:lnTo>
                <a:lnTo>
                  <a:pt x="160" y="112"/>
                </a:lnTo>
                <a:close/>
                <a:moveTo>
                  <a:pt x="56" y="268"/>
                </a:moveTo>
                <a:lnTo>
                  <a:pt x="56" y="268"/>
                </a:lnTo>
                <a:lnTo>
                  <a:pt x="57" y="268"/>
                </a:lnTo>
                <a:lnTo>
                  <a:pt x="57" y="263"/>
                </a:lnTo>
                <a:lnTo>
                  <a:pt x="54" y="263"/>
                </a:lnTo>
                <a:lnTo>
                  <a:pt x="56" y="268"/>
                </a:lnTo>
                <a:close/>
                <a:moveTo>
                  <a:pt x="111" y="391"/>
                </a:moveTo>
                <a:lnTo>
                  <a:pt x="111" y="391"/>
                </a:lnTo>
                <a:lnTo>
                  <a:pt x="112" y="391"/>
                </a:lnTo>
                <a:lnTo>
                  <a:pt x="114" y="391"/>
                </a:lnTo>
                <a:lnTo>
                  <a:pt x="116" y="389"/>
                </a:lnTo>
                <a:lnTo>
                  <a:pt x="112" y="389"/>
                </a:lnTo>
                <a:lnTo>
                  <a:pt x="111" y="391"/>
                </a:lnTo>
                <a:close/>
                <a:moveTo>
                  <a:pt x="98" y="343"/>
                </a:moveTo>
                <a:lnTo>
                  <a:pt x="98" y="343"/>
                </a:lnTo>
                <a:lnTo>
                  <a:pt x="97" y="345"/>
                </a:lnTo>
                <a:lnTo>
                  <a:pt x="97" y="348"/>
                </a:lnTo>
                <a:lnTo>
                  <a:pt x="97" y="347"/>
                </a:lnTo>
                <a:lnTo>
                  <a:pt x="98" y="345"/>
                </a:lnTo>
                <a:lnTo>
                  <a:pt x="98" y="343"/>
                </a:lnTo>
                <a:close/>
                <a:moveTo>
                  <a:pt x="147" y="391"/>
                </a:moveTo>
                <a:lnTo>
                  <a:pt x="147" y="391"/>
                </a:lnTo>
                <a:lnTo>
                  <a:pt x="152" y="391"/>
                </a:lnTo>
                <a:lnTo>
                  <a:pt x="152" y="389"/>
                </a:lnTo>
                <a:lnTo>
                  <a:pt x="147" y="389"/>
                </a:lnTo>
                <a:lnTo>
                  <a:pt x="147" y="391"/>
                </a:lnTo>
                <a:close/>
                <a:moveTo>
                  <a:pt x="187" y="201"/>
                </a:moveTo>
                <a:lnTo>
                  <a:pt x="187" y="201"/>
                </a:lnTo>
                <a:lnTo>
                  <a:pt x="188" y="200"/>
                </a:lnTo>
                <a:lnTo>
                  <a:pt x="187" y="198"/>
                </a:lnTo>
                <a:lnTo>
                  <a:pt x="185" y="194"/>
                </a:lnTo>
                <a:lnTo>
                  <a:pt x="183" y="192"/>
                </a:lnTo>
                <a:lnTo>
                  <a:pt x="187" y="201"/>
                </a:lnTo>
                <a:close/>
                <a:moveTo>
                  <a:pt x="123" y="381"/>
                </a:moveTo>
                <a:lnTo>
                  <a:pt x="123" y="381"/>
                </a:lnTo>
                <a:lnTo>
                  <a:pt x="125" y="381"/>
                </a:lnTo>
                <a:lnTo>
                  <a:pt x="128" y="383"/>
                </a:lnTo>
                <a:lnTo>
                  <a:pt x="134" y="381"/>
                </a:lnTo>
                <a:lnTo>
                  <a:pt x="134" y="380"/>
                </a:lnTo>
                <a:lnTo>
                  <a:pt x="123" y="381"/>
                </a:lnTo>
                <a:close/>
                <a:moveTo>
                  <a:pt x="100" y="108"/>
                </a:moveTo>
                <a:lnTo>
                  <a:pt x="100" y="108"/>
                </a:lnTo>
                <a:lnTo>
                  <a:pt x="101" y="105"/>
                </a:lnTo>
                <a:lnTo>
                  <a:pt x="98" y="107"/>
                </a:lnTo>
                <a:lnTo>
                  <a:pt x="98" y="108"/>
                </a:lnTo>
                <a:lnTo>
                  <a:pt x="100" y="108"/>
                </a:lnTo>
                <a:close/>
                <a:moveTo>
                  <a:pt x="191" y="208"/>
                </a:moveTo>
                <a:lnTo>
                  <a:pt x="191" y="208"/>
                </a:lnTo>
                <a:lnTo>
                  <a:pt x="190" y="203"/>
                </a:lnTo>
                <a:lnTo>
                  <a:pt x="188" y="206"/>
                </a:lnTo>
                <a:lnTo>
                  <a:pt x="190" y="208"/>
                </a:lnTo>
                <a:lnTo>
                  <a:pt x="191" y="208"/>
                </a:lnTo>
                <a:close/>
                <a:moveTo>
                  <a:pt x="202" y="241"/>
                </a:moveTo>
                <a:lnTo>
                  <a:pt x="202" y="241"/>
                </a:lnTo>
                <a:lnTo>
                  <a:pt x="207" y="246"/>
                </a:lnTo>
                <a:lnTo>
                  <a:pt x="207" y="244"/>
                </a:lnTo>
                <a:lnTo>
                  <a:pt x="202" y="241"/>
                </a:lnTo>
                <a:close/>
                <a:moveTo>
                  <a:pt x="220" y="170"/>
                </a:moveTo>
                <a:lnTo>
                  <a:pt x="220" y="170"/>
                </a:lnTo>
                <a:lnTo>
                  <a:pt x="215" y="164"/>
                </a:lnTo>
                <a:lnTo>
                  <a:pt x="218" y="170"/>
                </a:lnTo>
                <a:lnTo>
                  <a:pt x="220" y="170"/>
                </a:lnTo>
                <a:close/>
                <a:moveTo>
                  <a:pt x="92" y="197"/>
                </a:moveTo>
                <a:lnTo>
                  <a:pt x="92" y="197"/>
                </a:lnTo>
                <a:lnTo>
                  <a:pt x="89" y="200"/>
                </a:lnTo>
                <a:lnTo>
                  <a:pt x="90" y="203"/>
                </a:lnTo>
                <a:lnTo>
                  <a:pt x="92" y="200"/>
                </a:lnTo>
                <a:lnTo>
                  <a:pt x="92" y="197"/>
                </a:lnTo>
                <a:close/>
                <a:moveTo>
                  <a:pt x="108" y="410"/>
                </a:moveTo>
                <a:lnTo>
                  <a:pt x="108" y="410"/>
                </a:lnTo>
                <a:lnTo>
                  <a:pt x="103" y="410"/>
                </a:lnTo>
                <a:lnTo>
                  <a:pt x="101" y="410"/>
                </a:lnTo>
                <a:lnTo>
                  <a:pt x="108" y="411"/>
                </a:lnTo>
                <a:lnTo>
                  <a:pt x="108" y="410"/>
                </a:lnTo>
                <a:close/>
                <a:moveTo>
                  <a:pt x="109" y="52"/>
                </a:moveTo>
                <a:lnTo>
                  <a:pt x="109" y="52"/>
                </a:lnTo>
                <a:lnTo>
                  <a:pt x="108" y="52"/>
                </a:lnTo>
                <a:lnTo>
                  <a:pt x="106" y="53"/>
                </a:lnTo>
                <a:lnTo>
                  <a:pt x="106" y="55"/>
                </a:lnTo>
                <a:lnTo>
                  <a:pt x="106" y="58"/>
                </a:lnTo>
                <a:lnTo>
                  <a:pt x="108" y="53"/>
                </a:lnTo>
                <a:lnTo>
                  <a:pt x="109" y="52"/>
                </a:lnTo>
                <a:close/>
                <a:moveTo>
                  <a:pt x="56" y="342"/>
                </a:moveTo>
                <a:lnTo>
                  <a:pt x="56" y="342"/>
                </a:lnTo>
                <a:lnTo>
                  <a:pt x="57" y="347"/>
                </a:lnTo>
                <a:lnTo>
                  <a:pt x="60" y="345"/>
                </a:lnTo>
                <a:lnTo>
                  <a:pt x="59" y="345"/>
                </a:lnTo>
                <a:lnTo>
                  <a:pt x="57" y="345"/>
                </a:lnTo>
                <a:lnTo>
                  <a:pt x="57" y="343"/>
                </a:lnTo>
                <a:lnTo>
                  <a:pt x="57" y="342"/>
                </a:lnTo>
                <a:lnTo>
                  <a:pt x="56" y="342"/>
                </a:lnTo>
                <a:close/>
                <a:moveTo>
                  <a:pt x="171" y="324"/>
                </a:moveTo>
                <a:lnTo>
                  <a:pt x="171" y="324"/>
                </a:lnTo>
                <a:lnTo>
                  <a:pt x="166" y="324"/>
                </a:lnTo>
                <a:lnTo>
                  <a:pt x="166" y="328"/>
                </a:lnTo>
                <a:lnTo>
                  <a:pt x="169" y="326"/>
                </a:lnTo>
                <a:lnTo>
                  <a:pt x="171" y="324"/>
                </a:lnTo>
                <a:close/>
                <a:moveTo>
                  <a:pt x="116" y="74"/>
                </a:moveTo>
                <a:lnTo>
                  <a:pt x="116" y="74"/>
                </a:lnTo>
                <a:lnTo>
                  <a:pt x="117" y="78"/>
                </a:lnTo>
                <a:lnTo>
                  <a:pt x="119" y="77"/>
                </a:lnTo>
                <a:lnTo>
                  <a:pt x="119" y="74"/>
                </a:lnTo>
                <a:lnTo>
                  <a:pt x="116" y="74"/>
                </a:lnTo>
                <a:close/>
                <a:moveTo>
                  <a:pt x="224" y="272"/>
                </a:moveTo>
                <a:lnTo>
                  <a:pt x="224" y="272"/>
                </a:lnTo>
                <a:lnTo>
                  <a:pt x="220" y="274"/>
                </a:lnTo>
                <a:lnTo>
                  <a:pt x="221" y="277"/>
                </a:lnTo>
                <a:lnTo>
                  <a:pt x="224" y="274"/>
                </a:lnTo>
                <a:lnTo>
                  <a:pt x="224" y="272"/>
                </a:lnTo>
                <a:close/>
                <a:moveTo>
                  <a:pt x="168" y="200"/>
                </a:moveTo>
                <a:lnTo>
                  <a:pt x="168" y="200"/>
                </a:lnTo>
                <a:lnTo>
                  <a:pt x="169" y="194"/>
                </a:lnTo>
                <a:lnTo>
                  <a:pt x="168" y="192"/>
                </a:lnTo>
                <a:lnTo>
                  <a:pt x="168" y="194"/>
                </a:lnTo>
                <a:lnTo>
                  <a:pt x="168" y="195"/>
                </a:lnTo>
                <a:lnTo>
                  <a:pt x="166" y="197"/>
                </a:lnTo>
                <a:lnTo>
                  <a:pt x="168" y="200"/>
                </a:lnTo>
                <a:close/>
                <a:moveTo>
                  <a:pt x="204" y="266"/>
                </a:moveTo>
                <a:lnTo>
                  <a:pt x="204" y="266"/>
                </a:lnTo>
                <a:lnTo>
                  <a:pt x="199" y="266"/>
                </a:lnTo>
                <a:lnTo>
                  <a:pt x="204" y="268"/>
                </a:lnTo>
                <a:lnTo>
                  <a:pt x="204" y="266"/>
                </a:lnTo>
                <a:close/>
                <a:moveTo>
                  <a:pt x="32" y="351"/>
                </a:moveTo>
                <a:lnTo>
                  <a:pt x="32" y="351"/>
                </a:lnTo>
                <a:lnTo>
                  <a:pt x="30" y="354"/>
                </a:lnTo>
                <a:lnTo>
                  <a:pt x="30" y="356"/>
                </a:lnTo>
                <a:lnTo>
                  <a:pt x="30" y="358"/>
                </a:lnTo>
                <a:lnTo>
                  <a:pt x="32" y="356"/>
                </a:lnTo>
                <a:lnTo>
                  <a:pt x="32" y="354"/>
                </a:lnTo>
                <a:lnTo>
                  <a:pt x="32" y="351"/>
                </a:lnTo>
                <a:close/>
                <a:moveTo>
                  <a:pt x="202" y="257"/>
                </a:moveTo>
                <a:lnTo>
                  <a:pt x="202" y="257"/>
                </a:lnTo>
                <a:lnTo>
                  <a:pt x="205" y="254"/>
                </a:lnTo>
                <a:lnTo>
                  <a:pt x="204" y="252"/>
                </a:lnTo>
                <a:lnTo>
                  <a:pt x="202" y="257"/>
                </a:lnTo>
                <a:close/>
                <a:moveTo>
                  <a:pt x="127" y="58"/>
                </a:moveTo>
                <a:lnTo>
                  <a:pt x="127" y="58"/>
                </a:lnTo>
                <a:lnTo>
                  <a:pt x="127" y="61"/>
                </a:lnTo>
                <a:lnTo>
                  <a:pt x="131" y="64"/>
                </a:lnTo>
                <a:lnTo>
                  <a:pt x="127" y="58"/>
                </a:lnTo>
                <a:close/>
                <a:moveTo>
                  <a:pt x="168" y="260"/>
                </a:moveTo>
                <a:lnTo>
                  <a:pt x="168" y="260"/>
                </a:lnTo>
                <a:lnTo>
                  <a:pt x="166" y="258"/>
                </a:lnTo>
                <a:lnTo>
                  <a:pt x="163" y="260"/>
                </a:lnTo>
                <a:lnTo>
                  <a:pt x="163" y="261"/>
                </a:lnTo>
                <a:lnTo>
                  <a:pt x="164" y="261"/>
                </a:lnTo>
                <a:lnTo>
                  <a:pt x="168" y="260"/>
                </a:lnTo>
                <a:close/>
                <a:moveTo>
                  <a:pt x="202" y="197"/>
                </a:moveTo>
                <a:lnTo>
                  <a:pt x="202" y="197"/>
                </a:lnTo>
                <a:lnTo>
                  <a:pt x="204" y="200"/>
                </a:lnTo>
                <a:lnTo>
                  <a:pt x="205" y="200"/>
                </a:lnTo>
                <a:lnTo>
                  <a:pt x="204" y="195"/>
                </a:lnTo>
                <a:lnTo>
                  <a:pt x="202" y="197"/>
                </a:lnTo>
                <a:close/>
                <a:moveTo>
                  <a:pt x="21" y="317"/>
                </a:moveTo>
                <a:lnTo>
                  <a:pt x="21" y="317"/>
                </a:lnTo>
                <a:lnTo>
                  <a:pt x="21" y="320"/>
                </a:lnTo>
                <a:lnTo>
                  <a:pt x="22" y="318"/>
                </a:lnTo>
                <a:lnTo>
                  <a:pt x="22" y="315"/>
                </a:lnTo>
                <a:lnTo>
                  <a:pt x="21" y="317"/>
                </a:lnTo>
                <a:close/>
                <a:moveTo>
                  <a:pt x="133" y="170"/>
                </a:moveTo>
                <a:lnTo>
                  <a:pt x="133" y="170"/>
                </a:lnTo>
                <a:lnTo>
                  <a:pt x="133" y="165"/>
                </a:lnTo>
                <a:lnTo>
                  <a:pt x="131" y="168"/>
                </a:lnTo>
                <a:lnTo>
                  <a:pt x="131" y="170"/>
                </a:lnTo>
                <a:lnTo>
                  <a:pt x="133" y="170"/>
                </a:lnTo>
                <a:close/>
                <a:moveTo>
                  <a:pt x="199" y="212"/>
                </a:moveTo>
                <a:lnTo>
                  <a:pt x="199" y="212"/>
                </a:lnTo>
                <a:lnTo>
                  <a:pt x="201" y="214"/>
                </a:lnTo>
                <a:lnTo>
                  <a:pt x="201" y="212"/>
                </a:lnTo>
                <a:lnTo>
                  <a:pt x="202" y="211"/>
                </a:lnTo>
                <a:lnTo>
                  <a:pt x="202" y="209"/>
                </a:lnTo>
                <a:lnTo>
                  <a:pt x="201" y="211"/>
                </a:lnTo>
                <a:lnTo>
                  <a:pt x="199" y="212"/>
                </a:lnTo>
                <a:close/>
                <a:moveTo>
                  <a:pt x="193" y="339"/>
                </a:moveTo>
                <a:lnTo>
                  <a:pt x="193" y="339"/>
                </a:lnTo>
                <a:lnTo>
                  <a:pt x="190" y="339"/>
                </a:lnTo>
                <a:lnTo>
                  <a:pt x="190" y="342"/>
                </a:lnTo>
                <a:lnTo>
                  <a:pt x="191" y="342"/>
                </a:lnTo>
                <a:lnTo>
                  <a:pt x="193" y="340"/>
                </a:lnTo>
                <a:lnTo>
                  <a:pt x="193" y="339"/>
                </a:lnTo>
                <a:close/>
                <a:moveTo>
                  <a:pt x="16" y="347"/>
                </a:moveTo>
                <a:lnTo>
                  <a:pt x="16" y="347"/>
                </a:lnTo>
                <a:lnTo>
                  <a:pt x="16" y="350"/>
                </a:lnTo>
                <a:lnTo>
                  <a:pt x="18" y="353"/>
                </a:lnTo>
                <a:lnTo>
                  <a:pt x="19" y="351"/>
                </a:lnTo>
                <a:lnTo>
                  <a:pt x="16" y="347"/>
                </a:lnTo>
                <a:close/>
                <a:moveTo>
                  <a:pt x="92" y="53"/>
                </a:moveTo>
                <a:lnTo>
                  <a:pt x="92" y="53"/>
                </a:lnTo>
                <a:lnTo>
                  <a:pt x="92" y="58"/>
                </a:lnTo>
                <a:lnTo>
                  <a:pt x="93" y="56"/>
                </a:lnTo>
                <a:lnTo>
                  <a:pt x="93" y="53"/>
                </a:lnTo>
                <a:lnTo>
                  <a:pt x="92" y="53"/>
                </a:lnTo>
                <a:close/>
                <a:moveTo>
                  <a:pt x="122" y="66"/>
                </a:moveTo>
                <a:lnTo>
                  <a:pt x="122" y="66"/>
                </a:lnTo>
                <a:lnTo>
                  <a:pt x="123" y="64"/>
                </a:lnTo>
                <a:lnTo>
                  <a:pt x="122" y="61"/>
                </a:lnTo>
                <a:lnTo>
                  <a:pt x="120" y="59"/>
                </a:lnTo>
                <a:lnTo>
                  <a:pt x="120" y="63"/>
                </a:lnTo>
                <a:lnTo>
                  <a:pt x="122" y="64"/>
                </a:lnTo>
                <a:lnTo>
                  <a:pt x="122" y="66"/>
                </a:lnTo>
                <a:close/>
                <a:moveTo>
                  <a:pt x="13" y="331"/>
                </a:moveTo>
                <a:lnTo>
                  <a:pt x="13" y="331"/>
                </a:lnTo>
                <a:lnTo>
                  <a:pt x="11" y="334"/>
                </a:lnTo>
                <a:lnTo>
                  <a:pt x="11" y="337"/>
                </a:lnTo>
                <a:lnTo>
                  <a:pt x="13" y="334"/>
                </a:lnTo>
                <a:lnTo>
                  <a:pt x="13" y="331"/>
                </a:lnTo>
                <a:close/>
                <a:moveTo>
                  <a:pt x="41" y="361"/>
                </a:moveTo>
                <a:lnTo>
                  <a:pt x="41" y="361"/>
                </a:lnTo>
                <a:lnTo>
                  <a:pt x="40" y="362"/>
                </a:lnTo>
                <a:lnTo>
                  <a:pt x="41" y="365"/>
                </a:lnTo>
                <a:lnTo>
                  <a:pt x="41" y="367"/>
                </a:lnTo>
                <a:lnTo>
                  <a:pt x="43" y="364"/>
                </a:lnTo>
                <a:lnTo>
                  <a:pt x="43" y="362"/>
                </a:lnTo>
                <a:lnTo>
                  <a:pt x="41" y="361"/>
                </a:lnTo>
                <a:close/>
                <a:moveTo>
                  <a:pt x="229" y="280"/>
                </a:moveTo>
                <a:lnTo>
                  <a:pt x="229" y="280"/>
                </a:lnTo>
                <a:lnTo>
                  <a:pt x="226" y="280"/>
                </a:lnTo>
                <a:lnTo>
                  <a:pt x="226" y="283"/>
                </a:lnTo>
                <a:lnTo>
                  <a:pt x="228" y="283"/>
                </a:lnTo>
                <a:lnTo>
                  <a:pt x="229" y="282"/>
                </a:lnTo>
                <a:lnTo>
                  <a:pt x="229" y="280"/>
                </a:lnTo>
                <a:close/>
                <a:moveTo>
                  <a:pt x="235" y="324"/>
                </a:moveTo>
                <a:lnTo>
                  <a:pt x="235" y="324"/>
                </a:lnTo>
                <a:lnTo>
                  <a:pt x="234" y="324"/>
                </a:lnTo>
                <a:lnTo>
                  <a:pt x="232" y="334"/>
                </a:lnTo>
                <a:lnTo>
                  <a:pt x="234" y="329"/>
                </a:lnTo>
                <a:lnTo>
                  <a:pt x="235" y="324"/>
                </a:lnTo>
                <a:close/>
                <a:moveTo>
                  <a:pt x="213" y="250"/>
                </a:moveTo>
                <a:lnTo>
                  <a:pt x="213" y="250"/>
                </a:lnTo>
                <a:lnTo>
                  <a:pt x="212" y="252"/>
                </a:lnTo>
                <a:lnTo>
                  <a:pt x="212" y="254"/>
                </a:lnTo>
                <a:lnTo>
                  <a:pt x="213" y="255"/>
                </a:lnTo>
                <a:lnTo>
                  <a:pt x="215" y="255"/>
                </a:lnTo>
                <a:lnTo>
                  <a:pt x="213" y="250"/>
                </a:lnTo>
                <a:close/>
                <a:moveTo>
                  <a:pt x="210" y="238"/>
                </a:moveTo>
                <a:lnTo>
                  <a:pt x="210" y="238"/>
                </a:lnTo>
                <a:lnTo>
                  <a:pt x="209" y="238"/>
                </a:lnTo>
                <a:lnTo>
                  <a:pt x="209" y="236"/>
                </a:lnTo>
                <a:lnTo>
                  <a:pt x="207" y="236"/>
                </a:lnTo>
                <a:lnTo>
                  <a:pt x="205" y="236"/>
                </a:lnTo>
                <a:lnTo>
                  <a:pt x="209" y="239"/>
                </a:lnTo>
                <a:lnTo>
                  <a:pt x="210" y="238"/>
                </a:lnTo>
                <a:close/>
                <a:moveTo>
                  <a:pt x="228" y="206"/>
                </a:moveTo>
                <a:lnTo>
                  <a:pt x="228" y="206"/>
                </a:lnTo>
                <a:lnTo>
                  <a:pt x="223" y="208"/>
                </a:lnTo>
                <a:lnTo>
                  <a:pt x="226" y="209"/>
                </a:lnTo>
                <a:lnTo>
                  <a:pt x="228" y="206"/>
                </a:lnTo>
                <a:close/>
                <a:moveTo>
                  <a:pt x="133" y="48"/>
                </a:moveTo>
                <a:lnTo>
                  <a:pt x="133" y="48"/>
                </a:lnTo>
                <a:lnTo>
                  <a:pt x="133" y="50"/>
                </a:lnTo>
                <a:lnTo>
                  <a:pt x="139" y="55"/>
                </a:lnTo>
                <a:lnTo>
                  <a:pt x="141" y="55"/>
                </a:lnTo>
                <a:lnTo>
                  <a:pt x="133" y="48"/>
                </a:lnTo>
                <a:close/>
                <a:moveTo>
                  <a:pt x="24" y="301"/>
                </a:moveTo>
                <a:lnTo>
                  <a:pt x="24" y="301"/>
                </a:lnTo>
                <a:lnTo>
                  <a:pt x="22" y="301"/>
                </a:lnTo>
                <a:lnTo>
                  <a:pt x="21" y="302"/>
                </a:lnTo>
                <a:lnTo>
                  <a:pt x="24" y="304"/>
                </a:lnTo>
                <a:lnTo>
                  <a:pt x="24" y="301"/>
                </a:lnTo>
                <a:close/>
                <a:moveTo>
                  <a:pt x="217" y="194"/>
                </a:moveTo>
                <a:lnTo>
                  <a:pt x="217" y="194"/>
                </a:lnTo>
                <a:lnTo>
                  <a:pt x="215" y="192"/>
                </a:lnTo>
                <a:lnTo>
                  <a:pt x="213" y="190"/>
                </a:lnTo>
                <a:lnTo>
                  <a:pt x="212" y="189"/>
                </a:lnTo>
                <a:lnTo>
                  <a:pt x="215" y="195"/>
                </a:lnTo>
                <a:lnTo>
                  <a:pt x="217" y="194"/>
                </a:lnTo>
                <a:close/>
                <a:moveTo>
                  <a:pt x="89" y="369"/>
                </a:moveTo>
                <a:lnTo>
                  <a:pt x="89" y="369"/>
                </a:lnTo>
                <a:lnTo>
                  <a:pt x="89" y="378"/>
                </a:lnTo>
                <a:lnTo>
                  <a:pt x="90" y="377"/>
                </a:lnTo>
                <a:lnTo>
                  <a:pt x="89" y="370"/>
                </a:lnTo>
                <a:lnTo>
                  <a:pt x="89" y="369"/>
                </a:lnTo>
                <a:close/>
                <a:moveTo>
                  <a:pt x="103" y="34"/>
                </a:moveTo>
                <a:lnTo>
                  <a:pt x="103" y="34"/>
                </a:lnTo>
                <a:lnTo>
                  <a:pt x="103" y="33"/>
                </a:lnTo>
                <a:lnTo>
                  <a:pt x="97" y="30"/>
                </a:lnTo>
                <a:lnTo>
                  <a:pt x="95" y="28"/>
                </a:lnTo>
                <a:lnTo>
                  <a:pt x="97" y="30"/>
                </a:lnTo>
                <a:lnTo>
                  <a:pt x="100" y="33"/>
                </a:lnTo>
                <a:lnTo>
                  <a:pt x="103" y="34"/>
                </a:lnTo>
                <a:close/>
                <a:moveTo>
                  <a:pt x="198" y="350"/>
                </a:moveTo>
                <a:lnTo>
                  <a:pt x="198" y="350"/>
                </a:lnTo>
                <a:lnTo>
                  <a:pt x="198" y="348"/>
                </a:lnTo>
                <a:lnTo>
                  <a:pt x="196" y="348"/>
                </a:lnTo>
                <a:lnTo>
                  <a:pt x="194" y="348"/>
                </a:lnTo>
                <a:lnTo>
                  <a:pt x="196" y="351"/>
                </a:lnTo>
                <a:lnTo>
                  <a:pt x="198" y="350"/>
                </a:lnTo>
                <a:close/>
                <a:moveTo>
                  <a:pt x="32" y="336"/>
                </a:moveTo>
                <a:lnTo>
                  <a:pt x="32" y="336"/>
                </a:lnTo>
                <a:lnTo>
                  <a:pt x="29" y="337"/>
                </a:lnTo>
                <a:lnTo>
                  <a:pt x="30" y="339"/>
                </a:lnTo>
                <a:lnTo>
                  <a:pt x="32" y="337"/>
                </a:lnTo>
                <a:lnTo>
                  <a:pt x="32" y="336"/>
                </a:lnTo>
                <a:close/>
                <a:moveTo>
                  <a:pt x="101" y="356"/>
                </a:moveTo>
                <a:lnTo>
                  <a:pt x="101" y="356"/>
                </a:lnTo>
                <a:lnTo>
                  <a:pt x="101" y="358"/>
                </a:lnTo>
                <a:lnTo>
                  <a:pt x="101" y="361"/>
                </a:lnTo>
                <a:lnTo>
                  <a:pt x="103" y="361"/>
                </a:lnTo>
                <a:lnTo>
                  <a:pt x="101" y="356"/>
                </a:lnTo>
                <a:close/>
                <a:moveTo>
                  <a:pt x="177" y="343"/>
                </a:moveTo>
                <a:lnTo>
                  <a:pt x="177" y="343"/>
                </a:lnTo>
                <a:lnTo>
                  <a:pt x="179" y="343"/>
                </a:lnTo>
                <a:lnTo>
                  <a:pt x="179" y="342"/>
                </a:lnTo>
                <a:lnTo>
                  <a:pt x="179" y="337"/>
                </a:lnTo>
                <a:lnTo>
                  <a:pt x="177" y="337"/>
                </a:lnTo>
                <a:lnTo>
                  <a:pt x="177" y="343"/>
                </a:lnTo>
                <a:close/>
                <a:moveTo>
                  <a:pt x="199" y="257"/>
                </a:moveTo>
                <a:lnTo>
                  <a:pt x="199" y="257"/>
                </a:lnTo>
                <a:lnTo>
                  <a:pt x="201" y="252"/>
                </a:lnTo>
                <a:lnTo>
                  <a:pt x="201" y="250"/>
                </a:lnTo>
                <a:lnTo>
                  <a:pt x="198" y="255"/>
                </a:lnTo>
                <a:lnTo>
                  <a:pt x="199" y="257"/>
                </a:lnTo>
                <a:close/>
                <a:moveTo>
                  <a:pt x="237" y="255"/>
                </a:moveTo>
                <a:lnTo>
                  <a:pt x="237" y="255"/>
                </a:lnTo>
                <a:lnTo>
                  <a:pt x="235" y="257"/>
                </a:lnTo>
                <a:lnTo>
                  <a:pt x="234" y="258"/>
                </a:lnTo>
                <a:lnTo>
                  <a:pt x="234" y="260"/>
                </a:lnTo>
                <a:lnTo>
                  <a:pt x="237" y="257"/>
                </a:lnTo>
                <a:lnTo>
                  <a:pt x="237" y="255"/>
                </a:lnTo>
                <a:close/>
                <a:moveTo>
                  <a:pt x="122" y="203"/>
                </a:moveTo>
                <a:lnTo>
                  <a:pt x="122" y="203"/>
                </a:lnTo>
                <a:lnTo>
                  <a:pt x="120" y="197"/>
                </a:lnTo>
                <a:lnTo>
                  <a:pt x="120" y="200"/>
                </a:lnTo>
                <a:lnTo>
                  <a:pt x="120" y="203"/>
                </a:lnTo>
                <a:lnTo>
                  <a:pt x="122" y="203"/>
                </a:lnTo>
                <a:close/>
                <a:moveTo>
                  <a:pt x="138" y="173"/>
                </a:moveTo>
                <a:lnTo>
                  <a:pt x="138" y="173"/>
                </a:lnTo>
                <a:lnTo>
                  <a:pt x="138" y="175"/>
                </a:lnTo>
                <a:lnTo>
                  <a:pt x="138" y="178"/>
                </a:lnTo>
                <a:lnTo>
                  <a:pt x="139" y="175"/>
                </a:lnTo>
                <a:lnTo>
                  <a:pt x="139" y="171"/>
                </a:lnTo>
                <a:lnTo>
                  <a:pt x="138" y="173"/>
                </a:lnTo>
                <a:close/>
                <a:moveTo>
                  <a:pt x="81" y="26"/>
                </a:moveTo>
                <a:lnTo>
                  <a:pt x="81" y="26"/>
                </a:lnTo>
                <a:lnTo>
                  <a:pt x="81" y="30"/>
                </a:lnTo>
                <a:lnTo>
                  <a:pt x="82" y="31"/>
                </a:lnTo>
                <a:lnTo>
                  <a:pt x="84" y="26"/>
                </a:lnTo>
                <a:lnTo>
                  <a:pt x="81" y="26"/>
                </a:lnTo>
                <a:close/>
                <a:moveTo>
                  <a:pt x="98" y="224"/>
                </a:moveTo>
                <a:lnTo>
                  <a:pt x="98" y="224"/>
                </a:lnTo>
                <a:lnTo>
                  <a:pt x="98" y="239"/>
                </a:lnTo>
                <a:lnTo>
                  <a:pt x="98" y="224"/>
                </a:lnTo>
                <a:close/>
                <a:moveTo>
                  <a:pt x="136" y="66"/>
                </a:moveTo>
                <a:lnTo>
                  <a:pt x="136" y="66"/>
                </a:lnTo>
                <a:lnTo>
                  <a:pt x="138" y="64"/>
                </a:lnTo>
                <a:lnTo>
                  <a:pt x="131" y="59"/>
                </a:lnTo>
                <a:lnTo>
                  <a:pt x="136" y="66"/>
                </a:lnTo>
                <a:close/>
                <a:moveTo>
                  <a:pt x="30" y="301"/>
                </a:moveTo>
                <a:lnTo>
                  <a:pt x="30" y="301"/>
                </a:lnTo>
                <a:lnTo>
                  <a:pt x="35" y="298"/>
                </a:lnTo>
                <a:lnTo>
                  <a:pt x="35" y="296"/>
                </a:lnTo>
                <a:lnTo>
                  <a:pt x="30" y="298"/>
                </a:lnTo>
                <a:lnTo>
                  <a:pt x="30" y="301"/>
                </a:lnTo>
                <a:close/>
                <a:moveTo>
                  <a:pt x="199" y="170"/>
                </a:moveTo>
                <a:lnTo>
                  <a:pt x="199" y="170"/>
                </a:lnTo>
                <a:lnTo>
                  <a:pt x="199" y="173"/>
                </a:lnTo>
                <a:lnTo>
                  <a:pt x="201" y="173"/>
                </a:lnTo>
                <a:lnTo>
                  <a:pt x="201" y="168"/>
                </a:lnTo>
                <a:lnTo>
                  <a:pt x="199" y="170"/>
                </a:lnTo>
                <a:close/>
                <a:moveTo>
                  <a:pt x="40" y="315"/>
                </a:moveTo>
                <a:lnTo>
                  <a:pt x="40" y="315"/>
                </a:lnTo>
                <a:lnTo>
                  <a:pt x="40" y="310"/>
                </a:lnTo>
                <a:lnTo>
                  <a:pt x="38" y="310"/>
                </a:lnTo>
                <a:lnTo>
                  <a:pt x="40" y="313"/>
                </a:lnTo>
                <a:lnTo>
                  <a:pt x="37" y="317"/>
                </a:lnTo>
                <a:lnTo>
                  <a:pt x="38" y="317"/>
                </a:lnTo>
                <a:lnTo>
                  <a:pt x="38" y="315"/>
                </a:lnTo>
                <a:lnTo>
                  <a:pt x="40" y="315"/>
                </a:lnTo>
                <a:close/>
                <a:moveTo>
                  <a:pt x="127" y="189"/>
                </a:moveTo>
                <a:lnTo>
                  <a:pt x="127" y="189"/>
                </a:lnTo>
                <a:lnTo>
                  <a:pt x="123" y="189"/>
                </a:lnTo>
                <a:lnTo>
                  <a:pt x="122" y="192"/>
                </a:lnTo>
                <a:lnTo>
                  <a:pt x="125" y="190"/>
                </a:lnTo>
                <a:lnTo>
                  <a:pt x="127" y="190"/>
                </a:lnTo>
                <a:lnTo>
                  <a:pt x="127" y="189"/>
                </a:lnTo>
                <a:close/>
                <a:moveTo>
                  <a:pt x="196" y="242"/>
                </a:moveTo>
                <a:lnTo>
                  <a:pt x="196" y="242"/>
                </a:lnTo>
                <a:lnTo>
                  <a:pt x="198" y="239"/>
                </a:lnTo>
                <a:lnTo>
                  <a:pt x="196" y="238"/>
                </a:lnTo>
                <a:lnTo>
                  <a:pt x="196" y="242"/>
                </a:lnTo>
                <a:close/>
                <a:moveTo>
                  <a:pt x="190" y="135"/>
                </a:moveTo>
                <a:lnTo>
                  <a:pt x="190" y="135"/>
                </a:lnTo>
                <a:lnTo>
                  <a:pt x="188" y="135"/>
                </a:lnTo>
                <a:lnTo>
                  <a:pt x="190" y="140"/>
                </a:lnTo>
                <a:lnTo>
                  <a:pt x="191" y="140"/>
                </a:lnTo>
                <a:lnTo>
                  <a:pt x="190" y="135"/>
                </a:lnTo>
                <a:close/>
                <a:moveTo>
                  <a:pt x="142" y="381"/>
                </a:moveTo>
                <a:lnTo>
                  <a:pt x="142" y="381"/>
                </a:lnTo>
                <a:lnTo>
                  <a:pt x="136" y="383"/>
                </a:lnTo>
                <a:lnTo>
                  <a:pt x="141" y="383"/>
                </a:lnTo>
                <a:lnTo>
                  <a:pt x="142" y="381"/>
                </a:lnTo>
                <a:close/>
                <a:moveTo>
                  <a:pt x="131" y="181"/>
                </a:moveTo>
                <a:lnTo>
                  <a:pt x="131" y="181"/>
                </a:lnTo>
                <a:lnTo>
                  <a:pt x="133" y="175"/>
                </a:lnTo>
                <a:lnTo>
                  <a:pt x="131" y="175"/>
                </a:lnTo>
                <a:lnTo>
                  <a:pt x="131" y="181"/>
                </a:lnTo>
                <a:close/>
                <a:moveTo>
                  <a:pt x="224" y="295"/>
                </a:moveTo>
                <a:lnTo>
                  <a:pt x="224" y="295"/>
                </a:lnTo>
                <a:lnTo>
                  <a:pt x="229" y="293"/>
                </a:lnTo>
                <a:lnTo>
                  <a:pt x="229" y="291"/>
                </a:lnTo>
                <a:lnTo>
                  <a:pt x="228" y="291"/>
                </a:lnTo>
                <a:lnTo>
                  <a:pt x="224" y="295"/>
                </a:lnTo>
                <a:close/>
                <a:moveTo>
                  <a:pt x="194" y="130"/>
                </a:moveTo>
                <a:lnTo>
                  <a:pt x="194" y="130"/>
                </a:lnTo>
                <a:lnTo>
                  <a:pt x="198" y="137"/>
                </a:lnTo>
                <a:lnTo>
                  <a:pt x="199" y="135"/>
                </a:lnTo>
                <a:lnTo>
                  <a:pt x="194" y="130"/>
                </a:lnTo>
                <a:close/>
                <a:moveTo>
                  <a:pt x="117" y="113"/>
                </a:moveTo>
                <a:lnTo>
                  <a:pt x="117" y="113"/>
                </a:lnTo>
                <a:lnTo>
                  <a:pt x="116" y="118"/>
                </a:lnTo>
                <a:lnTo>
                  <a:pt x="116" y="119"/>
                </a:lnTo>
                <a:lnTo>
                  <a:pt x="117" y="116"/>
                </a:lnTo>
                <a:lnTo>
                  <a:pt x="117" y="115"/>
                </a:lnTo>
                <a:lnTo>
                  <a:pt x="117" y="113"/>
                </a:lnTo>
                <a:close/>
                <a:moveTo>
                  <a:pt x="133" y="407"/>
                </a:moveTo>
                <a:lnTo>
                  <a:pt x="133" y="407"/>
                </a:lnTo>
                <a:lnTo>
                  <a:pt x="138" y="407"/>
                </a:lnTo>
                <a:lnTo>
                  <a:pt x="138" y="405"/>
                </a:lnTo>
                <a:lnTo>
                  <a:pt x="133" y="405"/>
                </a:lnTo>
                <a:lnTo>
                  <a:pt x="133" y="407"/>
                </a:lnTo>
                <a:close/>
                <a:moveTo>
                  <a:pt x="100" y="176"/>
                </a:moveTo>
                <a:lnTo>
                  <a:pt x="100" y="176"/>
                </a:lnTo>
                <a:lnTo>
                  <a:pt x="101" y="170"/>
                </a:lnTo>
                <a:lnTo>
                  <a:pt x="100" y="173"/>
                </a:lnTo>
                <a:lnTo>
                  <a:pt x="100" y="176"/>
                </a:lnTo>
                <a:close/>
                <a:moveTo>
                  <a:pt x="164" y="165"/>
                </a:moveTo>
                <a:lnTo>
                  <a:pt x="164" y="165"/>
                </a:lnTo>
                <a:lnTo>
                  <a:pt x="166" y="164"/>
                </a:lnTo>
                <a:lnTo>
                  <a:pt x="166" y="160"/>
                </a:lnTo>
                <a:lnTo>
                  <a:pt x="164" y="162"/>
                </a:lnTo>
                <a:lnTo>
                  <a:pt x="164" y="165"/>
                </a:lnTo>
                <a:close/>
                <a:moveTo>
                  <a:pt x="120" y="56"/>
                </a:moveTo>
                <a:lnTo>
                  <a:pt x="120" y="56"/>
                </a:lnTo>
                <a:lnTo>
                  <a:pt x="117" y="50"/>
                </a:lnTo>
                <a:lnTo>
                  <a:pt x="117" y="53"/>
                </a:lnTo>
                <a:lnTo>
                  <a:pt x="117" y="55"/>
                </a:lnTo>
                <a:lnTo>
                  <a:pt x="120" y="56"/>
                </a:lnTo>
                <a:close/>
                <a:moveTo>
                  <a:pt x="49" y="231"/>
                </a:moveTo>
                <a:lnTo>
                  <a:pt x="49" y="231"/>
                </a:lnTo>
                <a:lnTo>
                  <a:pt x="46" y="233"/>
                </a:lnTo>
                <a:lnTo>
                  <a:pt x="45" y="236"/>
                </a:lnTo>
                <a:lnTo>
                  <a:pt x="45" y="238"/>
                </a:lnTo>
                <a:lnTo>
                  <a:pt x="49" y="231"/>
                </a:lnTo>
                <a:close/>
                <a:moveTo>
                  <a:pt x="48" y="260"/>
                </a:moveTo>
                <a:lnTo>
                  <a:pt x="48" y="260"/>
                </a:lnTo>
                <a:lnTo>
                  <a:pt x="51" y="260"/>
                </a:lnTo>
                <a:lnTo>
                  <a:pt x="51" y="258"/>
                </a:lnTo>
                <a:lnTo>
                  <a:pt x="49" y="258"/>
                </a:lnTo>
                <a:lnTo>
                  <a:pt x="48" y="260"/>
                </a:lnTo>
                <a:close/>
                <a:moveTo>
                  <a:pt x="81" y="334"/>
                </a:moveTo>
                <a:lnTo>
                  <a:pt x="81" y="334"/>
                </a:lnTo>
                <a:lnTo>
                  <a:pt x="81" y="332"/>
                </a:lnTo>
                <a:lnTo>
                  <a:pt x="79" y="332"/>
                </a:lnTo>
                <a:lnTo>
                  <a:pt x="78" y="332"/>
                </a:lnTo>
                <a:lnTo>
                  <a:pt x="78" y="336"/>
                </a:lnTo>
                <a:lnTo>
                  <a:pt x="81" y="334"/>
                </a:lnTo>
                <a:close/>
                <a:moveTo>
                  <a:pt x="93" y="162"/>
                </a:moveTo>
                <a:lnTo>
                  <a:pt x="93" y="162"/>
                </a:lnTo>
                <a:lnTo>
                  <a:pt x="93" y="164"/>
                </a:lnTo>
                <a:lnTo>
                  <a:pt x="95" y="167"/>
                </a:lnTo>
                <a:lnTo>
                  <a:pt x="97" y="167"/>
                </a:lnTo>
                <a:lnTo>
                  <a:pt x="93" y="162"/>
                </a:lnTo>
                <a:close/>
                <a:moveTo>
                  <a:pt x="111" y="167"/>
                </a:moveTo>
                <a:lnTo>
                  <a:pt x="111" y="167"/>
                </a:lnTo>
                <a:lnTo>
                  <a:pt x="108" y="168"/>
                </a:lnTo>
                <a:lnTo>
                  <a:pt x="109" y="170"/>
                </a:lnTo>
                <a:lnTo>
                  <a:pt x="111" y="170"/>
                </a:lnTo>
                <a:lnTo>
                  <a:pt x="111" y="167"/>
                </a:lnTo>
                <a:close/>
                <a:moveTo>
                  <a:pt x="120" y="146"/>
                </a:moveTo>
                <a:lnTo>
                  <a:pt x="120" y="146"/>
                </a:lnTo>
                <a:lnTo>
                  <a:pt x="119" y="142"/>
                </a:lnTo>
                <a:lnTo>
                  <a:pt x="117" y="142"/>
                </a:lnTo>
                <a:lnTo>
                  <a:pt x="117" y="143"/>
                </a:lnTo>
                <a:lnTo>
                  <a:pt x="120" y="146"/>
                </a:lnTo>
                <a:close/>
                <a:moveTo>
                  <a:pt x="34" y="332"/>
                </a:moveTo>
                <a:lnTo>
                  <a:pt x="34" y="332"/>
                </a:lnTo>
                <a:lnTo>
                  <a:pt x="34" y="324"/>
                </a:lnTo>
                <a:lnTo>
                  <a:pt x="34" y="326"/>
                </a:lnTo>
                <a:lnTo>
                  <a:pt x="34" y="331"/>
                </a:lnTo>
                <a:lnTo>
                  <a:pt x="34" y="332"/>
                </a:lnTo>
                <a:close/>
                <a:moveTo>
                  <a:pt x="82" y="214"/>
                </a:moveTo>
                <a:lnTo>
                  <a:pt x="82" y="214"/>
                </a:lnTo>
                <a:lnTo>
                  <a:pt x="84" y="208"/>
                </a:lnTo>
                <a:lnTo>
                  <a:pt x="82" y="212"/>
                </a:lnTo>
                <a:lnTo>
                  <a:pt x="82" y="214"/>
                </a:lnTo>
                <a:close/>
                <a:moveTo>
                  <a:pt x="171" y="391"/>
                </a:moveTo>
                <a:lnTo>
                  <a:pt x="171" y="391"/>
                </a:lnTo>
                <a:lnTo>
                  <a:pt x="169" y="386"/>
                </a:lnTo>
                <a:lnTo>
                  <a:pt x="168" y="386"/>
                </a:lnTo>
                <a:lnTo>
                  <a:pt x="169" y="391"/>
                </a:lnTo>
                <a:lnTo>
                  <a:pt x="171" y="391"/>
                </a:lnTo>
                <a:close/>
                <a:moveTo>
                  <a:pt x="112" y="407"/>
                </a:moveTo>
                <a:lnTo>
                  <a:pt x="112" y="407"/>
                </a:lnTo>
                <a:lnTo>
                  <a:pt x="119" y="405"/>
                </a:lnTo>
                <a:lnTo>
                  <a:pt x="114" y="405"/>
                </a:lnTo>
                <a:lnTo>
                  <a:pt x="112" y="407"/>
                </a:lnTo>
                <a:close/>
                <a:moveTo>
                  <a:pt x="51" y="334"/>
                </a:moveTo>
                <a:lnTo>
                  <a:pt x="51" y="334"/>
                </a:lnTo>
                <a:lnTo>
                  <a:pt x="51" y="329"/>
                </a:lnTo>
                <a:lnTo>
                  <a:pt x="49" y="328"/>
                </a:lnTo>
                <a:lnTo>
                  <a:pt x="51" y="334"/>
                </a:lnTo>
                <a:close/>
                <a:moveTo>
                  <a:pt x="191" y="252"/>
                </a:moveTo>
                <a:lnTo>
                  <a:pt x="191" y="252"/>
                </a:lnTo>
                <a:lnTo>
                  <a:pt x="190" y="252"/>
                </a:lnTo>
                <a:lnTo>
                  <a:pt x="190" y="255"/>
                </a:lnTo>
                <a:lnTo>
                  <a:pt x="191" y="255"/>
                </a:lnTo>
                <a:lnTo>
                  <a:pt x="191" y="254"/>
                </a:lnTo>
                <a:lnTo>
                  <a:pt x="191" y="252"/>
                </a:lnTo>
                <a:close/>
                <a:moveTo>
                  <a:pt x="76" y="261"/>
                </a:moveTo>
                <a:lnTo>
                  <a:pt x="76" y="261"/>
                </a:lnTo>
                <a:lnTo>
                  <a:pt x="76" y="258"/>
                </a:lnTo>
                <a:lnTo>
                  <a:pt x="73" y="261"/>
                </a:lnTo>
                <a:lnTo>
                  <a:pt x="76" y="261"/>
                </a:lnTo>
                <a:close/>
                <a:moveTo>
                  <a:pt x="68" y="190"/>
                </a:moveTo>
                <a:lnTo>
                  <a:pt x="68" y="190"/>
                </a:lnTo>
                <a:lnTo>
                  <a:pt x="70" y="189"/>
                </a:lnTo>
                <a:lnTo>
                  <a:pt x="75" y="181"/>
                </a:lnTo>
                <a:lnTo>
                  <a:pt x="71" y="186"/>
                </a:lnTo>
                <a:lnTo>
                  <a:pt x="68" y="190"/>
                </a:lnTo>
                <a:close/>
                <a:moveTo>
                  <a:pt x="116" y="183"/>
                </a:moveTo>
                <a:lnTo>
                  <a:pt x="116" y="183"/>
                </a:lnTo>
                <a:lnTo>
                  <a:pt x="119" y="184"/>
                </a:lnTo>
                <a:lnTo>
                  <a:pt x="119" y="181"/>
                </a:lnTo>
                <a:lnTo>
                  <a:pt x="117" y="181"/>
                </a:lnTo>
                <a:lnTo>
                  <a:pt x="116" y="183"/>
                </a:lnTo>
                <a:close/>
                <a:moveTo>
                  <a:pt x="18" y="317"/>
                </a:moveTo>
                <a:lnTo>
                  <a:pt x="18" y="317"/>
                </a:lnTo>
                <a:lnTo>
                  <a:pt x="16" y="318"/>
                </a:lnTo>
                <a:lnTo>
                  <a:pt x="16" y="323"/>
                </a:lnTo>
                <a:lnTo>
                  <a:pt x="18" y="321"/>
                </a:lnTo>
                <a:lnTo>
                  <a:pt x="18" y="317"/>
                </a:lnTo>
                <a:close/>
                <a:moveTo>
                  <a:pt x="76" y="350"/>
                </a:moveTo>
                <a:lnTo>
                  <a:pt x="76" y="350"/>
                </a:lnTo>
                <a:lnTo>
                  <a:pt x="78" y="350"/>
                </a:lnTo>
                <a:lnTo>
                  <a:pt x="79" y="350"/>
                </a:lnTo>
                <a:lnTo>
                  <a:pt x="81" y="347"/>
                </a:lnTo>
                <a:lnTo>
                  <a:pt x="81" y="345"/>
                </a:lnTo>
                <a:lnTo>
                  <a:pt x="76" y="350"/>
                </a:lnTo>
                <a:close/>
                <a:moveTo>
                  <a:pt x="45" y="370"/>
                </a:moveTo>
                <a:lnTo>
                  <a:pt x="45" y="370"/>
                </a:lnTo>
                <a:lnTo>
                  <a:pt x="45" y="369"/>
                </a:lnTo>
                <a:lnTo>
                  <a:pt x="45" y="365"/>
                </a:lnTo>
                <a:lnTo>
                  <a:pt x="43" y="369"/>
                </a:lnTo>
                <a:lnTo>
                  <a:pt x="45" y="370"/>
                </a:lnTo>
                <a:close/>
                <a:moveTo>
                  <a:pt x="19" y="348"/>
                </a:moveTo>
                <a:lnTo>
                  <a:pt x="19" y="348"/>
                </a:lnTo>
                <a:lnTo>
                  <a:pt x="21" y="348"/>
                </a:lnTo>
                <a:lnTo>
                  <a:pt x="21" y="347"/>
                </a:lnTo>
                <a:lnTo>
                  <a:pt x="19" y="342"/>
                </a:lnTo>
                <a:lnTo>
                  <a:pt x="19" y="343"/>
                </a:lnTo>
                <a:lnTo>
                  <a:pt x="19" y="348"/>
                </a:lnTo>
                <a:close/>
                <a:moveTo>
                  <a:pt x="201" y="353"/>
                </a:moveTo>
                <a:lnTo>
                  <a:pt x="201" y="353"/>
                </a:lnTo>
                <a:lnTo>
                  <a:pt x="202" y="347"/>
                </a:lnTo>
                <a:lnTo>
                  <a:pt x="201" y="348"/>
                </a:lnTo>
                <a:lnTo>
                  <a:pt x="201" y="353"/>
                </a:lnTo>
                <a:close/>
                <a:moveTo>
                  <a:pt x="187" y="167"/>
                </a:moveTo>
                <a:lnTo>
                  <a:pt x="187" y="167"/>
                </a:lnTo>
                <a:lnTo>
                  <a:pt x="188" y="168"/>
                </a:lnTo>
                <a:lnTo>
                  <a:pt x="190" y="167"/>
                </a:lnTo>
                <a:lnTo>
                  <a:pt x="190" y="165"/>
                </a:lnTo>
                <a:lnTo>
                  <a:pt x="187" y="167"/>
                </a:lnTo>
                <a:close/>
                <a:moveTo>
                  <a:pt x="133" y="211"/>
                </a:moveTo>
                <a:lnTo>
                  <a:pt x="133" y="211"/>
                </a:lnTo>
                <a:lnTo>
                  <a:pt x="139" y="211"/>
                </a:lnTo>
                <a:lnTo>
                  <a:pt x="138" y="209"/>
                </a:lnTo>
                <a:lnTo>
                  <a:pt x="133" y="209"/>
                </a:lnTo>
                <a:lnTo>
                  <a:pt x="133" y="211"/>
                </a:lnTo>
                <a:close/>
                <a:moveTo>
                  <a:pt x="161" y="198"/>
                </a:moveTo>
                <a:lnTo>
                  <a:pt x="161" y="198"/>
                </a:lnTo>
                <a:lnTo>
                  <a:pt x="160" y="201"/>
                </a:lnTo>
                <a:lnTo>
                  <a:pt x="163" y="201"/>
                </a:lnTo>
                <a:lnTo>
                  <a:pt x="161" y="198"/>
                </a:lnTo>
                <a:close/>
                <a:moveTo>
                  <a:pt x="65" y="353"/>
                </a:moveTo>
                <a:lnTo>
                  <a:pt x="65" y="353"/>
                </a:lnTo>
                <a:lnTo>
                  <a:pt x="62" y="353"/>
                </a:lnTo>
                <a:lnTo>
                  <a:pt x="62" y="354"/>
                </a:lnTo>
                <a:lnTo>
                  <a:pt x="63" y="354"/>
                </a:lnTo>
                <a:lnTo>
                  <a:pt x="65" y="353"/>
                </a:lnTo>
                <a:close/>
                <a:moveTo>
                  <a:pt x="213" y="159"/>
                </a:moveTo>
                <a:lnTo>
                  <a:pt x="213" y="159"/>
                </a:lnTo>
                <a:lnTo>
                  <a:pt x="210" y="154"/>
                </a:lnTo>
                <a:lnTo>
                  <a:pt x="212" y="160"/>
                </a:lnTo>
                <a:lnTo>
                  <a:pt x="213" y="159"/>
                </a:lnTo>
                <a:close/>
                <a:moveTo>
                  <a:pt x="199" y="140"/>
                </a:moveTo>
                <a:lnTo>
                  <a:pt x="199" y="140"/>
                </a:lnTo>
                <a:lnTo>
                  <a:pt x="202" y="145"/>
                </a:lnTo>
                <a:lnTo>
                  <a:pt x="201" y="142"/>
                </a:lnTo>
                <a:lnTo>
                  <a:pt x="201" y="140"/>
                </a:lnTo>
                <a:lnTo>
                  <a:pt x="201" y="138"/>
                </a:lnTo>
                <a:lnTo>
                  <a:pt x="199" y="140"/>
                </a:lnTo>
                <a:close/>
                <a:moveTo>
                  <a:pt x="193" y="154"/>
                </a:moveTo>
                <a:lnTo>
                  <a:pt x="193" y="154"/>
                </a:lnTo>
                <a:lnTo>
                  <a:pt x="196" y="151"/>
                </a:lnTo>
                <a:lnTo>
                  <a:pt x="191" y="153"/>
                </a:lnTo>
                <a:lnTo>
                  <a:pt x="193" y="154"/>
                </a:lnTo>
                <a:close/>
                <a:moveTo>
                  <a:pt x="34" y="266"/>
                </a:moveTo>
                <a:lnTo>
                  <a:pt x="34" y="266"/>
                </a:lnTo>
                <a:lnTo>
                  <a:pt x="35" y="263"/>
                </a:lnTo>
                <a:lnTo>
                  <a:pt x="34" y="263"/>
                </a:lnTo>
                <a:lnTo>
                  <a:pt x="34" y="266"/>
                </a:lnTo>
                <a:close/>
                <a:moveTo>
                  <a:pt x="119" y="58"/>
                </a:moveTo>
                <a:lnTo>
                  <a:pt x="119" y="58"/>
                </a:lnTo>
                <a:lnTo>
                  <a:pt x="117" y="58"/>
                </a:lnTo>
                <a:lnTo>
                  <a:pt x="117" y="61"/>
                </a:lnTo>
                <a:lnTo>
                  <a:pt x="119" y="61"/>
                </a:lnTo>
                <a:lnTo>
                  <a:pt x="119" y="58"/>
                </a:lnTo>
                <a:close/>
                <a:moveTo>
                  <a:pt x="171" y="149"/>
                </a:moveTo>
                <a:lnTo>
                  <a:pt x="171" y="149"/>
                </a:lnTo>
                <a:lnTo>
                  <a:pt x="168" y="151"/>
                </a:lnTo>
                <a:lnTo>
                  <a:pt x="168" y="153"/>
                </a:lnTo>
                <a:lnTo>
                  <a:pt x="171" y="149"/>
                </a:lnTo>
                <a:close/>
                <a:moveTo>
                  <a:pt x="67" y="342"/>
                </a:moveTo>
                <a:lnTo>
                  <a:pt x="67" y="342"/>
                </a:lnTo>
                <a:lnTo>
                  <a:pt x="65" y="342"/>
                </a:lnTo>
                <a:lnTo>
                  <a:pt x="63" y="345"/>
                </a:lnTo>
                <a:lnTo>
                  <a:pt x="65" y="345"/>
                </a:lnTo>
                <a:lnTo>
                  <a:pt x="67" y="342"/>
                </a:lnTo>
                <a:close/>
                <a:moveTo>
                  <a:pt x="101" y="364"/>
                </a:moveTo>
                <a:lnTo>
                  <a:pt x="101" y="364"/>
                </a:lnTo>
                <a:lnTo>
                  <a:pt x="101" y="367"/>
                </a:lnTo>
                <a:lnTo>
                  <a:pt x="103" y="365"/>
                </a:lnTo>
                <a:lnTo>
                  <a:pt x="103" y="362"/>
                </a:lnTo>
                <a:lnTo>
                  <a:pt x="101" y="364"/>
                </a:lnTo>
                <a:close/>
                <a:moveTo>
                  <a:pt x="79" y="222"/>
                </a:moveTo>
                <a:lnTo>
                  <a:pt x="79" y="222"/>
                </a:lnTo>
                <a:lnTo>
                  <a:pt x="78" y="220"/>
                </a:lnTo>
                <a:lnTo>
                  <a:pt x="76" y="225"/>
                </a:lnTo>
                <a:lnTo>
                  <a:pt x="76" y="227"/>
                </a:lnTo>
                <a:lnTo>
                  <a:pt x="79" y="222"/>
                </a:lnTo>
                <a:close/>
                <a:moveTo>
                  <a:pt x="68" y="347"/>
                </a:moveTo>
                <a:lnTo>
                  <a:pt x="68" y="347"/>
                </a:lnTo>
                <a:lnTo>
                  <a:pt x="67" y="347"/>
                </a:lnTo>
                <a:lnTo>
                  <a:pt x="63" y="350"/>
                </a:lnTo>
                <a:lnTo>
                  <a:pt x="67" y="350"/>
                </a:lnTo>
                <a:lnTo>
                  <a:pt x="68" y="347"/>
                </a:lnTo>
                <a:close/>
                <a:moveTo>
                  <a:pt x="169" y="399"/>
                </a:moveTo>
                <a:lnTo>
                  <a:pt x="169" y="399"/>
                </a:lnTo>
                <a:lnTo>
                  <a:pt x="169" y="395"/>
                </a:lnTo>
                <a:lnTo>
                  <a:pt x="164" y="397"/>
                </a:lnTo>
                <a:lnTo>
                  <a:pt x="169" y="399"/>
                </a:lnTo>
                <a:close/>
                <a:moveTo>
                  <a:pt x="84" y="347"/>
                </a:moveTo>
                <a:lnTo>
                  <a:pt x="84" y="347"/>
                </a:lnTo>
                <a:lnTo>
                  <a:pt x="82" y="350"/>
                </a:lnTo>
                <a:lnTo>
                  <a:pt x="84" y="350"/>
                </a:lnTo>
                <a:lnTo>
                  <a:pt x="84" y="347"/>
                </a:lnTo>
                <a:close/>
                <a:moveTo>
                  <a:pt x="59" y="339"/>
                </a:moveTo>
                <a:lnTo>
                  <a:pt x="59" y="339"/>
                </a:lnTo>
                <a:lnTo>
                  <a:pt x="60" y="339"/>
                </a:lnTo>
                <a:lnTo>
                  <a:pt x="62" y="339"/>
                </a:lnTo>
                <a:lnTo>
                  <a:pt x="62" y="337"/>
                </a:lnTo>
                <a:lnTo>
                  <a:pt x="59" y="337"/>
                </a:lnTo>
                <a:lnTo>
                  <a:pt x="59" y="339"/>
                </a:lnTo>
                <a:close/>
                <a:moveTo>
                  <a:pt x="220" y="227"/>
                </a:moveTo>
                <a:lnTo>
                  <a:pt x="220" y="227"/>
                </a:lnTo>
                <a:lnTo>
                  <a:pt x="221" y="224"/>
                </a:lnTo>
                <a:lnTo>
                  <a:pt x="221" y="222"/>
                </a:lnTo>
                <a:lnTo>
                  <a:pt x="220" y="227"/>
                </a:lnTo>
                <a:close/>
                <a:moveTo>
                  <a:pt x="224" y="261"/>
                </a:moveTo>
                <a:lnTo>
                  <a:pt x="224" y="261"/>
                </a:lnTo>
                <a:lnTo>
                  <a:pt x="223" y="261"/>
                </a:lnTo>
                <a:lnTo>
                  <a:pt x="221" y="261"/>
                </a:lnTo>
                <a:lnTo>
                  <a:pt x="221" y="265"/>
                </a:lnTo>
                <a:lnTo>
                  <a:pt x="224" y="261"/>
                </a:lnTo>
                <a:close/>
                <a:moveTo>
                  <a:pt x="134" y="99"/>
                </a:moveTo>
                <a:lnTo>
                  <a:pt x="134" y="99"/>
                </a:lnTo>
                <a:lnTo>
                  <a:pt x="138" y="97"/>
                </a:lnTo>
                <a:lnTo>
                  <a:pt x="136" y="96"/>
                </a:lnTo>
                <a:lnTo>
                  <a:pt x="134" y="97"/>
                </a:lnTo>
                <a:lnTo>
                  <a:pt x="134" y="99"/>
                </a:lnTo>
                <a:close/>
                <a:moveTo>
                  <a:pt x="163" y="246"/>
                </a:moveTo>
                <a:lnTo>
                  <a:pt x="163" y="246"/>
                </a:lnTo>
                <a:lnTo>
                  <a:pt x="164" y="246"/>
                </a:lnTo>
                <a:lnTo>
                  <a:pt x="166" y="244"/>
                </a:lnTo>
                <a:lnTo>
                  <a:pt x="166" y="241"/>
                </a:lnTo>
                <a:lnTo>
                  <a:pt x="163" y="246"/>
                </a:lnTo>
                <a:close/>
                <a:moveTo>
                  <a:pt x="100" y="156"/>
                </a:moveTo>
                <a:lnTo>
                  <a:pt x="100" y="156"/>
                </a:lnTo>
                <a:lnTo>
                  <a:pt x="101" y="156"/>
                </a:lnTo>
                <a:lnTo>
                  <a:pt x="100" y="153"/>
                </a:lnTo>
                <a:lnTo>
                  <a:pt x="100" y="151"/>
                </a:lnTo>
                <a:lnTo>
                  <a:pt x="98" y="149"/>
                </a:lnTo>
                <a:lnTo>
                  <a:pt x="98" y="153"/>
                </a:lnTo>
                <a:lnTo>
                  <a:pt x="100" y="156"/>
                </a:lnTo>
                <a:close/>
                <a:moveTo>
                  <a:pt x="187" y="359"/>
                </a:moveTo>
                <a:lnTo>
                  <a:pt x="187" y="359"/>
                </a:lnTo>
                <a:lnTo>
                  <a:pt x="187" y="361"/>
                </a:lnTo>
                <a:lnTo>
                  <a:pt x="185" y="362"/>
                </a:lnTo>
                <a:lnTo>
                  <a:pt x="185" y="364"/>
                </a:lnTo>
                <a:lnTo>
                  <a:pt x="187" y="362"/>
                </a:lnTo>
                <a:lnTo>
                  <a:pt x="188" y="361"/>
                </a:lnTo>
                <a:lnTo>
                  <a:pt x="187" y="359"/>
                </a:lnTo>
                <a:close/>
                <a:moveTo>
                  <a:pt x="95" y="64"/>
                </a:moveTo>
                <a:lnTo>
                  <a:pt x="95" y="64"/>
                </a:lnTo>
                <a:lnTo>
                  <a:pt x="93" y="64"/>
                </a:lnTo>
                <a:lnTo>
                  <a:pt x="93" y="69"/>
                </a:lnTo>
                <a:lnTo>
                  <a:pt x="95" y="67"/>
                </a:lnTo>
                <a:lnTo>
                  <a:pt x="95" y="64"/>
                </a:lnTo>
                <a:close/>
                <a:moveTo>
                  <a:pt x="204" y="329"/>
                </a:moveTo>
                <a:lnTo>
                  <a:pt x="204" y="329"/>
                </a:lnTo>
                <a:lnTo>
                  <a:pt x="201" y="329"/>
                </a:lnTo>
                <a:lnTo>
                  <a:pt x="199" y="329"/>
                </a:lnTo>
                <a:lnTo>
                  <a:pt x="196" y="329"/>
                </a:lnTo>
                <a:lnTo>
                  <a:pt x="204" y="329"/>
                </a:lnTo>
                <a:close/>
                <a:moveTo>
                  <a:pt x="235" y="252"/>
                </a:moveTo>
                <a:lnTo>
                  <a:pt x="235" y="252"/>
                </a:lnTo>
                <a:lnTo>
                  <a:pt x="235" y="246"/>
                </a:lnTo>
                <a:lnTo>
                  <a:pt x="234" y="246"/>
                </a:lnTo>
                <a:lnTo>
                  <a:pt x="235" y="254"/>
                </a:lnTo>
                <a:lnTo>
                  <a:pt x="235" y="252"/>
                </a:lnTo>
                <a:close/>
                <a:moveTo>
                  <a:pt x="125" y="123"/>
                </a:moveTo>
                <a:lnTo>
                  <a:pt x="125" y="123"/>
                </a:lnTo>
                <a:lnTo>
                  <a:pt x="127" y="119"/>
                </a:lnTo>
                <a:lnTo>
                  <a:pt x="127" y="118"/>
                </a:lnTo>
                <a:lnTo>
                  <a:pt x="125" y="119"/>
                </a:lnTo>
                <a:lnTo>
                  <a:pt x="123" y="121"/>
                </a:lnTo>
                <a:lnTo>
                  <a:pt x="125" y="123"/>
                </a:lnTo>
                <a:close/>
                <a:moveTo>
                  <a:pt x="185" y="358"/>
                </a:moveTo>
                <a:lnTo>
                  <a:pt x="185" y="358"/>
                </a:lnTo>
                <a:lnTo>
                  <a:pt x="187" y="358"/>
                </a:lnTo>
                <a:lnTo>
                  <a:pt x="187" y="354"/>
                </a:lnTo>
                <a:lnTo>
                  <a:pt x="185" y="353"/>
                </a:lnTo>
                <a:lnTo>
                  <a:pt x="185" y="358"/>
                </a:lnTo>
                <a:close/>
                <a:moveTo>
                  <a:pt x="81" y="337"/>
                </a:moveTo>
                <a:lnTo>
                  <a:pt x="81" y="337"/>
                </a:lnTo>
                <a:lnTo>
                  <a:pt x="76" y="337"/>
                </a:lnTo>
                <a:lnTo>
                  <a:pt x="76" y="339"/>
                </a:lnTo>
                <a:lnTo>
                  <a:pt x="81" y="339"/>
                </a:lnTo>
                <a:lnTo>
                  <a:pt x="81" y="337"/>
                </a:lnTo>
                <a:close/>
                <a:moveTo>
                  <a:pt x="123" y="86"/>
                </a:moveTo>
                <a:lnTo>
                  <a:pt x="123" y="86"/>
                </a:lnTo>
                <a:lnTo>
                  <a:pt x="122" y="85"/>
                </a:lnTo>
                <a:lnTo>
                  <a:pt x="122" y="83"/>
                </a:lnTo>
                <a:lnTo>
                  <a:pt x="120" y="83"/>
                </a:lnTo>
                <a:lnTo>
                  <a:pt x="120" y="86"/>
                </a:lnTo>
                <a:lnTo>
                  <a:pt x="122" y="86"/>
                </a:lnTo>
                <a:lnTo>
                  <a:pt x="123" y="86"/>
                </a:lnTo>
                <a:close/>
                <a:moveTo>
                  <a:pt x="158" y="405"/>
                </a:moveTo>
                <a:lnTo>
                  <a:pt x="158" y="405"/>
                </a:lnTo>
                <a:lnTo>
                  <a:pt x="153" y="407"/>
                </a:lnTo>
                <a:lnTo>
                  <a:pt x="160" y="405"/>
                </a:lnTo>
                <a:lnTo>
                  <a:pt x="158" y="405"/>
                </a:lnTo>
                <a:close/>
                <a:moveTo>
                  <a:pt x="141" y="154"/>
                </a:moveTo>
                <a:lnTo>
                  <a:pt x="141" y="154"/>
                </a:lnTo>
                <a:lnTo>
                  <a:pt x="142" y="153"/>
                </a:lnTo>
                <a:lnTo>
                  <a:pt x="142" y="149"/>
                </a:lnTo>
                <a:lnTo>
                  <a:pt x="141" y="151"/>
                </a:lnTo>
                <a:lnTo>
                  <a:pt x="141" y="154"/>
                </a:lnTo>
                <a:close/>
                <a:moveTo>
                  <a:pt x="152" y="167"/>
                </a:moveTo>
                <a:lnTo>
                  <a:pt x="152" y="167"/>
                </a:lnTo>
                <a:lnTo>
                  <a:pt x="150" y="168"/>
                </a:lnTo>
                <a:lnTo>
                  <a:pt x="152" y="173"/>
                </a:lnTo>
                <a:lnTo>
                  <a:pt x="153" y="171"/>
                </a:lnTo>
                <a:lnTo>
                  <a:pt x="152" y="167"/>
                </a:lnTo>
                <a:close/>
                <a:moveTo>
                  <a:pt x="87" y="31"/>
                </a:moveTo>
                <a:lnTo>
                  <a:pt x="87" y="31"/>
                </a:lnTo>
                <a:lnTo>
                  <a:pt x="89" y="34"/>
                </a:lnTo>
                <a:lnTo>
                  <a:pt x="89" y="36"/>
                </a:lnTo>
                <a:lnTo>
                  <a:pt x="90" y="34"/>
                </a:lnTo>
                <a:lnTo>
                  <a:pt x="87" y="31"/>
                </a:lnTo>
                <a:close/>
                <a:moveTo>
                  <a:pt x="207" y="209"/>
                </a:moveTo>
                <a:lnTo>
                  <a:pt x="207" y="209"/>
                </a:lnTo>
                <a:lnTo>
                  <a:pt x="209" y="211"/>
                </a:lnTo>
                <a:lnTo>
                  <a:pt x="210" y="208"/>
                </a:lnTo>
                <a:lnTo>
                  <a:pt x="209" y="208"/>
                </a:lnTo>
                <a:lnTo>
                  <a:pt x="207" y="209"/>
                </a:lnTo>
                <a:close/>
                <a:moveTo>
                  <a:pt x="182" y="343"/>
                </a:moveTo>
                <a:lnTo>
                  <a:pt x="182" y="343"/>
                </a:lnTo>
                <a:lnTo>
                  <a:pt x="182" y="348"/>
                </a:lnTo>
                <a:lnTo>
                  <a:pt x="183" y="347"/>
                </a:lnTo>
                <a:lnTo>
                  <a:pt x="183" y="343"/>
                </a:lnTo>
                <a:lnTo>
                  <a:pt x="182" y="343"/>
                </a:lnTo>
                <a:close/>
                <a:moveTo>
                  <a:pt x="194" y="384"/>
                </a:moveTo>
                <a:lnTo>
                  <a:pt x="194" y="384"/>
                </a:lnTo>
                <a:lnTo>
                  <a:pt x="194" y="381"/>
                </a:lnTo>
                <a:lnTo>
                  <a:pt x="193" y="383"/>
                </a:lnTo>
                <a:lnTo>
                  <a:pt x="194" y="384"/>
                </a:lnTo>
                <a:close/>
                <a:moveTo>
                  <a:pt x="133" y="94"/>
                </a:moveTo>
                <a:lnTo>
                  <a:pt x="133" y="94"/>
                </a:lnTo>
                <a:lnTo>
                  <a:pt x="134" y="94"/>
                </a:lnTo>
                <a:lnTo>
                  <a:pt x="133" y="91"/>
                </a:lnTo>
                <a:lnTo>
                  <a:pt x="131" y="91"/>
                </a:lnTo>
                <a:lnTo>
                  <a:pt x="133" y="94"/>
                </a:lnTo>
                <a:close/>
                <a:moveTo>
                  <a:pt x="183" y="211"/>
                </a:moveTo>
                <a:lnTo>
                  <a:pt x="183" y="211"/>
                </a:lnTo>
                <a:lnTo>
                  <a:pt x="182" y="206"/>
                </a:lnTo>
                <a:lnTo>
                  <a:pt x="182" y="208"/>
                </a:lnTo>
                <a:lnTo>
                  <a:pt x="183" y="211"/>
                </a:lnTo>
                <a:close/>
                <a:moveTo>
                  <a:pt x="193" y="132"/>
                </a:moveTo>
                <a:lnTo>
                  <a:pt x="193" y="132"/>
                </a:lnTo>
                <a:lnTo>
                  <a:pt x="194" y="138"/>
                </a:lnTo>
                <a:lnTo>
                  <a:pt x="196" y="137"/>
                </a:lnTo>
                <a:lnTo>
                  <a:pt x="193" y="132"/>
                </a:lnTo>
                <a:close/>
                <a:moveTo>
                  <a:pt x="144" y="143"/>
                </a:moveTo>
                <a:lnTo>
                  <a:pt x="144" y="143"/>
                </a:lnTo>
                <a:lnTo>
                  <a:pt x="146" y="142"/>
                </a:lnTo>
                <a:lnTo>
                  <a:pt x="146" y="138"/>
                </a:lnTo>
                <a:lnTo>
                  <a:pt x="142" y="140"/>
                </a:lnTo>
                <a:lnTo>
                  <a:pt x="144" y="143"/>
                </a:lnTo>
                <a:close/>
                <a:moveTo>
                  <a:pt x="76" y="206"/>
                </a:moveTo>
                <a:lnTo>
                  <a:pt x="76" y="206"/>
                </a:lnTo>
                <a:lnTo>
                  <a:pt x="73" y="211"/>
                </a:lnTo>
                <a:lnTo>
                  <a:pt x="76" y="208"/>
                </a:lnTo>
                <a:lnTo>
                  <a:pt x="76" y="206"/>
                </a:lnTo>
                <a:close/>
                <a:moveTo>
                  <a:pt x="166" y="222"/>
                </a:moveTo>
                <a:lnTo>
                  <a:pt x="166" y="222"/>
                </a:lnTo>
                <a:lnTo>
                  <a:pt x="168" y="219"/>
                </a:lnTo>
                <a:lnTo>
                  <a:pt x="168" y="217"/>
                </a:lnTo>
                <a:lnTo>
                  <a:pt x="166" y="219"/>
                </a:lnTo>
                <a:lnTo>
                  <a:pt x="166" y="222"/>
                </a:lnTo>
                <a:close/>
                <a:moveTo>
                  <a:pt x="21" y="359"/>
                </a:moveTo>
                <a:lnTo>
                  <a:pt x="21" y="359"/>
                </a:lnTo>
                <a:lnTo>
                  <a:pt x="22" y="361"/>
                </a:lnTo>
                <a:lnTo>
                  <a:pt x="24" y="361"/>
                </a:lnTo>
                <a:lnTo>
                  <a:pt x="22" y="358"/>
                </a:lnTo>
                <a:lnTo>
                  <a:pt x="21" y="359"/>
                </a:lnTo>
                <a:close/>
                <a:moveTo>
                  <a:pt x="112" y="50"/>
                </a:moveTo>
                <a:lnTo>
                  <a:pt x="112" y="50"/>
                </a:lnTo>
                <a:lnTo>
                  <a:pt x="114" y="52"/>
                </a:lnTo>
                <a:lnTo>
                  <a:pt x="116" y="52"/>
                </a:lnTo>
                <a:lnTo>
                  <a:pt x="114" y="48"/>
                </a:lnTo>
                <a:lnTo>
                  <a:pt x="112" y="50"/>
                </a:lnTo>
                <a:close/>
                <a:moveTo>
                  <a:pt x="117" y="178"/>
                </a:moveTo>
                <a:lnTo>
                  <a:pt x="117" y="178"/>
                </a:lnTo>
                <a:lnTo>
                  <a:pt x="119" y="178"/>
                </a:lnTo>
                <a:lnTo>
                  <a:pt x="119" y="175"/>
                </a:lnTo>
                <a:lnTo>
                  <a:pt x="117" y="178"/>
                </a:lnTo>
                <a:close/>
                <a:moveTo>
                  <a:pt x="125" y="388"/>
                </a:moveTo>
                <a:lnTo>
                  <a:pt x="125" y="388"/>
                </a:lnTo>
                <a:lnTo>
                  <a:pt x="120" y="388"/>
                </a:lnTo>
                <a:lnTo>
                  <a:pt x="120" y="389"/>
                </a:lnTo>
                <a:lnTo>
                  <a:pt x="125" y="388"/>
                </a:lnTo>
                <a:close/>
                <a:moveTo>
                  <a:pt x="180" y="348"/>
                </a:moveTo>
                <a:lnTo>
                  <a:pt x="180" y="348"/>
                </a:lnTo>
                <a:lnTo>
                  <a:pt x="180" y="347"/>
                </a:lnTo>
                <a:lnTo>
                  <a:pt x="177" y="348"/>
                </a:lnTo>
                <a:lnTo>
                  <a:pt x="179" y="350"/>
                </a:lnTo>
                <a:lnTo>
                  <a:pt x="180" y="348"/>
                </a:lnTo>
                <a:close/>
                <a:moveTo>
                  <a:pt x="73" y="266"/>
                </a:moveTo>
                <a:lnTo>
                  <a:pt x="73" y="266"/>
                </a:lnTo>
                <a:lnTo>
                  <a:pt x="75" y="269"/>
                </a:lnTo>
                <a:lnTo>
                  <a:pt x="76" y="266"/>
                </a:lnTo>
                <a:lnTo>
                  <a:pt x="73" y="266"/>
                </a:lnTo>
                <a:close/>
                <a:moveTo>
                  <a:pt x="188" y="370"/>
                </a:moveTo>
                <a:lnTo>
                  <a:pt x="188" y="370"/>
                </a:lnTo>
                <a:lnTo>
                  <a:pt x="187" y="369"/>
                </a:lnTo>
                <a:lnTo>
                  <a:pt x="187" y="367"/>
                </a:lnTo>
                <a:lnTo>
                  <a:pt x="185" y="367"/>
                </a:lnTo>
                <a:lnTo>
                  <a:pt x="187" y="370"/>
                </a:lnTo>
                <a:lnTo>
                  <a:pt x="188" y="370"/>
                </a:lnTo>
                <a:close/>
                <a:moveTo>
                  <a:pt x="229" y="277"/>
                </a:moveTo>
                <a:lnTo>
                  <a:pt x="229" y="277"/>
                </a:lnTo>
                <a:lnTo>
                  <a:pt x="229" y="274"/>
                </a:lnTo>
                <a:lnTo>
                  <a:pt x="228" y="276"/>
                </a:lnTo>
                <a:lnTo>
                  <a:pt x="226" y="277"/>
                </a:lnTo>
                <a:lnTo>
                  <a:pt x="229" y="277"/>
                </a:lnTo>
                <a:close/>
                <a:moveTo>
                  <a:pt x="128" y="167"/>
                </a:moveTo>
                <a:lnTo>
                  <a:pt x="128" y="167"/>
                </a:lnTo>
                <a:lnTo>
                  <a:pt x="127" y="171"/>
                </a:lnTo>
                <a:lnTo>
                  <a:pt x="128" y="170"/>
                </a:lnTo>
                <a:lnTo>
                  <a:pt x="128" y="167"/>
                </a:lnTo>
                <a:close/>
                <a:moveTo>
                  <a:pt x="221" y="209"/>
                </a:moveTo>
                <a:lnTo>
                  <a:pt x="221" y="209"/>
                </a:lnTo>
                <a:lnTo>
                  <a:pt x="223" y="212"/>
                </a:lnTo>
                <a:lnTo>
                  <a:pt x="224" y="212"/>
                </a:lnTo>
                <a:lnTo>
                  <a:pt x="221" y="209"/>
                </a:lnTo>
                <a:close/>
                <a:moveTo>
                  <a:pt x="231" y="318"/>
                </a:moveTo>
                <a:lnTo>
                  <a:pt x="231" y="318"/>
                </a:lnTo>
                <a:lnTo>
                  <a:pt x="234" y="318"/>
                </a:lnTo>
                <a:lnTo>
                  <a:pt x="234" y="317"/>
                </a:lnTo>
                <a:lnTo>
                  <a:pt x="231" y="317"/>
                </a:lnTo>
                <a:lnTo>
                  <a:pt x="231" y="318"/>
                </a:lnTo>
                <a:close/>
                <a:moveTo>
                  <a:pt x="15" y="337"/>
                </a:moveTo>
                <a:lnTo>
                  <a:pt x="15" y="337"/>
                </a:lnTo>
                <a:lnTo>
                  <a:pt x="13" y="337"/>
                </a:lnTo>
                <a:lnTo>
                  <a:pt x="13" y="340"/>
                </a:lnTo>
                <a:lnTo>
                  <a:pt x="13" y="342"/>
                </a:lnTo>
                <a:lnTo>
                  <a:pt x="15" y="340"/>
                </a:lnTo>
                <a:lnTo>
                  <a:pt x="15" y="339"/>
                </a:lnTo>
                <a:lnTo>
                  <a:pt x="15" y="337"/>
                </a:lnTo>
                <a:close/>
                <a:moveTo>
                  <a:pt x="84" y="257"/>
                </a:moveTo>
                <a:lnTo>
                  <a:pt x="84" y="257"/>
                </a:lnTo>
                <a:lnTo>
                  <a:pt x="82" y="258"/>
                </a:lnTo>
                <a:lnTo>
                  <a:pt x="82" y="261"/>
                </a:lnTo>
                <a:lnTo>
                  <a:pt x="84" y="261"/>
                </a:lnTo>
                <a:lnTo>
                  <a:pt x="84" y="257"/>
                </a:lnTo>
                <a:close/>
                <a:moveTo>
                  <a:pt x="183" y="392"/>
                </a:moveTo>
                <a:lnTo>
                  <a:pt x="183" y="392"/>
                </a:lnTo>
                <a:lnTo>
                  <a:pt x="185" y="395"/>
                </a:lnTo>
                <a:lnTo>
                  <a:pt x="187" y="394"/>
                </a:lnTo>
                <a:lnTo>
                  <a:pt x="185" y="392"/>
                </a:lnTo>
                <a:lnTo>
                  <a:pt x="183" y="392"/>
                </a:lnTo>
                <a:close/>
                <a:moveTo>
                  <a:pt x="90" y="407"/>
                </a:moveTo>
                <a:lnTo>
                  <a:pt x="90" y="407"/>
                </a:lnTo>
                <a:lnTo>
                  <a:pt x="98" y="410"/>
                </a:lnTo>
                <a:lnTo>
                  <a:pt x="98" y="408"/>
                </a:lnTo>
                <a:lnTo>
                  <a:pt x="95" y="408"/>
                </a:lnTo>
                <a:lnTo>
                  <a:pt x="90" y="407"/>
                </a:lnTo>
                <a:close/>
                <a:moveTo>
                  <a:pt x="32" y="362"/>
                </a:moveTo>
                <a:lnTo>
                  <a:pt x="32" y="362"/>
                </a:lnTo>
                <a:lnTo>
                  <a:pt x="30" y="361"/>
                </a:lnTo>
                <a:lnTo>
                  <a:pt x="30" y="364"/>
                </a:lnTo>
                <a:lnTo>
                  <a:pt x="32" y="365"/>
                </a:lnTo>
                <a:lnTo>
                  <a:pt x="32" y="362"/>
                </a:lnTo>
                <a:close/>
                <a:moveTo>
                  <a:pt x="27" y="299"/>
                </a:moveTo>
                <a:lnTo>
                  <a:pt x="27" y="299"/>
                </a:lnTo>
                <a:lnTo>
                  <a:pt x="26" y="302"/>
                </a:lnTo>
                <a:lnTo>
                  <a:pt x="27" y="302"/>
                </a:lnTo>
                <a:lnTo>
                  <a:pt x="27" y="299"/>
                </a:lnTo>
                <a:close/>
                <a:moveTo>
                  <a:pt x="226" y="231"/>
                </a:moveTo>
                <a:lnTo>
                  <a:pt x="226" y="231"/>
                </a:lnTo>
                <a:lnTo>
                  <a:pt x="229" y="230"/>
                </a:lnTo>
                <a:lnTo>
                  <a:pt x="231" y="228"/>
                </a:lnTo>
                <a:lnTo>
                  <a:pt x="226" y="231"/>
                </a:lnTo>
                <a:close/>
                <a:moveTo>
                  <a:pt x="169" y="375"/>
                </a:moveTo>
                <a:lnTo>
                  <a:pt x="169" y="375"/>
                </a:lnTo>
                <a:lnTo>
                  <a:pt x="169" y="370"/>
                </a:lnTo>
                <a:lnTo>
                  <a:pt x="168" y="370"/>
                </a:lnTo>
                <a:lnTo>
                  <a:pt x="168" y="375"/>
                </a:lnTo>
                <a:lnTo>
                  <a:pt x="169" y="375"/>
                </a:lnTo>
                <a:close/>
                <a:moveTo>
                  <a:pt x="100" y="41"/>
                </a:moveTo>
                <a:lnTo>
                  <a:pt x="100" y="41"/>
                </a:lnTo>
                <a:lnTo>
                  <a:pt x="100" y="39"/>
                </a:lnTo>
                <a:lnTo>
                  <a:pt x="98" y="37"/>
                </a:lnTo>
                <a:lnTo>
                  <a:pt x="100" y="41"/>
                </a:lnTo>
                <a:close/>
                <a:moveTo>
                  <a:pt x="198" y="157"/>
                </a:moveTo>
                <a:lnTo>
                  <a:pt x="198" y="157"/>
                </a:lnTo>
                <a:lnTo>
                  <a:pt x="199" y="157"/>
                </a:lnTo>
                <a:lnTo>
                  <a:pt x="198" y="154"/>
                </a:lnTo>
                <a:lnTo>
                  <a:pt x="196" y="156"/>
                </a:lnTo>
                <a:lnTo>
                  <a:pt x="198" y="157"/>
                </a:lnTo>
                <a:close/>
                <a:moveTo>
                  <a:pt x="144" y="179"/>
                </a:moveTo>
                <a:lnTo>
                  <a:pt x="144" y="179"/>
                </a:lnTo>
                <a:lnTo>
                  <a:pt x="146" y="176"/>
                </a:lnTo>
                <a:lnTo>
                  <a:pt x="144" y="175"/>
                </a:lnTo>
                <a:lnTo>
                  <a:pt x="144" y="179"/>
                </a:lnTo>
                <a:close/>
                <a:moveTo>
                  <a:pt x="106" y="345"/>
                </a:moveTo>
                <a:lnTo>
                  <a:pt x="106" y="345"/>
                </a:lnTo>
                <a:lnTo>
                  <a:pt x="108" y="345"/>
                </a:lnTo>
                <a:lnTo>
                  <a:pt x="108" y="340"/>
                </a:lnTo>
                <a:lnTo>
                  <a:pt x="106" y="345"/>
                </a:lnTo>
                <a:close/>
                <a:moveTo>
                  <a:pt x="10" y="347"/>
                </a:moveTo>
                <a:lnTo>
                  <a:pt x="10" y="347"/>
                </a:lnTo>
                <a:lnTo>
                  <a:pt x="11" y="351"/>
                </a:lnTo>
                <a:lnTo>
                  <a:pt x="10" y="347"/>
                </a:lnTo>
                <a:close/>
                <a:moveTo>
                  <a:pt x="30" y="271"/>
                </a:moveTo>
                <a:lnTo>
                  <a:pt x="30" y="271"/>
                </a:lnTo>
                <a:lnTo>
                  <a:pt x="30" y="266"/>
                </a:lnTo>
                <a:lnTo>
                  <a:pt x="29" y="271"/>
                </a:lnTo>
                <a:lnTo>
                  <a:pt x="30" y="271"/>
                </a:lnTo>
                <a:close/>
                <a:moveTo>
                  <a:pt x="138" y="388"/>
                </a:moveTo>
                <a:lnTo>
                  <a:pt x="138" y="388"/>
                </a:lnTo>
                <a:lnTo>
                  <a:pt x="141" y="388"/>
                </a:lnTo>
                <a:lnTo>
                  <a:pt x="141" y="386"/>
                </a:lnTo>
                <a:lnTo>
                  <a:pt x="138" y="388"/>
                </a:lnTo>
                <a:close/>
                <a:moveTo>
                  <a:pt x="52" y="378"/>
                </a:moveTo>
                <a:lnTo>
                  <a:pt x="52" y="378"/>
                </a:lnTo>
                <a:lnTo>
                  <a:pt x="51" y="377"/>
                </a:lnTo>
                <a:lnTo>
                  <a:pt x="49" y="373"/>
                </a:lnTo>
                <a:lnTo>
                  <a:pt x="51" y="377"/>
                </a:lnTo>
                <a:lnTo>
                  <a:pt x="52" y="378"/>
                </a:lnTo>
                <a:close/>
                <a:moveTo>
                  <a:pt x="98" y="102"/>
                </a:moveTo>
                <a:lnTo>
                  <a:pt x="98" y="102"/>
                </a:lnTo>
                <a:lnTo>
                  <a:pt x="100" y="99"/>
                </a:lnTo>
                <a:lnTo>
                  <a:pt x="98" y="99"/>
                </a:lnTo>
                <a:lnTo>
                  <a:pt x="98" y="102"/>
                </a:lnTo>
                <a:close/>
                <a:moveTo>
                  <a:pt x="169" y="137"/>
                </a:moveTo>
                <a:lnTo>
                  <a:pt x="169" y="137"/>
                </a:lnTo>
                <a:lnTo>
                  <a:pt x="172" y="134"/>
                </a:lnTo>
                <a:lnTo>
                  <a:pt x="168" y="135"/>
                </a:lnTo>
                <a:lnTo>
                  <a:pt x="169" y="137"/>
                </a:lnTo>
                <a:close/>
                <a:moveTo>
                  <a:pt x="190" y="151"/>
                </a:moveTo>
                <a:lnTo>
                  <a:pt x="190" y="151"/>
                </a:lnTo>
                <a:lnTo>
                  <a:pt x="188" y="148"/>
                </a:lnTo>
                <a:lnTo>
                  <a:pt x="187" y="149"/>
                </a:lnTo>
                <a:lnTo>
                  <a:pt x="188" y="151"/>
                </a:lnTo>
                <a:lnTo>
                  <a:pt x="190" y="151"/>
                </a:lnTo>
                <a:close/>
                <a:moveTo>
                  <a:pt x="221" y="320"/>
                </a:moveTo>
                <a:lnTo>
                  <a:pt x="221" y="320"/>
                </a:lnTo>
                <a:lnTo>
                  <a:pt x="220" y="321"/>
                </a:lnTo>
                <a:lnTo>
                  <a:pt x="218" y="324"/>
                </a:lnTo>
                <a:lnTo>
                  <a:pt x="220" y="324"/>
                </a:lnTo>
                <a:lnTo>
                  <a:pt x="221" y="320"/>
                </a:lnTo>
                <a:close/>
                <a:moveTo>
                  <a:pt x="81" y="190"/>
                </a:moveTo>
                <a:lnTo>
                  <a:pt x="81" y="190"/>
                </a:lnTo>
                <a:lnTo>
                  <a:pt x="79" y="195"/>
                </a:lnTo>
                <a:lnTo>
                  <a:pt x="81" y="192"/>
                </a:lnTo>
                <a:lnTo>
                  <a:pt x="81" y="190"/>
                </a:lnTo>
                <a:close/>
                <a:moveTo>
                  <a:pt x="205" y="364"/>
                </a:moveTo>
                <a:lnTo>
                  <a:pt x="205" y="364"/>
                </a:lnTo>
                <a:lnTo>
                  <a:pt x="207" y="362"/>
                </a:lnTo>
                <a:lnTo>
                  <a:pt x="207" y="361"/>
                </a:lnTo>
                <a:lnTo>
                  <a:pt x="205" y="359"/>
                </a:lnTo>
                <a:lnTo>
                  <a:pt x="205" y="364"/>
                </a:lnTo>
                <a:close/>
                <a:moveTo>
                  <a:pt x="90" y="190"/>
                </a:moveTo>
                <a:lnTo>
                  <a:pt x="90" y="190"/>
                </a:lnTo>
                <a:lnTo>
                  <a:pt x="90" y="192"/>
                </a:lnTo>
                <a:lnTo>
                  <a:pt x="92" y="190"/>
                </a:lnTo>
                <a:lnTo>
                  <a:pt x="90" y="189"/>
                </a:lnTo>
                <a:lnTo>
                  <a:pt x="90" y="190"/>
                </a:lnTo>
                <a:close/>
                <a:moveTo>
                  <a:pt x="95" y="151"/>
                </a:moveTo>
                <a:lnTo>
                  <a:pt x="95" y="151"/>
                </a:lnTo>
                <a:lnTo>
                  <a:pt x="93" y="157"/>
                </a:lnTo>
                <a:lnTo>
                  <a:pt x="95" y="153"/>
                </a:lnTo>
                <a:lnTo>
                  <a:pt x="95" y="151"/>
                </a:lnTo>
                <a:close/>
                <a:moveTo>
                  <a:pt x="100" y="332"/>
                </a:moveTo>
                <a:lnTo>
                  <a:pt x="100" y="332"/>
                </a:lnTo>
                <a:lnTo>
                  <a:pt x="95" y="334"/>
                </a:lnTo>
                <a:lnTo>
                  <a:pt x="97" y="334"/>
                </a:lnTo>
                <a:lnTo>
                  <a:pt x="100" y="334"/>
                </a:lnTo>
                <a:lnTo>
                  <a:pt x="100" y="332"/>
                </a:lnTo>
                <a:close/>
                <a:moveTo>
                  <a:pt x="153" y="116"/>
                </a:moveTo>
                <a:lnTo>
                  <a:pt x="153" y="116"/>
                </a:lnTo>
                <a:lnTo>
                  <a:pt x="147" y="119"/>
                </a:lnTo>
                <a:lnTo>
                  <a:pt x="149" y="119"/>
                </a:lnTo>
                <a:lnTo>
                  <a:pt x="153" y="116"/>
                </a:lnTo>
                <a:close/>
                <a:moveTo>
                  <a:pt x="122" y="126"/>
                </a:moveTo>
                <a:lnTo>
                  <a:pt x="122" y="126"/>
                </a:lnTo>
                <a:lnTo>
                  <a:pt x="122" y="124"/>
                </a:lnTo>
                <a:lnTo>
                  <a:pt x="122" y="123"/>
                </a:lnTo>
                <a:lnTo>
                  <a:pt x="120" y="124"/>
                </a:lnTo>
                <a:lnTo>
                  <a:pt x="122" y="126"/>
                </a:lnTo>
                <a:close/>
                <a:moveTo>
                  <a:pt x="207" y="252"/>
                </a:moveTo>
                <a:lnTo>
                  <a:pt x="207" y="252"/>
                </a:lnTo>
                <a:lnTo>
                  <a:pt x="205" y="249"/>
                </a:lnTo>
                <a:lnTo>
                  <a:pt x="204" y="250"/>
                </a:lnTo>
                <a:lnTo>
                  <a:pt x="207" y="252"/>
                </a:lnTo>
                <a:close/>
                <a:moveTo>
                  <a:pt x="10" y="324"/>
                </a:moveTo>
                <a:lnTo>
                  <a:pt x="10" y="324"/>
                </a:lnTo>
                <a:lnTo>
                  <a:pt x="11" y="321"/>
                </a:lnTo>
                <a:lnTo>
                  <a:pt x="11" y="320"/>
                </a:lnTo>
                <a:lnTo>
                  <a:pt x="10" y="320"/>
                </a:lnTo>
                <a:lnTo>
                  <a:pt x="10" y="324"/>
                </a:lnTo>
                <a:close/>
                <a:moveTo>
                  <a:pt x="237" y="242"/>
                </a:moveTo>
                <a:lnTo>
                  <a:pt x="237" y="242"/>
                </a:lnTo>
                <a:lnTo>
                  <a:pt x="239" y="252"/>
                </a:lnTo>
                <a:lnTo>
                  <a:pt x="237" y="242"/>
                </a:lnTo>
                <a:close/>
                <a:moveTo>
                  <a:pt x="175" y="269"/>
                </a:moveTo>
                <a:lnTo>
                  <a:pt x="175" y="269"/>
                </a:lnTo>
                <a:lnTo>
                  <a:pt x="174" y="269"/>
                </a:lnTo>
                <a:lnTo>
                  <a:pt x="171" y="269"/>
                </a:lnTo>
                <a:lnTo>
                  <a:pt x="175" y="269"/>
                </a:lnTo>
                <a:close/>
                <a:moveTo>
                  <a:pt x="82" y="394"/>
                </a:moveTo>
                <a:lnTo>
                  <a:pt x="82" y="394"/>
                </a:lnTo>
                <a:lnTo>
                  <a:pt x="82" y="392"/>
                </a:lnTo>
                <a:lnTo>
                  <a:pt x="81" y="391"/>
                </a:lnTo>
                <a:lnTo>
                  <a:pt x="81" y="392"/>
                </a:lnTo>
                <a:lnTo>
                  <a:pt x="82" y="394"/>
                </a:lnTo>
                <a:close/>
                <a:moveTo>
                  <a:pt x="37" y="277"/>
                </a:moveTo>
                <a:lnTo>
                  <a:pt x="37" y="277"/>
                </a:lnTo>
                <a:lnTo>
                  <a:pt x="34" y="277"/>
                </a:lnTo>
                <a:lnTo>
                  <a:pt x="34" y="279"/>
                </a:lnTo>
                <a:lnTo>
                  <a:pt x="35" y="279"/>
                </a:lnTo>
                <a:lnTo>
                  <a:pt x="37" y="277"/>
                </a:lnTo>
                <a:close/>
                <a:moveTo>
                  <a:pt x="190" y="337"/>
                </a:moveTo>
                <a:lnTo>
                  <a:pt x="190" y="337"/>
                </a:lnTo>
                <a:lnTo>
                  <a:pt x="193" y="336"/>
                </a:lnTo>
                <a:lnTo>
                  <a:pt x="190" y="336"/>
                </a:lnTo>
                <a:lnTo>
                  <a:pt x="190" y="337"/>
                </a:lnTo>
                <a:close/>
                <a:moveTo>
                  <a:pt x="84" y="224"/>
                </a:moveTo>
                <a:lnTo>
                  <a:pt x="84" y="224"/>
                </a:lnTo>
                <a:lnTo>
                  <a:pt x="84" y="225"/>
                </a:lnTo>
                <a:lnTo>
                  <a:pt x="84" y="228"/>
                </a:lnTo>
                <a:lnTo>
                  <a:pt x="86" y="227"/>
                </a:lnTo>
                <a:lnTo>
                  <a:pt x="84" y="224"/>
                </a:lnTo>
                <a:close/>
                <a:moveTo>
                  <a:pt x="202" y="337"/>
                </a:moveTo>
                <a:lnTo>
                  <a:pt x="202" y="337"/>
                </a:lnTo>
                <a:lnTo>
                  <a:pt x="201" y="342"/>
                </a:lnTo>
                <a:lnTo>
                  <a:pt x="202" y="340"/>
                </a:lnTo>
                <a:lnTo>
                  <a:pt x="202" y="337"/>
                </a:lnTo>
                <a:close/>
                <a:moveTo>
                  <a:pt x="127" y="64"/>
                </a:moveTo>
                <a:lnTo>
                  <a:pt x="127" y="64"/>
                </a:lnTo>
                <a:lnTo>
                  <a:pt x="128" y="67"/>
                </a:lnTo>
                <a:lnTo>
                  <a:pt x="130" y="67"/>
                </a:lnTo>
                <a:lnTo>
                  <a:pt x="127" y="64"/>
                </a:lnTo>
                <a:close/>
                <a:moveTo>
                  <a:pt x="84" y="377"/>
                </a:moveTo>
                <a:lnTo>
                  <a:pt x="84" y="377"/>
                </a:lnTo>
                <a:lnTo>
                  <a:pt x="84" y="378"/>
                </a:lnTo>
                <a:lnTo>
                  <a:pt x="84" y="381"/>
                </a:lnTo>
                <a:lnTo>
                  <a:pt x="84" y="380"/>
                </a:lnTo>
                <a:lnTo>
                  <a:pt x="84" y="377"/>
                </a:lnTo>
                <a:close/>
                <a:moveTo>
                  <a:pt x="201" y="165"/>
                </a:moveTo>
                <a:lnTo>
                  <a:pt x="201" y="165"/>
                </a:lnTo>
                <a:lnTo>
                  <a:pt x="202" y="165"/>
                </a:lnTo>
                <a:lnTo>
                  <a:pt x="201" y="160"/>
                </a:lnTo>
                <a:lnTo>
                  <a:pt x="199" y="160"/>
                </a:lnTo>
                <a:lnTo>
                  <a:pt x="199" y="162"/>
                </a:lnTo>
                <a:lnTo>
                  <a:pt x="201" y="165"/>
                </a:lnTo>
                <a:close/>
                <a:moveTo>
                  <a:pt x="223" y="230"/>
                </a:moveTo>
                <a:lnTo>
                  <a:pt x="223" y="230"/>
                </a:lnTo>
                <a:lnTo>
                  <a:pt x="223" y="227"/>
                </a:lnTo>
                <a:lnTo>
                  <a:pt x="221" y="228"/>
                </a:lnTo>
                <a:lnTo>
                  <a:pt x="223" y="230"/>
                </a:lnTo>
                <a:close/>
                <a:moveTo>
                  <a:pt x="210" y="353"/>
                </a:moveTo>
                <a:lnTo>
                  <a:pt x="210" y="353"/>
                </a:lnTo>
                <a:lnTo>
                  <a:pt x="209" y="350"/>
                </a:lnTo>
                <a:lnTo>
                  <a:pt x="207" y="353"/>
                </a:lnTo>
                <a:lnTo>
                  <a:pt x="210" y="353"/>
                </a:lnTo>
                <a:close/>
                <a:moveTo>
                  <a:pt x="187" y="148"/>
                </a:moveTo>
                <a:lnTo>
                  <a:pt x="187" y="148"/>
                </a:lnTo>
                <a:lnTo>
                  <a:pt x="188" y="146"/>
                </a:lnTo>
                <a:lnTo>
                  <a:pt x="188" y="145"/>
                </a:lnTo>
                <a:lnTo>
                  <a:pt x="185" y="146"/>
                </a:lnTo>
                <a:lnTo>
                  <a:pt x="187" y="148"/>
                </a:lnTo>
                <a:close/>
                <a:moveTo>
                  <a:pt x="185" y="151"/>
                </a:moveTo>
                <a:lnTo>
                  <a:pt x="185" y="151"/>
                </a:lnTo>
                <a:lnTo>
                  <a:pt x="182" y="154"/>
                </a:lnTo>
                <a:lnTo>
                  <a:pt x="185" y="154"/>
                </a:lnTo>
                <a:lnTo>
                  <a:pt x="185" y="153"/>
                </a:lnTo>
                <a:lnTo>
                  <a:pt x="185" y="151"/>
                </a:lnTo>
                <a:close/>
                <a:moveTo>
                  <a:pt x="172" y="184"/>
                </a:moveTo>
                <a:lnTo>
                  <a:pt x="172" y="184"/>
                </a:lnTo>
                <a:lnTo>
                  <a:pt x="174" y="179"/>
                </a:lnTo>
                <a:lnTo>
                  <a:pt x="174" y="178"/>
                </a:lnTo>
                <a:lnTo>
                  <a:pt x="172" y="181"/>
                </a:lnTo>
                <a:lnTo>
                  <a:pt x="172" y="184"/>
                </a:lnTo>
                <a:close/>
                <a:moveTo>
                  <a:pt x="123" y="149"/>
                </a:moveTo>
                <a:lnTo>
                  <a:pt x="123" y="149"/>
                </a:lnTo>
                <a:lnTo>
                  <a:pt x="119" y="156"/>
                </a:lnTo>
                <a:lnTo>
                  <a:pt x="122" y="154"/>
                </a:lnTo>
                <a:lnTo>
                  <a:pt x="123" y="149"/>
                </a:lnTo>
                <a:close/>
                <a:moveTo>
                  <a:pt x="19" y="356"/>
                </a:moveTo>
                <a:lnTo>
                  <a:pt x="19" y="356"/>
                </a:lnTo>
                <a:lnTo>
                  <a:pt x="21" y="354"/>
                </a:lnTo>
                <a:lnTo>
                  <a:pt x="19" y="353"/>
                </a:lnTo>
                <a:lnTo>
                  <a:pt x="19" y="354"/>
                </a:lnTo>
                <a:lnTo>
                  <a:pt x="19" y="356"/>
                </a:lnTo>
                <a:close/>
                <a:moveTo>
                  <a:pt x="198" y="337"/>
                </a:moveTo>
                <a:lnTo>
                  <a:pt x="198" y="337"/>
                </a:lnTo>
                <a:lnTo>
                  <a:pt x="199" y="340"/>
                </a:lnTo>
                <a:lnTo>
                  <a:pt x="201" y="336"/>
                </a:lnTo>
                <a:lnTo>
                  <a:pt x="199" y="337"/>
                </a:lnTo>
                <a:lnTo>
                  <a:pt x="198" y="337"/>
                </a:lnTo>
                <a:close/>
                <a:moveTo>
                  <a:pt x="114" y="168"/>
                </a:moveTo>
                <a:lnTo>
                  <a:pt x="114" y="168"/>
                </a:lnTo>
                <a:lnTo>
                  <a:pt x="116" y="168"/>
                </a:lnTo>
                <a:lnTo>
                  <a:pt x="117" y="167"/>
                </a:lnTo>
                <a:lnTo>
                  <a:pt x="114" y="167"/>
                </a:lnTo>
                <a:lnTo>
                  <a:pt x="114" y="168"/>
                </a:lnTo>
                <a:close/>
                <a:moveTo>
                  <a:pt x="18" y="361"/>
                </a:moveTo>
                <a:lnTo>
                  <a:pt x="18" y="361"/>
                </a:lnTo>
                <a:lnTo>
                  <a:pt x="19" y="359"/>
                </a:lnTo>
                <a:lnTo>
                  <a:pt x="18" y="359"/>
                </a:lnTo>
                <a:lnTo>
                  <a:pt x="18" y="358"/>
                </a:lnTo>
                <a:lnTo>
                  <a:pt x="16" y="356"/>
                </a:lnTo>
                <a:lnTo>
                  <a:pt x="18" y="359"/>
                </a:lnTo>
                <a:lnTo>
                  <a:pt x="18" y="361"/>
                </a:lnTo>
                <a:close/>
                <a:moveTo>
                  <a:pt x="103" y="394"/>
                </a:moveTo>
                <a:lnTo>
                  <a:pt x="103" y="394"/>
                </a:lnTo>
                <a:lnTo>
                  <a:pt x="101" y="397"/>
                </a:lnTo>
                <a:lnTo>
                  <a:pt x="103" y="395"/>
                </a:lnTo>
                <a:lnTo>
                  <a:pt x="103" y="394"/>
                </a:lnTo>
                <a:close/>
                <a:moveTo>
                  <a:pt x="119" y="402"/>
                </a:moveTo>
                <a:lnTo>
                  <a:pt x="119" y="402"/>
                </a:lnTo>
                <a:lnTo>
                  <a:pt x="116" y="400"/>
                </a:lnTo>
                <a:lnTo>
                  <a:pt x="114" y="402"/>
                </a:lnTo>
                <a:lnTo>
                  <a:pt x="119" y="402"/>
                </a:lnTo>
                <a:close/>
                <a:moveTo>
                  <a:pt x="231" y="321"/>
                </a:moveTo>
                <a:lnTo>
                  <a:pt x="231" y="321"/>
                </a:lnTo>
                <a:lnTo>
                  <a:pt x="231" y="324"/>
                </a:lnTo>
                <a:lnTo>
                  <a:pt x="232" y="321"/>
                </a:lnTo>
                <a:lnTo>
                  <a:pt x="231" y="321"/>
                </a:lnTo>
                <a:close/>
                <a:moveTo>
                  <a:pt x="166" y="140"/>
                </a:moveTo>
                <a:lnTo>
                  <a:pt x="166" y="140"/>
                </a:lnTo>
                <a:lnTo>
                  <a:pt x="168" y="140"/>
                </a:lnTo>
                <a:lnTo>
                  <a:pt x="166" y="138"/>
                </a:lnTo>
                <a:lnTo>
                  <a:pt x="166" y="137"/>
                </a:lnTo>
                <a:lnTo>
                  <a:pt x="166" y="138"/>
                </a:lnTo>
                <a:lnTo>
                  <a:pt x="166" y="140"/>
                </a:lnTo>
                <a:close/>
                <a:moveTo>
                  <a:pt x="93" y="250"/>
                </a:moveTo>
                <a:lnTo>
                  <a:pt x="93" y="250"/>
                </a:lnTo>
                <a:lnTo>
                  <a:pt x="92" y="250"/>
                </a:lnTo>
                <a:lnTo>
                  <a:pt x="92" y="255"/>
                </a:lnTo>
                <a:lnTo>
                  <a:pt x="93" y="257"/>
                </a:lnTo>
                <a:lnTo>
                  <a:pt x="93" y="250"/>
                </a:lnTo>
                <a:close/>
                <a:moveTo>
                  <a:pt x="205" y="153"/>
                </a:moveTo>
                <a:lnTo>
                  <a:pt x="205" y="153"/>
                </a:lnTo>
                <a:lnTo>
                  <a:pt x="204" y="148"/>
                </a:lnTo>
                <a:lnTo>
                  <a:pt x="204" y="149"/>
                </a:lnTo>
                <a:lnTo>
                  <a:pt x="205" y="153"/>
                </a:lnTo>
                <a:close/>
                <a:moveTo>
                  <a:pt x="81" y="219"/>
                </a:moveTo>
                <a:lnTo>
                  <a:pt x="81" y="219"/>
                </a:lnTo>
                <a:lnTo>
                  <a:pt x="81" y="217"/>
                </a:lnTo>
                <a:lnTo>
                  <a:pt x="81" y="216"/>
                </a:lnTo>
                <a:lnTo>
                  <a:pt x="79" y="219"/>
                </a:lnTo>
                <a:lnTo>
                  <a:pt x="81" y="219"/>
                </a:lnTo>
                <a:close/>
                <a:moveTo>
                  <a:pt x="117" y="189"/>
                </a:moveTo>
                <a:lnTo>
                  <a:pt x="117" y="189"/>
                </a:lnTo>
                <a:lnTo>
                  <a:pt x="116" y="189"/>
                </a:lnTo>
                <a:lnTo>
                  <a:pt x="116" y="194"/>
                </a:lnTo>
                <a:lnTo>
                  <a:pt x="117" y="194"/>
                </a:lnTo>
                <a:lnTo>
                  <a:pt x="117" y="189"/>
                </a:lnTo>
                <a:close/>
                <a:moveTo>
                  <a:pt x="177" y="156"/>
                </a:moveTo>
                <a:lnTo>
                  <a:pt x="177" y="156"/>
                </a:lnTo>
                <a:lnTo>
                  <a:pt x="177" y="157"/>
                </a:lnTo>
                <a:lnTo>
                  <a:pt x="177" y="160"/>
                </a:lnTo>
                <a:lnTo>
                  <a:pt x="177" y="156"/>
                </a:lnTo>
                <a:close/>
                <a:moveTo>
                  <a:pt x="89" y="48"/>
                </a:moveTo>
                <a:lnTo>
                  <a:pt x="89" y="48"/>
                </a:lnTo>
                <a:lnTo>
                  <a:pt x="90" y="48"/>
                </a:lnTo>
                <a:lnTo>
                  <a:pt x="89" y="45"/>
                </a:lnTo>
                <a:lnTo>
                  <a:pt x="87" y="47"/>
                </a:lnTo>
                <a:lnTo>
                  <a:pt x="89" y="48"/>
                </a:lnTo>
                <a:close/>
                <a:moveTo>
                  <a:pt x="209" y="145"/>
                </a:moveTo>
                <a:lnTo>
                  <a:pt x="209" y="145"/>
                </a:lnTo>
                <a:lnTo>
                  <a:pt x="210" y="149"/>
                </a:lnTo>
                <a:lnTo>
                  <a:pt x="212" y="149"/>
                </a:lnTo>
                <a:lnTo>
                  <a:pt x="209" y="145"/>
                </a:lnTo>
                <a:close/>
                <a:moveTo>
                  <a:pt x="202" y="225"/>
                </a:moveTo>
                <a:lnTo>
                  <a:pt x="202" y="225"/>
                </a:lnTo>
                <a:lnTo>
                  <a:pt x="201" y="227"/>
                </a:lnTo>
                <a:lnTo>
                  <a:pt x="202" y="228"/>
                </a:lnTo>
                <a:lnTo>
                  <a:pt x="202" y="227"/>
                </a:lnTo>
                <a:lnTo>
                  <a:pt x="202" y="225"/>
                </a:lnTo>
                <a:close/>
                <a:moveTo>
                  <a:pt x="201" y="184"/>
                </a:moveTo>
                <a:lnTo>
                  <a:pt x="201" y="184"/>
                </a:lnTo>
                <a:lnTo>
                  <a:pt x="199" y="183"/>
                </a:lnTo>
                <a:lnTo>
                  <a:pt x="199" y="184"/>
                </a:lnTo>
                <a:lnTo>
                  <a:pt x="199" y="186"/>
                </a:lnTo>
                <a:lnTo>
                  <a:pt x="201" y="184"/>
                </a:lnTo>
                <a:close/>
                <a:moveTo>
                  <a:pt x="177" y="149"/>
                </a:moveTo>
                <a:lnTo>
                  <a:pt x="177" y="149"/>
                </a:lnTo>
                <a:lnTo>
                  <a:pt x="175" y="151"/>
                </a:lnTo>
                <a:lnTo>
                  <a:pt x="175" y="153"/>
                </a:lnTo>
                <a:lnTo>
                  <a:pt x="177" y="151"/>
                </a:lnTo>
                <a:lnTo>
                  <a:pt x="177" y="149"/>
                </a:lnTo>
                <a:close/>
                <a:moveTo>
                  <a:pt x="220" y="257"/>
                </a:moveTo>
                <a:lnTo>
                  <a:pt x="220" y="257"/>
                </a:lnTo>
                <a:lnTo>
                  <a:pt x="218" y="258"/>
                </a:lnTo>
                <a:lnTo>
                  <a:pt x="218" y="260"/>
                </a:lnTo>
                <a:lnTo>
                  <a:pt x="220" y="257"/>
                </a:lnTo>
                <a:close/>
                <a:moveTo>
                  <a:pt x="187" y="328"/>
                </a:moveTo>
                <a:lnTo>
                  <a:pt x="187" y="328"/>
                </a:lnTo>
                <a:lnTo>
                  <a:pt x="188" y="328"/>
                </a:lnTo>
                <a:lnTo>
                  <a:pt x="194" y="326"/>
                </a:lnTo>
                <a:lnTo>
                  <a:pt x="187" y="328"/>
                </a:lnTo>
                <a:close/>
                <a:moveTo>
                  <a:pt x="139" y="100"/>
                </a:moveTo>
                <a:lnTo>
                  <a:pt x="139" y="100"/>
                </a:lnTo>
                <a:lnTo>
                  <a:pt x="138" y="100"/>
                </a:lnTo>
                <a:lnTo>
                  <a:pt x="141" y="104"/>
                </a:lnTo>
                <a:lnTo>
                  <a:pt x="139" y="100"/>
                </a:lnTo>
                <a:close/>
                <a:moveTo>
                  <a:pt x="100" y="203"/>
                </a:moveTo>
                <a:lnTo>
                  <a:pt x="100" y="203"/>
                </a:lnTo>
                <a:lnTo>
                  <a:pt x="98" y="201"/>
                </a:lnTo>
                <a:lnTo>
                  <a:pt x="97" y="201"/>
                </a:lnTo>
                <a:lnTo>
                  <a:pt x="97" y="203"/>
                </a:lnTo>
                <a:lnTo>
                  <a:pt x="100" y="203"/>
                </a:lnTo>
                <a:close/>
                <a:moveTo>
                  <a:pt x="65" y="242"/>
                </a:moveTo>
                <a:lnTo>
                  <a:pt x="65" y="242"/>
                </a:lnTo>
                <a:lnTo>
                  <a:pt x="67" y="241"/>
                </a:lnTo>
                <a:lnTo>
                  <a:pt x="67" y="239"/>
                </a:lnTo>
                <a:lnTo>
                  <a:pt x="65" y="239"/>
                </a:lnTo>
                <a:lnTo>
                  <a:pt x="63" y="239"/>
                </a:lnTo>
                <a:lnTo>
                  <a:pt x="65" y="242"/>
                </a:lnTo>
                <a:close/>
                <a:moveTo>
                  <a:pt x="100" y="225"/>
                </a:moveTo>
                <a:lnTo>
                  <a:pt x="100" y="225"/>
                </a:lnTo>
                <a:lnTo>
                  <a:pt x="100" y="231"/>
                </a:lnTo>
                <a:lnTo>
                  <a:pt x="101" y="228"/>
                </a:lnTo>
                <a:lnTo>
                  <a:pt x="100" y="225"/>
                </a:lnTo>
                <a:close/>
                <a:moveTo>
                  <a:pt x="49" y="391"/>
                </a:moveTo>
                <a:lnTo>
                  <a:pt x="49" y="391"/>
                </a:lnTo>
                <a:lnTo>
                  <a:pt x="46" y="388"/>
                </a:lnTo>
                <a:lnTo>
                  <a:pt x="45" y="388"/>
                </a:lnTo>
                <a:lnTo>
                  <a:pt x="49" y="391"/>
                </a:lnTo>
                <a:close/>
                <a:moveTo>
                  <a:pt x="217" y="211"/>
                </a:moveTo>
                <a:lnTo>
                  <a:pt x="217" y="211"/>
                </a:lnTo>
                <a:lnTo>
                  <a:pt x="220" y="212"/>
                </a:lnTo>
                <a:lnTo>
                  <a:pt x="220" y="209"/>
                </a:lnTo>
                <a:lnTo>
                  <a:pt x="217" y="211"/>
                </a:lnTo>
                <a:close/>
                <a:moveTo>
                  <a:pt x="223" y="236"/>
                </a:moveTo>
                <a:lnTo>
                  <a:pt x="223" y="236"/>
                </a:lnTo>
                <a:lnTo>
                  <a:pt x="221" y="236"/>
                </a:lnTo>
                <a:lnTo>
                  <a:pt x="218" y="238"/>
                </a:lnTo>
                <a:lnTo>
                  <a:pt x="220" y="239"/>
                </a:lnTo>
                <a:lnTo>
                  <a:pt x="223" y="236"/>
                </a:lnTo>
                <a:close/>
                <a:moveTo>
                  <a:pt x="207" y="331"/>
                </a:moveTo>
                <a:lnTo>
                  <a:pt x="207" y="331"/>
                </a:lnTo>
                <a:lnTo>
                  <a:pt x="209" y="329"/>
                </a:lnTo>
                <a:lnTo>
                  <a:pt x="207" y="329"/>
                </a:lnTo>
                <a:lnTo>
                  <a:pt x="205" y="331"/>
                </a:lnTo>
                <a:lnTo>
                  <a:pt x="207" y="331"/>
                </a:lnTo>
                <a:close/>
                <a:moveTo>
                  <a:pt x="30" y="296"/>
                </a:moveTo>
                <a:lnTo>
                  <a:pt x="30" y="296"/>
                </a:lnTo>
                <a:lnTo>
                  <a:pt x="30" y="293"/>
                </a:lnTo>
                <a:lnTo>
                  <a:pt x="29" y="293"/>
                </a:lnTo>
                <a:lnTo>
                  <a:pt x="30" y="296"/>
                </a:lnTo>
                <a:close/>
                <a:moveTo>
                  <a:pt x="161" y="149"/>
                </a:moveTo>
                <a:lnTo>
                  <a:pt x="161" y="149"/>
                </a:lnTo>
                <a:lnTo>
                  <a:pt x="164" y="149"/>
                </a:lnTo>
                <a:lnTo>
                  <a:pt x="164" y="146"/>
                </a:lnTo>
                <a:lnTo>
                  <a:pt x="161" y="149"/>
                </a:lnTo>
                <a:close/>
                <a:moveTo>
                  <a:pt x="141" y="392"/>
                </a:moveTo>
                <a:lnTo>
                  <a:pt x="141" y="392"/>
                </a:lnTo>
                <a:lnTo>
                  <a:pt x="141" y="391"/>
                </a:lnTo>
                <a:lnTo>
                  <a:pt x="138" y="391"/>
                </a:lnTo>
                <a:lnTo>
                  <a:pt x="138" y="392"/>
                </a:lnTo>
                <a:lnTo>
                  <a:pt x="141" y="392"/>
                </a:lnTo>
                <a:close/>
                <a:moveTo>
                  <a:pt x="194" y="157"/>
                </a:moveTo>
                <a:lnTo>
                  <a:pt x="194" y="157"/>
                </a:lnTo>
                <a:lnTo>
                  <a:pt x="193" y="159"/>
                </a:lnTo>
                <a:lnTo>
                  <a:pt x="193" y="160"/>
                </a:lnTo>
                <a:lnTo>
                  <a:pt x="194" y="159"/>
                </a:lnTo>
                <a:lnTo>
                  <a:pt x="194" y="157"/>
                </a:lnTo>
                <a:close/>
                <a:moveTo>
                  <a:pt x="103" y="160"/>
                </a:moveTo>
                <a:lnTo>
                  <a:pt x="103" y="160"/>
                </a:lnTo>
                <a:lnTo>
                  <a:pt x="105" y="157"/>
                </a:lnTo>
                <a:lnTo>
                  <a:pt x="103" y="156"/>
                </a:lnTo>
                <a:lnTo>
                  <a:pt x="103" y="157"/>
                </a:lnTo>
                <a:lnTo>
                  <a:pt x="101" y="157"/>
                </a:lnTo>
                <a:lnTo>
                  <a:pt x="103" y="160"/>
                </a:lnTo>
                <a:close/>
                <a:moveTo>
                  <a:pt x="71" y="386"/>
                </a:moveTo>
                <a:lnTo>
                  <a:pt x="71" y="386"/>
                </a:lnTo>
                <a:lnTo>
                  <a:pt x="73" y="388"/>
                </a:lnTo>
                <a:lnTo>
                  <a:pt x="75" y="386"/>
                </a:lnTo>
                <a:lnTo>
                  <a:pt x="75" y="383"/>
                </a:lnTo>
                <a:lnTo>
                  <a:pt x="73" y="384"/>
                </a:lnTo>
                <a:lnTo>
                  <a:pt x="71" y="386"/>
                </a:lnTo>
                <a:close/>
                <a:moveTo>
                  <a:pt x="108" y="156"/>
                </a:moveTo>
                <a:lnTo>
                  <a:pt x="108" y="156"/>
                </a:lnTo>
                <a:lnTo>
                  <a:pt x="108" y="153"/>
                </a:lnTo>
                <a:lnTo>
                  <a:pt x="108" y="151"/>
                </a:lnTo>
                <a:lnTo>
                  <a:pt x="106" y="153"/>
                </a:lnTo>
                <a:lnTo>
                  <a:pt x="108" y="156"/>
                </a:lnTo>
                <a:close/>
                <a:moveTo>
                  <a:pt x="65" y="252"/>
                </a:moveTo>
                <a:lnTo>
                  <a:pt x="65" y="252"/>
                </a:lnTo>
                <a:lnTo>
                  <a:pt x="63" y="254"/>
                </a:lnTo>
                <a:lnTo>
                  <a:pt x="65" y="257"/>
                </a:lnTo>
                <a:lnTo>
                  <a:pt x="65" y="252"/>
                </a:lnTo>
                <a:close/>
                <a:moveTo>
                  <a:pt x="161" y="170"/>
                </a:moveTo>
                <a:lnTo>
                  <a:pt x="161" y="170"/>
                </a:lnTo>
                <a:lnTo>
                  <a:pt x="160" y="167"/>
                </a:lnTo>
                <a:lnTo>
                  <a:pt x="158" y="170"/>
                </a:lnTo>
                <a:lnTo>
                  <a:pt x="161" y="170"/>
                </a:lnTo>
                <a:close/>
                <a:moveTo>
                  <a:pt x="41" y="242"/>
                </a:moveTo>
                <a:lnTo>
                  <a:pt x="41" y="242"/>
                </a:lnTo>
                <a:lnTo>
                  <a:pt x="38" y="247"/>
                </a:lnTo>
                <a:lnTo>
                  <a:pt x="40" y="244"/>
                </a:lnTo>
                <a:lnTo>
                  <a:pt x="41" y="242"/>
                </a:lnTo>
                <a:close/>
                <a:moveTo>
                  <a:pt x="130" y="108"/>
                </a:moveTo>
                <a:lnTo>
                  <a:pt x="130" y="108"/>
                </a:lnTo>
                <a:lnTo>
                  <a:pt x="130" y="110"/>
                </a:lnTo>
                <a:lnTo>
                  <a:pt x="130" y="112"/>
                </a:lnTo>
                <a:lnTo>
                  <a:pt x="131" y="112"/>
                </a:lnTo>
                <a:lnTo>
                  <a:pt x="130" y="108"/>
                </a:lnTo>
                <a:close/>
                <a:moveTo>
                  <a:pt x="95" y="187"/>
                </a:moveTo>
                <a:lnTo>
                  <a:pt x="95" y="187"/>
                </a:lnTo>
                <a:lnTo>
                  <a:pt x="98" y="184"/>
                </a:lnTo>
                <a:lnTo>
                  <a:pt x="97" y="184"/>
                </a:lnTo>
                <a:lnTo>
                  <a:pt x="95" y="186"/>
                </a:lnTo>
                <a:lnTo>
                  <a:pt x="95" y="187"/>
                </a:lnTo>
                <a:close/>
                <a:moveTo>
                  <a:pt x="179" y="381"/>
                </a:moveTo>
                <a:lnTo>
                  <a:pt x="179" y="381"/>
                </a:lnTo>
                <a:lnTo>
                  <a:pt x="179" y="383"/>
                </a:lnTo>
                <a:lnTo>
                  <a:pt x="180" y="381"/>
                </a:lnTo>
                <a:lnTo>
                  <a:pt x="180" y="380"/>
                </a:lnTo>
                <a:lnTo>
                  <a:pt x="179" y="381"/>
                </a:lnTo>
                <a:close/>
                <a:moveTo>
                  <a:pt x="199" y="146"/>
                </a:moveTo>
                <a:lnTo>
                  <a:pt x="199" y="146"/>
                </a:lnTo>
                <a:lnTo>
                  <a:pt x="199" y="145"/>
                </a:lnTo>
                <a:lnTo>
                  <a:pt x="198" y="142"/>
                </a:lnTo>
                <a:lnTo>
                  <a:pt x="199" y="146"/>
                </a:lnTo>
                <a:close/>
                <a:moveTo>
                  <a:pt x="97" y="112"/>
                </a:moveTo>
                <a:lnTo>
                  <a:pt x="97" y="112"/>
                </a:lnTo>
                <a:lnTo>
                  <a:pt x="95" y="112"/>
                </a:lnTo>
                <a:lnTo>
                  <a:pt x="95" y="116"/>
                </a:lnTo>
                <a:lnTo>
                  <a:pt x="97" y="115"/>
                </a:lnTo>
                <a:lnTo>
                  <a:pt x="97" y="112"/>
                </a:lnTo>
                <a:close/>
                <a:moveTo>
                  <a:pt x="202" y="195"/>
                </a:moveTo>
                <a:lnTo>
                  <a:pt x="202" y="195"/>
                </a:lnTo>
                <a:lnTo>
                  <a:pt x="204" y="194"/>
                </a:lnTo>
                <a:lnTo>
                  <a:pt x="202" y="192"/>
                </a:lnTo>
                <a:lnTo>
                  <a:pt x="202" y="194"/>
                </a:lnTo>
                <a:lnTo>
                  <a:pt x="202" y="195"/>
                </a:lnTo>
                <a:close/>
                <a:moveTo>
                  <a:pt x="180" y="255"/>
                </a:moveTo>
                <a:lnTo>
                  <a:pt x="180" y="255"/>
                </a:lnTo>
                <a:lnTo>
                  <a:pt x="179" y="260"/>
                </a:lnTo>
                <a:lnTo>
                  <a:pt x="180" y="260"/>
                </a:lnTo>
                <a:lnTo>
                  <a:pt x="180" y="258"/>
                </a:lnTo>
                <a:lnTo>
                  <a:pt x="180" y="255"/>
                </a:lnTo>
                <a:close/>
                <a:moveTo>
                  <a:pt x="153" y="97"/>
                </a:moveTo>
                <a:lnTo>
                  <a:pt x="153" y="97"/>
                </a:lnTo>
                <a:lnTo>
                  <a:pt x="152" y="97"/>
                </a:lnTo>
                <a:lnTo>
                  <a:pt x="149" y="99"/>
                </a:lnTo>
                <a:lnTo>
                  <a:pt x="153" y="97"/>
                </a:lnTo>
                <a:close/>
                <a:moveTo>
                  <a:pt x="93" y="61"/>
                </a:moveTo>
                <a:lnTo>
                  <a:pt x="93" y="61"/>
                </a:lnTo>
                <a:lnTo>
                  <a:pt x="95" y="61"/>
                </a:lnTo>
                <a:lnTo>
                  <a:pt x="93" y="59"/>
                </a:lnTo>
                <a:lnTo>
                  <a:pt x="92" y="61"/>
                </a:lnTo>
                <a:lnTo>
                  <a:pt x="93" y="61"/>
                </a:lnTo>
                <a:close/>
                <a:moveTo>
                  <a:pt x="27" y="373"/>
                </a:moveTo>
                <a:lnTo>
                  <a:pt x="27" y="373"/>
                </a:lnTo>
                <a:lnTo>
                  <a:pt x="27" y="372"/>
                </a:lnTo>
                <a:lnTo>
                  <a:pt x="26" y="372"/>
                </a:lnTo>
                <a:lnTo>
                  <a:pt x="27" y="373"/>
                </a:lnTo>
                <a:close/>
                <a:moveTo>
                  <a:pt x="123" y="146"/>
                </a:moveTo>
                <a:lnTo>
                  <a:pt x="123" y="146"/>
                </a:lnTo>
                <a:lnTo>
                  <a:pt x="125" y="145"/>
                </a:lnTo>
                <a:lnTo>
                  <a:pt x="123" y="143"/>
                </a:lnTo>
                <a:lnTo>
                  <a:pt x="122" y="145"/>
                </a:lnTo>
                <a:lnTo>
                  <a:pt x="123" y="146"/>
                </a:lnTo>
                <a:close/>
                <a:moveTo>
                  <a:pt x="37" y="383"/>
                </a:moveTo>
                <a:lnTo>
                  <a:pt x="37" y="383"/>
                </a:lnTo>
                <a:lnTo>
                  <a:pt x="38" y="384"/>
                </a:lnTo>
                <a:lnTo>
                  <a:pt x="40" y="383"/>
                </a:lnTo>
                <a:lnTo>
                  <a:pt x="38" y="381"/>
                </a:lnTo>
                <a:lnTo>
                  <a:pt x="37" y="383"/>
                </a:lnTo>
                <a:close/>
                <a:moveTo>
                  <a:pt x="60" y="252"/>
                </a:moveTo>
                <a:lnTo>
                  <a:pt x="60" y="252"/>
                </a:lnTo>
                <a:lnTo>
                  <a:pt x="59" y="250"/>
                </a:lnTo>
                <a:lnTo>
                  <a:pt x="57" y="250"/>
                </a:lnTo>
                <a:lnTo>
                  <a:pt x="57" y="252"/>
                </a:lnTo>
                <a:lnTo>
                  <a:pt x="60" y="252"/>
                </a:lnTo>
                <a:close/>
                <a:moveTo>
                  <a:pt x="193" y="227"/>
                </a:moveTo>
                <a:lnTo>
                  <a:pt x="193" y="227"/>
                </a:lnTo>
                <a:lnTo>
                  <a:pt x="191" y="225"/>
                </a:lnTo>
                <a:lnTo>
                  <a:pt x="191" y="227"/>
                </a:lnTo>
                <a:lnTo>
                  <a:pt x="193" y="228"/>
                </a:lnTo>
                <a:lnTo>
                  <a:pt x="193" y="227"/>
                </a:lnTo>
                <a:close/>
                <a:moveTo>
                  <a:pt x="221" y="302"/>
                </a:moveTo>
                <a:lnTo>
                  <a:pt x="221" y="302"/>
                </a:lnTo>
                <a:lnTo>
                  <a:pt x="220" y="302"/>
                </a:lnTo>
                <a:lnTo>
                  <a:pt x="218" y="307"/>
                </a:lnTo>
                <a:lnTo>
                  <a:pt x="220" y="307"/>
                </a:lnTo>
                <a:lnTo>
                  <a:pt x="221" y="302"/>
                </a:lnTo>
                <a:close/>
                <a:moveTo>
                  <a:pt x="101" y="102"/>
                </a:moveTo>
                <a:lnTo>
                  <a:pt x="101" y="102"/>
                </a:lnTo>
                <a:lnTo>
                  <a:pt x="103" y="100"/>
                </a:lnTo>
                <a:lnTo>
                  <a:pt x="105" y="99"/>
                </a:lnTo>
                <a:lnTo>
                  <a:pt x="103" y="99"/>
                </a:lnTo>
                <a:lnTo>
                  <a:pt x="101" y="102"/>
                </a:lnTo>
                <a:close/>
                <a:moveTo>
                  <a:pt x="43" y="354"/>
                </a:moveTo>
                <a:lnTo>
                  <a:pt x="43" y="354"/>
                </a:lnTo>
                <a:lnTo>
                  <a:pt x="41" y="350"/>
                </a:lnTo>
                <a:lnTo>
                  <a:pt x="41" y="351"/>
                </a:lnTo>
                <a:lnTo>
                  <a:pt x="43" y="354"/>
                </a:lnTo>
                <a:close/>
                <a:moveTo>
                  <a:pt x="191" y="217"/>
                </a:moveTo>
                <a:lnTo>
                  <a:pt x="191" y="217"/>
                </a:lnTo>
                <a:lnTo>
                  <a:pt x="193" y="217"/>
                </a:lnTo>
                <a:lnTo>
                  <a:pt x="193" y="214"/>
                </a:lnTo>
                <a:lnTo>
                  <a:pt x="191" y="212"/>
                </a:lnTo>
                <a:lnTo>
                  <a:pt x="190" y="212"/>
                </a:lnTo>
                <a:lnTo>
                  <a:pt x="191" y="217"/>
                </a:lnTo>
                <a:close/>
                <a:moveTo>
                  <a:pt x="125" y="113"/>
                </a:moveTo>
                <a:lnTo>
                  <a:pt x="125" y="113"/>
                </a:lnTo>
                <a:lnTo>
                  <a:pt x="127" y="113"/>
                </a:lnTo>
                <a:lnTo>
                  <a:pt x="127" y="115"/>
                </a:lnTo>
                <a:lnTo>
                  <a:pt x="128" y="113"/>
                </a:lnTo>
                <a:lnTo>
                  <a:pt x="127" y="112"/>
                </a:lnTo>
                <a:lnTo>
                  <a:pt x="125" y="113"/>
                </a:lnTo>
                <a:close/>
                <a:moveTo>
                  <a:pt x="146" y="211"/>
                </a:moveTo>
                <a:lnTo>
                  <a:pt x="146" y="211"/>
                </a:lnTo>
                <a:lnTo>
                  <a:pt x="149" y="209"/>
                </a:lnTo>
                <a:lnTo>
                  <a:pt x="150" y="209"/>
                </a:lnTo>
                <a:lnTo>
                  <a:pt x="149" y="209"/>
                </a:lnTo>
                <a:lnTo>
                  <a:pt x="146" y="209"/>
                </a:lnTo>
                <a:lnTo>
                  <a:pt x="146" y="211"/>
                </a:lnTo>
                <a:close/>
                <a:moveTo>
                  <a:pt x="229" y="212"/>
                </a:moveTo>
                <a:lnTo>
                  <a:pt x="229" y="212"/>
                </a:lnTo>
                <a:lnTo>
                  <a:pt x="229" y="214"/>
                </a:lnTo>
                <a:lnTo>
                  <a:pt x="231" y="216"/>
                </a:lnTo>
                <a:lnTo>
                  <a:pt x="229" y="212"/>
                </a:lnTo>
                <a:close/>
                <a:moveTo>
                  <a:pt x="32" y="332"/>
                </a:moveTo>
                <a:lnTo>
                  <a:pt x="32" y="332"/>
                </a:lnTo>
                <a:lnTo>
                  <a:pt x="30" y="331"/>
                </a:lnTo>
                <a:lnTo>
                  <a:pt x="30" y="334"/>
                </a:lnTo>
                <a:lnTo>
                  <a:pt x="32" y="332"/>
                </a:lnTo>
                <a:close/>
                <a:moveTo>
                  <a:pt x="133" y="201"/>
                </a:moveTo>
                <a:lnTo>
                  <a:pt x="133" y="201"/>
                </a:lnTo>
                <a:lnTo>
                  <a:pt x="133" y="198"/>
                </a:lnTo>
                <a:lnTo>
                  <a:pt x="133" y="201"/>
                </a:lnTo>
                <a:close/>
                <a:moveTo>
                  <a:pt x="108" y="71"/>
                </a:moveTo>
                <a:lnTo>
                  <a:pt x="108" y="71"/>
                </a:lnTo>
                <a:lnTo>
                  <a:pt x="106" y="69"/>
                </a:lnTo>
                <a:lnTo>
                  <a:pt x="106" y="74"/>
                </a:lnTo>
                <a:lnTo>
                  <a:pt x="108" y="71"/>
                </a:lnTo>
                <a:close/>
                <a:moveTo>
                  <a:pt x="196" y="231"/>
                </a:moveTo>
                <a:lnTo>
                  <a:pt x="196" y="231"/>
                </a:lnTo>
                <a:lnTo>
                  <a:pt x="199" y="235"/>
                </a:lnTo>
                <a:lnTo>
                  <a:pt x="199" y="233"/>
                </a:lnTo>
                <a:lnTo>
                  <a:pt x="198" y="231"/>
                </a:lnTo>
                <a:lnTo>
                  <a:pt x="196" y="231"/>
                </a:lnTo>
                <a:close/>
                <a:moveTo>
                  <a:pt x="78" y="377"/>
                </a:moveTo>
                <a:lnTo>
                  <a:pt x="78" y="377"/>
                </a:lnTo>
                <a:lnTo>
                  <a:pt x="78" y="378"/>
                </a:lnTo>
                <a:lnTo>
                  <a:pt x="78" y="380"/>
                </a:lnTo>
                <a:lnTo>
                  <a:pt x="79" y="378"/>
                </a:lnTo>
                <a:lnTo>
                  <a:pt x="78" y="377"/>
                </a:lnTo>
                <a:close/>
                <a:moveTo>
                  <a:pt x="87" y="183"/>
                </a:moveTo>
                <a:lnTo>
                  <a:pt x="87" y="183"/>
                </a:lnTo>
                <a:lnTo>
                  <a:pt x="86" y="184"/>
                </a:lnTo>
                <a:lnTo>
                  <a:pt x="89" y="184"/>
                </a:lnTo>
                <a:lnTo>
                  <a:pt x="87" y="183"/>
                </a:lnTo>
                <a:close/>
                <a:moveTo>
                  <a:pt x="34" y="380"/>
                </a:moveTo>
                <a:lnTo>
                  <a:pt x="34" y="380"/>
                </a:lnTo>
                <a:lnTo>
                  <a:pt x="35" y="381"/>
                </a:lnTo>
                <a:lnTo>
                  <a:pt x="37" y="380"/>
                </a:lnTo>
                <a:lnTo>
                  <a:pt x="35" y="378"/>
                </a:lnTo>
                <a:lnTo>
                  <a:pt x="34" y="380"/>
                </a:lnTo>
                <a:close/>
                <a:moveTo>
                  <a:pt x="35" y="257"/>
                </a:moveTo>
                <a:lnTo>
                  <a:pt x="35" y="257"/>
                </a:lnTo>
                <a:lnTo>
                  <a:pt x="34" y="260"/>
                </a:lnTo>
                <a:lnTo>
                  <a:pt x="37" y="258"/>
                </a:lnTo>
                <a:lnTo>
                  <a:pt x="35" y="257"/>
                </a:lnTo>
                <a:close/>
                <a:moveTo>
                  <a:pt x="194" y="198"/>
                </a:moveTo>
                <a:lnTo>
                  <a:pt x="194" y="198"/>
                </a:lnTo>
                <a:lnTo>
                  <a:pt x="196" y="203"/>
                </a:lnTo>
                <a:lnTo>
                  <a:pt x="196" y="200"/>
                </a:lnTo>
                <a:lnTo>
                  <a:pt x="194" y="198"/>
                </a:lnTo>
                <a:close/>
                <a:moveTo>
                  <a:pt x="117" y="71"/>
                </a:moveTo>
                <a:lnTo>
                  <a:pt x="117" y="71"/>
                </a:lnTo>
                <a:lnTo>
                  <a:pt x="119" y="71"/>
                </a:lnTo>
                <a:lnTo>
                  <a:pt x="117" y="67"/>
                </a:lnTo>
                <a:lnTo>
                  <a:pt x="117" y="71"/>
                </a:lnTo>
                <a:close/>
                <a:moveTo>
                  <a:pt x="109" y="121"/>
                </a:moveTo>
                <a:lnTo>
                  <a:pt x="109" y="121"/>
                </a:lnTo>
                <a:lnTo>
                  <a:pt x="109" y="126"/>
                </a:lnTo>
                <a:lnTo>
                  <a:pt x="111" y="124"/>
                </a:lnTo>
                <a:lnTo>
                  <a:pt x="111" y="123"/>
                </a:lnTo>
                <a:lnTo>
                  <a:pt x="109" y="121"/>
                </a:lnTo>
                <a:close/>
                <a:moveTo>
                  <a:pt x="160" y="183"/>
                </a:moveTo>
                <a:lnTo>
                  <a:pt x="160" y="183"/>
                </a:lnTo>
                <a:lnTo>
                  <a:pt x="161" y="183"/>
                </a:lnTo>
                <a:lnTo>
                  <a:pt x="161" y="179"/>
                </a:lnTo>
                <a:lnTo>
                  <a:pt x="160" y="181"/>
                </a:lnTo>
                <a:lnTo>
                  <a:pt x="160" y="183"/>
                </a:lnTo>
                <a:close/>
                <a:moveTo>
                  <a:pt x="105" y="124"/>
                </a:moveTo>
                <a:lnTo>
                  <a:pt x="105" y="124"/>
                </a:lnTo>
                <a:lnTo>
                  <a:pt x="105" y="130"/>
                </a:lnTo>
                <a:lnTo>
                  <a:pt x="105" y="124"/>
                </a:lnTo>
                <a:close/>
                <a:moveTo>
                  <a:pt x="127" y="205"/>
                </a:moveTo>
                <a:lnTo>
                  <a:pt x="127" y="205"/>
                </a:lnTo>
                <a:lnTo>
                  <a:pt x="127" y="206"/>
                </a:lnTo>
                <a:lnTo>
                  <a:pt x="130" y="206"/>
                </a:lnTo>
                <a:lnTo>
                  <a:pt x="130" y="205"/>
                </a:lnTo>
                <a:lnTo>
                  <a:pt x="127" y="205"/>
                </a:lnTo>
                <a:close/>
                <a:moveTo>
                  <a:pt x="177" y="178"/>
                </a:moveTo>
                <a:lnTo>
                  <a:pt x="177" y="178"/>
                </a:lnTo>
                <a:lnTo>
                  <a:pt x="177" y="179"/>
                </a:lnTo>
                <a:lnTo>
                  <a:pt x="179" y="183"/>
                </a:lnTo>
                <a:lnTo>
                  <a:pt x="177" y="178"/>
                </a:lnTo>
                <a:close/>
                <a:moveTo>
                  <a:pt x="105" y="45"/>
                </a:moveTo>
                <a:lnTo>
                  <a:pt x="105" y="45"/>
                </a:lnTo>
                <a:lnTo>
                  <a:pt x="103" y="42"/>
                </a:lnTo>
                <a:lnTo>
                  <a:pt x="101" y="44"/>
                </a:lnTo>
                <a:lnTo>
                  <a:pt x="105" y="45"/>
                </a:lnTo>
                <a:close/>
                <a:moveTo>
                  <a:pt x="125" y="116"/>
                </a:moveTo>
                <a:lnTo>
                  <a:pt x="125" y="116"/>
                </a:lnTo>
                <a:lnTo>
                  <a:pt x="123" y="115"/>
                </a:lnTo>
                <a:lnTo>
                  <a:pt x="123" y="116"/>
                </a:lnTo>
                <a:lnTo>
                  <a:pt x="123" y="118"/>
                </a:lnTo>
                <a:lnTo>
                  <a:pt x="125" y="116"/>
                </a:lnTo>
                <a:close/>
                <a:moveTo>
                  <a:pt x="138" y="170"/>
                </a:moveTo>
                <a:lnTo>
                  <a:pt x="138" y="170"/>
                </a:lnTo>
                <a:lnTo>
                  <a:pt x="139" y="170"/>
                </a:lnTo>
                <a:lnTo>
                  <a:pt x="139" y="165"/>
                </a:lnTo>
                <a:lnTo>
                  <a:pt x="138" y="170"/>
                </a:lnTo>
                <a:close/>
                <a:moveTo>
                  <a:pt x="68" y="359"/>
                </a:moveTo>
                <a:lnTo>
                  <a:pt x="68" y="359"/>
                </a:lnTo>
                <a:lnTo>
                  <a:pt x="68" y="361"/>
                </a:lnTo>
                <a:lnTo>
                  <a:pt x="68" y="362"/>
                </a:lnTo>
                <a:lnTo>
                  <a:pt x="68" y="359"/>
                </a:lnTo>
                <a:close/>
                <a:moveTo>
                  <a:pt x="43" y="249"/>
                </a:moveTo>
                <a:lnTo>
                  <a:pt x="43" y="249"/>
                </a:lnTo>
                <a:lnTo>
                  <a:pt x="45" y="247"/>
                </a:lnTo>
                <a:lnTo>
                  <a:pt x="46" y="246"/>
                </a:lnTo>
                <a:lnTo>
                  <a:pt x="45" y="247"/>
                </a:lnTo>
                <a:lnTo>
                  <a:pt x="43" y="249"/>
                </a:lnTo>
                <a:close/>
                <a:moveTo>
                  <a:pt x="29" y="285"/>
                </a:moveTo>
                <a:lnTo>
                  <a:pt x="29" y="285"/>
                </a:lnTo>
                <a:lnTo>
                  <a:pt x="29" y="287"/>
                </a:lnTo>
                <a:lnTo>
                  <a:pt x="30" y="287"/>
                </a:lnTo>
                <a:lnTo>
                  <a:pt x="30" y="285"/>
                </a:lnTo>
                <a:lnTo>
                  <a:pt x="29" y="285"/>
                </a:lnTo>
                <a:close/>
                <a:moveTo>
                  <a:pt x="45" y="269"/>
                </a:moveTo>
                <a:lnTo>
                  <a:pt x="45" y="269"/>
                </a:lnTo>
                <a:lnTo>
                  <a:pt x="46" y="266"/>
                </a:lnTo>
                <a:lnTo>
                  <a:pt x="45" y="268"/>
                </a:lnTo>
                <a:lnTo>
                  <a:pt x="45" y="269"/>
                </a:lnTo>
                <a:close/>
                <a:moveTo>
                  <a:pt x="48" y="269"/>
                </a:moveTo>
                <a:lnTo>
                  <a:pt x="48" y="269"/>
                </a:lnTo>
                <a:lnTo>
                  <a:pt x="49" y="268"/>
                </a:lnTo>
                <a:lnTo>
                  <a:pt x="51" y="266"/>
                </a:lnTo>
                <a:lnTo>
                  <a:pt x="48" y="269"/>
                </a:lnTo>
                <a:close/>
                <a:moveTo>
                  <a:pt x="172" y="244"/>
                </a:moveTo>
                <a:lnTo>
                  <a:pt x="172" y="244"/>
                </a:lnTo>
                <a:lnTo>
                  <a:pt x="171" y="244"/>
                </a:lnTo>
                <a:lnTo>
                  <a:pt x="171" y="246"/>
                </a:lnTo>
                <a:lnTo>
                  <a:pt x="172" y="244"/>
                </a:lnTo>
                <a:close/>
                <a:moveTo>
                  <a:pt x="29" y="282"/>
                </a:moveTo>
                <a:lnTo>
                  <a:pt x="29" y="282"/>
                </a:lnTo>
                <a:lnTo>
                  <a:pt x="27" y="280"/>
                </a:lnTo>
                <a:lnTo>
                  <a:pt x="27" y="283"/>
                </a:lnTo>
                <a:lnTo>
                  <a:pt x="29" y="282"/>
                </a:lnTo>
                <a:close/>
                <a:moveTo>
                  <a:pt x="175" y="337"/>
                </a:moveTo>
                <a:lnTo>
                  <a:pt x="175" y="337"/>
                </a:lnTo>
                <a:lnTo>
                  <a:pt x="174" y="337"/>
                </a:lnTo>
                <a:lnTo>
                  <a:pt x="174" y="339"/>
                </a:lnTo>
                <a:lnTo>
                  <a:pt x="175" y="339"/>
                </a:lnTo>
                <a:lnTo>
                  <a:pt x="175" y="337"/>
                </a:lnTo>
                <a:close/>
                <a:moveTo>
                  <a:pt x="223" y="176"/>
                </a:moveTo>
                <a:lnTo>
                  <a:pt x="223" y="176"/>
                </a:lnTo>
                <a:lnTo>
                  <a:pt x="220" y="173"/>
                </a:lnTo>
                <a:lnTo>
                  <a:pt x="223" y="176"/>
                </a:lnTo>
                <a:close/>
                <a:moveTo>
                  <a:pt x="210" y="358"/>
                </a:moveTo>
                <a:lnTo>
                  <a:pt x="210" y="358"/>
                </a:lnTo>
                <a:lnTo>
                  <a:pt x="209" y="358"/>
                </a:lnTo>
                <a:lnTo>
                  <a:pt x="209" y="359"/>
                </a:lnTo>
                <a:lnTo>
                  <a:pt x="210" y="359"/>
                </a:lnTo>
                <a:lnTo>
                  <a:pt x="210" y="358"/>
                </a:lnTo>
                <a:close/>
                <a:moveTo>
                  <a:pt x="119" y="41"/>
                </a:moveTo>
                <a:lnTo>
                  <a:pt x="119" y="41"/>
                </a:lnTo>
                <a:lnTo>
                  <a:pt x="123" y="44"/>
                </a:lnTo>
                <a:lnTo>
                  <a:pt x="122" y="42"/>
                </a:lnTo>
                <a:lnTo>
                  <a:pt x="119" y="41"/>
                </a:lnTo>
                <a:close/>
                <a:moveTo>
                  <a:pt x="87" y="388"/>
                </a:moveTo>
                <a:lnTo>
                  <a:pt x="87" y="388"/>
                </a:lnTo>
                <a:lnTo>
                  <a:pt x="86" y="392"/>
                </a:lnTo>
                <a:lnTo>
                  <a:pt x="86" y="391"/>
                </a:lnTo>
                <a:lnTo>
                  <a:pt x="87" y="388"/>
                </a:lnTo>
                <a:close/>
                <a:moveTo>
                  <a:pt x="172" y="263"/>
                </a:moveTo>
                <a:lnTo>
                  <a:pt x="172" y="263"/>
                </a:lnTo>
                <a:lnTo>
                  <a:pt x="175" y="263"/>
                </a:lnTo>
                <a:lnTo>
                  <a:pt x="177" y="261"/>
                </a:lnTo>
                <a:lnTo>
                  <a:pt x="172" y="263"/>
                </a:lnTo>
                <a:close/>
                <a:moveTo>
                  <a:pt x="41" y="386"/>
                </a:moveTo>
                <a:lnTo>
                  <a:pt x="41" y="386"/>
                </a:lnTo>
                <a:lnTo>
                  <a:pt x="43" y="386"/>
                </a:lnTo>
                <a:lnTo>
                  <a:pt x="41" y="384"/>
                </a:lnTo>
                <a:lnTo>
                  <a:pt x="41" y="386"/>
                </a:lnTo>
                <a:close/>
                <a:moveTo>
                  <a:pt x="134" y="160"/>
                </a:moveTo>
                <a:lnTo>
                  <a:pt x="134" y="160"/>
                </a:lnTo>
                <a:lnTo>
                  <a:pt x="136" y="159"/>
                </a:lnTo>
                <a:lnTo>
                  <a:pt x="136" y="157"/>
                </a:lnTo>
                <a:lnTo>
                  <a:pt x="134" y="160"/>
                </a:lnTo>
                <a:close/>
                <a:moveTo>
                  <a:pt x="108" y="208"/>
                </a:moveTo>
                <a:lnTo>
                  <a:pt x="108" y="208"/>
                </a:lnTo>
                <a:lnTo>
                  <a:pt x="105" y="208"/>
                </a:lnTo>
                <a:lnTo>
                  <a:pt x="106" y="208"/>
                </a:lnTo>
                <a:lnTo>
                  <a:pt x="108" y="208"/>
                </a:lnTo>
                <a:close/>
                <a:moveTo>
                  <a:pt x="60" y="329"/>
                </a:moveTo>
                <a:lnTo>
                  <a:pt x="60" y="329"/>
                </a:lnTo>
                <a:lnTo>
                  <a:pt x="63" y="328"/>
                </a:lnTo>
                <a:lnTo>
                  <a:pt x="60" y="328"/>
                </a:lnTo>
                <a:lnTo>
                  <a:pt x="60" y="329"/>
                </a:lnTo>
                <a:close/>
                <a:moveTo>
                  <a:pt x="224" y="198"/>
                </a:moveTo>
                <a:lnTo>
                  <a:pt x="224" y="198"/>
                </a:lnTo>
                <a:lnTo>
                  <a:pt x="226" y="198"/>
                </a:lnTo>
                <a:lnTo>
                  <a:pt x="223" y="195"/>
                </a:lnTo>
                <a:lnTo>
                  <a:pt x="223" y="197"/>
                </a:lnTo>
                <a:lnTo>
                  <a:pt x="224" y="198"/>
                </a:lnTo>
                <a:close/>
                <a:moveTo>
                  <a:pt x="205" y="167"/>
                </a:moveTo>
                <a:lnTo>
                  <a:pt x="205" y="167"/>
                </a:lnTo>
                <a:lnTo>
                  <a:pt x="205" y="168"/>
                </a:lnTo>
                <a:lnTo>
                  <a:pt x="207" y="168"/>
                </a:lnTo>
                <a:lnTo>
                  <a:pt x="205" y="167"/>
                </a:lnTo>
                <a:close/>
                <a:moveTo>
                  <a:pt x="120" y="395"/>
                </a:moveTo>
                <a:lnTo>
                  <a:pt x="120" y="395"/>
                </a:lnTo>
                <a:lnTo>
                  <a:pt x="123" y="394"/>
                </a:lnTo>
                <a:lnTo>
                  <a:pt x="120" y="394"/>
                </a:lnTo>
                <a:lnTo>
                  <a:pt x="120" y="395"/>
                </a:lnTo>
                <a:close/>
                <a:moveTo>
                  <a:pt x="49" y="383"/>
                </a:moveTo>
                <a:lnTo>
                  <a:pt x="49" y="383"/>
                </a:lnTo>
                <a:lnTo>
                  <a:pt x="45" y="381"/>
                </a:lnTo>
                <a:lnTo>
                  <a:pt x="48" y="383"/>
                </a:lnTo>
                <a:lnTo>
                  <a:pt x="49" y="383"/>
                </a:lnTo>
                <a:close/>
                <a:moveTo>
                  <a:pt x="108" y="31"/>
                </a:moveTo>
                <a:lnTo>
                  <a:pt x="108" y="31"/>
                </a:lnTo>
                <a:lnTo>
                  <a:pt x="109" y="33"/>
                </a:lnTo>
                <a:lnTo>
                  <a:pt x="111" y="34"/>
                </a:lnTo>
                <a:lnTo>
                  <a:pt x="112" y="33"/>
                </a:lnTo>
                <a:lnTo>
                  <a:pt x="108" y="31"/>
                </a:lnTo>
                <a:close/>
                <a:moveTo>
                  <a:pt x="120" y="216"/>
                </a:moveTo>
                <a:lnTo>
                  <a:pt x="120" y="216"/>
                </a:lnTo>
                <a:lnTo>
                  <a:pt x="119" y="216"/>
                </a:lnTo>
                <a:lnTo>
                  <a:pt x="114" y="216"/>
                </a:lnTo>
                <a:lnTo>
                  <a:pt x="120" y="216"/>
                </a:lnTo>
                <a:close/>
                <a:moveTo>
                  <a:pt x="56" y="386"/>
                </a:moveTo>
                <a:lnTo>
                  <a:pt x="56" y="386"/>
                </a:lnTo>
                <a:lnTo>
                  <a:pt x="57" y="389"/>
                </a:lnTo>
                <a:lnTo>
                  <a:pt x="57" y="388"/>
                </a:lnTo>
                <a:lnTo>
                  <a:pt x="56" y="386"/>
                </a:lnTo>
                <a:close/>
                <a:moveTo>
                  <a:pt x="38" y="293"/>
                </a:moveTo>
                <a:lnTo>
                  <a:pt x="38" y="293"/>
                </a:lnTo>
                <a:lnTo>
                  <a:pt x="38" y="290"/>
                </a:lnTo>
                <a:lnTo>
                  <a:pt x="38" y="293"/>
                </a:lnTo>
                <a:close/>
                <a:moveTo>
                  <a:pt x="100" y="343"/>
                </a:moveTo>
                <a:lnTo>
                  <a:pt x="100" y="343"/>
                </a:lnTo>
                <a:lnTo>
                  <a:pt x="101" y="342"/>
                </a:lnTo>
                <a:lnTo>
                  <a:pt x="100" y="340"/>
                </a:lnTo>
                <a:lnTo>
                  <a:pt x="100" y="343"/>
                </a:lnTo>
                <a:close/>
                <a:moveTo>
                  <a:pt x="131" y="89"/>
                </a:moveTo>
                <a:lnTo>
                  <a:pt x="131" y="89"/>
                </a:lnTo>
                <a:lnTo>
                  <a:pt x="130" y="86"/>
                </a:lnTo>
                <a:lnTo>
                  <a:pt x="131" y="89"/>
                </a:lnTo>
                <a:close/>
                <a:moveTo>
                  <a:pt x="100" y="129"/>
                </a:moveTo>
                <a:lnTo>
                  <a:pt x="100" y="129"/>
                </a:lnTo>
                <a:lnTo>
                  <a:pt x="101" y="132"/>
                </a:lnTo>
                <a:lnTo>
                  <a:pt x="101" y="130"/>
                </a:lnTo>
                <a:lnTo>
                  <a:pt x="100" y="129"/>
                </a:lnTo>
                <a:close/>
                <a:moveTo>
                  <a:pt x="194" y="347"/>
                </a:moveTo>
                <a:lnTo>
                  <a:pt x="194" y="347"/>
                </a:lnTo>
                <a:lnTo>
                  <a:pt x="198" y="345"/>
                </a:lnTo>
                <a:lnTo>
                  <a:pt x="194" y="345"/>
                </a:lnTo>
                <a:lnTo>
                  <a:pt x="194" y="347"/>
                </a:lnTo>
                <a:close/>
                <a:moveTo>
                  <a:pt x="231" y="260"/>
                </a:moveTo>
                <a:lnTo>
                  <a:pt x="231" y="260"/>
                </a:lnTo>
                <a:lnTo>
                  <a:pt x="231" y="261"/>
                </a:lnTo>
                <a:lnTo>
                  <a:pt x="231" y="260"/>
                </a:lnTo>
                <a:close/>
                <a:moveTo>
                  <a:pt x="182" y="149"/>
                </a:moveTo>
                <a:lnTo>
                  <a:pt x="182" y="149"/>
                </a:lnTo>
                <a:lnTo>
                  <a:pt x="180" y="149"/>
                </a:lnTo>
                <a:lnTo>
                  <a:pt x="180" y="151"/>
                </a:lnTo>
                <a:lnTo>
                  <a:pt x="180" y="153"/>
                </a:lnTo>
                <a:lnTo>
                  <a:pt x="182" y="149"/>
                </a:lnTo>
                <a:close/>
                <a:moveTo>
                  <a:pt x="105" y="82"/>
                </a:moveTo>
                <a:lnTo>
                  <a:pt x="105" y="82"/>
                </a:lnTo>
                <a:lnTo>
                  <a:pt x="105" y="83"/>
                </a:lnTo>
                <a:lnTo>
                  <a:pt x="105" y="85"/>
                </a:lnTo>
                <a:lnTo>
                  <a:pt x="105" y="82"/>
                </a:lnTo>
                <a:close/>
                <a:moveTo>
                  <a:pt x="198" y="181"/>
                </a:moveTo>
                <a:lnTo>
                  <a:pt x="198" y="181"/>
                </a:lnTo>
                <a:lnTo>
                  <a:pt x="198" y="179"/>
                </a:lnTo>
                <a:lnTo>
                  <a:pt x="198" y="178"/>
                </a:lnTo>
                <a:lnTo>
                  <a:pt x="196" y="179"/>
                </a:lnTo>
                <a:lnTo>
                  <a:pt x="198" y="181"/>
                </a:lnTo>
                <a:close/>
                <a:moveTo>
                  <a:pt x="32" y="320"/>
                </a:moveTo>
                <a:lnTo>
                  <a:pt x="32" y="320"/>
                </a:lnTo>
                <a:lnTo>
                  <a:pt x="34" y="317"/>
                </a:lnTo>
                <a:lnTo>
                  <a:pt x="32" y="318"/>
                </a:lnTo>
                <a:lnTo>
                  <a:pt x="32" y="320"/>
                </a:lnTo>
                <a:close/>
                <a:moveTo>
                  <a:pt x="150" y="200"/>
                </a:moveTo>
                <a:lnTo>
                  <a:pt x="150" y="200"/>
                </a:lnTo>
                <a:lnTo>
                  <a:pt x="150" y="201"/>
                </a:lnTo>
                <a:lnTo>
                  <a:pt x="152" y="201"/>
                </a:lnTo>
                <a:lnTo>
                  <a:pt x="150" y="200"/>
                </a:lnTo>
                <a:close/>
                <a:moveTo>
                  <a:pt x="100" y="348"/>
                </a:moveTo>
                <a:lnTo>
                  <a:pt x="100" y="348"/>
                </a:lnTo>
                <a:lnTo>
                  <a:pt x="101" y="348"/>
                </a:lnTo>
                <a:lnTo>
                  <a:pt x="101" y="345"/>
                </a:lnTo>
                <a:lnTo>
                  <a:pt x="100" y="347"/>
                </a:lnTo>
                <a:lnTo>
                  <a:pt x="100" y="348"/>
                </a:lnTo>
                <a:close/>
                <a:moveTo>
                  <a:pt x="164" y="324"/>
                </a:moveTo>
                <a:lnTo>
                  <a:pt x="164" y="324"/>
                </a:lnTo>
                <a:lnTo>
                  <a:pt x="163" y="326"/>
                </a:lnTo>
                <a:lnTo>
                  <a:pt x="163" y="328"/>
                </a:lnTo>
                <a:lnTo>
                  <a:pt x="164" y="328"/>
                </a:lnTo>
                <a:lnTo>
                  <a:pt x="164" y="324"/>
                </a:lnTo>
                <a:close/>
                <a:moveTo>
                  <a:pt x="22" y="321"/>
                </a:moveTo>
                <a:lnTo>
                  <a:pt x="22" y="321"/>
                </a:lnTo>
                <a:lnTo>
                  <a:pt x="21" y="323"/>
                </a:lnTo>
                <a:lnTo>
                  <a:pt x="22" y="323"/>
                </a:lnTo>
                <a:lnTo>
                  <a:pt x="22" y="321"/>
                </a:lnTo>
                <a:close/>
                <a:moveTo>
                  <a:pt x="101" y="64"/>
                </a:moveTo>
                <a:lnTo>
                  <a:pt x="101" y="64"/>
                </a:lnTo>
                <a:lnTo>
                  <a:pt x="100" y="64"/>
                </a:lnTo>
                <a:lnTo>
                  <a:pt x="101" y="66"/>
                </a:lnTo>
                <a:lnTo>
                  <a:pt x="103" y="64"/>
                </a:lnTo>
                <a:lnTo>
                  <a:pt x="101" y="64"/>
                </a:lnTo>
                <a:close/>
                <a:moveTo>
                  <a:pt x="191" y="242"/>
                </a:moveTo>
                <a:lnTo>
                  <a:pt x="191" y="242"/>
                </a:lnTo>
                <a:lnTo>
                  <a:pt x="188" y="242"/>
                </a:lnTo>
                <a:lnTo>
                  <a:pt x="191" y="242"/>
                </a:lnTo>
                <a:close/>
                <a:moveTo>
                  <a:pt x="188" y="340"/>
                </a:moveTo>
                <a:lnTo>
                  <a:pt x="188" y="340"/>
                </a:lnTo>
                <a:lnTo>
                  <a:pt x="187" y="340"/>
                </a:lnTo>
                <a:lnTo>
                  <a:pt x="187" y="342"/>
                </a:lnTo>
                <a:lnTo>
                  <a:pt x="188" y="342"/>
                </a:lnTo>
                <a:lnTo>
                  <a:pt x="188" y="340"/>
                </a:lnTo>
                <a:close/>
                <a:moveTo>
                  <a:pt x="116" y="395"/>
                </a:moveTo>
                <a:lnTo>
                  <a:pt x="116" y="395"/>
                </a:lnTo>
                <a:lnTo>
                  <a:pt x="117" y="395"/>
                </a:lnTo>
                <a:lnTo>
                  <a:pt x="117" y="394"/>
                </a:lnTo>
                <a:lnTo>
                  <a:pt x="116" y="394"/>
                </a:lnTo>
                <a:lnTo>
                  <a:pt x="116" y="395"/>
                </a:lnTo>
                <a:close/>
                <a:moveTo>
                  <a:pt x="73" y="15"/>
                </a:moveTo>
                <a:lnTo>
                  <a:pt x="73" y="15"/>
                </a:lnTo>
                <a:lnTo>
                  <a:pt x="71" y="15"/>
                </a:lnTo>
                <a:lnTo>
                  <a:pt x="68" y="14"/>
                </a:lnTo>
                <a:lnTo>
                  <a:pt x="73" y="15"/>
                </a:lnTo>
                <a:close/>
                <a:moveTo>
                  <a:pt x="98" y="373"/>
                </a:moveTo>
                <a:lnTo>
                  <a:pt x="98" y="373"/>
                </a:lnTo>
                <a:lnTo>
                  <a:pt x="98" y="370"/>
                </a:lnTo>
                <a:lnTo>
                  <a:pt x="98" y="369"/>
                </a:lnTo>
                <a:lnTo>
                  <a:pt x="97" y="370"/>
                </a:lnTo>
                <a:lnTo>
                  <a:pt x="98" y="373"/>
                </a:lnTo>
                <a:close/>
                <a:moveTo>
                  <a:pt x="119" y="377"/>
                </a:moveTo>
                <a:lnTo>
                  <a:pt x="119" y="377"/>
                </a:lnTo>
                <a:lnTo>
                  <a:pt x="114" y="377"/>
                </a:lnTo>
                <a:lnTo>
                  <a:pt x="119" y="377"/>
                </a:lnTo>
                <a:close/>
                <a:moveTo>
                  <a:pt x="171" y="179"/>
                </a:moveTo>
                <a:lnTo>
                  <a:pt x="171" y="179"/>
                </a:lnTo>
                <a:lnTo>
                  <a:pt x="169" y="179"/>
                </a:lnTo>
                <a:lnTo>
                  <a:pt x="168" y="183"/>
                </a:lnTo>
                <a:lnTo>
                  <a:pt x="169" y="183"/>
                </a:lnTo>
                <a:lnTo>
                  <a:pt x="171" y="179"/>
                </a:lnTo>
                <a:close/>
                <a:moveTo>
                  <a:pt x="51" y="402"/>
                </a:moveTo>
                <a:lnTo>
                  <a:pt x="51" y="402"/>
                </a:lnTo>
                <a:lnTo>
                  <a:pt x="51" y="400"/>
                </a:lnTo>
                <a:lnTo>
                  <a:pt x="45" y="397"/>
                </a:lnTo>
                <a:lnTo>
                  <a:pt x="45" y="399"/>
                </a:lnTo>
                <a:lnTo>
                  <a:pt x="51" y="402"/>
                </a:lnTo>
                <a:close/>
                <a:moveTo>
                  <a:pt x="112" y="119"/>
                </a:moveTo>
                <a:lnTo>
                  <a:pt x="112" y="119"/>
                </a:lnTo>
                <a:lnTo>
                  <a:pt x="112" y="118"/>
                </a:lnTo>
                <a:lnTo>
                  <a:pt x="111" y="116"/>
                </a:lnTo>
                <a:lnTo>
                  <a:pt x="112" y="119"/>
                </a:lnTo>
                <a:close/>
                <a:moveTo>
                  <a:pt x="79" y="369"/>
                </a:moveTo>
                <a:lnTo>
                  <a:pt x="79" y="369"/>
                </a:lnTo>
                <a:lnTo>
                  <a:pt x="79" y="370"/>
                </a:lnTo>
                <a:lnTo>
                  <a:pt x="79" y="369"/>
                </a:lnTo>
                <a:close/>
                <a:moveTo>
                  <a:pt x="152" y="162"/>
                </a:moveTo>
                <a:lnTo>
                  <a:pt x="152" y="162"/>
                </a:lnTo>
                <a:lnTo>
                  <a:pt x="150" y="164"/>
                </a:lnTo>
                <a:lnTo>
                  <a:pt x="152" y="164"/>
                </a:lnTo>
                <a:lnTo>
                  <a:pt x="152" y="162"/>
                </a:lnTo>
                <a:close/>
                <a:moveTo>
                  <a:pt x="220" y="287"/>
                </a:moveTo>
                <a:lnTo>
                  <a:pt x="220" y="287"/>
                </a:lnTo>
                <a:lnTo>
                  <a:pt x="221" y="285"/>
                </a:lnTo>
                <a:lnTo>
                  <a:pt x="220" y="283"/>
                </a:lnTo>
                <a:lnTo>
                  <a:pt x="220" y="287"/>
                </a:lnTo>
                <a:close/>
                <a:moveTo>
                  <a:pt x="212" y="170"/>
                </a:moveTo>
                <a:lnTo>
                  <a:pt x="212" y="170"/>
                </a:lnTo>
                <a:lnTo>
                  <a:pt x="213" y="173"/>
                </a:lnTo>
                <a:lnTo>
                  <a:pt x="215" y="171"/>
                </a:lnTo>
                <a:lnTo>
                  <a:pt x="212" y="170"/>
                </a:lnTo>
                <a:close/>
                <a:moveTo>
                  <a:pt x="180" y="359"/>
                </a:moveTo>
                <a:lnTo>
                  <a:pt x="180" y="359"/>
                </a:lnTo>
                <a:lnTo>
                  <a:pt x="180" y="361"/>
                </a:lnTo>
                <a:lnTo>
                  <a:pt x="180" y="362"/>
                </a:lnTo>
                <a:lnTo>
                  <a:pt x="180" y="361"/>
                </a:lnTo>
                <a:lnTo>
                  <a:pt x="180" y="359"/>
                </a:lnTo>
                <a:close/>
                <a:moveTo>
                  <a:pt x="13" y="326"/>
                </a:moveTo>
                <a:lnTo>
                  <a:pt x="13" y="326"/>
                </a:lnTo>
                <a:lnTo>
                  <a:pt x="11" y="329"/>
                </a:lnTo>
                <a:lnTo>
                  <a:pt x="13" y="329"/>
                </a:lnTo>
                <a:lnTo>
                  <a:pt x="13" y="326"/>
                </a:lnTo>
                <a:close/>
                <a:moveTo>
                  <a:pt x="205" y="347"/>
                </a:moveTo>
                <a:lnTo>
                  <a:pt x="205" y="347"/>
                </a:lnTo>
                <a:lnTo>
                  <a:pt x="204" y="347"/>
                </a:lnTo>
                <a:lnTo>
                  <a:pt x="204" y="348"/>
                </a:lnTo>
                <a:lnTo>
                  <a:pt x="205" y="347"/>
                </a:lnTo>
                <a:close/>
                <a:moveTo>
                  <a:pt x="22" y="334"/>
                </a:moveTo>
                <a:lnTo>
                  <a:pt x="22" y="334"/>
                </a:lnTo>
                <a:lnTo>
                  <a:pt x="22" y="336"/>
                </a:lnTo>
                <a:lnTo>
                  <a:pt x="22" y="334"/>
                </a:lnTo>
                <a:close/>
                <a:moveTo>
                  <a:pt x="45" y="318"/>
                </a:moveTo>
                <a:lnTo>
                  <a:pt x="45" y="318"/>
                </a:lnTo>
                <a:lnTo>
                  <a:pt x="45" y="320"/>
                </a:lnTo>
                <a:lnTo>
                  <a:pt x="45" y="321"/>
                </a:lnTo>
                <a:lnTo>
                  <a:pt x="45" y="318"/>
                </a:lnTo>
                <a:close/>
                <a:moveTo>
                  <a:pt x="27" y="321"/>
                </a:moveTo>
                <a:lnTo>
                  <a:pt x="27" y="321"/>
                </a:lnTo>
                <a:lnTo>
                  <a:pt x="29" y="320"/>
                </a:lnTo>
                <a:lnTo>
                  <a:pt x="27" y="321"/>
                </a:lnTo>
                <a:close/>
                <a:moveTo>
                  <a:pt x="142" y="402"/>
                </a:moveTo>
                <a:lnTo>
                  <a:pt x="142" y="402"/>
                </a:lnTo>
                <a:lnTo>
                  <a:pt x="147" y="402"/>
                </a:lnTo>
                <a:lnTo>
                  <a:pt x="142" y="402"/>
                </a:lnTo>
                <a:close/>
                <a:moveTo>
                  <a:pt x="169" y="104"/>
                </a:moveTo>
                <a:lnTo>
                  <a:pt x="169" y="104"/>
                </a:lnTo>
                <a:lnTo>
                  <a:pt x="168" y="104"/>
                </a:lnTo>
                <a:lnTo>
                  <a:pt x="168" y="105"/>
                </a:lnTo>
                <a:lnTo>
                  <a:pt x="169" y="104"/>
                </a:lnTo>
                <a:close/>
                <a:moveTo>
                  <a:pt x="97" y="351"/>
                </a:moveTo>
                <a:lnTo>
                  <a:pt x="97" y="351"/>
                </a:lnTo>
                <a:lnTo>
                  <a:pt x="98" y="353"/>
                </a:lnTo>
                <a:lnTo>
                  <a:pt x="98" y="351"/>
                </a:lnTo>
                <a:lnTo>
                  <a:pt x="97" y="351"/>
                </a:lnTo>
                <a:close/>
                <a:moveTo>
                  <a:pt x="106" y="143"/>
                </a:moveTo>
                <a:lnTo>
                  <a:pt x="106" y="143"/>
                </a:lnTo>
                <a:lnTo>
                  <a:pt x="106" y="137"/>
                </a:lnTo>
                <a:lnTo>
                  <a:pt x="106" y="143"/>
                </a:lnTo>
                <a:close/>
                <a:moveTo>
                  <a:pt x="112" y="112"/>
                </a:moveTo>
                <a:lnTo>
                  <a:pt x="112" y="112"/>
                </a:lnTo>
                <a:lnTo>
                  <a:pt x="109" y="112"/>
                </a:lnTo>
                <a:lnTo>
                  <a:pt x="111" y="113"/>
                </a:lnTo>
                <a:lnTo>
                  <a:pt x="112" y="112"/>
                </a:lnTo>
                <a:close/>
                <a:moveTo>
                  <a:pt x="149" y="153"/>
                </a:moveTo>
                <a:lnTo>
                  <a:pt x="149" y="153"/>
                </a:lnTo>
                <a:lnTo>
                  <a:pt x="147" y="154"/>
                </a:lnTo>
                <a:lnTo>
                  <a:pt x="147" y="156"/>
                </a:lnTo>
                <a:lnTo>
                  <a:pt x="149" y="153"/>
                </a:lnTo>
                <a:close/>
                <a:moveTo>
                  <a:pt x="59" y="246"/>
                </a:moveTo>
                <a:lnTo>
                  <a:pt x="59" y="246"/>
                </a:lnTo>
                <a:lnTo>
                  <a:pt x="60" y="247"/>
                </a:lnTo>
                <a:lnTo>
                  <a:pt x="59" y="246"/>
                </a:lnTo>
                <a:close/>
                <a:moveTo>
                  <a:pt x="106" y="171"/>
                </a:moveTo>
                <a:lnTo>
                  <a:pt x="106" y="171"/>
                </a:lnTo>
                <a:lnTo>
                  <a:pt x="108" y="171"/>
                </a:lnTo>
                <a:lnTo>
                  <a:pt x="106" y="170"/>
                </a:lnTo>
                <a:lnTo>
                  <a:pt x="105" y="170"/>
                </a:lnTo>
                <a:lnTo>
                  <a:pt x="106" y="171"/>
                </a:lnTo>
                <a:close/>
                <a:moveTo>
                  <a:pt x="202" y="231"/>
                </a:moveTo>
                <a:lnTo>
                  <a:pt x="202" y="231"/>
                </a:lnTo>
                <a:lnTo>
                  <a:pt x="201" y="230"/>
                </a:lnTo>
                <a:lnTo>
                  <a:pt x="201" y="231"/>
                </a:lnTo>
                <a:lnTo>
                  <a:pt x="202" y="231"/>
                </a:lnTo>
                <a:close/>
                <a:moveTo>
                  <a:pt x="198" y="167"/>
                </a:moveTo>
                <a:lnTo>
                  <a:pt x="198" y="167"/>
                </a:lnTo>
                <a:lnTo>
                  <a:pt x="199" y="167"/>
                </a:lnTo>
                <a:lnTo>
                  <a:pt x="198" y="164"/>
                </a:lnTo>
                <a:lnTo>
                  <a:pt x="198" y="167"/>
                </a:lnTo>
                <a:close/>
                <a:moveTo>
                  <a:pt x="226" y="220"/>
                </a:moveTo>
                <a:lnTo>
                  <a:pt x="226" y="220"/>
                </a:lnTo>
                <a:lnTo>
                  <a:pt x="224" y="220"/>
                </a:lnTo>
                <a:lnTo>
                  <a:pt x="224" y="222"/>
                </a:lnTo>
                <a:lnTo>
                  <a:pt x="226" y="220"/>
                </a:lnTo>
                <a:close/>
                <a:moveTo>
                  <a:pt x="95" y="71"/>
                </a:moveTo>
                <a:lnTo>
                  <a:pt x="95" y="71"/>
                </a:lnTo>
                <a:lnTo>
                  <a:pt x="95" y="72"/>
                </a:lnTo>
                <a:lnTo>
                  <a:pt x="95" y="74"/>
                </a:lnTo>
                <a:lnTo>
                  <a:pt x="95" y="71"/>
                </a:lnTo>
                <a:close/>
                <a:moveTo>
                  <a:pt x="177" y="249"/>
                </a:moveTo>
                <a:lnTo>
                  <a:pt x="177" y="249"/>
                </a:lnTo>
                <a:lnTo>
                  <a:pt x="177" y="247"/>
                </a:lnTo>
                <a:lnTo>
                  <a:pt x="175" y="247"/>
                </a:lnTo>
                <a:lnTo>
                  <a:pt x="177" y="249"/>
                </a:lnTo>
                <a:close/>
                <a:moveTo>
                  <a:pt x="146" y="148"/>
                </a:moveTo>
                <a:lnTo>
                  <a:pt x="146" y="148"/>
                </a:lnTo>
                <a:lnTo>
                  <a:pt x="146" y="145"/>
                </a:lnTo>
                <a:lnTo>
                  <a:pt x="144" y="146"/>
                </a:lnTo>
                <a:lnTo>
                  <a:pt x="146" y="148"/>
                </a:lnTo>
                <a:close/>
                <a:moveTo>
                  <a:pt x="75" y="217"/>
                </a:moveTo>
                <a:lnTo>
                  <a:pt x="75" y="217"/>
                </a:lnTo>
                <a:lnTo>
                  <a:pt x="73" y="219"/>
                </a:lnTo>
                <a:lnTo>
                  <a:pt x="73" y="220"/>
                </a:lnTo>
                <a:lnTo>
                  <a:pt x="75" y="217"/>
                </a:lnTo>
                <a:close/>
                <a:moveTo>
                  <a:pt x="106" y="203"/>
                </a:moveTo>
                <a:lnTo>
                  <a:pt x="106" y="203"/>
                </a:lnTo>
                <a:lnTo>
                  <a:pt x="108" y="203"/>
                </a:lnTo>
                <a:lnTo>
                  <a:pt x="106" y="203"/>
                </a:lnTo>
                <a:lnTo>
                  <a:pt x="106" y="201"/>
                </a:lnTo>
                <a:lnTo>
                  <a:pt x="106" y="203"/>
                </a:lnTo>
                <a:close/>
                <a:moveTo>
                  <a:pt x="228" y="263"/>
                </a:moveTo>
                <a:lnTo>
                  <a:pt x="228" y="263"/>
                </a:lnTo>
                <a:lnTo>
                  <a:pt x="228" y="265"/>
                </a:lnTo>
                <a:lnTo>
                  <a:pt x="228" y="263"/>
                </a:lnTo>
                <a:close/>
                <a:moveTo>
                  <a:pt x="79" y="246"/>
                </a:moveTo>
                <a:lnTo>
                  <a:pt x="79" y="246"/>
                </a:lnTo>
                <a:lnTo>
                  <a:pt x="79" y="242"/>
                </a:lnTo>
                <a:lnTo>
                  <a:pt x="79" y="246"/>
                </a:lnTo>
                <a:close/>
                <a:moveTo>
                  <a:pt x="164" y="173"/>
                </a:moveTo>
                <a:lnTo>
                  <a:pt x="164" y="173"/>
                </a:lnTo>
                <a:lnTo>
                  <a:pt x="164" y="171"/>
                </a:lnTo>
                <a:lnTo>
                  <a:pt x="164" y="170"/>
                </a:lnTo>
                <a:lnTo>
                  <a:pt x="164" y="173"/>
                </a:lnTo>
                <a:close/>
                <a:moveTo>
                  <a:pt x="215" y="235"/>
                </a:moveTo>
                <a:lnTo>
                  <a:pt x="215" y="235"/>
                </a:lnTo>
                <a:lnTo>
                  <a:pt x="217" y="231"/>
                </a:lnTo>
                <a:lnTo>
                  <a:pt x="215" y="233"/>
                </a:lnTo>
                <a:lnTo>
                  <a:pt x="215" y="235"/>
                </a:lnTo>
                <a:close/>
                <a:moveTo>
                  <a:pt x="114" y="206"/>
                </a:moveTo>
                <a:lnTo>
                  <a:pt x="114" y="206"/>
                </a:lnTo>
                <a:lnTo>
                  <a:pt x="116" y="208"/>
                </a:lnTo>
                <a:lnTo>
                  <a:pt x="117" y="206"/>
                </a:lnTo>
                <a:lnTo>
                  <a:pt x="114" y="206"/>
                </a:lnTo>
                <a:close/>
                <a:moveTo>
                  <a:pt x="16" y="336"/>
                </a:moveTo>
                <a:lnTo>
                  <a:pt x="16" y="336"/>
                </a:lnTo>
                <a:lnTo>
                  <a:pt x="18" y="334"/>
                </a:lnTo>
                <a:lnTo>
                  <a:pt x="16" y="332"/>
                </a:lnTo>
                <a:lnTo>
                  <a:pt x="16" y="336"/>
                </a:lnTo>
                <a:close/>
                <a:moveTo>
                  <a:pt x="87" y="203"/>
                </a:moveTo>
                <a:lnTo>
                  <a:pt x="87" y="203"/>
                </a:lnTo>
                <a:lnTo>
                  <a:pt x="89" y="205"/>
                </a:lnTo>
                <a:lnTo>
                  <a:pt x="87" y="201"/>
                </a:lnTo>
                <a:lnTo>
                  <a:pt x="87" y="203"/>
                </a:lnTo>
                <a:close/>
                <a:moveTo>
                  <a:pt x="101" y="214"/>
                </a:moveTo>
                <a:lnTo>
                  <a:pt x="101" y="214"/>
                </a:lnTo>
                <a:lnTo>
                  <a:pt x="101" y="212"/>
                </a:lnTo>
                <a:lnTo>
                  <a:pt x="101" y="214"/>
                </a:lnTo>
                <a:close/>
                <a:moveTo>
                  <a:pt x="120" y="110"/>
                </a:moveTo>
                <a:lnTo>
                  <a:pt x="120" y="110"/>
                </a:lnTo>
                <a:lnTo>
                  <a:pt x="120" y="113"/>
                </a:lnTo>
                <a:lnTo>
                  <a:pt x="122" y="112"/>
                </a:lnTo>
                <a:lnTo>
                  <a:pt x="120" y="110"/>
                </a:lnTo>
                <a:close/>
                <a:moveTo>
                  <a:pt x="209" y="189"/>
                </a:moveTo>
                <a:lnTo>
                  <a:pt x="209" y="189"/>
                </a:lnTo>
                <a:lnTo>
                  <a:pt x="207" y="189"/>
                </a:lnTo>
                <a:lnTo>
                  <a:pt x="205" y="190"/>
                </a:lnTo>
                <a:lnTo>
                  <a:pt x="205" y="192"/>
                </a:lnTo>
                <a:lnTo>
                  <a:pt x="209" y="189"/>
                </a:lnTo>
                <a:close/>
                <a:moveTo>
                  <a:pt x="86" y="34"/>
                </a:moveTo>
                <a:lnTo>
                  <a:pt x="86" y="34"/>
                </a:lnTo>
                <a:lnTo>
                  <a:pt x="84" y="31"/>
                </a:lnTo>
                <a:lnTo>
                  <a:pt x="84" y="33"/>
                </a:lnTo>
                <a:lnTo>
                  <a:pt x="86" y="34"/>
                </a:lnTo>
                <a:close/>
                <a:moveTo>
                  <a:pt x="166" y="268"/>
                </a:moveTo>
                <a:lnTo>
                  <a:pt x="166" y="268"/>
                </a:lnTo>
                <a:lnTo>
                  <a:pt x="164" y="268"/>
                </a:lnTo>
                <a:lnTo>
                  <a:pt x="166" y="268"/>
                </a:lnTo>
                <a:close/>
                <a:moveTo>
                  <a:pt x="198" y="375"/>
                </a:moveTo>
                <a:lnTo>
                  <a:pt x="198" y="375"/>
                </a:lnTo>
                <a:lnTo>
                  <a:pt x="196" y="373"/>
                </a:lnTo>
                <a:lnTo>
                  <a:pt x="196" y="375"/>
                </a:lnTo>
                <a:lnTo>
                  <a:pt x="198" y="375"/>
                </a:lnTo>
                <a:close/>
                <a:moveTo>
                  <a:pt x="180" y="145"/>
                </a:moveTo>
                <a:lnTo>
                  <a:pt x="180" y="145"/>
                </a:lnTo>
                <a:lnTo>
                  <a:pt x="180" y="143"/>
                </a:lnTo>
                <a:lnTo>
                  <a:pt x="182" y="143"/>
                </a:lnTo>
                <a:lnTo>
                  <a:pt x="180" y="145"/>
                </a:lnTo>
                <a:close/>
                <a:moveTo>
                  <a:pt x="146" y="391"/>
                </a:moveTo>
                <a:lnTo>
                  <a:pt x="146" y="391"/>
                </a:lnTo>
                <a:lnTo>
                  <a:pt x="144" y="391"/>
                </a:lnTo>
                <a:lnTo>
                  <a:pt x="146" y="391"/>
                </a:lnTo>
                <a:close/>
                <a:moveTo>
                  <a:pt x="122" y="138"/>
                </a:moveTo>
                <a:lnTo>
                  <a:pt x="122" y="138"/>
                </a:lnTo>
                <a:lnTo>
                  <a:pt x="120" y="140"/>
                </a:lnTo>
                <a:lnTo>
                  <a:pt x="122" y="140"/>
                </a:lnTo>
                <a:lnTo>
                  <a:pt x="122" y="138"/>
                </a:lnTo>
                <a:close/>
                <a:moveTo>
                  <a:pt x="152" y="137"/>
                </a:moveTo>
                <a:lnTo>
                  <a:pt x="152" y="137"/>
                </a:lnTo>
                <a:lnTo>
                  <a:pt x="152" y="140"/>
                </a:lnTo>
                <a:lnTo>
                  <a:pt x="152" y="138"/>
                </a:lnTo>
                <a:lnTo>
                  <a:pt x="152" y="137"/>
                </a:lnTo>
                <a:close/>
                <a:moveTo>
                  <a:pt x="171" y="201"/>
                </a:moveTo>
                <a:lnTo>
                  <a:pt x="171" y="201"/>
                </a:lnTo>
                <a:lnTo>
                  <a:pt x="171" y="198"/>
                </a:lnTo>
                <a:lnTo>
                  <a:pt x="169" y="201"/>
                </a:lnTo>
                <a:lnTo>
                  <a:pt x="171" y="201"/>
                </a:lnTo>
                <a:close/>
                <a:moveTo>
                  <a:pt x="182" y="124"/>
                </a:moveTo>
                <a:lnTo>
                  <a:pt x="182" y="124"/>
                </a:lnTo>
                <a:lnTo>
                  <a:pt x="183" y="123"/>
                </a:lnTo>
                <a:lnTo>
                  <a:pt x="182" y="123"/>
                </a:lnTo>
                <a:lnTo>
                  <a:pt x="182" y="124"/>
                </a:lnTo>
                <a:close/>
                <a:moveTo>
                  <a:pt x="109" y="64"/>
                </a:moveTo>
                <a:lnTo>
                  <a:pt x="109" y="64"/>
                </a:lnTo>
                <a:lnTo>
                  <a:pt x="108" y="66"/>
                </a:lnTo>
                <a:lnTo>
                  <a:pt x="109" y="67"/>
                </a:lnTo>
                <a:lnTo>
                  <a:pt x="109" y="64"/>
                </a:lnTo>
                <a:close/>
                <a:moveTo>
                  <a:pt x="108" y="389"/>
                </a:moveTo>
                <a:lnTo>
                  <a:pt x="108" y="389"/>
                </a:lnTo>
                <a:lnTo>
                  <a:pt x="108" y="391"/>
                </a:lnTo>
                <a:lnTo>
                  <a:pt x="109" y="391"/>
                </a:lnTo>
                <a:lnTo>
                  <a:pt x="108" y="389"/>
                </a:lnTo>
                <a:close/>
                <a:moveTo>
                  <a:pt x="34" y="290"/>
                </a:moveTo>
                <a:lnTo>
                  <a:pt x="34" y="290"/>
                </a:lnTo>
                <a:lnTo>
                  <a:pt x="35" y="291"/>
                </a:lnTo>
                <a:lnTo>
                  <a:pt x="35" y="290"/>
                </a:lnTo>
                <a:lnTo>
                  <a:pt x="34" y="290"/>
                </a:lnTo>
                <a:close/>
                <a:moveTo>
                  <a:pt x="125" y="178"/>
                </a:moveTo>
                <a:lnTo>
                  <a:pt x="125" y="178"/>
                </a:lnTo>
                <a:lnTo>
                  <a:pt x="123" y="181"/>
                </a:lnTo>
                <a:lnTo>
                  <a:pt x="125" y="178"/>
                </a:lnTo>
                <a:close/>
                <a:moveTo>
                  <a:pt x="62" y="250"/>
                </a:moveTo>
                <a:lnTo>
                  <a:pt x="62" y="250"/>
                </a:lnTo>
                <a:lnTo>
                  <a:pt x="63" y="250"/>
                </a:lnTo>
                <a:lnTo>
                  <a:pt x="62" y="250"/>
                </a:lnTo>
                <a:close/>
                <a:moveTo>
                  <a:pt x="60" y="269"/>
                </a:moveTo>
                <a:lnTo>
                  <a:pt x="60" y="269"/>
                </a:lnTo>
                <a:lnTo>
                  <a:pt x="60" y="271"/>
                </a:lnTo>
                <a:lnTo>
                  <a:pt x="60" y="269"/>
                </a:lnTo>
                <a:close/>
                <a:moveTo>
                  <a:pt x="21" y="306"/>
                </a:moveTo>
                <a:lnTo>
                  <a:pt x="21" y="306"/>
                </a:lnTo>
                <a:lnTo>
                  <a:pt x="21" y="307"/>
                </a:lnTo>
                <a:lnTo>
                  <a:pt x="22" y="306"/>
                </a:lnTo>
                <a:lnTo>
                  <a:pt x="21" y="306"/>
                </a:lnTo>
                <a:close/>
                <a:moveTo>
                  <a:pt x="34" y="307"/>
                </a:moveTo>
                <a:lnTo>
                  <a:pt x="34" y="307"/>
                </a:lnTo>
                <a:lnTo>
                  <a:pt x="32" y="309"/>
                </a:lnTo>
                <a:lnTo>
                  <a:pt x="34" y="307"/>
                </a:lnTo>
                <a:close/>
                <a:moveTo>
                  <a:pt x="97" y="48"/>
                </a:moveTo>
                <a:lnTo>
                  <a:pt x="97" y="48"/>
                </a:lnTo>
                <a:lnTo>
                  <a:pt x="98" y="47"/>
                </a:lnTo>
                <a:lnTo>
                  <a:pt x="97" y="47"/>
                </a:lnTo>
                <a:lnTo>
                  <a:pt x="97" y="48"/>
                </a:lnTo>
                <a:close/>
                <a:moveTo>
                  <a:pt x="134" y="80"/>
                </a:moveTo>
                <a:lnTo>
                  <a:pt x="134" y="80"/>
                </a:lnTo>
                <a:lnTo>
                  <a:pt x="133" y="80"/>
                </a:lnTo>
                <a:lnTo>
                  <a:pt x="131" y="80"/>
                </a:lnTo>
                <a:lnTo>
                  <a:pt x="131" y="82"/>
                </a:lnTo>
                <a:lnTo>
                  <a:pt x="134" y="80"/>
                </a:lnTo>
                <a:close/>
                <a:moveTo>
                  <a:pt x="101" y="48"/>
                </a:moveTo>
                <a:lnTo>
                  <a:pt x="101" y="48"/>
                </a:lnTo>
                <a:lnTo>
                  <a:pt x="103" y="48"/>
                </a:lnTo>
                <a:lnTo>
                  <a:pt x="105" y="48"/>
                </a:lnTo>
                <a:lnTo>
                  <a:pt x="101" y="48"/>
                </a:lnTo>
                <a:close/>
                <a:moveTo>
                  <a:pt x="228" y="287"/>
                </a:moveTo>
                <a:lnTo>
                  <a:pt x="228" y="287"/>
                </a:lnTo>
                <a:lnTo>
                  <a:pt x="226" y="287"/>
                </a:lnTo>
                <a:lnTo>
                  <a:pt x="224" y="288"/>
                </a:lnTo>
                <a:lnTo>
                  <a:pt x="228" y="287"/>
                </a:lnTo>
                <a:close/>
                <a:moveTo>
                  <a:pt x="212" y="336"/>
                </a:moveTo>
                <a:lnTo>
                  <a:pt x="212" y="336"/>
                </a:lnTo>
                <a:lnTo>
                  <a:pt x="210" y="336"/>
                </a:lnTo>
                <a:lnTo>
                  <a:pt x="210" y="337"/>
                </a:lnTo>
                <a:lnTo>
                  <a:pt x="212" y="336"/>
                </a:lnTo>
                <a:close/>
                <a:moveTo>
                  <a:pt x="87" y="209"/>
                </a:moveTo>
                <a:lnTo>
                  <a:pt x="87" y="209"/>
                </a:lnTo>
                <a:lnTo>
                  <a:pt x="89" y="208"/>
                </a:lnTo>
                <a:lnTo>
                  <a:pt x="87" y="206"/>
                </a:lnTo>
                <a:lnTo>
                  <a:pt x="87" y="209"/>
                </a:lnTo>
                <a:close/>
                <a:moveTo>
                  <a:pt x="62" y="17"/>
                </a:moveTo>
                <a:lnTo>
                  <a:pt x="62" y="17"/>
                </a:lnTo>
                <a:lnTo>
                  <a:pt x="63" y="17"/>
                </a:lnTo>
                <a:lnTo>
                  <a:pt x="62" y="15"/>
                </a:lnTo>
                <a:lnTo>
                  <a:pt x="62" y="17"/>
                </a:lnTo>
                <a:close/>
                <a:moveTo>
                  <a:pt x="117" y="99"/>
                </a:moveTo>
                <a:lnTo>
                  <a:pt x="117" y="99"/>
                </a:lnTo>
                <a:lnTo>
                  <a:pt x="117" y="100"/>
                </a:lnTo>
                <a:lnTo>
                  <a:pt x="117" y="102"/>
                </a:lnTo>
                <a:lnTo>
                  <a:pt x="117" y="99"/>
                </a:lnTo>
                <a:close/>
                <a:moveTo>
                  <a:pt x="152" y="129"/>
                </a:moveTo>
                <a:lnTo>
                  <a:pt x="152" y="129"/>
                </a:lnTo>
                <a:lnTo>
                  <a:pt x="152" y="130"/>
                </a:lnTo>
                <a:lnTo>
                  <a:pt x="152" y="132"/>
                </a:lnTo>
                <a:lnTo>
                  <a:pt x="152" y="129"/>
                </a:lnTo>
                <a:close/>
                <a:moveTo>
                  <a:pt x="32" y="277"/>
                </a:moveTo>
                <a:lnTo>
                  <a:pt x="32" y="277"/>
                </a:lnTo>
                <a:lnTo>
                  <a:pt x="30" y="279"/>
                </a:lnTo>
                <a:lnTo>
                  <a:pt x="32" y="280"/>
                </a:lnTo>
                <a:lnTo>
                  <a:pt x="32" y="277"/>
                </a:lnTo>
                <a:close/>
                <a:moveTo>
                  <a:pt x="65" y="378"/>
                </a:moveTo>
                <a:lnTo>
                  <a:pt x="65" y="378"/>
                </a:lnTo>
                <a:lnTo>
                  <a:pt x="67" y="381"/>
                </a:lnTo>
                <a:lnTo>
                  <a:pt x="67" y="380"/>
                </a:lnTo>
                <a:lnTo>
                  <a:pt x="65" y="378"/>
                </a:lnTo>
                <a:close/>
                <a:moveTo>
                  <a:pt x="46" y="258"/>
                </a:moveTo>
                <a:lnTo>
                  <a:pt x="46" y="258"/>
                </a:lnTo>
                <a:lnTo>
                  <a:pt x="45" y="260"/>
                </a:lnTo>
                <a:lnTo>
                  <a:pt x="46" y="258"/>
                </a:lnTo>
                <a:close/>
                <a:moveTo>
                  <a:pt x="103" y="334"/>
                </a:moveTo>
                <a:lnTo>
                  <a:pt x="103" y="334"/>
                </a:lnTo>
                <a:lnTo>
                  <a:pt x="103" y="331"/>
                </a:lnTo>
                <a:lnTo>
                  <a:pt x="103" y="334"/>
                </a:lnTo>
                <a:close/>
                <a:moveTo>
                  <a:pt x="220" y="219"/>
                </a:moveTo>
                <a:lnTo>
                  <a:pt x="220" y="219"/>
                </a:lnTo>
                <a:lnTo>
                  <a:pt x="218" y="220"/>
                </a:lnTo>
                <a:lnTo>
                  <a:pt x="220" y="220"/>
                </a:lnTo>
                <a:lnTo>
                  <a:pt x="220" y="219"/>
                </a:lnTo>
                <a:close/>
                <a:moveTo>
                  <a:pt x="46" y="254"/>
                </a:moveTo>
                <a:lnTo>
                  <a:pt x="46" y="254"/>
                </a:lnTo>
                <a:lnTo>
                  <a:pt x="45" y="254"/>
                </a:lnTo>
                <a:lnTo>
                  <a:pt x="45" y="255"/>
                </a:lnTo>
                <a:lnTo>
                  <a:pt x="46" y="254"/>
                </a:lnTo>
                <a:close/>
                <a:moveTo>
                  <a:pt x="212" y="222"/>
                </a:moveTo>
                <a:lnTo>
                  <a:pt x="212" y="222"/>
                </a:lnTo>
                <a:lnTo>
                  <a:pt x="212" y="224"/>
                </a:lnTo>
                <a:lnTo>
                  <a:pt x="213" y="222"/>
                </a:lnTo>
                <a:lnTo>
                  <a:pt x="212" y="222"/>
                </a:lnTo>
                <a:close/>
                <a:moveTo>
                  <a:pt x="71" y="263"/>
                </a:moveTo>
                <a:lnTo>
                  <a:pt x="71" y="263"/>
                </a:lnTo>
                <a:lnTo>
                  <a:pt x="71" y="265"/>
                </a:lnTo>
                <a:lnTo>
                  <a:pt x="73" y="265"/>
                </a:lnTo>
                <a:lnTo>
                  <a:pt x="75" y="265"/>
                </a:lnTo>
                <a:lnTo>
                  <a:pt x="75" y="263"/>
                </a:lnTo>
                <a:lnTo>
                  <a:pt x="71" y="263"/>
                </a:lnTo>
                <a:close/>
                <a:moveTo>
                  <a:pt x="164" y="265"/>
                </a:moveTo>
                <a:lnTo>
                  <a:pt x="164" y="265"/>
                </a:lnTo>
                <a:lnTo>
                  <a:pt x="166" y="265"/>
                </a:lnTo>
                <a:lnTo>
                  <a:pt x="164" y="263"/>
                </a:lnTo>
                <a:lnTo>
                  <a:pt x="164" y="265"/>
                </a:lnTo>
                <a:close/>
                <a:moveTo>
                  <a:pt x="182" y="157"/>
                </a:moveTo>
                <a:lnTo>
                  <a:pt x="182" y="157"/>
                </a:lnTo>
                <a:lnTo>
                  <a:pt x="180" y="157"/>
                </a:lnTo>
                <a:lnTo>
                  <a:pt x="180" y="159"/>
                </a:lnTo>
                <a:lnTo>
                  <a:pt x="182" y="157"/>
                </a:lnTo>
                <a:close/>
                <a:moveTo>
                  <a:pt x="89" y="359"/>
                </a:moveTo>
                <a:lnTo>
                  <a:pt x="89" y="359"/>
                </a:lnTo>
                <a:lnTo>
                  <a:pt x="90" y="359"/>
                </a:lnTo>
                <a:lnTo>
                  <a:pt x="89" y="358"/>
                </a:lnTo>
                <a:lnTo>
                  <a:pt x="89" y="359"/>
                </a:lnTo>
                <a:close/>
                <a:moveTo>
                  <a:pt x="166" y="113"/>
                </a:moveTo>
                <a:lnTo>
                  <a:pt x="166" y="113"/>
                </a:lnTo>
                <a:lnTo>
                  <a:pt x="168" y="113"/>
                </a:lnTo>
                <a:lnTo>
                  <a:pt x="168" y="112"/>
                </a:lnTo>
                <a:lnTo>
                  <a:pt x="166" y="113"/>
                </a:lnTo>
                <a:close/>
                <a:moveTo>
                  <a:pt x="89" y="187"/>
                </a:moveTo>
                <a:lnTo>
                  <a:pt x="89" y="187"/>
                </a:lnTo>
                <a:lnTo>
                  <a:pt x="89" y="186"/>
                </a:lnTo>
                <a:lnTo>
                  <a:pt x="89" y="187"/>
                </a:lnTo>
                <a:close/>
                <a:moveTo>
                  <a:pt x="234" y="304"/>
                </a:moveTo>
                <a:lnTo>
                  <a:pt x="234" y="304"/>
                </a:lnTo>
                <a:lnTo>
                  <a:pt x="235" y="302"/>
                </a:lnTo>
                <a:lnTo>
                  <a:pt x="234" y="302"/>
                </a:lnTo>
                <a:lnTo>
                  <a:pt x="234" y="304"/>
                </a:lnTo>
                <a:close/>
                <a:moveTo>
                  <a:pt x="144" y="209"/>
                </a:moveTo>
                <a:lnTo>
                  <a:pt x="144" y="209"/>
                </a:lnTo>
                <a:lnTo>
                  <a:pt x="142" y="209"/>
                </a:lnTo>
                <a:lnTo>
                  <a:pt x="142" y="211"/>
                </a:lnTo>
                <a:lnTo>
                  <a:pt x="144" y="209"/>
                </a:lnTo>
                <a:close/>
                <a:moveTo>
                  <a:pt x="87" y="195"/>
                </a:moveTo>
                <a:lnTo>
                  <a:pt x="87" y="195"/>
                </a:lnTo>
                <a:lnTo>
                  <a:pt x="89" y="194"/>
                </a:lnTo>
                <a:lnTo>
                  <a:pt x="87" y="195"/>
                </a:lnTo>
                <a:close/>
                <a:moveTo>
                  <a:pt x="187" y="345"/>
                </a:moveTo>
                <a:lnTo>
                  <a:pt x="187" y="345"/>
                </a:lnTo>
                <a:lnTo>
                  <a:pt x="188" y="343"/>
                </a:lnTo>
                <a:lnTo>
                  <a:pt x="187" y="343"/>
                </a:lnTo>
                <a:lnTo>
                  <a:pt x="187" y="345"/>
                </a:lnTo>
                <a:close/>
                <a:moveTo>
                  <a:pt x="117" y="82"/>
                </a:moveTo>
                <a:lnTo>
                  <a:pt x="117" y="82"/>
                </a:lnTo>
                <a:lnTo>
                  <a:pt x="119" y="82"/>
                </a:lnTo>
                <a:lnTo>
                  <a:pt x="119" y="80"/>
                </a:lnTo>
                <a:lnTo>
                  <a:pt x="117" y="82"/>
                </a:lnTo>
                <a:close/>
                <a:moveTo>
                  <a:pt x="224" y="347"/>
                </a:moveTo>
                <a:lnTo>
                  <a:pt x="224" y="347"/>
                </a:lnTo>
                <a:lnTo>
                  <a:pt x="224" y="348"/>
                </a:lnTo>
                <a:lnTo>
                  <a:pt x="223" y="350"/>
                </a:lnTo>
                <a:lnTo>
                  <a:pt x="224" y="347"/>
                </a:lnTo>
                <a:close/>
                <a:moveTo>
                  <a:pt x="34" y="361"/>
                </a:moveTo>
                <a:lnTo>
                  <a:pt x="34" y="361"/>
                </a:lnTo>
                <a:lnTo>
                  <a:pt x="34" y="358"/>
                </a:lnTo>
                <a:lnTo>
                  <a:pt x="34" y="359"/>
                </a:lnTo>
                <a:lnTo>
                  <a:pt x="34" y="361"/>
                </a:lnTo>
                <a:close/>
                <a:moveTo>
                  <a:pt x="169" y="214"/>
                </a:moveTo>
                <a:lnTo>
                  <a:pt x="169" y="214"/>
                </a:lnTo>
                <a:lnTo>
                  <a:pt x="169" y="211"/>
                </a:lnTo>
                <a:lnTo>
                  <a:pt x="169" y="212"/>
                </a:lnTo>
                <a:lnTo>
                  <a:pt x="169" y="214"/>
                </a:lnTo>
                <a:close/>
                <a:moveTo>
                  <a:pt x="174" y="247"/>
                </a:moveTo>
                <a:lnTo>
                  <a:pt x="174" y="247"/>
                </a:lnTo>
                <a:lnTo>
                  <a:pt x="172" y="249"/>
                </a:lnTo>
                <a:lnTo>
                  <a:pt x="174" y="249"/>
                </a:lnTo>
                <a:lnTo>
                  <a:pt x="174" y="247"/>
                </a:lnTo>
                <a:close/>
                <a:moveTo>
                  <a:pt x="103" y="380"/>
                </a:moveTo>
                <a:lnTo>
                  <a:pt x="103" y="380"/>
                </a:lnTo>
                <a:lnTo>
                  <a:pt x="103" y="381"/>
                </a:lnTo>
                <a:lnTo>
                  <a:pt x="103" y="380"/>
                </a:lnTo>
                <a:close/>
                <a:moveTo>
                  <a:pt x="18" y="312"/>
                </a:moveTo>
                <a:lnTo>
                  <a:pt x="18" y="312"/>
                </a:lnTo>
                <a:lnTo>
                  <a:pt x="18" y="313"/>
                </a:lnTo>
                <a:lnTo>
                  <a:pt x="18" y="315"/>
                </a:lnTo>
                <a:lnTo>
                  <a:pt x="18" y="313"/>
                </a:lnTo>
                <a:lnTo>
                  <a:pt x="18" y="312"/>
                </a:lnTo>
                <a:close/>
                <a:moveTo>
                  <a:pt x="93" y="146"/>
                </a:moveTo>
                <a:lnTo>
                  <a:pt x="93" y="146"/>
                </a:lnTo>
                <a:lnTo>
                  <a:pt x="92" y="146"/>
                </a:lnTo>
                <a:lnTo>
                  <a:pt x="92" y="149"/>
                </a:lnTo>
                <a:lnTo>
                  <a:pt x="93" y="146"/>
                </a:lnTo>
                <a:close/>
                <a:moveTo>
                  <a:pt x="123" y="55"/>
                </a:moveTo>
                <a:lnTo>
                  <a:pt x="123" y="55"/>
                </a:lnTo>
                <a:lnTo>
                  <a:pt x="123" y="56"/>
                </a:lnTo>
                <a:lnTo>
                  <a:pt x="123" y="55"/>
                </a:lnTo>
                <a:close/>
                <a:moveTo>
                  <a:pt x="24" y="342"/>
                </a:moveTo>
                <a:lnTo>
                  <a:pt x="24" y="342"/>
                </a:lnTo>
                <a:lnTo>
                  <a:pt x="26" y="342"/>
                </a:lnTo>
                <a:lnTo>
                  <a:pt x="27" y="342"/>
                </a:lnTo>
                <a:lnTo>
                  <a:pt x="26" y="342"/>
                </a:lnTo>
                <a:lnTo>
                  <a:pt x="24" y="342"/>
                </a:lnTo>
                <a:close/>
                <a:moveTo>
                  <a:pt x="76" y="18"/>
                </a:moveTo>
                <a:lnTo>
                  <a:pt x="76" y="18"/>
                </a:lnTo>
                <a:lnTo>
                  <a:pt x="78" y="18"/>
                </a:lnTo>
                <a:lnTo>
                  <a:pt x="79" y="18"/>
                </a:lnTo>
                <a:lnTo>
                  <a:pt x="76" y="18"/>
                </a:lnTo>
                <a:close/>
                <a:moveTo>
                  <a:pt x="188" y="347"/>
                </a:moveTo>
                <a:lnTo>
                  <a:pt x="188" y="347"/>
                </a:lnTo>
                <a:lnTo>
                  <a:pt x="187" y="348"/>
                </a:lnTo>
                <a:lnTo>
                  <a:pt x="188" y="347"/>
                </a:lnTo>
                <a:close/>
                <a:moveTo>
                  <a:pt x="128" y="138"/>
                </a:moveTo>
                <a:lnTo>
                  <a:pt x="128" y="138"/>
                </a:lnTo>
                <a:lnTo>
                  <a:pt x="130" y="135"/>
                </a:lnTo>
                <a:lnTo>
                  <a:pt x="128" y="137"/>
                </a:lnTo>
                <a:lnTo>
                  <a:pt x="128" y="138"/>
                </a:lnTo>
                <a:close/>
                <a:moveTo>
                  <a:pt x="49" y="380"/>
                </a:moveTo>
                <a:lnTo>
                  <a:pt x="49" y="380"/>
                </a:lnTo>
                <a:lnTo>
                  <a:pt x="51" y="381"/>
                </a:lnTo>
                <a:lnTo>
                  <a:pt x="52" y="381"/>
                </a:lnTo>
                <a:lnTo>
                  <a:pt x="49" y="380"/>
                </a:lnTo>
                <a:close/>
                <a:moveTo>
                  <a:pt x="48" y="290"/>
                </a:moveTo>
                <a:lnTo>
                  <a:pt x="48" y="290"/>
                </a:lnTo>
                <a:lnTo>
                  <a:pt x="48" y="285"/>
                </a:lnTo>
                <a:lnTo>
                  <a:pt x="48" y="290"/>
                </a:lnTo>
                <a:close/>
                <a:moveTo>
                  <a:pt x="46" y="353"/>
                </a:moveTo>
                <a:lnTo>
                  <a:pt x="46" y="353"/>
                </a:lnTo>
                <a:lnTo>
                  <a:pt x="46" y="354"/>
                </a:lnTo>
                <a:lnTo>
                  <a:pt x="46" y="356"/>
                </a:lnTo>
                <a:lnTo>
                  <a:pt x="46" y="353"/>
                </a:lnTo>
                <a:close/>
                <a:moveTo>
                  <a:pt x="161" y="214"/>
                </a:moveTo>
                <a:lnTo>
                  <a:pt x="161" y="214"/>
                </a:lnTo>
                <a:lnTo>
                  <a:pt x="161" y="217"/>
                </a:lnTo>
                <a:lnTo>
                  <a:pt x="161" y="214"/>
                </a:lnTo>
                <a:close/>
                <a:moveTo>
                  <a:pt x="30" y="306"/>
                </a:moveTo>
                <a:lnTo>
                  <a:pt x="30" y="306"/>
                </a:lnTo>
                <a:lnTo>
                  <a:pt x="32" y="304"/>
                </a:lnTo>
                <a:lnTo>
                  <a:pt x="30" y="306"/>
                </a:lnTo>
                <a:close/>
                <a:moveTo>
                  <a:pt x="106" y="329"/>
                </a:moveTo>
                <a:lnTo>
                  <a:pt x="106" y="329"/>
                </a:lnTo>
                <a:lnTo>
                  <a:pt x="106" y="334"/>
                </a:lnTo>
                <a:lnTo>
                  <a:pt x="106" y="329"/>
                </a:lnTo>
                <a:close/>
                <a:moveTo>
                  <a:pt x="93" y="33"/>
                </a:moveTo>
                <a:lnTo>
                  <a:pt x="93" y="33"/>
                </a:lnTo>
                <a:lnTo>
                  <a:pt x="93" y="34"/>
                </a:lnTo>
                <a:lnTo>
                  <a:pt x="93" y="33"/>
                </a:lnTo>
                <a:close/>
                <a:moveTo>
                  <a:pt x="122" y="171"/>
                </a:moveTo>
                <a:lnTo>
                  <a:pt x="122" y="171"/>
                </a:lnTo>
                <a:lnTo>
                  <a:pt x="123" y="168"/>
                </a:lnTo>
                <a:lnTo>
                  <a:pt x="122" y="168"/>
                </a:lnTo>
                <a:lnTo>
                  <a:pt x="122" y="171"/>
                </a:lnTo>
                <a:close/>
                <a:moveTo>
                  <a:pt x="194" y="337"/>
                </a:moveTo>
                <a:lnTo>
                  <a:pt x="194" y="337"/>
                </a:lnTo>
                <a:lnTo>
                  <a:pt x="194" y="339"/>
                </a:lnTo>
                <a:lnTo>
                  <a:pt x="196" y="339"/>
                </a:lnTo>
                <a:lnTo>
                  <a:pt x="194" y="337"/>
                </a:lnTo>
                <a:close/>
                <a:moveTo>
                  <a:pt x="125" y="85"/>
                </a:moveTo>
                <a:lnTo>
                  <a:pt x="125" y="85"/>
                </a:lnTo>
                <a:lnTo>
                  <a:pt x="125" y="82"/>
                </a:lnTo>
                <a:lnTo>
                  <a:pt x="123" y="83"/>
                </a:lnTo>
                <a:lnTo>
                  <a:pt x="125" y="85"/>
                </a:lnTo>
                <a:close/>
                <a:moveTo>
                  <a:pt x="43" y="272"/>
                </a:moveTo>
                <a:lnTo>
                  <a:pt x="43" y="272"/>
                </a:lnTo>
                <a:lnTo>
                  <a:pt x="41" y="272"/>
                </a:lnTo>
                <a:lnTo>
                  <a:pt x="41" y="274"/>
                </a:lnTo>
                <a:lnTo>
                  <a:pt x="43" y="272"/>
                </a:lnTo>
                <a:close/>
                <a:moveTo>
                  <a:pt x="76" y="359"/>
                </a:moveTo>
                <a:lnTo>
                  <a:pt x="76" y="359"/>
                </a:lnTo>
                <a:lnTo>
                  <a:pt x="76" y="358"/>
                </a:lnTo>
                <a:lnTo>
                  <a:pt x="76" y="359"/>
                </a:lnTo>
                <a:close/>
                <a:moveTo>
                  <a:pt x="114" y="183"/>
                </a:moveTo>
                <a:lnTo>
                  <a:pt x="114" y="183"/>
                </a:lnTo>
                <a:lnTo>
                  <a:pt x="112" y="186"/>
                </a:lnTo>
                <a:lnTo>
                  <a:pt x="114" y="183"/>
                </a:lnTo>
                <a:close/>
                <a:moveTo>
                  <a:pt x="149" y="126"/>
                </a:moveTo>
                <a:lnTo>
                  <a:pt x="149" y="126"/>
                </a:lnTo>
                <a:lnTo>
                  <a:pt x="150" y="126"/>
                </a:lnTo>
                <a:lnTo>
                  <a:pt x="150" y="124"/>
                </a:lnTo>
                <a:lnTo>
                  <a:pt x="149" y="126"/>
                </a:lnTo>
                <a:close/>
                <a:moveTo>
                  <a:pt x="38" y="372"/>
                </a:moveTo>
                <a:lnTo>
                  <a:pt x="38" y="372"/>
                </a:lnTo>
                <a:lnTo>
                  <a:pt x="38" y="370"/>
                </a:lnTo>
                <a:lnTo>
                  <a:pt x="38" y="372"/>
                </a:lnTo>
                <a:close/>
                <a:moveTo>
                  <a:pt x="231" y="280"/>
                </a:moveTo>
                <a:lnTo>
                  <a:pt x="231" y="280"/>
                </a:lnTo>
                <a:lnTo>
                  <a:pt x="232" y="280"/>
                </a:lnTo>
                <a:lnTo>
                  <a:pt x="231" y="280"/>
                </a:lnTo>
                <a:close/>
                <a:moveTo>
                  <a:pt x="127" y="124"/>
                </a:moveTo>
                <a:lnTo>
                  <a:pt x="127" y="124"/>
                </a:lnTo>
                <a:lnTo>
                  <a:pt x="125" y="124"/>
                </a:lnTo>
                <a:lnTo>
                  <a:pt x="127" y="126"/>
                </a:lnTo>
                <a:lnTo>
                  <a:pt x="127" y="124"/>
                </a:lnTo>
                <a:close/>
                <a:moveTo>
                  <a:pt x="191" y="269"/>
                </a:moveTo>
                <a:lnTo>
                  <a:pt x="191" y="269"/>
                </a:lnTo>
                <a:lnTo>
                  <a:pt x="194" y="269"/>
                </a:lnTo>
                <a:lnTo>
                  <a:pt x="191" y="269"/>
                </a:lnTo>
                <a:close/>
                <a:moveTo>
                  <a:pt x="37" y="354"/>
                </a:moveTo>
                <a:lnTo>
                  <a:pt x="37" y="354"/>
                </a:lnTo>
                <a:lnTo>
                  <a:pt x="35" y="356"/>
                </a:lnTo>
                <a:lnTo>
                  <a:pt x="37" y="354"/>
                </a:lnTo>
                <a:close/>
                <a:moveTo>
                  <a:pt x="136" y="107"/>
                </a:moveTo>
                <a:lnTo>
                  <a:pt x="136" y="107"/>
                </a:lnTo>
                <a:lnTo>
                  <a:pt x="134" y="105"/>
                </a:lnTo>
                <a:lnTo>
                  <a:pt x="134" y="107"/>
                </a:lnTo>
                <a:lnTo>
                  <a:pt x="136" y="107"/>
                </a:lnTo>
                <a:close/>
                <a:moveTo>
                  <a:pt x="168" y="170"/>
                </a:moveTo>
                <a:lnTo>
                  <a:pt x="168" y="170"/>
                </a:lnTo>
                <a:lnTo>
                  <a:pt x="168" y="167"/>
                </a:lnTo>
                <a:lnTo>
                  <a:pt x="166" y="168"/>
                </a:lnTo>
                <a:lnTo>
                  <a:pt x="168" y="170"/>
                </a:lnTo>
                <a:close/>
                <a:moveTo>
                  <a:pt x="63" y="269"/>
                </a:moveTo>
                <a:lnTo>
                  <a:pt x="63" y="269"/>
                </a:lnTo>
                <a:lnTo>
                  <a:pt x="63" y="271"/>
                </a:lnTo>
                <a:lnTo>
                  <a:pt x="63" y="268"/>
                </a:lnTo>
                <a:lnTo>
                  <a:pt x="63" y="269"/>
                </a:lnTo>
                <a:close/>
                <a:moveTo>
                  <a:pt x="188" y="162"/>
                </a:moveTo>
                <a:lnTo>
                  <a:pt x="188" y="162"/>
                </a:lnTo>
                <a:lnTo>
                  <a:pt x="188" y="164"/>
                </a:lnTo>
                <a:lnTo>
                  <a:pt x="190" y="162"/>
                </a:lnTo>
                <a:lnTo>
                  <a:pt x="188" y="162"/>
                </a:lnTo>
                <a:close/>
                <a:moveTo>
                  <a:pt x="153" y="389"/>
                </a:moveTo>
                <a:lnTo>
                  <a:pt x="153" y="389"/>
                </a:lnTo>
                <a:lnTo>
                  <a:pt x="153" y="391"/>
                </a:lnTo>
                <a:lnTo>
                  <a:pt x="155" y="391"/>
                </a:lnTo>
                <a:lnTo>
                  <a:pt x="153" y="389"/>
                </a:lnTo>
                <a:close/>
                <a:moveTo>
                  <a:pt x="111" y="200"/>
                </a:moveTo>
                <a:lnTo>
                  <a:pt x="111" y="200"/>
                </a:lnTo>
                <a:lnTo>
                  <a:pt x="111" y="201"/>
                </a:lnTo>
                <a:lnTo>
                  <a:pt x="111" y="200"/>
                </a:lnTo>
                <a:close/>
                <a:moveTo>
                  <a:pt x="79" y="236"/>
                </a:moveTo>
                <a:lnTo>
                  <a:pt x="79" y="236"/>
                </a:lnTo>
                <a:lnTo>
                  <a:pt x="79" y="238"/>
                </a:lnTo>
                <a:lnTo>
                  <a:pt x="79" y="236"/>
                </a:lnTo>
                <a:close/>
                <a:moveTo>
                  <a:pt x="117" y="399"/>
                </a:moveTo>
                <a:lnTo>
                  <a:pt x="117" y="399"/>
                </a:lnTo>
                <a:lnTo>
                  <a:pt x="116" y="399"/>
                </a:lnTo>
                <a:lnTo>
                  <a:pt x="117" y="399"/>
                </a:lnTo>
                <a:close/>
                <a:moveTo>
                  <a:pt x="141" y="184"/>
                </a:moveTo>
                <a:lnTo>
                  <a:pt x="141" y="184"/>
                </a:lnTo>
                <a:lnTo>
                  <a:pt x="139" y="181"/>
                </a:lnTo>
                <a:lnTo>
                  <a:pt x="139" y="183"/>
                </a:lnTo>
                <a:lnTo>
                  <a:pt x="141" y="184"/>
                </a:lnTo>
                <a:close/>
                <a:moveTo>
                  <a:pt x="98" y="384"/>
                </a:moveTo>
                <a:lnTo>
                  <a:pt x="98" y="384"/>
                </a:lnTo>
                <a:lnTo>
                  <a:pt x="98" y="388"/>
                </a:lnTo>
                <a:lnTo>
                  <a:pt x="98" y="386"/>
                </a:lnTo>
                <a:lnTo>
                  <a:pt x="98" y="384"/>
                </a:lnTo>
                <a:close/>
                <a:moveTo>
                  <a:pt x="149" y="388"/>
                </a:moveTo>
                <a:lnTo>
                  <a:pt x="149" y="388"/>
                </a:lnTo>
                <a:lnTo>
                  <a:pt x="147" y="388"/>
                </a:lnTo>
                <a:lnTo>
                  <a:pt x="149" y="388"/>
                </a:lnTo>
                <a:close/>
                <a:moveTo>
                  <a:pt x="123" y="211"/>
                </a:moveTo>
                <a:lnTo>
                  <a:pt x="123" y="211"/>
                </a:lnTo>
                <a:lnTo>
                  <a:pt x="125" y="211"/>
                </a:lnTo>
                <a:lnTo>
                  <a:pt x="123" y="211"/>
                </a:lnTo>
                <a:close/>
                <a:moveTo>
                  <a:pt x="210" y="260"/>
                </a:moveTo>
                <a:lnTo>
                  <a:pt x="210" y="260"/>
                </a:lnTo>
                <a:lnTo>
                  <a:pt x="212" y="258"/>
                </a:lnTo>
                <a:lnTo>
                  <a:pt x="210" y="258"/>
                </a:lnTo>
                <a:lnTo>
                  <a:pt x="210" y="260"/>
                </a:lnTo>
                <a:close/>
                <a:moveTo>
                  <a:pt x="93" y="45"/>
                </a:moveTo>
                <a:lnTo>
                  <a:pt x="93" y="45"/>
                </a:lnTo>
                <a:close/>
                <a:moveTo>
                  <a:pt x="160" y="220"/>
                </a:moveTo>
                <a:lnTo>
                  <a:pt x="160" y="220"/>
                </a:lnTo>
                <a:lnTo>
                  <a:pt x="160" y="219"/>
                </a:lnTo>
                <a:lnTo>
                  <a:pt x="160" y="217"/>
                </a:lnTo>
                <a:lnTo>
                  <a:pt x="160" y="220"/>
                </a:lnTo>
                <a:close/>
                <a:moveTo>
                  <a:pt x="160" y="263"/>
                </a:moveTo>
                <a:lnTo>
                  <a:pt x="160" y="263"/>
                </a:lnTo>
                <a:lnTo>
                  <a:pt x="160" y="265"/>
                </a:lnTo>
                <a:lnTo>
                  <a:pt x="160" y="263"/>
                </a:lnTo>
                <a:close/>
                <a:moveTo>
                  <a:pt x="103" y="39"/>
                </a:moveTo>
                <a:lnTo>
                  <a:pt x="103" y="39"/>
                </a:lnTo>
                <a:lnTo>
                  <a:pt x="105" y="41"/>
                </a:lnTo>
                <a:lnTo>
                  <a:pt x="103" y="39"/>
                </a:lnTo>
                <a:close/>
                <a:moveTo>
                  <a:pt x="210" y="324"/>
                </a:moveTo>
                <a:lnTo>
                  <a:pt x="210" y="324"/>
                </a:lnTo>
                <a:lnTo>
                  <a:pt x="210" y="323"/>
                </a:lnTo>
                <a:lnTo>
                  <a:pt x="210" y="324"/>
                </a:lnTo>
                <a:close/>
                <a:moveTo>
                  <a:pt x="68" y="246"/>
                </a:moveTo>
                <a:lnTo>
                  <a:pt x="68" y="246"/>
                </a:lnTo>
                <a:lnTo>
                  <a:pt x="70" y="244"/>
                </a:lnTo>
                <a:lnTo>
                  <a:pt x="70" y="242"/>
                </a:lnTo>
                <a:lnTo>
                  <a:pt x="68" y="246"/>
                </a:lnTo>
                <a:close/>
                <a:moveTo>
                  <a:pt x="22" y="296"/>
                </a:moveTo>
                <a:lnTo>
                  <a:pt x="22" y="296"/>
                </a:lnTo>
                <a:lnTo>
                  <a:pt x="19" y="298"/>
                </a:lnTo>
                <a:lnTo>
                  <a:pt x="21" y="298"/>
                </a:lnTo>
                <a:lnTo>
                  <a:pt x="22" y="296"/>
                </a:lnTo>
                <a:close/>
                <a:moveTo>
                  <a:pt x="114" y="173"/>
                </a:moveTo>
                <a:lnTo>
                  <a:pt x="114" y="173"/>
                </a:lnTo>
                <a:lnTo>
                  <a:pt x="114" y="171"/>
                </a:lnTo>
                <a:lnTo>
                  <a:pt x="114" y="173"/>
                </a:lnTo>
                <a:close/>
                <a:moveTo>
                  <a:pt x="119" y="170"/>
                </a:moveTo>
                <a:lnTo>
                  <a:pt x="119" y="170"/>
                </a:lnTo>
                <a:lnTo>
                  <a:pt x="119" y="171"/>
                </a:lnTo>
                <a:lnTo>
                  <a:pt x="119" y="170"/>
                </a:lnTo>
                <a:close/>
                <a:moveTo>
                  <a:pt x="125" y="175"/>
                </a:moveTo>
                <a:lnTo>
                  <a:pt x="125" y="175"/>
                </a:lnTo>
                <a:lnTo>
                  <a:pt x="127" y="173"/>
                </a:lnTo>
                <a:lnTo>
                  <a:pt x="125" y="175"/>
                </a:lnTo>
                <a:close/>
                <a:moveTo>
                  <a:pt x="131" y="389"/>
                </a:moveTo>
                <a:lnTo>
                  <a:pt x="131" y="389"/>
                </a:lnTo>
                <a:lnTo>
                  <a:pt x="133" y="389"/>
                </a:lnTo>
                <a:lnTo>
                  <a:pt x="133" y="388"/>
                </a:lnTo>
                <a:lnTo>
                  <a:pt x="131" y="389"/>
                </a:lnTo>
                <a:close/>
                <a:moveTo>
                  <a:pt x="198" y="228"/>
                </a:moveTo>
                <a:lnTo>
                  <a:pt x="198" y="228"/>
                </a:lnTo>
                <a:lnTo>
                  <a:pt x="199" y="228"/>
                </a:lnTo>
                <a:lnTo>
                  <a:pt x="198" y="228"/>
                </a:lnTo>
                <a:close/>
                <a:moveTo>
                  <a:pt x="210" y="233"/>
                </a:moveTo>
                <a:lnTo>
                  <a:pt x="210" y="233"/>
                </a:lnTo>
                <a:lnTo>
                  <a:pt x="207" y="231"/>
                </a:lnTo>
                <a:lnTo>
                  <a:pt x="209" y="233"/>
                </a:lnTo>
                <a:lnTo>
                  <a:pt x="210" y="233"/>
                </a:lnTo>
                <a:close/>
                <a:moveTo>
                  <a:pt x="130" y="209"/>
                </a:moveTo>
                <a:lnTo>
                  <a:pt x="130" y="209"/>
                </a:lnTo>
                <a:lnTo>
                  <a:pt x="128" y="211"/>
                </a:lnTo>
                <a:lnTo>
                  <a:pt x="130" y="211"/>
                </a:lnTo>
                <a:lnTo>
                  <a:pt x="130" y="209"/>
                </a:lnTo>
                <a:close/>
                <a:moveTo>
                  <a:pt x="190" y="154"/>
                </a:moveTo>
                <a:lnTo>
                  <a:pt x="190" y="154"/>
                </a:lnTo>
                <a:lnTo>
                  <a:pt x="190" y="156"/>
                </a:lnTo>
                <a:lnTo>
                  <a:pt x="190" y="157"/>
                </a:lnTo>
                <a:lnTo>
                  <a:pt x="190" y="154"/>
                </a:lnTo>
                <a:close/>
                <a:moveTo>
                  <a:pt x="120" y="399"/>
                </a:moveTo>
                <a:lnTo>
                  <a:pt x="120" y="399"/>
                </a:lnTo>
                <a:lnTo>
                  <a:pt x="123" y="399"/>
                </a:lnTo>
                <a:lnTo>
                  <a:pt x="120" y="399"/>
                </a:lnTo>
                <a:close/>
                <a:moveTo>
                  <a:pt x="29" y="347"/>
                </a:moveTo>
                <a:lnTo>
                  <a:pt x="29" y="347"/>
                </a:lnTo>
                <a:lnTo>
                  <a:pt x="29" y="348"/>
                </a:lnTo>
                <a:lnTo>
                  <a:pt x="30" y="348"/>
                </a:lnTo>
                <a:lnTo>
                  <a:pt x="29" y="347"/>
                </a:lnTo>
                <a:close/>
                <a:moveTo>
                  <a:pt x="87" y="400"/>
                </a:moveTo>
                <a:lnTo>
                  <a:pt x="87" y="400"/>
                </a:lnTo>
                <a:lnTo>
                  <a:pt x="86" y="402"/>
                </a:lnTo>
                <a:lnTo>
                  <a:pt x="87" y="402"/>
                </a:lnTo>
                <a:lnTo>
                  <a:pt x="87" y="400"/>
                </a:lnTo>
                <a:close/>
                <a:moveTo>
                  <a:pt x="41" y="263"/>
                </a:moveTo>
                <a:lnTo>
                  <a:pt x="41" y="263"/>
                </a:lnTo>
                <a:lnTo>
                  <a:pt x="43" y="265"/>
                </a:lnTo>
                <a:lnTo>
                  <a:pt x="41" y="263"/>
                </a:lnTo>
                <a:close/>
                <a:moveTo>
                  <a:pt x="130" y="392"/>
                </a:moveTo>
                <a:lnTo>
                  <a:pt x="130" y="392"/>
                </a:lnTo>
                <a:lnTo>
                  <a:pt x="133" y="391"/>
                </a:lnTo>
                <a:lnTo>
                  <a:pt x="130" y="392"/>
                </a:lnTo>
                <a:close/>
                <a:moveTo>
                  <a:pt x="187" y="176"/>
                </a:moveTo>
                <a:lnTo>
                  <a:pt x="187" y="176"/>
                </a:lnTo>
                <a:lnTo>
                  <a:pt x="188" y="175"/>
                </a:lnTo>
                <a:lnTo>
                  <a:pt x="187" y="175"/>
                </a:lnTo>
                <a:lnTo>
                  <a:pt x="187" y="176"/>
                </a:lnTo>
                <a:close/>
                <a:moveTo>
                  <a:pt x="45" y="397"/>
                </a:moveTo>
                <a:lnTo>
                  <a:pt x="45" y="397"/>
                </a:lnTo>
                <a:lnTo>
                  <a:pt x="41" y="395"/>
                </a:lnTo>
                <a:lnTo>
                  <a:pt x="45" y="397"/>
                </a:lnTo>
                <a:close/>
                <a:moveTo>
                  <a:pt x="150" y="402"/>
                </a:moveTo>
                <a:lnTo>
                  <a:pt x="150" y="402"/>
                </a:lnTo>
                <a:close/>
                <a:moveTo>
                  <a:pt x="150" y="159"/>
                </a:moveTo>
                <a:lnTo>
                  <a:pt x="150" y="159"/>
                </a:lnTo>
                <a:lnTo>
                  <a:pt x="152" y="157"/>
                </a:lnTo>
                <a:lnTo>
                  <a:pt x="152" y="156"/>
                </a:lnTo>
                <a:lnTo>
                  <a:pt x="150" y="159"/>
                </a:lnTo>
                <a:close/>
                <a:moveTo>
                  <a:pt x="141" y="200"/>
                </a:moveTo>
                <a:lnTo>
                  <a:pt x="141" y="200"/>
                </a:lnTo>
                <a:lnTo>
                  <a:pt x="141" y="201"/>
                </a:lnTo>
                <a:lnTo>
                  <a:pt x="141" y="200"/>
                </a:lnTo>
                <a:close/>
                <a:moveTo>
                  <a:pt x="190" y="124"/>
                </a:moveTo>
                <a:lnTo>
                  <a:pt x="190" y="124"/>
                </a:lnTo>
                <a:lnTo>
                  <a:pt x="191" y="127"/>
                </a:lnTo>
                <a:lnTo>
                  <a:pt x="190" y="124"/>
                </a:lnTo>
                <a:close/>
                <a:moveTo>
                  <a:pt x="136" y="143"/>
                </a:moveTo>
                <a:lnTo>
                  <a:pt x="136" y="143"/>
                </a:lnTo>
                <a:lnTo>
                  <a:pt x="138" y="142"/>
                </a:lnTo>
                <a:lnTo>
                  <a:pt x="136" y="143"/>
                </a:lnTo>
                <a:close/>
                <a:moveTo>
                  <a:pt x="92" y="350"/>
                </a:moveTo>
                <a:lnTo>
                  <a:pt x="92" y="350"/>
                </a:lnTo>
                <a:lnTo>
                  <a:pt x="93" y="351"/>
                </a:lnTo>
                <a:lnTo>
                  <a:pt x="93" y="348"/>
                </a:lnTo>
                <a:lnTo>
                  <a:pt x="92" y="350"/>
                </a:lnTo>
                <a:close/>
                <a:moveTo>
                  <a:pt x="175" y="258"/>
                </a:moveTo>
                <a:lnTo>
                  <a:pt x="175" y="258"/>
                </a:lnTo>
                <a:lnTo>
                  <a:pt x="174" y="260"/>
                </a:lnTo>
                <a:lnTo>
                  <a:pt x="175" y="260"/>
                </a:lnTo>
                <a:lnTo>
                  <a:pt x="175" y="258"/>
                </a:lnTo>
                <a:close/>
                <a:moveTo>
                  <a:pt x="190" y="351"/>
                </a:moveTo>
                <a:lnTo>
                  <a:pt x="190" y="351"/>
                </a:lnTo>
                <a:lnTo>
                  <a:pt x="190" y="350"/>
                </a:lnTo>
                <a:lnTo>
                  <a:pt x="190" y="351"/>
                </a:lnTo>
                <a:close/>
                <a:moveTo>
                  <a:pt x="210" y="164"/>
                </a:moveTo>
                <a:lnTo>
                  <a:pt x="210" y="164"/>
                </a:lnTo>
                <a:lnTo>
                  <a:pt x="210" y="165"/>
                </a:lnTo>
                <a:lnTo>
                  <a:pt x="212" y="164"/>
                </a:lnTo>
                <a:lnTo>
                  <a:pt x="210" y="164"/>
                </a:lnTo>
                <a:close/>
                <a:moveTo>
                  <a:pt x="172" y="129"/>
                </a:moveTo>
                <a:lnTo>
                  <a:pt x="172" y="129"/>
                </a:lnTo>
                <a:lnTo>
                  <a:pt x="171" y="130"/>
                </a:lnTo>
                <a:lnTo>
                  <a:pt x="172" y="129"/>
                </a:lnTo>
                <a:close/>
                <a:moveTo>
                  <a:pt x="90" y="380"/>
                </a:moveTo>
                <a:lnTo>
                  <a:pt x="90" y="380"/>
                </a:lnTo>
                <a:lnTo>
                  <a:pt x="90" y="381"/>
                </a:lnTo>
                <a:lnTo>
                  <a:pt x="90" y="380"/>
                </a:lnTo>
                <a:close/>
                <a:moveTo>
                  <a:pt x="202" y="246"/>
                </a:moveTo>
                <a:lnTo>
                  <a:pt x="202" y="246"/>
                </a:lnTo>
                <a:lnTo>
                  <a:pt x="204" y="247"/>
                </a:lnTo>
                <a:lnTo>
                  <a:pt x="202" y="246"/>
                </a:lnTo>
                <a:close/>
                <a:moveTo>
                  <a:pt x="49" y="365"/>
                </a:moveTo>
                <a:lnTo>
                  <a:pt x="49" y="365"/>
                </a:lnTo>
                <a:lnTo>
                  <a:pt x="48" y="364"/>
                </a:lnTo>
                <a:lnTo>
                  <a:pt x="48" y="365"/>
                </a:lnTo>
                <a:lnTo>
                  <a:pt x="48" y="367"/>
                </a:lnTo>
                <a:lnTo>
                  <a:pt x="49" y="365"/>
                </a:lnTo>
                <a:close/>
                <a:moveTo>
                  <a:pt x="105" y="214"/>
                </a:moveTo>
                <a:lnTo>
                  <a:pt x="105" y="214"/>
                </a:lnTo>
                <a:lnTo>
                  <a:pt x="108" y="214"/>
                </a:lnTo>
                <a:lnTo>
                  <a:pt x="105" y="214"/>
                </a:lnTo>
                <a:close/>
                <a:moveTo>
                  <a:pt x="98" y="77"/>
                </a:moveTo>
                <a:lnTo>
                  <a:pt x="98" y="77"/>
                </a:lnTo>
                <a:lnTo>
                  <a:pt x="98" y="78"/>
                </a:lnTo>
                <a:lnTo>
                  <a:pt x="98" y="77"/>
                </a:lnTo>
                <a:close/>
                <a:moveTo>
                  <a:pt x="183" y="257"/>
                </a:moveTo>
                <a:lnTo>
                  <a:pt x="183" y="257"/>
                </a:lnTo>
                <a:lnTo>
                  <a:pt x="185" y="257"/>
                </a:lnTo>
                <a:lnTo>
                  <a:pt x="183" y="257"/>
                </a:lnTo>
                <a:close/>
                <a:moveTo>
                  <a:pt x="134" y="165"/>
                </a:moveTo>
                <a:lnTo>
                  <a:pt x="134" y="165"/>
                </a:lnTo>
                <a:lnTo>
                  <a:pt x="136" y="164"/>
                </a:lnTo>
                <a:lnTo>
                  <a:pt x="134" y="164"/>
                </a:lnTo>
                <a:lnTo>
                  <a:pt x="134" y="165"/>
                </a:lnTo>
                <a:close/>
                <a:moveTo>
                  <a:pt x="155" y="268"/>
                </a:moveTo>
                <a:lnTo>
                  <a:pt x="155" y="268"/>
                </a:lnTo>
                <a:lnTo>
                  <a:pt x="157" y="269"/>
                </a:lnTo>
                <a:lnTo>
                  <a:pt x="155" y="268"/>
                </a:lnTo>
                <a:close/>
                <a:moveTo>
                  <a:pt x="161" y="115"/>
                </a:moveTo>
                <a:lnTo>
                  <a:pt x="161" y="115"/>
                </a:lnTo>
                <a:lnTo>
                  <a:pt x="163" y="115"/>
                </a:lnTo>
                <a:lnTo>
                  <a:pt x="163" y="113"/>
                </a:lnTo>
                <a:lnTo>
                  <a:pt x="161" y="115"/>
                </a:lnTo>
                <a:close/>
                <a:moveTo>
                  <a:pt x="27" y="296"/>
                </a:moveTo>
                <a:lnTo>
                  <a:pt x="27" y="296"/>
                </a:lnTo>
                <a:lnTo>
                  <a:pt x="27" y="295"/>
                </a:lnTo>
                <a:lnTo>
                  <a:pt x="27" y="296"/>
                </a:lnTo>
                <a:close/>
                <a:moveTo>
                  <a:pt x="127" y="148"/>
                </a:moveTo>
                <a:lnTo>
                  <a:pt x="127" y="148"/>
                </a:lnTo>
                <a:lnTo>
                  <a:pt x="127" y="146"/>
                </a:lnTo>
                <a:lnTo>
                  <a:pt x="127" y="148"/>
                </a:lnTo>
                <a:close/>
                <a:moveTo>
                  <a:pt x="209" y="151"/>
                </a:moveTo>
                <a:lnTo>
                  <a:pt x="209" y="151"/>
                </a:lnTo>
                <a:lnTo>
                  <a:pt x="207" y="149"/>
                </a:lnTo>
                <a:lnTo>
                  <a:pt x="209" y="151"/>
                </a:lnTo>
                <a:close/>
                <a:moveTo>
                  <a:pt x="160" y="195"/>
                </a:moveTo>
                <a:lnTo>
                  <a:pt x="160" y="195"/>
                </a:lnTo>
                <a:lnTo>
                  <a:pt x="160" y="197"/>
                </a:lnTo>
                <a:lnTo>
                  <a:pt x="160" y="195"/>
                </a:lnTo>
                <a:close/>
                <a:moveTo>
                  <a:pt x="114" y="115"/>
                </a:moveTo>
                <a:lnTo>
                  <a:pt x="114" y="115"/>
                </a:lnTo>
                <a:lnTo>
                  <a:pt x="112" y="115"/>
                </a:lnTo>
                <a:lnTo>
                  <a:pt x="114" y="116"/>
                </a:lnTo>
                <a:lnTo>
                  <a:pt x="114" y="115"/>
                </a:lnTo>
                <a:close/>
                <a:moveTo>
                  <a:pt x="79" y="25"/>
                </a:moveTo>
                <a:lnTo>
                  <a:pt x="79" y="25"/>
                </a:lnTo>
                <a:lnTo>
                  <a:pt x="78" y="26"/>
                </a:lnTo>
                <a:lnTo>
                  <a:pt x="79" y="26"/>
                </a:lnTo>
                <a:lnTo>
                  <a:pt x="79" y="25"/>
                </a:lnTo>
                <a:close/>
                <a:moveTo>
                  <a:pt x="175" y="388"/>
                </a:moveTo>
                <a:lnTo>
                  <a:pt x="175" y="388"/>
                </a:lnTo>
                <a:lnTo>
                  <a:pt x="177" y="386"/>
                </a:lnTo>
                <a:lnTo>
                  <a:pt x="175" y="386"/>
                </a:lnTo>
                <a:lnTo>
                  <a:pt x="175" y="388"/>
                </a:lnTo>
                <a:close/>
                <a:moveTo>
                  <a:pt x="95" y="365"/>
                </a:moveTo>
                <a:lnTo>
                  <a:pt x="95" y="365"/>
                </a:lnTo>
                <a:close/>
                <a:moveTo>
                  <a:pt x="27" y="315"/>
                </a:moveTo>
                <a:lnTo>
                  <a:pt x="27" y="315"/>
                </a:lnTo>
                <a:lnTo>
                  <a:pt x="29" y="313"/>
                </a:lnTo>
                <a:lnTo>
                  <a:pt x="27" y="315"/>
                </a:lnTo>
                <a:close/>
                <a:moveTo>
                  <a:pt x="97" y="148"/>
                </a:moveTo>
                <a:lnTo>
                  <a:pt x="97" y="148"/>
                </a:lnTo>
                <a:close/>
                <a:moveTo>
                  <a:pt x="168" y="178"/>
                </a:moveTo>
                <a:lnTo>
                  <a:pt x="168" y="178"/>
                </a:lnTo>
                <a:lnTo>
                  <a:pt x="166" y="179"/>
                </a:lnTo>
                <a:lnTo>
                  <a:pt x="168" y="178"/>
                </a:lnTo>
                <a:close/>
                <a:moveTo>
                  <a:pt x="103" y="145"/>
                </a:moveTo>
                <a:lnTo>
                  <a:pt x="103" y="145"/>
                </a:lnTo>
                <a:lnTo>
                  <a:pt x="103" y="143"/>
                </a:lnTo>
                <a:lnTo>
                  <a:pt x="103" y="145"/>
                </a:lnTo>
                <a:close/>
                <a:moveTo>
                  <a:pt x="34" y="312"/>
                </a:moveTo>
                <a:lnTo>
                  <a:pt x="34" y="312"/>
                </a:lnTo>
                <a:lnTo>
                  <a:pt x="32" y="312"/>
                </a:lnTo>
                <a:lnTo>
                  <a:pt x="34" y="312"/>
                </a:lnTo>
                <a:close/>
                <a:moveTo>
                  <a:pt x="202" y="153"/>
                </a:moveTo>
                <a:lnTo>
                  <a:pt x="202" y="153"/>
                </a:lnTo>
                <a:lnTo>
                  <a:pt x="201" y="151"/>
                </a:lnTo>
                <a:lnTo>
                  <a:pt x="202" y="153"/>
                </a:lnTo>
                <a:close/>
                <a:moveTo>
                  <a:pt x="191" y="170"/>
                </a:moveTo>
                <a:lnTo>
                  <a:pt x="191" y="170"/>
                </a:lnTo>
                <a:lnTo>
                  <a:pt x="190" y="170"/>
                </a:lnTo>
                <a:lnTo>
                  <a:pt x="191" y="170"/>
                </a:lnTo>
                <a:close/>
                <a:moveTo>
                  <a:pt x="194" y="171"/>
                </a:moveTo>
                <a:lnTo>
                  <a:pt x="194" y="171"/>
                </a:lnTo>
                <a:lnTo>
                  <a:pt x="194" y="173"/>
                </a:lnTo>
                <a:lnTo>
                  <a:pt x="194" y="171"/>
                </a:lnTo>
                <a:close/>
                <a:moveTo>
                  <a:pt x="123" y="80"/>
                </a:moveTo>
                <a:lnTo>
                  <a:pt x="123" y="80"/>
                </a:lnTo>
                <a:lnTo>
                  <a:pt x="122" y="80"/>
                </a:lnTo>
                <a:lnTo>
                  <a:pt x="123" y="80"/>
                </a:lnTo>
                <a:close/>
                <a:moveTo>
                  <a:pt x="166" y="381"/>
                </a:moveTo>
                <a:lnTo>
                  <a:pt x="166" y="381"/>
                </a:lnTo>
                <a:lnTo>
                  <a:pt x="169" y="381"/>
                </a:lnTo>
                <a:lnTo>
                  <a:pt x="166" y="381"/>
                </a:lnTo>
                <a:close/>
                <a:moveTo>
                  <a:pt x="100" y="53"/>
                </a:moveTo>
                <a:lnTo>
                  <a:pt x="100" y="53"/>
                </a:lnTo>
                <a:lnTo>
                  <a:pt x="100" y="52"/>
                </a:lnTo>
                <a:lnTo>
                  <a:pt x="100" y="53"/>
                </a:lnTo>
                <a:close/>
                <a:moveTo>
                  <a:pt x="161" y="403"/>
                </a:moveTo>
                <a:lnTo>
                  <a:pt x="161" y="403"/>
                </a:lnTo>
                <a:lnTo>
                  <a:pt x="161" y="405"/>
                </a:lnTo>
                <a:lnTo>
                  <a:pt x="161" y="403"/>
                </a:lnTo>
                <a:close/>
                <a:moveTo>
                  <a:pt x="68" y="214"/>
                </a:moveTo>
                <a:lnTo>
                  <a:pt x="68" y="214"/>
                </a:lnTo>
                <a:lnTo>
                  <a:pt x="70" y="212"/>
                </a:lnTo>
                <a:lnTo>
                  <a:pt x="68" y="212"/>
                </a:lnTo>
                <a:lnTo>
                  <a:pt x="68" y="214"/>
                </a:lnTo>
                <a:close/>
                <a:moveTo>
                  <a:pt x="90" y="52"/>
                </a:moveTo>
                <a:lnTo>
                  <a:pt x="90" y="52"/>
                </a:lnTo>
                <a:lnTo>
                  <a:pt x="92" y="52"/>
                </a:lnTo>
                <a:lnTo>
                  <a:pt x="92" y="50"/>
                </a:lnTo>
                <a:lnTo>
                  <a:pt x="90" y="52"/>
                </a:lnTo>
                <a:close/>
                <a:moveTo>
                  <a:pt x="73" y="361"/>
                </a:moveTo>
                <a:lnTo>
                  <a:pt x="73" y="361"/>
                </a:lnTo>
                <a:lnTo>
                  <a:pt x="73" y="362"/>
                </a:lnTo>
                <a:lnTo>
                  <a:pt x="73" y="361"/>
                </a:lnTo>
                <a:close/>
                <a:moveTo>
                  <a:pt x="49" y="249"/>
                </a:moveTo>
                <a:lnTo>
                  <a:pt x="49" y="249"/>
                </a:lnTo>
                <a:lnTo>
                  <a:pt x="48" y="247"/>
                </a:lnTo>
                <a:lnTo>
                  <a:pt x="48" y="249"/>
                </a:lnTo>
                <a:lnTo>
                  <a:pt x="49" y="249"/>
                </a:lnTo>
                <a:close/>
                <a:moveTo>
                  <a:pt x="52" y="367"/>
                </a:moveTo>
                <a:lnTo>
                  <a:pt x="52" y="367"/>
                </a:lnTo>
                <a:lnTo>
                  <a:pt x="54" y="367"/>
                </a:lnTo>
                <a:lnTo>
                  <a:pt x="52" y="365"/>
                </a:lnTo>
                <a:lnTo>
                  <a:pt x="52" y="367"/>
                </a:lnTo>
                <a:close/>
                <a:moveTo>
                  <a:pt x="34" y="353"/>
                </a:moveTo>
                <a:lnTo>
                  <a:pt x="34" y="353"/>
                </a:lnTo>
                <a:lnTo>
                  <a:pt x="35" y="351"/>
                </a:lnTo>
                <a:lnTo>
                  <a:pt x="34" y="351"/>
                </a:lnTo>
                <a:lnTo>
                  <a:pt x="34" y="353"/>
                </a:lnTo>
                <a:close/>
                <a:moveTo>
                  <a:pt x="116" y="123"/>
                </a:moveTo>
                <a:lnTo>
                  <a:pt x="116" y="123"/>
                </a:lnTo>
                <a:lnTo>
                  <a:pt x="114" y="124"/>
                </a:lnTo>
                <a:lnTo>
                  <a:pt x="116" y="123"/>
                </a:lnTo>
                <a:close/>
                <a:moveTo>
                  <a:pt x="84" y="369"/>
                </a:moveTo>
                <a:lnTo>
                  <a:pt x="84" y="369"/>
                </a:lnTo>
                <a:lnTo>
                  <a:pt x="84" y="370"/>
                </a:lnTo>
                <a:lnTo>
                  <a:pt x="84" y="369"/>
                </a:lnTo>
                <a:close/>
                <a:moveTo>
                  <a:pt x="146" y="135"/>
                </a:moveTo>
                <a:lnTo>
                  <a:pt x="146" y="135"/>
                </a:lnTo>
                <a:lnTo>
                  <a:pt x="144" y="137"/>
                </a:lnTo>
                <a:lnTo>
                  <a:pt x="146" y="137"/>
                </a:lnTo>
                <a:lnTo>
                  <a:pt x="146" y="135"/>
                </a:lnTo>
                <a:close/>
                <a:moveTo>
                  <a:pt x="168" y="227"/>
                </a:moveTo>
                <a:lnTo>
                  <a:pt x="168" y="227"/>
                </a:lnTo>
                <a:lnTo>
                  <a:pt x="168" y="225"/>
                </a:lnTo>
                <a:lnTo>
                  <a:pt x="168" y="227"/>
                </a:lnTo>
                <a:close/>
                <a:moveTo>
                  <a:pt x="86" y="399"/>
                </a:moveTo>
                <a:lnTo>
                  <a:pt x="86" y="399"/>
                </a:lnTo>
                <a:lnTo>
                  <a:pt x="87" y="397"/>
                </a:lnTo>
                <a:lnTo>
                  <a:pt x="86" y="397"/>
                </a:lnTo>
                <a:lnTo>
                  <a:pt x="86" y="399"/>
                </a:lnTo>
                <a:close/>
                <a:moveTo>
                  <a:pt x="81" y="397"/>
                </a:moveTo>
                <a:lnTo>
                  <a:pt x="81" y="397"/>
                </a:lnTo>
                <a:lnTo>
                  <a:pt x="81" y="395"/>
                </a:lnTo>
                <a:lnTo>
                  <a:pt x="81" y="397"/>
                </a:lnTo>
                <a:close/>
                <a:moveTo>
                  <a:pt x="161" y="269"/>
                </a:moveTo>
                <a:lnTo>
                  <a:pt x="161" y="269"/>
                </a:lnTo>
                <a:lnTo>
                  <a:pt x="160" y="269"/>
                </a:lnTo>
                <a:lnTo>
                  <a:pt x="161" y="269"/>
                </a:lnTo>
                <a:close/>
                <a:moveTo>
                  <a:pt x="70" y="394"/>
                </a:moveTo>
                <a:lnTo>
                  <a:pt x="70" y="394"/>
                </a:lnTo>
                <a:lnTo>
                  <a:pt x="71" y="392"/>
                </a:lnTo>
                <a:lnTo>
                  <a:pt x="70" y="392"/>
                </a:lnTo>
                <a:lnTo>
                  <a:pt x="70" y="394"/>
                </a:lnTo>
                <a:close/>
                <a:moveTo>
                  <a:pt x="76" y="197"/>
                </a:moveTo>
                <a:lnTo>
                  <a:pt x="76" y="197"/>
                </a:lnTo>
                <a:lnTo>
                  <a:pt x="75" y="200"/>
                </a:lnTo>
                <a:lnTo>
                  <a:pt x="76" y="197"/>
                </a:lnTo>
                <a:close/>
                <a:moveTo>
                  <a:pt x="221" y="233"/>
                </a:moveTo>
                <a:lnTo>
                  <a:pt x="221" y="233"/>
                </a:lnTo>
                <a:lnTo>
                  <a:pt x="220" y="233"/>
                </a:lnTo>
                <a:lnTo>
                  <a:pt x="220" y="235"/>
                </a:lnTo>
                <a:lnTo>
                  <a:pt x="221" y="233"/>
                </a:lnTo>
                <a:close/>
                <a:moveTo>
                  <a:pt x="90" y="348"/>
                </a:moveTo>
                <a:lnTo>
                  <a:pt x="90" y="348"/>
                </a:lnTo>
                <a:lnTo>
                  <a:pt x="89" y="348"/>
                </a:lnTo>
                <a:lnTo>
                  <a:pt x="89" y="350"/>
                </a:lnTo>
                <a:lnTo>
                  <a:pt x="90" y="348"/>
                </a:lnTo>
                <a:close/>
                <a:moveTo>
                  <a:pt x="223" y="288"/>
                </a:moveTo>
                <a:lnTo>
                  <a:pt x="223" y="288"/>
                </a:lnTo>
                <a:lnTo>
                  <a:pt x="221" y="288"/>
                </a:lnTo>
                <a:lnTo>
                  <a:pt x="223" y="288"/>
                </a:lnTo>
                <a:close/>
                <a:moveTo>
                  <a:pt x="201" y="187"/>
                </a:moveTo>
                <a:lnTo>
                  <a:pt x="201" y="187"/>
                </a:lnTo>
                <a:lnTo>
                  <a:pt x="201" y="189"/>
                </a:lnTo>
                <a:lnTo>
                  <a:pt x="201" y="187"/>
                </a:lnTo>
                <a:close/>
                <a:moveTo>
                  <a:pt x="175" y="129"/>
                </a:moveTo>
                <a:lnTo>
                  <a:pt x="175" y="129"/>
                </a:lnTo>
                <a:close/>
                <a:moveTo>
                  <a:pt x="174" y="400"/>
                </a:moveTo>
                <a:lnTo>
                  <a:pt x="174" y="400"/>
                </a:lnTo>
                <a:lnTo>
                  <a:pt x="174" y="402"/>
                </a:lnTo>
                <a:lnTo>
                  <a:pt x="174" y="400"/>
                </a:lnTo>
                <a:close/>
                <a:moveTo>
                  <a:pt x="224" y="310"/>
                </a:moveTo>
                <a:lnTo>
                  <a:pt x="224" y="310"/>
                </a:lnTo>
                <a:close/>
                <a:moveTo>
                  <a:pt x="78" y="362"/>
                </a:moveTo>
                <a:lnTo>
                  <a:pt x="78" y="362"/>
                </a:lnTo>
                <a:lnTo>
                  <a:pt x="78" y="364"/>
                </a:lnTo>
                <a:lnTo>
                  <a:pt x="78" y="362"/>
                </a:lnTo>
                <a:close/>
                <a:moveTo>
                  <a:pt x="56" y="285"/>
                </a:moveTo>
                <a:lnTo>
                  <a:pt x="56" y="285"/>
                </a:lnTo>
                <a:lnTo>
                  <a:pt x="56" y="287"/>
                </a:lnTo>
                <a:lnTo>
                  <a:pt x="56" y="285"/>
                </a:lnTo>
                <a:close/>
                <a:moveTo>
                  <a:pt x="180" y="386"/>
                </a:moveTo>
                <a:lnTo>
                  <a:pt x="180" y="386"/>
                </a:lnTo>
                <a:lnTo>
                  <a:pt x="182" y="388"/>
                </a:lnTo>
                <a:lnTo>
                  <a:pt x="182" y="386"/>
                </a:lnTo>
                <a:lnTo>
                  <a:pt x="180" y="386"/>
                </a:lnTo>
                <a:close/>
                <a:moveTo>
                  <a:pt x="164" y="159"/>
                </a:moveTo>
                <a:lnTo>
                  <a:pt x="164" y="159"/>
                </a:lnTo>
                <a:lnTo>
                  <a:pt x="164" y="157"/>
                </a:lnTo>
                <a:lnTo>
                  <a:pt x="163" y="159"/>
                </a:lnTo>
                <a:lnTo>
                  <a:pt x="164" y="159"/>
                </a:lnTo>
                <a:close/>
                <a:moveTo>
                  <a:pt x="120" y="384"/>
                </a:moveTo>
                <a:lnTo>
                  <a:pt x="120" y="384"/>
                </a:lnTo>
                <a:lnTo>
                  <a:pt x="119" y="383"/>
                </a:lnTo>
                <a:lnTo>
                  <a:pt x="120" y="384"/>
                </a:lnTo>
                <a:close/>
                <a:moveTo>
                  <a:pt x="76" y="375"/>
                </a:moveTo>
                <a:lnTo>
                  <a:pt x="76" y="375"/>
                </a:lnTo>
                <a:lnTo>
                  <a:pt x="76" y="373"/>
                </a:lnTo>
                <a:lnTo>
                  <a:pt x="76" y="375"/>
                </a:lnTo>
                <a:close/>
                <a:moveTo>
                  <a:pt x="95" y="99"/>
                </a:moveTo>
                <a:lnTo>
                  <a:pt x="95" y="99"/>
                </a:lnTo>
                <a:lnTo>
                  <a:pt x="95" y="97"/>
                </a:lnTo>
                <a:lnTo>
                  <a:pt x="95" y="99"/>
                </a:lnTo>
                <a:close/>
                <a:moveTo>
                  <a:pt x="117" y="389"/>
                </a:moveTo>
                <a:lnTo>
                  <a:pt x="117" y="389"/>
                </a:lnTo>
                <a:lnTo>
                  <a:pt x="117" y="391"/>
                </a:lnTo>
                <a:lnTo>
                  <a:pt x="117" y="389"/>
                </a:lnTo>
                <a:close/>
                <a:moveTo>
                  <a:pt x="109" y="157"/>
                </a:moveTo>
                <a:lnTo>
                  <a:pt x="109" y="157"/>
                </a:lnTo>
                <a:lnTo>
                  <a:pt x="109" y="156"/>
                </a:lnTo>
                <a:lnTo>
                  <a:pt x="109" y="157"/>
                </a:lnTo>
                <a:close/>
                <a:moveTo>
                  <a:pt x="188" y="392"/>
                </a:moveTo>
                <a:lnTo>
                  <a:pt x="188" y="392"/>
                </a:lnTo>
                <a:lnTo>
                  <a:pt x="190" y="392"/>
                </a:lnTo>
                <a:lnTo>
                  <a:pt x="188" y="392"/>
                </a:lnTo>
                <a:close/>
                <a:moveTo>
                  <a:pt x="62" y="263"/>
                </a:moveTo>
                <a:lnTo>
                  <a:pt x="62" y="263"/>
                </a:lnTo>
                <a:lnTo>
                  <a:pt x="62" y="265"/>
                </a:lnTo>
                <a:lnTo>
                  <a:pt x="62" y="263"/>
                </a:lnTo>
                <a:close/>
                <a:moveTo>
                  <a:pt x="123" y="165"/>
                </a:moveTo>
                <a:lnTo>
                  <a:pt x="123" y="165"/>
                </a:lnTo>
                <a:lnTo>
                  <a:pt x="122" y="165"/>
                </a:lnTo>
                <a:lnTo>
                  <a:pt x="123" y="165"/>
                </a:lnTo>
                <a:close/>
                <a:moveTo>
                  <a:pt x="75" y="353"/>
                </a:moveTo>
                <a:lnTo>
                  <a:pt x="75" y="353"/>
                </a:lnTo>
                <a:lnTo>
                  <a:pt x="75" y="354"/>
                </a:lnTo>
                <a:lnTo>
                  <a:pt x="75" y="353"/>
                </a:lnTo>
                <a:close/>
                <a:moveTo>
                  <a:pt x="141" y="121"/>
                </a:moveTo>
                <a:lnTo>
                  <a:pt x="141" y="121"/>
                </a:lnTo>
                <a:close/>
                <a:moveTo>
                  <a:pt x="199" y="200"/>
                </a:moveTo>
                <a:lnTo>
                  <a:pt x="199" y="200"/>
                </a:lnTo>
                <a:lnTo>
                  <a:pt x="199" y="201"/>
                </a:lnTo>
                <a:lnTo>
                  <a:pt x="201" y="201"/>
                </a:lnTo>
                <a:lnTo>
                  <a:pt x="199" y="200"/>
                </a:lnTo>
                <a:close/>
                <a:moveTo>
                  <a:pt x="226" y="217"/>
                </a:moveTo>
                <a:lnTo>
                  <a:pt x="226" y="217"/>
                </a:lnTo>
                <a:lnTo>
                  <a:pt x="228" y="217"/>
                </a:lnTo>
                <a:lnTo>
                  <a:pt x="228" y="216"/>
                </a:lnTo>
                <a:lnTo>
                  <a:pt x="226" y="217"/>
                </a:lnTo>
                <a:close/>
                <a:moveTo>
                  <a:pt x="120" y="402"/>
                </a:moveTo>
                <a:lnTo>
                  <a:pt x="120" y="402"/>
                </a:lnTo>
                <a:lnTo>
                  <a:pt x="122" y="402"/>
                </a:lnTo>
                <a:lnTo>
                  <a:pt x="120" y="402"/>
                </a:lnTo>
                <a:close/>
                <a:moveTo>
                  <a:pt x="117" y="137"/>
                </a:moveTo>
                <a:lnTo>
                  <a:pt x="117" y="137"/>
                </a:lnTo>
                <a:lnTo>
                  <a:pt x="117" y="138"/>
                </a:lnTo>
                <a:lnTo>
                  <a:pt x="117" y="137"/>
                </a:lnTo>
                <a:close/>
                <a:moveTo>
                  <a:pt x="175" y="383"/>
                </a:moveTo>
                <a:lnTo>
                  <a:pt x="175" y="383"/>
                </a:lnTo>
                <a:lnTo>
                  <a:pt x="175" y="384"/>
                </a:lnTo>
                <a:lnTo>
                  <a:pt x="177" y="383"/>
                </a:lnTo>
                <a:lnTo>
                  <a:pt x="175" y="383"/>
                </a:lnTo>
                <a:close/>
                <a:moveTo>
                  <a:pt x="81" y="353"/>
                </a:moveTo>
                <a:lnTo>
                  <a:pt x="81" y="353"/>
                </a:lnTo>
                <a:lnTo>
                  <a:pt x="81" y="354"/>
                </a:lnTo>
                <a:lnTo>
                  <a:pt x="82" y="353"/>
                </a:lnTo>
                <a:lnTo>
                  <a:pt x="81" y="353"/>
                </a:lnTo>
                <a:close/>
                <a:moveTo>
                  <a:pt x="109" y="194"/>
                </a:moveTo>
                <a:lnTo>
                  <a:pt x="109" y="194"/>
                </a:lnTo>
                <a:lnTo>
                  <a:pt x="109" y="195"/>
                </a:lnTo>
                <a:lnTo>
                  <a:pt x="109" y="194"/>
                </a:lnTo>
                <a:close/>
                <a:moveTo>
                  <a:pt x="205" y="239"/>
                </a:moveTo>
                <a:lnTo>
                  <a:pt x="205" y="239"/>
                </a:lnTo>
                <a:lnTo>
                  <a:pt x="204" y="239"/>
                </a:lnTo>
                <a:lnTo>
                  <a:pt x="205" y="239"/>
                </a:lnTo>
                <a:close/>
                <a:moveTo>
                  <a:pt x="133" y="205"/>
                </a:moveTo>
                <a:lnTo>
                  <a:pt x="133" y="205"/>
                </a:lnTo>
                <a:close/>
                <a:moveTo>
                  <a:pt x="166" y="189"/>
                </a:moveTo>
                <a:lnTo>
                  <a:pt x="166" y="189"/>
                </a:lnTo>
                <a:lnTo>
                  <a:pt x="166" y="187"/>
                </a:lnTo>
                <a:lnTo>
                  <a:pt x="166" y="189"/>
                </a:lnTo>
                <a:close/>
                <a:moveTo>
                  <a:pt x="171" y="112"/>
                </a:moveTo>
                <a:lnTo>
                  <a:pt x="171" y="112"/>
                </a:lnTo>
                <a:lnTo>
                  <a:pt x="172" y="110"/>
                </a:lnTo>
                <a:lnTo>
                  <a:pt x="171" y="112"/>
                </a:lnTo>
                <a:close/>
                <a:moveTo>
                  <a:pt x="82" y="184"/>
                </a:moveTo>
                <a:lnTo>
                  <a:pt x="82" y="184"/>
                </a:lnTo>
                <a:lnTo>
                  <a:pt x="84" y="184"/>
                </a:lnTo>
                <a:lnTo>
                  <a:pt x="82" y="184"/>
                </a:lnTo>
                <a:close/>
                <a:moveTo>
                  <a:pt x="157" y="214"/>
                </a:moveTo>
                <a:lnTo>
                  <a:pt x="157" y="214"/>
                </a:lnTo>
                <a:lnTo>
                  <a:pt x="155" y="214"/>
                </a:lnTo>
                <a:lnTo>
                  <a:pt x="155" y="216"/>
                </a:lnTo>
                <a:lnTo>
                  <a:pt x="157" y="214"/>
                </a:lnTo>
                <a:close/>
                <a:moveTo>
                  <a:pt x="95" y="195"/>
                </a:moveTo>
                <a:lnTo>
                  <a:pt x="95" y="195"/>
                </a:lnTo>
                <a:close/>
                <a:moveTo>
                  <a:pt x="213" y="313"/>
                </a:moveTo>
                <a:lnTo>
                  <a:pt x="213" y="313"/>
                </a:lnTo>
                <a:lnTo>
                  <a:pt x="212" y="315"/>
                </a:lnTo>
                <a:lnTo>
                  <a:pt x="213" y="313"/>
                </a:lnTo>
                <a:close/>
                <a:moveTo>
                  <a:pt x="130" y="69"/>
                </a:moveTo>
                <a:lnTo>
                  <a:pt x="130" y="69"/>
                </a:lnTo>
                <a:lnTo>
                  <a:pt x="128" y="71"/>
                </a:lnTo>
                <a:lnTo>
                  <a:pt x="130" y="69"/>
                </a:lnTo>
                <a:close/>
                <a:moveTo>
                  <a:pt x="84" y="195"/>
                </a:moveTo>
                <a:lnTo>
                  <a:pt x="84" y="195"/>
                </a:lnTo>
                <a:lnTo>
                  <a:pt x="82" y="195"/>
                </a:lnTo>
                <a:lnTo>
                  <a:pt x="84" y="195"/>
                </a:lnTo>
                <a:close/>
                <a:moveTo>
                  <a:pt x="141" y="145"/>
                </a:moveTo>
                <a:lnTo>
                  <a:pt x="141" y="145"/>
                </a:lnTo>
                <a:lnTo>
                  <a:pt x="141" y="146"/>
                </a:lnTo>
                <a:lnTo>
                  <a:pt x="141" y="145"/>
                </a:lnTo>
                <a:close/>
                <a:moveTo>
                  <a:pt x="163" y="375"/>
                </a:moveTo>
                <a:lnTo>
                  <a:pt x="163" y="375"/>
                </a:lnTo>
                <a:close/>
                <a:moveTo>
                  <a:pt x="81" y="384"/>
                </a:moveTo>
                <a:lnTo>
                  <a:pt x="81" y="384"/>
                </a:lnTo>
                <a:lnTo>
                  <a:pt x="79" y="383"/>
                </a:lnTo>
                <a:lnTo>
                  <a:pt x="81" y="384"/>
                </a:lnTo>
                <a:close/>
                <a:moveTo>
                  <a:pt x="183" y="247"/>
                </a:moveTo>
                <a:lnTo>
                  <a:pt x="183" y="247"/>
                </a:lnTo>
                <a:lnTo>
                  <a:pt x="185" y="247"/>
                </a:lnTo>
                <a:lnTo>
                  <a:pt x="183" y="246"/>
                </a:lnTo>
                <a:lnTo>
                  <a:pt x="183" y="247"/>
                </a:lnTo>
                <a:close/>
                <a:moveTo>
                  <a:pt x="97" y="77"/>
                </a:moveTo>
                <a:lnTo>
                  <a:pt x="97" y="77"/>
                </a:lnTo>
                <a:lnTo>
                  <a:pt x="95" y="77"/>
                </a:lnTo>
                <a:lnTo>
                  <a:pt x="97" y="77"/>
                </a:lnTo>
                <a:close/>
                <a:moveTo>
                  <a:pt x="193" y="195"/>
                </a:moveTo>
                <a:lnTo>
                  <a:pt x="193" y="195"/>
                </a:lnTo>
                <a:lnTo>
                  <a:pt x="193" y="194"/>
                </a:lnTo>
                <a:lnTo>
                  <a:pt x="193" y="195"/>
                </a:lnTo>
                <a:close/>
                <a:moveTo>
                  <a:pt x="149" y="399"/>
                </a:moveTo>
                <a:lnTo>
                  <a:pt x="149" y="399"/>
                </a:lnTo>
                <a:lnTo>
                  <a:pt x="150" y="399"/>
                </a:lnTo>
                <a:lnTo>
                  <a:pt x="149" y="399"/>
                </a:lnTo>
                <a:close/>
                <a:moveTo>
                  <a:pt x="198" y="198"/>
                </a:moveTo>
                <a:lnTo>
                  <a:pt x="198" y="198"/>
                </a:lnTo>
                <a:lnTo>
                  <a:pt x="198" y="197"/>
                </a:lnTo>
                <a:lnTo>
                  <a:pt x="198" y="198"/>
                </a:lnTo>
                <a:close/>
                <a:moveTo>
                  <a:pt x="198" y="365"/>
                </a:moveTo>
                <a:lnTo>
                  <a:pt x="198" y="365"/>
                </a:lnTo>
                <a:close/>
                <a:moveTo>
                  <a:pt x="26" y="332"/>
                </a:moveTo>
                <a:lnTo>
                  <a:pt x="26" y="332"/>
                </a:lnTo>
                <a:lnTo>
                  <a:pt x="26" y="331"/>
                </a:lnTo>
                <a:lnTo>
                  <a:pt x="26" y="332"/>
                </a:lnTo>
                <a:close/>
                <a:moveTo>
                  <a:pt x="101" y="353"/>
                </a:moveTo>
                <a:lnTo>
                  <a:pt x="101" y="353"/>
                </a:lnTo>
                <a:lnTo>
                  <a:pt x="101" y="351"/>
                </a:lnTo>
                <a:lnTo>
                  <a:pt x="101" y="353"/>
                </a:lnTo>
                <a:close/>
                <a:moveTo>
                  <a:pt x="196" y="176"/>
                </a:moveTo>
                <a:lnTo>
                  <a:pt x="196" y="176"/>
                </a:lnTo>
                <a:lnTo>
                  <a:pt x="196" y="175"/>
                </a:lnTo>
                <a:lnTo>
                  <a:pt x="196" y="176"/>
                </a:lnTo>
                <a:close/>
                <a:moveTo>
                  <a:pt x="35" y="301"/>
                </a:moveTo>
                <a:lnTo>
                  <a:pt x="35" y="301"/>
                </a:lnTo>
                <a:lnTo>
                  <a:pt x="34" y="301"/>
                </a:lnTo>
                <a:lnTo>
                  <a:pt x="35" y="301"/>
                </a:lnTo>
                <a:close/>
                <a:moveTo>
                  <a:pt x="183" y="351"/>
                </a:moveTo>
                <a:lnTo>
                  <a:pt x="183" y="351"/>
                </a:lnTo>
                <a:lnTo>
                  <a:pt x="183" y="350"/>
                </a:lnTo>
                <a:lnTo>
                  <a:pt x="183" y="351"/>
                </a:lnTo>
                <a:close/>
                <a:moveTo>
                  <a:pt x="37" y="361"/>
                </a:moveTo>
                <a:lnTo>
                  <a:pt x="37" y="361"/>
                </a:lnTo>
                <a:lnTo>
                  <a:pt x="37" y="359"/>
                </a:lnTo>
                <a:lnTo>
                  <a:pt x="37" y="361"/>
                </a:lnTo>
                <a:close/>
                <a:moveTo>
                  <a:pt x="215" y="181"/>
                </a:moveTo>
                <a:lnTo>
                  <a:pt x="215" y="181"/>
                </a:lnTo>
                <a:lnTo>
                  <a:pt x="215" y="183"/>
                </a:lnTo>
                <a:lnTo>
                  <a:pt x="215" y="181"/>
                </a:lnTo>
                <a:close/>
                <a:moveTo>
                  <a:pt x="232" y="287"/>
                </a:moveTo>
                <a:lnTo>
                  <a:pt x="232" y="287"/>
                </a:lnTo>
                <a:lnTo>
                  <a:pt x="232" y="288"/>
                </a:lnTo>
                <a:lnTo>
                  <a:pt x="232" y="287"/>
                </a:lnTo>
                <a:close/>
                <a:moveTo>
                  <a:pt x="149" y="187"/>
                </a:moveTo>
                <a:lnTo>
                  <a:pt x="149" y="187"/>
                </a:lnTo>
                <a:lnTo>
                  <a:pt x="149" y="189"/>
                </a:lnTo>
                <a:lnTo>
                  <a:pt x="149" y="187"/>
                </a:lnTo>
                <a:close/>
                <a:moveTo>
                  <a:pt x="52" y="266"/>
                </a:moveTo>
                <a:lnTo>
                  <a:pt x="52" y="266"/>
                </a:lnTo>
                <a:lnTo>
                  <a:pt x="52" y="268"/>
                </a:lnTo>
                <a:lnTo>
                  <a:pt x="54" y="268"/>
                </a:lnTo>
                <a:lnTo>
                  <a:pt x="52" y="266"/>
                </a:lnTo>
                <a:close/>
                <a:moveTo>
                  <a:pt x="11" y="354"/>
                </a:moveTo>
                <a:lnTo>
                  <a:pt x="11" y="354"/>
                </a:lnTo>
                <a:lnTo>
                  <a:pt x="13" y="356"/>
                </a:lnTo>
                <a:lnTo>
                  <a:pt x="11" y="354"/>
                </a:lnTo>
                <a:close/>
                <a:moveTo>
                  <a:pt x="59" y="350"/>
                </a:moveTo>
                <a:lnTo>
                  <a:pt x="59" y="350"/>
                </a:lnTo>
                <a:close/>
                <a:moveTo>
                  <a:pt x="78" y="205"/>
                </a:moveTo>
                <a:lnTo>
                  <a:pt x="78" y="205"/>
                </a:lnTo>
                <a:lnTo>
                  <a:pt x="78" y="203"/>
                </a:lnTo>
                <a:lnTo>
                  <a:pt x="78" y="205"/>
                </a:lnTo>
                <a:close/>
                <a:moveTo>
                  <a:pt x="164" y="107"/>
                </a:moveTo>
                <a:lnTo>
                  <a:pt x="164" y="107"/>
                </a:lnTo>
                <a:lnTo>
                  <a:pt x="164" y="108"/>
                </a:lnTo>
                <a:lnTo>
                  <a:pt x="164" y="107"/>
                </a:lnTo>
                <a:close/>
                <a:moveTo>
                  <a:pt x="179" y="389"/>
                </a:moveTo>
                <a:lnTo>
                  <a:pt x="179" y="389"/>
                </a:lnTo>
                <a:lnTo>
                  <a:pt x="179" y="388"/>
                </a:lnTo>
                <a:lnTo>
                  <a:pt x="179" y="389"/>
                </a:lnTo>
                <a:close/>
                <a:moveTo>
                  <a:pt x="209" y="254"/>
                </a:moveTo>
                <a:lnTo>
                  <a:pt x="209" y="254"/>
                </a:lnTo>
                <a:close/>
                <a:moveTo>
                  <a:pt x="103" y="370"/>
                </a:moveTo>
                <a:lnTo>
                  <a:pt x="103" y="370"/>
                </a:lnTo>
                <a:lnTo>
                  <a:pt x="103" y="372"/>
                </a:lnTo>
                <a:lnTo>
                  <a:pt x="103" y="370"/>
                </a:lnTo>
                <a:close/>
                <a:moveTo>
                  <a:pt x="22" y="339"/>
                </a:moveTo>
                <a:lnTo>
                  <a:pt x="22" y="339"/>
                </a:lnTo>
                <a:close/>
                <a:moveTo>
                  <a:pt x="202" y="175"/>
                </a:moveTo>
                <a:lnTo>
                  <a:pt x="202" y="175"/>
                </a:lnTo>
                <a:close/>
                <a:moveTo>
                  <a:pt x="75" y="26"/>
                </a:moveTo>
                <a:lnTo>
                  <a:pt x="75" y="26"/>
                </a:lnTo>
                <a:close/>
                <a:moveTo>
                  <a:pt x="18" y="309"/>
                </a:moveTo>
                <a:lnTo>
                  <a:pt x="18" y="309"/>
                </a:lnTo>
                <a:close/>
                <a:moveTo>
                  <a:pt x="122" y="52"/>
                </a:moveTo>
                <a:lnTo>
                  <a:pt x="122" y="52"/>
                </a:lnTo>
                <a:lnTo>
                  <a:pt x="122" y="53"/>
                </a:lnTo>
                <a:lnTo>
                  <a:pt x="122" y="52"/>
                </a:lnTo>
                <a:close/>
                <a:moveTo>
                  <a:pt x="136" y="391"/>
                </a:moveTo>
                <a:lnTo>
                  <a:pt x="136" y="391"/>
                </a:lnTo>
                <a:lnTo>
                  <a:pt x="134" y="391"/>
                </a:lnTo>
                <a:lnTo>
                  <a:pt x="134" y="392"/>
                </a:lnTo>
                <a:lnTo>
                  <a:pt x="136" y="392"/>
                </a:lnTo>
                <a:lnTo>
                  <a:pt x="136" y="391"/>
                </a:lnTo>
                <a:close/>
                <a:moveTo>
                  <a:pt x="177" y="238"/>
                </a:moveTo>
                <a:lnTo>
                  <a:pt x="177" y="238"/>
                </a:lnTo>
                <a:lnTo>
                  <a:pt x="177" y="239"/>
                </a:lnTo>
                <a:lnTo>
                  <a:pt x="177" y="238"/>
                </a:lnTo>
                <a:close/>
                <a:moveTo>
                  <a:pt x="160" y="272"/>
                </a:moveTo>
                <a:lnTo>
                  <a:pt x="160" y="272"/>
                </a:lnTo>
                <a:lnTo>
                  <a:pt x="158" y="272"/>
                </a:lnTo>
                <a:lnTo>
                  <a:pt x="160" y="272"/>
                </a:lnTo>
                <a:close/>
                <a:moveTo>
                  <a:pt x="215" y="323"/>
                </a:moveTo>
                <a:lnTo>
                  <a:pt x="215" y="323"/>
                </a:lnTo>
                <a:close/>
                <a:moveTo>
                  <a:pt x="130" y="130"/>
                </a:moveTo>
                <a:lnTo>
                  <a:pt x="130" y="130"/>
                </a:lnTo>
                <a:lnTo>
                  <a:pt x="128" y="130"/>
                </a:lnTo>
                <a:lnTo>
                  <a:pt x="128" y="132"/>
                </a:lnTo>
                <a:lnTo>
                  <a:pt x="130" y="130"/>
                </a:lnTo>
                <a:close/>
                <a:moveTo>
                  <a:pt x="48" y="263"/>
                </a:moveTo>
                <a:lnTo>
                  <a:pt x="48" y="263"/>
                </a:lnTo>
                <a:lnTo>
                  <a:pt x="46" y="263"/>
                </a:lnTo>
                <a:lnTo>
                  <a:pt x="48" y="263"/>
                </a:lnTo>
                <a:close/>
                <a:moveTo>
                  <a:pt x="128" y="402"/>
                </a:moveTo>
                <a:lnTo>
                  <a:pt x="128" y="402"/>
                </a:lnTo>
                <a:lnTo>
                  <a:pt x="127" y="402"/>
                </a:lnTo>
                <a:lnTo>
                  <a:pt x="128" y="402"/>
                </a:lnTo>
                <a:close/>
                <a:moveTo>
                  <a:pt x="40" y="266"/>
                </a:moveTo>
                <a:lnTo>
                  <a:pt x="40" y="266"/>
                </a:lnTo>
                <a:close/>
                <a:moveTo>
                  <a:pt x="125" y="399"/>
                </a:moveTo>
                <a:lnTo>
                  <a:pt x="125" y="399"/>
                </a:lnTo>
                <a:lnTo>
                  <a:pt x="127" y="399"/>
                </a:lnTo>
                <a:lnTo>
                  <a:pt x="125" y="399"/>
                </a:lnTo>
                <a:close/>
                <a:moveTo>
                  <a:pt x="63" y="236"/>
                </a:moveTo>
                <a:lnTo>
                  <a:pt x="63" y="236"/>
                </a:lnTo>
                <a:lnTo>
                  <a:pt x="62" y="238"/>
                </a:lnTo>
                <a:lnTo>
                  <a:pt x="63" y="238"/>
                </a:lnTo>
                <a:lnTo>
                  <a:pt x="63" y="236"/>
                </a:lnTo>
                <a:close/>
                <a:moveTo>
                  <a:pt x="32" y="342"/>
                </a:moveTo>
                <a:lnTo>
                  <a:pt x="32" y="342"/>
                </a:lnTo>
                <a:close/>
                <a:moveTo>
                  <a:pt x="201" y="369"/>
                </a:moveTo>
                <a:lnTo>
                  <a:pt x="201" y="369"/>
                </a:lnTo>
                <a:close/>
                <a:moveTo>
                  <a:pt x="204" y="164"/>
                </a:moveTo>
                <a:lnTo>
                  <a:pt x="204" y="164"/>
                </a:lnTo>
                <a:close/>
              </a:path>
            </a:pathLst>
          </a:custGeom>
          <a:solidFill>
            <a:srgbClr val="CBCBCB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3" name="Freeform 58"/>
          <p:cNvSpPr>
            <a:spLocks noEditPoints="1"/>
          </p:cNvSpPr>
          <p:nvPr/>
        </p:nvSpPr>
        <p:spPr>
          <a:xfrm>
            <a:off x="4576763" y="1365250"/>
            <a:ext cx="592137" cy="606425"/>
          </a:xfrm>
          <a:custGeom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l" t="t" r="r" b="b"/>
            <a:pathLst>
              <a:path w="373" h="382">
                <a:moveTo>
                  <a:pt x="373" y="286"/>
                </a:moveTo>
                <a:lnTo>
                  <a:pt x="373" y="286"/>
                </a:lnTo>
                <a:lnTo>
                  <a:pt x="373" y="316"/>
                </a:lnTo>
                <a:lnTo>
                  <a:pt x="371" y="335"/>
                </a:lnTo>
                <a:lnTo>
                  <a:pt x="368" y="347"/>
                </a:lnTo>
                <a:lnTo>
                  <a:pt x="363" y="358"/>
                </a:lnTo>
                <a:lnTo>
                  <a:pt x="355" y="366"/>
                </a:lnTo>
                <a:lnTo>
                  <a:pt x="350" y="371"/>
                </a:lnTo>
                <a:lnTo>
                  <a:pt x="346" y="374"/>
                </a:lnTo>
                <a:lnTo>
                  <a:pt x="339" y="376"/>
                </a:lnTo>
                <a:lnTo>
                  <a:pt x="333" y="376"/>
                </a:lnTo>
                <a:lnTo>
                  <a:pt x="305" y="376"/>
                </a:lnTo>
                <a:lnTo>
                  <a:pt x="289" y="376"/>
                </a:lnTo>
                <a:lnTo>
                  <a:pt x="261" y="379"/>
                </a:lnTo>
                <a:lnTo>
                  <a:pt x="240" y="380"/>
                </a:lnTo>
                <a:lnTo>
                  <a:pt x="218" y="382"/>
                </a:lnTo>
                <a:lnTo>
                  <a:pt x="144" y="382"/>
                </a:lnTo>
                <a:lnTo>
                  <a:pt x="120" y="382"/>
                </a:lnTo>
                <a:lnTo>
                  <a:pt x="89" y="382"/>
                </a:lnTo>
                <a:lnTo>
                  <a:pt x="70" y="380"/>
                </a:lnTo>
                <a:lnTo>
                  <a:pt x="65" y="379"/>
                </a:lnTo>
                <a:lnTo>
                  <a:pt x="55" y="377"/>
                </a:lnTo>
                <a:lnTo>
                  <a:pt x="48" y="376"/>
                </a:lnTo>
                <a:lnTo>
                  <a:pt x="35" y="371"/>
                </a:lnTo>
                <a:lnTo>
                  <a:pt x="29" y="366"/>
                </a:lnTo>
                <a:lnTo>
                  <a:pt x="24" y="361"/>
                </a:lnTo>
                <a:lnTo>
                  <a:pt x="21" y="357"/>
                </a:lnTo>
                <a:lnTo>
                  <a:pt x="13" y="347"/>
                </a:lnTo>
                <a:lnTo>
                  <a:pt x="10" y="335"/>
                </a:lnTo>
                <a:lnTo>
                  <a:pt x="7" y="319"/>
                </a:lnTo>
                <a:lnTo>
                  <a:pt x="5" y="309"/>
                </a:lnTo>
                <a:lnTo>
                  <a:pt x="3" y="297"/>
                </a:lnTo>
                <a:lnTo>
                  <a:pt x="2" y="290"/>
                </a:lnTo>
                <a:lnTo>
                  <a:pt x="2" y="272"/>
                </a:lnTo>
                <a:lnTo>
                  <a:pt x="2" y="270"/>
                </a:lnTo>
                <a:lnTo>
                  <a:pt x="2" y="267"/>
                </a:lnTo>
                <a:lnTo>
                  <a:pt x="2" y="253"/>
                </a:lnTo>
                <a:lnTo>
                  <a:pt x="0" y="215"/>
                </a:lnTo>
                <a:lnTo>
                  <a:pt x="2" y="180"/>
                </a:lnTo>
                <a:lnTo>
                  <a:pt x="2" y="150"/>
                </a:lnTo>
                <a:lnTo>
                  <a:pt x="2" y="147"/>
                </a:lnTo>
                <a:lnTo>
                  <a:pt x="0" y="145"/>
                </a:lnTo>
                <a:lnTo>
                  <a:pt x="0" y="137"/>
                </a:lnTo>
                <a:lnTo>
                  <a:pt x="2" y="114"/>
                </a:lnTo>
                <a:lnTo>
                  <a:pt x="2" y="101"/>
                </a:lnTo>
                <a:lnTo>
                  <a:pt x="2" y="85"/>
                </a:lnTo>
                <a:lnTo>
                  <a:pt x="5" y="66"/>
                </a:lnTo>
                <a:lnTo>
                  <a:pt x="7" y="57"/>
                </a:lnTo>
                <a:lnTo>
                  <a:pt x="11" y="46"/>
                </a:lnTo>
                <a:lnTo>
                  <a:pt x="14" y="41"/>
                </a:lnTo>
                <a:lnTo>
                  <a:pt x="19" y="33"/>
                </a:lnTo>
                <a:lnTo>
                  <a:pt x="24" y="29"/>
                </a:lnTo>
                <a:lnTo>
                  <a:pt x="30" y="24"/>
                </a:lnTo>
                <a:lnTo>
                  <a:pt x="37" y="19"/>
                </a:lnTo>
                <a:lnTo>
                  <a:pt x="41" y="18"/>
                </a:lnTo>
                <a:lnTo>
                  <a:pt x="52" y="13"/>
                </a:lnTo>
                <a:lnTo>
                  <a:pt x="63" y="10"/>
                </a:lnTo>
                <a:lnTo>
                  <a:pt x="73" y="8"/>
                </a:lnTo>
                <a:lnTo>
                  <a:pt x="82" y="7"/>
                </a:lnTo>
                <a:lnTo>
                  <a:pt x="89" y="7"/>
                </a:lnTo>
                <a:lnTo>
                  <a:pt x="111" y="3"/>
                </a:lnTo>
                <a:lnTo>
                  <a:pt x="125" y="2"/>
                </a:lnTo>
                <a:lnTo>
                  <a:pt x="141" y="0"/>
                </a:lnTo>
                <a:lnTo>
                  <a:pt x="158" y="0"/>
                </a:lnTo>
                <a:lnTo>
                  <a:pt x="183" y="2"/>
                </a:lnTo>
                <a:lnTo>
                  <a:pt x="204" y="2"/>
                </a:lnTo>
                <a:lnTo>
                  <a:pt x="235" y="3"/>
                </a:lnTo>
                <a:lnTo>
                  <a:pt x="259" y="7"/>
                </a:lnTo>
                <a:lnTo>
                  <a:pt x="272" y="8"/>
                </a:lnTo>
                <a:lnTo>
                  <a:pt x="279" y="8"/>
                </a:lnTo>
                <a:lnTo>
                  <a:pt x="300" y="10"/>
                </a:lnTo>
                <a:lnTo>
                  <a:pt x="311" y="11"/>
                </a:lnTo>
                <a:lnTo>
                  <a:pt x="320" y="13"/>
                </a:lnTo>
                <a:lnTo>
                  <a:pt x="330" y="16"/>
                </a:lnTo>
                <a:lnTo>
                  <a:pt x="338" y="21"/>
                </a:lnTo>
                <a:lnTo>
                  <a:pt x="346" y="25"/>
                </a:lnTo>
                <a:lnTo>
                  <a:pt x="354" y="30"/>
                </a:lnTo>
                <a:lnTo>
                  <a:pt x="358" y="37"/>
                </a:lnTo>
                <a:lnTo>
                  <a:pt x="361" y="43"/>
                </a:lnTo>
                <a:lnTo>
                  <a:pt x="366" y="57"/>
                </a:lnTo>
                <a:lnTo>
                  <a:pt x="366" y="70"/>
                </a:lnTo>
                <a:lnTo>
                  <a:pt x="368" y="82"/>
                </a:lnTo>
                <a:lnTo>
                  <a:pt x="368" y="87"/>
                </a:lnTo>
                <a:lnTo>
                  <a:pt x="368" y="126"/>
                </a:lnTo>
                <a:lnTo>
                  <a:pt x="369" y="142"/>
                </a:lnTo>
                <a:lnTo>
                  <a:pt x="369" y="153"/>
                </a:lnTo>
                <a:lnTo>
                  <a:pt x="371" y="188"/>
                </a:lnTo>
                <a:lnTo>
                  <a:pt x="371" y="226"/>
                </a:lnTo>
                <a:lnTo>
                  <a:pt x="373" y="248"/>
                </a:lnTo>
                <a:lnTo>
                  <a:pt x="373" y="265"/>
                </a:lnTo>
                <a:lnTo>
                  <a:pt x="373" y="286"/>
                </a:lnTo>
                <a:close/>
                <a:moveTo>
                  <a:pt x="8" y="119"/>
                </a:moveTo>
                <a:lnTo>
                  <a:pt x="8" y="119"/>
                </a:lnTo>
                <a:lnTo>
                  <a:pt x="8" y="115"/>
                </a:lnTo>
                <a:lnTo>
                  <a:pt x="8" y="114"/>
                </a:lnTo>
                <a:lnTo>
                  <a:pt x="8" y="119"/>
                </a:lnTo>
                <a:lnTo>
                  <a:pt x="8" y="122"/>
                </a:lnTo>
                <a:lnTo>
                  <a:pt x="8" y="119"/>
                </a:lnTo>
                <a:close/>
                <a:moveTo>
                  <a:pt x="166" y="81"/>
                </a:moveTo>
                <a:lnTo>
                  <a:pt x="166" y="81"/>
                </a:lnTo>
                <a:lnTo>
                  <a:pt x="163" y="82"/>
                </a:lnTo>
                <a:lnTo>
                  <a:pt x="161" y="84"/>
                </a:lnTo>
                <a:lnTo>
                  <a:pt x="161" y="85"/>
                </a:lnTo>
                <a:lnTo>
                  <a:pt x="161" y="87"/>
                </a:lnTo>
                <a:lnTo>
                  <a:pt x="166" y="81"/>
                </a:lnTo>
                <a:lnTo>
                  <a:pt x="167" y="78"/>
                </a:lnTo>
                <a:lnTo>
                  <a:pt x="166" y="79"/>
                </a:lnTo>
                <a:lnTo>
                  <a:pt x="166" y="81"/>
                </a:lnTo>
                <a:close/>
                <a:moveTo>
                  <a:pt x="167" y="150"/>
                </a:moveTo>
                <a:lnTo>
                  <a:pt x="167" y="150"/>
                </a:lnTo>
                <a:lnTo>
                  <a:pt x="144" y="152"/>
                </a:lnTo>
                <a:lnTo>
                  <a:pt x="136" y="152"/>
                </a:lnTo>
                <a:lnTo>
                  <a:pt x="133" y="152"/>
                </a:lnTo>
                <a:lnTo>
                  <a:pt x="133" y="149"/>
                </a:lnTo>
                <a:lnTo>
                  <a:pt x="131" y="147"/>
                </a:lnTo>
                <a:lnTo>
                  <a:pt x="131" y="141"/>
                </a:lnTo>
                <a:lnTo>
                  <a:pt x="131" y="109"/>
                </a:lnTo>
                <a:lnTo>
                  <a:pt x="130" y="84"/>
                </a:lnTo>
                <a:lnTo>
                  <a:pt x="128" y="70"/>
                </a:lnTo>
                <a:lnTo>
                  <a:pt x="128" y="68"/>
                </a:lnTo>
                <a:lnTo>
                  <a:pt x="128" y="78"/>
                </a:lnTo>
                <a:lnTo>
                  <a:pt x="130" y="96"/>
                </a:lnTo>
                <a:lnTo>
                  <a:pt x="130" y="133"/>
                </a:lnTo>
                <a:lnTo>
                  <a:pt x="131" y="149"/>
                </a:lnTo>
                <a:lnTo>
                  <a:pt x="131" y="152"/>
                </a:lnTo>
                <a:lnTo>
                  <a:pt x="136" y="152"/>
                </a:lnTo>
                <a:lnTo>
                  <a:pt x="144" y="152"/>
                </a:lnTo>
                <a:lnTo>
                  <a:pt x="167" y="152"/>
                </a:lnTo>
                <a:lnTo>
                  <a:pt x="167" y="150"/>
                </a:lnTo>
                <a:lnTo>
                  <a:pt x="169" y="150"/>
                </a:lnTo>
                <a:lnTo>
                  <a:pt x="167" y="150"/>
                </a:lnTo>
                <a:close/>
                <a:moveTo>
                  <a:pt x="52" y="66"/>
                </a:moveTo>
                <a:lnTo>
                  <a:pt x="52" y="66"/>
                </a:lnTo>
                <a:lnTo>
                  <a:pt x="52" y="68"/>
                </a:lnTo>
                <a:lnTo>
                  <a:pt x="52" y="70"/>
                </a:lnTo>
                <a:lnTo>
                  <a:pt x="52" y="71"/>
                </a:lnTo>
                <a:lnTo>
                  <a:pt x="52" y="73"/>
                </a:lnTo>
                <a:lnTo>
                  <a:pt x="52" y="76"/>
                </a:lnTo>
                <a:lnTo>
                  <a:pt x="52" y="78"/>
                </a:lnTo>
                <a:lnTo>
                  <a:pt x="52" y="79"/>
                </a:lnTo>
                <a:lnTo>
                  <a:pt x="52" y="81"/>
                </a:lnTo>
                <a:lnTo>
                  <a:pt x="54" y="82"/>
                </a:lnTo>
                <a:lnTo>
                  <a:pt x="54" y="84"/>
                </a:lnTo>
                <a:lnTo>
                  <a:pt x="52" y="85"/>
                </a:lnTo>
                <a:lnTo>
                  <a:pt x="52" y="95"/>
                </a:lnTo>
                <a:lnTo>
                  <a:pt x="52" y="133"/>
                </a:lnTo>
                <a:lnTo>
                  <a:pt x="52" y="144"/>
                </a:lnTo>
                <a:lnTo>
                  <a:pt x="54" y="163"/>
                </a:lnTo>
                <a:lnTo>
                  <a:pt x="55" y="178"/>
                </a:lnTo>
                <a:lnTo>
                  <a:pt x="57" y="199"/>
                </a:lnTo>
                <a:lnTo>
                  <a:pt x="57" y="218"/>
                </a:lnTo>
                <a:lnTo>
                  <a:pt x="59" y="232"/>
                </a:lnTo>
                <a:lnTo>
                  <a:pt x="59" y="249"/>
                </a:lnTo>
                <a:lnTo>
                  <a:pt x="60" y="259"/>
                </a:lnTo>
                <a:lnTo>
                  <a:pt x="60" y="286"/>
                </a:lnTo>
                <a:lnTo>
                  <a:pt x="62" y="311"/>
                </a:lnTo>
                <a:lnTo>
                  <a:pt x="63" y="325"/>
                </a:lnTo>
                <a:lnTo>
                  <a:pt x="63" y="330"/>
                </a:lnTo>
                <a:lnTo>
                  <a:pt x="66" y="330"/>
                </a:lnTo>
                <a:lnTo>
                  <a:pt x="81" y="331"/>
                </a:lnTo>
                <a:lnTo>
                  <a:pt x="133" y="331"/>
                </a:lnTo>
                <a:lnTo>
                  <a:pt x="134" y="331"/>
                </a:lnTo>
                <a:lnTo>
                  <a:pt x="134" y="330"/>
                </a:lnTo>
                <a:lnTo>
                  <a:pt x="134" y="265"/>
                </a:lnTo>
                <a:lnTo>
                  <a:pt x="134" y="251"/>
                </a:lnTo>
                <a:lnTo>
                  <a:pt x="134" y="237"/>
                </a:lnTo>
                <a:lnTo>
                  <a:pt x="133" y="227"/>
                </a:lnTo>
                <a:lnTo>
                  <a:pt x="131" y="221"/>
                </a:lnTo>
                <a:lnTo>
                  <a:pt x="131" y="219"/>
                </a:lnTo>
                <a:lnTo>
                  <a:pt x="133" y="218"/>
                </a:lnTo>
                <a:lnTo>
                  <a:pt x="134" y="218"/>
                </a:lnTo>
                <a:lnTo>
                  <a:pt x="136" y="216"/>
                </a:lnTo>
                <a:lnTo>
                  <a:pt x="137" y="215"/>
                </a:lnTo>
                <a:lnTo>
                  <a:pt x="139" y="216"/>
                </a:lnTo>
                <a:lnTo>
                  <a:pt x="141" y="216"/>
                </a:lnTo>
                <a:lnTo>
                  <a:pt x="142" y="218"/>
                </a:lnTo>
                <a:lnTo>
                  <a:pt x="158" y="219"/>
                </a:lnTo>
                <a:lnTo>
                  <a:pt x="164" y="219"/>
                </a:lnTo>
                <a:lnTo>
                  <a:pt x="186" y="219"/>
                </a:lnTo>
                <a:lnTo>
                  <a:pt x="202" y="219"/>
                </a:lnTo>
                <a:lnTo>
                  <a:pt x="227" y="218"/>
                </a:lnTo>
                <a:lnTo>
                  <a:pt x="242" y="216"/>
                </a:lnTo>
                <a:lnTo>
                  <a:pt x="245" y="216"/>
                </a:lnTo>
                <a:lnTo>
                  <a:pt x="245" y="215"/>
                </a:lnTo>
                <a:lnTo>
                  <a:pt x="246" y="213"/>
                </a:lnTo>
                <a:lnTo>
                  <a:pt x="248" y="213"/>
                </a:lnTo>
                <a:lnTo>
                  <a:pt x="249" y="213"/>
                </a:lnTo>
                <a:lnTo>
                  <a:pt x="251" y="215"/>
                </a:lnTo>
                <a:lnTo>
                  <a:pt x="253" y="215"/>
                </a:lnTo>
                <a:lnTo>
                  <a:pt x="254" y="216"/>
                </a:lnTo>
                <a:lnTo>
                  <a:pt x="256" y="218"/>
                </a:lnTo>
                <a:lnTo>
                  <a:pt x="256" y="219"/>
                </a:lnTo>
                <a:lnTo>
                  <a:pt x="256" y="221"/>
                </a:lnTo>
                <a:lnTo>
                  <a:pt x="254" y="223"/>
                </a:lnTo>
                <a:lnTo>
                  <a:pt x="254" y="226"/>
                </a:lnTo>
                <a:lnTo>
                  <a:pt x="254" y="245"/>
                </a:lnTo>
                <a:lnTo>
                  <a:pt x="256" y="251"/>
                </a:lnTo>
                <a:lnTo>
                  <a:pt x="256" y="264"/>
                </a:lnTo>
                <a:lnTo>
                  <a:pt x="257" y="270"/>
                </a:lnTo>
                <a:lnTo>
                  <a:pt x="257" y="272"/>
                </a:lnTo>
                <a:lnTo>
                  <a:pt x="256" y="272"/>
                </a:lnTo>
                <a:lnTo>
                  <a:pt x="254" y="272"/>
                </a:lnTo>
                <a:lnTo>
                  <a:pt x="253" y="272"/>
                </a:lnTo>
                <a:lnTo>
                  <a:pt x="253" y="273"/>
                </a:lnTo>
                <a:lnTo>
                  <a:pt x="254" y="290"/>
                </a:lnTo>
                <a:lnTo>
                  <a:pt x="257" y="316"/>
                </a:lnTo>
                <a:lnTo>
                  <a:pt x="257" y="322"/>
                </a:lnTo>
                <a:lnTo>
                  <a:pt x="259" y="328"/>
                </a:lnTo>
                <a:lnTo>
                  <a:pt x="272" y="328"/>
                </a:lnTo>
                <a:lnTo>
                  <a:pt x="294" y="325"/>
                </a:lnTo>
                <a:lnTo>
                  <a:pt x="309" y="325"/>
                </a:lnTo>
                <a:lnTo>
                  <a:pt x="325" y="325"/>
                </a:lnTo>
                <a:lnTo>
                  <a:pt x="328" y="325"/>
                </a:lnTo>
                <a:lnTo>
                  <a:pt x="327" y="324"/>
                </a:lnTo>
                <a:lnTo>
                  <a:pt x="327" y="320"/>
                </a:lnTo>
                <a:lnTo>
                  <a:pt x="327" y="316"/>
                </a:lnTo>
                <a:lnTo>
                  <a:pt x="327" y="311"/>
                </a:lnTo>
                <a:lnTo>
                  <a:pt x="325" y="290"/>
                </a:lnTo>
                <a:lnTo>
                  <a:pt x="324" y="264"/>
                </a:lnTo>
                <a:lnTo>
                  <a:pt x="320" y="234"/>
                </a:lnTo>
                <a:lnTo>
                  <a:pt x="319" y="205"/>
                </a:lnTo>
                <a:lnTo>
                  <a:pt x="319" y="188"/>
                </a:lnTo>
                <a:lnTo>
                  <a:pt x="317" y="174"/>
                </a:lnTo>
                <a:lnTo>
                  <a:pt x="316" y="145"/>
                </a:lnTo>
                <a:lnTo>
                  <a:pt x="316" y="131"/>
                </a:lnTo>
                <a:lnTo>
                  <a:pt x="314" y="119"/>
                </a:lnTo>
                <a:lnTo>
                  <a:pt x="314" y="93"/>
                </a:lnTo>
                <a:lnTo>
                  <a:pt x="313" y="90"/>
                </a:lnTo>
                <a:lnTo>
                  <a:pt x="311" y="87"/>
                </a:lnTo>
                <a:lnTo>
                  <a:pt x="311" y="82"/>
                </a:lnTo>
                <a:lnTo>
                  <a:pt x="311" y="79"/>
                </a:lnTo>
                <a:lnTo>
                  <a:pt x="311" y="76"/>
                </a:lnTo>
                <a:lnTo>
                  <a:pt x="311" y="71"/>
                </a:lnTo>
                <a:lnTo>
                  <a:pt x="311" y="70"/>
                </a:lnTo>
                <a:lnTo>
                  <a:pt x="311" y="66"/>
                </a:lnTo>
                <a:lnTo>
                  <a:pt x="311" y="63"/>
                </a:lnTo>
                <a:lnTo>
                  <a:pt x="309" y="60"/>
                </a:lnTo>
                <a:lnTo>
                  <a:pt x="306" y="60"/>
                </a:lnTo>
                <a:lnTo>
                  <a:pt x="297" y="59"/>
                </a:lnTo>
                <a:lnTo>
                  <a:pt x="273" y="60"/>
                </a:lnTo>
                <a:lnTo>
                  <a:pt x="257" y="59"/>
                </a:lnTo>
                <a:lnTo>
                  <a:pt x="242" y="59"/>
                </a:lnTo>
                <a:lnTo>
                  <a:pt x="240" y="59"/>
                </a:lnTo>
                <a:lnTo>
                  <a:pt x="238" y="60"/>
                </a:lnTo>
                <a:lnTo>
                  <a:pt x="237" y="63"/>
                </a:lnTo>
                <a:lnTo>
                  <a:pt x="237" y="66"/>
                </a:lnTo>
                <a:lnTo>
                  <a:pt x="237" y="79"/>
                </a:lnTo>
                <a:lnTo>
                  <a:pt x="238" y="103"/>
                </a:lnTo>
                <a:lnTo>
                  <a:pt x="240" y="120"/>
                </a:lnTo>
                <a:lnTo>
                  <a:pt x="240" y="123"/>
                </a:lnTo>
                <a:lnTo>
                  <a:pt x="240" y="137"/>
                </a:lnTo>
                <a:lnTo>
                  <a:pt x="240" y="141"/>
                </a:lnTo>
                <a:lnTo>
                  <a:pt x="242" y="147"/>
                </a:lnTo>
                <a:lnTo>
                  <a:pt x="242" y="149"/>
                </a:lnTo>
                <a:lnTo>
                  <a:pt x="240" y="150"/>
                </a:lnTo>
                <a:lnTo>
                  <a:pt x="238" y="152"/>
                </a:lnTo>
                <a:lnTo>
                  <a:pt x="235" y="153"/>
                </a:lnTo>
                <a:lnTo>
                  <a:pt x="234" y="153"/>
                </a:lnTo>
                <a:lnTo>
                  <a:pt x="231" y="153"/>
                </a:lnTo>
                <a:lnTo>
                  <a:pt x="229" y="153"/>
                </a:lnTo>
                <a:lnTo>
                  <a:pt x="226" y="153"/>
                </a:lnTo>
                <a:lnTo>
                  <a:pt x="220" y="153"/>
                </a:lnTo>
                <a:lnTo>
                  <a:pt x="188" y="153"/>
                </a:lnTo>
                <a:lnTo>
                  <a:pt x="166" y="155"/>
                </a:lnTo>
                <a:lnTo>
                  <a:pt x="149" y="155"/>
                </a:lnTo>
                <a:lnTo>
                  <a:pt x="136" y="155"/>
                </a:lnTo>
                <a:lnTo>
                  <a:pt x="133" y="156"/>
                </a:lnTo>
                <a:lnTo>
                  <a:pt x="131" y="158"/>
                </a:lnTo>
                <a:lnTo>
                  <a:pt x="130" y="160"/>
                </a:lnTo>
                <a:lnTo>
                  <a:pt x="128" y="160"/>
                </a:lnTo>
                <a:lnTo>
                  <a:pt x="126" y="158"/>
                </a:lnTo>
                <a:lnTo>
                  <a:pt x="126" y="155"/>
                </a:lnTo>
                <a:lnTo>
                  <a:pt x="126" y="145"/>
                </a:lnTo>
                <a:lnTo>
                  <a:pt x="126" y="136"/>
                </a:lnTo>
                <a:lnTo>
                  <a:pt x="126" y="104"/>
                </a:lnTo>
                <a:lnTo>
                  <a:pt x="125" y="79"/>
                </a:lnTo>
                <a:lnTo>
                  <a:pt x="125" y="71"/>
                </a:lnTo>
                <a:lnTo>
                  <a:pt x="125" y="66"/>
                </a:lnTo>
                <a:lnTo>
                  <a:pt x="125" y="65"/>
                </a:lnTo>
                <a:lnTo>
                  <a:pt x="122" y="63"/>
                </a:lnTo>
                <a:lnTo>
                  <a:pt x="120" y="63"/>
                </a:lnTo>
                <a:lnTo>
                  <a:pt x="117" y="62"/>
                </a:lnTo>
                <a:lnTo>
                  <a:pt x="115" y="63"/>
                </a:lnTo>
                <a:lnTo>
                  <a:pt x="112" y="63"/>
                </a:lnTo>
                <a:lnTo>
                  <a:pt x="104" y="63"/>
                </a:lnTo>
                <a:lnTo>
                  <a:pt x="76" y="63"/>
                </a:lnTo>
                <a:lnTo>
                  <a:pt x="63" y="63"/>
                </a:lnTo>
                <a:lnTo>
                  <a:pt x="60" y="65"/>
                </a:lnTo>
                <a:lnTo>
                  <a:pt x="52" y="66"/>
                </a:lnTo>
                <a:close/>
                <a:moveTo>
                  <a:pt x="246" y="219"/>
                </a:moveTo>
                <a:lnTo>
                  <a:pt x="246" y="219"/>
                </a:lnTo>
                <a:lnTo>
                  <a:pt x="240" y="219"/>
                </a:lnTo>
                <a:lnTo>
                  <a:pt x="242" y="223"/>
                </a:lnTo>
                <a:lnTo>
                  <a:pt x="243" y="232"/>
                </a:lnTo>
                <a:lnTo>
                  <a:pt x="245" y="235"/>
                </a:lnTo>
                <a:lnTo>
                  <a:pt x="245" y="237"/>
                </a:lnTo>
                <a:lnTo>
                  <a:pt x="245" y="238"/>
                </a:lnTo>
                <a:lnTo>
                  <a:pt x="243" y="240"/>
                </a:lnTo>
                <a:lnTo>
                  <a:pt x="245" y="245"/>
                </a:lnTo>
                <a:lnTo>
                  <a:pt x="248" y="264"/>
                </a:lnTo>
                <a:lnTo>
                  <a:pt x="249" y="283"/>
                </a:lnTo>
                <a:lnTo>
                  <a:pt x="248" y="284"/>
                </a:lnTo>
                <a:lnTo>
                  <a:pt x="246" y="286"/>
                </a:lnTo>
                <a:lnTo>
                  <a:pt x="248" y="297"/>
                </a:lnTo>
                <a:lnTo>
                  <a:pt x="248" y="308"/>
                </a:lnTo>
                <a:lnTo>
                  <a:pt x="249" y="325"/>
                </a:lnTo>
                <a:lnTo>
                  <a:pt x="249" y="330"/>
                </a:lnTo>
                <a:lnTo>
                  <a:pt x="256" y="330"/>
                </a:lnTo>
                <a:lnTo>
                  <a:pt x="256" y="325"/>
                </a:lnTo>
                <a:lnTo>
                  <a:pt x="254" y="316"/>
                </a:lnTo>
                <a:lnTo>
                  <a:pt x="254" y="313"/>
                </a:lnTo>
                <a:lnTo>
                  <a:pt x="253" y="297"/>
                </a:lnTo>
                <a:lnTo>
                  <a:pt x="251" y="281"/>
                </a:lnTo>
                <a:lnTo>
                  <a:pt x="249" y="264"/>
                </a:lnTo>
                <a:lnTo>
                  <a:pt x="248" y="248"/>
                </a:lnTo>
                <a:lnTo>
                  <a:pt x="246" y="234"/>
                </a:lnTo>
                <a:lnTo>
                  <a:pt x="246" y="221"/>
                </a:lnTo>
                <a:lnTo>
                  <a:pt x="246" y="219"/>
                </a:lnTo>
                <a:close/>
                <a:moveTo>
                  <a:pt x="60" y="333"/>
                </a:moveTo>
                <a:lnTo>
                  <a:pt x="60" y="333"/>
                </a:lnTo>
                <a:lnTo>
                  <a:pt x="63" y="338"/>
                </a:lnTo>
                <a:lnTo>
                  <a:pt x="65" y="338"/>
                </a:lnTo>
                <a:lnTo>
                  <a:pt x="70" y="339"/>
                </a:lnTo>
                <a:lnTo>
                  <a:pt x="112" y="338"/>
                </a:lnTo>
                <a:lnTo>
                  <a:pt x="134" y="336"/>
                </a:lnTo>
                <a:lnTo>
                  <a:pt x="139" y="336"/>
                </a:lnTo>
                <a:lnTo>
                  <a:pt x="141" y="336"/>
                </a:lnTo>
                <a:lnTo>
                  <a:pt x="141" y="335"/>
                </a:lnTo>
                <a:lnTo>
                  <a:pt x="139" y="335"/>
                </a:lnTo>
                <a:lnTo>
                  <a:pt x="128" y="335"/>
                </a:lnTo>
                <a:lnTo>
                  <a:pt x="103" y="335"/>
                </a:lnTo>
                <a:lnTo>
                  <a:pt x="82" y="335"/>
                </a:lnTo>
                <a:lnTo>
                  <a:pt x="63" y="333"/>
                </a:lnTo>
                <a:lnTo>
                  <a:pt x="62" y="333"/>
                </a:lnTo>
                <a:lnTo>
                  <a:pt x="60" y="333"/>
                </a:lnTo>
                <a:close/>
                <a:moveTo>
                  <a:pt x="141" y="331"/>
                </a:moveTo>
                <a:lnTo>
                  <a:pt x="141" y="331"/>
                </a:lnTo>
                <a:lnTo>
                  <a:pt x="141" y="330"/>
                </a:lnTo>
                <a:lnTo>
                  <a:pt x="142" y="311"/>
                </a:lnTo>
                <a:lnTo>
                  <a:pt x="141" y="300"/>
                </a:lnTo>
                <a:lnTo>
                  <a:pt x="139" y="273"/>
                </a:lnTo>
                <a:lnTo>
                  <a:pt x="139" y="234"/>
                </a:lnTo>
                <a:lnTo>
                  <a:pt x="141" y="224"/>
                </a:lnTo>
                <a:lnTo>
                  <a:pt x="139" y="223"/>
                </a:lnTo>
                <a:lnTo>
                  <a:pt x="139" y="234"/>
                </a:lnTo>
                <a:lnTo>
                  <a:pt x="137" y="253"/>
                </a:lnTo>
                <a:lnTo>
                  <a:pt x="137" y="262"/>
                </a:lnTo>
                <a:lnTo>
                  <a:pt x="137" y="297"/>
                </a:lnTo>
                <a:lnTo>
                  <a:pt x="137" y="330"/>
                </a:lnTo>
                <a:lnTo>
                  <a:pt x="137" y="331"/>
                </a:lnTo>
                <a:lnTo>
                  <a:pt x="141" y="331"/>
                </a:lnTo>
                <a:close/>
                <a:moveTo>
                  <a:pt x="57" y="328"/>
                </a:moveTo>
                <a:lnTo>
                  <a:pt x="57" y="328"/>
                </a:lnTo>
                <a:lnTo>
                  <a:pt x="59" y="320"/>
                </a:lnTo>
                <a:lnTo>
                  <a:pt x="59" y="311"/>
                </a:lnTo>
                <a:lnTo>
                  <a:pt x="57" y="289"/>
                </a:lnTo>
                <a:lnTo>
                  <a:pt x="57" y="259"/>
                </a:lnTo>
                <a:lnTo>
                  <a:pt x="55" y="224"/>
                </a:lnTo>
                <a:lnTo>
                  <a:pt x="54" y="197"/>
                </a:lnTo>
                <a:lnTo>
                  <a:pt x="52" y="171"/>
                </a:lnTo>
                <a:lnTo>
                  <a:pt x="52" y="164"/>
                </a:lnTo>
                <a:lnTo>
                  <a:pt x="51" y="172"/>
                </a:lnTo>
                <a:lnTo>
                  <a:pt x="52" y="172"/>
                </a:lnTo>
                <a:lnTo>
                  <a:pt x="52" y="175"/>
                </a:lnTo>
                <a:lnTo>
                  <a:pt x="52" y="193"/>
                </a:lnTo>
                <a:lnTo>
                  <a:pt x="54" y="216"/>
                </a:lnTo>
                <a:lnTo>
                  <a:pt x="54" y="237"/>
                </a:lnTo>
                <a:lnTo>
                  <a:pt x="54" y="245"/>
                </a:lnTo>
                <a:lnTo>
                  <a:pt x="55" y="249"/>
                </a:lnTo>
                <a:lnTo>
                  <a:pt x="55" y="270"/>
                </a:lnTo>
                <a:lnTo>
                  <a:pt x="55" y="295"/>
                </a:lnTo>
                <a:lnTo>
                  <a:pt x="57" y="319"/>
                </a:lnTo>
                <a:lnTo>
                  <a:pt x="57" y="328"/>
                </a:lnTo>
                <a:close/>
                <a:moveTo>
                  <a:pt x="325" y="245"/>
                </a:moveTo>
                <a:lnTo>
                  <a:pt x="325" y="245"/>
                </a:lnTo>
                <a:lnTo>
                  <a:pt x="325" y="238"/>
                </a:lnTo>
                <a:lnTo>
                  <a:pt x="325" y="221"/>
                </a:lnTo>
                <a:lnTo>
                  <a:pt x="325" y="216"/>
                </a:lnTo>
                <a:lnTo>
                  <a:pt x="324" y="196"/>
                </a:lnTo>
                <a:lnTo>
                  <a:pt x="324" y="180"/>
                </a:lnTo>
                <a:lnTo>
                  <a:pt x="322" y="164"/>
                </a:lnTo>
                <a:lnTo>
                  <a:pt x="320" y="153"/>
                </a:lnTo>
                <a:lnTo>
                  <a:pt x="319" y="136"/>
                </a:lnTo>
                <a:lnTo>
                  <a:pt x="319" y="123"/>
                </a:lnTo>
                <a:lnTo>
                  <a:pt x="317" y="112"/>
                </a:lnTo>
                <a:lnTo>
                  <a:pt x="317" y="108"/>
                </a:lnTo>
                <a:lnTo>
                  <a:pt x="317" y="109"/>
                </a:lnTo>
                <a:lnTo>
                  <a:pt x="317" y="125"/>
                </a:lnTo>
                <a:lnTo>
                  <a:pt x="320" y="155"/>
                </a:lnTo>
                <a:lnTo>
                  <a:pt x="322" y="188"/>
                </a:lnTo>
                <a:lnTo>
                  <a:pt x="322" y="201"/>
                </a:lnTo>
                <a:lnTo>
                  <a:pt x="324" y="219"/>
                </a:lnTo>
                <a:lnTo>
                  <a:pt x="324" y="242"/>
                </a:lnTo>
                <a:lnTo>
                  <a:pt x="325" y="245"/>
                </a:lnTo>
                <a:close/>
                <a:moveTo>
                  <a:pt x="193" y="147"/>
                </a:moveTo>
                <a:lnTo>
                  <a:pt x="193" y="147"/>
                </a:lnTo>
                <a:lnTo>
                  <a:pt x="191" y="147"/>
                </a:lnTo>
                <a:lnTo>
                  <a:pt x="186" y="145"/>
                </a:lnTo>
                <a:lnTo>
                  <a:pt x="172" y="145"/>
                </a:lnTo>
                <a:lnTo>
                  <a:pt x="161" y="145"/>
                </a:lnTo>
                <a:lnTo>
                  <a:pt x="142" y="144"/>
                </a:lnTo>
                <a:lnTo>
                  <a:pt x="141" y="144"/>
                </a:lnTo>
                <a:lnTo>
                  <a:pt x="139" y="144"/>
                </a:lnTo>
                <a:lnTo>
                  <a:pt x="137" y="142"/>
                </a:lnTo>
                <a:lnTo>
                  <a:pt x="136" y="141"/>
                </a:lnTo>
                <a:lnTo>
                  <a:pt x="136" y="139"/>
                </a:lnTo>
                <a:lnTo>
                  <a:pt x="136" y="134"/>
                </a:lnTo>
                <a:lnTo>
                  <a:pt x="134" y="134"/>
                </a:lnTo>
                <a:lnTo>
                  <a:pt x="134" y="141"/>
                </a:lnTo>
                <a:lnTo>
                  <a:pt x="136" y="145"/>
                </a:lnTo>
                <a:lnTo>
                  <a:pt x="137" y="147"/>
                </a:lnTo>
                <a:lnTo>
                  <a:pt x="142" y="149"/>
                </a:lnTo>
                <a:lnTo>
                  <a:pt x="150" y="149"/>
                </a:lnTo>
                <a:lnTo>
                  <a:pt x="164" y="149"/>
                </a:lnTo>
                <a:lnTo>
                  <a:pt x="186" y="147"/>
                </a:lnTo>
                <a:lnTo>
                  <a:pt x="193" y="147"/>
                </a:lnTo>
                <a:close/>
                <a:moveTo>
                  <a:pt x="114" y="5"/>
                </a:moveTo>
                <a:lnTo>
                  <a:pt x="114" y="5"/>
                </a:lnTo>
                <a:lnTo>
                  <a:pt x="114" y="7"/>
                </a:lnTo>
                <a:lnTo>
                  <a:pt x="115" y="7"/>
                </a:lnTo>
                <a:lnTo>
                  <a:pt x="183" y="5"/>
                </a:lnTo>
                <a:lnTo>
                  <a:pt x="185" y="5"/>
                </a:lnTo>
                <a:lnTo>
                  <a:pt x="186" y="5"/>
                </a:lnTo>
                <a:lnTo>
                  <a:pt x="190" y="7"/>
                </a:lnTo>
                <a:lnTo>
                  <a:pt x="215" y="7"/>
                </a:lnTo>
                <a:lnTo>
                  <a:pt x="220" y="7"/>
                </a:lnTo>
                <a:lnTo>
                  <a:pt x="205" y="5"/>
                </a:lnTo>
                <a:lnTo>
                  <a:pt x="191" y="5"/>
                </a:lnTo>
                <a:lnTo>
                  <a:pt x="169" y="3"/>
                </a:lnTo>
                <a:lnTo>
                  <a:pt x="152" y="3"/>
                </a:lnTo>
                <a:lnTo>
                  <a:pt x="133" y="3"/>
                </a:lnTo>
                <a:lnTo>
                  <a:pt x="114" y="5"/>
                </a:lnTo>
                <a:close/>
                <a:moveTo>
                  <a:pt x="324" y="79"/>
                </a:moveTo>
                <a:lnTo>
                  <a:pt x="324" y="79"/>
                </a:lnTo>
                <a:lnTo>
                  <a:pt x="320" y="81"/>
                </a:lnTo>
                <a:lnTo>
                  <a:pt x="319" y="79"/>
                </a:lnTo>
                <a:lnTo>
                  <a:pt x="317" y="79"/>
                </a:lnTo>
                <a:lnTo>
                  <a:pt x="317" y="81"/>
                </a:lnTo>
                <a:lnTo>
                  <a:pt x="320" y="101"/>
                </a:lnTo>
                <a:lnTo>
                  <a:pt x="322" y="115"/>
                </a:lnTo>
                <a:lnTo>
                  <a:pt x="324" y="131"/>
                </a:lnTo>
                <a:lnTo>
                  <a:pt x="324" y="119"/>
                </a:lnTo>
                <a:lnTo>
                  <a:pt x="322" y="119"/>
                </a:lnTo>
                <a:lnTo>
                  <a:pt x="322" y="115"/>
                </a:lnTo>
                <a:lnTo>
                  <a:pt x="324" y="114"/>
                </a:lnTo>
                <a:lnTo>
                  <a:pt x="324" y="93"/>
                </a:lnTo>
                <a:lnTo>
                  <a:pt x="324" y="92"/>
                </a:lnTo>
                <a:lnTo>
                  <a:pt x="322" y="92"/>
                </a:lnTo>
                <a:lnTo>
                  <a:pt x="319" y="90"/>
                </a:lnTo>
                <a:lnTo>
                  <a:pt x="319" y="89"/>
                </a:lnTo>
                <a:lnTo>
                  <a:pt x="320" y="87"/>
                </a:lnTo>
                <a:lnTo>
                  <a:pt x="322" y="85"/>
                </a:lnTo>
                <a:lnTo>
                  <a:pt x="324" y="84"/>
                </a:lnTo>
                <a:lnTo>
                  <a:pt x="324" y="79"/>
                </a:lnTo>
                <a:close/>
                <a:moveTo>
                  <a:pt x="275" y="330"/>
                </a:moveTo>
                <a:lnTo>
                  <a:pt x="275" y="330"/>
                </a:lnTo>
                <a:lnTo>
                  <a:pt x="275" y="331"/>
                </a:lnTo>
                <a:lnTo>
                  <a:pt x="278" y="331"/>
                </a:lnTo>
                <a:lnTo>
                  <a:pt x="295" y="331"/>
                </a:lnTo>
                <a:lnTo>
                  <a:pt x="305" y="331"/>
                </a:lnTo>
                <a:lnTo>
                  <a:pt x="313" y="330"/>
                </a:lnTo>
                <a:lnTo>
                  <a:pt x="319" y="330"/>
                </a:lnTo>
                <a:lnTo>
                  <a:pt x="320" y="328"/>
                </a:lnTo>
                <a:lnTo>
                  <a:pt x="322" y="328"/>
                </a:lnTo>
                <a:lnTo>
                  <a:pt x="328" y="328"/>
                </a:lnTo>
                <a:lnTo>
                  <a:pt x="330" y="328"/>
                </a:lnTo>
                <a:lnTo>
                  <a:pt x="327" y="328"/>
                </a:lnTo>
                <a:lnTo>
                  <a:pt x="309" y="328"/>
                </a:lnTo>
                <a:lnTo>
                  <a:pt x="295" y="328"/>
                </a:lnTo>
                <a:lnTo>
                  <a:pt x="281" y="330"/>
                </a:lnTo>
                <a:lnTo>
                  <a:pt x="275" y="330"/>
                </a:lnTo>
                <a:close/>
                <a:moveTo>
                  <a:pt x="249" y="219"/>
                </a:moveTo>
                <a:lnTo>
                  <a:pt x="249" y="219"/>
                </a:lnTo>
                <a:lnTo>
                  <a:pt x="249" y="221"/>
                </a:lnTo>
                <a:lnTo>
                  <a:pt x="249" y="232"/>
                </a:lnTo>
                <a:lnTo>
                  <a:pt x="249" y="248"/>
                </a:lnTo>
                <a:lnTo>
                  <a:pt x="251" y="265"/>
                </a:lnTo>
                <a:lnTo>
                  <a:pt x="251" y="267"/>
                </a:lnTo>
                <a:lnTo>
                  <a:pt x="253" y="265"/>
                </a:lnTo>
                <a:lnTo>
                  <a:pt x="253" y="261"/>
                </a:lnTo>
                <a:lnTo>
                  <a:pt x="253" y="246"/>
                </a:lnTo>
                <a:lnTo>
                  <a:pt x="251" y="226"/>
                </a:lnTo>
                <a:lnTo>
                  <a:pt x="251" y="221"/>
                </a:lnTo>
                <a:lnTo>
                  <a:pt x="251" y="219"/>
                </a:lnTo>
                <a:lnTo>
                  <a:pt x="249" y="219"/>
                </a:lnTo>
                <a:close/>
                <a:moveTo>
                  <a:pt x="365" y="92"/>
                </a:moveTo>
                <a:lnTo>
                  <a:pt x="365" y="92"/>
                </a:lnTo>
                <a:lnTo>
                  <a:pt x="365" y="87"/>
                </a:lnTo>
                <a:lnTo>
                  <a:pt x="365" y="70"/>
                </a:lnTo>
                <a:lnTo>
                  <a:pt x="363" y="59"/>
                </a:lnTo>
                <a:lnTo>
                  <a:pt x="361" y="51"/>
                </a:lnTo>
                <a:lnTo>
                  <a:pt x="360" y="44"/>
                </a:lnTo>
                <a:lnTo>
                  <a:pt x="357" y="38"/>
                </a:lnTo>
                <a:lnTo>
                  <a:pt x="350" y="32"/>
                </a:lnTo>
                <a:lnTo>
                  <a:pt x="354" y="37"/>
                </a:lnTo>
                <a:lnTo>
                  <a:pt x="357" y="43"/>
                </a:lnTo>
                <a:lnTo>
                  <a:pt x="360" y="49"/>
                </a:lnTo>
                <a:lnTo>
                  <a:pt x="363" y="68"/>
                </a:lnTo>
                <a:lnTo>
                  <a:pt x="365" y="87"/>
                </a:lnTo>
                <a:lnTo>
                  <a:pt x="365" y="92"/>
                </a:lnTo>
                <a:close/>
                <a:moveTo>
                  <a:pt x="163" y="106"/>
                </a:moveTo>
                <a:lnTo>
                  <a:pt x="163" y="106"/>
                </a:lnTo>
                <a:lnTo>
                  <a:pt x="166" y="103"/>
                </a:lnTo>
                <a:lnTo>
                  <a:pt x="167" y="100"/>
                </a:lnTo>
                <a:lnTo>
                  <a:pt x="171" y="96"/>
                </a:lnTo>
                <a:lnTo>
                  <a:pt x="171" y="92"/>
                </a:lnTo>
                <a:lnTo>
                  <a:pt x="172" y="85"/>
                </a:lnTo>
                <a:lnTo>
                  <a:pt x="171" y="87"/>
                </a:lnTo>
                <a:lnTo>
                  <a:pt x="163" y="96"/>
                </a:lnTo>
                <a:lnTo>
                  <a:pt x="163" y="98"/>
                </a:lnTo>
                <a:lnTo>
                  <a:pt x="163" y="100"/>
                </a:lnTo>
                <a:lnTo>
                  <a:pt x="163" y="106"/>
                </a:lnTo>
                <a:close/>
                <a:moveTo>
                  <a:pt x="30" y="55"/>
                </a:moveTo>
                <a:lnTo>
                  <a:pt x="30" y="55"/>
                </a:lnTo>
                <a:lnTo>
                  <a:pt x="32" y="54"/>
                </a:lnTo>
                <a:lnTo>
                  <a:pt x="35" y="54"/>
                </a:lnTo>
                <a:lnTo>
                  <a:pt x="38" y="52"/>
                </a:lnTo>
                <a:lnTo>
                  <a:pt x="40" y="49"/>
                </a:lnTo>
                <a:lnTo>
                  <a:pt x="41" y="46"/>
                </a:lnTo>
                <a:lnTo>
                  <a:pt x="43" y="43"/>
                </a:lnTo>
                <a:lnTo>
                  <a:pt x="44" y="38"/>
                </a:lnTo>
                <a:lnTo>
                  <a:pt x="44" y="37"/>
                </a:lnTo>
                <a:lnTo>
                  <a:pt x="38" y="41"/>
                </a:lnTo>
                <a:lnTo>
                  <a:pt x="30" y="52"/>
                </a:lnTo>
                <a:lnTo>
                  <a:pt x="30" y="55"/>
                </a:lnTo>
                <a:close/>
                <a:moveTo>
                  <a:pt x="212" y="117"/>
                </a:moveTo>
                <a:lnTo>
                  <a:pt x="212" y="117"/>
                </a:lnTo>
                <a:lnTo>
                  <a:pt x="210" y="120"/>
                </a:lnTo>
                <a:lnTo>
                  <a:pt x="210" y="126"/>
                </a:lnTo>
                <a:lnTo>
                  <a:pt x="215" y="126"/>
                </a:lnTo>
                <a:lnTo>
                  <a:pt x="215" y="123"/>
                </a:lnTo>
                <a:lnTo>
                  <a:pt x="213" y="109"/>
                </a:lnTo>
                <a:lnTo>
                  <a:pt x="213" y="108"/>
                </a:lnTo>
                <a:lnTo>
                  <a:pt x="212" y="106"/>
                </a:lnTo>
                <a:lnTo>
                  <a:pt x="210" y="103"/>
                </a:lnTo>
                <a:lnTo>
                  <a:pt x="210" y="109"/>
                </a:lnTo>
                <a:lnTo>
                  <a:pt x="212" y="114"/>
                </a:lnTo>
                <a:lnTo>
                  <a:pt x="213" y="114"/>
                </a:lnTo>
                <a:lnTo>
                  <a:pt x="213" y="115"/>
                </a:lnTo>
                <a:lnTo>
                  <a:pt x="213" y="117"/>
                </a:lnTo>
                <a:lnTo>
                  <a:pt x="212" y="117"/>
                </a:lnTo>
                <a:close/>
                <a:moveTo>
                  <a:pt x="332" y="257"/>
                </a:moveTo>
                <a:lnTo>
                  <a:pt x="332" y="257"/>
                </a:lnTo>
                <a:lnTo>
                  <a:pt x="332" y="283"/>
                </a:lnTo>
                <a:lnTo>
                  <a:pt x="335" y="268"/>
                </a:lnTo>
                <a:lnTo>
                  <a:pt x="335" y="267"/>
                </a:lnTo>
                <a:lnTo>
                  <a:pt x="333" y="265"/>
                </a:lnTo>
                <a:lnTo>
                  <a:pt x="333" y="264"/>
                </a:lnTo>
                <a:lnTo>
                  <a:pt x="335" y="264"/>
                </a:lnTo>
                <a:lnTo>
                  <a:pt x="335" y="262"/>
                </a:lnTo>
                <a:lnTo>
                  <a:pt x="336" y="257"/>
                </a:lnTo>
                <a:lnTo>
                  <a:pt x="336" y="256"/>
                </a:lnTo>
                <a:lnTo>
                  <a:pt x="333" y="256"/>
                </a:lnTo>
                <a:lnTo>
                  <a:pt x="332" y="257"/>
                </a:lnTo>
                <a:close/>
                <a:moveTo>
                  <a:pt x="149" y="227"/>
                </a:moveTo>
                <a:lnTo>
                  <a:pt x="149" y="227"/>
                </a:lnTo>
                <a:lnTo>
                  <a:pt x="147" y="234"/>
                </a:lnTo>
                <a:lnTo>
                  <a:pt x="149" y="235"/>
                </a:lnTo>
                <a:lnTo>
                  <a:pt x="152" y="238"/>
                </a:lnTo>
                <a:lnTo>
                  <a:pt x="152" y="237"/>
                </a:lnTo>
                <a:lnTo>
                  <a:pt x="153" y="235"/>
                </a:lnTo>
                <a:lnTo>
                  <a:pt x="152" y="232"/>
                </a:lnTo>
                <a:lnTo>
                  <a:pt x="150" y="231"/>
                </a:lnTo>
                <a:lnTo>
                  <a:pt x="152" y="229"/>
                </a:lnTo>
                <a:lnTo>
                  <a:pt x="153" y="229"/>
                </a:lnTo>
                <a:lnTo>
                  <a:pt x="155" y="229"/>
                </a:lnTo>
                <a:lnTo>
                  <a:pt x="155" y="231"/>
                </a:lnTo>
                <a:lnTo>
                  <a:pt x="163" y="231"/>
                </a:lnTo>
                <a:lnTo>
                  <a:pt x="163" y="229"/>
                </a:lnTo>
                <a:lnTo>
                  <a:pt x="156" y="229"/>
                </a:lnTo>
                <a:lnTo>
                  <a:pt x="155" y="229"/>
                </a:lnTo>
                <a:lnTo>
                  <a:pt x="153" y="227"/>
                </a:lnTo>
                <a:lnTo>
                  <a:pt x="155" y="226"/>
                </a:lnTo>
                <a:lnTo>
                  <a:pt x="156" y="226"/>
                </a:lnTo>
                <a:lnTo>
                  <a:pt x="160" y="224"/>
                </a:lnTo>
                <a:lnTo>
                  <a:pt x="150" y="224"/>
                </a:lnTo>
                <a:lnTo>
                  <a:pt x="150" y="227"/>
                </a:lnTo>
                <a:lnTo>
                  <a:pt x="150" y="229"/>
                </a:lnTo>
                <a:lnTo>
                  <a:pt x="149" y="227"/>
                </a:lnTo>
                <a:close/>
                <a:moveTo>
                  <a:pt x="216" y="130"/>
                </a:moveTo>
                <a:lnTo>
                  <a:pt x="216" y="130"/>
                </a:lnTo>
                <a:lnTo>
                  <a:pt x="210" y="130"/>
                </a:lnTo>
                <a:lnTo>
                  <a:pt x="208" y="134"/>
                </a:lnTo>
                <a:lnTo>
                  <a:pt x="216" y="136"/>
                </a:lnTo>
                <a:lnTo>
                  <a:pt x="220" y="136"/>
                </a:lnTo>
                <a:lnTo>
                  <a:pt x="221" y="136"/>
                </a:lnTo>
                <a:lnTo>
                  <a:pt x="221" y="133"/>
                </a:lnTo>
                <a:lnTo>
                  <a:pt x="221" y="131"/>
                </a:lnTo>
                <a:lnTo>
                  <a:pt x="220" y="130"/>
                </a:lnTo>
                <a:lnTo>
                  <a:pt x="220" y="131"/>
                </a:lnTo>
                <a:lnTo>
                  <a:pt x="218" y="133"/>
                </a:lnTo>
                <a:lnTo>
                  <a:pt x="216" y="131"/>
                </a:lnTo>
                <a:lnTo>
                  <a:pt x="216" y="130"/>
                </a:lnTo>
                <a:close/>
                <a:moveTo>
                  <a:pt x="25" y="100"/>
                </a:moveTo>
                <a:lnTo>
                  <a:pt x="25" y="100"/>
                </a:lnTo>
                <a:lnTo>
                  <a:pt x="21" y="103"/>
                </a:lnTo>
                <a:lnTo>
                  <a:pt x="18" y="104"/>
                </a:lnTo>
                <a:lnTo>
                  <a:pt x="13" y="104"/>
                </a:lnTo>
                <a:lnTo>
                  <a:pt x="11" y="106"/>
                </a:lnTo>
                <a:lnTo>
                  <a:pt x="11" y="108"/>
                </a:lnTo>
                <a:lnTo>
                  <a:pt x="11" y="111"/>
                </a:lnTo>
                <a:lnTo>
                  <a:pt x="13" y="111"/>
                </a:lnTo>
                <a:lnTo>
                  <a:pt x="25" y="101"/>
                </a:lnTo>
                <a:lnTo>
                  <a:pt x="25" y="100"/>
                </a:lnTo>
                <a:close/>
                <a:moveTo>
                  <a:pt x="172" y="41"/>
                </a:moveTo>
                <a:lnTo>
                  <a:pt x="172" y="41"/>
                </a:lnTo>
                <a:lnTo>
                  <a:pt x="178" y="41"/>
                </a:lnTo>
                <a:lnTo>
                  <a:pt x="178" y="40"/>
                </a:lnTo>
                <a:lnTo>
                  <a:pt x="180" y="38"/>
                </a:lnTo>
                <a:lnTo>
                  <a:pt x="182" y="38"/>
                </a:lnTo>
                <a:lnTo>
                  <a:pt x="185" y="35"/>
                </a:lnTo>
                <a:lnTo>
                  <a:pt x="175" y="35"/>
                </a:lnTo>
                <a:lnTo>
                  <a:pt x="174" y="38"/>
                </a:lnTo>
                <a:lnTo>
                  <a:pt x="174" y="41"/>
                </a:lnTo>
                <a:lnTo>
                  <a:pt x="172" y="41"/>
                </a:lnTo>
                <a:close/>
                <a:moveTo>
                  <a:pt x="332" y="207"/>
                </a:moveTo>
                <a:lnTo>
                  <a:pt x="332" y="207"/>
                </a:lnTo>
                <a:lnTo>
                  <a:pt x="338" y="205"/>
                </a:lnTo>
                <a:lnTo>
                  <a:pt x="336" y="204"/>
                </a:lnTo>
                <a:lnTo>
                  <a:pt x="335" y="202"/>
                </a:lnTo>
                <a:lnTo>
                  <a:pt x="335" y="201"/>
                </a:lnTo>
                <a:lnTo>
                  <a:pt x="338" y="199"/>
                </a:lnTo>
                <a:lnTo>
                  <a:pt x="336" y="196"/>
                </a:lnTo>
                <a:lnTo>
                  <a:pt x="335" y="194"/>
                </a:lnTo>
                <a:lnTo>
                  <a:pt x="335" y="193"/>
                </a:lnTo>
                <a:lnTo>
                  <a:pt x="335" y="191"/>
                </a:lnTo>
                <a:lnTo>
                  <a:pt x="336" y="191"/>
                </a:lnTo>
                <a:lnTo>
                  <a:pt x="336" y="188"/>
                </a:lnTo>
                <a:lnTo>
                  <a:pt x="335" y="186"/>
                </a:lnTo>
                <a:lnTo>
                  <a:pt x="333" y="186"/>
                </a:lnTo>
                <a:lnTo>
                  <a:pt x="332" y="207"/>
                </a:lnTo>
                <a:close/>
                <a:moveTo>
                  <a:pt x="8" y="111"/>
                </a:moveTo>
                <a:lnTo>
                  <a:pt x="8" y="111"/>
                </a:lnTo>
                <a:lnTo>
                  <a:pt x="8" y="112"/>
                </a:lnTo>
                <a:lnTo>
                  <a:pt x="8" y="109"/>
                </a:lnTo>
                <a:lnTo>
                  <a:pt x="10" y="93"/>
                </a:lnTo>
                <a:lnTo>
                  <a:pt x="10" y="92"/>
                </a:lnTo>
                <a:lnTo>
                  <a:pt x="10" y="90"/>
                </a:lnTo>
                <a:lnTo>
                  <a:pt x="10" y="87"/>
                </a:lnTo>
                <a:lnTo>
                  <a:pt x="10" y="84"/>
                </a:lnTo>
                <a:lnTo>
                  <a:pt x="11" y="73"/>
                </a:lnTo>
                <a:lnTo>
                  <a:pt x="13" y="71"/>
                </a:lnTo>
                <a:lnTo>
                  <a:pt x="14" y="71"/>
                </a:lnTo>
                <a:lnTo>
                  <a:pt x="16" y="63"/>
                </a:lnTo>
                <a:lnTo>
                  <a:pt x="14" y="63"/>
                </a:lnTo>
                <a:lnTo>
                  <a:pt x="11" y="71"/>
                </a:lnTo>
                <a:lnTo>
                  <a:pt x="8" y="89"/>
                </a:lnTo>
                <a:lnTo>
                  <a:pt x="8" y="100"/>
                </a:lnTo>
                <a:lnTo>
                  <a:pt x="8" y="104"/>
                </a:lnTo>
                <a:lnTo>
                  <a:pt x="8" y="111"/>
                </a:lnTo>
                <a:close/>
                <a:moveTo>
                  <a:pt x="339" y="371"/>
                </a:moveTo>
                <a:lnTo>
                  <a:pt x="339" y="371"/>
                </a:lnTo>
                <a:lnTo>
                  <a:pt x="336" y="369"/>
                </a:lnTo>
                <a:lnTo>
                  <a:pt x="320" y="369"/>
                </a:lnTo>
                <a:lnTo>
                  <a:pt x="311" y="369"/>
                </a:lnTo>
                <a:lnTo>
                  <a:pt x="309" y="368"/>
                </a:lnTo>
                <a:lnTo>
                  <a:pt x="303" y="368"/>
                </a:lnTo>
                <a:lnTo>
                  <a:pt x="303" y="369"/>
                </a:lnTo>
                <a:lnTo>
                  <a:pt x="306" y="369"/>
                </a:lnTo>
                <a:lnTo>
                  <a:pt x="308" y="371"/>
                </a:lnTo>
                <a:lnTo>
                  <a:pt x="309" y="371"/>
                </a:lnTo>
                <a:lnTo>
                  <a:pt x="339" y="371"/>
                </a:lnTo>
                <a:close/>
                <a:moveTo>
                  <a:pt x="108" y="377"/>
                </a:moveTo>
                <a:lnTo>
                  <a:pt x="108" y="377"/>
                </a:lnTo>
                <a:lnTo>
                  <a:pt x="96" y="376"/>
                </a:lnTo>
                <a:lnTo>
                  <a:pt x="85" y="376"/>
                </a:lnTo>
                <a:lnTo>
                  <a:pt x="84" y="376"/>
                </a:lnTo>
                <a:lnTo>
                  <a:pt x="79" y="374"/>
                </a:lnTo>
                <a:lnTo>
                  <a:pt x="73" y="374"/>
                </a:lnTo>
                <a:lnTo>
                  <a:pt x="71" y="377"/>
                </a:lnTo>
                <a:lnTo>
                  <a:pt x="108" y="377"/>
                </a:lnTo>
                <a:close/>
                <a:moveTo>
                  <a:pt x="235" y="147"/>
                </a:moveTo>
                <a:lnTo>
                  <a:pt x="235" y="147"/>
                </a:lnTo>
                <a:lnTo>
                  <a:pt x="234" y="147"/>
                </a:lnTo>
                <a:lnTo>
                  <a:pt x="218" y="149"/>
                </a:lnTo>
                <a:lnTo>
                  <a:pt x="204" y="149"/>
                </a:lnTo>
                <a:lnTo>
                  <a:pt x="201" y="149"/>
                </a:lnTo>
                <a:lnTo>
                  <a:pt x="202" y="149"/>
                </a:lnTo>
                <a:lnTo>
                  <a:pt x="220" y="150"/>
                </a:lnTo>
                <a:lnTo>
                  <a:pt x="224" y="150"/>
                </a:lnTo>
                <a:lnTo>
                  <a:pt x="229" y="149"/>
                </a:lnTo>
                <a:lnTo>
                  <a:pt x="231" y="149"/>
                </a:lnTo>
                <a:lnTo>
                  <a:pt x="232" y="150"/>
                </a:lnTo>
                <a:lnTo>
                  <a:pt x="235" y="150"/>
                </a:lnTo>
                <a:lnTo>
                  <a:pt x="235" y="147"/>
                </a:lnTo>
                <a:close/>
                <a:moveTo>
                  <a:pt x="41" y="122"/>
                </a:moveTo>
                <a:lnTo>
                  <a:pt x="41" y="122"/>
                </a:lnTo>
                <a:lnTo>
                  <a:pt x="37" y="125"/>
                </a:lnTo>
                <a:lnTo>
                  <a:pt x="35" y="126"/>
                </a:lnTo>
                <a:lnTo>
                  <a:pt x="35" y="130"/>
                </a:lnTo>
                <a:lnTo>
                  <a:pt x="35" y="133"/>
                </a:lnTo>
                <a:lnTo>
                  <a:pt x="41" y="130"/>
                </a:lnTo>
                <a:lnTo>
                  <a:pt x="41" y="122"/>
                </a:lnTo>
                <a:close/>
                <a:moveTo>
                  <a:pt x="122" y="55"/>
                </a:moveTo>
                <a:lnTo>
                  <a:pt x="122" y="55"/>
                </a:lnTo>
                <a:lnTo>
                  <a:pt x="125" y="51"/>
                </a:lnTo>
                <a:lnTo>
                  <a:pt x="123" y="51"/>
                </a:lnTo>
                <a:lnTo>
                  <a:pt x="115" y="51"/>
                </a:lnTo>
                <a:lnTo>
                  <a:pt x="114" y="51"/>
                </a:lnTo>
                <a:lnTo>
                  <a:pt x="111" y="55"/>
                </a:lnTo>
                <a:lnTo>
                  <a:pt x="122" y="55"/>
                </a:lnTo>
                <a:close/>
                <a:moveTo>
                  <a:pt x="333" y="343"/>
                </a:moveTo>
                <a:lnTo>
                  <a:pt x="333" y="343"/>
                </a:lnTo>
                <a:lnTo>
                  <a:pt x="332" y="343"/>
                </a:lnTo>
                <a:lnTo>
                  <a:pt x="330" y="343"/>
                </a:lnTo>
                <a:lnTo>
                  <a:pt x="327" y="344"/>
                </a:lnTo>
                <a:lnTo>
                  <a:pt x="330" y="350"/>
                </a:lnTo>
                <a:lnTo>
                  <a:pt x="335" y="349"/>
                </a:lnTo>
                <a:lnTo>
                  <a:pt x="333" y="343"/>
                </a:lnTo>
                <a:close/>
                <a:moveTo>
                  <a:pt x="125" y="32"/>
                </a:moveTo>
                <a:lnTo>
                  <a:pt x="125" y="32"/>
                </a:lnTo>
                <a:lnTo>
                  <a:pt x="119" y="32"/>
                </a:lnTo>
                <a:lnTo>
                  <a:pt x="115" y="40"/>
                </a:lnTo>
                <a:lnTo>
                  <a:pt x="117" y="41"/>
                </a:lnTo>
                <a:lnTo>
                  <a:pt x="120" y="40"/>
                </a:lnTo>
                <a:lnTo>
                  <a:pt x="125" y="33"/>
                </a:lnTo>
                <a:lnTo>
                  <a:pt x="125" y="32"/>
                </a:lnTo>
                <a:close/>
                <a:moveTo>
                  <a:pt x="66" y="371"/>
                </a:moveTo>
                <a:lnTo>
                  <a:pt x="66" y="371"/>
                </a:lnTo>
                <a:lnTo>
                  <a:pt x="65" y="365"/>
                </a:lnTo>
                <a:lnTo>
                  <a:pt x="63" y="363"/>
                </a:lnTo>
                <a:lnTo>
                  <a:pt x="62" y="363"/>
                </a:lnTo>
                <a:lnTo>
                  <a:pt x="62" y="368"/>
                </a:lnTo>
                <a:lnTo>
                  <a:pt x="63" y="369"/>
                </a:lnTo>
                <a:lnTo>
                  <a:pt x="63" y="373"/>
                </a:lnTo>
                <a:lnTo>
                  <a:pt x="62" y="374"/>
                </a:lnTo>
                <a:lnTo>
                  <a:pt x="68" y="376"/>
                </a:lnTo>
                <a:lnTo>
                  <a:pt x="68" y="374"/>
                </a:lnTo>
                <a:lnTo>
                  <a:pt x="66" y="373"/>
                </a:lnTo>
                <a:lnTo>
                  <a:pt x="66" y="371"/>
                </a:lnTo>
                <a:close/>
                <a:moveTo>
                  <a:pt x="177" y="95"/>
                </a:moveTo>
                <a:lnTo>
                  <a:pt x="177" y="95"/>
                </a:lnTo>
                <a:lnTo>
                  <a:pt x="180" y="93"/>
                </a:lnTo>
                <a:lnTo>
                  <a:pt x="183" y="92"/>
                </a:lnTo>
                <a:lnTo>
                  <a:pt x="185" y="84"/>
                </a:lnTo>
                <a:lnTo>
                  <a:pt x="182" y="84"/>
                </a:lnTo>
                <a:lnTo>
                  <a:pt x="180" y="85"/>
                </a:lnTo>
                <a:lnTo>
                  <a:pt x="177" y="90"/>
                </a:lnTo>
                <a:lnTo>
                  <a:pt x="177" y="92"/>
                </a:lnTo>
                <a:lnTo>
                  <a:pt x="177" y="95"/>
                </a:lnTo>
                <a:close/>
                <a:moveTo>
                  <a:pt x="366" y="234"/>
                </a:moveTo>
                <a:lnTo>
                  <a:pt x="366" y="234"/>
                </a:lnTo>
                <a:lnTo>
                  <a:pt x="366" y="186"/>
                </a:lnTo>
                <a:lnTo>
                  <a:pt x="366" y="188"/>
                </a:lnTo>
                <a:lnTo>
                  <a:pt x="366" y="208"/>
                </a:lnTo>
                <a:lnTo>
                  <a:pt x="366" y="212"/>
                </a:lnTo>
                <a:lnTo>
                  <a:pt x="366" y="213"/>
                </a:lnTo>
                <a:lnTo>
                  <a:pt x="366" y="215"/>
                </a:lnTo>
                <a:lnTo>
                  <a:pt x="366" y="231"/>
                </a:lnTo>
                <a:lnTo>
                  <a:pt x="366" y="234"/>
                </a:lnTo>
                <a:close/>
                <a:moveTo>
                  <a:pt x="25" y="87"/>
                </a:moveTo>
                <a:lnTo>
                  <a:pt x="25" y="87"/>
                </a:lnTo>
                <a:lnTo>
                  <a:pt x="14" y="93"/>
                </a:lnTo>
                <a:lnTo>
                  <a:pt x="13" y="100"/>
                </a:lnTo>
                <a:lnTo>
                  <a:pt x="14" y="98"/>
                </a:lnTo>
                <a:lnTo>
                  <a:pt x="19" y="93"/>
                </a:lnTo>
                <a:lnTo>
                  <a:pt x="25" y="89"/>
                </a:lnTo>
                <a:lnTo>
                  <a:pt x="25" y="87"/>
                </a:lnTo>
                <a:close/>
                <a:moveTo>
                  <a:pt x="38" y="212"/>
                </a:moveTo>
                <a:lnTo>
                  <a:pt x="38" y="212"/>
                </a:lnTo>
                <a:lnTo>
                  <a:pt x="35" y="215"/>
                </a:lnTo>
                <a:lnTo>
                  <a:pt x="35" y="216"/>
                </a:lnTo>
                <a:lnTo>
                  <a:pt x="35" y="218"/>
                </a:lnTo>
                <a:lnTo>
                  <a:pt x="37" y="219"/>
                </a:lnTo>
                <a:lnTo>
                  <a:pt x="38" y="221"/>
                </a:lnTo>
                <a:lnTo>
                  <a:pt x="41" y="218"/>
                </a:lnTo>
                <a:lnTo>
                  <a:pt x="41" y="213"/>
                </a:lnTo>
                <a:lnTo>
                  <a:pt x="40" y="213"/>
                </a:lnTo>
                <a:lnTo>
                  <a:pt x="38" y="212"/>
                </a:lnTo>
                <a:close/>
                <a:moveTo>
                  <a:pt x="41" y="297"/>
                </a:moveTo>
                <a:lnTo>
                  <a:pt x="41" y="297"/>
                </a:lnTo>
                <a:lnTo>
                  <a:pt x="40" y="298"/>
                </a:lnTo>
                <a:lnTo>
                  <a:pt x="37" y="302"/>
                </a:lnTo>
                <a:lnTo>
                  <a:pt x="37" y="303"/>
                </a:lnTo>
                <a:lnTo>
                  <a:pt x="37" y="308"/>
                </a:lnTo>
                <a:lnTo>
                  <a:pt x="37" y="309"/>
                </a:lnTo>
                <a:lnTo>
                  <a:pt x="40" y="306"/>
                </a:lnTo>
                <a:lnTo>
                  <a:pt x="41" y="305"/>
                </a:lnTo>
                <a:lnTo>
                  <a:pt x="41" y="303"/>
                </a:lnTo>
                <a:lnTo>
                  <a:pt x="41" y="297"/>
                </a:lnTo>
                <a:close/>
                <a:moveTo>
                  <a:pt x="319" y="76"/>
                </a:moveTo>
                <a:lnTo>
                  <a:pt x="319" y="76"/>
                </a:lnTo>
                <a:lnTo>
                  <a:pt x="320" y="74"/>
                </a:lnTo>
                <a:lnTo>
                  <a:pt x="320" y="73"/>
                </a:lnTo>
                <a:lnTo>
                  <a:pt x="322" y="71"/>
                </a:lnTo>
                <a:lnTo>
                  <a:pt x="324" y="68"/>
                </a:lnTo>
                <a:lnTo>
                  <a:pt x="322" y="66"/>
                </a:lnTo>
                <a:lnTo>
                  <a:pt x="320" y="66"/>
                </a:lnTo>
                <a:lnTo>
                  <a:pt x="317" y="66"/>
                </a:lnTo>
                <a:lnTo>
                  <a:pt x="317" y="74"/>
                </a:lnTo>
                <a:lnTo>
                  <a:pt x="319" y="76"/>
                </a:lnTo>
                <a:close/>
                <a:moveTo>
                  <a:pt x="119" y="11"/>
                </a:moveTo>
                <a:lnTo>
                  <a:pt x="119" y="11"/>
                </a:lnTo>
                <a:lnTo>
                  <a:pt x="100" y="10"/>
                </a:lnTo>
                <a:lnTo>
                  <a:pt x="101" y="13"/>
                </a:lnTo>
                <a:lnTo>
                  <a:pt x="119" y="13"/>
                </a:lnTo>
                <a:lnTo>
                  <a:pt x="119" y="11"/>
                </a:lnTo>
                <a:close/>
                <a:moveTo>
                  <a:pt x="231" y="320"/>
                </a:moveTo>
                <a:lnTo>
                  <a:pt x="231" y="320"/>
                </a:lnTo>
                <a:lnTo>
                  <a:pt x="234" y="317"/>
                </a:lnTo>
                <a:lnTo>
                  <a:pt x="234" y="313"/>
                </a:lnTo>
                <a:lnTo>
                  <a:pt x="234" y="306"/>
                </a:lnTo>
                <a:lnTo>
                  <a:pt x="231" y="309"/>
                </a:lnTo>
                <a:lnTo>
                  <a:pt x="231" y="320"/>
                </a:lnTo>
                <a:close/>
                <a:moveTo>
                  <a:pt x="111" y="32"/>
                </a:moveTo>
                <a:lnTo>
                  <a:pt x="111" y="32"/>
                </a:lnTo>
                <a:lnTo>
                  <a:pt x="104" y="32"/>
                </a:lnTo>
                <a:lnTo>
                  <a:pt x="101" y="40"/>
                </a:lnTo>
                <a:lnTo>
                  <a:pt x="103" y="40"/>
                </a:lnTo>
                <a:lnTo>
                  <a:pt x="104" y="38"/>
                </a:lnTo>
                <a:lnTo>
                  <a:pt x="109" y="33"/>
                </a:lnTo>
                <a:lnTo>
                  <a:pt x="111" y="32"/>
                </a:lnTo>
                <a:close/>
                <a:moveTo>
                  <a:pt x="358" y="235"/>
                </a:moveTo>
                <a:lnTo>
                  <a:pt x="358" y="235"/>
                </a:lnTo>
                <a:lnTo>
                  <a:pt x="354" y="235"/>
                </a:lnTo>
                <a:lnTo>
                  <a:pt x="354" y="243"/>
                </a:lnTo>
                <a:lnTo>
                  <a:pt x="358" y="243"/>
                </a:lnTo>
                <a:lnTo>
                  <a:pt x="358" y="235"/>
                </a:lnTo>
                <a:close/>
                <a:moveTo>
                  <a:pt x="48" y="63"/>
                </a:moveTo>
                <a:lnTo>
                  <a:pt x="48" y="63"/>
                </a:lnTo>
                <a:lnTo>
                  <a:pt x="49" y="63"/>
                </a:lnTo>
                <a:lnTo>
                  <a:pt x="51" y="63"/>
                </a:lnTo>
                <a:lnTo>
                  <a:pt x="52" y="65"/>
                </a:lnTo>
                <a:lnTo>
                  <a:pt x="57" y="62"/>
                </a:lnTo>
                <a:lnTo>
                  <a:pt x="63" y="62"/>
                </a:lnTo>
                <a:lnTo>
                  <a:pt x="78" y="60"/>
                </a:lnTo>
                <a:lnTo>
                  <a:pt x="79" y="60"/>
                </a:lnTo>
                <a:lnTo>
                  <a:pt x="81" y="60"/>
                </a:lnTo>
                <a:lnTo>
                  <a:pt x="68" y="60"/>
                </a:lnTo>
                <a:lnTo>
                  <a:pt x="57" y="60"/>
                </a:lnTo>
                <a:lnTo>
                  <a:pt x="54" y="62"/>
                </a:lnTo>
                <a:lnTo>
                  <a:pt x="54" y="63"/>
                </a:lnTo>
                <a:lnTo>
                  <a:pt x="51" y="63"/>
                </a:lnTo>
                <a:lnTo>
                  <a:pt x="49" y="62"/>
                </a:lnTo>
                <a:lnTo>
                  <a:pt x="48" y="62"/>
                </a:lnTo>
                <a:lnTo>
                  <a:pt x="46" y="62"/>
                </a:lnTo>
                <a:lnTo>
                  <a:pt x="46" y="63"/>
                </a:lnTo>
                <a:lnTo>
                  <a:pt x="48" y="63"/>
                </a:lnTo>
                <a:close/>
                <a:moveTo>
                  <a:pt x="350" y="37"/>
                </a:moveTo>
                <a:lnTo>
                  <a:pt x="350" y="37"/>
                </a:lnTo>
                <a:lnTo>
                  <a:pt x="343" y="30"/>
                </a:lnTo>
                <a:lnTo>
                  <a:pt x="335" y="24"/>
                </a:lnTo>
                <a:lnTo>
                  <a:pt x="336" y="24"/>
                </a:lnTo>
                <a:lnTo>
                  <a:pt x="338" y="27"/>
                </a:lnTo>
                <a:lnTo>
                  <a:pt x="339" y="27"/>
                </a:lnTo>
                <a:lnTo>
                  <a:pt x="339" y="29"/>
                </a:lnTo>
                <a:lnTo>
                  <a:pt x="341" y="30"/>
                </a:lnTo>
                <a:lnTo>
                  <a:pt x="343" y="32"/>
                </a:lnTo>
                <a:lnTo>
                  <a:pt x="346" y="37"/>
                </a:lnTo>
                <a:lnTo>
                  <a:pt x="347" y="40"/>
                </a:lnTo>
                <a:lnTo>
                  <a:pt x="349" y="38"/>
                </a:lnTo>
                <a:lnTo>
                  <a:pt x="350" y="37"/>
                </a:lnTo>
                <a:close/>
                <a:moveTo>
                  <a:pt x="346" y="328"/>
                </a:moveTo>
                <a:lnTo>
                  <a:pt x="346" y="328"/>
                </a:lnTo>
                <a:lnTo>
                  <a:pt x="344" y="333"/>
                </a:lnTo>
                <a:lnTo>
                  <a:pt x="343" y="338"/>
                </a:lnTo>
                <a:lnTo>
                  <a:pt x="347" y="336"/>
                </a:lnTo>
                <a:lnTo>
                  <a:pt x="347" y="335"/>
                </a:lnTo>
                <a:lnTo>
                  <a:pt x="350" y="330"/>
                </a:lnTo>
                <a:lnTo>
                  <a:pt x="346" y="328"/>
                </a:lnTo>
                <a:close/>
                <a:moveTo>
                  <a:pt x="186" y="33"/>
                </a:moveTo>
                <a:lnTo>
                  <a:pt x="186" y="33"/>
                </a:lnTo>
                <a:lnTo>
                  <a:pt x="190" y="33"/>
                </a:lnTo>
                <a:lnTo>
                  <a:pt x="191" y="33"/>
                </a:lnTo>
                <a:lnTo>
                  <a:pt x="193" y="32"/>
                </a:lnTo>
                <a:lnTo>
                  <a:pt x="191" y="27"/>
                </a:lnTo>
                <a:lnTo>
                  <a:pt x="186" y="27"/>
                </a:lnTo>
                <a:lnTo>
                  <a:pt x="186" y="33"/>
                </a:lnTo>
                <a:close/>
                <a:moveTo>
                  <a:pt x="93" y="21"/>
                </a:moveTo>
                <a:lnTo>
                  <a:pt x="93" y="21"/>
                </a:lnTo>
                <a:lnTo>
                  <a:pt x="92" y="25"/>
                </a:lnTo>
                <a:lnTo>
                  <a:pt x="96" y="25"/>
                </a:lnTo>
                <a:lnTo>
                  <a:pt x="98" y="25"/>
                </a:lnTo>
                <a:lnTo>
                  <a:pt x="101" y="21"/>
                </a:lnTo>
                <a:lnTo>
                  <a:pt x="101" y="19"/>
                </a:lnTo>
                <a:lnTo>
                  <a:pt x="93" y="21"/>
                </a:lnTo>
                <a:close/>
                <a:moveTo>
                  <a:pt x="156" y="264"/>
                </a:moveTo>
                <a:lnTo>
                  <a:pt x="156" y="264"/>
                </a:lnTo>
                <a:lnTo>
                  <a:pt x="156" y="272"/>
                </a:lnTo>
                <a:lnTo>
                  <a:pt x="158" y="273"/>
                </a:lnTo>
                <a:lnTo>
                  <a:pt x="161" y="276"/>
                </a:lnTo>
                <a:lnTo>
                  <a:pt x="163" y="272"/>
                </a:lnTo>
                <a:lnTo>
                  <a:pt x="156" y="264"/>
                </a:lnTo>
                <a:close/>
                <a:moveTo>
                  <a:pt x="344" y="76"/>
                </a:moveTo>
                <a:lnTo>
                  <a:pt x="344" y="76"/>
                </a:lnTo>
                <a:lnTo>
                  <a:pt x="349" y="73"/>
                </a:lnTo>
                <a:lnTo>
                  <a:pt x="349" y="68"/>
                </a:lnTo>
                <a:lnTo>
                  <a:pt x="349" y="66"/>
                </a:lnTo>
                <a:lnTo>
                  <a:pt x="349" y="65"/>
                </a:lnTo>
                <a:lnTo>
                  <a:pt x="344" y="68"/>
                </a:lnTo>
                <a:lnTo>
                  <a:pt x="344" y="70"/>
                </a:lnTo>
                <a:lnTo>
                  <a:pt x="344" y="76"/>
                </a:lnTo>
                <a:close/>
                <a:moveTo>
                  <a:pt x="332" y="251"/>
                </a:moveTo>
                <a:lnTo>
                  <a:pt x="332" y="251"/>
                </a:lnTo>
                <a:lnTo>
                  <a:pt x="339" y="248"/>
                </a:lnTo>
                <a:lnTo>
                  <a:pt x="338" y="245"/>
                </a:lnTo>
                <a:lnTo>
                  <a:pt x="332" y="243"/>
                </a:lnTo>
                <a:lnTo>
                  <a:pt x="332" y="251"/>
                </a:lnTo>
                <a:close/>
                <a:moveTo>
                  <a:pt x="178" y="112"/>
                </a:moveTo>
                <a:lnTo>
                  <a:pt x="178" y="112"/>
                </a:lnTo>
                <a:lnTo>
                  <a:pt x="180" y="109"/>
                </a:lnTo>
                <a:lnTo>
                  <a:pt x="180" y="101"/>
                </a:lnTo>
                <a:lnTo>
                  <a:pt x="180" y="98"/>
                </a:lnTo>
                <a:lnTo>
                  <a:pt x="178" y="100"/>
                </a:lnTo>
                <a:lnTo>
                  <a:pt x="177" y="101"/>
                </a:lnTo>
                <a:lnTo>
                  <a:pt x="177" y="114"/>
                </a:lnTo>
                <a:lnTo>
                  <a:pt x="178" y="112"/>
                </a:lnTo>
                <a:close/>
                <a:moveTo>
                  <a:pt x="46" y="346"/>
                </a:moveTo>
                <a:lnTo>
                  <a:pt x="46" y="346"/>
                </a:lnTo>
                <a:lnTo>
                  <a:pt x="43" y="339"/>
                </a:lnTo>
                <a:lnTo>
                  <a:pt x="38" y="346"/>
                </a:lnTo>
                <a:lnTo>
                  <a:pt x="40" y="349"/>
                </a:lnTo>
                <a:lnTo>
                  <a:pt x="46" y="346"/>
                </a:lnTo>
                <a:close/>
                <a:moveTo>
                  <a:pt x="41" y="106"/>
                </a:moveTo>
                <a:lnTo>
                  <a:pt x="41" y="106"/>
                </a:lnTo>
                <a:lnTo>
                  <a:pt x="38" y="108"/>
                </a:lnTo>
                <a:lnTo>
                  <a:pt x="38" y="109"/>
                </a:lnTo>
                <a:lnTo>
                  <a:pt x="37" y="115"/>
                </a:lnTo>
                <a:lnTo>
                  <a:pt x="41" y="114"/>
                </a:lnTo>
                <a:lnTo>
                  <a:pt x="41" y="106"/>
                </a:lnTo>
                <a:close/>
                <a:moveTo>
                  <a:pt x="7" y="160"/>
                </a:moveTo>
                <a:lnTo>
                  <a:pt x="7" y="160"/>
                </a:lnTo>
                <a:lnTo>
                  <a:pt x="7" y="163"/>
                </a:lnTo>
                <a:lnTo>
                  <a:pt x="7" y="178"/>
                </a:lnTo>
                <a:lnTo>
                  <a:pt x="7" y="199"/>
                </a:lnTo>
                <a:lnTo>
                  <a:pt x="7" y="205"/>
                </a:lnTo>
                <a:lnTo>
                  <a:pt x="7" y="194"/>
                </a:lnTo>
                <a:lnTo>
                  <a:pt x="7" y="160"/>
                </a:lnTo>
                <a:close/>
                <a:moveTo>
                  <a:pt x="164" y="371"/>
                </a:moveTo>
                <a:lnTo>
                  <a:pt x="164" y="371"/>
                </a:lnTo>
                <a:lnTo>
                  <a:pt x="174" y="373"/>
                </a:lnTo>
                <a:lnTo>
                  <a:pt x="172" y="369"/>
                </a:lnTo>
                <a:lnTo>
                  <a:pt x="172" y="368"/>
                </a:lnTo>
                <a:lnTo>
                  <a:pt x="166" y="368"/>
                </a:lnTo>
                <a:lnTo>
                  <a:pt x="164" y="368"/>
                </a:lnTo>
                <a:lnTo>
                  <a:pt x="164" y="371"/>
                </a:lnTo>
                <a:close/>
                <a:moveTo>
                  <a:pt x="144" y="133"/>
                </a:moveTo>
                <a:lnTo>
                  <a:pt x="144" y="133"/>
                </a:lnTo>
                <a:lnTo>
                  <a:pt x="147" y="130"/>
                </a:lnTo>
                <a:lnTo>
                  <a:pt x="147" y="128"/>
                </a:lnTo>
                <a:lnTo>
                  <a:pt x="147" y="123"/>
                </a:lnTo>
                <a:lnTo>
                  <a:pt x="144" y="125"/>
                </a:lnTo>
                <a:lnTo>
                  <a:pt x="142" y="126"/>
                </a:lnTo>
                <a:lnTo>
                  <a:pt x="142" y="131"/>
                </a:lnTo>
                <a:lnTo>
                  <a:pt x="142" y="133"/>
                </a:lnTo>
                <a:lnTo>
                  <a:pt x="144" y="133"/>
                </a:lnTo>
                <a:close/>
                <a:moveTo>
                  <a:pt x="186" y="71"/>
                </a:moveTo>
                <a:lnTo>
                  <a:pt x="186" y="71"/>
                </a:lnTo>
                <a:lnTo>
                  <a:pt x="185" y="73"/>
                </a:lnTo>
                <a:lnTo>
                  <a:pt x="177" y="81"/>
                </a:lnTo>
                <a:lnTo>
                  <a:pt x="175" y="82"/>
                </a:lnTo>
                <a:lnTo>
                  <a:pt x="177" y="85"/>
                </a:lnTo>
                <a:lnTo>
                  <a:pt x="178" y="82"/>
                </a:lnTo>
                <a:lnTo>
                  <a:pt x="180" y="81"/>
                </a:lnTo>
                <a:lnTo>
                  <a:pt x="180" y="79"/>
                </a:lnTo>
                <a:lnTo>
                  <a:pt x="182" y="79"/>
                </a:lnTo>
                <a:lnTo>
                  <a:pt x="186" y="71"/>
                </a:lnTo>
                <a:close/>
                <a:moveTo>
                  <a:pt x="180" y="122"/>
                </a:moveTo>
                <a:lnTo>
                  <a:pt x="180" y="122"/>
                </a:lnTo>
                <a:lnTo>
                  <a:pt x="188" y="119"/>
                </a:lnTo>
                <a:lnTo>
                  <a:pt x="188" y="115"/>
                </a:lnTo>
                <a:lnTo>
                  <a:pt x="182" y="114"/>
                </a:lnTo>
                <a:lnTo>
                  <a:pt x="180" y="122"/>
                </a:lnTo>
                <a:close/>
                <a:moveTo>
                  <a:pt x="96" y="30"/>
                </a:moveTo>
                <a:lnTo>
                  <a:pt x="96" y="30"/>
                </a:lnTo>
                <a:lnTo>
                  <a:pt x="93" y="38"/>
                </a:lnTo>
                <a:lnTo>
                  <a:pt x="98" y="38"/>
                </a:lnTo>
                <a:lnTo>
                  <a:pt x="101" y="32"/>
                </a:lnTo>
                <a:lnTo>
                  <a:pt x="96" y="30"/>
                </a:lnTo>
                <a:close/>
                <a:moveTo>
                  <a:pt x="27" y="84"/>
                </a:moveTo>
                <a:lnTo>
                  <a:pt x="27" y="84"/>
                </a:lnTo>
                <a:lnTo>
                  <a:pt x="27" y="82"/>
                </a:lnTo>
                <a:lnTo>
                  <a:pt x="27" y="79"/>
                </a:lnTo>
                <a:lnTo>
                  <a:pt x="25" y="81"/>
                </a:lnTo>
                <a:lnTo>
                  <a:pt x="19" y="84"/>
                </a:lnTo>
                <a:lnTo>
                  <a:pt x="18" y="85"/>
                </a:lnTo>
                <a:lnTo>
                  <a:pt x="18" y="89"/>
                </a:lnTo>
                <a:lnTo>
                  <a:pt x="27" y="84"/>
                </a:lnTo>
                <a:close/>
                <a:moveTo>
                  <a:pt x="191" y="139"/>
                </a:moveTo>
                <a:lnTo>
                  <a:pt x="191" y="139"/>
                </a:lnTo>
                <a:lnTo>
                  <a:pt x="191" y="137"/>
                </a:lnTo>
                <a:lnTo>
                  <a:pt x="185" y="136"/>
                </a:lnTo>
                <a:lnTo>
                  <a:pt x="178" y="136"/>
                </a:lnTo>
                <a:lnTo>
                  <a:pt x="177" y="137"/>
                </a:lnTo>
                <a:lnTo>
                  <a:pt x="175" y="137"/>
                </a:lnTo>
                <a:lnTo>
                  <a:pt x="172" y="139"/>
                </a:lnTo>
                <a:lnTo>
                  <a:pt x="191" y="139"/>
                </a:lnTo>
                <a:close/>
                <a:moveTo>
                  <a:pt x="336" y="366"/>
                </a:moveTo>
                <a:lnTo>
                  <a:pt x="336" y="366"/>
                </a:lnTo>
                <a:lnTo>
                  <a:pt x="336" y="365"/>
                </a:lnTo>
                <a:lnTo>
                  <a:pt x="335" y="363"/>
                </a:lnTo>
                <a:lnTo>
                  <a:pt x="332" y="363"/>
                </a:lnTo>
                <a:lnTo>
                  <a:pt x="328" y="365"/>
                </a:lnTo>
                <a:lnTo>
                  <a:pt x="328" y="368"/>
                </a:lnTo>
                <a:lnTo>
                  <a:pt x="336" y="366"/>
                </a:lnTo>
                <a:close/>
                <a:moveTo>
                  <a:pt x="35" y="294"/>
                </a:moveTo>
                <a:lnTo>
                  <a:pt x="35" y="294"/>
                </a:lnTo>
                <a:lnTo>
                  <a:pt x="41" y="290"/>
                </a:lnTo>
                <a:lnTo>
                  <a:pt x="41" y="284"/>
                </a:lnTo>
                <a:lnTo>
                  <a:pt x="35" y="289"/>
                </a:lnTo>
                <a:lnTo>
                  <a:pt x="35" y="294"/>
                </a:lnTo>
                <a:close/>
                <a:moveTo>
                  <a:pt x="243" y="355"/>
                </a:moveTo>
                <a:lnTo>
                  <a:pt x="243" y="355"/>
                </a:lnTo>
                <a:lnTo>
                  <a:pt x="243" y="349"/>
                </a:lnTo>
                <a:lnTo>
                  <a:pt x="242" y="347"/>
                </a:lnTo>
                <a:lnTo>
                  <a:pt x="240" y="346"/>
                </a:lnTo>
                <a:lnTo>
                  <a:pt x="240" y="349"/>
                </a:lnTo>
                <a:lnTo>
                  <a:pt x="240" y="350"/>
                </a:lnTo>
                <a:lnTo>
                  <a:pt x="240" y="352"/>
                </a:lnTo>
                <a:lnTo>
                  <a:pt x="238" y="354"/>
                </a:lnTo>
                <a:lnTo>
                  <a:pt x="240" y="357"/>
                </a:lnTo>
                <a:lnTo>
                  <a:pt x="243" y="355"/>
                </a:lnTo>
                <a:close/>
                <a:moveTo>
                  <a:pt x="126" y="22"/>
                </a:moveTo>
                <a:lnTo>
                  <a:pt x="126" y="22"/>
                </a:lnTo>
                <a:lnTo>
                  <a:pt x="137" y="22"/>
                </a:lnTo>
                <a:lnTo>
                  <a:pt x="137" y="19"/>
                </a:lnTo>
                <a:lnTo>
                  <a:pt x="125" y="19"/>
                </a:lnTo>
                <a:lnTo>
                  <a:pt x="126" y="22"/>
                </a:lnTo>
                <a:close/>
                <a:moveTo>
                  <a:pt x="221" y="308"/>
                </a:moveTo>
                <a:lnTo>
                  <a:pt x="221" y="308"/>
                </a:lnTo>
                <a:lnTo>
                  <a:pt x="220" y="298"/>
                </a:lnTo>
                <a:lnTo>
                  <a:pt x="218" y="302"/>
                </a:lnTo>
                <a:lnTo>
                  <a:pt x="216" y="303"/>
                </a:lnTo>
                <a:lnTo>
                  <a:pt x="216" y="305"/>
                </a:lnTo>
                <a:lnTo>
                  <a:pt x="218" y="306"/>
                </a:lnTo>
                <a:lnTo>
                  <a:pt x="216" y="308"/>
                </a:lnTo>
                <a:lnTo>
                  <a:pt x="218" y="309"/>
                </a:lnTo>
                <a:lnTo>
                  <a:pt x="221" y="308"/>
                </a:lnTo>
                <a:close/>
                <a:moveTo>
                  <a:pt x="190" y="294"/>
                </a:moveTo>
                <a:lnTo>
                  <a:pt x="190" y="294"/>
                </a:lnTo>
                <a:lnTo>
                  <a:pt x="193" y="290"/>
                </a:lnTo>
                <a:lnTo>
                  <a:pt x="194" y="287"/>
                </a:lnTo>
                <a:lnTo>
                  <a:pt x="196" y="286"/>
                </a:lnTo>
                <a:lnTo>
                  <a:pt x="188" y="286"/>
                </a:lnTo>
                <a:lnTo>
                  <a:pt x="190" y="294"/>
                </a:lnTo>
                <a:close/>
                <a:moveTo>
                  <a:pt x="24" y="207"/>
                </a:moveTo>
                <a:lnTo>
                  <a:pt x="24" y="207"/>
                </a:lnTo>
                <a:lnTo>
                  <a:pt x="27" y="204"/>
                </a:lnTo>
                <a:lnTo>
                  <a:pt x="29" y="204"/>
                </a:lnTo>
                <a:lnTo>
                  <a:pt x="30" y="201"/>
                </a:lnTo>
                <a:lnTo>
                  <a:pt x="30" y="197"/>
                </a:lnTo>
                <a:lnTo>
                  <a:pt x="24" y="202"/>
                </a:lnTo>
                <a:lnTo>
                  <a:pt x="24" y="204"/>
                </a:lnTo>
                <a:lnTo>
                  <a:pt x="24" y="207"/>
                </a:lnTo>
                <a:close/>
                <a:moveTo>
                  <a:pt x="336" y="231"/>
                </a:moveTo>
                <a:lnTo>
                  <a:pt x="336" y="231"/>
                </a:lnTo>
                <a:lnTo>
                  <a:pt x="332" y="231"/>
                </a:lnTo>
                <a:lnTo>
                  <a:pt x="332" y="238"/>
                </a:lnTo>
                <a:lnTo>
                  <a:pt x="338" y="237"/>
                </a:lnTo>
                <a:lnTo>
                  <a:pt x="336" y="231"/>
                </a:lnTo>
                <a:close/>
                <a:moveTo>
                  <a:pt x="224" y="264"/>
                </a:moveTo>
                <a:lnTo>
                  <a:pt x="224" y="264"/>
                </a:lnTo>
                <a:lnTo>
                  <a:pt x="221" y="267"/>
                </a:lnTo>
                <a:lnTo>
                  <a:pt x="220" y="267"/>
                </a:lnTo>
                <a:lnTo>
                  <a:pt x="221" y="273"/>
                </a:lnTo>
                <a:lnTo>
                  <a:pt x="223" y="273"/>
                </a:lnTo>
                <a:lnTo>
                  <a:pt x="226" y="272"/>
                </a:lnTo>
                <a:lnTo>
                  <a:pt x="224" y="265"/>
                </a:lnTo>
                <a:lnTo>
                  <a:pt x="224" y="264"/>
                </a:lnTo>
                <a:close/>
                <a:moveTo>
                  <a:pt x="341" y="366"/>
                </a:moveTo>
                <a:lnTo>
                  <a:pt x="341" y="366"/>
                </a:lnTo>
                <a:lnTo>
                  <a:pt x="346" y="365"/>
                </a:lnTo>
                <a:lnTo>
                  <a:pt x="350" y="361"/>
                </a:lnTo>
                <a:lnTo>
                  <a:pt x="347" y="361"/>
                </a:lnTo>
                <a:lnTo>
                  <a:pt x="347" y="360"/>
                </a:lnTo>
                <a:lnTo>
                  <a:pt x="344" y="361"/>
                </a:lnTo>
                <a:lnTo>
                  <a:pt x="341" y="361"/>
                </a:lnTo>
                <a:lnTo>
                  <a:pt x="343" y="365"/>
                </a:lnTo>
                <a:lnTo>
                  <a:pt x="341" y="366"/>
                </a:lnTo>
                <a:close/>
                <a:moveTo>
                  <a:pt x="237" y="224"/>
                </a:moveTo>
                <a:lnTo>
                  <a:pt x="237" y="224"/>
                </a:lnTo>
                <a:lnTo>
                  <a:pt x="213" y="224"/>
                </a:lnTo>
                <a:lnTo>
                  <a:pt x="215" y="224"/>
                </a:lnTo>
                <a:lnTo>
                  <a:pt x="224" y="224"/>
                </a:lnTo>
                <a:lnTo>
                  <a:pt x="227" y="226"/>
                </a:lnTo>
                <a:lnTo>
                  <a:pt x="229" y="226"/>
                </a:lnTo>
                <a:lnTo>
                  <a:pt x="231" y="226"/>
                </a:lnTo>
                <a:lnTo>
                  <a:pt x="232" y="224"/>
                </a:lnTo>
                <a:lnTo>
                  <a:pt x="234" y="224"/>
                </a:lnTo>
                <a:lnTo>
                  <a:pt x="235" y="226"/>
                </a:lnTo>
                <a:lnTo>
                  <a:pt x="237" y="226"/>
                </a:lnTo>
                <a:lnTo>
                  <a:pt x="237" y="224"/>
                </a:lnTo>
                <a:close/>
                <a:moveTo>
                  <a:pt x="40" y="278"/>
                </a:moveTo>
                <a:lnTo>
                  <a:pt x="40" y="278"/>
                </a:lnTo>
                <a:lnTo>
                  <a:pt x="40" y="270"/>
                </a:lnTo>
                <a:lnTo>
                  <a:pt x="37" y="273"/>
                </a:lnTo>
                <a:lnTo>
                  <a:pt x="37" y="281"/>
                </a:lnTo>
                <a:lnTo>
                  <a:pt x="40" y="278"/>
                </a:lnTo>
                <a:close/>
                <a:moveTo>
                  <a:pt x="27" y="43"/>
                </a:moveTo>
                <a:lnTo>
                  <a:pt x="27" y="43"/>
                </a:lnTo>
                <a:lnTo>
                  <a:pt x="22" y="44"/>
                </a:lnTo>
                <a:lnTo>
                  <a:pt x="18" y="52"/>
                </a:lnTo>
                <a:lnTo>
                  <a:pt x="18" y="54"/>
                </a:lnTo>
                <a:lnTo>
                  <a:pt x="25" y="48"/>
                </a:lnTo>
                <a:lnTo>
                  <a:pt x="27" y="43"/>
                </a:lnTo>
                <a:close/>
                <a:moveTo>
                  <a:pt x="175" y="314"/>
                </a:moveTo>
                <a:lnTo>
                  <a:pt x="175" y="314"/>
                </a:lnTo>
                <a:lnTo>
                  <a:pt x="178" y="313"/>
                </a:lnTo>
                <a:lnTo>
                  <a:pt x="178" y="308"/>
                </a:lnTo>
                <a:lnTo>
                  <a:pt x="177" y="308"/>
                </a:lnTo>
                <a:lnTo>
                  <a:pt x="175" y="308"/>
                </a:lnTo>
                <a:lnTo>
                  <a:pt x="172" y="306"/>
                </a:lnTo>
                <a:lnTo>
                  <a:pt x="172" y="311"/>
                </a:lnTo>
                <a:lnTo>
                  <a:pt x="175" y="314"/>
                </a:lnTo>
                <a:close/>
                <a:moveTo>
                  <a:pt x="272" y="344"/>
                </a:moveTo>
                <a:lnTo>
                  <a:pt x="272" y="344"/>
                </a:lnTo>
                <a:lnTo>
                  <a:pt x="273" y="346"/>
                </a:lnTo>
                <a:lnTo>
                  <a:pt x="275" y="347"/>
                </a:lnTo>
                <a:lnTo>
                  <a:pt x="278" y="347"/>
                </a:lnTo>
                <a:lnTo>
                  <a:pt x="283" y="349"/>
                </a:lnTo>
                <a:lnTo>
                  <a:pt x="283" y="344"/>
                </a:lnTo>
                <a:lnTo>
                  <a:pt x="272" y="344"/>
                </a:lnTo>
                <a:close/>
                <a:moveTo>
                  <a:pt x="335" y="286"/>
                </a:moveTo>
                <a:lnTo>
                  <a:pt x="335" y="286"/>
                </a:lnTo>
                <a:lnTo>
                  <a:pt x="333" y="292"/>
                </a:lnTo>
                <a:lnTo>
                  <a:pt x="333" y="298"/>
                </a:lnTo>
                <a:lnTo>
                  <a:pt x="333" y="300"/>
                </a:lnTo>
                <a:lnTo>
                  <a:pt x="333" y="305"/>
                </a:lnTo>
                <a:lnTo>
                  <a:pt x="335" y="300"/>
                </a:lnTo>
                <a:lnTo>
                  <a:pt x="335" y="289"/>
                </a:lnTo>
                <a:lnTo>
                  <a:pt x="335" y="286"/>
                </a:lnTo>
                <a:close/>
                <a:moveTo>
                  <a:pt x="144" y="286"/>
                </a:moveTo>
                <a:lnTo>
                  <a:pt x="144" y="286"/>
                </a:lnTo>
                <a:lnTo>
                  <a:pt x="145" y="305"/>
                </a:lnTo>
                <a:lnTo>
                  <a:pt x="147" y="320"/>
                </a:lnTo>
                <a:lnTo>
                  <a:pt x="144" y="286"/>
                </a:lnTo>
                <a:close/>
                <a:moveTo>
                  <a:pt x="355" y="306"/>
                </a:moveTo>
                <a:lnTo>
                  <a:pt x="355" y="306"/>
                </a:lnTo>
                <a:lnTo>
                  <a:pt x="352" y="306"/>
                </a:lnTo>
                <a:lnTo>
                  <a:pt x="350" y="308"/>
                </a:lnTo>
                <a:lnTo>
                  <a:pt x="349" y="311"/>
                </a:lnTo>
                <a:lnTo>
                  <a:pt x="347" y="313"/>
                </a:lnTo>
                <a:lnTo>
                  <a:pt x="350" y="313"/>
                </a:lnTo>
                <a:lnTo>
                  <a:pt x="354" y="313"/>
                </a:lnTo>
                <a:lnTo>
                  <a:pt x="354" y="311"/>
                </a:lnTo>
                <a:lnTo>
                  <a:pt x="354" y="309"/>
                </a:lnTo>
                <a:lnTo>
                  <a:pt x="355" y="306"/>
                </a:lnTo>
                <a:close/>
                <a:moveTo>
                  <a:pt x="246" y="22"/>
                </a:moveTo>
                <a:lnTo>
                  <a:pt x="246" y="22"/>
                </a:lnTo>
                <a:lnTo>
                  <a:pt x="251" y="18"/>
                </a:lnTo>
                <a:lnTo>
                  <a:pt x="251" y="14"/>
                </a:lnTo>
                <a:lnTo>
                  <a:pt x="245" y="14"/>
                </a:lnTo>
                <a:lnTo>
                  <a:pt x="246" y="22"/>
                </a:lnTo>
                <a:close/>
                <a:moveTo>
                  <a:pt x="117" y="24"/>
                </a:moveTo>
                <a:lnTo>
                  <a:pt x="117" y="24"/>
                </a:lnTo>
                <a:lnTo>
                  <a:pt x="112" y="24"/>
                </a:lnTo>
                <a:lnTo>
                  <a:pt x="108" y="22"/>
                </a:lnTo>
                <a:lnTo>
                  <a:pt x="106" y="25"/>
                </a:lnTo>
                <a:lnTo>
                  <a:pt x="111" y="27"/>
                </a:lnTo>
                <a:lnTo>
                  <a:pt x="114" y="25"/>
                </a:lnTo>
                <a:lnTo>
                  <a:pt x="115" y="25"/>
                </a:lnTo>
                <a:lnTo>
                  <a:pt x="117" y="24"/>
                </a:lnTo>
                <a:close/>
                <a:moveTo>
                  <a:pt x="117" y="46"/>
                </a:moveTo>
                <a:lnTo>
                  <a:pt x="117" y="46"/>
                </a:lnTo>
                <a:lnTo>
                  <a:pt x="119" y="48"/>
                </a:lnTo>
                <a:lnTo>
                  <a:pt x="126" y="48"/>
                </a:lnTo>
                <a:lnTo>
                  <a:pt x="126" y="46"/>
                </a:lnTo>
                <a:lnTo>
                  <a:pt x="128" y="44"/>
                </a:lnTo>
                <a:lnTo>
                  <a:pt x="126" y="44"/>
                </a:lnTo>
                <a:lnTo>
                  <a:pt x="120" y="44"/>
                </a:lnTo>
                <a:lnTo>
                  <a:pt x="117" y="46"/>
                </a:lnTo>
                <a:close/>
                <a:moveTo>
                  <a:pt x="358" y="360"/>
                </a:moveTo>
                <a:lnTo>
                  <a:pt x="358" y="360"/>
                </a:lnTo>
                <a:lnTo>
                  <a:pt x="361" y="354"/>
                </a:lnTo>
                <a:lnTo>
                  <a:pt x="366" y="347"/>
                </a:lnTo>
                <a:lnTo>
                  <a:pt x="368" y="338"/>
                </a:lnTo>
                <a:lnTo>
                  <a:pt x="369" y="333"/>
                </a:lnTo>
                <a:lnTo>
                  <a:pt x="365" y="346"/>
                </a:lnTo>
                <a:lnTo>
                  <a:pt x="358" y="360"/>
                </a:lnTo>
                <a:close/>
                <a:moveTo>
                  <a:pt x="297" y="51"/>
                </a:moveTo>
                <a:lnTo>
                  <a:pt x="297" y="51"/>
                </a:lnTo>
                <a:lnTo>
                  <a:pt x="270" y="52"/>
                </a:lnTo>
                <a:lnTo>
                  <a:pt x="295" y="52"/>
                </a:lnTo>
                <a:lnTo>
                  <a:pt x="297" y="52"/>
                </a:lnTo>
                <a:lnTo>
                  <a:pt x="297" y="51"/>
                </a:lnTo>
                <a:close/>
                <a:moveTo>
                  <a:pt x="355" y="248"/>
                </a:moveTo>
                <a:lnTo>
                  <a:pt x="355" y="248"/>
                </a:lnTo>
                <a:lnTo>
                  <a:pt x="355" y="256"/>
                </a:lnTo>
                <a:lnTo>
                  <a:pt x="358" y="256"/>
                </a:lnTo>
                <a:lnTo>
                  <a:pt x="358" y="254"/>
                </a:lnTo>
                <a:lnTo>
                  <a:pt x="358" y="251"/>
                </a:lnTo>
                <a:lnTo>
                  <a:pt x="358" y="249"/>
                </a:lnTo>
                <a:lnTo>
                  <a:pt x="358" y="246"/>
                </a:lnTo>
                <a:lnTo>
                  <a:pt x="355" y="246"/>
                </a:lnTo>
                <a:lnTo>
                  <a:pt x="355" y="248"/>
                </a:lnTo>
                <a:close/>
                <a:moveTo>
                  <a:pt x="212" y="246"/>
                </a:moveTo>
                <a:lnTo>
                  <a:pt x="212" y="246"/>
                </a:lnTo>
                <a:lnTo>
                  <a:pt x="215" y="246"/>
                </a:lnTo>
                <a:lnTo>
                  <a:pt x="215" y="245"/>
                </a:lnTo>
                <a:lnTo>
                  <a:pt x="215" y="243"/>
                </a:lnTo>
                <a:lnTo>
                  <a:pt x="213" y="240"/>
                </a:lnTo>
                <a:lnTo>
                  <a:pt x="205" y="232"/>
                </a:lnTo>
                <a:lnTo>
                  <a:pt x="207" y="234"/>
                </a:lnTo>
                <a:lnTo>
                  <a:pt x="208" y="237"/>
                </a:lnTo>
                <a:lnTo>
                  <a:pt x="210" y="240"/>
                </a:lnTo>
                <a:lnTo>
                  <a:pt x="212" y="240"/>
                </a:lnTo>
                <a:lnTo>
                  <a:pt x="212" y="243"/>
                </a:lnTo>
                <a:lnTo>
                  <a:pt x="212" y="246"/>
                </a:lnTo>
                <a:close/>
                <a:moveTo>
                  <a:pt x="215" y="264"/>
                </a:moveTo>
                <a:lnTo>
                  <a:pt x="215" y="264"/>
                </a:lnTo>
                <a:lnTo>
                  <a:pt x="213" y="259"/>
                </a:lnTo>
                <a:lnTo>
                  <a:pt x="208" y="262"/>
                </a:lnTo>
                <a:lnTo>
                  <a:pt x="208" y="264"/>
                </a:lnTo>
                <a:lnTo>
                  <a:pt x="210" y="265"/>
                </a:lnTo>
                <a:lnTo>
                  <a:pt x="210" y="267"/>
                </a:lnTo>
                <a:lnTo>
                  <a:pt x="215" y="264"/>
                </a:lnTo>
                <a:close/>
                <a:moveTo>
                  <a:pt x="207" y="98"/>
                </a:moveTo>
                <a:lnTo>
                  <a:pt x="207" y="98"/>
                </a:lnTo>
                <a:lnTo>
                  <a:pt x="207" y="96"/>
                </a:lnTo>
                <a:lnTo>
                  <a:pt x="204" y="92"/>
                </a:lnTo>
                <a:lnTo>
                  <a:pt x="204" y="90"/>
                </a:lnTo>
                <a:lnTo>
                  <a:pt x="205" y="89"/>
                </a:lnTo>
                <a:lnTo>
                  <a:pt x="208" y="89"/>
                </a:lnTo>
                <a:lnTo>
                  <a:pt x="208" y="90"/>
                </a:lnTo>
                <a:lnTo>
                  <a:pt x="208" y="87"/>
                </a:lnTo>
                <a:lnTo>
                  <a:pt x="201" y="90"/>
                </a:lnTo>
                <a:lnTo>
                  <a:pt x="202" y="95"/>
                </a:lnTo>
                <a:lnTo>
                  <a:pt x="204" y="95"/>
                </a:lnTo>
                <a:lnTo>
                  <a:pt x="205" y="96"/>
                </a:lnTo>
                <a:lnTo>
                  <a:pt x="207" y="98"/>
                </a:lnTo>
                <a:close/>
                <a:moveTo>
                  <a:pt x="43" y="141"/>
                </a:moveTo>
                <a:lnTo>
                  <a:pt x="43" y="141"/>
                </a:lnTo>
                <a:lnTo>
                  <a:pt x="40" y="144"/>
                </a:lnTo>
                <a:lnTo>
                  <a:pt x="38" y="144"/>
                </a:lnTo>
                <a:lnTo>
                  <a:pt x="38" y="147"/>
                </a:lnTo>
                <a:lnTo>
                  <a:pt x="38" y="150"/>
                </a:lnTo>
                <a:lnTo>
                  <a:pt x="41" y="149"/>
                </a:lnTo>
                <a:lnTo>
                  <a:pt x="43" y="141"/>
                </a:lnTo>
                <a:close/>
                <a:moveTo>
                  <a:pt x="197" y="54"/>
                </a:moveTo>
                <a:lnTo>
                  <a:pt x="197" y="54"/>
                </a:lnTo>
                <a:lnTo>
                  <a:pt x="202" y="44"/>
                </a:lnTo>
                <a:lnTo>
                  <a:pt x="196" y="44"/>
                </a:lnTo>
                <a:lnTo>
                  <a:pt x="197" y="54"/>
                </a:lnTo>
                <a:close/>
                <a:moveTo>
                  <a:pt x="338" y="212"/>
                </a:moveTo>
                <a:lnTo>
                  <a:pt x="338" y="212"/>
                </a:lnTo>
                <a:lnTo>
                  <a:pt x="332" y="210"/>
                </a:lnTo>
                <a:lnTo>
                  <a:pt x="332" y="216"/>
                </a:lnTo>
                <a:lnTo>
                  <a:pt x="338" y="215"/>
                </a:lnTo>
                <a:lnTo>
                  <a:pt x="338" y="212"/>
                </a:lnTo>
                <a:close/>
                <a:moveTo>
                  <a:pt x="347" y="325"/>
                </a:moveTo>
                <a:lnTo>
                  <a:pt x="347" y="325"/>
                </a:lnTo>
                <a:lnTo>
                  <a:pt x="352" y="327"/>
                </a:lnTo>
                <a:lnTo>
                  <a:pt x="354" y="319"/>
                </a:lnTo>
                <a:lnTo>
                  <a:pt x="347" y="324"/>
                </a:lnTo>
                <a:lnTo>
                  <a:pt x="347" y="325"/>
                </a:lnTo>
                <a:close/>
                <a:moveTo>
                  <a:pt x="21" y="303"/>
                </a:moveTo>
                <a:lnTo>
                  <a:pt x="21" y="303"/>
                </a:lnTo>
                <a:lnTo>
                  <a:pt x="22" y="305"/>
                </a:lnTo>
                <a:lnTo>
                  <a:pt x="24" y="306"/>
                </a:lnTo>
                <a:lnTo>
                  <a:pt x="24" y="308"/>
                </a:lnTo>
                <a:lnTo>
                  <a:pt x="25" y="309"/>
                </a:lnTo>
                <a:lnTo>
                  <a:pt x="27" y="306"/>
                </a:lnTo>
                <a:lnTo>
                  <a:pt x="29" y="305"/>
                </a:lnTo>
                <a:lnTo>
                  <a:pt x="27" y="302"/>
                </a:lnTo>
                <a:lnTo>
                  <a:pt x="21" y="303"/>
                </a:lnTo>
                <a:close/>
                <a:moveTo>
                  <a:pt x="14" y="207"/>
                </a:moveTo>
                <a:lnTo>
                  <a:pt x="14" y="207"/>
                </a:lnTo>
                <a:lnTo>
                  <a:pt x="19" y="202"/>
                </a:lnTo>
                <a:lnTo>
                  <a:pt x="21" y="202"/>
                </a:lnTo>
                <a:lnTo>
                  <a:pt x="19" y="197"/>
                </a:lnTo>
                <a:lnTo>
                  <a:pt x="14" y="201"/>
                </a:lnTo>
                <a:lnTo>
                  <a:pt x="14" y="207"/>
                </a:lnTo>
                <a:close/>
                <a:moveTo>
                  <a:pt x="330" y="89"/>
                </a:moveTo>
                <a:lnTo>
                  <a:pt x="330" y="89"/>
                </a:lnTo>
                <a:lnTo>
                  <a:pt x="327" y="90"/>
                </a:lnTo>
                <a:lnTo>
                  <a:pt x="325" y="92"/>
                </a:lnTo>
                <a:lnTo>
                  <a:pt x="325" y="98"/>
                </a:lnTo>
                <a:lnTo>
                  <a:pt x="330" y="93"/>
                </a:lnTo>
                <a:lnTo>
                  <a:pt x="330" y="89"/>
                </a:lnTo>
                <a:close/>
                <a:moveTo>
                  <a:pt x="295" y="344"/>
                </a:moveTo>
                <a:lnTo>
                  <a:pt x="295" y="344"/>
                </a:lnTo>
                <a:lnTo>
                  <a:pt x="286" y="344"/>
                </a:lnTo>
                <a:lnTo>
                  <a:pt x="287" y="347"/>
                </a:lnTo>
                <a:lnTo>
                  <a:pt x="295" y="347"/>
                </a:lnTo>
                <a:lnTo>
                  <a:pt x="295" y="344"/>
                </a:lnTo>
                <a:close/>
                <a:moveTo>
                  <a:pt x="175" y="130"/>
                </a:moveTo>
                <a:lnTo>
                  <a:pt x="175" y="130"/>
                </a:lnTo>
                <a:lnTo>
                  <a:pt x="175" y="122"/>
                </a:lnTo>
                <a:lnTo>
                  <a:pt x="174" y="122"/>
                </a:lnTo>
                <a:lnTo>
                  <a:pt x="169" y="128"/>
                </a:lnTo>
                <a:lnTo>
                  <a:pt x="175" y="130"/>
                </a:lnTo>
                <a:close/>
                <a:moveTo>
                  <a:pt x="166" y="33"/>
                </a:moveTo>
                <a:lnTo>
                  <a:pt x="166" y="33"/>
                </a:lnTo>
                <a:lnTo>
                  <a:pt x="164" y="38"/>
                </a:lnTo>
                <a:lnTo>
                  <a:pt x="164" y="40"/>
                </a:lnTo>
                <a:lnTo>
                  <a:pt x="166" y="41"/>
                </a:lnTo>
                <a:lnTo>
                  <a:pt x="169" y="37"/>
                </a:lnTo>
                <a:lnTo>
                  <a:pt x="169" y="33"/>
                </a:lnTo>
                <a:lnTo>
                  <a:pt x="166" y="33"/>
                </a:lnTo>
                <a:close/>
                <a:moveTo>
                  <a:pt x="218" y="232"/>
                </a:moveTo>
                <a:lnTo>
                  <a:pt x="218" y="232"/>
                </a:lnTo>
                <a:lnTo>
                  <a:pt x="223" y="245"/>
                </a:lnTo>
                <a:lnTo>
                  <a:pt x="226" y="243"/>
                </a:lnTo>
                <a:lnTo>
                  <a:pt x="226" y="242"/>
                </a:lnTo>
                <a:lnTo>
                  <a:pt x="218" y="232"/>
                </a:lnTo>
                <a:close/>
                <a:moveTo>
                  <a:pt x="40" y="331"/>
                </a:moveTo>
                <a:lnTo>
                  <a:pt x="40" y="331"/>
                </a:lnTo>
                <a:lnTo>
                  <a:pt x="33" y="338"/>
                </a:lnTo>
                <a:lnTo>
                  <a:pt x="35" y="339"/>
                </a:lnTo>
                <a:lnTo>
                  <a:pt x="41" y="335"/>
                </a:lnTo>
                <a:lnTo>
                  <a:pt x="40" y="331"/>
                </a:lnTo>
                <a:close/>
                <a:moveTo>
                  <a:pt x="141" y="41"/>
                </a:moveTo>
                <a:lnTo>
                  <a:pt x="141" y="41"/>
                </a:lnTo>
                <a:lnTo>
                  <a:pt x="144" y="38"/>
                </a:lnTo>
                <a:lnTo>
                  <a:pt x="142" y="33"/>
                </a:lnTo>
                <a:lnTo>
                  <a:pt x="139" y="35"/>
                </a:lnTo>
                <a:lnTo>
                  <a:pt x="139" y="40"/>
                </a:lnTo>
                <a:lnTo>
                  <a:pt x="141" y="41"/>
                </a:lnTo>
                <a:close/>
                <a:moveTo>
                  <a:pt x="186" y="268"/>
                </a:moveTo>
                <a:lnTo>
                  <a:pt x="186" y="268"/>
                </a:lnTo>
                <a:lnTo>
                  <a:pt x="188" y="268"/>
                </a:lnTo>
                <a:lnTo>
                  <a:pt x="191" y="265"/>
                </a:lnTo>
                <a:lnTo>
                  <a:pt x="191" y="261"/>
                </a:lnTo>
                <a:lnTo>
                  <a:pt x="186" y="265"/>
                </a:lnTo>
                <a:lnTo>
                  <a:pt x="186" y="267"/>
                </a:lnTo>
                <a:lnTo>
                  <a:pt x="186" y="268"/>
                </a:lnTo>
                <a:close/>
                <a:moveTo>
                  <a:pt x="279" y="43"/>
                </a:moveTo>
                <a:lnTo>
                  <a:pt x="279" y="43"/>
                </a:lnTo>
                <a:lnTo>
                  <a:pt x="286" y="44"/>
                </a:lnTo>
                <a:lnTo>
                  <a:pt x="289" y="41"/>
                </a:lnTo>
                <a:lnTo>
                  <a:pt x="283" y="41"/>
                </a:lnTo>
                <a:lnTo>
                  <a:pt x="281" y="41"/>
                </a:lnTo>
                <a:lnTo>
                  <a:pt x="279" y="43"/>
                </a:lnTo>
                <a:close/>
                <a:moveTo>
                  <a:pt x="84" y="37"/>
                </a:moveTo>
                <a:lnTo>
                  <a:pt x="84" y="37"/>
                </a:lnTo>
                <a:lnTo>
                  <a:pt x="87" y="30"/>
                </a:lnTo>
                <a:lnTo>
                  <a:pt x="84" y="30"/>
                </a:lnTo>
                <a:lnTo>
                  <a:pt x="82" y="32"/>
                </a:lnTo>
                <a:lnTo>
                  <a:pt x="81" y="35"/>
                </a:lnTo>
                <a:lnTo>
                  <a:pt x="79" y="35"/>
                </a:lnTo>
                <a:lnTo>
                  <a:pt x="84" y="37"/>
                </a:lnTo>
                <a:close/>
                <a:moveTo>
                  <a:pt x="226" y="85"/>
                </a:moveTo>
                <a:lnTo>
                  <a:pt x="226" y="85"/>
                </a:lnTo>
                <a:lnTo>
                  <a:pt x="226" y="84"/>
                </a:lnTo>
                <a:lnTo>
                  <a:pt x="227" y="71"/>
                </a:lnTo>
                <a:lnTo>
                  <a:pt x="227" y="70"/>
                </a:lnTo>
                <a:lnTo>
                  <a:pt x="226" y="68"/>
                </a:lnTo>
                <a:lnTo>
                  <a:pt x="226" y="73"/>
                </a:lnTo>
                <a:lnTo>
                  <a:pt x="226" y="76"/>
                </a:lnTo>
                <a:lnTo>
                  <a:pt x="226" y="78"/>
                </a:lnTo>
                <a:lnTo>
                  <a:pt x="224" y="79"/>
                </a:lnTo>
                <a:lnTo>
                  <a:pt x="226" y="85"/>
                </a:lnTo>
                <a:close/>
                <a:moveTo>
                  <a:pt x="335" y="27"/>
                </a:moveTo>
                <a:lnTo>
                  <a:pt x="335" y="27"/>
                </a:lnTo>
                <a:lnTo>
                  <a:pt x="330" y="22"/>
                </a:lnTo>
                <a:lnTo>
                  <a:pt x="324" y="21"/>
                </a:lnTo>
                <a:lnTo>
                  <a:pt x="325" y="21"/>
                </a:lnTo>
                <a:lnTo>
                  <a:pt x="325" y="22"/>
                </a:lnTo>
                <a:lnTo>
                  <a:pt x="327" y="24"/>
                </a:lnTo>
                <a:lnTo>
                  <a:pt x="327" y="25"/>
                </a:lnTo>
                <a:lnTo>
                  <a:pt x="327" y="27"/>
                </a:lnTo>
                <a:lnTo>
                  <a:pt x="327" y="29"/>
                </a:lnTo>
                <a:lnTo>
                  <a:pt x="328" y="25"/>
                </a:lnTo>
                <a:lnTo>
                  <a:pt x="330" y="24"/>
                </a:lnTo>
                <a:lnTo>
                  <a:pt x="332" y="25"/>
                </a:lnTo>
                <a:lnTo>
                  <a:pt x="333" y="27"/>
                </a:lnTo>
                <a:lnTo>
                  <a:pt x="333" y="29"/>
                </a:lnTo>
                <a:lnTo>
                  <a:pt x="335" y="27"/>
                </a:lnTo>
                <a:close/>
                <a:moveTo>
                  <a:pt x="320" y="41"/>
                </a:moveTo>
                <a:lnTo>
                  <a:pt x="320" y="41"/>
                </a:lnTo>
                <a:lnTo>
                  <a:pt x="320" y="43"/>
                </a:lnTo>
                <a:lnTo>
                  <a:pt x="319" y="43"/>
                </a:lnTo>
                <a:lnTo>
                  <a:pt x="317" y="44"/>
                </a:lnTo>
                <a:lnTo>
                  <a:pt x="314" y="46"/>
                </a:lnTo>
                <a:lnTo>
                  <a:pt x="313" y="46"/>
                </a:lnTo>
                <a:lnTo>
                  <a:pt x="319" y="48"/>
                </a:lnTo>
                <a:lnTo>
                  <a:pt x="324" y="43"/>
                </a:lnTo>
                <a:lnTo>
                  <a:pt x="322" y="41"/>
                </a:lnTo>
                <a:lnTo>
                  <a:pt x="320" y="41"/>
                </a:lnTo>
                <a:close/>
                <a:moveTo>
                  <a:pt x="212" y="141"/>
                </a:moveTo>
                <a:lnTo>
                  <a:pt x="212" y="141"/>
                </a:lnTo>
                <a:lnTo>
                  <a:pt x="175" y="142"/>
                </a:lnTo>
                <a:lnTo>
                  <a:pt x="180" y="142"/>
                </a:lnTo>
                <a:lnTo>
                  <a:pt x="199" y="142"/>
                </a:lnTo>
                <a:lnTo>
                  <a:pt x="210" y="142"/>
                </a:lnTo>
                <a:lnTo>
                  <a:pt x="212" y="141"/>
                </a:lnTo>
                <a:close/>
                <a:moveTo>
                  <a:pt x="137" y="13"/>
                </a:moveTo>
                <a:lnTo>
                  <a:pt x="137" y="13"/>
                </a:lnTo>
                <a:lnTo>
                  <a:pt x="136" y="11"/>
                </a:lnTo>
                <a:lnTo>
                  <a:pt x="125" y="11"/>
                </a:lnTo>
                <a:lnTo>
                  <a:pt x="125" y="13"/>
                </a:lnTo>
                <a:lnTo>
                  <a:pt x="137" y="13"/>
                </a:lnTo>
                <a:close/>
                <a:moveTo>
                  <a:pt x="220" y="262"/>
                </a:moveTo>
                <a:lnTo>
                  <a:pt x="220" y="262"/>
                </a:lnTo>
                <a:lnTo>
                  <a:pt x="221" y="259"/>
                </a:lnTo>
                <a:lnTo>
                  <a:pt x="223" y="257"/>
                </a:lnTo>
                <a:lnTo>
                  <a:pt x="221" y="251"/>
                </a:lnTo>
                <a:lnTo>
                  <a:pt x="220" y="253"/>
                </a:lnTo>
                <a:lnTo>
                  <a:pt x="218" y="254"/>
                </a:lnTo>
                <a:lnTo>
                  <a:pt x="220" y="262"/>
                </a:lnTo>
                <a:close/>
                <a:moveTo>
                  <a:pt x="85" y="21"/>
                </a:moveTo>
                <a:lnTo>
                  <a:pt x="85" y="21"/>
                </a:lnTo>
                <a:lnTo>
                  <a:pt x="76" y="21"/>
                </a:lnTo>
                <a:lnTo>
                  <a:pt x="76" y="24"/>
                </a:lnTo>
                <a:lnTo>
                  <a:pt x="84" y="24"/>
                </a:lnTo>
                <a:lnTo>
                  <a:pt x="85" y="21"/>
                </a:lnTo>
                <a:close/>
                <a:moveTo>
                  <a:pt x="18" y="257"/>
                </a:moveTo>
                <a:lnTo>
                  <a:pt x="18" y="257"/>
                </a:lnTo>
                <a:lnTo>
                  <a:pt x="19" y="256"/>
                </a:lnTo>
                <a:lnTo>
                  <a:pt x="19" y="254"/>
                </a:lnTo>
                <a:lnTo>
                  <a:pt x="19" y="248"/>
                </a:lnTo>
                <a:lnTo>
                  <a:pt x="19" y="246"/>
                </a:lnTo>
                <a:lnTo>
                  <a:pt x="16" y="248"/>
                </a:lnTo>
                <a:lnTo>
                  <a:pt x="18" y="257"/>
                </a:lnTo>
                <a:close/>
                <a:moveTo>
                  <a:pt x="29" y="208"/>
                </a:moveTo>
                <a:lnTo>
                  <a:pt x="29" y="208"/>
                </a:lnTo>
                <a:lnTo>
                  <a:pt x="24" y="212"/>
                </a:lnTo>
                <a:lnTo>
                  <a:pt x="24" y="213"/>
                </a:lnTo>
                <a:lnTo>
                  <a:pt x="24" y="216"/>
                </a:lnTo>
                <a:lnTo>
                  <a:pt x="25" y="215"/>
                </a:lnTo>
                <a:lnTo>
                  <a:pt x="29" y="213"/>
                </a:lnTo>
                <a:lnTo>
                  <a:pt x="29" y="212"/>
                </a:lnTo>
                <a:lnTo>
                  <a:pt x="29" y="210"/>
                </a:lnTo>
                <a:lnTo>
                  <a:pt x="29" y="208"/>
                </a:lnTo>
                <a:close/>
                <a:moveTo>
                  <a:pt x="16" y="101"/>
                </a:moveTo>
                <a:lnTo>
                  <a:pt x="16" y="101"/>
                </a:lnTo>
                <a:lnTo>
                  <a:pt x="25" y="96"/>
                </a:lnTo>
                <a:lnTo>
                  <a:pt x="25" y="92"/>
                </a:lnTo>
                <a:lnTo>
                  <a:pt x="16" y="101"/>
                </a:lnTo>
                <a:close/>
                <a:moveTo>
                  <a:pt x="224" y="131"/>
                </a:moveTo>
                <a:lnTo>
                  <a:pt x="224" y="131"/>
                </a:lnTo>
                <a:lnTo>
                  <a:pt x="226" y="125"/>
                </a:lnTo>
                <a:lnTo>
                  <a:pt x="224" y="123"/>
                </a:lnTo>
                <a:lnTo>
                  <a:pt x="223" y="120"/>
                </a:lnTo>
                <a:lnTo>
                  <a:pt x="221" y="119"/>
                </a:lnTo>
                <a:lnTo>
                  <a:pt x="220" y="117"/>
                </a:lnTo>
                <a:lnTo>
                  <a:pt x="224" y="130"/>
                </a:lnTo>
                <a:lnTo>
                  <a:pt x="224" y="131"/>
                </a:lnTo>
                <a:close/>
                <a:moveTo>
                  <a:pt x="327" y="119"/>
                </a:moveTo>
                <a:lnTo>
                  <a:pt x="327" y="119"/>
                </a:lnTo>
                <a:lnTo>
                  <a:pt x="327" y="125"/>
                </a:lnTo>
                <a:lnTo>
                  <a:pt x="332" y="123"/>
                </a:lnTo>
                <a:lnTo>
                  <a:pt x="332" y="119"/>
                </a:lnTo>
                <a:lnTo>
                  <a:pt x="327" y="119"/>
                </a:lnTo>
                <a:close/>
                <a:moveTo>
                  <a:pt x="35" y="210"/>
                </a:moveTo>
                <a:lnTo>
                  <a:pt x="35" y="210"/>
                </a:lnTo>
                <a:lnTo>
                  <a:pt x="38" y="208"/>
                </a:lnTo>
                <a:lnTo>
                  <a:pt x="38" y="207"/>
                </a:lnTo>
                <a:lnTo>
                  <a:pt x="38" y="201"/>
                </a:lnTo>
                <a:lnTo>
                  <a:pt x="35" y="204"/>
                </a:lnTo>
                <a:lnTo>
                  <a:pt x="35" y="210"/>
                </a:lnTo>
                <a:close/>
                <a:moveTo>
                  <a:pt x="115" y="32"/>
                </a:moveTo>
                <a:lnTo>
                  <a:pt x="115" y="32"/>
                </a:lnTo>
                <a:lnTo>
                  <a:pt x="114" y="32"/>
                </a:lnTo>
                <a:lnTo>
                  <a:pt x="114" y="33"/>
                </a:lnTo>
                <a:lnTo>
                  <a:pt x="108" y="40"/>
                </a:lnTo>
                <a:lnTo>
                  <a:pt x="112" y="40"/>
                </a:lnTo>
                <a:lnTo>
                  <a:pt x="115" y="32"/>
                </a:lnTo>
                <a:close/>
                <a:moveTo>
                  <a:pt x="242" y="259"/>
                </a:moveTo>
                <a:lnTo>
                  <a:pt x="242" y="259"/>
                </a:lnTo>
                <a:lnTo>
                  <a:pt x="240" y="259"/>
                </a:lnTo>
                <a:lnTo>
                  <a:pt x="240" y="261"/>
                </a:lnTo>
                <a:lnTo>
                  <a:pt x="238" y="264"/>
                </a:lnTo>
                <a:lnTo>
                  <a:pt x="238" y="270"/>
                </a:lnTo>
                <a:lnTo>
                  <a:pt x="240" y="273"/>
                </a:lnTo>
                <a:lnTo>
                  <a:pt x="240" y="270"/>
                </a:lnTo>
                <a:lnTo>
                  <a:pt x="242" y="267"/>
                </a:lnTo>
                <a:lnTo>
                  <a:pt x="242" y="264"/>
                </a:lnTo>
                <a:lnTo>
                  <a:pt x="242" y="259"/>
                </a:lnTo>
                <a:close/>
                <a:moveTo>
                  <a:pt x="212" y="46"/>
                </a:moveTo>
                <a:lnTo>
                  <a:pt x="212" y="46"/>
                </a:lnTo>
                <a:lnTo>
                  <a:pt x="213" y="44"/>
                </a:lnTo>
                <a:lnTo>
                  <a:pt x="215" y="41"/>
                </a:lnTo>
                <a:lnTo>
                  <a:pt x="215" y="35"/>
                </a:lnTo>
                <a:lnTo>
                  <a:pt x="212" y="40"/>
                </a:lnTo>
                <a:lnTo>
                  <a:pt x="212" y="46"/>
                </a:lnTo>
                <a:close/>
                <a:moveTo>
                  <a:pt x="333" y="51"/>
                </a:moveTo>
                <a:lnTo>
                  <a:pt x="333" y="51"/>
                </a:lnTo>
                <a:lnTo>
                  <a:pt x="328" y="54"/>
                </a:lnTo>
                <a:lnTo>
                  <a:pt x="328" y="55"/>
                </a:lnTo>
                <a:lnTo>
                  <a:pt x="328" y="59"/>
                </a:lnTo>
                <a:lnTo>
                  <a:pt x="333" y="55"/>
                </a:lnTo>
                <a:lnTo>
                  <a:pt x="333" y="51"/>
                </a:lnTo>
                <a:close/>
                <a:moveTo>
                  <a:pt x="37" y="169"/>
                </a:moveTo>
                <a:lnTo>
                  <a:pt x="37" y="169"/>
                </a:lnTo>
                <a:lnTo>
                  <a:pt x="33" y="172"/>
                </a:lnTo>
                <a:lnTo>
                  <a:pt x="33" y="174"/>
                </a:lnTo>
                <a:lnTo>
                  <a:pt x="33" y="177"/>
                </a:lnTo>
                <a:lnTo>
                  <a:pt x="33" y="178"/>
                </a:lnTo>
                <a:lnTo>
                  <a:pt x="37" y="177"/>
                </a:lnTo>
                <a:lnTo>
                  <a:pt x="37" y="175"/>
                </a:lnTo>
                <a:lnTo>
                  <a:pt x="37" y="169"/>
                </a:lnTo>
                <a:close/>
                <a:moveTo>
                  <a:pt x="13" y="114"/>
                </a:moveTo>
                <a:lnTo>
                  <a:pt x="13" y="114"/>
                </a:lnTo>
                <a:lnTo>
                  <a:pt x="19" y="112"/>
                </a:lnTo>
                <a:lnTo>
                  <a:pt x="19" y="111"/>
                </a:lnTo>
                <a:lnTo>
                  <a:pt x="21" y="111"/>
                </a:lnTo>
                <a:lnTo>
                  <a:pt x="22" y="111"/>
                </a:lnTo>
                <a:lnTo>
                  <a:pt x="24" y="109"/>
                </a:lnTo>
                <a:lnTo>
                  <a:pt x="25" y="109"/>
                </a:lnTo>
                <a:lnTo>
                  <a:pt x="25" y="106"/>
                </a:lnTo>
                <a:lnTo>
                  <a:pt x="13" y="114"/>
                </a:lnTo>
                <a:close/>
                <a:moveTo>
                  <a:pt x="160" y="57"/>
                </a:moveTo>
                <a:lnTo>
                  <a:pt x="160" y="57"/>
                </a:lnTo>
                <a:lnTo>
                  <a:pt x="161" y="55"/>
                </a:lnTo>
                <a:lnTo>
                  <a:pt x="161" y="52"/>
                </a:lnTo>
                <a:lnTo>
                  <a:pt x="161" y="44"/>
                </a:lnTo>
                <a:lnTo>
                  <a:pt x="158" y="48"/>
                </a:lnTo>
                <a:lnTo>
                  <a:pt x="160" y="49"/>
                </a:lnTo>
                <a:lnTo>
                  <a:pt x="160" y="51"/>
                </a:lnTo>
                <a:lnTo>
                  <a:pt x="160" y="55"/>
                </a:lnTo>
                <a:lnTo>
                  <a:pt x="160" y="57"/>
                </a:lnTo>
                <a:close/>
                <a:moveTo>
                  <a:pt x="144" y="52"/>
                </a:moveTo>
                <a:lnTo>
                  <a:pt x="144" y="52"/>
                </a:lnTo>
                <a:lnTo>
                  <a:pt x="147" y="49"/>
                </a:lnTo>
                <a:lnTo>
                  <a:pt x="149" y="48"/>
                </a:lnTo>
                <a:lnTo>
                  <a:pt x="147" y="46"/>
                </a:lnTo>
                <a:lnTo>
                  <a:pt x="147" y="44"/>
                </a:lnTo>
                <a:lnTo>
                  <a:pt x="144" y="48"/>
                </a:lnTo>
                <a:lnTo>
                  <a:pt x="142" y="49"/>
                </a:lnTo>
                <a:lnTo>
                  <a:pt x="142" y="52"/>
                </a:lnTo>
                <a:lnTo>
                  <a:pt x="144" y="52"/>
                </a:lnTo>
                <a:close/>
                <a:moveTo>
                  <a:pt x="66" y="40"/>
                </a:moveTo>
                <a:lnTo>
                  <a:pt x="66" y="40"/>
                </a:lnTo>
                <a:lnTo>
                  <a:pt x="65" y="40"/>
                </a:lnTo>
                <a:lnTo>
                  <a:pt x="63" y="41"/>
                </a:lnTo>
                <a:lnTo>
                  <a:pt x="60" y="46"/>
                </a:lnTo>
                <a:lnTo>
                  <a:pt x="60" y="48"/>
                </a:lnTo>
                <a:lnTo>
                  <a:pt x="65" y="44"/>
                </a:lnTo>
                <a:lnTo>
                  <a:pt x="66" y="44"/>
                </a:lnTo>
                <a:lnTo>
                  <a:pt x="66" y="40"/>
                </a:lnTo>
                <a:close/>
                <a:moveTo>
                  <a:pt x="48" y="292"/>
                </a:moveTo>
                <a:lnTo>
                  <a:pt x="48" y="292"/>
                </a:lnTo>
                <a:lnTo>
                  <a:pt x="46" y="294"/>
                </a:lnTo>
                <a:lnTo>
                  <a:pt x="44" y="295"/>
                </a:lnTo>
                <a:lnTo>
                  <a:pt x="46" y="302"/>
                </a:lnTo>
                <a:lnTo>
                  <a:pt x="46" y="303"/>
                </a:lnTo>
                <a:lnTo>
                  <a:pt x="48" y="302"/>
                </a:lnTo>
                <a:lnTo>
                  <a:pt x="48" y="300"/>
                </a:lnTo>
                <a:lnTo>
                  <a:pt x="48" y="294"/>
                </a:lnTo>
                <a:lnTo>
                  <a:pt x="48" y="292"/>
                </a:lnTo>
                <a:close/>
                <a:moveTo>
                  <a:pt x="68" y="54"/>
                </a:moveTo>
                <a:lnTo>
                  <a:pt x="68" y="54"/>
                </a:lnTo>
                <a:lnTo>
                  <a:pt x="66" y="52"/>
                </a:lnTo>
                <a:lnTo>
                  <a:pt x="65" y="51"/>
                </a:lnTo>
                <a:lnTo>
                  <a:pt x="63" y="51"/>
                </a:lnTo>
                <a:lnTo>
                  <a:pt x="59" y="52"/>
                </a:lnTo>
                <a:lnTo>
                  <a:pt x="57" y="54"/>
                </a:lnTo>
                <a:lnTo>
                  <a:pt x="60" y="54"/>
                </a:lnTo>
                <a:lnTo>
                  <a:pt x="62" y="54"/>
                </a:lnTo>
                <a:lnTo>
                  <a:pt x="68" y="54"/>
                </a:lnTo>
                <a:close/>
                <a:moveTo>
                  <a:pt x="137" y="366"/>
                </a:moveTo>
                <a:lnTo>
                  <a:pt x="137" y="366"/>
                </a:lnTo>
                <a:lnTo>
                  <a:pt x="133" y="366"/>
                </a:lnTo>
                <a:lnTo>
                  <a:pt x="133" y="371"/>
                </a:lnTo>
                <a:lnTo>
                  <a:pt x="136" y="371"/>
                </a:lnTo>
                <a:lnTo>
                  <a:pt x="137" y="371"/>
                </a:lnTo>
                <a:lnTo>
                  <a:pt x="139" y="369"/>
                </a:lnTo>
                <a:lnTo>
                  <a:pt x="137" y="366"/>
                </a:lnTo>
                <a:close/>
                <a:moveTo>
                  <a:pt x="196" y="35"/>
                </a:moveTo>
                <a:lnTo>
                  <a:pt x="196" y="35"/>
                </a:lnTo>
                <a:lnTo>
                  <a:pt x="201" y="37"/>
                </a:lnTo>
                <a:lnTo>
                  <a:pt x="202" y="35"/>
                </a:lnTo>
                <a:lnTo>
                  <a:pt x="204" y="35"/>
                </a:lnTo>
                <a:lnTo>
                  <a:pt x="205" y="33"/>
                </a:lnTo>
                <a:lnTo>
                  <a:pt x="202" y="32"/>
                </a:lnTo>
                <a:lnTo>
                  <a:pt x="202" y="30"/>
                </a:lnTo>
                <a:lnTo>
                  <a:pt x="196" y="35"/>
                </a:lnTo>
                <a:close/>
                <a:moveTo>
                  <a:pt x="153" y="114"/>
                </a:moveTo>
                <a:lnTo>
                  <a:pt x="153" y="114"/>
                </a:lnTo>
                <a:lnTo>
                  <a:pt x="155" y="112"/>
                </a:lnTo>
                <a:lnTo>
                  <a:pt x="156" y="111"/>
                </a:lnTo>
                <a:lnTo>
                  <a:pt x="156" y="104"/>
                </a:lnTo>
                <a:lnTo>
                  <a:pt x="156" y="103"/>
                </a:lnTo>
                <a:lnTo>
                  <a:pt x="155" y="106"/>
                </a:lnTo>
                <a:lnTo>
                  <a:pt x="153" y="108"/>
                </a:lnTo>
                <a:lnTo>
                  <a:pt x="153" y="109"/>
                </a:lnTo>
                <a:lnTo>
                  <a:pt x="153" y="114"/>
                </a:lnTo>
                <a:close/>
                <a:moveTo>
                  <a:pt x="256" y="27"/>
                </a:moveTo>
                <a:lnTo>
                  <a:pt x="256" y="27"/>
                </a:lnTo>
                <a:lnTo>
                  <a:pt x="257" y="27"/>
                </a:lnTo>
                <a:lnTo>
                  <a:pt x="257" y="25"/>
                </a:lnTo>
                <a:lnTo>
                  <a:pt x="257" y="18"/>
                </a:lnTo>
                <a:lnTo>
                  <a:pt x="257" y="14"/>
                </a:lnTo>
                <a:lnTo>
                  <a:pt x="254" y="14"/>
                </a:lnTo>
                <a:lnTo>
                  <a:pt x="254" y="16"/>
                </a:lnTo>
                <a:lnTo>
                  <a:pt x="256" y="18"/>
                </a:lnTo>
                <a:lnTo>
                  <a:pt x="256" y="19"/>
                </a:lnTo>
                <a:lnTo>
                  <a:pt x="256" y="21"/>
                </a:lnTo>
                <a:lnTo>
                  <a:pt x="256" y="22"/>
                </a:lnTo>
                <a:lnTo>
                  <a:pt x="256" y="27"/>
                </a:lnTo>
                <a:close/>
                <a:moveTo>
                  <a:pt x="290" y="44"/>
                </a:moveTo>
                <a:lnTo>
                  <a:pt x="290" y="44"/>
                </a:lnTo>
                <a:lnTo>
                  <a:pt x="295" y="46"/>
                </a:lnTo>
                <a:lnTo>
                  <a:pt x="295" y="44"/>
                </a:lnTo>
                <a:lnTo>
                  <a:pt x="298" y="41"/>
                </a:lnTo>
                <a:lnTo>
                  <a:pt x="295" y="41"/>
                </a:lnTo>
                <a:lnTo>
                  <a:pt x="294" y="41"/>
                </a:lnTo>
                <a:lnTo>
                  <a:pt x="292" y="43"/>
                </a:lnTo>
                <a:lnTo>
                  <a:pt x="290" y="44"/>
                </a:lnTo>
                <a:close/>
                <a:moveTo>
                  <a:pt x="19" y="273"/>
                </a:moveTo>
                <a:lnTo>
                  <a:pt x="19" y="273"/>
                </a:lnTo>
                <a:lnTo>
                  <a:pt x="21" y="272"/>
                </a:lnTo>
                <a:lnTo>
                  <a:pt x="21" y="270"/>
                </a:lnTo>
                <a:lnTo>
                  <a:pt x="19" y="262"/>
                </a:lnTo>
                <a:lnTo>
                  <a:pt x="18" y="261"/>
                </a:lnTo>
                <a:lnTo>
                  <a:pt x="19" y="273"/>
                </a:lnTo>
                <a:close/>
                <a:moveTo>
                  <a:pt x="147" y="134"/>
                </a:moveTo>
                <a:lnTo>
                  <a:pt x="147" y="134"/>
                </a:lnTo>
                <a:lnTo>
                  <a:pt x="149" y="136"/>
                </a:lnTo>
                <a:lnTo>
                  <a:pt x="150" y="134"/>
                </a:lnTo>
                <a:lnTo>
                  <a:pt x="156" y="131"/>
                </a:lnTo>
                <a:lnTo>
                  <a:pt x="156" y="130"/>
                </a:lnTo>
                <a:lnTo>
                  <a:pt x="158" y="128"/>
                </a:lnTo>
                <a:lnTo>
                  <a:pt x="160" y="128"/>
                </a:lnTo>
                <a:lnTo>
                  <a:pt x="161" y="126"/>
                </a:lnTo>
                <a:lnTo>
                  <a:pt x="163" y="125"/>
                </a:lnTo>
                <a:lnTo>
                  <a:pt x="161" y="123"/>
                </a:lnTo>
                <a:lnTo>
                  <a:pt x="155" y="131"/>
                </a:lnTo>
                <a:lnTo>
                  <a:pt x="153" y="133"/>
                </a:lnTo>
                <a:lnTo>
                  <a:pt x="150" y="133"/>
                </a:lnTo>
                <a:lnTo>
                  <a:pt x="149" y="134"/>
                </a:lnTo>
                <a:lnTo>
                  <a:pt x="147" y="134"/>
                </a:lnTo>
                <a:close/>
                <a:moveTo>
                  <a:pt x="202" y="126"/>
                </a:moveTo>
                <a:lnTo>
                  <a:pt x="202" y="126"/>
                </a:lnTo>
                <a:lnTo>
                  <a:pt x="201" y="119"/>
                </a:lnTo>
                <a:lnTo>
                  <a:pt x="199" y="120"/>
                </a:lnTo>
                <a:lnTo>
                  <a:pt x="199" y="126"/>
                </a:lnTo>
                <a:lnTo>
                  <a:pt x="202" y="126"/>
                </a:lnTo>
                <a:close/>
                <a:moveTo>
                  <a:pt x="322" y="352"/>
                </a:moveTo>
                <a:lnTo>
                  <a:pt x="322" y="352"/>
                </a:lnTo>
                <a:lnTo>
                  <a:pt x="320" y="346"/>
                </a:lnTo>
                <a:lnTo>
                  <a:pt x="316" y="346"/>
                </a:lnTo>
                <a:lnTo>
                  <a:pt x="317" y="352"/>
                </a:lnTo>
                <a:lnTo>
                  <a:pt x="322" y="352"/>
                </a:lnTo>
                <a:close/>
                <a:moveTo>
                  <a:pt x="357" y="229"/>
                </a:moveTo>
                <a:lnTo>
                  <a:pt x="357" y="229"/>
                </a:lnTo>
                <a:lnTo>
                  <a:pt x="357" y="223"/>
                </a:lnTo>
                <a:lnTo>
                  <a:pt x="354" y="224"/>
                </a:lnTo>
                <a:lnTo>
                  <a:pt x="354" y="229"/>
                </a:lnTo>
                <a:lnTo>
                  <a:pt x="357" y="229"/>
                </a:lnTo>
                <a:close/>
                <a:moveTo>
                  <a:pt x="327" y="109"/>
                </a:moveTo>
                <a:lnTo>
                  <a:pt x="327" y="109"/>
                </a:lnTo>
                <a:lnTo>
                  <a:pt x="327" y="114"/>
                </a:lnTo>
                <a:lnTo>
                  <a:pt x="332" y="112"/>
                </a:lnTo>
                <a:lnTo>
                  <a:pt x="330" y="109"/>
                </a:lnTo>
                <a:lnTo>
                  <a:pt x="327" y="109"/>
                </a:lnTo>
                <a:close/>
                <a:moveTo>
                  <a:pt x="76" y="35"/>
                </a:moveTo>
                <a:lnTo>
                  <a:pt x="76" y="35"/>
                </a:lnTo>
                <a:lnTo>
                  <a:pt x="78" y="33"/>
                </a:lnTo>
                <a:lnTo>
                  <a:pt x="79" y="30"/>
                </a:lnTo>
                <a:lnTo>
                  <a:pt x="74" y="30"/>
                </a:lnTo>
                <a:lnTo>
                  <a:pt x="73" y="33"/>
                </a:lnTo>
                <a:lnTo>
                  <a:pt x="76" y="35"/>
                </a:lnTo>
                <a:close/>
                <a:moveTo>
                  <a:pt x="37" y="191"/>
                </a:moveTo>
                <a:lnTo>
                  <a:pt x="37" y="191"/>
                </a:lnTo>
                <a:lnTo>
                  <a:pt x="37" y="193"/>
                </a:lnTo>
                <a:lnTo>
                  <a:pt x="35" y="194"/>
                </a:lnTo>
                <a:lnTo>
                  <a:pt x="33" y="196"/>
                </a:lnTo>
                <a:lnTo>
                  <a:pt x="33" y="201"/>
                </a:lnTo>
                <a:lnTo>
                  <a:pt x="37" y="197"/>
                </a:lnTo>
                <a:lnTo>
                  <a:pt x="38" y="196"/>
                </a:lnTo>
                <a:lnTo>
                  <a:pt x="38" y="193"/>
                </a:lnTo>
                <a:lnTo>
                  <a:pt x="37" y="191"/>
                </a:lnTo>
                <a:close/>
                <a:moveTo>
                  <a:pt x="229" y="303"/>
                </a:moveTo>
                <a:lnTo>
                  <a:pt x="229" y="303"/>
                </a:lnTo>
                <a:lnTo>
                  <a:pt x="232" y="302"/>
                </a:lnTo>
                <a:lnTo>
                  <a:pt x="234" y="300"/>
                </a:lnTo>
                <a:lnTo>
                  <a:pt x="234" y="294"/>
                </a:lnTo>
                <a:lnTo>
                  <a:pt x="232" y="294"/>
                </a:lnTo>
                <a:lnTo>
                  <a:pt x="229" y="298"/>
                </a:lnTo>
                <a:lnTo>
                  <a:pt x="229" y="303"/>
                </a:lnTo>
                <a:close/>
                <a:moveTo>
                  <a:pt x="188" y="373"/>
                </a:moveTo>
                <a:lnTo>
                  <a:pt x="188" y="373"/>
                </a:lnTo>
                <a:lnTo>
                  <a:pt x="186" y="369"/>
                </a:lnTo>
                <a:lnTo>
                  <a:pt x="185" y="369"/>
                </a:lnTo>
                <a:lnTo>
                  <a:pt x="180" y="369"/>
                </a:lnTo>
                <a:lnTo>
                  <a:pt x="180" y="373"/>
                </a:lnTo>
                <a:lnTo>
                  <a:pt x="188" y="373"/>
                </a:lnTo>
                <a:close/>
                <a:moveTo>
                  <a:pt x="350" y="300"/>
                </a:moveTo>
                <a:lnTo>
                  <a:pt x="350" y="300"/>
                </a:lnTo>
                <a:lnTo>
                  <a:pt x="354" y="295"/>
                </a:lnTo>
                <a:lnTo>
                  <a:pt x="347" y="295"/>
                </a:lnTo>
                <a:lnTo>
                  <a:pt x="347" y="297"/>
                </a:lnTo>
                <a:lnTo>
                  <a:pt x="346" y="298"/>
                </a:lnTo>
                <a:lnTo>
                  <a:pt x="350" y="300"/>
                </a:lnTo>
                <a:close/>
                <a:moveTo>
                  <a:pt x="350" y="272"/>
                </a:moveTo>
                <a:lnTo>
                  <a:pt x="350" y="272"/>
                </a:lnTo>
                <a:lnTo>
                  <a:pt x="350" y="276"/>
                </a:lnTo>
                <a:lnTo>
                  <a:pt x="355" y="276"/>
                </a:lnTo>
                <a:lnTo>
                  <a:pt x="355" y="272"/>
                </a:lnTo>
                <a:lnTo>
                  <a:pt x="350" y="272"/>
                </a:lnTo>
                <a:close/>
                <a:moveTo>
                  <a:pt x="175" y="302"/>
                </a:moveTo>
                <a:lnTo>
                  <a:pt x="175" y="302"/>
                </a:lnTo>
                <a:lnTo>
                  <a:pt x="177" y="300"/>
                </a:lnTo>
                <a:lnTo>
                  <a:pt x="178" y="300"/>
                </a:lnTo>
                <a:lnTo>
                  <a:pt x="178" y="295"/>
                </a:lnTo>
                <a:lnTo>
                  <a:pt x="177" y="294"/>
                </a:lnTo>
                <a:lnTo>
                  <a:pt x="175" y="295"/>
                </a:lnTo>
                <a:lnTo>
                  <a:pt x="174" y="298"/>
                </a:lnTo>
                <a:lnTo>
                  <a:pt x="174" y="300"/>
                </a:lnTo>
                <a:lnTo>
                  <a:pt x="175" y="302"/>
                </a:lnTo>
                <a:close/>
                <a:moveTo>
                  <a:pt x="175" y="336"/>
                </a:moveTo>
                <a:lnTo>
                  <a:pt x="175" y="336"/>
                </a:lnTo>
                <a:lnTo>
                  <a:pt x="177" y="343"/>
                </a:lnTo>
                <a:lnTo>
                  <a:pt x="180" y="336"/>
                </a:lnTo>
                <a:lnTo>
                  <a:pt x="180" y="335"/>
                </a:lnTo>
                <a:lnTo>
                  <a:pt x="177" y="335"/>
                </a:lnTo>
                <a:lnTo>
                  <a:pt x="175" y="336"/>
                </a:lnTo>
                <a:close/>
                <a:moveTo>
                  <a:pt x="87" y="37"/>
                </a:moveTo>
                <a:lnTo>
                  <a:pt x="87" y="37"/>
                </a:lnTo>
                <a:lnTo>
                  <a:pt x="90" y="38"/>
                </a:lnTo>
                <a:lnTo>
                  <a:pt x="93" y="30"/>
                </a:lnTo>
                <a:lnTo>
                  <a:pt x="90" y="30"/>
                </a:lnTo>
                <a:lnTo>
                  <a:pt x="87" y="37"/>
                </a:lnTo>
                <a:close/>
                <a:moveTo>
                  <a:pt x="172" y="232"/>
                </a:moveTo>
                <a:lnTo>
                  <a:pt x="172" y="232"/>
                </a:lnTo>
                <a:lnTo>
                  <a:pt x="175" y="237"/>
                </a:lnTo>
                <a:lnTo>
                  <a:pt x="180" y="237"/>
                </a:lnTo>
                <a:lnTo>
                  <a:pt x="177" y="232"/>
                </a:lnTo>
                <a:lnTo>
                  <a:pt x="172" y="232"/>
                </a:lnTo>
                <a:close/>
                <a:moveTo>
                  <a:pt x="14" y="131"/>
                </a:moveTo>
                <a:lnTo>
                  <a:pt x="14" y="131"/>
                </a:lnTo>
                <a:lnTo>
                  <a:pt x="14" y="137"/>
                </a:lnTo>
                <a:lnTo>
                  <a:pt x="16" y="136"/>
                </a:lnTo>
                <a:lnTo>
                  <a:pt x="18" y="134"/>
                </a:lnTo>
                <a:lnTo>
                  <a:pt x="18" y="131"/>
                </a:lnTo>
                <a:lnTo>
                  <a:pt x="18" y="130"/>
                </a:lnTo>
                <a:lnTo>
                  <a:pt x="14" y="131"/>
                </a:lnTo>
                <a:close/>
                <a:moveTo>
                  <a:pt x="171" y="295"/>
                </a:moveTo>
                <a:lnTo>
                  <a:pt x="171" y="295"/>
                </a:lnTo>
                <a:lnTo>
                  <a:pt x="172" y="292"/>
                </a:lnTo>
                <a:lnTo>
                  <a:pt x="172" y="290"/>
                </a:lnTo>
                <a:lnTo>
                  <a:pt x="169" y="287"/>
                </a:lnTo>
                <a:lnTo>
                  <a:pt x="169" y="292"/>
                </a:lnTo>
                <a:lnTo>
                  <a:pt x="169" y="294"/>
                </a:lnTo>
                <a:lnTo>
                  <a:pt x="171" y="295"/>
                </a:lnTo>
                <a:close/>
                <a:moveTo>
                  <a:pt x="152" y="257"/>
                </a:moveTo>
                <a:lnTo>
                  <a:pt x="152" y="257"/>
                </a:lnTo>
                <a:lnTo>
                  <a:pt x="152" y="267"/>
                </a:lnTo>
                <a:lnTo>
                  <a:pt x="153" y="270"/>
                </a:lnTo>
                <a:lnTo>
                  <a:pt x="153" y="261"/>
                </a:lnTo>
                <a:lnTo>
                  <a:pt x="153" y="259"/>
                </a:lnTo>
                <a:lnTo>
                  <a:pt x="152" y="257"/>
                </a:lnTo>
                <a:close/>
                <a:moveTo>
                  <a:pt x="147" y="240"/>
                </a:moveTo>
                <a:lnTo>
                  <a:pt x="147" y="240"/>
                </a:lnTo>
                <a:lnTo>
                  <a:pt x="147" y="248"/>
                </a:lnTo>
                <a:lnTo>
                  <a:pt x="149" y="248"/>
                </a:lnTo>
                <a:lnTo>
                  <a:pt x="150" y="249"/>
                </a:lnTo>
                <a:lnTo>
                  <a:pt x="150" y="245"/>
                </a:lnTo>
                <a:lnTo>
                  <a:pt x="147" y="240"/>
                </a:lnTo>
                <a:close/>
                <a:moveTo>
                  <a:pt x="126" y="41"/>
                </a:moveTo>
                <a:lnTo>
                  <a:pt x="126" y="41"/>
                </a:lnTo>
                <a:lnTo>
                  <a:pt x="128" y="37"/>
                </a:lnTo>
                <a:lnTo>
                  <a:pt x="128" y="35"/>
                </a:lnTo>
                <a:lnTo>
                  <a:pt x="128" y="33"/>
                </a:lnTo>
                <a:lnTo>
                  <a:pt x="123" y="41"/>
                </a:lnTo>
                <a:lnTo>
                  <a:pt x="126" y="41"/>
                </a:lnTo>
                <a:close/>
                <a:moveTo>
                  <a:pt x="355" y="81"/>
                </a:moveTo>
                <a:lnTo>
                  <a:pt x="355" y="81"/>
                </a:lnTo>
                <a:lnTo>
                  <a:pt x="355" y="71"/>
                </a:lnTo>
                <a:lnTo>
                  <a:pt x="355" y="70"/>
                </a:lnTo>
                <a:lnTo>
                  <a:pt x="354" y="70"/>
                </a:lnTo>
                <a:lnTo>
                  <a:pt x="355" y="81"/>
                </a:lnTo>
                <a:close/>
                <a:moveTo>
                  <a:pt x="197" y="295"/>
                </a:moveTo>
                <a:lnTo>
                  <a:pt x="197" y="295"/>
                </a:lnTo>
                <a:lnTo>
                  <a:pt x="191" y="302"/>
                </a:lnTo>
                <a:lnTo>
                  <a:pt x="197" y="302"/>
                </a:lnTo>
                <a:lnTo>
                  <a:pt x="197" y="295"/>
                </a:lnTo>
                <a:close/>
                <a:moveTo>
                  <a:pt x="204" y="303"/>
                </a:moveTo>
                <a:lnTo>
                  <a:pt x="204" y="303"/>
                </a:lnTo>
                <a:lnTo>
                  <a:pt x="208" y="300"/>
                </a:lnTo>
                <a:lnTo>
                  <a:pt x="210" y="298"/>
                </a:lnTo>
                <a:lnTo>
                  <a:pt x="208" y="295"/>
                </a:lnTo>
                <a:lnTo>
                  <a:pt x="204" y="300"/>
                </a:lnTo>
                <a:lnTo>
                  <a:pt x="204" y="302"/>
                </a:lnTo>
                <a:lnTo>
                  <a:pt x="204" y="303"/>
                </a:lnTo>
                <a:close/>
                <a:moveTo>
                  <a:pt x="153" y="73"/>
                </a:moveTo>
                <a:lnTo>
                  <a:pt x="153" y="73"/>
                </a:lnTo>
                <a:lnTo>
                  <a:pt x="152" y="74"/>
                </a:lnTo>
                <a:lnTo>
                  <a:pt x="150" y="76"/>
                </a:lnTo>
                <a:lnTo>
                  <a:pt x="150" y="79"/>
                </a:lnTo>
                <a:lnTo>
                  <a:pt x="152" y="82"/>
                </a:lnTo>
                <a:lnTo>
                  <a:pt x="153" y="81"/>
                </a:lnTo>
                <a:lnTo>
                  <a:pt x="153" y="73"/>
                </a:lnTo>
                <a:close/>
                <a:moveTo>
                  <a:pt x="49" y="306"/>
                </a:moveTo>
                <a:lnTo>
                  <a:pt x="49" y="306"/>
                </a:lnTo>
                <a:lnTo>
                  <a:pt x="48" y="306"/>
                </a:lnTo>
                <a:lnTo>
                  <a:pt x="46" y="309"/>
                </a:lnTo>
                <a:lnTo>
                  <a:pt x="48" y="311"/>
                </a:lnTo>
                <a:lnTo>
                  <a:pt x="48" y="319"/>
                </a:lnTo>
                <a:lnTo>
                  <a:pt x="49" y="317"/>
                </a:lnTo>
                <a:lnTo>
                  <a:pt x="49" y="316"/>
                </a:lnTo>
                <a:lnTo>
                  <a:pt x="49" y="306"/>
                </a:lnTo>
                <a:close/>
                <a:moveTo>
                  <a:pt x="201" y="229"/>
                </a:moveTo>
                <a:lnTo>
                  <a:pt x="201" y="229"/>
                </a:lnTo>
                <a:lnTo>
                  <a:pt x="199" y="226"/>
                </a:lnTo>
                <a:lnTo>
                  <a:pt x="191" y="226"/>
                </a:lnTo>
                <a:lnTo>
                  <a:pt x="194" y="227"/>
                </a:lnTo>
                <a:lnTo>
                  <a:pt x="201" y="229"/>
                </a:lnTo>
                <a:close/>
                <a:moveTo>
                  <a:pt x="327" y="128"/>
                </a:moveTo>
                <a:lnTo>
                  <a:pt x="327" y="128"/>
                </a:lnTo>
                <a:lnTo>
                  <a:pt x="327" y="134"/>
                </a:lnTo>
                <a:lnTo>
                  <a:pt x="332" y="133"/>
                </a:lnTo>
                <a:lnTo>
                  <a:pt x="332" y="128"/>
                </a:lnTo>
                <a:lnTo>
                  <a:pt x="327" y="128"/>
                </a:lnTo>
                <a:close/>
                <a:moveTo>
                  <a:pt x="33" y="166"/>
                </a:moveTo>
                <a:lnTo>
                  <a:pt x="33" y="166"/>
                </a:lnTo>
                <a:lnTo>
                  <a:pt x="37" y="164"/>
                </a:lnTo>
                <a:lnTo>
                  <a:pt x="35" y="158"/>
                </a:lnTo>
                <a:lnTo>
                  <a:pt x="33" y="160"/>
                </a:lnTo>
                <a:lnTo>
                  <a:pt x="33" y="166"/>
                </a:lnTo>
                <a:close/>
                <a:moveTo>
                  <a:pt x="43" y="313"/>
                </a:moveTo>
                <a:lnTo>
                  <a:pt x="43" y="313"/>
                </a:lnTo>
                <a:lnTo>
                  <a:pt x="41" y="313"/>
                </a:lnTo>
                <a:lnTo>
                  <a:pt x="38" y="317"/>
                </a:lnTo>
                <a:lnTo>
                  <a:pt x="40" y="324"/>
                </a:lnTo>
                <a:lnTo>
                  <a:pt x="41" y="322"/>
                </a:lnTo>
                <a:lnTo>
                  <a:pt x="40" y="320"/>
                </a:lnTo>
                <a:lnTo>
                  <a:pt x="41" y="319"/>
                </a:lnTo>
                <a:lnTo>
                  <a:pt x="41" y="317"/>
                </a:lnTo>
                <a:lnTo>
                  <a:pt x="43" y="317"/>
                </a:lnTo>
                <a:lnTo>
                  <a:pt x="43" y="313"/>
                </a:lnTo>
                <a:close/>
                <a:moveTo>
                  <a:pt x="208" y="278"/>
                </a:moveTo>
                <a:lnTo>
                  <a:pt x="208" y="278"/>
                </a:lnTo>
                <a:lnTo>
                  <a:pt x="201" y="284"/>
                </a:lnTo>
                <a:lnTo>
                  <a:pt x="204" y="284"/>
                </a:lnTo>
                <a:lnTo>
                  <a:pt x="208" y="283"/>
                </a:lnTo>
                <a:lnTo>
                  <a:pt x="208" y="278"/>
                </a:lnTo>
                <a:close/>
                <a:moveTo>
                  <a:pt x="133" y="347"/>
                </a:moveTo>
                <a:lnTo>
                  <a:pt x="133" y="347"/>
                </a:lnTo>
                <a:lnTo>
                  <a:pt x="139" y="347"/>
                </a:lnTo>
                <a:lnTo>
                  <a:pt x="137" y="344"/>
                </a:lnTo>
                <a:lnTo>
                  <a:pt x="131" y="344"/>
                </a:lnTo>
                <a:lnTo>
                  <a:pt x="133" y="347"/>
                </a:lnTo>
                <a:close/>
                <a:moveTo>
                  <a:pt x="212" y="76"/>
                </a:moveTo>
                <a:lnTo>
                  <a:pt x="212" y="76"/>
                </a:lnTo>
                <a:lnTo>
                  <a:pt x="202" y="82"/>
                </a:lnTo>
                <a:lnTo>
                  <a:pt x="210" y="82"/>
                </a:lnTo>
                <a:lnTo>
                  <a:pt x="212" y="76"/>
                </a:lnTo>
                <a:close/>
                <a:moveTo>
                  <a:pt x="350" y="261"/>
                </a:moveTo>
                <a:lnTo>
                  <a:pt x="350" y="261"/>
                </a:lnTo>
                <a:lnTo>
                  <a:pt x="350" y="267"/>
                </a:lnTo>
                <a:lnTo>
                  <a:pt x="354" y="267"/>
                </a:lnTo>
                <a:lnTo>
                  <a:pt x="354" y="261"/>
                </a:lnTo>
                <a:lnTo>
                  <a:pt x="350" y="261"/>
                </a:lnTo>
                <a:close/>
                <a:moveTo>
                  <a:pt x="41" y="133"/>
                </a:moveTo>
                <a:lnTo>
                  <a:pt x="41" y="133"/>
                </a:lnTo>
                <a:lnTo>
                  <a:pt x="37" y="136"/>
                </a:lnTo>
                <a:lnTo>
                  <a:pt x="37" y="139"/>
                </a:lnTo>
                <a:lnTo>
                  <a:pt x="41" y="137"/>
                </a:lnTo>
                <a:lnTo>
                  <a:pt x="41" y="133"/>
                </a:lnTo>
                <a:close/>
                <a:moveTo>
                  <a:pt x="41" y="93"/>
                </a:moveTo>
                <a:lnTo>
                  <a:pt x="41" y="93"/>
                </a:lnTo>
                <a:lnTo>
                  <a:pt x="40" y="95"/>
                </a:lnTo>
                <a:lnTo>
                  <a:pt x="40" y="96"/>
                </a:lnTo>
                <a:lnTo>
                  <a:pt x="38" y="101"/>
                </a:lnTo>
                <a:lnTo>
                  <a:pt x="38" y="103"/>
                </a:lnTo>
                <a:lnTo>
                  <a:pt x="41" y="101"/>
                </a:lnTo>
                <a:lnTo>
                  <a:pt x="41" y="100"/>
                </a:lnTo>
                <a:lnTo>
                  <a:pt x="41" y="96"/>
                </a:lnTo>
                <a:lnTo>
                  <a:pt x="41" y="93"/>
                </a:lnTo>
                <a:close/>
                <a:moveTo>
                  <a:pt x="311" y="338"/>
                </a:moveTo>
                <a:lnTo>
                  <a:pt x="311" y="338"/>
                </a:lnTo>
                <a:lnTo>
                  <a:pt x="313" y="339"/>
                </a:lnTo>
                <a:lnTo>
                  <a:pt x="319" y="339"/>
                </a:lnTo>
                <a:lnTo>
                  <a:pt x="322" y="339"/>
                </a:lnTo>
                <a:lnTo>
                  <a:pt x="324" y="339"/>
                </a:lnTo>
                <a:lnTo>
                  <a:pt x="327" y="339"/>
                </a:lnTo>
                <a:lnTo>
                  <a:pt x="328" y="339"/>
                </a:lnTo>
                <a:lnTo>
                  <a:pt x="320" y="338"/>
                </a:lnTo>
                <a:lnTo>
                  <a:pt x="311" y="338"/>
                </a:lnTo>
                <a:close/>
                <a:moveTo>
                  <a:pt x="178" y="59"/>
                </a:moveTo>
                <a:lnTo>
                  <a:pt x="178" y="59"/>
                </a:lnTo>
                <a:lnTo>
                  <a:pt x="174" y="63"/>
                </a:lnTo>
                <a:lnTo>
                  <a:pt x="174" y="66"/>
                </a:lnTo>
                <a:lnTo>
                  <a:pt x="177" y="65"/>
                </a:lnTo>
                <a:lnTo>
                  <a:pt x="178" y="62"/>
                </a:lnTo>
                <a:lnTo>
                  <a:pt x="178" y="59"/>
                </a:lnTo>
                <a:close/>
                <a:moveTo>
                  <a:pt x="327" y="145"/>
                </a:moveTo>
                <a:lnTo>
                  <a:pt x="327" y="145"/>
                </a:lnTo>
                <a:lnTo>
                  <a:pt x="332" y="144"/>
                </a:lnTo>
                <a:lnTo>
                  <a:pt x="332" y="139"/>
                </a:lnTo>
                <a:lnTo>
                  <a:pt x="327" y="139"/>
                </a:lnTo>
                <a:lnTo>
                  <a:pt x="327" y="145"/>
                </a:lnTo>
                <a:close/>
                <a:moveTo>
                  <a:pt x="339" y="139"/>
                </a:moveTo>
                <a:lnTo>
                  <a:pt x="339" y="139"/>
                </a:lnTo>
                <a:lnTo>
                  <a:pt x="333" y="139"/>
                </a:lnTo>
                <a:lnTo>
                  <a:pt x="333" y="144"/>
                </a:lnTo>
                <a:lnTo>
                  <a:pt x="339" y="142"/>
                </a:lnTo>
                <a:lnTo>
                  <a:pt x="339" y="139"/>
                </a:lnTo>
                <a:close/>
                <a:moveTo>
                  <a:pt x="278" y="35"/>
                </a:moveTo>
                <a:lnTo>
                  <a:pt x="278" y="35"/>
                </a:lnTo>
                <a:lnTo>
                  <a:pt x="283" y="35"/>
                </a:lnTo>
                <a:lnTo>
                  <a:pt x="284" y="33"/>
                </a:lnTo>
                <a:lnTo>
                  <a:pt x="284" y="30"/>
                </a:lnTo>
                <a:lnTo>
                  <a:pt x="281" y="30"/>
                </a:lnTo>
                <a:lnTo>
                  <a:pt x="278" y="35"/>
                </a:lnTo>
                <a:close/>
                <a:moveTo>
                  <a:pt x="38" y="257"/>
                </a:moveTo>
                <a:lnTo>
                  <a:pt x="38" y="257"/>
                </a:lnTo>
                <a:lnTo>
                  <a:pt x="37" y="259"/>
                </a:lnTo>
                <a:lnTo>
                  <a:pt x="35" y="262"/>
                </a:lnTo>
                <a:lnTo>
                  <a:pt x="37" y="265"/>
                </a:lnTo>
                <a:lnTo>
                  <a:pt x="37" y="267"/>
                </a:lnTo>
                <a:lnTo>
                  <a:pt x="38" y="265"/>
                </a:lnTo>
                <a:lnTo>
                  <a:pt x="38" y="264"/>
                </a:lnTo>
                <a:lnTo>
                  <a:pt x="38" y="257"/>
                </a:lnTo>
                <a:close/>
                <a:moveTo>
                  <a:pt x="303" y="349"/>
                </a:moveTo>
                <a:lnTo>
                  <a:pt x="303" y="349"/>
                </a:lnTo>
                <a:lnTo>
                  <a:pt x="305" y="350"/>
                </a:lnTo>
                <a:lnTo>
                  <a:pt x="306" y="350"/>
                </a:lnTo>
                <a:lnTo>
                  <a:pt x="309" y="352"/>
                </a:lnTo>
                <a:lnTo>
                  <a:pt x="309" y="347"/>
                </a:lnTo>
                <a:lnTo>
                  <a:pt x="303" y="349"/>
                </a:lnTo>
                <a:close/>
                <a:moveTo>
                  <a:pt x="14" y="123"/>
                </a:moveTo>
                <a:lnTo>
                  <a:pt x="14" y="123"/>
                </a:lnTo>
                <a:lnTo>
                  <a:pt x="18" y="120"/>
                </a:lnTo>
                <a:lnTo>
                  <a:pt x="18" y="119"/>
                </a:lnTo>
                <a:lnTo>
                  <a:pt x="18" y="115"/>
                </a:lnTo>
                <a:lnTo>
                  <a:pt x="13" y="117"/>
                </a:lnTo>
                <a:lnTo>
                  <a:pt x="14" y="123"/>
                </a:lnTo>
                <a:close/>
                <a:moveTo>
                  <a:pt x="171" y="120"/>
                </a:moveTo>
                <a:lnTo>
                  <a:pt x="171" y="120"/>
                </a:lnTo>
                <a:lnTo>
                  <a:pt x="174" y="117"/>
                </a:lnTo>
                <a:lnTo>
                  <a:pt x="175" y="115"/>
                </a:lnTo>
                <a:lnTo>
                  <a:pt x="174" y="111"/>
                </a:lnTo>
                <a:lnTo>
                  <a:pt x="171" y="115"/>
                </a:lnTo>
                <a:lnTo>
                  <a:pt x="171" y="120"/>
                </a:lnTo>
                <a:close/>
                <a:moveTo>
                  <a:pt x="210" y="308"/>
                </a:moveTo>
                <a:lnTo>
                  <a:pt x="210" y="308"/>
                </a:lnTo>
                <a:lnTo>
                  <a:pt x="207" y="313"/>
                </a:lnTo>
                <a:lnTo>
                  <a:pt x="208" y="316"/>
                </a:lnTo>
                <a:lnTo>
                  <a:pt x="210" y="314"/>
                </a:lnTo>
                <a:lnTo>
                  <a:pt x="210" y="308"/>
                </a:lnTo>
                <a:close/>
                <a:moveTo>
                  <a:pt x="128" y="346"/>
                </a:moveTo>
                <a:lnTo>
                  <a:pt x="128" y="346"/>
                </a:lnTo>
                <a:lnTo>
                  <a:pt x="120" y="347"/>
                </a:lnTo>
                <a:lnTo>
                  <a:pt x="122" y="349"/>
                </a:lnTo>
                <a:lnTo>
                  <a:pt x="128" y="349"/>
                </a:lnTo>
                <a:lnTo>
                  <a:pt x="128" y="346"/>
                </a:lnTo>
                <a:close/>
                <a:moveTo>
                  <a:pt x="123" y="373"/>
                </a:moveTo>
                <a:lnTo>
                  <a:pt x="123" y="373"/>
                </a:lnTo>
                <a:lnTo>
                  <a:pt x="128" y="374"/>
                </a:lnTo>
                <a:lnTo>
                  <a:pt x="125" y="368"/>
                </a:lnTo>
                <a:lnTo>
                  <a:pt x="123" y="368"/>
                </a:lnTo>
                <a:lnTo>
                  <a:pt x="123" y="373"/>
                </a:lnTo>
                <a:close/>
                <a:moveTo>
                  <a:pt x="346" y="55"/>
                </a:moveTo>
                <a:lnTo>
                  <a:pt x="346" y="55"/>
                </a:lnTo>
                <a:lnTo>
                  <a:pt x="343" y="57"/>
                </a:lnTo>
                <a:lnTo>
                  <a:pt x="343" y="59"/>
                </a:lnTo>
                <a:lnTo>
                  <a:pt x="343" y="62"/>
                </a:lnTo>
                <a:lnTo>
                  <a:pt x="344" y="62"/>
                </a:lnTo>
                <a:lnTo>
                  <a:pt x="347" y="60"/>
                </a:lnTo>
                <a:lnTo>
                  <a:pt x="347" y="59"/>
                </a:lnTo>
                <a:lnTo>
                  <a:pt x="346" y="57"/>
                </a:lnTo>
                <a:lnTo>
                  <a:pt x="346" y="55"/>
                </a:lnTo>
                <a:close/>
                <a:moveTo>
                  <a:pt x="153" y="11"/>
                </a:moveTo>
                <a:lnTo>
                  <a:pt x="153" y="11"/>
                </a:lnTo>
                <a:lnTo>
                  <a:pt x="139" y="11"/>
                </a:lnTo>
                <a:lnTo>
                  <a:pt x="141" y="13"/>
                </a:lnTo>
                <a:lnTo>
                  <a:pt x="145" y="13"/>
                </a:lnTo>
                <a:lnTo>
                  <a:pt x="152" y="13"/>
                </a:lnTo>
                <a:lnTo>
                  <a:pt x="153" y="11"/>
                </a:lnTo>
                <a:close/>
                <a:moveTo>
                  <a:pt x="33" y="186"/>
                </a:moveTo>
                <a:lnTo>
                  <a:pt x="33" y="186"/>
                </a:lnTo>
                <a:lnTo>
                  <a:pt x="37" y="185"/>
                </a:lnTo>
                <a:lnTo>
                  <a:pt x="37" y="180"/>
                </a:lnTo>
                <a:lnTo>
                  <a:pt x="33" y="182"/>
                </a:lnTo>
                <a:lnTo>
                  <a:pt x="33" y="183"/>
                </a:lnTo>
                <a:lnTo>
                  <a:pt x="33" y="186"/>
                </a:lnTo>
                <a:close/>
                <a:moveTo>
                  <a:pt x="63" y="350"/>
                </a:moveTo>
                <a:lnTo>
                  <a:pt x="63" y="350"/>
                </a:lnTo>
                <a:lnTo>
                  <a:pt x="68" y="350"/>
                </a:lnTo>
                <a:lnTo>
                  <a:pt x="66" y="349"/>
                </a:lnTo>
                <a:lnTo>
                  <a:pt x="66" y="347"/>
                </a:lnTo>
                <a:lnTo>
                  <a:pt x="65" y="346"/>
                </a:lnTo>
                <a:lnTo>
                  <a:pt x="62" y="346"/>
                </a:lnTo>
                <a:lnTo>
                  <a:pt x="63" y="350"/>
                </a:lnTo>
                <a:close/>
                <a:moveTo>
                  <a:pt x="141" y="357"/>
                </a:moveTo>
                <a:lnTo>
                  <a:pt x="141" y="357"/>
                </a:lnTo>
                <a:lnTo>
                  <a:pt x="139" y="350"/>
                </a:lnTo>
                <a:lnTo>
                  <a:pt x="134" y="352"/>
                </a:lnTo>
                <a:lnTo>
                  <a:pt x="136" y="354"/>
                </a:lnTo>
                <a:lnTo>
                  <a:pt x="137" y="355"/>
                </a:lnTo>
                <a:lnTo>
                  <a:pt x="141" y="357"/>
                </a:lnTo>
                <a:close/>
                <a:moveTo>
                  <a:pt x="29" y="175"/>
                </a:moveTo>
                <a:lnTo>
                  <a:pt x="29" y="175"/>
                </a:lnTo>
                <a:lnTo>
                  <a:pt x="25" y="177"/>
                </a:lnTo>
                <a:lnTo>
                  <a:pt x="25" y="178"/>
                </a:lnTo>
                <a:lnTo>
                  <a:pt x="25" y="182"/>
                </a:lnTo>
                <a:lnTo>
                  <a:pt x="29" y="180"/>
                </a:lnTo>
                <a:lnTo>
                  <a:pt x="30" y="180"/>
                </a:lnTo>
                <a:lnTo>
                  <a:pt x="29" y="175"/>
                </a:lnTo>
                <a:close/>
                <a:moveTo>
                  <a:pt x="218" y="79"/>
                </a:moveTo>
                <a:lnTo>
                  <a:pt x="218" y="79"/>
                </a:lnTo>
                <a:lnTo>
                  <a:pt x="220" y="76"/>
                </a:lnTo>
                <a:lnTo>
                  <a:pt x="220" y="74"/>
                </a:lnTo>
                <a:lnTo>
                  <a:pt x="218" y="71"/>
                </a:lnTo>
                <a:lnTo>
                  <a:pt x="215" y="74"/>
                </a:lnTo>
                <a:lnTo>
                  <a:pt x="218" y="79"/>
                </a:lnTo>
                <a:close/>
                <a:moveTo>
                  <a:pt x="62" y="27"/>
                </a:moveTo>
                <a:lnTo>
                  <a:pt x="62" y="27"/>
                </a:lnTo>
                <a:lnTo>
                  <a:pt x="66" y="27"/>
                </a:lnTo>
                <a:lnTo>
                  <a:pt x="68" y="27"/>
                </a:lnTo>
                <a:lnTo>
                  <a:pt x="70" y="25"/>
                </a:lnTo>
                <a:lnTo>
                  <a:pt x="63" y="24"/>
                </a:lnTo>
                <a:lnTo>
                  <a:pt x="62" y="27"/>
                </a:lnTo>
                <a:close/>
                <a:moveTo>
                  <a:pt x="197" y="85"/>
                </a:moveTo>
                <a:lnTo>
                  <a:pt x="197" y="85"/>
                </a:lnTo>
                <a:lnTo>
                  <a:pt x="191" y="85"/>
                </a:lnTo>
                <a:lnTo>
                  <a:pt x="191" y="90"/>
                </a:lnTo>
                <a:lnTo>
                  <a:pt x="193" y="89"/>
                </a:lnTo>
                <a:lnTo>
                  <a:pt x="194" y="87"/>
                </a:lnTo>
                <a:lnTo>
                  <a:pt x="194" y="89"/>
                </a:lnTo>
                <a:lnTo>
                  <a:pt x="196" y="89"/>
                </a:lnTo>
                <a:lnTo>
                  <a:pt x="197" y="89"/>
                </a:lnTo>
                <a:lnTo>
                  <a:pt x="197" y="87"/>
                </a:lnTo>
                <a:lnTo>
                  <a:pt x="197" y="85"/>
                </a:lnTo>
                <a:close/>
                <a:moveTo>
                  <a:pt x="237" y="347"/>
                </a:moveTo>
                <a:lnTo>
                  <a:pt x="237" y="347"/>
                </a:lnTo>
                <a:lnTo>
                  <a:pt x="238" y="341"/>
                </a:lnTo>
                <a:lnTo>
                  <a:pt x="237" y="341"/>
                </a:lnTo>
                <a:lnTo>
                  <a:pt x="234" y="344"/>
                </a:lnTo>
                <a:lnTo>
                  <a:pt x="235" y="347"/>
                </a:lnTo>
                <a:lnTo>
                  <a:pt x="237" y="347"/>
                </a:lnTo>
                <a:close/>
                <a:moveTo>
                  <a:pt x="183" y="101"/>
                </a:moveTo>
                <a:lnTo>
                  <a:pt x="183" y="101"/>
                </a:lnTo>
                <a:lnTo>
                  <a:pt x="183" y="108"/>
                </a:lnTo>
                <a:lnTo>
                  <a:pt x="188" y="104"/>
                </a:lnTo>
                <a:lnTo>
                  <a:pt x="188" y="103"/>
                </a:lnTo>
                <a:lnTo>
                  <a:pt x="183" y="101"/>
                </a:lnTo>
                <a:close/>
                <a:moveTo>
                  <a:pt x="251" y="352"/>
                </a:moveTo>
                <a:lnTo>
                  <a:pt x="251" y="352"/>
                </a:lnTo>
                <a:lnTo>
                  <a:pt x="254" y="352"/>
                </a:lnTo>
                <a:lnTo>
                  <a:pt x="254" y="347"/>
                </a:lnTo>
                <a:lnTo>
                  <a:pt x="248" y="347"/>
                </a:lnTo>
                <a:lnTo>
                  <a:pt x="251" y="352"/>
                </a:lnTo>
                <a:close/>
                <a:moveTo>
                  <a:pt x="336" y="81"/>
                </a:moveTo>
                <a:lnTo>
                  <a:pt x="336" y="81"/>
                </a:lnTo>
                <a:lnTo>
                  <a:pt x="336" y="76"/>
                </a:lnTo>
                <a:lnTo>
                  <a:pt x="333" y="78"/>
                </a:lnTo>
                <a:lnTo>
                  <a:pt x="332" y="79"/>
                </a:lnTo>
                <a:lnTo>
                  <a:pt x="332" y="81"/>
                </a:lnTo>
                <a:lnTo>
                  <a:pt x="335" y="82"/>
                </a:lnTo>
                <a:lnTo>
                  <a:pt x="336" y="81"/>
                </a:lnTo>
                <a:close/>
                <a:moveTo>
                  <a:pt x="96" y="10"/>
                </a:moveTo>
                <a:lnTo>
                  <a:pt x="96" y="10"/>
                </a:lnTo>
                <a:lnTo>
                  <a:pt x="85" y="10"/>
                </a:lnTo>
                <a:lnTo>
                  <a:pt x="76" y="11"/>
                </a:lnTo>
                <a:lnTo>
                  <a:pt x="78" y="11"/>
                </a:lnTo>
                <a:lnTo>
                  <a:pt x="89" y="11"/>
                </a:lnTo>
                <a:lnTo>
                  <a:pt x="95" y="10"/>
                </a:lnTo>
                <a:lnTo>
                  <a:pt x="96" y="10"/>
                </a:lnTo>
                <a:close/>
                <a:moveTo>
                  <a:pt x="155" y="41"/>
                </a:moveTo>
                <a:lnTo>
                  <a:pt x="155" y="41"/>
                </a:lnTo>
                <a:lnTo>
                  <a:pt x="158" y="41"/>
                </a:lnTo>
                <a:lnTo>
                  <a:pt x="161" y="40"/>
                </a:lnTo>
                <a:lnTo>
                  <a:pt x="160" y="37"/>
                </a:lnTo>
                <a:lnTo>
                  <a:pt x="156" y="38"/>
                </a:lnTo>
                <a:lnTo>
                  <a:pt x="155" y="38"/>
                </a:lnTo>
                <a:lnTo>
                  <a:pt x="155" y="41"/>
                </a:lnTo>
                <a:close/>
                <a:moveTo>
                  <a:pt x="21" y="215"/>
                </a:moveTo>
                <a:lnTo>
                  <a:pt x="21" y="215"/>
                </a:lnTo>
                <a:lnTo>
                  <a:pt x="16" y="219"/>
                </a:lnTo>
                <a:lnTo>
                  <a:pt x="16" y="221"/>
                </a:lnTo>
                <a:lnTo>
                  <a:pt x="21" y="218"/>
                </a:lnTo>
                <a:lnTo>
                  <a:pt x="21" y="215"/>
                </a:lnTo>
                <a:close/>
                <a:moveTo>
                  <a:pt x="40" y="231"/>
                </a:moveTo>
                <a:lnTo>
                  <a:pt x="40" y="231"/>
                </a:lnTo>
                <a:lnTo>
                  <a:pt x="41" y="231"/>
                </a:lnTo>
                <a:lnTo>
                  <a:pt x="41" y="227"/>
                </a:lnTo>
                <a:lnTo>
                  <a:pt x="41" y="226"/>
                </a:lnTo>
                <a:lnTo>
                  <a:pt x="41" y="223"/>
                </a:lnTo>
                <a:lnTo>
                  <a:pt x="38" y="226"/>
                </a:lnTo>
                <a:lnTo>
                  <a:pt x="40" y="231"/>
                </a:lnTo>
                <a:close/>
                <a:moveTo>
                  <a:pt x="352" y="287"/>
                </a:moveTo>
                <a:lnTo>
                  <a:pt x="352" y="287"/>
                </a:lnTo>
                <a:lnTo>
                  <a:pt x="357" y="287"/>
                </a:lnTo>
                <a:lnTo>
                  <a:pt x="355" y="283"/>
                </a:lnTo>
                <a:lnTo>
                  <a:pt x="352" y="284"/>
                </a:lnTo>
                <a:lnTo>
                  <a:pt x="352" y="287"/>
                </a:lnTo>
                <a:close/>
                <a:moveTo>
                  <a:pt x="82" y="344"/>
                </a:moveTo>
                <a:lnTo>
                  <a:pt x="82" y="344"/>
                </a:lnTo>
                <a:lnTo>
                  <a:pt x="84" y="344"/>
                </a:lnTo>
                <a:lnTo>
                  <a:pt x="90" y="344"/>
                </a:lnTo>
                <a:lnTo>
                  <a:pt x="100" y="344"/>
                </a:lnTo>
                <a:lnTo>
                  <a:pt x="104" y="343"/>
                </a:lnTo>
                <a:lnTo>
                  <a:pt x="82" y="344"/>
                </a:lnTo>
                <a:close/>
                <a:moveTo>
                  <a:pt x="292" y="361"/>
                </a:moveTo>
                <a:lnTo>
                  <a:pt x="292" y="361"/>
                </a:lnTo>
                <a:lnTo>
                  <a:pt x="290" y="360"/>
                </a:lnTo>
                <a:lnTo>
                  <a:pt x="290" y="358"/>
                </a:lnTo>
                <a:lnTo>
                  <a:pt x="287" y="358"/>
                </a:lnTo>
                <a:lnTo>
                  <a:pt x="287" y="361"/>
                </a:lnTo>
                <a:lnTo>
                  <a:pt x="292" y="361"/>
                </a:lnTo>
                <a:close/>
                <a:moveTo>
                  <a:pt x="160" y="371"/>
                </a:moveTo>
                <a:lnTo>
                  <a:pt x="160" y="371"/>
                </a:lnTo>
                <a:lnTo>
                  <a:pt x="158" y="368"/>
                </a:lnTo>
                <a:lnTo>
                  <a:pt x="155" y="366"/>
                </a:lnTo>
                <a:lnTo>
                  <a:pt x="155" y="371"/>
                </a:lnTo>
                <a:lnTo>
                  <a:pt x="160" y="371"/>
                </a:lnTo>
                <a:close/>
                <a:moveTo>
                  <a:pt x="152" y="32"/>
                </a:moveTo>
                <a:lnTo>
                  <a:pt x="152" y="32"/>
                </a:lnTo>
                <a:lnTo>
                  <a:pt x="145" y="32"/>
                </a:lnTo>
                <a:lnTo>
                  <a:pt x="147" y="37"/>
                </a:lnTo>
                <a:lnTo>
                  <a:pt x="152" y="33"/>
                </a:lnTo>
                <a:lnTo>
                  <a:pt x="152" y="32"/>
                </a:lnTo>
                <a:close/>
                <a:moveTo>
                  <a:pt x="289" y="37"/>
                </a:moveTo>
                <a:lnTo>
                  <a:pt x="289" y="37"/>
                </a:lnTo>
                <a:lnTo>
                  <a:pt x="290" y="37"/>
                </a:lnTo>
                <a:lnTo>
                  <a:pt x="292" y="35"/>
                </a:lnTo>
                <a:lnTo>
                  <a:pt x="292" y="33"/>
                </a:lnTo>
                <a:lnTo>
                  <a:pt x="292" y="30"/>
                </a:lnTo>
                <a:lnTo>
                  <a:pt x="290" y="32"/>
                </a:lnTo>
                <a:lnTo>
                  <a:pt x="289" y="33"/>
                </a:lnTo>
                <a:lnTo>
                  <a:pt x="289" y="35"/>
                </a:lnTo>
                <a:lnTo>
                  <a:pt x="289" y="37"/>
                </a:lnTo>
                <a:close/>
                <a:moveTo>
                  <a:pt x="30" y="185"/>
                </a:moveTo>
                <a:lnTo>
                  <a:pt x="30" y="185"/>
                </a:lnTo>
                <a:lnTo>
                  <a:pt x="25" y="188"/>
                </a:lnTo>
                <a:lnTo>
                  <a:pt x="25" y="191"/>
                </a:lnTo>
                <a:lnTo>
                  <a:pt x="30" y="190"/>
                </a:lnTo>
                <a:lnTo>
                  <a:pt x="30" y="188"/>
                </a:lnTo>
                <a:lnTo>
                  <a:pt x="30" y="185"/>
                </a:lnTo>
                <a:close/>
                <a:moveTo>
                  <a:pt x="221" y="344"/>
                </a:moveTo>
                <a:lnTo>
                  <a:pt x="221" y="344"/>
                </a:lnTo>
                <a:lnTo>
                  <a:pt x="223" y="336"/>
                </a:lnTo>
                <a:lnTo>
                  <a:pt x="220" y="338"/>
                </a:lnTo>
                <a:lnTo>
                  <a:pt x="218" y="339"/>
                </a:lnTo>
                <a:lnTo>
                  <a:pt x="221" y="344"/>
                </a:lnTo>
                <a:close/>
                <a:moveTo>
                  <a:pt x="87" y="358"/>
                </a:moveTo>
                <a:lnTo>
                  <a:pt x="87" y="358"/>
                </a:lnTo>
                <a:lnTo>
                  <a:pt x="87" y="354"/>
                </a:lnTo>
                <a:lnTo>
                  <a:pt x="82" y="354"/>
                </a:lnTo>
                <a:lnTo>
                  <a:pt x="84" y="358"/>
                </a:lnTo>
                <a:lnTo>
                  <a:pt x="87" y="358"/>
                </a:lnTo>
                <a:close/>
                <a:moveTo>
                  <a:pt x="156" y="115"/>
                </a:moveTo>
                <a:lnTo>
                  <a:pt x="156" y="115"/>
                </a:lnTo>
                <a:lnTo>
                  <a:pt x="155" y="117"/>
                </a:lnTo>
                <a:lnTo>
                  <a:pt x="152" y="119"/>
                </a:lnTo>
                <a:lnTo>
                  <a:pt x="152" y="122"/>
                </a:lnTo>
                <a:lnTo>
                  <a:pt x="152" y="123"/>
                </a:lnTo>
                <a:lnTo>
                  <a:pt x="156" y="119"/>
                </a:lnTo>
                <a:lnTo>
                  <a:pt x="156" y="117"/>
                </a:lnTo>
                <a:lnTo>
                  <a:pt x="156" y="115"/>
                </a:lnTo>
                <a:close/>
                <a:moveTo>
                  <a:pt x="226" y="238"/>
                </a:moveTo>
                <a:lnTo>
                  <a:pt x="226" y="238"/>
                </a:lnTo>
                <a:lnTo>
                  <a:pt x="227" y="237"/>
                </a:lnTo>
                <a:lnTo>
                  <a:pt x="227" y="235"/>
                </a:lnTo>
                <a:lnTo>
                  <a:pt x="226" y="232"/>
                </a:lnTo>
                <a:lnTo>
                  <a:pt x="221" y="232"/>
                </a:lnTo>
                <a:lnTo>
                  <a:pt x="226" y="238"/>
                </a:lnTo>
                <a:close/>
                <a:moveTo>
                  <a:pt x="248" y="55"/>
                </a:moveTo>
                <a:lnTo>
                  <a:pt x="248" y="55"/>
                </a:lnTo>
                <a:lnTo>
                  <a:pt x="267" y="55"/>
                </a:lnTo>
                <a:lnTo>
                  <a:pt x="287" y="55"/>
                </a:lnTo>
                <a:lnTo>
                  <a:pt x="248" y="55"/>
                </a:lnTo>
                <a:close/>
                <a:moveTo>
                  <a:pt x="73" y="371"/>
                </a:moveTo>
                <a:lnTo>
                  <a:pt x="73" y="371"/>
                </a:lnTo>
                <a:lnTo>
                  <a:pt x="76" y="369"/>
                </a:lnTo>
                <a:lnTo>
                  <a:pt x="74" y="365"/>
                </a:lnTo>
                <a:lnTo>
                  <a:pt x="71" y="365"/>
                </a:lnTo>
                <a:lnTo>
                  <a:pt x="73" y="371"/>
                </a:lnTo>
                <a:close/>
                <a:moveTo>
                  <a:pt x="339" y="352"/>
                </a:moveTo>
                <a:lnTo>
                  <a:pt x="339" y="352"/>
                </a:lnTo>
                <a:lnTo>
                  <a:pt x="339" y="357"/>
                </a:lnTo>
                <a:lnTo>
                  <a:pt x="344" y="355"/>
                </a:lnTo>
                <a:lnTo>
                  <a:pt x="343" y="350"/>
                </a:lnTo>
                <a:lnTo>
                  <a:pt x="339" y="352"/>
                </a:lnTo>
                <a:close/>
                <a:moveTo>
                  <a:pt x="216" y="96"/>
                </a:moveTo>
                <a:lnTo>
                  <a:pt x="216" y="96"/>
                </a:lnTo>
                <a:lnTo>
                  <a:pt x="218" y="96"/>
                </a:lnTo>
                <a:lnTo>
                  <a:pt x="218" y="92"/>
                </a:lnTo>
                <a:lnTo>
                  <a:pt x="215" y="85"/>
                </a:lnTo>
                <a:lnTo>
                  <a:pt x="215" y="84"/>
                </a:lnTo>
                <a:lnTo>
                  <a:pt x="215" y="85"/>
                </a:lnTo>
                <a:lnTo>
                  <a:pt x="215" y="90"/>
                </a:lnTo>
                <a:lnTo>
                  <a:pt x="216" y="93"/>
                </a:lnTo>
                <a:lnTo>
                  <a:pt x="216" y="96"/>
                </a:lnTo>
                <a:close/>
                <a:moveTo>
                  <a:pt x="229" y="68"/>
                </a:moveTo>
                <a:lnTo>
                  <a:pt x="229" y="68"/>
                </a:lnTo>
                <a:lnTo>
                  <a:pt x="231" y="70"/>
                </a:lnTo>
                <a:lnTo>
                  <a:pt x="231" y="71"/>
                </a:lnTo>
                <a:lnTo>
                  <a:pt x="231" y="74"/>
                </a:lnTo>
                <a:lnTo>
                  <a:pt x="231" y="81"/>
                </a:lnTo>
                <a:lnTo>
                  <a:pt x="231" y="79"/>
                </a:lnTo>
                <a:lnTo>
                  <a:pt x="232" y="71"/>
                </a:lnTo>
                <a:lnTo>
                  <a:pt x="232" y="68"/>
                </a:lnTo>
                <a:lnTo>
                  <a:pt x="232" y="65"/>
                </a:lnTo>
                <a:lnTo>
                  <a:pt x="231" y="66"/>
                </a:lnTo>
                <a:lnTo>
                  <a:pt x="229" y="68"/>
                </a:lnTo>
                <a:close/>
                <a:moveTo>
                  <a:pt x="336" y="163"/>
                </a:moveTo>
                <a:lnTo>
                  <a:pt x="336" y="163"/>
                </a:lnTo>
                <a:lnTo>
                  <a:pt x="335" y="166"/>
                </a:lnTo>
                <a:lnTo>
                  <a:pt x="339" y="166"/>
                </a:lnTo>
                <a:lnTo>
                  <a:pt x="339" y="161"/>
                </a:lnTo>
                <a:lnTo>
                  <a:pt x="336" y="163"/>
                </a:lnTo>
                <a:close/>
                <a:moveTo>
                  <a:pt x="210" y="327"/>
                </a:moveTo>
                <a:lnTo>
                  <a:pt x="210" y="327"/>
                </a:lnTo>
                <a:lnTo>
                  <a:pt x="210" y="325"/>
                </a:lnTo>
                <a:lnTo>
                  <a:pt x="212" y="324"/>
                </a:lnTo>
                <a:lnTo>
                  <a:pt x="210" y="319"/>
                </a:lnTo>
                <a:lnTo>
                  <a:pt x="210" y="317"/>
                </a:lnTo>
                <a:lnTo>
                  <a:pt x="207" y="320"/>
                </a:lnTo>
                <a:lnTo>
                  <a:pt x="210" y="327"/>
                </a:lnTo>
                <a:close/>
                <a:moveTo>
                  <a:pt x="352" y="160"/>
                </a:moveTo>
                <a:lnTo>
                  <a:pt x="352" y="160"/>
                </a:lnTo>
                <a:lnTo>
                  <a:pt x="349" y="160"/>
                </a:lnTo>
                <a:lnTo>
                  <a:pt x="349" y="167"/>
                </a:lnTo>
                <a:lnTo>
                  <a:pt x="352" y="167"/>
                </a:lnTo>
                <a:lnTo>
                  <a:pt x="352" y="160"/>
                </a:lnTo>
                <a:close/>
                <a:moveTo>
                  <a:pt x="49" y="256"/>
                </a:moveTo>
                <a:lnTo>
                  <a:pt x="49" y="256"/>
                </a:lnTo>
                <a:lnTo>
                  <a:pt x="48" y="253"/>
                </a:lnTo>
                <a:lnTo>
                  <a:pt x="48" y="249"/>
                </a:lnTo>
                <a:lnTo>
                  <a:pt x="46" y="249"/>
                </a:lnTo>
                <a:lnTo>
                  <a:pt x="46" y="251"/>
                </a:lnTo>
                <a:lnTo>
                  <a:pt x="46" y="259"/>
                </a:lnTo>
                <a:lnTo>
                  <a:pt x="46" y="261"/>
                </a:lnTo>
                <a:lnTo>
                  <a:pt x="46" y="257"/>
                </a:lnTo>
                <a:lnTo>
                  <a:pt x="46" y="256"/>
                </a:lnTo>
                <a:lnTo>
                  <a:pt x="48" y="256"/>
                </a:lnTo>
                <a:lnTo>
                  <a:pt x="49" y="256"/>
                </a:lnTo>
                <a:close/>
                <a:moveTo>
                  <a:pt x="317" y="52"/>
                </a:moveTo>
                <a:lnTo>
                  <a:pt x="317" y="52"/>
                </a:lnTo>
                <a:lnTo>
                  <a:pt x="319" y="52"/>
                </a:lnTo>
                <a:lnTo>
                  <a:pt x="324" y="51"/>
                </a:lnTo>
                <a:lnTo>
                  <a:pt x="325" y="49"/>
                </a:lnTo>
                <a:lnTo>
                  <a:pt x="324" y="46"/>
                </a:lnTo>
                <a:lnTo>
                  <a:pt x="317" y="52"/>
                </a:lnTo>
                <a:close/>
                <a:moveTo>
                  <a:pt x="335" y="65"/>
                </a:moveTo>
                <a:lnTo>
                  <a:pt x="335" y="65"/>
                </a:lnTo>
                <a:lnTo>
                  <a:pt x="330" y="68"/>
                </a:lnTo>
                <a:lnTo>
                  <a:pt x="330" y="70"/>
                </a:lnTo>
                <a:lnTo>
                  <a:pt x="330" y="71"/>
                </a:lnTo>
                <a:lnTo>
                  <a:pt x="333" y="70"/>
                </a:lnTo>
                <a:lnTo>
                  <a:pt x="335" y="68"/>
                </a:lnTo>
                <a:lnTo>
                  <a:pt x="335" y="65"/>
                </a:lnTo>
                <a:close/>
                <a:moveTo>
                  <a:pt x="29" y="163"/>
                </a:moveTo>
                <a:lnTo>
                  <a:pt x="29" y="163"/>
                </a:lnTo>
                <a:lnTo>
                  <a:pt x="25" y="164"/>
                </a:lnTo>
                <a:lnTo>
                  <a:pt x="25" y="171"/>
                </a:lnTo>
                <a:lnTo>
                  <a:pt x="29" y="169"/>
                </a:lnTo>
                <a:lnTo>
                  <a:pt x="29" y="167"/>
                </a:lnTo>
                <a:lnTo>
                  <a:pt x="29" y="163"/>
                </a:lnTo>
                <a:close/>
                <a:moveTo>
                  <a:pt x="309" y="41"/>
                </a:moveTo>
                <a:lnTo>
                  <a:pt x="309" y="41"/>
                </a:lnTo>
                <a:lnTo>
                  <a:pt x="308" y="41"/>
                </a:lnTo>
                <a:lnTo>
                  <a:pt x="305" y="41"/>
                </a:lnTo>
                <a:lnTo>
                  <a:pt x="302" y="46"/>
                </a:lnTo>
                <a:lnTo>
                  <a:pt x="305" y="46"/>
                </a:lnTo>
                <a:lnTo>
                  <a:pt x="306" y="44"/>
                </a:lnTo>
                <a:lnTo>
                  <a:pt x="308" y="43"/>
                </a:lnTo>
                <a:lnTo>
                  <a:pt x="309" y="41"/>
                </a:lnTo>
                <a:close/>
                <a:moveTo>
                  <a:pt x="55" y="49"/>
                </a:moveTo>
                <a:lnTo>
                  <a:pt x="55" y="49"/>
                </a:lnTo>
                <a:lnTo>
                  <a:pt x="57" y="46"/>
                </a:lnTo>
                <a:lnTo>
                  <a:pt x="59" y="43"/>
                </a:lnTo>
                <a:lnTo>
                  <a:pt x="62" y="40"/>
                </a:lnTo>
                <a:lnTo>
                  <a:pt x="60" y="40"/>
                </a:lnTo>
                <a:lnTo>
                  <a:pt x="59" y="40"/>
                </a:lnTo>
                <a:lnTo>
                  <a:pt x="59" y="41"/>
                </a:lnTo>
                <a:lnTo>
                  <a:pt x="57" y="41"/>
                </a:lnTo>
                <a:lnTo>
                  <a:pt x="55" y="48"/>
                </a:lnTo>
                <a:lnTo>
                  <a:pt x="55" y="49"/>
                </a:lnTo>
                <a:close/>
                <a:moveTo>
                  <a:pt x="231" y="120"/>
                </a:moveTo>
                <a:lnTo>
                  <a:pt x="231" y="120"/>
                </a:lnTo>
                <a:lnTo>
                  <a:pt x="229" y="101"/>
                </a:lnTo>
                <a:lnTo>
                  <a:pt x="229" y="120"/>
                </a:lnTo>
                <a:lnTo>
                  <a:pt x="231" y="120"/>
                </a:lnTo>
                <a:close/>
                <a:moveTo>
                  <a:pt x="276" y="358"/>
                </a:moveTo>
                <a:lnTo>
                  <a:pt x="276" y="358"/>
                </a:lnTo>
                <a:lnTo>
                  <a:pt x="273" y="358"/>
                </a:lnTo>
                <a:lnTo>
                  <a:pt x="273" y="361"/>
                </a:lnTo>
                <a:lnTo>
                  <a:pt x="278" y="361"/>
                </a:lnTo>
                <a:lnTo>
                  <a:pt x="276" y="358"/>
                </a:lnTo>
                <a:close/>
                <a:moveTo>
                  <a:pt x="339" y="120"/>
                </a:moveTo>
                <a:lnTo>
                  <a:pt x="339" y="120"/>
                </a:lnTo>
                <a:lnTo>
                  <a:pt x="339" y="119"/>
                </a:lnTo>
                <a:lnTo>
                  <a:pt x="333" y="119"/>
                </a:lnTo>
                <a:lnTo>
                  <a:pt x="333" y="123"/>
                </a:lnTo>
                <a:lnTo>
                  <a:pt x="339" y="120"/>
                </a:lnTo>
                <a:close/>
                <a:moveTo>
                  <a:pt x="268" y="368"/>
                </a:moveTo>
                <a:lnTo>
                  <a:pt x="268" y="368"/>
                </a:lnTo>
                <a:lnTo>
                  <a:pt x="267" y="365"/>
                </a:lnTo>
                <a:lnTo>
                  <a:pt x="261" y="365"/>
                </a:lnTo>
                <a:lnTo>
                  <a:pt x="261" y="366"/>
                </a:lnTo>
                <a:lnTo>
                  <a:pt x="262" y="366"/>
                </a:lnTo>
                <a:lnTo>
                  <a:pt x="264" y="366"/>
                </a:lnTo>
                <a:lnTo>
                  <a:pt x="265" y="368"/>
                </a:lnTo>
                <a:lnTo>
                  <a:pt x="264" y="368"/>
                </a:lnTo>
                <a:lnTo>
                  <a:pt x="268" y="368"/>
                </a:lnTo>
                <a:close/>
                <a:moveTo>
                  <a:pt x="213" y="283"/>
                </a:moveTo>
                <a:lnTo>
                  <a:pt x="213" y="283"/>
                </a:lnTo>
                <a:lnTo>
                  <a:pt x="213" y="286"/>
                </a:lnTo>
                <a:lnTo>
                  <a:pt x="215" y="286"/>
                </a:lnTo>
                <a:lnTo>
                  <a:pt x="218" y="283"/>
                </a:lnTo>
                <a:lnTo>
                  <a:pt x="218" y="281"/>
                </a:lnTo>
                <a:lnTo>
                  <a:pt x="218" y="279"/>
                </a:lnTo>
                <a:lnTo>
                  <a:pt x="213" y="283"/>
                </a:lnTo>
                <a:close/>
                <a:moveTo>
                  <a:pt x="207" y="27"/>
                </a:moveTo>
                <a:lnTo>
                  <a:pt x="207" y="27"/>
                </a:lnTo>
                <a:lnTo>
                  <a:pt x="205" y="32"/>
                </a:lnTo>
                <a:lnTo>
                  <a:pt x="208" y="32"/>
                </a:lnTo>
                <a:lnTo>
                  <a:pt x="210" y="29"/>
                </a:lnTo>
                <a:lnTo>
                  <a:pt x="210" y="27"/>
                </a:lnTo>
                <a:lnTo>
                  <a:pt x="207" y="27"/>
                </a:lnTo>
                <a:close/>
                <a:moveTo>
                  <a:pt x="142" y="19"/>
                </a:moveTo>
                <a:lnTo>
                  <a:pt x="142" y="19"/>
                </a:lnTo>
                <a:lnTo>
                  <a:pt x="142" y="22"/>
                </a:lnTo>
                <a:lnTo>
                  <a:pt x="147" y="22"/>
                </a:lnTo>
                <a:lnTo>
                  <a:pt x="149" y="22"/>
                </a:lnTo>
                <a:lnTo>
                  <a:pt x="150" y="21"/>
                </a:lnTo>
                <a:lnTo>
                  <a:pt x="142" y="19"/>
                </a:lnTo>
                <a:close/>
                <a:moveTo>
                  <a:pt x="111" y="373"/>
                </a:moveTo>
                <a:lnTo>
                  <a:pt x="111" y="373"/>
                </a:lnTo>
                <a:lnTo>
                  <a:pt x="117" y="373"/>
                </a:lnTo>
                <a:lnTo>
                  <a:pt x="117" y="369"/>
                </a:lnTo>
                <a:lnTo>
                  <a:pt x="112" y="369"/>
                </a:lnTo>
                <a:lnTo>
                  <a:pt x="111" y="373"/>
                </a:lnTo>
                <a:close/>
                <a:moveTo>
                  <a:pt x="204" y="119"/>
                </a:moveTo>
                <a:lnTo>
                  <a:pt x="204" y="119"/>
                </a:lnTo>
                <a:lnTo>
                  <a:pt x="205" y="126"/>
                </a:lnTo>
                <a:lnTo>
                  <a:pt x="207" y="126"/>
                </a:lnTo>
                <a:lnTo>
                  <a:pt x="207" y="122"/>
                </a:lnTo>
                <a:lnTo>
                  <a:pt x="207" y="120"/>
                </a:lnTo>
                <a:lnTo>
                  <a:pt x="205" y="119"/>
                </a:lnTo>
                <a:lnTo>
                  <a:pt x="204" y="119"/>
                </a:lnTo>
                <a:close/>
                <a:moveTo>
                  <a:pt x="145" y="366"/>
                </a:moveTo>
                <a:lnTo>
                  <a:pt x="145" y="366"/>
                </a:lnTo>
                <a:lnTo>
                  <a:pt x="145" y="371"/>
                </a:lnTo>
                <a:lnTo>
                  <a:pt x="150" y="371"/>
                </a:lnTo>
                <a:lnTo>
                  <a:pt x="149" y="366"/>
                </a:lnTo>
                <a:lnTo>
                  <a:pt x="145" y="366"/>
                </a:lnTo>
                <a:close/>
                <a:moveTo>
                  <a:pt x="153" y="136"/>
                </a:moveTo>
                <a:lnTo>
                  <a:pt x="153" y="136"/>
                </a:lnTo>
                <a:lnTo>
                  <a:pt x="158" y="136"/>
                </a:lnTo>
                <a:lnTo>
                  <a:pt x="161" y="133"/>
                </a:lnTo>
                <a:lnTo>
                  <a:pt x="158" y="131"/>
                </a:lnTo>
                <a:lnTo>
                  <a:pt x="153" y="136"/>
                </a:lnTo>
                <a:close/>
                <a:moveTo>
                  <a:pt x="163" y="317"/>
                </a:moveTo>
                <a:lnTo>
                  <a:pt x="163" y="317"/>
                </a:lnTo>
                <a:lnTo>
                  <a:pt x="163" y="314"/>
                </a:lnTo>
                <a:lnTo>
                  <a:pt x="161" y="311"/>
                </a:lnTo>
                <a:lnTo>
                  <a:pt x="160" y="309"/>
                </a:lnTo>
                <a:lnTo>
                  <a:pt x="160" y="314"/>
                </a:lnTo>
                <a:lnTo>
                  <a:pt x="160" y="316"/>
                </a:lnTo>
                <a:lnTo>
                  <a:pt x="163" y="317"/>
                </a:lnTo>
                <a:close/>
                <a:moveTo>
                  <a:pt x="38" y="84"/>
                </a:moveTo>
                <a:lnTo>
                  <a:pt x="38" y="84"/>
                </a:lnTo>
                <a:lnTo>
                  <a:pt x="35" y="85"/>
                </a:lnTo>
                <a:lnTo>
                  <a:pt x="35" y="87"/>
                </a:lnTo>
                <a:lnTo>
                  <a:pt x="35" y="89"/>
                </a:lnTo>
                <a:lnTo>
                  <a:pt x="35" y="92"/>
                </a:lnTo>
                <a:lnTo>
                  <a:pt x="37" y="90"/>
                </a:lnTo>
                <a:lnTo>
                  <a:pt x="38" y="90"/>
                </a:lnTo>
                <a:lnTo>
                  <a:pt x="38" y="84"/>
                </a:lnTo>
                <a:close/>
                <a:moveTo>
                  <a:pt x="349" y="131"/>
                </a:moveTo>
                <a:lnTo>
                  <a:pt x="349" y="131"/>
                </a:lnTo>
                <a:lnTo>
                  <a:pt x="349" y="136"/>
                </a:lnTo>
                <a:lnTo>
                  <a:pt x="352" y="136"/>
                </a:lnTo>
                <a:lnTo>
                  <a:pt x="352" y="131"/>
                </a:lnTo>
                <a:lnTo>
                  <a:pt x="349" y="131"/>
                </a:lnTo>
                <a:close/>
                <a:moveTo>
                  <a:pt x="278" y="21"/>
                </a:moveTo>
                <a:lnTo>
                  <a:pt x="278" y="21"/>
                </a:lnTo>
                <a:lnTo>
                  <a:pt x="273" y="19"/>
                </a:lnTo>
                <a:lnTo>
                  <a:pt x="275" y="25"/>
                </a:lnTo>
                <a:lnTo>
                  <a:pt x="276" y="24"/>
                </a:lnTo>
                <a:lnTo>
                  <a:pt x="278" y="24"/>
                </a:lnTo>
                <a:lnTo>
                  <a:pt x="278" y="21"/>
                </a:lnTo>
                <a:close/>
                <a:moveTo>
                  <a:pt x="37" y="327"/>
                </a:moveTo>
                <a:lnTo>
                  <a:pt x="37" y="327"/>
                </a:lnTo>
                <a:lnTo>
                  <a:pt x="32" y="324"/>
                </a:lnTo>
                <a:lnTo>
                  <a:pt x="30" y="327"/>
                </a:lnTo>
                <a:lnTo>
                  <a:pt x="30" y="330"/>
                </a:lnTo>
                <a:lnTo>
                  <a:pt x="37" y="327"/>
                </a:lnTo>
                <a:close/>
                <a:moveTo>
                  <a:pt x="122" y="19"/>
                </a:moveTo>
                <a:lnTo>
                  <a:pt x="122" y="19"/>
                </a:lnTo>
                <a:lnTo>
                  <a:pt x="112" y="21"/>
                </a:lnTo>
                <a:lnTo>
                  <a:pt x="123" y="22"/>
                </a:lnTo>
                <a:lnTo>
                  <a:pt x="122" y="19"/>
                </a:lnTo>
                <a:close/>
                <a:moveTo>
                  <a:pt x="204" y="103"/>
                </a:moveTo>
                <a:lnTo>
                  <a:pt x="204" y="103"/>
                </a:lnTo>
                <a:lnTo>
                  <a:pt x="202" y="103"/>
                </a:lnTo>
                <a:lnTo>
                  <a:pt x="204" y="109"/>
                </a:lnTo>
                <a:lnTo>
                  <a:pt x="204" y="114"/>
                </a:lnTo>
                <a:lnTo>
                  <a:pt x="205" y="114"/>
                </a:lnTo>
                <a:lnTo>
                  <a:pt x="204" y="103"/>
                </a:lnTo>
                <a:close/>
                <a:moveTo>
                  <a:pt x="178" y="226"/>
                </a:moveTo>
                <a:lnTo>
                  <a:pt x="178" y="226"/>
                </a:lnTo>
                <a:lnTo>
                  <a:pt x="182" y="227"/>
                </a:lnTo>
                <a:lnTo>
                  <a:pt x="186" y="227"/>
                </a:lnTo>
                <a:lnTo>
                  <a:pt x="186" y="226"/>
                </a:lnTo>
                <a:lnTo>
                  <a:pt x="178" y="226"/>
                </a:lnTo>
                <a:close/>
                <a:moveTo>
                  <a:pt x="213" y="232"/>
                </a:moveTo>
                <a:lnTo>
                  <a:pt x="213" y="232"/>
                </a:lnTo>
                <a:lnTo>
                  <a:pt x="210" y="232"/>
                </a:lnTo>
                <a:lnTo>
                  <a:pt x="215" y="237"/>
                </a:lnTo>
                <a:lnTo>
                  <a:pt x="215" y="235"/>
                </a:lnTo>
                <a:lnTo>
                  <a:pt x="213" y="232"/>
                </a:lnTo>
                <a:close/>
                <a:moveTo>
                  <a:pt x="193" y="273"/>
                </a:moveTo>
                <a:lnTo>
                  <a:pt x="193" y="273"/>
                </a:lnTo>
                <a:lnTo>
                  <a:pt x="190" y="272"/>
                </a:lnTo>
                <a:lnTo>
                  <a:pt x="186" y="273"/>
                </a:lnTo>
                <a:lnTo>
                  <a:pt x="186" y="276"/>
                </a:lnTo>
                <a:lnTo>
                  <a:pt x="190" y="275"/>
                </a:lnTo>
                <a:lnTo>
                  <a:pt x="193" y="273"/>
                </a:lnTo>
                <a:close/>
                <a:moveTo>
                  <a:pt x="156" y="240"/>
                </a:moveTo>
                <a:lnTo>
                  <a:pt x="156" y="240"/>
                </a:lnTo>
                <a:lnTo>
                  <a:pt x="156" y="243"/>
                </a:lnTo>
                <a:lnTo>
                  <a:pt x="158" y="246"/>
                </a:lnTo>
                <a:lnTo>
                  <a:pt x="161" y="245"/>
                </a:lnTo>
                <a:lnTo>
                  <a:pt x="156" y="240"/>
                </a:lnTo>
                <a:close/>
                <a:moveTo>
                  <a:pt x="234" y="24"/>
                </a:moveTo>
                <a:lnTo>
                  <a:pt x="234" y="24"/>
                </a:lnTo>
                <a:lnTo>
                  <a:pt x="231" y="29"/>
                </a:lnTo>
                <a:lnTo>
                  <a:pt x="232" y="32"/>
                </a:lnTo>
                <a:lnTo>
                  <a:pt x="234" y="27"/>
                </a:lnTo>
                <a:lnTo>
                  <a:pt x="234" y="24"/>
                </a:lnTo>
                <a:close/>
                <a:moveTo>
                  <a:pt x="188" y="112"/>
                </a:moveTo>
                <a:lnTo>
                  <a:pt x="188" y="112"/>
                </a:lnTo>
                <a:lnTo>
                  <a:pt x="188" y="109"/>
                </a:lnTo>
                <a:lnTo>
                  <a:pt x="182" y="112"/>
                </a:lnTo>
                <a:lnTo>
                  <a:pt x="188" y="112"/>
                </a:lnTo>
                <a:close/>
                <a:moveTo>
                  <a:pt x="147" y="358"/>
                </a:moveTo>
                <a:lnTo>
                  <a:pt x="147" y="358"/>
                </a:lnTo>
                <a:lnTo>
                  <a:pt x="149" y="354"/>
                </a:lnTo>
                <a:lnTo>
                  <a:pt x="149" y="352"/>
                </a:lnTo>
                <a:lnTo>
                  <a:pt x="147" y="352"/>
                </a:lnTo>
                <a:lnTo>
                  <a:pt x="145" y="350"/>
                </a:lnTo>
                <a:lnTo>
                  <a:pt x="144" y="350"/>
                </a:lnTo>
                <a:lnTo>
                  <a:pt x="147" y="357"/>
                </a:lnTo>
                <a:lnTo>
                  <a:pt x="147" y="358"/>
                </a:lnTo>
                <a:close/>
                <a:moveTo>
                  <a:pt x="303" y="32"/>
                </a:moveTo>
                <a:lnTo>
                  <a:pt x="303" y="32"/>
                </a:lnTo>
                <a:lnTo>
                  <a:pt x="302" y="32"/>
                </a:lnTo>
                <a:lnTo>
                  <a:pt x="297" y="37"/>
                </a:lnTo>
                <a:lnTo>
                  <a:pt x="302" y="37"/>
                </a:lnTo>
                <a:lnTo>
                  <a:pt x="303" y="35"/>
                </a:lnTo>
                <a:lnTo>
                  <a:pt x="303" y="32"/>
                </a:lnTo>
                <a:close/>
                <a:moveTo>
                  <a:pt x="32" y="119"/>
                </a:moveTo>
                <a:lnTo>
                  <a:pt x="32" y="119"/>
                </a:lnTo>
                <a:lnTo>
                  <a:pt x="32" y="112"/>
                </a:lnTo>
                <a:lnTo>
                  <a:pt x="30" y="114"/>
                </a:lnTo>
                <a:lnTo>
                  <a:pt x="29" y="115"/>
                </a:lnTo>
                <a:lnTo>
                  <a:pt x="29" y="117"/>
                </a:lnTo>
                <a:lnTo>
                  <a:pt x="29" y="120"/>
                </a:lnTo>
                <a:lnTo>
                  <a:pt x="32" y="119"/>
                </a:lnTo>
                <a:close/>
                <a:moveTo>
                  <a:pt x="191" y="54"/>
                </a:moveTo>
                <a:lnTo>
                  <a:pt x="191" y="54"/>
                </a:lnTo>
                <a:lnTo>
                  <a:pt x="194" y="52"/>
                </a:lnTo>
                <a:lnTo>
                  <a:pt x="193" y="46"/>
                </a:lnTo>
                <a:lnTo>
                  <a:pt x="191" y="46"/>
                </a:lnTo>
                <a:lnTo>
                  <a:pt x="191" y="54"/>
                </a:lnTo>
                <a:close/>
                <a:moveTo>
                  <a:pt x="193" y="24"/>
                </a:moveTo>
                <a:lnTo>
                  <a:pt x="193" y="24"/>
                </a:lnTo>
                <a:lnTo>
                  <a:pt x="194" y="24"/>
                </a:lnTo>
                <a:lnTo>
                  <a:pt x="194" y="18"/>
                </a:lnTo>
                <a:lnTo>
                  <a:pt x="191" y="18"/>
                </a:lnTo>
                <a:lnTo>
                  <a:pt x="193" y="24"/>
                </a:lnTo>
                <a:close/>
                <a:moveTo>
                  <a:pt x="248" y="363"/>
                </a:moveTo>
                <a:lnTo>
                  <a:pt x="248" y="363"/>
                </a:lnTo>
                <a:lnTo>
                  <a:pt x="249" y="366"/>
                </a:lnTo>
                <a:lnTo>
                  <a:pt x="254" y="366"/>
                </a:lnTo>
                <a:lnTo>
                  <a:pt x="253" y="365"/>
                </a:lnTo>
                <a:lnTo>
                  <a:pt x="253" y="363"/>
                </a:lnTo>
                <a:lnTo>
                  <a:pt x="248" y="363"/>
                </a:lnTo>
                <a:close/>
                <a:moveTo>
                  <a:pt x="332" y="44"/>
                </a:moveTo>
                <a:lnTo>
                  <a:pt x="332" y="44"/>
                </a:lnTo>
                <a:lnTo>
                  <a:pt x="330" y="38"/>
                </a:lnTo>
                <a:lnTo>
                  <a:pt x="328" y="41"/>
                </a:lnTo>
                <a:lnTo>
                  <a:pt x="328" y="48"/>
                </a:lnTo>
                <a:lnTo>
                  <a:pt x="332" y="44"/>
                </a:lnTo>
                <a:close/>
                <a:moveTo>
                  <a:pt x="343" y="229"/>
                </a:moveTo>
                <a:lnTo>
                  <a:pt x="343" y="229"/>
                </a:lnTo>
                <a:lnTo>
                  <a:pt x="349" y="229"/>
                </a:lnTo>
                <a:lnTo>
                  <a:pt x="347" y="226"/>
                </a:lnTo>
                <a:lnTo>
                  <a:pt x="343" y="226"/>
                </a:lnTo>
                <a:lnTo>
                  <a:pt x="343" y="229"/>
                </a:lnTo>
                <a:close/>
                <a:moveTo>
                  <a:pt x="210" y="354"/>
                </a:moveTo>
                <a:lnTo>
                  <a:pt x="210" y="354"/>
                </a:lnTo>
                <a:lnTo>
                  <a:pt x="212" y="358"/>
                </a:lnTo>
                <a:lnTo>
                  <a:pt x="215" y="358"/>
                </a:lnTo>
                <a:lnTo>
                  <a:pt x="215" y="354"/>
                </a:lnTo>
                <a:lnTo>
                  <a:pt x="210" y="354"/>
                </a:lnTo>
                <a:close/>
                <a:moveTo>
                  <a:pt x="358" y="336"/>
                </a:moveTo>
                <a:lnTo>
                  <a:pt x="358" y="336"/>
                </a:lnTo>
                <a:lnTo>
                  <a:pt x="357" y="346"/>
                </a:lnTo>
                <a:lnTo>
                  <a:pt x="358" y="343"/>
                </a:lnTo>
                <a:lnTo>
                  <a:pt x="360" y="339"/>
                </a:lnTo>
                <a:lnTo>
                  <a:pt x="360" y="338"/>
                </a:lnTo>
                <a:lnTo>
                  <a:pt x="360" y="336"/>
                </a:lnTo>
                <a:lnTo>
                  <a:pt x="358" y="336"/>
                </a:lnTo>
                <a:close/>
                <a:moveTo>
                  <a:pt x="279" y="358"/>
                </a:moveTo>
                <a:lnTo>
                  <a:pt x="279" y="358"/>
                </a:lnTo>
                <a:lnTo>
                  <a:pt x="281" y="361"/>
                </a:lnTo>
                <a:lnTo>
                  <a:pt x="281" y="363"/>
                </a:lnTo>
                <a:lnTo>
                  <a:pt x="284" y="363"/>
                </a:lnTo>
                <a:lnTo>
                  <a:pt x="284" y="358"/>
                </a:lnTo>
                <a:lnTo>
                  <a:pt x="279" y="358"/>
                </a:lnTo>
                <a:close/>
                <a:moveTo>
                  <a:pt x="205" y="51"/>
                </a:moveTo>
                <a:lnTo>
                  <a:pt x="205" y="51"/>
                </a:lnTo>
                <a:lnTo>
                  <a:pt x="208" y="49"/>
                </a:lnTo>
                <a:lnTo>
                  <a:pt x="208" y="46"/>
                </a:lnTo>
                <a:lnTo>
                  <a:pt x="208" y="44"/>
                </a:lnTo>
                <a:lnTo>
                  <a:pt x="207" y="44"/>
                </a:lnTo>
                <a:lnTo>
                  <a:pt x="205" y="48"/>
                </a:lnTo>
                <a:lnTo>
                  <a:pt x="205" y="51"/>
                </a:lnTo>
                <a:close/>
                <a:moveTo>
                  <a:pt x="16" y="242"/>
                </a:moveTo>
                <a:lnTo>
                  <a:pt x="16" y="242"/>
                </a:lnTo>
                <a:lnTo>
                  <a:pt x="18" y="238"/>
                </a:lnTo>
                <a:lnTo>
                  <a:pt x="18" y="234"/>
                </a:lnTo>
                <a:lnTo>
                  <a:pt x="14" y="235"/>
                </a:lnTo>
                <a:lnTo>
                  <a:pt x="16" y="242"/>
                </a:lnTo>
                <a:close/>
                <a:moveTo>
                  <a:pt x="40" y="163"/>
                </a:moveTo>
                <a:lnTo>
                  <a:pt x="40" y="163"/>
                </a:lnTo>
                <a:lnTo>
                  <a:pt x="41" y="153"/>
                </a:lnTo>
                <a:lnTo>
                  <a:pt x="40" y="155"/>
                </a:lnTo>
                <a:lnTo>
                  <a:pt x="38" y="156"/>
                </a:lnTo>
                <a:lnTo>
                  <a:pt x="38" y="161"/>
                </a:lnTo>
                <a:lnTo>
                  <a:pt x="38" y="163"/>
                </a:lnTo>
                <a:lnTo>
                  <a:pt x="40" y="163"/>
                </a:lnTo>
                <a:close/>
                <a:moveTo>
                  <a:pt x="308" y="361"/>
                </a:moveTo>
                <a:lnTo>
                  <a:pt x="308" y="361"/>
                </a:lnTo>
                <a:lnTo>
                  <a:pt x="306" y="360"/>
                </a:lnTo>
                <a:lnTo>
                  <a:pt x="300" y="360"/>
                </a:lnTo>
                <a:lnTo>
                  <a:pt x="302" y="361"/>
                </a:lnTo>
                <a:lnTo>
                  <a:pt x="308" y="361"/>
                </a:lnTo>
                <a:close/>
                <a:moveTo>
                  <a:pt x="46" y="279"/>
                </a:moveTo>
                <a:lnTo>
                  <a:pt x="46" y="279"/>
                </a:lnTo>
                <a:lnTo>
                  <a:pt x="46" y="281"/>
                </a:lnTo>
                <a:lnTo>
                  <a:pt x="44" y="281"/>
                </a:lnTo>
                <a:lnTo>
                  <a:pt x="44" y="283"/>
                </a:lnTo>
                <a:lnTo>
                  <a:pt x="44" y="287"/>
                </a:lnTo>
                <a:lnTo>
                  <a:pt x="46" y="287"/>
                </a:lnTo>
                <a:lnTo>
                  <a:pt x="48" y="286"/>
                </a:lnTo>
                <a:lnTo>
                  <a:pt x="48" y="283"/>
                </a:lnTo>
                <a:lnTo>
                  <a:pt x="46" y="279"/>
                </a:lnTo>
                <a:close/>
                <a:moveTo>
                  <a:pt x="275" y="368"/>
                </a:moveTo>
                <a:lnTo>
                  <a:pt x="275" y="368"/>
                </a:lnTo>
                <a:lnTo>
                  <a:pt x="278" y="368"/>
                </a:lnTo>
                <a:lnTo>
                  <a:pt x="279" y="368"/>
                </a:lnTo>
                <a:lnTo>
                  <a:pt x="279" y="366"/>
                </a:lnTo>
                <a:lnTo>
                  <a:pt x="279" y="365"/>
                </a:lnTo>
                <a:lnTo>
                  <a:pt x="273" y="365"/>
                </a:lnTo>
                <a:lnTo>
                  <a:pt x="275" y="368"/>
                </a:lnTo>
                <a:close/>
                <a:moveTo>
                  <a:pt x="191" y="303"/>
                </a:moveTo>
                <a:lnTo>
                  <a:pt x="191" y="303"/>
                </a:lnTo>
                <a:lnTo>
                  <a:pt x="191" y="308"/>
                </a:lnTo>
                <a:lnTo>
                  <a:pt x="194" y="308"/>
                </a:lnTo>
                <a:lnTo>
                  <a:pt x="196" y="306"/>
                </a:lnTo>
                <a:lnTo>
                  <a:pt x="196" y="305"/>
                </a:lnTo>
                <a:lnTo>
                  <a:pt x="191" y="303"/>
                </a:lnTo>
                <a:close/>
                <a:moveTo>
                  <a:pt x="208" y="287"/>
                </a:moveTo>
                <a:lnTo>
                  <a:pt x="208" y="287"/>
                </a:lnTo>
                <a:lnTo>
                  <a:pt x="207" y="287"/>
                </a:lnTo>
                <a:lnTo>
                  <a:pt x="204" y="287"/>
                </a:lnTo>
                <a:lnTo>
                  <a:pt x="202" y="289"/>
                </a:lnTo>
                <a:lnTo>
                  <a:pt x="202" y="290"/>
                </a:lnTo>
                <a:lnTo>
                  <a:pt x="208" y="290"/>
                </a:lnTo>
                <a:lnTo>
                  <a:pt x="208" y="287"/>
                </a:lnTo>
                <a:close/>
                <a:moveTo>
                  <a:pt x="188" y="125"/>
                </a:moveTo>
                <a:lnTo>
                  <a:pt x="188" y="125"/>
                </a:lnTo>
                <a:lnTo>
                  <a:pt x="188" y="122"/>
                </a:lnTo>
                <a:lnTo>
                  <a:pt x="180" y="125"/>
                </a:lnTo>
                <a:lnTo>
                  <a:pt x="185" y="125"/>
                </a:lnTo>
                <a:lnTo>
                  <a:pt x="188" y="125"/>
                </a:lnTo>
                <a:close/>
                <a:moveTo>
                  <a:pt x="226" y="338"/>
                </a:moveTo>
                <a:lnTo>
                  <a:pt x="226" y="338"/>
                </a:lnTo>
                <a:lnTo>
                  <a:pt x="224" y="346"/>
                </a:lnTo>
                <a:lnTo>
                  <a:pt x="227" y="346"/>
                </a:lnTo>
                <a:lnTo>
                  <a:pt x="226" y="338"/>
                </a:lnTo>
                <a:close/>
                <a:moveTo>
                  <a:pt x="235" y="19"/>
                </a:moveTo>
                <a:lnTo>
                  <a:pt x="235" y="19"/>
                </a:lnTo>
                <a:lnTo>
                  <a:pt x="237" y="16"/>
                </a:lnTo>
                <a:lnTo>
                  <a:pt x="238" y="14"/>
                </a:lnTo>
                <a:lnTo>
                  <a:pt x="232" y="14"/>
                </a:lnTo>
                <a:lnTo>
                  <a:pt x="235" y="19"/>
                </a:lnTo>
                <a:close/>
                <a:moveTo>
                  <a:pt x="35" y="251"/>
                </a:moveTo>
                <a:lnTo>
                  <a:pt x="35" y="251"/>
                </a:lnTo>
                <a:lnTo>
                  <a:pt x="37" y="251"/>
                </a:lnTo>
                <a:lnTo>
                  <a:pt x="37" y="249"/>
                </a:lnTo>
                <a:lnTo>
                  <a:pt x="37" y="248"/>
                </a:lnTo>
                <a:lnTo>
                  <a:pt x="37" y="243"/>
                </a:lnTo>
                <a:lnTo>
                  <a:pt x="37" y="242"/>
                </a:lnTo>
                <a:lnTo>
                  <a:pt x="35" y="243"/>
                </a:lnTo>
                <a:lnTo>
                  <a:pt x="35" y="251"/>
                </a:lnTo>
                <a:close/>
                <a:moveTo>
                  <a:pt x="204" y="226"/>
                </a:moveTo>
                <a:lnTo>
                  <a:pt x="204" y="226"/>
                </a:lnTo>
                <a:lnTo>
                  <a:pt x="205" y="227"/>
                </a:lnTo>
                <a:lnTo>
                  <a:pt x="207" y="229"/>
                </a:lnTo>
                <a:lnTo>
                  <a:pt x="212" y="229"/>
                </a:lnTo>
                <a:lnTo>
                  <a:pt x="212" y="226"/>
                </a:lnTo>
                <a:lnTo>
                  <a:pt x="204" y="226"/>
                </a:lnTo>
                <a:close/>
                <a:moveTo>
                  <a:pt x="332" y="219"/>
                </a:moveTo>
                <a:lnTo>
                  <a:pt x="332" y="219"/>
                </a:lnTo>
                <a:lnTo>
                  <a:pt x="332" y="226"/>
                </a:lnTo>
                <a:lnTo>
                  <a:pt x="336" y="224"/>
                </a:lnTo>
                <a:lnTo>
                  <a:pt x="335" y="223"/>
                </a:lnTo>
                <a:lnTo>
                  <a:pt x="335" y="221"/>
                </a:lnTo>
                <a:lnTo>
                  <a:pt x="332" y="219"/>
                </a:lnTo>
                <a:close/>
                <a:moveTo>
                  <a:pt x="332" y="87"/>
                </a:moveTo>
                <a:lnTo>
                  <a:pt x="332" y="87"/>
                </a:lnTo>
                <a:lnTo>
                  <a:pt x="332" y="90"/>
                </a:lnTo>
                <a:lnTo>
                  <a:pt x="336" y="87"/>
                </a:lnTo>
                <a:lnTo>
                  <a:pt x="336" y="85"/>
                </a:lnTo>
                <a:lnTo>
                  <a:pt x="335" y="85"/>
                </a:lnTo>
                <a:lnTo>
                  <a:pt x="332" y="87"/>
                </a:lnTo>
                <a:close/>
                <a:moveTo>
                  <a:pt x="24" y="227"/>
                </a:moveTo>
                <a:lnTo>
                  <a:pt x="24" y="227"/>
                </a:lnTo>
                <a:lnTo>
                  <a:pt x="27" y="227"/>
                </a:lnTo>
                <a:lnTo>
                  <a:pt x="27" y="226"/>
                </a:lnTo>
                <a:lnTo>
                  <a:pt x="27" y="221"/>
                </a:lnTo>
                <a:lnTo>
                  <a:pt x="25" y="223"/>
                </a:lnTo>
                <a:lnTo>
                  <a:pt x="24" y="226"/>
                </a:lnTo>
                <a:lnTo>
                  <a:pt x="24" y="227"/>
                </a:lnTo>
                <a:close/>
                <a:moveTo>
                  <a:pt x="185" y="59"/>
                </a:moveTo>
                <a:lnTo>
                  <a:pt x="185" y="59"/>
                </a:lnTo>
                <a:lnTo>
                  <a:pt x="183" y="59"/>
                </a:lnTo>
                <a:lnTo>
                  <a:pt x="182" y="63"/>
                </a:lnTo>
                <a:lnTo>
                  <a:pt x="180" y="66"/>
                </a:lnTo>
                <a:lnTo>
                  <a:pt x="182" y="65"/>
                </a:lnTo>
                <a:lnTo>
                  <a:pt x="183" y="65"/>
                </a:lnTo>
                <a:lnTo>
                  <a:pt x="183" y="63"/>
                </a:lnTo>
                <a:lnTo>
                  <a:pt x="185" y="62"/>
                </a:lnTo>
                <a:lnTo>
                  <a:pt x="185" y="60"/>
                </a:lnTo>
                <a:lnTo>
                  <a:pt x="185" y="59"/>
                </a:lnTo>
                <a:close/>
                <a:moveTo>
                  <a:pt x="246" y="37"/>
                </a:moveTo>
                <a:lnTo>
                  <a:pt x="246" y="37"/>
                </a:lnTo>
                <a:lnTo>
                  <a:pt x="246" y="33"/>
                </a:lnTo>
                <a:lnTo>
                  <a:pt x="245" y="29"/>
                </a:lnTo>
                <a:lnTo>
                  <a:pt x="243" y="30"/>
                </a:lnTo>
                <a:lnTo>
                  <a:pt x="245" y="33"/>
                </a:lnTo>
                <a:lnTo>
                  <a:pt x="246" y="37"/>
                </a:lnTo>
                <a:close/>
                <a:moveTo>
                  <a:pt x="333" y="136"/>
                </a:moveTo>
                <a:lnTo>
                  <a:pt x="333" y="136"/>
                </a:lnTo>
                <a:lnTo>
                  <a:pt x="339" y="136"/>
                </a:lnTo>
                <a:lnTo>
                  <a:pt x="339" y="133"/>
                </a:lnTo>
                <a:lnTo>
                  <a:pt x="333" y="134"/>
                </a:lnTo>
                <a:lnTo>
                  <a:pt x="333" y="136"/>
                </a:lnTo>
                <a:close/>
                <a:moveTo>
                  <a:pt x="153" y="284"/>
                </a:moveTo>
                <a:lnTo>
                  <a:pt x="153" y="284"/>
                </a:lnTo>
                <a:lnTo>
                  <a:pt x="155" y="284"/>
                </a:lnTo>
                <a:lnTo>
                  <a:pt x="155" y="279"/>
                </a:lnTo>
                <a:lnTo>
                  <a:pt x="153" y="279"/>
                </a:lnTo>
                <a:lnTo>
                  <a:pt x="152" y="275"/>
                </a:lnTo>
                <a:lnTo>
                  <a:pt x="150" y="275"/>
                </a:lnTo>
                <a:lnTo>
                  <a:pt x="150" y="281"/>
                </a:lnTo>
                <a:lnTo>
                  <a:pt x="150" y="283"/>
                </a:lnTo>
                <a:lnTo>
                  <a:pt x="152" y="281"/>
                </a:lnTo>
                <a:lnTo>
                  <a:pt x="152" y="279"/>
                </a:lnTo>
                <a:lnTo>
                  <a:pt x="153" y="281"/>
                </a:lnTo>
                <a:lnTo>
                  <a:pt x="153" y="283"/>
                </a:lnTo>
                <a:lnTo>
                  <a:pt x="153" y="284"/>
                </a:lnTo>
                <a:close/>
                <a:moveTo>
                  <a:pt x="330" y="65"/>
                </a:moveTo>
                <a:lnTo>
                  <a:pt x="330" y="65"/>
                </a:lnTo>
                <a:lnTo>
                  <a:pt x="333" y="62"/>
                </a:lnTo>
                <a:lnTo>
                  <a:pt x="335" y="60"/>
                </a:lnTo>
                <a:lnTo>
                  <a:pt x="335" y="59"/>
                </a:lnTo>
                <a:lnTo>
                  <a:pt x="330" y="62"/>
                </a:lnTo>
                <a:lnTo>
                  <a:pt x="330" y="65"/>
                </a:lnTo>
                <a:close/>
                <a:moveTo>
                  <a:pt x="57" y="369"/>
                </a:moveTo>
                <a:lnTo>
                  <a:pt x="57" y="369"/>
                </a:lnTo>
                <a:lnTo>
                  <a:pt x="55" y="363"/>
                </a:lnTo>
                <a:lnTo>
                  <a:pt x="54" y="363"/>
                </a:lnTo>
                <a:lnTo>
                  <a:pt x="54" y="371"/>
                </a:lnTo>
                <a:lnTo>
                  <a:pt x="57" y="369"/>
                </a:lnTo>
                <a:close/>
                <a:moveTo>
                  <a:pt x="194" y="106"/>
                </a:moveTo>
                <a:lnTo>
                  <a:pt x="194" y="106"/>
                </a:lnTo>
                <a:lnTo>
                  <a:pt x="193" y="106"/>
                </a:lnTo>
                <a:lnTo>
                  <a:pt x="191" y="114"/>
                </a:lnTo>
                <a:lnTo>
                  <a:pt x="194" y="114"/>
                </a:lnTo>
                <a:lnTo>
                  <a:pt x="194" y="106"/>
                </a:lnTo>
                <a:close/>
                <a:moveTo>
                  <a:pt x="199" y="270"/>
                </a:moveTo>
                <a:lnTo>
                  <a:pt x="199" y="270"/>
                </a:lnTo>
                <a:lnTo>
                  <a:pt x="202" y="272"/>
                </a:lnTo>
                <a:lnTo>
                  <a:pt x="204" y="270"/>
                </a:lnTo>
                <a:lnTo>
                  <a:pt x="204" y="267"/>
                </a:lnTo>
                <a:lnTo>
                  <a:pt x="199" y="270"/>
                </a:lnTo>
                <a:close/>
                <a:moveTo>
                  <a:pt x="44" y="73"/>
                </a:moveTo>
                <a:lnTo>
                  <a:pt x="44" y="73"/>
                </a:lnTo>
                <a:lnTo>
                  <a:pt x="46" y="73"/>
                </a:lnTo>
                <a:lnTo>
                  <a:pt x="48" y="74"/>
                </a:lnTo>
                <a:lnTo>
                  <a:pt x="48" y="76"/>
                </a:lnTo>
                <a:lnTo>
                  <a:pt x="48" y="85"/>
                </a:lnTo>
                <a:lnTo>
                  <a:pt x="48" y="78"/>
                </a:lnTo>
                <a:lnTo>
                  <a:pt x="48" y="68"/>
                </a:lnTo>
                <a:lnTo>
                  <a:pt x="46" y="70"/>
                </a:lnTo>
                <a:lnTo>
                  <a:pt x="44" y="73"/>
                </a:lnTo>
                <a:close/>
                <a:moveTo>
                  <a:pt x="85" y="369"/>
                </a:moveTo>
                <a:lnTo>
                  <a:pt x="85" y="369"/>
                </a:lnTo>
                <a:lnTo>
                  <a:pt x="84" y="366"/>
                </a:lnTo>
                <a:lnTo>
                  <a:pt x="81" y="366"/>
                </a:lnTo>
                <a:lnTo>
                  <a:pt x="81" y="369"/>
                </a:lnTo>
                <a:lnTo>
                  <a:pt x="85" y="369"/>
                </a:lnTo>
                <a:close/>
                <a:moveTo>
                  <a:pt x="29" y="279"/>
                </a:moveTo>
                <a:lnTo>
                  <a:pt x="29" y="279"/>
                </a:lnTo>
                <a:lnTo>
                  <a:pt x="27" y="281"/>
                </a:lnTo>
                <a:lnTo>
                  <a:pt x="27" y="286"/>
                </a:lnTo>
                <a:lnTo>
                  <a:pt x="30" y="284"/>
                </a:lnTo>
                <a:lnTo>
                  <a:pt x="29" y="279"/>
                </a:lnTo>
                <a:close/>
                <a:moveTo>
                  <a:pt x="240" y="22"/>
                </a:moveTo>
                <a:lnTo>
                  <a:pt x="240" y="22"/>
                </a:lnTo>
                <a:lnTo>
                  <a:pt x="238" y="27"/>
                </a:lnTo>
                <a:lnTo>
                  <a:pt x="238" y="29"/>
                </a:lnTo>
                <a:lnTo>
                  <a:pt x="238" y="32"/>
                </a:lnTo>
                <a:lnTo>
                  <a:pt x="240" y="29"/>
                </a:lnTo>
                <a:lnTo>
                  <a:pt x="240" y="22"/>
                </a:lnTo>
                <a:close/>
                <a:moveTo>
                  <a:pt x="103" y="46"/>
                </a:moveTo>
                <a:lnTo>
                  <a:pt x="103" y="46"/>
                </a:lnTo>
                <a:lnTo>
                  <a:pt x="109" y="46"/>
                </a:lnTo>
                <a:lnTo>
                  <a:pt x="111" y="44"/>
                </a:lnTo>
                <a:lnTo>
                  <a:pt x="106" y="44"/>
                </a:lnTo>
                <a:lnTo>
                  <a:pt x="104" y="44"/>
                </a:lnTo>
                <a:lnTo>
                  <a:pt x="103" y="46"/>
                </a:lnTo>
                <a:close/>
                <a:moveTo>
                  <a:pt x="350" y="90"/>
                </a:moveTo>
                <a:lnTo>
                  <a:pt x="350" y="90"/>
                </a:lnTo>
                <a:lnTo>
                  <a:pt x="352" y="92"/>
                </a:lnTo>
                <a:lnTo>
                  <a:pt x="352" y="93"/>
                </a:lnTo>
                <a:lnTo>
                  <a:pt x="352" y="95"/>
                </a:lnTo>
                <a:lnTo>
                  <a:pt x="350" y="95"/>
                </a:lnTo>
                <a:lnTo>
                  <a:pt x="352" y="95"/>
                </a:lnTo>
                <a:lnTo>
                  <a:pt x="354" y="95"/>
                </a:lnTo>
                <a:lnTo>
                  <a:pt x="354" y="90"/>
                </a:lnTo>
                <a:lnTo>
                  <a:pt x="354" y="89"/>
                </a:lnTo>
                <a:lnTo>
                  <a:pt x="350" y="90"/>
                </a:lnTo>
                <a:close/>
                <a:moveTo>
                  <a:pt x="317" y="62"/>
                </a:moveTo>
                <a:lnTo>
                  <a:pt x="317" y="62"/>
                </a:lnTo>
                <a:lnTo>
                  <a:pt x="320" y="59"/>
                </a:lnTo>
                <a:lnTo>
                  <a:pt x="320" y="57"/>
                </a:lnTo>
                <a:lnTo>
                  <a:pt x="322" y="55"/>
                </a:lnTo>
                <a:lnTo>
                  <a:pt x="317" y="57"/>
                </a:lnTo>
                <a:lnTo>
                  <a:pt x="317" y="62"/>
                </a:lnTo>
                <a:close/>
                <a:moveTo>
                  <a:pt x="339" y="131"/>
                </a:moveTo>
                <a:lnTo>
                  <a:pt x="339" y="131"/>
                </a:lnTo>
                <a:lnTo>
                  <a:pt x="339" y="130"/>
                </a:lnTo>
                <a:lnTo>
                  <a:pt x="333" y="130"/>
                </a:lnTo>
                <a:lnTo>
                  <a:pt x="333" y="131"/>
                </a:lnTo>
                <a:lnTo>
                  <a:pt x="339" y="131"/>
                </a:lnTo>
                <a:close/>
                <a:moveTo>
                  <a:pt x="339" y="79"/>
                </a:moveTo>
                <a:lnTo>
                  <a:pt x="339" y="79"/>
                </a:lnTo>
                <a:lnTo>
                  <a:pt x="341" y="78"/>
                </a:lnTo>
                <a:lnTo>
                  <a:pt x="343" y="76"/>
                </a:lnTo>
                <a:lnTo>
                  <a:pt x="341" y="71"/>
                </a:lnTo>
                <a:lnTo>
                  <a:pt x="339" y="73"/>
                </a:lnTo>
                <a:lnTo>
                  <a:pt x="339" y="79"/>
                </a:lnTo>
                <a:close/>
                <a:moveTo>
                  <a:pt x="197" y="136"/>
                </a:moveTo>
                <a:lnTo>
                  <a:pt x="197" y="136"/>
                </a:lnTo>
                <a:lnTo>
                  <a:pt x="204" y="137"/>
                </a:lnTo>
                <a:lnTo>
                  <a:pt x="204" y="136"/>
                </a:lnTo>
                <a:lnTo>
                  <a:pt x="201" y="134"/>
                </a:lnTo>
                <a:lnTo>
                  <a:pt x="199" y="134"/>
                </a:lnTo>
                <a:lnTo>
                  <a:pt x="197" y="136"/>
                </a:lnTo>
                <a:close/>
                <a:moveTo>
                  <a:pt x="201" y="104"/>
                </a:moveTo>
                <a:lnTo>
                  <a:pt x="201" y="104"/>
                </a:lnTo>
                <a:lnTo>
                  <a:pt x="199" y="109"/>
                </a:lnTo>
                <a:lnTo>
                  <a:pt x="199" y="114"/>
                </a:lnTo>
                <a:lnTo>
                  <a:pt x="201" y="114"/>
                </a:lnTo>
                <a:lnTo>
                  <a:pt x="201" y="104"/>
                </a:lnTo>
                <a:close/>
                <a:moveTo>
                  <a:pt x="131" y="66"/>
                </a:moveTo>
                <a:lnTo>
                  <a:pt x="131" y="66"/>
                </a:lnTo>
                <a:lnTo>
                  <a:pt x="131" y="73"/>
                </a:lnTo>
                <a:lnTo>
                  <a:pt x="133" y="70"/>
                </a:lnTo>
                <a:lnTo>
                  <a:pt x="133" y="65"/>
                </a:lnTo>
                <a:lnTo>
                  <a:pt x="131" y="66"/>
                </a:lnTo>
                <a:close/>
                <a:moveTo>
                  <a:pt x="24" y="199"/>
                </a:moveTo>
                <a:lnTo>
                  <a:pt x="24" y="199"/>
                </a:lnTo>
                <a:lnTo>
                  <a:pt x="30" y="193"/>
                </a:lnTo>
                <a:lnTo>
                  <a:pt x="25" y="196"/>
                </a:lnTo>
                <a:lnTo>
                  <a:pt x="24" y="196"/>
                </a:lnTo>
                <a:lnTo>
                  <a:pt x="24" y="199"/>
                </a:lnTo>
                <a:close/>
                <a:moveTo>
                  <a:pt x="216" y="322"/>
                </a:moveTo>
                <a:lnTo>
                  <a:pt x="216" y="322"/>
                </a:lnTo>
                <a:lnTo>
                  <a:pt x="215" y="325"/>
                </a:lnTo>
                <a:lnTo>
                  <a:pt x="213" y="327"/>
                </a:lnTo>
                <a:lnTo>
                  <a:pt x="213" y="330"/>
                </a:lnTo>
                <a:lnTo>
                  <a:pt x="218" y="327"/>
                </a:lnTo>
                <a:lnTo>
                  <a:pt x="216" y="322"/>
                </a:lnTo>
                <a:close/>
                <a:moveTo>
                  <a:pt x="336" y="357"/>
                </a:moveTo>
                <a:lnTo>
                  <a:pt x="336" y="357"/>
                </a:lnTo>
                <a:lnTo>
                  <a:pt x="336" y="354"/>
                </a:lnTo>
                <a:lnTo>
                  <a:pt x="332" y="354"/>
                </a:lnTo>
                <a:lnTo>
                  <a:pt x="335" y="357"/>
                </a:lnTo>
                <a:lnTo>
                  <a:pt x="336" y="357"/>
                </a:lnTo>
                <a:close/>
                <a:moveTo>
                  <a:pt x="256" y="43"/>
                </a:moveTo>
                <a:lnTo>
                  <a:pt x="256" y="43"/>
                </a:lnTo>
                <a:lnTo>
                  <a:pt x="256" y="40"/>
                </a:lnTo>
                <a:lnTo>
                  <a:pt x="254" y="37"/>
                </a:lnTo>
                <a:lnTo>
                  <a:pt x="253" y="40"/>
                </a:lnTo>
                <a:lnTo>
                  <a:pt x="253" y="43"/>
                </a:lnTo>
                <a:lnTo>
                  <a:pt x="256" y="43"/>
                </a:lnTo>
                <a:close/>
                <a:moveTo>
                  <a:pt x="213" y="371"/>
                </a:moveTo>
                <a:lnTo>
                  <a:pt x="213" y="371"/>
                </a:lnTo>
                <a:lnTo>
                  <a:pt x="205" y="371"/>
                </a:lnTo>
                <a:lnTo>
                  <a:pt x="207" y="373"/>
                </a:lnTo>
                <a:lnTo>
                  <a:pt x="213" y="373"/>
                </a:lnTo>
                <a:lnTo>
                  <a:pt x="213" y="371"/>
                </a:lnTo>
                <a:close/>
                <a:moveTo>
                  <a:pt x="194" y="358"/>
                </a:moveTo>
                <a:lnTo>
                  <a:pt x="194" y="358"/>
                </a:lnTo>
                <a:lnTo>
                  <a:pt x="193" y="355"/>
                </a:lnTo>
                <a:lnTo>
                  <a:pt x="190" y="355"/>
                </a:lnTo>
                <a:lnTo>
                  <a:pt x="190" y="358"/>
                </a:lnTo>
                <a:lnTo>
                  <a:pt x="194" y="358"/>
                </a:lnTo>
                <a:close/>
                <a:moveTo>
                  <a:pt x="51" y="33"/>
                </a:moveTo>
                <a:lnTo>
                  <a:pt x="51" y="33"/>
                </a:lnTo>
                <a:lnTo>
                  <a:pt x="49" y="32"/>
                </a:lnTo>
                <a:lnTo>
                  <a:pt x="48" y="38"/>
                </a:lnTo>
                <a:lnTo>
                  <a:pt x="49" y="38"/>
                </a:lnTo>
                <a:lnTo>
                  <a:pt x="51" y="33"/>
                </a:lnTo>
                <a:close/>
                <a:moveTo>
                  <a:pt x="344" y="265"/>
                </a:moveTo>
                <a:lnTo>
                  <a:pt x="344" y="265"/>
                </a:lnTo>
                <a:lnTo>
                  <a:pt x="347" y="267"/>
                </a:lnTo>
                <a:lnTo>
                  <a:pt x="347" y="262"/>
                </a:lnTo>
                <a:lnTo>
                  <a:pt x="344" y="262"/>
                </a:lnTo>
                <a:lnTo>
                  <a:pt x="344" y="265"/>
                </a:lnTo>
                <a:close/>
                <a:moveTo>
                  <a:pt x="147" y="343"/>
                </a:moveTo>
                <a:lnTo>
                  <a:pt x="147" y="343"/>
                </a:lnTo>
                <a:lnTo>
                  <a:pt x="142" y="343"/>
                </a:lnTo>
                <a:lnTo>
                  <a:pt x="147" y="347"/>
                </a:lnTo>
                <a:lnTo>
                  <a:pt x="147" y="343"/>
                </a:lnTo>
                <a:close/>
                <a:moveTo>
                  <a:pt x="163" y="262"/>
                </a:moveTo>
                <a:lnTo>
                  <a:pt x="163" y="262"/>
                </a:lnTo>
                <a:lnTo>
                  <a:pt x="163" y="261"/>
                </a:lnTo>
                <a:lnTo>
                  <a:pt x="156" y="253"/>
                </a:lnTo>
                <a:lnTo>
                  <a:pt x="156" y="256"/>
                </a:lnTo>
                <a:lnTo>
                  <a:pt x="163" y="262"/>
                </a:lnTo>
                <a:close/>
                <a:moveTo>
                  <a:pt x="221" y="59"/>
                </a:moveTo>
                <a:lnTo>
                  <a:pt x="221" y="59"/>
                </a:lnTo>
                <a:lnTo>
                  <a:pt x="218" y="60"/>
                </a:lnTo>
                <a:lnTo>
                  <a:pt x="220" y="63"/>
                </a:lnTo>
                <a:lnTo>
                  <a:pt x="221" y="63"/>
                </a:lnTo>
                <a:lnTo>
                  <a:pt x="221" y="62"/>
                </a:lnTo>
                <a:lnTo>
                  <a:pt x="221" y="59"/>
                </a:lnTo>
                <a:close/>
                <a:moveTo>
                  <a:pt x="221" y="317"/>
                </a:moveTo>
                <a:lnTo>
                  <a:pt x="221" y="317"/>
                </a:lnTo>
                <a:lnTo>
                  <a:pt x="220" y="320"/>
                </a:lnTo>
                <a:lnTo>
                  <a:pt x="220" y="325"/>
                </a:lnTo>
                <a:lnTo>
                  <a:pt x="221" y="324"/>
                </a:lnTo>
                <a:lnTo>
                  <a:pt x="223" y="324"/>
                </a:lnTo>
                <a:lnTo>
                  <a:pt x="221" y="317"/>
                </a:lnTo>
                <a:close/>
                <a:moveTo>
                  <a:pt x="251" y="22"/>
                </a:moveTo>
                <a:lnTo>
                  <a:pt x="251" y="22"/>
                </a:lnTo>
                <a:lnTo>
                  <a:pt x="248" y="25"/>
                </a:lnTo>
                <a:lnTo>
                  <a:pt x="249" y="30"/>
                </a:lnTo>
                <a:lnTo>
                  <a:pt x="251" y="27"/>
                </a:lnTo>
                <a:lnTo>
                  <a:pt x="251" y="22"/>
                </a:lnTo>
                <a:close/>
                <a:moveTo>
                  <a:pt x="133" y="79"/>
                </a:moveTo>
                <a:lnTo>
                  <a:pt x="133" y="79"/>
                </a:lnTo>
                <a:lnTo>
                  <a:pt x="133" y="92"/>
                </a:lnTo>
                <a:lnTo>
                  <a:pt x="134" y="90"/>
                </a:lnTo>
                <a:lnTo>
                  <a:pt x="134" y="81"/>
                </a:lnTo>
                <a:lnTo>
                  <a:pt x="134" y="79"/>
                </a:lnTo>
                <a:lnTo>
                  <a:pt x="133" y="79"/>
                </a:lnTo>
                <a:close/>
                <a:moveTo>
                  <a:pt x="27" y="314"/>
                </a:moveTo>
                <a:lnTo>
                  <a:pt x="27" y="314"/>
                </a:lnTo>
                <a:lnTo>
                  <a:pt x="30" y="313"/>
                </a:lnTo>
                <a:lnTo>
                  <a:pt x="29" y="309"/>
                </a:lnTo>
                <a:lnTo>
                  <a:pt x="27" y="311"/>
                </a:lnTo>
                <a:lnTo>
                  <a:pt x="25" y="313"/>
                </a:lnTo>
                <a:lnTo>
                  <a:pt x="27" y="314"/>
                </a:lnTo>
                <a:close/>
                <a:moveTo>
                  <a:pt x="166" y="341"/>
                </a:moveTo>
                <a:lnTo>
                  <a:pt x="166" y="341"/>
                </a:lnTo>
                <a:lnTo>
                  <a:pt x="166" y="344"/>
                </a:lnTo>
                <a:lnTo>
                  <a:pt x="167" y="347"/>
                </a:lnTo>
                <a:lnTo>
                  <a:pt x="169" y="343"/>
                </a:lnTo>
                <a:lnTo>
                  <a:pt x="167" y="341"/>
                </a:lnTo>
                <a:lnTo>
                  <a:pt x="166" y="341"/>
                </a:lnTo>
                <a:close/>
                <a:moveTo>
                  <a:pt x="205" y="254"/>
                </a:moveTo>
                <a:lnTo>
                  <a:pt x="205" y="254"/>
                </a:lnTo>
                <a:lnTo>
                  <a:pt x="205" y="249"/>
                </a:lnTo>
                <a:lnTo>
                  <a:pt x="202" y="249"/>
                </a:lnTo>
                <a:lnTo>
                  <a:pt x="201" y="251"/>
                </a:lnTo>
                <a:lnTo>
                  <a:pt x="202" y="254"/>
                </a:lnTo>
                <a:lnTo>
                  <a:pt x="205" y="254"/>
                </a:lnTo>
                <a:close/>
                <a:moveTo>
                  <a:pt x="40" y="328"/>
                </a:moveTo>
                <a:lnTo>
                  <a:pt x="40" y="328"/>
                </a:lnTo>
                <a:lnTo>
                  <a:pt x="32" y="331"/>
                </a:lnTo>
                <a:lnTo>
                  <a:pt x="32" y="335"/>
                </a:lnTo>
                <a:lnTo>
                  <a:pt x="40" y="328"/>
                </a:lnTo>
                <a:close/>
                <a:moveTo>
                  <a:pt x="349" y="234"/>
                </a:moveTo>
                <a:lnTo>
                  <a:pt x="349" y="234"/>
                </a:lnTo>
                <a:lnTo>
                  <a:pt x="349" y="232"/>
                </a:lnTo>
                <a:lnTo>
                  <a:pt x="343" y="231"/>
                </a:lnTo>
                <a:lnTo>
                  <a:pt x="344" y="234"/>
                </a:lnTo>
                <a:lnTo>
                  <a:pt x="346" y="234"/>
                </a:lnTo>
                <a:lnTo>
                  <a:pt x="349" y="234"/>
                </a:lnTo>
                <a:close/>
                <a:moveTo>
                  <a:pt x="224" y="287"/>
                </a:moveTo>
                <a:lnTo>
                  <a:pt x="224" y="287"/>
                </a:lnTo>
                <a:lnTo>
                  <a:pt x="224" y="279"/>
                </a:lnTo>
                <a:lnTo>
                  <a:pt x="223" y="281"/>
                </a:lnTo>
                <a:lnTo>
                  <a:pt x="223" y="283"/>
                </a:lnTo>
                <a:lnTo>
                  <a:pt x="223" y="287"/>
                </a:lnTo>
                <a:lnTo>
                  <a:pt x="224" y="287"/>
                </a:lnTo>
                <a:close/>
                <a:moveTo>
                  <a:pt x="215" y="314"/>
                </a:moveTo>
                <a:lnTo>
                  <a:pt x="215" y="314"/>
                </a:lnTo>
                <a:lnTo>
                  <a:pt x="215" y="316"/>
                </a:lnTo>
                <a:lnTo>
                  <a:pt x="213" y="316"/>
                </a:lnTo>
                <a:lnTo>
                  <a:pt x="213" y="317"/>
                </a:lnTo>
                <a:lnTo>
                  <a:pt x="213" y="320"/>
                </a:lnTo>
                <a:lnTo>
                  <a:pt x="213" y="322"/>
                </a:lnTo>
                <a:lnTo>
                  <a:pt x="216" y="320"/>
                </a:lnTo>
                <a:lnTo>
                  <a:pt x="216" y="319"/>
                </a:lnTo>
                <a:lnTo>
                  <a:pt x="215" y="314"/>
                </a:lnTo>
                <a:close/>
                <a:moveTo>
                  <a:pt x="354" y="357"/>
                </a:moveTo>
                <a:lnTo>
                  <a:pt x="354" y="357"/>
                </a:lnTo>
                <a:lnTo>
                  <a:pt x="358" y="347"/>
                </a:lnTo>
                <a:lnTo>
                  <a:pt x="355" y="350"/>
                </a:lnTo>
                <a:lnTo>
                  <a:pt x="355" y="352"/>
                </a:lnTo>
                <a:lnTo>
                  <a:pt x="354" y="357"/>
                </a:lnTo>
                <a:close/>
                <a:moveTo>
                  <a:pt x="303" y="21"/>
                </a:moveTo>
                <a:lnTo>
                  <a:pt x="303" y="21"/>
                </a:lnTo>
                <a:lnTo>
                  <a:pt x="303" y="24"/>
                </a:lnTo>
                <a:lnTo>
                  <a:pt x="305" y="24"/>
                </a:lnTo>
                <a:lnTo>
                  <a:pt x="308" y="22"/>
                </a:lnTo>
                <a:lnTo>
                  <a:pt x="303" y="21"/>
                </a:lnTo>
                <a:close/>
                <a:moveTo>
                  <a:pt x="352" y="142"/>
                </a:moveTo>
                <a:lnTo>
                  <a:pt x="352" y="142"/>
                </a:lnTo>
                <a:lnTo>
                  <a:pt x="347" y="144"/>
                </a:lnTo>
                <a:lnTo>
                  <a:pt x="349" y="145"/>
                </a:lnTo>
                <a:lnTo>
                  <a:pt x="352" y="145"/>
                </a:lnTo>
                <a:lnTo>
                  <a:pt x="352" y="142"/>
                </a:lnTo>
                <a:close/>
                <a:moveTo>
                  <a:pt x="212" y="338"/>
                </a:moveTo>
                <a:lnTo>
                  <a:pt x="212" y="338"/>
                </a:lnTo>
                <a:lnTo>
                  <a:pt x="212" y="336"/>
                </a:lnTo>
                <a:lnTo>
                  <a:pt x="210" y="335"/>
                </a:lnTo>
                <a:lnTo>
                  <a:pt x="207" y="338"/>
                </a:lnTo>
                <a:lnTo>
                  <a:pt x="205" y="339"/>
                </a:lnTo>
                <a:lnTo>
                  <a:pt x="208" y="339"/>
                </a:lnTo>
                <a:lnTo>
                  <a:pt x="210" y="338"/>
                </a:lnTo>
                <a:lnTo>
                  <a:pt x="212" y="338"/>
                </a:lnTo>
                <a:close/>
                <a:moveTo>
                  <a:pt x="221" y="32"/>
                </a:moveTo>
                <a:lnTo>
                  <a:pt x="221" y="32"/>
                </a:lnTo>
                <a:lnTo>
                  <a:pt x="223" y="29"/>
                </a:lnTo>
                <a:lnTo>
                  <a:pt x="223" y="27"/>
                </a:lnTo>
                <a:lnTo>
                  <a:pt x="223" y="25"/>
                </a:lnTo>
                <a:lnTo>
                  <a:pt x="223" y="27"/>
                </a:lnTo>
                <a:lnTo>
                  <a:pt x="221" y="27"/>
                </a:lnTo>
                <a:lnTo>
                  <a:pt x="220" y="27"/>
                </a:lnTo>
                <a:lnTo>
                  <a:pt x="218" y="29"/>
                </a:lnTo>
                <a:lnTo>
                  <a:pt x="221" y="32"/>
                </a:lnTo>
                <a:close/>
                <a:moveTo>
                  <a:pt x="32" y="246"/>
                </a:moveTo>
                <a:lnTo>
                  <a:pt x="32" y="246"/>
                </a:lnTo>
                <a:lnTo>
                  <a:pt x="30" y="249"/>
                </a:lnTo>
                <a:lnTo>
                  <a:pt x="30" y="253"/>
                </a:lnTo>
                <a:lnTo>
                  <a:pt x="32" y="253"/>
                </a:lnTo>
                <a:lnTo>
                  <a:pt x="32" y="246"/>
                </a:lnTo>
                <a:close/>
                <a:moveTo>
                  <a:pt x="133" y="363"/>
                </a:moveTo>
                <a:lnTo>
                  <a:pt x="133" y="363"/>
                </a:lnTo>
                <a:lnTo>
                  <a:pt x="137" y="363"/>
                </a:lnTo>
                <a:lnTo>
                  <a:pt x="136" y="360"/>
                </a:lnTo>
                <a:lnTo>
                  <a:pt x="133" y="360"/>
                </a:lnTo>
                <a:lnTo>
                  <a:pt x="133" y="363"/>
                </a:lnTo>
                <a:close/>
                <a:moveTo>
                  <a:pt x="238" y="325"/>
                </a:moveTo>
                <a:lnTo>
                  <a:pt x="238" y="325"/>
                </a:lnTo>
                <a:lnTo>
                  <a:pt x="238" y="314"/>
                </a:lnTo>
                <a:lnTo>
                  <a:pt x="237" y="317"/>
                </a:lnTo>
                <a:lnTo>
                  <a:pt x="237" y="319"/>
                </a:lnTo>
                <a:lnTo>
                  <a:pt x="237" y="325"/>
                </a:lnTo>
                <a:lnTo>
                  <a:pt x="238" y="325"/>
                </a:lnTo>
                <a:close/>
                <a:moveTo>
                  <a:pt x="335" y="152"/>
                </a:moveTo>
                <a:lnTo>
                  <a:pt x="335" y="152"/>
                </a:lnTo>
                <a:lnTo>
                  <a:pt x="339" y="152"/>
                </a:lnTo>
                <a:lnTo>
                  <a:pt x="339" y="149"/>
                </a:lnTo>
                <a:lnTo>
                  <a:pt x="336" y="149"/>
                </a:lnTo>
                <a:lnTo>
                  <a:pt x="335" y="150"/>
                </a:lnTo>
                <a:lnTo>
                  <a:pt x="335" y="152"/>
                </a:lnTo>
                <a:close/>
                <a:moveTo>
                  <a:pt x="330" y="355"/>
                </a:moveTo>
                <a:lnTo>
                  <a:pt x="330" y="355"/>
                </a:lnTo>
                <a:lnTo>
                  <a:pt x="327" y="357"/>
                </a:lnTo>
                <a:lnTo>
                  <a:pt x="327" y="358"/>
                </a:lnTo>
                <a:lnTo>
                  <a:pt x="332" y="358"/>
                </a:lnTo>
                <a:lnTo>
                  <a:pt x="330" y="355"/>
                </a:lnTo>
                <a:close/>
                <a:moveTo>
                  <a:pt x="59" y="19"/>
                </a:moveTo>
                <a:lnTo>
                  <a:pt x="59" y="19"/>
                </a:lnTo>
                <a:lnTo>
                  <a:pt x="55" y="21"/>
                </a:lnTo>
                <a:lnTo>
                  <a:pt x="54" y="22"/>
                </a:lnTo>
                <a:lnTo>
                  <a:pt x="52" y="22"/>
                </a:lnTo>
                <a:lnTo>
                  <a:pt x="52" y="25"/>
                </a:lnTo>
                <a:lnTo>
                  <a:pt x="57" y="22"/>
                </a:lnTo>
                <a:lnTo>
                  <a:pt x="59" y="19"/>
                </a:lnTo>
                <a:close/>
                <a:moveTo>
                  <a:pt x="292" y="18"/>
                </a:moveTo>
                <a:lnTo>
                  <a:pt x="292" y="18"/>
                </a:lnTo>
                <a:lnTo>
                  <a:pt x="294" y="21"/>
                </a:lnTo>
                <a:lnTo>
                  <a:pt x="294" y="22"/>
                </a:lnTo>
                <a:lnTo>
                  <a:pt x="295" y="21"/>
                </a:lnTo>
                <a:lnTo>
                  <a:pt x="297" y="21"/>
                </a:lnTo>
                <a:lnTo>
                  <a:pt x="297" y="19"/>
                </a:lnTo>
                <a:lnTo>
                  <a:pt x="294" y="18"/>
                </a:lnTo>
                <a:lnTo>
                  <a:pt x="292" y="18"/>
                </a:lnTo>
                <a:close/>
                <a:moveTo>
                  <a:pt x="25" y="117"/>
                </a:moveTo>
                <a:lnTo>
                  <a:pt x="25" y="117"/>
                </a:lnTo>
                <a:lnTo>
                  <a:pt x="22" y="120"/>
                </a:lnTo>
                <a:lnTo>
                  <a:pt x="22" y="123"/>
                </a:lnTo>
                <a:lnTo>
                  <a:pt x="24" y="122"/>
                </a:lnTo>
                <a:lnTo>
                  <a:pt x="25" y="120"/>
                </a:lnTo>
                <a:lnTo>
                  <a:pt x="25" y="117"/>
                </a:lnTo>
                <a:close/>
                <a:moveTo>
                  <a:pt x="234" y="338"/>
                </a:moveTo>
                <a:lnTo>
                  <a:pt x="234" y="338"/>
                </a:lnTo>
                <a:lnTo>
                  <a:pt x="232" y="336"/>
                </a:lnTo>
                <a:lnTo>
                  <a:pt x="231" y="335"/>
                </a:lnTo>
                <a:lnTo>
                  <a:pt x="229" y="333"/>
                </a:lnTo>
                <a:lnTo>
                  <a:pt x="234" y="341"/>
                </a:lnTo>
                <a:lnTo>
                  <a:pt x="232" y="339"/>
                </a:lnTo>
                <a:lnTo>
                  <a:pt x="234" y="338"/>
                </a:lnTo>
                <a:close/>
                <a:moveTo>
                  <a:pt x="164" y="123"/>
                </a:moveTo>
                <a:lnTo>
                  <a:pt x="164" y="123"/>
                </a:lnTo>
                <a:lnTo>
                  <a:pt x="167" y="122"/>
                </a:lnTo>
                <a:lnTo>
                  <a:pt x="167" y="117"/>
                </a:lnTo>
                <a:lnTo>
                  <a:pt x="164" y="119"/>
                </a:lnTo>
                <a:lnTo>
                  <a:pt x="164" y="122"/>
                </a:lnTo>
                <a:lnTo>
                  <a:pt x="164" y="123"/>
                </a:lnTo>
                <a:close/>
                <a:moveTo>
                  <a:pt x="172" y="22"/>
                </a:moveTo>
                <a:lnTo>
                  <a:pt x="172" y="22"/>
                </a:lnTo>
                <a:lnTo>
                  <a:pt x="172" y="21"/>
                </a:lnTo>
                <a:lnTo>
                  <a:pt x="172" y="18"/>
                </a:lnTo>
                <a:lnTo>
                  <a:pt x="169" y="18"/>
                </a:lnTo>
                <a:lnTo>
                  <a:pt x="169" y="22"/>
                </a:lnTo>
                <a:lnTo>
                  <a:pt x="172" y="22"/>
                </a:lnTo>
                <a:close/>
                <a:moveTo>
                  <a:pt x="202" y="18"/>
                </a:moveTo>
                <a:lnTo>
                  <a:pt x="202" y="18"/>
                </a:lnTo>
                <a:lnTo>
                  <a:pt x="202" y="22"/>
                </a:lnTo>
                <a:lnTo>
                  <a:pt x="204" y="24"/>
                </a:lnTo>
                <a:lnTo>
                  <a:pt x="205" y="19"/>
                </a:lnTo>
                <a:lnTo>
                  <a:pt x="205" y="18"/>
                </a:lnTo>
                <a:lnTo>
                  <a:pt x="202" y="18"/>
                </a:lnTo>
                <a:close/>
                <a:moveTo>
                  <a:pt x="339" y="306"/>
                </a:moveTo>
                <a:lnTo>
                  <a:pt x="339" y="306"/>
                </a:lnTo>
                <a:lnTo>
                  <a:pt x="343" y="305"/>
                </a:lnTo>
                <a:lnTo>
                  <a:pt x="343" y="303"/>
                </a:lnTo>
                <a:lnTo>
                  <a:pt x="341" y="302"/>
                </a:lnTo>
                <a:lnTo>
                  <a:pt x="339" y="302"/>
                </a:lnTo>
                <a:lnTo>
                  <a:pt x="339" y="306"/>
                </a:lnTo>
                <a:close/>
                <a:moveTo>
                  <a:pt x="300" y="344"/>
                </a:moveTo>
                <a:lnTo>
                  <a:pt x="300" y="344"/>
                </a:lnTo>
                <a:lnTo>
                  <a:pt x="302" y="346"/>
                </a:lnTo>
                <a:lnTo>
                  <a:pt x="308" y="344"/>
                </a:lnTo>
                <a:lnTo>
                  <a:pt x="300" y="344"/>
                </a:lnTo>
                <a:close/>
                <a:moveTo>
                  <a:pt x="343" y="161"/>
                </a:moveTo>
                <a:lnTo>
                  <a:pt x="343" y="161"/>
                </a:lnTo>
                <a:lnTo>
                  <a:pt x="343" y="166"/>
                </a:lnTo>
                <a:lnTo>
                  <a:pt x="344" y="166"/>
                </a:lnTo>
                <a:lnTo>
                  <a:pt x="344" y="161"/>
                </a:lnTo>
                <a:lnTo>
                  <a:pt x="343" y="161"/>
                </a:lnTo>
                <a:close/>
                <a:moveTo>
                  <a:pt x="145" y="106"/>
                </a:moveTo>
                <a:lnTo>
                  <a:pt x="145" y="106"/>
                </a:lnTo>
                <a:lnTo>
                  <a:pt x="145" y="108"/>
                </a:lnTo>
                <a:lnTo>
                  <a:pt x="144" y="112"/>
                </a:lnTo>
                <a:lnTo>
                  <a:pt x="147" y="111"/>
                </a:lnTo>
                <a:lnTo>
                  <a:pt x="147" y="109"/>
                </a:lnTo>
                <a:lnTo>
                  <a:pt x="147" y="108"/>
                </a:lnTo>
                <a:lnTo>
                  <a:pt x="145" y="106"/>
                </a:lnTo>
                <a:close/>
                <a:moveTo>
                  <a:pt x="344" y="276"/>
                </a:moveTo>
                <a:lnTo>
                  <a:pt x="344" y="276"/>
                </a:lnTo>
                <a:lnTo>
                  <a:pt x="347" y="276"/>
                </a:lnTo>
                <a:lnTo>
                  <a:pt x="347" y="273"/>
                </a:lnTo>
                <a:lnTo>
                  <a:pt x="344" y="273"/>
                </a:lnTo>
                <a:lnTo>
                  <a:pt x="344" y="276"/>
                </a:lnTo>
                <a:close/>
                <a:moveTo>
                  <a:pt x="152" y="130"/>
                </a:moveTo>
                <a:lnTo>
                  <a:pt x="152" y="130"/>
                </a:lnTo>
                <a:lnTo>
                  <a:pt x="153" y="128"/>
                </a:lnTo>
                <a:lnTo>
                  <a:pt x="156" y="125"/>
                </a:lnTo>
                <a:lnTo>
                  <a:pt x="156" y="123"/>
                </a:lnTo>
                <a:lnTo>
                  <a:pt x="156" y="122"/>
                </a:lnTo>
                <a:lnTo>
                  <a:pt x="152" y="128"/>
                </a:lnTo>
                <a:lnTo>
                  <a:pt x="152" y="130"/>
                </a:lnTo>
                <a:close/>
                <a:moveTo>
                  <a:pt x="41" y="71"/>
                </a:moveTo>
                <a:lnTo>
                  <a:pt x="41" y="71"/>
                </a:lnTo>
                <a:lnTo>
                  <a:pt x="40" y="71"/>
                </a:lnTo>
                <a:lnTo>
                  <a:pt x="35" y="81"/>
                </a:lnTo>
                <a:lnTo>
                  <a:pt x="40" y="79"/>
                </a:lnTo>
                <a:lnTo>
                  <a:pt x="40" y="78"/>
                </a:lnTo>
                <a:lnTo>
                  <a:pt x="40" y="76"/>
                </a:lnTo>
                <a:lnTo>
                  <a:pt x="40" y="73"/>
                </a:lnTo>
                <a:lnTo>
                  <a:pt x="41" y="71"/>
                </a:lnTo>
                <a:close/>
                <a:moveTo>
                  <a:pt x="221" y="311"/>
                </a:moveTo>
                <a:lnTo>
                  <a:pt x="221" y="311"/>
                </a:lnTo>
                <a:lnTo>
                  <a:pt x="218" y="313"/>
                </a:lnTo>
                <a:lnTo>
                  <a:pt x="218" y="317"/>
                </a:lnTo>
                <a:lnTo>
                  <a:pt x="220" y="317"/>
                </a:lnTo>
                <a:lnTo>
                  <a:pt x="220" y="316"/>
                </a:lnTo>
                <a:lnTo>
                  <a:pt x="221" y="314"/>
                </a:lnTo>
                <a:lnTo>
                  <a:pt x="221" y="311"/>
                </a:lnTo>
                <a:close/>
                <a:moveTo>
                  <a:pt x="52" y="38"/>
                </a:moveTo>
                <a:lnTo>
                  <a:pt x="52" y="38"/>
                </a:lnTo>
                <a:lnTo>
                  <a:pt x="55" y="37"/>
                </a:lnTo>
                <a:lnTo>
                  <a:pt x="57" y="35"/>
                </a:lnTo>
                <a:lnTo>
                  <a:pt x="54" y="33"/>
                </a:lnTo>
                <a:lnTo>
                  <a:pt x="52" y="38"/>
                </a:lnTo>
                <a:close/>
                <a:moveTo>
                  <a:pt x="167" y="243"/>
                </a:moveTo>
                <a:lnTo>
                  <a:pt x="167" y="243"/>
                </a:lnTo>
                <a:lnTo>
                  <a:pt x="169" y="245"/>
                </a:lnTo>
                <a:lnTo>
                  <a:pt x="169" y="246"/>
                </a:lnTo>
                <a:lnTo>
                  <a:pt x="172" y="246"/>
                </a:lnTo>
                <a:lnTo>
                  <a:pt x="171" y="243"/>
                </a:lnTo>
                <a:lnTo>
                  <a:pt x="167" y="243"/>
                </a:lnTo>
                <a:close/>
                <a:moveTo>
                  <a:pt x="178" y="245"/>
                </a:moveTo>
                <a:lnTo>
                  <a:pt x="178" y="245"/>
                </a:lnTo>
                <a:lnTo>
                  <a:pt x="177" y="243"/>
                </a:lnTo>
                <a:lnTo>
                  <a:pt x="175" y="242"/>
                </a:lnTo>
                <a:lnTo>
                  <a:pt x="174" y="242"/>
                </a:lnTo>
                <a:lnTo>
                  <a:pt x="175" y="245"/>
                </a:lnTo>
                <a:lnTo>
                  <a:pt x="177" y="246"/>
                </a:lnTo>
                <a:lnTo>
                  <a:pt x="178" y="245"/>
                </a:lnTo>
                <a:close/>
                <a:moveTo>
                  <a:pt x="169" y="82"/>
                </a:moveTo>
                <a:lnTo>
                  <a:pt x="169" y="82"/>
                </a:lnTo>
                <a:lnTo>
                  <a:pt x="175" y="76"/>
                </a:lnTo>
                <a:lnTo>
                  <a:pt x="174" y="74"/>
                </a:lnTo>
                <a:lnTo>
                  <a:pt x="169" y="82"/>
                </a:lnTo>
                <a:close/>
                <a:moveTo>
                  <a:pt x="265" y="361"/>
                </a:moveTo>
                <a:lnTo>
                  <a:pt x="265" y="361"/>
                </a:lnTo>
                <a:lnTo>
                  <a:pt x="264" y="358"/>
                </a:lnTo>
                <a:lnTo>
                  <a:pt x="262" y="358"/>
                </a:lnTo>
                <a:lnTo>
                  <a:pt x="261" y="358"/>
                </a:lnTo>
                <a:lnTo>
                  <a:pt x="261" y="360"/>
                </a:lnTo>
                <a:lnTo>
                  <a:pt x="259" y="361"/>
                </a:lnTo>
                <a:lnTo>
                  <a:pt x="265" y="361"/>
                </a:lnTo>
                <a:close/>
                <a:moveTo>
                  <a:pt x="201" y="281"/>
                </a:moveTo>
                <a:lnTo>
                  <a:pt x="201" y="281"/>
                </a:lnTo>
                <a:lnTo>
                  <a:pt x="204" y="276"/>
                </a:lnTo>
                <a:lnTo>
                  <a:pt x="199" y="278"/>
                </a:lnTo>
                <a:lnTo>
                  <a:pt x="201" y="281"/>
                </a:lnTo>
                <a:close/>
                <a:moveTo>
                  <a:pt x="243" y="305"/>
                </a:moveTo>
                <a:lnTo>
                  <a:pt x="243" y="305"/>
                </a:lnTo>
                <a:lnTo>
                  <a:pt x="243" y="322"/>
                </a:lnTo>
                <a:lnTo>
                  <a:pt x="245" y="322"/>
                </a:lnTo>
                <a:lnTo>
                  <a:pt x="243" y="305"/>
                </a:lnTo>
                <a:close/>
                <a:moveTo>
                  <a:pt x="355" y="215"/>
                </a:moveTo>
                <a:lnTo>
                  <a:pt x="355" y="215"/>
                </a:lnTo>
                <a:lnTo>
                  <a:pt x="354" y="215"/>
                </a:lnTo>
                <a:lnTo>
                  <a:pt x="354" y="219"/>
                </a:lnTo>
                <a:lnTo>
                  <a:pt x="357" y="219"/>
                </a:lnTo>
                <a:lnTo>
                  <a:pt x="355" y="215"/>
                </a:lnTo>
                <a:close/>
                <a:moveTo>
                  <a:pt x="232" y="275"/>
                </a:moveTo>
                <a:lnTo>
                  <a:pt x="232" y="275"/>
                </a:lnTo>
                <a:lnTo>
                  <a:pt x="231" y="275"/>
                </a:lnTo>
                <a:lnTo>
                  <a:pt x="229" y="279"/>
                </a:lnTo>
                <a:lnTo>
                  <a:pt x="227" y="281"/>
                </a:lnTo>
                <a:lnTo>
                  <a:pt x="232" y="279"/>
                </a:lnTo>
                <a:lnTo>
                  <a:pt x="232" y="278"/>
                </a:lnTo>
                <a:lnTo>
                  <a:pt x="232" y="275"/>
                </a:lnTo>
                <a:close/>
                <a:moveTo>
                  <a:pt x="27" y="37"/>
                </a:moveTo>
                <a:lnTo>
                  <a:pt x="27" y="37"/>
                </a:lnTo>
                <a:lnTo>
                  <a:pt x="32" y="35"/>
                </a:lnTo>
                <a:lnTo>
                  <a:pt x="33" y="32"/>
                </a:lnTo>
                <a:lnTo>
                  <a:pt x="35" y="30"/>
                </a:lnTo>
                <a:lnTo>
                  <a:pt x="27" y="37"/>
                </a:lnTo>
                <a:close/>
                <a:moveTo>
                  <a:pt x="30" y="316"/>
                </a:moveTo>
                <a:lnTo>
                  <a:pt x="30" y="316"/>
                </a:lnTo>
                <a:lnTo>
                  <a:pt x="27" y="317"/>
                </a:lnTo>
                <a:lnTo>
                  <a:pt x="32" y="320"/>
                </a:lnTo>
                <a:lnTo>
                  <a:pt x="32" y="319"/>
                </a:lnTo>
                <a:lnTo>
                  <a:pt x="30" y="316"/>
                </a:lnTo>
                <a:close/>
                <a:moveTo>
                  <a:pt x="346" y="193"/>
                </a:moveTo>
                <a:lnTo>
                  <a:pt x="346" y="193"/>
                </a:lnTo>
                <a:lnTo>
                  <a:pt x="352" y="194"/>
                </a:lnTo>
                <a:lnTo>
                  <a:pt x="352" y="191"/>
                </a:lnTo>
                <a:lnTo>
                  <a:pt x="346" y="193"/>
                </a:lnTo>
                <a:close/>
                <a:moveTo>
                  <a:pt x="229" y="54"/>
                </a:moveTo>
                <a:lnTo>
                  <a:pt x="229" y="54"/>
                </a:lnTo>
                <a:lnTo>
                  <a:pt x="229" y="62"/>
                </a:lnTo>
                <a:lnTo>
                  <a:pt x="232" y="62"/>
                </a:lnTo>
                <a:lnTo>
                  <a:pt x="231" y="60"/>
                </a:lnTo>
                <a:lnTo>
                  <a:pt x="231" y="59"/>
                </a:lnTo>
                <a:lnTo>
                  <a:pt x="231" y="57"/>
                </a:lnTo>
                <a:lnTo>
                  <a:pt x="231" y="55"/>
                </a:lnTo>
                <a:lnTo>
                  <a:pt x="232" y="55"/>
                </a:lnTo>
                <a:lnTo>
                  <a:pt x="231" y="54"/>
                </a:lnTo>
                <a:lnTo>
                  <a:pt x="229" y="54"/>
                </a:lnTo>
                <a:close/>
                <a:moveTo>
                  <a:pt x="336" y="169"/>
                </a:moveTo>
                <a:lnTo>
                  <a:pt x="336" y="169"/>
                </a:lnTo>
                <a:lnTo>
                  <a:pt x="336" y="172"/>
                </a:lnTo>
                <a:lnTo>
                  <a:pt x="339" y="172"/>
                </a:lnTo>
                <a:lnTo>
                  <a:pt x="339" y="169"/>
                </a:lnTo>
                <a:lnTo>
                  <a:pt x="336" y="169"/>
                </a:lnTo>
                <a:close/>
                <a:moveTo>
                  <a:pt x="174" y="287"/>
                </a:moveTo>
                <a:lnTo>
                  <a:pt x="174" y="287"/>
                </a:lnTo>
                <a:lnTo>
                  <a:pt x="169" y="281"/>
                </a:lnTo>
                <a:lnTo>
                  <a:pt x="169" y="283"/>
                </a:lnTo>
                <a:lnTo>
                  <a:pt x="174" y="287"/>
                </a:lnTo>
                <a:close/>
                <a:moveTo>
                  <a:pt x="27" y="152"/>
                </a:moveTo>
                <a:lnTo>
                  <a:pt x="27" y="152"/>
                </a:lnTo>
                <a:lnTo>
                  <a:pt x="25" y="153"/>
                </a:lnTo>
                <a:lnTo>
                  <a:pt x="25" y="158"/>
                </a:lnTo>
                <a:lnTo>
                  <a:pt x="27" y="156"/>
                </a:lnTo>
                <a:lnTo>
                  <a:pt x="29" y="156"/>
                </a:lnTo>
                <a:lnTo>
                  <a:pt x="27" y="152"/>
                </a:lnTo>
                <a:close/>
                <a:moveTo>
                  <a:pt x="322" y="37"/>
                </a:moveTo>
                <a:lnTo>
                  <a:pt x="322" y="37"/>
                </a:lnTo>
                <a:lnTo>
                  <a:pt x="324" y="35"/>
                </a:lnTo>
                <a:lnTo>
                  <a:pt x="324" y="33"/>
                </a:lnTo>
                <a:lnTo>
                  <a:pt x="324" y="32"/>
                </a:lnTo>
                <a:lnTo>
                  <a:pt x="324" y="30"/>
                </a:lnTo>
                <a:lnTo>
                  <a:pt x="322" y="33"/>
                </a:lnTo>
                <a:lnTo>
                  <a:pt x="322" y="37"/>
                </a:lnTo>
                <a:close/>
                <a:moveTo>
                  <a:pt x="328" y="149"/>
                </a:moveTo>
                <a:lnTo>
                  <a:pt x="328" y="149"/>
                </a:lnTo>
                <a:lnTo>
                  <a:pt x="328" y="153"/>
                </a:lnTo>
                <a:lnTo>
                  <a:pt x="330" y="153"/>
                </a:lnTo>
                <a:lnTo>
                  <a:pt x="330" y="149"/>
                </a:lnTo>
                <a:lnTo>
                  <a:pt x="328" y="149"/>
                </a:lnTo>
                <a:close/>
                <a:moveTo>
                  <a:pt x="327" y="350"/>
                </a:moveTo>
                <a:lnTo>
                  <a:pt x="327" y="350"/>
                </a:lnTo>
                <a:lnTo>
                  <a:pt x="324" y="344"/>
                </a:lnTo>
                <a:lnTo>
                  <a:pt x="325" y="350"/>
                </a:lnTo>
                <a:lnTo>
                  <a:pt x="327" y="350"/>
                </a:lnTo>
                <a:close/>
                <a:moveTo>
                  <a:pt x="197" y="24"/>
                </a:moveTo>
                <a:lnTo>
                  <a:pt x="197" y="24"/>
                </a:lnTo>
                <a:lnTo>
                  <a:pt x="201" y="24"/>
                </a:lnTo>
                <a:lnTo>
                  <a:pt x="199" y="21"/>
                </a:lnTo>
                <a:lnTo>
                  <a:pt x="199" y="19"/>
                </a:lnTo>
                <a:lnTo>
                  <a:pt x="199" y="18"/>
                </a:lnTo>
                <a:lnTo>
                  <a:pt x="197" y="19"/>
                </a:lnTo>
                <a:lnTo>
                  <a:pt x="197" y="24"/>
                </a:lnTo>
                <a:close/>
                <a:moveTo>
                  <a:pt x="229" y="268"/>
                </a:moveTo>
                <a:lnTo>
                  <a:pt x="229" y="268"/>
                </a:lnTo>
                <a:lnTo>
                  <a:pt x="231" y="268"/>
                </a:lnTo>
                <a:lnTo>
                  <a:pt x="231" y="265"/>
                </a:lnTo>
                <a:lnTo>
                  <a:pt x="231" y="262"/>
                </a:lnTo>
                <a:lnTo>
                  <a:pt x="231" y="261"/>
                </a:lnTo>
                <a:lnTo>
                  <a:pt x="229" y="262"/>
                </a:lnTo>
                <a:lnTo>
                  <a:pt x="229" y="268"/>
                </a:lnTo>
                <a:close/>
                <a:moveTo>
                  <a:pt x="46" y="245"/>
                </a:moveTo>
                <a:lnTo>
                  <a:pt x="46" y="245"/>
                </a:lnTo>
                <a:lnTo>
                  <a:pt x="48" y="243"/>
                </a:lnTo>
                <a:lnTo>
                  <a:pt x="48" y="242"/>
                </a:lnTo>
                <a:lnTo>
                  <a:pt x="48" y="235"/>
                </a:lnTo>
                <a:lnTo>
                  <a:pt x="48" y="234"/>
                </a:lnTo>
                <a:lnTo>
                  <a:pt x="46" y="245"/>
                </a:lnTo>
                <a:close/>
                <a:moveTo>
                  <a:pt x="232" y="357"/>
                </a:moveTo>
                <a:lnTo>
                  <a:pt x="232" y="357"/>
                </a:lnTo>
                <a:lnTo>
                  <a:pt x="234" y="357"/>
                </a:lnTo>
                <a:lnTo>
                  <a:pt x="235" y="355"/>
                </a:lnTo>
                <a:lnTo>
                  <a:pt x="235" y="352"/>
                </a:lnTo>
                <a:lnTo>
                  <a:pt x="232" y="354"/>
                </a:lnTo>
                <a:lnTo>
                  <a:pt x="232" y="357"/>
                </a:lnTo>
                <a:close/>
                <a:moveTo>
                  <a:pt x="84" y="40"/>
                </a:moveTo>
                <a:lnTo>
                  <a:pt x="84" y="40"/>
                </a:lnTo>
                <a:lnTo>
                  <a:pt x="79" y="38"/>
                </a:lnTo>
                <a:lnTo>
                  <a:pt x="78" y="38"/>
                </a:lnTo>
                <a:lnTo>
                  <a:pt x="78" y="40"/>
                </a:lnTo>
                <a:lnTo>
                  <a:pt x="82" y="40"/>
                </a:lnTo>
                <a:lnTo>
                  <a:pt x="84" y="40"/>
                </a:lnTo>
                <a:close/>
                <a:moveTo>
                  <a:pt x="270" y="361"/>
                </a:moveTo>
                <a:lnTo>
                  <a:pt x="270" y="361"/>
                </a:lnTo>
                <a:lnTo>
                  <a:pt x="270" y="358"/>
                </a:lnTo>
                <a:lnTo>
                  <a:pt x="267" y="358"/>
                </a:lnTo>
                <a:lnTo>
                  <a:pt x="268" y="361"/>
                </a:lnTo>
                <a:lnTo>
                  <a:pt x="270" y="361"/>
                </a:lnTo>
                <a:close/>
                <a:moveTo>
                  <a:pt x="29" y="237"/>
                </a:moveTo>
                <a:lnTo>
                  <a:pt x="29" y="237"/>
                </a:lnTo>
                <a:lnTo>
                  <a:pt x="32" y="235"/>
                </a:lnTo>
                <a:lnTo>
                  <a:pt x="32" y="231"/>
                </a:lnTo>
                <a:lnTo>
                  <a:pt x="30" y="232"/>
                </a:lnTo>
                <a:lnTo>
                  <a:pt x="30" y="234"/>
                </a:lnTo>
                <a:lnTo>
                  <a:pt x="29" y="237"/>
                </a:lnTo>
                <a:close/>
                <a:moveTo>
                  <a:pt x="43" y="186"/>
                </a:moveTo>
                <a:lnTo>
                  <a:pt x="43" y="186"/>
                </a:lnTo>
                <a:lnTo>
                  <a:pt x="41" y="188"/>
                </a:lnTo>
                <a:lnTo>
                  <a:pt x="41" y="193"/>
                </a:lnTo>
                <a:lnTo>
                  <a:pt x="41" y="194"/>
                </a:lnTo>
                <a:lnTo>
                  <a:pt x="43" y="194"/>
                </a:lnTo>
                <a:lnTo>
                  <a:pt x="43" y="193"/>
                </a:lnTo>
                <a:lnTo>
                  <a:pt x="43" y="186"/>
                </a:lnTo>
                <a:close/>
                <a:moveTo>
                  <a:pt x="190" y="254"/>
                </a:moveTo>
                <a:lnTo>
                  <a:pt x="190" y="254"/>
                </a:lnTo>
                <a:lnTo>
                  <a:pt x="186" y="254"/>
                </a:lnTo>
                <a:lnTo>
                  <a:pt x="183" y="257"/>
                </a:lnTo>
                <a:lnTo>
                  <a:pt x="185" y="257"/>
                </a:lnTo>
                <a:lnTo>
                  <a:pt x="188" y="256"/>
                </a:lnTo>
                <a:lnTo>
                  <a:pt x="190" y="254"/>
                </a:lnTo>
                <a:close/>
                <a:moveTo>
                  <a:pt x="218" y="24"/>
                </a:moveTo>
                <a:lnTo>
                  <a:pt x="218" y="24"/>
                </a:lnTo>
                <a:lnTo>
                  <a:pt x="220" y="24"/>
                </a:lnTo>
                <a:lnTo>
                  <a:pt x="221" y="22"/>
                </a:lnTo>
                <a:lnTo>
                  <a:pt x="221" y="21"/>
                </a:lnTo>
                <a:lnTo>
                  <a:pt x="221" y="19"/>
                </a:lnTo>
                <a:lnTo>
                  <a:pt x="218" y="21"/>
                </a:lnTo>
                <a:lnTo>
                  <a:pt x="218" y="24"/>
                </a:lnTo>
                <a:close/>
                <a:moveTo>
                  <a:pt x="158" y="284"/>
                </a:moveTo>
                <a:lnTo>
                  <a:pt x="158" y="284"/>
                </a:lnTo>
                <a:lnTo>
                  <a:pt x="156" y="284"/>
                </a:lnTo>
                <a:lnTo>
                  <a:pt x="156" y="286"/>
                </a:lnTo>
                <a:lnTo>
                  <a:pt x="158" y="289"/>
                </a:lnTo>
                <a:lnTo>
                  <a:pt x="160" y="290"/>
                </a:lnTo>
                <a:lnTo>
                  <a:pt x="160" y="287"/>
                </a:lnTo>
                <a:lnTo>
                  <a:pt x="160" y="286"/>
                </a:lnTo>
                <a:lnTo>
                  <a:pt x="158" y="284"/>
                </a:lnTo>
                <a:close/>
                <a:moveTo>
                  <a:pt x="171" y="57"/>
                </a:moveTo>
                <a:lnTo>
                  <a:pt x="171" y="57"/>
                </a:lnTo>
                <a:lnTo>
                  <a:pt x="178" y="48"/>
                </a:lnTo>
                <a:lnTo>
                  <a:pt x="177" y="48"/>
                </a:lnTo>
                <a:lnTo>
                  <a:pt x="171" y="54"/>
                </a:lnTo>
                <a:lnTo>
                  <a:pt x="171" y="55"/>
                </a:lnTo>
                <a:lnTo>
                  <a:pt x="171" y="57"/>
                </a:lnTo>
                <a:close/>
                <a:moveTo>
                  <a:pt x="202" y="264"/>
                </a:moveTo>
                <a:lnTo>
                  <a:pt x="202" y="264"/>
                </a:lnTo>
                <a:lnTo>
                  <a:pt x="202" y="262"/>
                </a:lnTo>
                <a:lnTo>
                  <a:pt x="199" y="264"/>
                </a:lnTo>
                <a:lnTo>
                  <a:pt x="197" y="265"/>
                </a:lnTo>
                <a:lnTo>
                  <a:pt x="197" y="267"/>
                </a:lnTo>
                <a:lnTo>
                  <a:pt x="202" y="264"/>
                </a:lnTo>
                <a:close/>
                <a:moveTo>
                  <a:pt x="164" y="302"/>
                </a:moveTo>
                <a:lnTo>
                  <a:pt x="164" y="302"/>
                </a:lnTo>
                <a:lnTo>
                  <a:pt x="164" y="300"/>
                </a:lnTo>
                <a:lnTo>
                  <a:pt x="164" y="298"/>
                </a:lnTo>
                <a:lnTo>
                  <a:pt x="161" y="295"/>
                </a:lnTo>
                <a:lnTo>
                  <a:pt x="161" y="298"/>
                </a:lnTo>
                <a:lnTo>
                  <a:pt x="164" y="302"/>
                </a:lnTo>
                <a:close/>
                <a:moveTo>
                  <a:pt x="29" y="126"/>
                </a:moveTo>
                <a:lnTo>
                  <a:pt x="29" y="126"/>
                </a:lnTo>
                <a:lnTo>
                  <a:pt x="30" y="125"/>
                </a:lnTo>
                <a:lnTo>
                  <a:pt x="30" y="122"/>
                </a:lnTo>
                <a:lnTo>
                  <a:pt x="29" y="123"/>
                </a:lnTo>
                <a:lnTo>
                  <a:pt x="29" y="126"/>
                </a:lnTo>
                <a:close/>
                <a:moveTo>
                  <a:pt x="188" y="52"/>
                </a:moveTo>
                <a:lnTo>
                  <a:pt x="188" y="52"/>
                </a:lnTo>
                <a:lnTo>
                  <a:pt x="186" y="55"/>
                </a:lnTo>
                <a:lnTo>
                  <a:pt x="188" y="59"/>
                </a:lnTo>
                <a:lnTo>
                  <a:pt x="188" y="57"/>
                </a:lnTo>
                <a:lnTo>
                  <a:pt x="188" y="52"/>
                </a:lnTo>
                <a:close/>
                <a:moveTo>
                  <a:pt x="130" y="360"/>
                </a:moveTo>
                <a:lnTo>
                  <a:pt x="130" y="360"/>
                </a:lnTo>
                <a:lnTo>
                  <a:pt x="126" y="360"/>
                </a:lnTo>
                <a:lnTo>
                  <a:pt x="126" y="363"/>
                </a:lnTo>
                <a:lnTo>
                  <a:pt x="130" y="363"/>
                </a:lnTo>
                <a:lnTo>
                  <a:pt x="130" y="360"/>
                </a:lnTo>
                <a:close/>
                <a:moveTo>
                  <a:pt x="29" y="245"/>
                </a:moveTo>
                <a:lnTo>
                  <a:pt x="29" y="245"/>
                </a:lnTo>
                <a:lnTo>
                  <a:pt x="32" y="242"/>
                </a:lnTo>
                <a:lnTo>
                  <a:pt x="32" y="238"/>
                </a:lnTo>
                <a:lnTo>
                  <a:pt x="29" y="240"/>
                </a:lnTo>
                <a:lnTo>
                  <a:pt x="29" y="242"/>
                </a:lnTo>
                <a:lnTo>
                  <a:pt x="29" y="245"/>
                </a:lnTo>
                <a:close/>
                <a:moveTo>
                  <a:pt x="352" y="155"/>
                </a:moveTo>
                <a:lnTo>
                  <a:pt x="352" y="155"/>
                </a:lnTo>
                <a:lnTo>
                  <a:pt x="352" y="152"/>
                </a:lnTo>
                <a:lnTo>
                  <a:pt x="349" y="152"/>
                </a:lnTo>
                <a:lnTo>
                  <a:pt x="349" y="155"/>
                </a:lnTo>
                <a:lnTo>
                  <a:pt x="352" y="155"/>
                </a:lnTo>
                <a:close/>
                <a:moveTo>
                  <a:pt x="311" y="37"/>
                </a:moveTo>
                <a:lnTo>
                  <a:pt x="311" y="37"/>
                </a:lnTo>
                <a:lnTo>
                  <a:pt x="313" y="38"/>
                </a:lnTo>
                <a:lnTo>
                  <a:pt x="314" y="37"/>
                </a:lnTo>
                <a:lnTo>
                  <a:pt x="316" y="35"/>
                </a:lnTo>
                <a:lnTo>
                  <a:pt x="316" y="33"/>
                </a:lnTo>
                <a:lnTo>
                  <a:pt x="311" y="37"/>
                </a:lnTo>
                <a:close/>
                <a:moveTo>
                  <a:pt x="166" y="63"/>
                </a:moveTo>
                <a:lnTo>
                  <a:pt x="166" y="63"/>
                </a:lnTo>
                <a:lnTo>
                  <a:pt x="167" y="60"/>
                </a:lnTo>
                <a:lnTo>
                  <a:pt x="169" y="59"/>
                </a:lnTo>
                <a:lnTo>
                  <a:pt x="167" y="57"/>
                </a:lnTo>
                <a:lnTo>
                  <a:pt x="166" y="60"/>
                </a:lnTo>
                <a:lnTo>
                  <a:pt x="166" y="63"/>
                </a:lnTo>
                <a:close/>
                <a:moveTo>
                  <a:pt x="95" y="366"/>
                </a:moveTo>
                <a:lnTo>
                  <a:pt x="95" y="366"/>
                </a:lnTo>
                <a:lnTo>
                  <a:pt x="92" y="366"/>
                </a:lnTo>
                <a:lnTo>
                  <a:pt x="92" y="369"/>
                </a:lnTo>
                <a:lnTo>
                  <a:pt x="96" y="369"/>
                </a:lnTo>
                <a:lnTo>
                  <a:pt x="95" y="366"/>
                </a:lnTo>
                <a:close/>
                <a:moveTo>
                  <a:pt x="44" y="352"/>
                </a:moveTo>
                <a:lnTo>
                  <a:pt x="44" y="352"/>
                </a:lnTo>
                <a:lnTo>
                  <a:pt x="46" y="354"/>
                </a:lnTo>
                <a:lnTo>
                  <a:pt x="48" y="352"/>
                </a:lnTo>
                <a:lnTo>
                  <a:pt x="48" y="349"/>
                </a:lnTo>
                <a:lnTo>
                  <a:pt x="44" y="352"/>
                </a:lnTo>
                <a:close/>
                <a:moveTo>
                  <a:pt x="152" y="27"/>
                </a:moveTo>
                <a:lnTo>
                  <a:pt x="152" y="27"/>
                </a:lnTo>
                <a:lnTo>
                  <a:pt x="149" y="27"/>
                </a:lnTo>
                <a:lnTo>
                  <a:pt x="145" y="29"/>
                </a:lnTo>
                <a:lnTo>
                  <a:pt x="152" y="30"/>
                </a:lnTo>
                <a:lnTo>
                  <a:pt x="152" y="27"/>
                </a:lnTo>
                <a:close/>
                <a:moveTo>
                  <a:pt x="156" y="276"/>
                </a:moveTo>
                <a:lnTo>
                  <a:pt x="156" y="276"/>
                </a:lnTo>
                <a:lnTo>
                  <a:pt x="156" y="278"/>
                </a:lnTo>
                <a:lnTo>
                  <a:pt x="158" y="279"/>
                </a:lnTo>
                <a:lnTo>
                  <a:pt x="160" y="283"/>
                </a:lnTo>
                <a:lnTo>
                  <a:pt x="161" y="283"/>
                </a:lnTo>
                <a:lnTo>
                  <a:pt x="161" y="281"/>
                </a:lnTo>
                <a:lnTo>
                  <a:pt x="161" y="279"/>
                </a:lnTo>
                <a:lnTo>
                  <a:pt x="156" y="276"/>
                </a:lnTo>
                <a:close/>
                <a:moveTo>
                  <a:pt x="98" y="354"/>
                </a:moveTo>
                <a:lnTo>
                  <a:pt x="98" y="354"/>
                </a:lnTo>
                <a:lnTo>
                  <a:pt x="93" y="354"/>
                </a:lnTo>
                <a:lnTo>
                  <a:pt x="95" y="357"/>
                </a:lnTo>
                <a:lnTo>
                  <a:pt x="98" y="357"/>
                </a:lnTo>
                <a:lnTo>
                  <a:pt x="98" y="354"/>
                </a:lnTo>
                <a:close/>
                <a:moveTo>
                  <a:pt x="215" y="295"/>
                </a:moveTo>
                <a:lnTo>
                  <a:pt x="215" y="295"/>
                </a:lnTo>
                <a:lnTo>
                  <a:pt x="220" y="292"/>
                </a:lnTo>
                <a:lnTo>
                  <a:pt x="215" y="292"/>
                </a:lnTo>
                <a:lnTo>
                  <a:pt x="215" y="295"/>
                </a:lnTo>
                <a:close/>
                <a:moveTo>
                  <a:pt x="202" y="297"/>
                </a:moveTo>
                <a:lnTo>
                  <a:pt x="202" y="297"/>
                </a:lnTo>
                <a:lnTo>
                  <a:pt x="207" y="294"/>
                </a:lnTo>
                <a:lnTo>
                  <a:pt x="202" y="294"/>
                </a:lnTo>
                <a:lnTo>
                  <a:pt x="202" y="297"/>
                </a:lnTo>
                <a:close/>
                <a:moveTo>
                  <a:pt x="349" y="125"/>
                </a:moveTo>
                <a:lnTo>
                  <a:pt x="349" y="125"/>
                </a:lnTo>
                <a:lnTo>
                  <a:pt x="352" y="125"/>
                </a:lnTo>
                <a:lnTo>
                  <a:pt x="352" y="120"/>
                </a:lnTo>
                <a:lnTo>
                  <a:pt x="350" y="122"/>
                </a:lnTo>
                <a:lnTo>
                  <a:pt x="349" y="125"/>
                </a:lnTo>
                <a:close/>
                <a:moveTo>
                  <a:pt x="267" y="18"/>
                </a:moveTo>
                <a:lnTo>
                  <a:pt x="267" y="18"/>
                </a:lnTo>
                <a:lnTo>
                  <a:pt x="262" y="16"/>
                </a:lnTo>
                <a:lnTo>
                  <a:pt x="264" y="21"/>
                </a:lnTo>
                <a:lnTo>
                  <a:pt x="267" y="18"/>
                </a:lnTo>
                <a:close/>
                <a:moveTo>
                  <a:pt x="229" y="24"/>
                </a:moveTo>
                <a:lnTo>
                  <a:pt x="229" y="24"/>
                </a:lnTo>
                <a:lnTo>
                  <a:pt x="231" y="24"/>
                </a:lnTo>
                <a:lnTo>
                  <a:pt x="232" y="22"/>
                </a:lnTo>
                <a:lnTo>
                  <a:pt x="232" y="19"/>
                </a:lnTo>
                <a:lnTo>
                  <a:pt x="232" y="18"/>
                </a:lnTo>
                <a:lnTo>
                  <a:pt x="231" y="18"/>
                </a:lnTo>
                <a:lnTo>
                  <a:pt x="229" y="24"/>
                </a:lnTo>
                <a:close/>
                <a:moveTo>
                  <a:pt x="202" y="59"/>
                </a:moveTo>
                <a:lnTo>
                  <a:pt x="202" y="59"/>
                </a:lnTo>
                <a:lnTo>
                  <a:pt x="202" y="55"/>
                </a:lnTo>
                <a:lnTo>
                  <a:pt x="201" y="57"/>
                </a:lnTo>
                <a:lnTo>
                  <a:pt x="199" y="59"/>
                </a:lnTo>
                <a:lnTo>
                  <a:pt x="202" y="59"/>
                </a:lnTo>
                <a:close/>
                <a:moveTo>
                  <a:pt x="186" y="238"/>
                </a:moveTo>
                <a:lnTo>
                  <a:pt x="186" y="238"/>
                </a:lnTo>
                <a:lnTo>
                  <a:pt x="186" y="237"/>
                </a:lnTo>
                <a:lnTo>
                  <a:pt x="182" y="232"/>
                </a:lnTo>
                <a:lnTo>
                  <a:pt x="180" y="232"/>
                </a:lnTo>
                <a:lnTo>
                  <a:pt x="183" y="238"/>
                </a:lnTo>
                <a:lnTo>
                  <a:pt x="185" y="238"/>
                </a:lnTo>
                <a:lnTo>
                  <a:pt x="186" y="238"/>
                </a:lnTo>
                <a:close/>
                <a:moveTo>
                  <a:pt x="240" y="295"/>
                </a:moveTo>
                <a:lnTo>
                  <a:pt x="240" y="295"/>
                </a:lnTo>
                <a:lnTo>
                  <a:pt x="242" y="281"/>
                </a:lnTo>
                <a:lnTo>
                  <a:pt x="240" y="287"/>
                </a:lnTo>
                <a:lnTo>
                  <a:pt x="240" y="295"/>
                </a:lnTo>
                <a:close/>
                <a:moveTo>
                  <a:pt x="328" y="188"/>
                </a:moveTo>
                <a:lnTo>
                  <a:pt x="328" y="188"/>
                </a:lnTo>
                <a:lnTo>
                  <a:pt x="330" y="188"/>
                </a:lnTo>
                <a:lnTo>
                  <a:pt x="330" y="183"/>
                </a:lnTo>
                <a:lnTo>
                  <a:pt x="330" y="175"/>
                </a:lnTo>
                <a:lnTo>
                  <a:pt x="330" y="169"/>
                </a:lnTo>
                <a:lnTo>
                  <a:pt x="330" y="167"/>
                </a:lnTo>
                <a:lnTo>
                  <a:pt x="328" y="169"/>
                </a:lnTo>
                <a:lnTo>
                  <a:pt x="328" y="188"/>
                </a:lnTo>
                <a:close/>
                <a:moveTo>
                  <a:pt x="272" y="22"/>
                </a:moveTo>
                <a:lnTo>
                  <a:pt x="272" y="22"/>
                </a:lnTo>
                <a:lnTo>
                  <a:pt x="270" y="24"/>
                </a:lnTo>
                <a:lnTo>
                  <a:pt x="270" y="27"/>
                </a:lnTo>
                <a:lnTo>
                  <a:pt x="272" y="27"/>
                </a:lnTo>
                <a:lnTo>
                  <a:pt x="272" y="22"/>
                </a:lnTo>
                <a:close/>
                <a:moveTo>
                  <a:pt x="155" y="377"/>
                </a:moveTo>
                <a:lnTo>
                  <a:pt x="155" y="377"/>
                </a:lnTo>
                <a:lnTo>
                  <a:pt x="167" y="377"/>
                </a:lnTo>
                <a:lnTo>
                  <a:pt x="156" y="376"/>
                </a:lnTo>
                <a:lnTo>
                  <a:pt x="155" y="377"/>
                </a:lnTo>
                <a:close/>
                <a:moveTo>
                  <a:pt x="30" y="130"/>
                </a:moveTo>
                <a:lnTo>
                  <a:pt x="30" y="130"/>
                </a:lnTo>
                <a:lnTo>
                  <a:pt x="29" y="130"/>
                </a:lnTo>
                <a:lnTo>
                  <a:pt x="29" y="131"/>
                </a:lnTo>
                <a:lnTo>
                  <a:pt x="29" y="136"/>
                </a:lnTo>
                <a:lnTo>
                  <a:pt x="30" y="134"/>
                </a:lnTo>
                <a:lnTo>
                  <a:pt x="30" y="130"/>
                </a:lnTo>
                <a:close/>
                <a:moveTo>
                  <a:pt x="349" y="84"/>
                </a:moveTo>
                <a:lnTo>
                  <a:pt x="349" y="84"/>
                </a:lnTo>
                <a:lnTo>
                  <a:pt x="347" y="84"/>
                </a:lnTo>
                <a:lnTo>
                  <a:pt x="346" y="84"/>
                </a:lnTo>
                <a:lnTo>
                  <a:pt x="346" y="89"/>
                </a:lnTo>
                <a:lnTo>
                  <a:pt x="349" y="87"/>
                </a:lnTo>
                <a:lnTo>
                  <a:pt x="349" y="84"/>
                </a:lnTo>
                <a:close/>
                <a:moveTo>
                  <a:pt x="268" y="350"/>
                </a:moveTo>
                <a:lnTo>
                  <a:pt x="268" y="350"/>
                </a:lnTo>
                <a:lnTo>
                  <a:pt x="268" y="349"/>
                </a:lnTo>
                <a:lnTo>
                  <a:pt x="267" y="349"/>
                </a:lnTo>
                <a:lnTo>
                  <a:pt x="264" y="349"/>
                </a:lnTo>
                <a:lnTo>
                  <a:pt x="262" y="349"/>
                </a:lnTo>
                <a:lnTo>
                  <a:pt x="262" y="350"/>
                </a:lnTo>
                <a:lnTo>
                  <a:pt x="267" y="350"/>
                </a:lnTo>
                <a:lnTo>
                  <a:pt x="268" y="350"/>
                </a:lnTo>
                <a:close/>
                <a:moveTo>
                  <a:pt x="161" y="248"/>
                </a:moveTo>
                <a:lnTo>
                  <a:pt x="161" y="248"/>
                </a:lnTo>
                <a:lnTo>
                  <a:pt x="167" y="256"/>
                </a:lnTo>
                <a:lnTo>
                  <a:pt x="167" y="254"/>
                </a:lnTo>
                <a:lnTo>
                  <a:pt x="164" y="249"/>
                </a:lnTo>
                <a:lnTo>
                  <a:pt x="163" y="249"/>
                </a:lnTo>
                <a:lnTo>
                  <a:pt x="161" y="248"/>
                </a:lnTo>
                <a:close/>
                <a:moveTo>
                  <a:pt x="197" y="243"/>
                </a:moveTo>
                <a:lnTo>
                  <a:pt x="197" y="243"/>
                </a:lnTo>
                <a:lnTo>
                  <a:pt x="197" y="246"/>
                </a:lnTo>
                <a:lnTo>
                  <a:pt x="199" y="246"/>
                </a:lnTo>
                <a:lnTo>
                  <a:pt x="201" y="246"/>
                </a:lnTo>
                <a:lnTo>
                  <a:pt x="204" y="245"/>
                </a:lnTo>
                <a:lnTo>
                  <a:pt x="197" y="243"/>
                </a:lnTo>
                <a:close/>
                <a:moveTo>
                  <a:pt x="226" y="106"/>
                </a:moveTo>
                <a:lnTo>
                  <a:pt x="226" y="106"/>
                </a:lnTo>
                <a:lnTo>
                  <a:pt x="226" y="96"/>
                </a:lnTo>
                <a:lnTo>
                  <a:pt x="224" y="96"/>
                </a:lnTo>
                <a:lnTo>
                  <a:pt x="226" y="106"/>
                </a:lnTo>
                <a:close/>
                <a:moveTo>
                  <a:pt x="16" y="224"/>
                </a:moveTo>
                <a:lnTo>
                  <a:pt x="16" y="224"/>
                </a:lnTo>
                <a:lnTo>
                  <a:pt x="16" y="229"/>
                </a:lnTo>
                <a:lnTo>
                  <a:pt x="18" y="227"/>
                </a:lnTo>
                <a:lnTo>
                  <a:pt x="18" y="226"/>
                </a:lnTo>
                <a:lnTo>
                  <a:pt x="18" y="224"/>
                </a:lnTo>
                <a:lnTo>
                  <a:pt x="16" y="224"/>
                </a:lnTo>
                <a:close/>
                <a:moveTo>
                  <a:pt x="343" y="218"/>
                </a:moveTo>
                <a:lnTo>
                  <a:pt x="343" y="218"/>
                </a:lnTo>
                <a:lnTo>
                  <a:pt x="347" y="218"/>
                </a:lnTo>
                <a:lnTo>
                  <a:pt x="347" y="216"/>
                </a:lnTo>
                <a:lnTo>
                  <a:pt x="343" y="216"/>
                </a:lnTo>
                <a:lnTo>
                  <a:pt x="343" y="218"/>
                </a:lnTo>
                <a:close/>
                <a:moveTo>
                  <a:pt x="33" y="153"/>
                </a:moveTo>
                <a:lnTo>
                  <a:pt x="33" y="153"/>
                </a:lnTo>
                <a:lnTo>
                  <a:pt x="35" y="152"/>
                </a:lnTo>
                <a:lnTo>
                  <a:pt x="35" y="145"/>
                </a:lnTo>
                <a:lnTo>
                  <a:pt x="33" y="147"/>
                </a:lnTo>
                <a:lnTo>
                  <a:pt x="33" y="153"/>
                </a:lnTo>
                <a:close/>
                <a:moveTo>
                  <a:pt x="205" y="325"/>
                </a:moveTo>
                <a:lnTo>
                  <a:pt x="205" y="325"/>
                </a:lnTo>
                <a:lnTo>
                  <a:pt x="202" y="325"/>
                </a:lnTo>
                <a:lnTo>
                  <a:pt x="202" y="328"/>
                </a:lnTo>
                <a:lnTo>
                  <a:pt x="204" y="327"/>
                </a:lnTo>
                <a:lnTo>
                  <a:pt x="207" y="327"/>
                </a:lnTo>
                <a:lnTo>
                  <a:pt x="205" y="325"/>
                </a:lnTo>
                <a:close/>
                <a:moveTo>
                  <a:pt x="144" y="93"/>
                </a:moveTo>
                <a:lnTo>
                  <a:pt x="144" y="93"/>
                </a:lnTo>
                <a:lnTo>
                  <a:pt x="142" y="93"/>
                </a:lnTo>
                <a:lnTo>
                  <a:pt x="142" y="95"/>
                </a:lnTo>
                <a:lnTo>
                  <a:pt x="142" y="100"/>
                </a:lnTo>
                <a:lnTo>
                  <a:pt x="144" y="95"/>
                </a:lnTo>
                <a:lnTo>
                  <a:pt x="144" y="93"/>
                </a:lnTo>
                <a:close/>
                <a:moveTo>
                  <a:pt x="253" y="374"/>
                </a:moveTo>
                <a:lnTo>
                  <a:pt x="253" y="374"/>
                </a:lnTo>
                <a:lnTo>
                  <a:pt x="256" y="374"/>
                </a:lnTo>
                <a:lnTo>
                  <a:pt x="257" y="374"/>
                </a:lnTo>
                <a:lnTo>
                  <a:pt x="257" y="373"/>
                </a:lnTo>
                <a:lnTo>
                  <a:pt x="256" y="373"/>
                </a:lnTo>
                <a:lnTo>
                  <a:pt x="253" y="373"/>
                </a:lnTo>
                <a:lnTo>
                  <a:pt x="251" y="373"/>
                </a:lnTo>
                <a:lnTo>
                  <a:pt x="253" y="374"/>
                </a:lnTo>
                <a:close/>
                <a:moveTo>
                  <a:pt x="355" y="336"/>
                </a:moveTo>
                <a:lnTo>
                  <a:pt x="355" y="336"/>
                </a:lnTo>
                <a:lnTo>
                  <a:pt x="354" y="336"/>
                </a:lnTo>
                <a:lnTo>
                  <a:pt x="352" y="338"/>
                </a:lnTo>
                <a:lnTo>
                  <a:pt x="352" y="343"/>
                </a:lnTo>
                <a:lnTo>
                  <a:pt x="350" y="343"/>
                </a:lnTo>
                <a:lnTo>
                  <a:pt x="355" y="336"/>
                </a:lnTo>
                <a:close/>
                <a:moveTo>
                  <a:pt x="243" y="363"/>
                </a:moveTo>
                <a:lnTo>
                  <a:pt x="243" y="363"/>
                </a:lnTo>
                <a:lnTo>
                  <a:pt x="243" y="365"/>
                </a:lnTo>
                <a:lnTo>
                  <a:pt x="245" y="366"/>
                </a:lnTo>
                <a:lnTo>
                  <a:pt x="246" y="366"/>
                </a:lnTo>
                <a:lnTo>
                  <a:pt x="245" y="363"/>
                </a:lnTo>
                <a:lnTo>
                  <a:pt x="243" y="363"/>
                </a:lnTo>
                <a:close/>
                <a:moveTo>
                  <a:pt x="347" y="237"/>
                </a:moveTo>
                <a:lnTo>
                  <a:pt x="347" y="237"/>
                </a:lnTo>
                <a:lnTo>
                  <a:pt x="347" y="242"/>
                </a:lnTo>
                <a:lnTo>
                  <a:pt x="349" y="242"/>
                </a:lnTo>
                <a:lnTo>
                  <a:pt x="349" y="240"/>
                </a:lnTo>
                <a:lnTo>
                  <a:pt x="349" y="237"/>
                </a:lnTo>
                <a:lnTo>
                  <a:pt x="347" y="237"/>
                </a:lnTo>
                <a:close/>
                <a:moveTo>
                  <a:pt x="136" y="32"/>
                </a:moveTo>
                <a:lnTo>
                  <a:pt x="136" y="32"/>
                </a:lnTo>
                <a:lnTo>
                  <a:pt x="134" y="38"/>
                </a:lnTo>
                <a:lnTo>
                  <a:pt x="136" y="37"/>
                </a:lnTo>
                <a:lnTo>
                  <a:pt x="136" y="33"/>
                </a:lnTo>
                <a:lnTo>
                  <a:pt x="136" y="32"/>
                </a:lnTo>
                <a:close/>
                <a:moveTo>
                  <a:pt x="197" y="38"/>
                </a:moveTo>
                <a:lnTo>
                  <a:pt x="197" y="38"/>
                </a:lnTo>
                <a:lnTo>
                  <a:pt x="194" y="37"/>
                </a:lnTo>
                <a:lnTo>
                  <a:pt x="193" y="38"/>
                </a:lnTo>
                <a:lnTo>
                  <a:pt x="194" y="41"/>
                </a:lnTo>
                <a:lnTo>
                  <a:pt x="197" y="38"/>
                </a:lnTo>
                <a:close/>
                <a:moveTo>
                  <a:pt x="308" y="46"/>
                </a:moveTo>
                <a:lnTo>
                  <a:pt x="308" y="46"/>
                </a:lnTo>
                <a:lnTo>
                  <a:pt x="316" y="41"/>
                </a:lnTo>
                <a:lnTo>
                  <a:pt x="314" y="41"/>
                </a:lnTo>
                <a:lnTo>
                  <a:pt x="313" y="43"/>
                </a:lnTo>
                <a:lnTo>
                  <a:pt x="311" y="44"/>
                </a:lnTo>
                <a:lnTo>
                  <a:pt x="308" y="46"/>
                </a:lnTo>
                <a:close/>
                <a:moveTo>
                  <a:pt x="196" y="327"/>
                </a:moveTo>
                <a:lnTo>
                  <a:pt x="196" y="327"/>
                </a:lnTo>
                <a:lnTo>
                  <a:pt x="197" y="331"/>
                </a:lnTo>
                <a:lnTo>
                  <a:pt x="199" y="330"/>
                </a:lnTo>
                <a:lnTo>
                  <a:pt x="199" y="325"/>
                </a:lnTo>
                <a:lnTo>
                  <a:pt x="196" y="327"/>
                </a:lnTo>
                <a:close/>
                <a:moveTo>
                  <a:pt x="65" y="33"/>
                </a:moveTo>
                <a:lnTo>
                  <a:pt x="65" y="33"/>
                </a:lnTo>
                <a:lnTo>
                  <a:pt x="66" y="30"/>
                </a:lnTo>
                <a:lnTo>
                  <a:pt x="60" y="30"/>
                </a:lnTo>
                <a:lnTo>
                  <a:pt x="60" y="32"/>
                </a:lnTo>
                <a:lnTo>
                  <a:pt x="65" y="33"/>
                </a:lnTo>
                <a:close/>
                <a:moveTo>
                  <a:pt x="46" y="275"/>
                </a:moveTo>
                <a:lnTo>
                  <a:pt x="46" y="275"/>
                </a:lnTo>
                <a:lnTo>
                  <a:pt x="46" y="265"/>
                </a:lnTo>
                <a:lnTo>
                  <a:pt x="44" y="265"/>
                </a:lnTo>
                <a:lnTo>
                  <a:pt x="46" y="275"/>
                </a:lnTo>
                <a:close/>
                <a:moveTo>
                  <a:pt x="21" y="59"/>
                </a:moveTo>
                <a:lnTo>
                  <a:pt x="21" y="59"/>
                </a:lnTo>
                <a:lnTo>
                  <a:pt x="22" y="52"/>
                </a:lnTo>
                <a:lnTo>
                  <a:pt x="21" y="55"/>
                </a:lnTo>
                <a:lnTo>
                  <a:pt x="21" y="59"/>
                </a:lnTo>
                <a:close/>
                <a:moveTo>
                  <a:pt x="294" y="358"/>
                </a:moveTo>
                <a:lnTo>
                  <a:pt x="294" y="358"/>
                </a:lnTo>
                <a:lnTo>
                  <a:pt x="295" y="361"/>
                </a:lnTo>
                <a:lnTo>
                  <a:pt x="297" y="361"/>
                </a:lnTo>
                <a:lnTo>
                  <a:pt x="298" y="361"/>
                </a:lnTo>
                <a:lnTo>
                  <a:pt x="298" y="360"/>
                </a:lnTo>
                <a:lnTo>
                  <a:pt x="294" y="358"/>
                </a:lnTo>
                <a:close/>
                <a:moveTo>
                  <a:pt x="343" y="85"/>
                </a:moveTo>
                <a:lnTo>
                  <a:pt x="343" y="85"/>
                </a:lnTo>
                <a:lnTo>
                  <a:pt x="341" y="87"/>
                </a:lnTo>
                <a:lnTo>
                  <a:pt x="341" y="90"/>
                </a:lnTo>
                <a:lnTo>
                  <a:pt x="343" y="89"/>
                </a:lnTo>
                <a:lnTo>
                  <a:pt x="343" y="85"/>
                </a:lnTo>
                <a:close/>
                <a:moveTo>
                  <a:pt x="229" y="357"/>
                </a:moveTo>
                <a:lnTo>
                  <a:pt x="229" y="357"/>
                </a:lnTo>
                <a:lnTo>
                  <a:pt x="229" y="354"/>
                </a:lnTo>
                <a:lnTo>
                  <a:pt x="227" y="354"/>
                </a:lnTo>
                <a:lnTo>
                  <a:pt x="226" y="355"/>
                </a:lnTo>
                <a:lnTo>
                  <a:pt x="227" y="357"/>
                </a:lnTo>
                <a:lnTo>
                  <a:pt x="229" y="357"/>
                </a:lnTo>
                <a:close/>
                <a:moveTo>
                  <a:pt x="14" y="289"/>
                </a:moveTo>
                <a:lnTo>
                  <a:pt x="14" y="289"/>
                </a:lnTo>
                <a:lnTo>
                  <a:pt x="14" y="290"/>
                </a:lnTo>
                <a:lnTo>
                  <a:pt x="16" y="305"/>
                </a:lnTo>
                <a:lnTo>
                  <a:pt x="14" y="289"/>
                </a:lnTo>
                <a:close/>
                <a:moveTo>
                  <a:pt x="360" y="325"/>
                </a:moveTo>
                <a:lnTo>
                  <a:pt x="360" y="325"/>
                </a:lnTo>
                <a:lnTo>
                  <a:pt x="361" y="325"/>
                </a:lnTo>
                <a:lnTo>
                  <a:pt x="363" y="319"/>
                </a:lnTo>
                <a:lnTo>
                  <a:pt x="361" y="317"/>
                </a:lnTo>
                <a:lnTo>
                  <a:pt x="361" y="319"/>
                </a:lnTo>
                <a:lnTo>
                  <a:pt x="360" y="325"/>
                </a:lnTo>
                <a:close/>
                <a:moveTo>
                  <a:pt x="134" y="221"/>
                </a:moveTo>
                <a:lnTo>
                  <a:pt x="134" y="221"/>
                </a:lnTo>
                <a:lnTo>
                  <a:pt x="136" y="227"/>
                </a:lnTo>
                <a:lnTo>
                  <a:pt x="136" y="224"/>
                </a:lnTo>
                <a:lnTo>
                  <a:pt x="136" y="221"/>
                </a:lnTo>
                <a:lnTo>
                  <a:pt x="134" y="221"/>
                </a:lnTo>
                <a:close/>
                <a:moveTo>
                  <a:pt x="352" y="81"/>
                </a:moveTo>
                <a:lnTo>
                  <a:pt x="352" y="81"/>
                </a:lnTo>
                <a:lnTo>
                  <a:pt x="352" y="76"/>
                </a:lnTo>
                <a:lnTo>
                  <a:pt x="350" y="78"/>
                </a:lnTo>
                <a:lnTo>
                  <a:pt x="350" y="81"/>
                </a:lnTo>
                <a:lnTo>
                  <a:pt x="352" y="81"/>
                </a:lnTo>
                <a:close/>
                <a:moveTo>
                  <a:pt x="231" y="11"/>
                </a:moveTo>
                <a:lnTo>
                  <a:pt x="231" y="11"/>
                </a:lnTo>
                <a:lnTo>
                  <a:pt x="257" y="11"/>
                </a:lnTo>
                <a:lnTo>
                  <a:pt x="231" y="11"/>
                </a:lnTo>
                <a:close/>
                <a:moveTo>
                  <a:pt x="145" y="377"/>
                </a:moveTo>
                <a:lnTo>
                  <a:pt x="145" y="377"/>
                </a:lnTo>
                <a:lnTo>
                  <a:pt x="152" y="377"/>
                </a:lnTo>
                <a:lnTo>
                  <a:pt x="152" y="376"/>
                </a:lnTo>
                <a:lnTo>
                  <a:pt x="147" y="376"/>
                </a:lnTo>
                <a:lnTo>
                  <a:pt x="145" y="377"/>
                </a:lnTo>
                <a:close/>
                <a:moveTo>
                  <a:pt x="212" y="253"/>
                </a:moveTo>
                <a:lnTo>
                  <a:pt x="212" y="253"/>
                </a:lnTo>
                <a:lnTo>
                  <a:pt x="212" y="251"/>
                </a:lnTo>
                <a:lnTo>
                  <a:pt x="207" y="249"/>
                </a:lnTo>
                <a:lnTo>
                  <a:pt x="208" y="254"/>
                </a:lnTo>
                <a:lnTo>
                  <a:pt x="212" y="253"/>
                </a:lnTo>
                <a:close/>
                <a:moveTo>
                  <a:pt x="325" y="81"/>
                </a:moveTo>
                <a:lnTo>
                  <a:pt x="325" y="81"/>
                </a:lnTo>
                <a:lnTo>
                  <a:pt x="327" y="81"/>
                </a:lnTo>
                <a:lnTo>
                  <a:pt x="328" y="79"/>
                </a:lnTo>
                <a:lnTo>
                  <a:pt x="328" y="76"/>
                </a:lnTo>
                <a:lnTo>
                  <a:pt x="327" y="78"/>
                </a:lnTo>
                <a:lnTo>
                  <a:pt x="325" y="78"/>
                </a:lnTo>
                <a:lnTo>
                  <a:pt x="325" y="81"/>
                </a:lnTo>
                <a:close/>
                <a:moveTo>
                  <a:pt x="160" y="100"/>
                </a:moveTo>
                <a:lnTo>
                  <a:pt x="160" y="100"/>
                </a:lnTo>
                <a:lnTo>
                  <a:pt x="160" y="109"/>
                </a:lnTo>
                <a:lnTo>
                  <a:pt x="161" y="108"/>
                </a:lnTo>
                <a:lnTo>
                  <a:pt x="160" y="106"/>
                </a:lnTo>
                <a:lnTo>
                  <a:pt x="160" y="100"/>
                </a:lnTo>
                <a:close/>
                <a:moveTo>
                  <a:pt x="96" y="349"/>
                </a:moveTo>
                <a:lnTo>
                  <a:pt x="96" y="349"/>
                </a:lnTo>
                <a:lnTo>
                  <a:pt x="92" y="349"/>
                </a:lnTo>
                <a:lnTo>
                  <a:pt x="92" y="350"/>
                </a:lnTo>
                <a:lnTo>
                  <a:pt x="93" y="350"/>
                </a:lnTo>
                <a:lnTo>
                  <a:pt x="96" y="350"/>
                </a:lnTo>
                <a:lnTo>
                  <a:pt x="96" y="349"/>
                </a:lnTo>
                <a:close/>
                <a:moveTo>
                  <a:pt x="70" y="40"/>
                </a:moveTo>
                <a:lnTo>
                  <a:pt x="70" y="40"/>
                </a:lnTo>
                <a:lnTo>
                  <a:pt x="73" y="40"/>
                </a:lnTo>
                <a:lnTo>
                  <a:pt x="74" y="38"/>
                </a:lnTo>
                <a:lnTo>
                  <a:pt x="71" y="37"/>
                </a:lnTo>
                <a:lnTo>
                  <a:pt x="70" y="40"/>
                </a:lnTo>
                <a:close/>
                <a:moveTo>
                  <a:pt x="32" y="65"/>
                </a:moveTo>
                <a:lnTo>
                  <a:pt x="32" y="65"/>
                </a:lnTo>
                <a:lnTo>
                  <a:pt x="33" y="60"/>
                </a:lnTo>
                <a:lnTo>
                  <a:pt x="29" y="65"/>
                </a:lnTo>
                <a:lnTo>
                  <a:pt x="30" y="65"/>
                </a:lnTo>
                <a:lnTo>
                  <a:pt x="32" y="65"/>
                </a:lnTo>
                <a:close/>
                <a:moveTo>
                  <a:pt x="87" y="347"/>
                </a:moveTo>
                <a:lnTo>
                  <a:pt x="87" y="347"/>
                </a:lnTo>
                <a:lnTo>
                  <a:pt x="81" y="349"/>
                </a:lnTo>
                <a:lnTo>
                  <a:pt x="82" y="349"/>
                </a:lnTo>
                <a:lnTo>
                  <a:pt x="85" y="350"/>
                </a:lnTo>
                <a:lnTo>
                  <a:pt x="87" y="350"/>
                </a:lnTo>
                <a:lnTo>
                  <a:pt x="87" y="347"/>
                </a:lnTo>
                <a:close/>
                <a:moveTo>
                  <a:pt x="177" y="264"/>
                </a:moveTo>
                <a:lnTo>
                  <a:pt x="177" y="264"/>
                </a:lnTo>
                <a:lnTo>
                  <a:pt x="180" y="262"/>
                </a:lnTo>
                <a:lnTo>
                  <a:pt x="182" y="261"/>
                </a:lnTo>
                <a:lnTo>
                  <a:pt x="178" y="261"/>
                </a:lnTo>
                <a:lnTo>
                  <a:pt x="177" y="264"/>
                </a:lnTo>
                <a:close/>
                <a:moveTo>
                  <a:pt x="196" y="73"/>
                </a:moveTo>
                <a:lnTo>
                  <a:pt x="196" y="73"/>
                </a:lnTo>
                <a:lnTo>
                  <a:pt x="191" y="74"/>
                </a:lnTo>
                <a:lnTo>
                  <a:pt x="191" y="76"/>
                </a:lnTo>
                <a:lnTo>
                  <a:pt x="193" y="76"/>
                </a:lnTo>
                <a:lnTo>
                  <a:pt x="197" y="74"/>
                </a:lnTo>
                <a:lnTo>
                  <a:pt x="196" y="73"/>
                </a:lnTo>
                <a:close/>
                <a:moveTo>
                  <a:pt x="336" y="71"/>
                </a:moveTo>
                <a:lnTo>
                  <a:pt x="336" y="71"/>
                </a:lnTo>
                <a:lnTo>
                  <a:pt x="335" y="71"/>
                </a:lnTo>
                <a:lnTo>
                  <a:pt x="332" y="74"/>
                </a:lnTo>
                <a:lnTo>
                  <a:pt x="330" y="74"/>
                </a:lnTo>
                <a:lnTo>
                  <a:pt x="332" y="76"/>
                </a:lnTo>
                <a:lnTo>
                  <a:pt x="335" y="73"/>
                </a:lnTo>
                <a:lnTo>
                  <a:pt x="336" y="71"/>
                </a:lnTo>
                <a:close/>
                <a:moveTo>
                  <a:pt x="287" y="339"/>
                </a:moveTo>
                <a:lnTo>
                  <a:pt x="287" y="339"/>
                </a:lnTo>
                <a:lnTo>
                  <a:pt x="267" y="339"/>
                </a:lnTo>
                <a:lnTo>
                  <a:pt x="284" y="339"/>
                </a:lnTo>
                <a:lnTo>
                  <a:pt x="287" y="339"/>
                </a:lnTo>
                <a:close/>
                <a:moveTo>
                  <a:pt x="169" y="44"/>
                </a:moveTo>
                <a:lnTo>
                  <a:pt x="169" y="44"/>
                </a:lnTo>
                <a:lnTo>
                  <a:pt x="169" y="48"/>
                </a:lnTo>
                <a:lnTo>
                  <a:pt x="174" y="44"/>
                </a:lnTo>
                <a:lnTo>
                  <a:pt x="169" y="44"/>
                </a:lnTo>
                <a:close/>
                <a:moveTo>
                  <a:pt x="128" y="55"/>
                </a:moveTo>
                <a:lnTo>
                  <a:pt x="128" y="55"/>
                </a:lnTo>
                <a:lnTo>
                  <a:pt x="133" y="57"/>
                </a:lnTo>
                <a:lnTo>
                  <a:pt x="131" y="52"/>
                </a:lnTo>
                <a:lnTo>
                  <a:pt x="128" y="55"/>
                </a:lnTo>
                <a:close/>
                <a:moveTo>
                  <a:pt x="232" y="145"/>
                </a:moveTo>
                <a:lnTo>
                  <a:pt x="232" y="145"/>
                </a:lnTo>
                <a:lnTo>
                  <a:pt x="235" y="145"/>
                </a:lnTo>
                <a:lnTo>
                  <a:pt x="235" y="141"/>
                </a:lnTo>
                <a:lnTo>
                  <a:pt x="234" y="142"/>
                </a:lnTo>
                <a:lnTo>
                  <a:pt x="232" y="145"/>
                </a:lnTo>
                <a:close/>
                <a:moveTo>
                  <a:pt x="16" y="210"/>
                </a:moveTo>
                <a:lnTo>
                  <a:pt x="16" y="210"/>
                </a:lnTo>
                <a:lnTo>
                  <a:pt x="16" y="212"/>
                </a:lnTo>
                <a:lnTo>
                  <a:pt x="19" y="210"/>
                </a:lnTo>
                <a:lnTo>
                  <a:pt x="21" y="208"/>
                </a:lnTo>
                <a:lnTo>
                  <a:pt x="21" y="207"/>
                </a:lnTo>
                <a:lnTo>
                  <a:pt x="21" y="205"/>
                </a:lnTo>
                <a:lnTo>
                  <a:pt x="16" y="210"/>
                </a:lnTo>
                <a:close/>
                <a:moveTo>
                  <a:pt x="147" y="59"/>
                </a:moveTo>
                <a:lnTo>
                  <a:pt x="147" y="59"/>
                </a:lnTo>
                <a:lnTo>
                  <a:pt x="145" y="60"/>
                </a:lnTo>
                <a:lnTo>
                  <a:pt x="145" y="62"/>
                </a:lnTo>
                <a:lnTo>
                  <a:pt x="147" y="65"/>
                </a:lnTo>
                <a:lnTo>
                  <a:pt x="147" y="66"/>
                </a:lnTo>
                <a:lnTo>
                  <a:pt x="147" y="59"/>
                </a:lnTo>
                <a:close/>
                <a:moveTo>
                  <a:pt x="43" y="30"/>
                </a:moveTo>
                <a:lnTo>
                  <a:pt x="43" y="30"/>
                </a:lnTo>
                <a:lnTo>
                  <a:pt x="44" y="30"/>
                </a:lnTo>
                <a:lnTo>
                  <a:pt x="46" y="29"/>
                </a:lnTo>
                <a:lnTo>
                  <a:pt x="48" y="27"/>
                </a:lnTo>
                <a:lnTo>
                  <a:pt x="49" y="25"/>
                </a:lnTo>
                <a:lnTo>
                  <a:pt x="43" y="30"/>
                </a:lnTo>
                <a:close/>
                <a:moveTo>
                  <a:pt x="41" y="246"/>
                </a:moveTo>
                <a:lnTo>
                  <a:pt x="41" y="246"/>
                </a:lnTo>
                <a:lnTo>
                  <a:pt x="41" y="237"/>
                </a:lnTo>
                <a:lnTo>
                  <a:pt x="41" y="238"/>
                </a:lnTo>
                <a:lnTo>
                  <a:pt x="41" y="245"/>
                </a:lnTo>
                <a:lnTo>
                  <a:pt x="41" y="246"/>
                </a:lnTo>
                <a:close/>
                <a:moveTo>
                  <a:pt x="133" y="96"/>
                </a:moveTo>
                <a:lnTo>
                  <a:pt x="133" y="96"/>
                </a:lnTo>
                <a:lnTo>
                  <a:pt x="134" y="108"/>
                </a:lnTo>
                <a:lnTo>
                  <a:pt x="134" y="104"/>
                </a:lnTo>
                <a:lnTo>
                  <a:pt x="134" y="98"/>
                </a:lnTo>
                <a:lnTo>
                  <a:pt x="134" y="96"/>
                </a:lnTo>
                <a:lnTo>
                  <a:pt x="133" y="96"/>
                </a:lnTo>
                <a:close/>
                <a:moveTo>
                  <a:pt x="175" y="324"/>
                </a:moveTo>
                <a:lnTo>
                  <a:pt x="175" y="324"/>
                </a:lnTo>
                <a:lnTo>
                  <a:pt x="178" y="320"/>
                </a:lnTo>
                <a:lnTo>
                  <a:pt x="177" y="320"/>
                </a:lnTo>
                <a:lnTo>
                  <a:pt x="177" y="319"/>
                </a:lnTo>
                <a:lnTo>
                  <a:pt x="175" y="320"/>
                </a:lnTo>
                <a:lnTo>
                  <a:pt x="174" y="322"/>
                </a:lnTo>
                <a:lnTo>
                  <a:pt x="175" y="324"/>
                </a:lnTo>
                <a:close/>
                <a:moveTo>
                  <a:pt x="41" y="294"/>
                </a:moveTo>
                <a:lnTo>
                  <a:pt x="41" y="294"/>
                </a:lnTo>
                <a:lnTo>
                  <a:pt x="40" y="294"/>
                </a:lnTo>
                <a:lnTo>
                  <a:pt x="37" y="295"/>
                </a:lnTo>
                <a:lnTo>
                  <a:pt x="35" y="297"/>
                </a:lnTo>
                <a:lnTo>
                  <a:pt x="35" y="298"/>
                </a:lnTo>
                <a:lnTo>
                  <a:pt x="37" y="298"/>
                </a:lnTo>
                <a:lnTo>
                  <a:pt x="41" y="294"/>
                </a:lnTo>
                <a:close/>
                <a:moveTo>
                  <a:pt x="338" y="278"/>
                </a:moveTo>
                <a:lnTo>
                  <a:pt x="338" y="278"/>
                </a:lnTo>
                <a:lnTo>
                  <a:pt x="338" y="286"/>
                </a:lnTo>
                <a:lnTo>
                  <a:pt x="339" y="279"/>
                </a:lnTo>
                <a:lnTo>
                  <a:pt x="338" y="278"/>
                </a:lnTo>
                <a:close/>
                <a:moveTo>
                  <a:pt x="240" y="249"/>
                </a:moveTo>
                <a:lnTo>
                  <a:pt x="240" y="249"/>
                </a:lnTo>
                <a:lnTo>
                  <a:pt x="238" y="242"/>
                </a:lnTo>
                <a:lnTo>
                  <a:pt x="238" y="249"/>
                </a:lnTo>
                <a:lnTo>
                  <a:pt x="240" y="249"/>
                </a:lnTo>
                <a:close/>
                <a:moveTo>
                  <a:pt x="335" y="33"/>
                </a:moveTo>
                <a:lnTo>
                  <a:pt x="335" y="33"/>
                </a:lnTo>
                <a:lnTo>
                  <a:pt x="338" y="35"/>
                </a:lnTo>
                <a:lnTo>
                  <a:pt x="338" y="33"/>
                </a:lnTo>
                <a:lnTo>
                  <a:pt x="339" y="32"/>
                </a:lnTo>
                <a:lnTo>
                  <a:pt x="338" y="30"/>
                </a:lnTo>
                <a:lnTo>
                  <a:pt x="335" y="33"/>
                </a:lnTo>
                <a:close/>
                <a:moveTo>
                  <a:pt x="152" y="93"/>
                </a:moveTo>
                <a:lnTo>
                  <a:pt x="152" y="93"/>
                </a:lnTo>
                <a:lnTo>
                  <a:pt x="150" y="95"/>
                </a:lnTo>
                <a:lnTo>
                  <a:pt x="150" y="96"/>
                </a:lnTo>
                <a:lnTo>
                  <a:pt x="150" y="98"/>
                </a:lnTo>
                <a:lnTo>
                  <a:pt x="153" y="96"/>
                </a:lnTo>
                <a:lnTo>
                  <a:pt x="153" y="95"/>
                </a:lnTo>
                <a:lnTo>
                  <a:pt x="152" y="93"/>
                </a:lnTo>
                <a:close/>
                <a:moveTo>
                  <a:pt x="344" y="249"/>
                </a:moveTo>
                <a:lnTo>
                  <a:pt x="344" y="249"/>
                </a:lnTo>
                <a:lnTo>
                  <a:pt x="346" y="253"/>
                </a:lnTo>
                <a:lnTo>
                  <a:pt x="344" y="254"/>
                </a:lnTo>
                <a:lnTo>
                  <a:pt x="347" y="254"/>
                </a:lnTo>
                <a:lnTo>
                  <a:pt x="346" y="249"/>
                </a:lnTo>
                <a:lnTo>
                  <a:pt x="344" y="249"/>
                </a:lnTo>
                <a:close/>
                <a:moveTo>
                  <a:pt x="59" y="37"/>
                </a:moveTo>
                <a:lnTo>
                  <a:pt x="59" y="37"/>
                </a:lnTo>
                <a:lnTo>
                  <a:pt x="62" y="38"/>
                </a:lnTo>
                <a:lnTo>
                  <a:pt x="63" y="35"/>
                </a:lnTo>
                <a:lnTo>
                  <a:pt x="60" y="35"/>
                </a:lnTo>
                <a:lnTo>
                  <a:pt x="59" y="37"/>
                </a:lnTo>
                <a:close/>
                <a:moveTo>
                  <a:pt x="355" y="87"/>
                </a:moveTo>
                <a:lnTo>
                  <a:pt x="355" y="87"/>
                </a:lnTo>
                <a:lnTo>
                  <a:pt x="357" y="90"/>
                </a:lnTo>
                <a:lnTo>
                  <a:pt x="357" y="93"/>
                </a:lnTo>
                <a:lnTo>
                  <a:pt x="357" y="95"/>
                </a:lnTo>
                <a:lnTo>
                  <a:pt x="357" y="87"/>
                </a:lnTo>
                <a:lnTo>
                  <a:pt x="355" y="87"/>
                </a:lnTo>
                <a:close/>
                <a:moveTo>
                  <a:pt x="24" y="352"/>
                </a:moveTo>
                <a:lnTo>
                  <a:pt x="24" y="352"/>
                </a:lnTo>
                <a:lnTo>
                  <a:pt x="22" y="349"/>
                </a:lnTo>
                <a:lnTo>
                  <a:pt x="22" y="347"/>
                </a:lnTo>
                <a:lnTo>
                  <a:pt x="21" y="344"/>
                </a:lnTo>
                <a:lnTo>
                  <a:pt x="19" y="344"/>
                </a:lnTo>
                <a:lnTo>
                  <a:pt x="21" y="347"/>
                </a:lnTo>
                <a:lnTo>
                  <a:pt x="24" y="352"/>
                </a:lnTo>
                <a:close/>
                <a:moveTo>
                  <a:pt x="37" y="66"/>
                </a:moveTo>
                <a:lnTo>
                  <a:pt x="37" y="66"/>
                </a:lnTo>
                <a:lnTo>
                  <a:pt x="37" y="68"/>
                </a:lnTo>
                <a:lnTo>
                  <a:pt x="38" y="66"/>
                </a:lnTo>
                <a:lnTo>
                  <a:pt x="40" y="63"/>
                </a:lnTo>
                <a:lnTo>
                  <a:pt x="40" y="62"/>
                </a:lnTo>
                <a:lnTo>
                  <a:pt x="38" y="63"/>
                </a:lnTo>
                <a:lnTo>
                  <a:pt x="37" y="66"/>
                </a:lnTo>
                <a:close/>
                <a:moveTo>
                  <a:pt x="141" y="82"/>
                </a:moveTo>
                <a:lnTo>
                  <a:pt x="141" y="82"/>
                </a:lnTo>
                <a:lnTo>
                  <a:pt x="142" y="81"/>
                </a:lnTo>
                <a:lnTo>
                  <a:pt x="142" y="79"/>
                </a:lnTo>
                <a:lnTo>
                  <a:pt x="142" y="76"/>
                </a:lnTo>
                <a:lnTo>
                  <a:pt x="142" y="74"/>
                </a:lnTo>
                <a:lnTo>
                  <a:pt x="141" y="74"/>
                </a:lnTo>
                <a:lnTo>
                  <a:pt x="141" y="76"/>
                </a:lnTo>
                <a:lnTo>
                  <a:pt x="141" y="82"/>
                </a:lnTo>
                <a:close/>
                <a:moveTo>
                  <a:pt x="178" y="270"/>
                </a:moveTo>
                <a:lnTo>
                  <a:pt x="178" y="270"/>
                </a:lnTo>
                <a:lnTo>
                  <a:pt x="178" y="268"/>
                </a:lnTo>
                <a:lnTo>
                  <a:pt x="177" y="268"/>
                </a:lnTo>
                <a:lnTo>
                  <a:pt x="174" y="272"/>
                </a:lnTo>
                <a:lnTo>
                  <a:pt x="175" y="273"/>
                </a:lnTo>
                <a:lnTo>
                  <a:pt x="178" y="270"/>
                </a:lnTo>
                <a:close/>
                <a:moveTo>
                  <a:pt x="343" y="213"/>
                </a:moveTo>
                <a:lnTo>
                  <a:pt x="343" y="213"/>
                </a:lnTo>
                <a:lnTo>
                  <a:pt x="346" y="213"/>
                </a:lnTo>
                <a:lnTo>
                  <a:pt x="346" y="212"/>
                </a:lnTo>
                <a:lnTo>
                  <a:pt x="343" y="212"/>
                </a:lnTo>
                <a:lnTo>
                  <a:pt x="343" y="213"/>
                </a:lnTo>
                <a:close/>
                <a:moveTo>
                  <a:pt x="177" y="22"/>
                </a:moveTo>
                <a:lnTo>
                  <a:pt x="177" y="22"/>
                </a:lnTo>
                <a:lnTo>
                  <a:pt x="175" y="18"/>
                </a:lnTo>
                <a:lnTo>
                  <a:pt x="174" y="18"/>
                </a:lnTo>
                <a:lnTo>
                  <a:pt x="174" y="22"/>
                </a:lnTo>
                <a:lnTo>
                  <a:pt x="177" y="22"/>
                </a:lnTo>
                <a:close/>
                <a:moveTo>
                  <a:pt x="186" y="281"/>
                </a:moveTo>
                <a:lnTo>
                  <a:pt x="186" y="281"/>
                </a:lnTo>
                <a:lnTo>
                  <a:pt x="186" y="283"/>
                </a:lnTo>
                <a:lnTo>
                  <a:pt x="188" y="283"/>
                </a:lnTo>
                <a:lnTo>
                  <a:pt x="194" y="278"/>
                </a:lnTo>
                <a:lnTo>
                  <a:pt x="191" y="278"/>
                </a:lnTo>
                <a:lnTo>
                  <a:pt x="186" y="281"/>
                </a:lnTo>
                <a:close/>
                <a:moveTo>
                  <a:pt x="267" y="346"/>
                </a:moveTo>
                <a:lnTo>
                  <a:pt x="267" y="346"/>
                </a:lnTo>
                <a:lnTo>
                  <a:pt x="265" y="346"/>
                </a:lnTo>
                <a:lnTo>
                  <a:pt x="262" y="344"/>
                </a:lnTo>
                <a:lnTo>
                  <a:pt x="259" y="346"/>
                </a:lnTo>
                <a:lnTo>
                  <a:pt x="261" y="346"/>
                </a:lnTo>
                <a:lnTo>
                  <a:pt x="267" y="346"/>
                </a:lnTo>
                <a:close/>
                <a:moveTo>
                  <a:pt x="240" y="333"/>
                </a:moveTo>
                <a:lnTo>
                  <a:pt x="240" y="333"/>
                </a:lnTo>
                <a:lnTo>
                  <a:pt x="237" y="333"/>
                </a:lnTo>
                <a:lnTo>
                  <a:pt x="237" y="335"/>
                </a:lnTo>
                <a:lnTo>
                  <a:pt x="240" y="336"/>
                </a:lnTo>
                <a:lnTo>
                  <a:pt x="240" y="333"/>
                </a:lnTo>
                <a:close/>
                <a:moveTo>
                  <a:pt x="194" y="237"/>
                </a:moveTo>
                <a:lnTo>
                  <a:pt x="194" y="237"/>
                </a:lnTo>
                <a:lnTo>
                  <a:pt x="194" y="240"/>
                </a:lnTo>
                <a:lnTo>
                  <a:pt x="197" y="237"/>
                </a:lnTo>
                <a:lnTo>
                  <a:pt x="197" y="235"/>
                </a:lnTo>
                <a:lnTo>
                  <a:pt x="194" y="237"/>
                </a:lnTo>
                <a:close/>
                <a:moveTo>
                  <a:pt x="213" y="279"/>
                </a:moveTo>
                <a:lnTo>
                  <a:pt x="213" y="279"/>
                </a:lnTo>
                <a:lnTo>
                  <a:pt x="216" y="276"/>
                </a:lnTo>
                <a:lnTo>
                  <a:pt x="212" y="276"/>
                </a:lnTo>
                <a:lnTo>
                  <a:pt x="213" y="279"/>
                </a:lnTo>
                <a:close/>
                <a:moveTo>
                  <a:pt x="183" y="13"/>
                </a:moveTo>
                <a:lnTo>
                  <a:pt x="183" y="13"/>
                </a:lnTo>
                <a:lnTo>
                  <a:pt x="177" y="13"/>
                </a:lnTo>
                <a:lnTo>
                  <a:pt x="177" y="14"/>
                </a:lnTo>
                <a:lnTo>
                  <a:pt x="183" y="13"/>
                </a:lnTo>
                <a:close/>
                <a:moveTo>
                  <a:pt x="145" y="78"/>
                </a:moveTo>
                <a:lnTo>
                  <a:pt x="145" y="78"/>
                </a:lnTo>
                <a:lnTo>
                  <a:pt x="147" y="76"/>
                </a:lnTo>
                <a:lnTo>
                  <a:pt x="145" y="71"/>
                </a:lnTo>
                <a:lnTo>
                  <a:pt x="144" y="73"/>
                </a:lnTo>
                <a:lnTo>
                  <a:pt x="145" y="78"/>
                </a:lnTo>
                <a:close/>
                <a:moveTo>
                  <a:pt x="346" y="305"/>
                </a:moveTo>
                <a:lnTo>
                  <a:pt x="346" y="305"/>
                </a:lnTo>
                <a:lnTo>
                  <a:pt x="347" y="305"/>
                </a:lnTo>
                <a:lnTo>
                  <a:pt x="349" y="303"/>
                </a:lnTo>
                <a:lnTo>
                  <a:pt x="346" y="302"/>
                </a:lnTo>
                <a:lnTo>
                  <a:pt x="346" y="305"/>
                </a:lnTo>
                <a:close/>
                <a:moveTo>
                  <a:pt x="369" y="328"/>
                </a:moveTo>
                <a:lnTo>
                  <a:pt x="369" y="328"/>
                </a:lnTo>
                <a:lnTo>
                  <a:pt x="371" y="316"/>
                </a:lnTo>
                <a:lnTo>
                  <a:pt x="369" y="316"/>
                </a:lnTo>
                <a:lnTo>
                  <a:pt x="369" y="324"/>
                </a:lnTo>
                <a:lnTo>
                  <a:pt x="369" y="327"/>
                </a:lnTo>
                <a:lnTo>
                  <a:pt x="369" y="328"/>
                </a:lnTo>
                <a:close/>
                <a:moveTo>
                  <a:pt x="22" y="131"/>
                </a:moveTo>
                <a:lnTo>
                  <a:pt x="22" y="131"/>
                </a:lnTo>
                <a:lnTo>
                  <a:pt x="24" y="130"/>
                </a:lnTo>
                <a:lnTo>
                  <a:pt x="24" y="126"/>
                </a:lnTo>
                <a:lnTo>
                  <a:pt x="22" y="126"/>
                </a:lnTo>
                <a:lnTo>
                  <a:pt x="22" y="131"/>
                </a:lnTo>
                <a:close/>
                <a:moveTo>
                  <a:pt x="142" y="377"/>
                </a:moveTo>
                <a:lnTo>
                  <a:pt x="142" y="377"/>
                </a:lnTo>
                <a:lnTo>
                  <a:pt x="142" y="376"/>
                </a:lnTo>
                <a:lnTo>
                  <a:pt x="139" y="376"/>
                </a:lnTo>
                <a:lnTo>
                  <a:pt x="137" y="376"/>
                </a:lnTo>
                <a:lnTo>
                  <a:pt x="136" y="377"/>
                </a:lnTo>
                <a:lnTo>
                  <a:pt x="137" y="377"/>
                </a:lnTo>
                <a:lnTo>
                  <a:pt x="142" y="377"/>
                </a:lnTo>
                <a:close/>
                <a:moveTo>
                  <a:pt x="220" y="373"/>
                </a:moveTo>
                <a:lnTo>
                  <a:pt x="220" y="373"/>
                </a:lnTo>
                <a:lnTo>
                  <a:pt x="231" y="371"/>
                </a:lnTo>
                <a:lnTo>
                  <a:pt x="220" y="371"/>
                </a:lnTo>
                <a:lnTo>
                  <a:pt x="220" y="373"/>
                </a:lnTo>
                <a:close/>
                <a:moveTo>
                  <a:pt x="32" y="311"/>
                </a:moveTo>
                <a:lnTo>
                  <a:pt x="32" y="311"/>
                </a:lnTo>
                <a:lnTo>
                  <a:pt x="33" y="311"/>
                </a:lnTo>
                <a:lnTo>
                  <a:pt x="33" y="309"/>
                </a:lnTo>
                <a:lnTo>
                  <a:pt x="33" y="306"/>
                </a:lnTo>
                <a:lnTo>
                  <a:pt x="32" y="305"/>
                </a:lnTo>
                <a:lnTo>
                  <a:pt x="32" y="306"/>
                </a:lnTo>
                <a:lnTo>
                  <a:pt x="32" y="308"/>
                </a:lnTo>
                <a:lnTo>
                  <a:pt x="32" y="311"/>
                </a:lnTo>
                <a:close/>
                <a:moveTo>
                  <a:pt x="207" y="66"/>
                </a:moveTo>
                <a:lnTo>
                  <a:pt x="207" y="66"/>
                </a:lnTo>
                <a:lnTo>
                  <a:pt x="212" y="66"/>
                </a:lnTo>
                <a:lnTo>
                  <a:pt x="212" y="63"/>
                </a:lnTo>
                <a:lnTo>
                  <a:pt x="207" y="66"/>
                </a:lnTo>
                <a:close/>
                <a:moveTo>
                  <a:pt x="343" y="136"/>
                </a:moveTo>
                <a:lnTo>
                  <a:pt x="343" y="136"/>
                </a:lnTo>
                <a:lnTo>
                  <a:pt x="344" y="136"/>
                </a:lnTo>
                <a:lnTo>
                  <a:pt x="344" y="133"/>
                </a:lnTo>
                <a:lnTo>
                  <a:pt x="343" y="133"/>
                </a:lnTo>
                <a:lnTo>
                  <a:pt x="343" y="136"/>
                </a:lnTo>
                <a:close/>
                <a:moveTo>
                  <a:pt x="366" y="319"/>
                </a:moveTo>
                <a:lnTo>
                  <a:pt x="366" y="319"/>
                </a:lnTo>
                <a:lnTo>
                  <a:pt x="363" y="328"/>
                </a:lnTo>
                <a:lnTo>
                  <a:pt x="366" y="322"/>
                </a:lnTo>
                <a:lnTo>
                  <a:pt x="366" y="319"/>
                </a:lnTo>
                <a:close/>
                <a:moveTo>
                  <a:pt x="235" y="32"/>
                </a:moveTo>
                <a:lnTo>
                  <a:pt x="235" y="32"/>
                </a:lnTo>
                <a:lnTo>
                  <a:pt x="234" y="35"/>
                </a:lnTo>
                <a:lnTo>
                  <a:pt x="234" y="38"/>
                </a:lnTo>
                <a:lnTo>
                  <a:pt x="235" y="35"/>
                </a:lnTo>
                <a:lnTo>
                  <a:pt x="237" y="33"/>
                </a:lnTo>
                <a:lnTo>
                  <a:pt x="235" y="32"/>
                </a:lnTo>
                <a:close/>
                <a:moveTo>
                  <a:pt x="30" y="106"/>
                </a:moveTo>
                <a:lnTo>
                  <a:pt x="30" y="106"/>
                </a:lnTo>
                <a:lnTo>
                  <a:pt x="32" y="106"/>
                </a:lnTo>
                <a:lnTo>
                  <a:pt x="32" y="104"/>
                </a:lnTo>
                <a:lnTo>
                  <a:pt x="32" y="101"/>
                </a:lnTo>
                <a:lnTo>
                  <a:pt x="30" y="101"/>
                </a:lnTo>
                <a:lnTo>
                  <a:pt x="30" y="106"/>
                </a:lnTo>
                <a:close/>
                <a:moveTo>
                  <a:pt x="205" y="14"/>
                </a:moveTo>
                <a:lnTo>
                  <a:pt x="205" y="14"/>
                </a:lnTo>
                <a:lnTo>
                  <a:pt x="205" y="13"/>
                </a:lnTo>
                <a:lnTo>
                  <a:pt x="201" y="13"/>
                </a:lnTo>
                <a:lnTo>
                  <a:pt x="201" y="14"/>
                </a:lnTo>
                <a:lnTo>
                  <a:pt x="205" y="14"/>
                </a:lnTo>
                <a:close/>
                <a:moveTo>
                  <a:pt x="111" y="360"/>
                </a:moveTo>
                <a:lnTo>
                  <a:pt x="111" y="360"/>
                </a:lnTo>
                <a:lnTo>
                  <a:pt x="111" y="363"/>
                </a:lnTo>
                <a:lnTo>
                  <a:pt x="114" y="363"/>
                </a:lnTo>
                <a:lnTo>
                  <a:pt x="112" y="360"/>
                </a:lnTo>
                <a:lnTo>
                  <a:pt x="111" y="360"/>
                </a:lnTo>
                <a:close/>
                <a:moveTo>
                  <a:pt x="333" y="115"/>
                </a:moveTo>
                <a:lnTo>
                  <a:pt x="333" y="115"/>
                </a:lnTo>
                <a:lnTo>
                  <a:pt x="339" y="115"/>
                </a:lnTo>
                <a:lnTo>
                  <a:pt x="339" y="114"/>
                </a:lnTo>
                <a:lnTo>
                  <a:pt x="335" y="115"/>
                </a:lnTo>
                <a:lnTo>
                  <a:pt x="333" y="115"/>
                </a:lnTo>
                <a:close/>
                <a:moveTo>
                  <a:pt x="150" y="73"/>
                </a:moveTo>
                <a:lnTo>
                  <a:pt x="150" y="73"/>
                </a:lnTo>
                <a:lnTo>
                  <a:pt x="152" y="70"/>
                </a:lnTo>
                <a:lnTo>
                  <a:pt x="152" y="66"/>
                </a:lnTo>
                <a:lnTo>
                  <a:pt x="150" y="68"/>
                </a:lnTo>
                <a:lnTo>
                  <a:pt x="150" y="73"/>
                </a:lnTo>
                <a:close/>
                <a:moveTo>
                  <a:pt x="227" y="361"/>
                </a:moveTo>
                <a:lnTo>
                  <a:pt x="227" y="361"/>
                </a:lnTo>
                <a:lnTo>
                  <a:pt x="231" y="366"/>
                </a:lnTo>
                <a:lnTo>
                  <a:pt x="231" y="365"/>
                </a:lnTo>
                <a:lnTo>
                  <a:pt x="231" y="363"/>
                </a:lnTo>
                <a:lnTo>
                  <a:pt x="231" y="361"/>
                </a:lnTo>
                <a:lnTo>
                  <a:pt x="229" y="361"/>
                </a:lnTo>
                <a:lnTo>
                  <a:pt x="227" y="361"/>
                </a:lnTo>
                <a:close/>
                <a:moveTo>
                  <a:pt x="347" y="201"/>
                </a:moveTo>
                <a:lnTo>
                  <a:pt x="347" y="201"/>
                </a:lnTo>
                <a:lnTo>
                  <a:pt x="347" y="202"/>
                </a:lnTo>
                <a:lnTo>
                  <a:pt x="350" y="202"/>
                </a:lnTo>
                <a:lnTo>
                  <a:pt x="350" y="199"/>
                </a:lnTo>
                <a:lnTo>
                  <a:pt x="347" y="201"/>
                </a:lnTo>
                <a:close/>
                <a:moveTo>
                  <a:pt x="194" y="373"/>
                </a:moveTo>
                <a:lnTo>
                  <a:pt x="194" y="373"/>
                </a:lnTo>
                <a:lnTo>
                  <a:pt x="194" y="369"/>
                </a:lnTo>
                <a:lnTo>
                  <a:pt x="191" y="369"/>
                </a:lnTo>
                <a:lnTo>
                  <a:pt x="191" y="373"/>
                </a:lnTo>
                <a:lnTo>
                  <a:pt x="194" y="373"/>
                </a:lnTo>
                <a:close/>
                <a:moveTo>
                  <a:pt x="196" y="279"/>
                </a:moveTo>
                <a:lnTo>
                  <a:pt x="196" y="279"/>
                </a:lnTo>
                <a:lnTo>
                  <a:pt x="191" y="283"/>
                </a:lnTo>
                <a:lnTo>
                  <a:pt x="196" y="284"/>
                </a:lnTo>
                <a:lnTo>
                  <a:pt x="196" y="279"/>
                </a:lnTo>
                <a:close/>
                <a:moveTo>
                  <a:pt x="172" y="253"/>
                </a:moveTo>
                <a:lnTo>
                  <a:pt x="172" y="253"/>
                </a:lnTo>
                <a:lnTo>
                  <a:pt x="169" y="251"/>
                </a:lnTo>
                <a:lnTo>
                  <a:pt x="167" y="249"/>
                </a:lnTo>
                <a:lnTo>
                  <a:pt x="171" y="254"/>
                </a:lnTo>
                <a:lnTo>
                  <a:pt x="172" y="253"/>
                </a:lnTo>
                <a:close/>
                <a:moveTo>
                  <a:pt x="131" y="48"/>
                </a:moveTo>
                <a:lnTo>
                  <a:pt x="131" y="48"/>
                </a:lnTo>
                <a:lnTo>
                  <a:pt x="133" y="48"/>
                </a:lnTo>
                <a:lnTo>
                  <a:pt x="134" y="46"/>
                </a:lnTo>
                <a:lnTo>
                  <a:pt x="133" y="44"/>
                </a:lnTo>
                <a:lnTo>
                  <a:pt x="131" y="48"/>
                </a:lnTo>
                <a:close/>
                <a:moveTo>
                  <a:pt x="139" y="52"/>
                </a:moveTo>
                <a:lnTo>
                  <a:pt x="139" y="52"/>
                </a:lnTo>
                <a:lnTo>
                  <a:pt x="137" y="55"/>
                </a:lnTo>
                <a:lnTo>
                  <a:pt x="137" y="57"/>
                </a:lnTo>
                <a:lnTo>
                  <a:pt x="141" y="55"/>
                </a:lnTo>
                <a:lnTo>
                  <a:pt x="139" y="52"/>
                </a:lnTo>
                <a:close/>
                <a:moveTo>
                  <a:pt x="216" y="227"/>
                </a:moveTo>
                <a:lnTo>
                  <a:pt x="216" y="227"/>
                </a:lnTo>
                <a:lnTo>
                  <a:pt x="218" y="229"/>
                </a:lnTo>
                <a:lnTo>
                  <a:pt x="223" y="229"/>
                </a:lnTo>
                <a:lnTo>
                  <a:pt x="224" y="229"/>
                </a:lnTo>
                <a:lnTo>
                  <a:pt x="224" y="227"/>
                </a:lnTo>
                <a:lnTo>
                  <a:pt x="216" y="227"/>
                </a:lnTo>
                <a:close/>
                <a:moveTo>
                  <a:pt x="21" y="169"/>
                </a:moveTo>
                <a:lnTo>
                  <a:pt x="21" y="169"/>
                </a:lnTo>
                <a:lnTo>
                  <a:pt x="19" y="171"/>
                </a:lnTo>
                <a:lnTo>
                  <a:pt x="19" y="174"/>
                </a:lnTo>
                <a:lnTo>
                  <a:pt x="21" y="172"/>
                </a:lnTo>
                <a:lnTo>
                  <a:pt x="21" y="169"/>
                </a:lnTo>
                <a:close/>
                <a:moveTo>
                  <a:pt x="237" y="38"/>
                </a:moveTo>
                <a:lnTo>
                  <a:pt x="237" y="38"/>
                </a:lnTo>
                <a:lnTo>
                  <a:pt x="235" y="40"/>
                </a:lnTo>
                <a:lnTo>
                  <a:pt x="234" y="41"/>
                </a:lnTo>
                <a:lnTo>
                  <a:pt x="234" y="43"/>
                </a:lnTo>
                <a:lnTo>
                  <a:pt x="235" y="43"/>
                </a:lnTo>
                <a:lnTo>
                  <a:pt x="237" y="40"/>
                </a:lnTo>
                <a:lnTo>
                  <a:pt x="237" y="38"/>
                </a:lnTo>
                <a:close/>
                <a:moveTo>
                  <a:pt x="37" y="98"/>
                </a:moveTo>
                <a:lnTo>
                  <a:pt x="37" y="98"/>
                </a:lnTo>
                <a:lnTo>
                  <a:pt x="35" y="98"/>
                </a:lnTo>
                <a:lnTo>
                  <a:pt x="35" y="100"/>
                </a:lnTo>
                <a:lnTo>
                  <a:pt x="35" y="103"/>
                </a:lnTo>
                <a:lnTo>
                  <a:pt x="35" y="104"/>
                </a:lnTo>
                <a:lnTo>
                  <a:pt x="35" y="103"/>
                </a:lnTo>
                <a:lnTo>
                  <a:pt x="37" y="98"/>
                </a:lnTo>
                <a:close/>
                <a:moveTo>
                  <a:pt x="155" y="30"/>
                </a:moveTo>
                <a:lnTo>
                  <a:pt x="155" y="30"/>
                </a:lnTo>
                <a:lnTo>
                  <a:pt x="158" y="30"/>
                </a:lnTo>
                <a:lnTo>
                  <a:pt x="158" y="27"/>
                </a:lnTo>
                <a:lnTo>
                  <a:pt x="155" y="27"/>
                </a:lnTo>
                <a:lnTo>
                  <a:pt x="155" y="30"/>
                </a:lnTo>
                <a:close/>
                <a:moveTo>
                  <a:pt x="142" y="363"/>
                </a:moveTo>
                <a:lnTo>
                  <a:pt x="142" y="363"/>
                </a:lnTo>
                <a:lnTo>
                  <a:pt x="141" y="360"/>
                </a:lnTo>
                <a:lnTo>
                  <a:pt x="139" y="360"/>
                </a:lnTo>
                <a:lnTo>
                  <a:pt x="141" y="363"/>
                </a:lnTo>
                <a:lnTo>
                  <a:pt x="142" y="363"/>
                </a:lnTo>
                <a:close/>
                <a:moveTo>
                  <a:pt x="227" y="40"/>
                </a:moveTo>
                <a:lnTo>
                  <a:pt x="227" y="40"/>
                </a:lnTo>
                <a:lnTo>
                  <a:pt x="229" y="37"/>
                </a:lnTo>
                <a:lnTo>
                  <a:pt x="229" y="35"/>
                </a:lnTo>
                <a:lnTo>
                  <a:pt x="229" y="33"/>
                </a:lnTo>
                <a:lnTo>
                  <a:pt x="227" y="37"/>
                </a:lnTo>
                <a:lnTo>
                  <a:pt x="227" y="40"/>
                </a:lnTo>
                <a:close/>
                <a:moveTo>
                  <a:pt x="357" y="295"/>
                </a:moveTo>
                <a:lnTo>
                  <a:pt x="357" y="295"/>
                </a:lnTo>
                <a:lnTo>
                  <a:pt x="354" y="300"/>
                </a:lnTo>
                <a:lnTo>
                  <a:pt x="357" y="300"/>
                </a:lnTo>
                <a:lnTo>
                  <a:pt x="357" y="295"/>
                </a:lnTo>
                <a:close/>
                <a:moveTo>
                  <a:pt x="202" y="234"/>
                </a:moveTo>
                <a:lnTo>
                  <a:pt x="202" y="234"/>
                </a:lnTo>
                <a:lnTo>
                  <a:pt x="202" y="232"/>
                </a:lnTo>
                <a:lnTo>
                  <a:pt x="201" y="232"/>
                </a:lnTo>
                <a:lnTo>
                  <a:pt x="199" y="234"/>
                </a:lnTo>
                <a:lnTo>
                  <a:pt x="201" y="235"/>
                </a:lnTo>
                <a:lnTo>
                  <a:pt x="202" y="234"/>
                </a:lnTo>
                <a:close/>
                <a:moveTo>
                  <a:pt x="30" y="303"/>
                </a:moveTo>
                <a:lnTo>
                  <a:pt x="30" y="303"/>
                </a:lnTo>
                <a:lnTo>
                  <a:pt x="32" y="302"/>
                </a:lnTo>
                <a:lnTo>
                  <a:pt x="32" y="298"/>
                </a:lnTo>
                <a:lnTo>
                  <a:pt x="30" y="300"/>
                </a:lnTo>
                <a:lnTo>
                  <a:pt x="30" y="303"/>
                </a:lnTo>
                <a:close/>
                <a:moveTo>
                  <a:pt x="220" y="357"/>
                </a:moveTo>
                <a:lnTo>
                  <a:pt x="220" y="357"/>
                </a:lnTo>
                <a:lnTo>
                  <a:pt x="221" y="357"/>
                </a:lnTo>
                <a:lnTo>
                  <a:pt x="223" y="355"/>
                </a:lnTo>
                <a:lnTo>
                  <a:pt x="221" y="354"/>
                </a:lnTo>
                <a:lnTo>
                  <a:pt x="220" y="357"/>
                </a:lnTo>
                <a:close/>
                <a:moveTo>
                  <a:pt x="316" y="352"/>
                </a:moveTo>
                <a:lnTo>
                  <a:pt x="316" y="352"/>
                </a:lnTo>
                <a:lnTo>
                  <a:pt x="313" y="347"/>
                </a:lnTo>
                <a:lnTo>
                  <a:pt x="311" y="347"/>
                </a:lnTo>
                <a:lnTo>
                  <a:pt x="313" y="352"/>
                </a:lnTo>
                <a:lnTo>
                  <a:pt x="316" y="352"/>
                </a:lnTo>
                <a:close/>
                <a:moveTo>
                  <a:pt x="161" y="234"/>
                </a:moveTo>
                <a:lnTo>
                  <a:pt x="161" y="234"/>
                </a:lnTo>
                <a:lnTo>
                  <a:pt x="166" y="235"/>
                </a:lnTo>
                <a:lnTo>
                  <a:pt x="166" y="234"/>
                </a:lnTo>
                <a:lnTo>
                  <a:pt x="161" y="234"/>
                </a:lnTo>
                <a:close/>
                <a:moveTo>
                  <a:pt x="142" y="90"/>
                </a:moveTo>
                <a:lnTo>
                  <a:pt x="142" y="90"/>
                </a:lnTo>
                <a:lnTo>
                  <a:pt x="144" y="89"/>
                </a:lnTo>
                <a:lnTo>
                  <a:pt x="142" y="85"/>
                </a:lnTo>
                <a:lnTo>
                  <a:pt x="142" y="87"/>
                </a:lnTo>
                <a:lnTo>
                  <a:pt x="142" y="90"/>
                </a:lnTo>
                <a:close/>
                <a:moveTo>
                  <a:pt x="289" y="24"/>
                </a:moveTo>
                <a:lnTo>
                  <a:pt x="289" y="24"/>
                </a:lnTo>
                <a:lnTo>
                  <a:pt x="289" y="27"/>
                </a:lnTo>
                <a:lnTo>
                  <a:pt x="290" y="25"/>
                </a:lnTo>
                <a:lnTo>
                  <a:pt x="290" y="24"/>
                </a:lnTo>
                <a:lnTo>
                  <a:pt x="289" y="24"/>
                </a:lnTo>
                <a:close/>
                <a:moveTo>
                  <a:pt x="160" y="251"/>
                </a:moveTo>
                <a:lnTo>
                  <a:pt x="160" y="251"/>
                </a:lnTo>
                <a:lnTo>
                  <a:pt x="164" y="259"/>
                </a:lnTo>
                <a:lnTo>
                  <a:pt x="166" y="259"/>
                </a:lnTo>
                <a:lnTo>
                  <a:pt x="160" y="251"/>
                </a:lnTo>
                <a:close/>
                <a:moveTo>
                  <a:pt x="339" y="123"/>
                </a:moveTo>
                <a:lnTo>
                  <a:pt x="339" y="123"/>
                </a:lnTo>
                <a:lnTo>
                  <a:pt x="333" y="126"/>
                </a:lnTo>
                <a:lnTo>
                  <a:pt x="339" y="125"/>
                </a:lnTo>
                <a:lnTo>
                  <a:pt x="339" y="123"/>
                </a:lnTo>
                <a:close/>
                <a:moveTo>
                  <a:pt x="37" y="122"/>
                </a:moveTo>
                <a:lnTo>
                  <a:pt x="37" y="122"/>
                </a:lnTo>
                <a:lnTo>
                  <a:pt x="41" y="117"/>
                </a:lnTo>
                <a:lnTo>
                  <a:pt x="37" y="119"/>
                </a:lnTo>
                <a:lnTo>
                  <a:pt x="37" y="122"/>
                </a:lnTo>
                <a:close/>
                <a:moveTo>
                  <a:pt x="117" y="363"/>
                </a:moveTo>
                <a:lnTo>
                  <a:pt x="117" y="363"/>
                </a:lnTo>
                <a:lnTo>
                  <a:pt x="119" y="363"/>
                </a:lnTo>
                <a:lnTo>
                  <a:pt x="119" y="360"/>
                </a:lnTo>
                <a:lnTo>
                  <a:pt x="115" y="360"/>
                </a:lnTo>
                <a:lnTo>
                  <a:pt x="117" y="363"/>
                </a:lnTo>
                <a:close/>
                <a:moveTo>
                  <a:pt x="350" y="101"/>
                </a:moveTo>
                <a:lnTo>
                  <a:pt x="350" y="101"/>
                </a:lnTo>
                <a:lnTo>
                  <a:pt x="352" y="101"/>
                </a:lnTo>
                <a:lnTo>
                  <a:pt x="354" y="103"/>
                </a:lnTo>
                <a:lnTo>
                  <a:pt x="354" y="104"/>
                </a:lnTo>
                <a:lnTo>
                  <a:pt x="354" y="100"/>
                </a:lnTo>
                <a:lnTo>
                  <a:pt x="350" y="101"/>
                </a:lnTo>
                <a:close/>
                <a:moveTo>
                  <a:pt x="171" y="278"/>
                </a:moveTo>
                <a:lnTo>
                  <a:pt x="171" y="278"/>
                </a:lnTo>
                <a:lnTo>
                  <a:pt x="172" y="276"/>
                </a:lnTo>
                <a:lnTo>
                  <a:pt x="171" y="275"/>
                </a:lnTo>
                <a:lnTo>
                  <a:pt x="169" y="275"/>
                </a:lnTo>
                <a:lnTo>
                  <a:pt x="171" y="278"/>
                </a:lnTo>
                <a:close/>
                <a:moveTo>
                  <a:pt x="164" y="295"/>
                </a:moveTo>
                <a:lnTo>
                  <a:pt x="164" y="295"/>
                </a:lnTo>
                <a:lnTo>
                  <a:pt x="164" y="292"/>
                </a:lnTo>
                <a:lnTo>
                  <a:pt x="163" y="289"/>
                </a:lnTo>
                <a:lnTo>
                  <a:pt x="161" y="292"/>
                </a:lnTo>
                <a:lnTo>
                  <a:pt x="163" y="292"/>
                </a:lnTo>
                <a:lnTo>
                  <a:pt x="164" y="295"/>
                </a:lnTo>
                <a:close/>
                <a:moveTo>
                  <a:pt x="101" y="363"/>
                </a:moveTo>
                <a:lnTo>
                  <a:pt x="101" y="363"/>
                </a:lnTo>
                <a:lnTo>
                  <a:pt x="104" y="363"/>
                </a:lnTo>
                <a:lnTo>
                  <a:pt x="104" y="360"/>
                </a:lnTo>
                <a:lnTo>
                  <a:pt x="101" y="360"/>
                </a:lnTo>
                <a:lnTo>
                  <a:pt x="101" y="363"/>
                </a:lnTo>
                <a:close/>
                <a:moveTo>
                  <a:pt x="44" y="48"/>
                </a:moveTo>
                <a:lnTo>
                  <a:pt x="44" y="48"/>
                </a:lnTo>
                <a:lnTo>
                  <a:pt x="48" y="40"/>
                </a:lnTo>
                <a:lnTo>
                  <a:pt x="46" y="40"/>
                </a:lnTo>
                <a:lnTo>
                  <a:pt x="44" y="48"/>
                </a:lnTo>
                <a:close/>
                <a:moveTo>
                  <a:pt x="314" y="358"/>
                </a:moveTo>
                <a:lnTo>
                  <a:pt x="314" y="358"/>
                </a:lnTo>
                <a:lnTo>
                  <a:pt x="316" y="358"/>
                </a:lnTo>
                <a:lnTo>
                  <a:pt x="317" y="358"/>
                </a:lnTo>
                <a:lnTo>
                  <a:pt x="317" y="357"/>
                </a:lnTo>
                <a:lnTo>
                  <a:pt x="316" y="355"/>
                </a:lnTo>
                <a:lnTo>
                  <a:pt x="314" y="355"/>
                </a:lnTo>
                <a:lnTo>
                  <a:pt x="314" y="358"/>
                </a:lnTo>
                <a:close/>
                <a:moveTo>
                  <a:pt x="163" y="22"/>
                </a:moveTo>
                <a:lnTo>
                  <a:pt x="163" y="22"/>
                </a:lnTo>
                <a:lnTo>
                  <a:pt x="163" y="21"/>
                </a:lnTo>
                <a:lnTo>
                  <a:pt x="161" y="21"/>
                </a:lnTo>
                <a:lnTo>
                  <a:pt x="158" y="21"/>
                </a:lnTo>
                <a:lnTo>
                  <a:pt x="160" y="22"/>
                </a:lnTo>
                <a:lnTo>
                  <a:pt x="163" y="22"/>
                </a:lnTo>
                <a:close/>
                <a:moveTo>
                  <a:pt x="111" y="347"/>
                </a:moveTo>
                <a:lnTo>
                  <a:pt x="111" y="347"/>
                </a:lnTo>
                <a:lnTo>
                  <a:pt x="117" y="346"/>
                </a:lnTo>
                <a:lnTo>
                  <a:pt x="115" y="344"/>
                </a:lnTo>
                <a:lnTo>
                  <a:pt x="111" y="346"/>
                </a:lnTo>
                <a:lnTo>
                  <a:pt x="111" y="347"/>
                </a:lnTo>
                <a:close/>
                <a:moveTo>
                  <a:pt x="171" y="66"/>
                </a:moveTo>
                <a:lnTo>
                  <a:pt x="171" y="66"/>
                </a:lnTo>
                <a:lnTo>
                  <a:pt x="166" y="71"/>
                </a:lnTo>
                <a:lnTo>
                  <a:pt x="171" y="68"/>
                </a:lnTo>
                <a:lnTo>
                  <a:pt x="171" y="66"/>
                </a:lnTo>
                <a:close/>
                <a:moveTo>
                  <a:pt x="115" y="44"/>
                </a:moveTo>
                <a:lnTo>
                  <a:pt x="115" y="44"/>
                </a:lnTo>
                <a:lnTo>
                  <a:pt x="114" y="44"/>
                </a:lnTo>
                <a:lnTo>
                  <a:pt x="112" y="46"/>
                </a:lnTo>
                <a:lnTo>
                  <a:pt x="114" y="46"/>
                </a:lnTo>
                <a:lnTo>
                  <a:pt x="115" y="44"/>
                </a:lnTo>
                <a:close/>
                <a:moveTo>
                  <a:pt x="224" y="37"/>
                </a:moveTo>
                <a:lnTo>
                  <a:pt x="224" y="37"/>
                </a:lnTo>
                <a:lnTo>
                  <a:pt x="223" y="40"/>
                </a:lnTo>
                <a:lnTo>
                  <a:pt x="223" y="41"/>
                </a:lnTo>
                <a:lnTo>
                  <a:pt x="224" y="41"/>
                </a:lnTo>
                <a:lnTo>
                  <a:pt x="224" y="37"/>
                </a:lnTo>
                <a:close/>
                <a:moveTo>
                  <a:pt x="32" y="218"/>
                </a:moveTo>
                <a:lnTo>
                  <a:pt x="32" y="218"/>
                </a:lnTo>
                <a:lnTo>
                  <a:pt x="30" y="221"/>
                </a:lnTo>
                <a:lnTo>
                  <a:pt x="30" y="224"/>
                </a:lnTo>
                <a:lnTo>
                  <a:pt x="32" y="223"/>
                </a:lnTo>
                <a:lnTo>
                  <a:pt x="32" y="218"/>
                </a:lnTo>
                <a:close/>
                <a:moveTo>
                  <a:pt x="87" y="24"/>
                </a:moveTo>
                <a:lnTo>
                  <a:pt x="87" y="24"/>
                </a:lnTo>
                <a:lnTo>
                  <a:pt x="89" y="24"/>
                </a:lnTo>
                <a:lnTo>
                  <a:pt x="90" y="21"/>
                </a:lnTo>
                <a:lnTo>
                  <a:pt x="89" y="22"/>
                </a:lnTo>
                <a:lnTo>
                  <a:pt x="87" y="24"/>
                </a:lnTo>
                <a:close/>
                <a:moveTo>
                  <a:pt x="347" y="221"/>
                </a:moveTo>
                <a:lnTo>
                  <a:pt x="347" y="221"/>
                </a:lnTo>
                <a:lnTo>
                  <a:pt x="343" y="221"/>
                </a:lnTo>
                <a:lnTo>
                  <a:pt x="343" y="223"/>
                </a:lnTo>
                <a:lnTo>
                  <a:pt x="347" y="223"/>
                </a:lnTo>
                <a:lnTo>
                  <a:pt x="347" y="221"/>
                </a:lnTo>
                <a:close/>
                <a:moveTo>
                  <a:pt x="44" y="201"/>
                </a:moveTo>
                <a:lnTo>
                  <a:pt x="44" y="201"/>
                </a:lnTo>
                <a:lnTo>
                  <a:pt x="44" y="197"/>
                </a:lnTo>
                <a:lnTo>
                  <a:pt x="41" y="197"/>
                </a:lnTo>
                <a:lnTo>
                  <a:pt x="43" y="201"/>
                </a:lnTo>
                <a:lnTo>
                  <a:pt x="44" y="201"/>
                </a:lnTo>
                <a:close/>
                <a:moveTo>
                  <a:pt x="226" y="363"/>
                </a:moveTo>
                <a:lnTo>
                  <a:pt x="226" y="363"/>
                </a:lnTo>
                <a:lnTo>
                  <a:pt x="224" y="361"/>
                </a:lnTo>
                <a:lnTo>
                  <a:pt x="224" y="360"/>
                </a:lnTo>
                <a:lnTo>
                  <a:pt x="223" y="361"/>
                </a:lnTo>
                <a:lnTo>
                  <a:pt x="223" y="363"/>
                </a:lnTo>
                <a:lnTo>
                  <a:pt x="226" y="363"/>
                </a:lnTo>
                <a:close/>
                <a:moveTo>
                  <a:pt x="35" y="57"/>
                </a:moveTo>
                <a:lnTo>
                  <a:pt x="35" y="57"/>
                </a:lnTo>
                <a:lnTo>
                  <a:pt x="35" y="55"/>
                </a:lnTo>
                <a:lnTo>
                  <a:pt x="30" y="57"/>
                </a:lnTo>
                <a:lnTo>
                  <a:pt x="30" y="59"/>
                </a:lnTo>
                <a:lnTo>
                  <a:pt x="30" y="60"/>
                </a:lnTo>
                <a:lnTo>
                  <a:pt x="35" y="57"/>
                </a:lnTo>
                <a:close/>
                <a:moveTo>
                  <a:pt x="261" y="30"/>
                </a:moveTo>
                <a:lnTo>
                  <a:pt x="261" y="30"/>
                </a:lnTo>
                <a:lnTo>
                  <a:pt x="261" y="32"/>
                </a:lnTo>
                <a:lnTo>
                  <a:pt x="262" y="32"/>
                </a:lnTo>
                <a:lnTo>
                  <a:pt x="262" y="30"/>
                </a:lnTo>
                <a:lnTo>
                  <a:pt x="261" y="30"/>
                </a:lnTo>
                <a:close/>
                <a:moveTo>
                  <a:pt x="71" y="346"/>
                </a:moveTo>
                <a:lnTo>
                  <a:pt x="71" y="346"/>
                </a:lnTo>
                <a:lnTo>
                  <a:pt x="76" y="346"/>
                </a:lnTo>
                <a:lnTo>
                  <a:pt x="68" y="344"/>
                </a:lnTo>
                <a:lnTo>
                  <a:pt x="68" y="346"/>
                </a:lnTo>
                <a:lnTo>
                  <a:pt x="70" y="346"/>
                </a:lnTo>
                <a:lnTo>
                  <a:pt x="71" y="346"/>
                </a:lnTo>
                <a:close/>
                <a:moveTo>
                  <a:pt x="95" y="18"/>
                </a:moveTo>
                <a:lnTo>
                  <a:pt x="95" y="18"/>
                </a:lnTo>
                <a:lnTo>
                  <a:pt x="104" y="16"/>
                </a:lnTo>
                <a:lnTo>
                  <a:pt x="95" y="16"/>
                </a:lnTo>
                <a:lnTo>
                  <a:pt x="95" y="18"/>
                </a:lnTo>
                <a:close/>
                <a:moveTo>
                  <a:pt x="178" y="52"/>
                </a:moveTo>
                <a:lnTo>
                  <a:pt x="178" y="52"/>
                </a:lnTo>
                <a:lnTo>
                  <a:pt x="172" y="60"/>
                </a:lnTo>
                <a:lnTo>
                  <a:pt x="178" y="54"/>
                </a:lnTo>
                <a:lnTo>
                  <a:pt x="178" y="52"/>
                </a:lnTo>
                <a:close/>
                <a:moveTo>
                  <a:pt x="208" y="52"/>
                </a:moveTo>
                <a:lnTo>
                  <a:pt x="208" y="52"/>
                </a:lnTo>
                <a:lnTo>
                  <a:pt x="207" y="54"/>
                </a:lnTo>
                <a:lnTo>
                  <a:pt x="205" y="54"/>
                </a:lnTo>
                <a:lnTo>
                  <a:pt x="205" y="57"/>
                </a:lnTo>
                <a:lnTo>
                  <a:pt x="208" y="52"/>
                </a:lnTo>
                <a:close/>
                <a:moveTo>
                  <a:pt x="311" y="27"/>
                </a:moveTo>
                <a:lnTo>
                  <a:pt x="311" y="27"/>
                </a:lnTo>
                <a:lnTo>
                  <a:pt x="314" y="27"/>
                </a:lnTo>
                <a:lnTo>
                  <a:pt x="314" y="25"/>
                </a:lnTo>
                <a:lnTo>
                  <a:pt x="314" y="24"/>
                </a:lnTo>
                <a:lnTo>
                  <a:pt x="313" y="24"/>
                </a:lnTo>
                <a:lnTo>
                  <a:pt x="311" y="27"/>
                </a:lnTo>
                <a:close/>
                <a:moveTo>
                  <a:pt x="346" y="185"/>
                </a:moveTo>
                <a:lnTo>
                  <a:pt x="346" y="185"/>
                </a:lnTo>
                <a:lnTo>
                  <a:pt x="346" y="182"/>
                </a:lnTo>
                <a:lnTo>
                  <a:pt x="344" y="182"/>
                </a:lnTo>
                <a:lnTo>
                  <a:pt x="344" y="183"/>
                </a:lnTo>
                <a:lnTo>
                  <a:pt x="344" y="185"/>
                </a:lnTo>
                <a:lnTo>
                  <a:pt x="346" y="185"/>
                </a:lnTo>
                <a:close/>
                <a:moveTo>
                  <a:pt x="186" y="96"/>
                </a:moveTo>
                <a:lnTo>
                  <a:pt x="186" y="96"/>
                </a:lnTo>
                <a:lnTo>
                  <a:pt x="185" y="98"/>
                </a:lnTo>
                <a:lnTo>
                  <a:pt x="185" y="100"/>
                </a:lnTo>
                <a:lnTo>
                  <a:pt x="186" y="100"/>
                </a:lnTo>
                <a:lnTo>
                  <a:pt x="186" y="96"/>
                </a:lnTo>
                <a:close/>
                <a:moveTo>
                  <a:pt x="144" y="55"/>
                </a:moveTo>
                <a:lnTo>
                  <a:pt x="144" y="55"/>
                </a:lnTo>
                <a:lnTo>
                  <a:pt x="144" y="59"/>
                </a:lnTo>
                <a:lnTo>
                  <a:pt x="147" y="55"/>
                </a:lnTo>
                <a:lnTo>
                  <a:pt x="147" y="54"/>
                </a:lnTo>
                <a:lnTo>
                  <a:pt x="144" y="55"/>
                </a:lnTo>
                <a:close/>
                <a:moveTo>
                  <a:pt x="27" y="32"/>
                </a:moveTo>
                <a:lnTo>
                  <a:pt x="27" y="32"/>
                </a:lnTo>
                <a:lnTo>
                  <a:pt x="19" y="41"/>
                </a:lnTo>
                <a:lnTo>
                  <a:pt x="24" y="37"/>
                </a:lnTo>
                <a:lnTo>
                  <a:pt x="27" y="32"/>
                </a:lnTo>
                <a:close/>
                <a:moveTo>
                  <a:pt x="41" y="82"/>
                </a:moveTo>
                <a:lnTo>
                  <a:pt x="41" y="82"/>
                </a:lnTo>
                <a:lnTo>
                  <a:pt x="41" y="89"/>
                </a:lnTo>
                <a:lnTo>
                  <a:pt x="41" y="87"/>
                </a:lnTo>
                <a:lnTo>
                  <a:pt x="41" y="82"/>
                </a:lnTo>
                <a:close/>
                <a:moveTo>
                  <a:pt x="3" y="207"/>
                </a:moveTo>
                <a:lnTo>
                  <a:pt x="3" y="207"/>
                </a:lnTo>
                <a:lnTo>
                  <a:pt x="3" y="224"/>
                </a:lnTo>
                <a:lnTo>
                  <a:pt x="3" y="207"/>
                </a:lnTo>
                <a:close/>
                <a:moveTo>
                  <a:pt x="74" y="27"/>
                </a:moveTo>
                <a:lnTo>
                  <a:pt x="74" y="27"/>
                </a:lnTo>
                <a:lnTo>
                  <a:pt x="81" y="27"/>
                </a:lnTo>
                <a:lnTo>
                  <a:pt x="82" y="27"/>
                </a:lnTo>
                <a:lnTo>
                  <a:pt x="74" y="25"/>
                </a:lnTo>
                <a:lnTo>
                  <a:pt x="74" y="27"/>
                </a:lnTo>
                <a:close/>
                <a:moveTo>
                  <a:pt x="167" y="227"/>
                </a:moveTo>
                <a:lnTo>
                  <a:pt x="167" y="227"/>
                </a:lnTo>
                <a:lnTo>
                  <a:pt x="175" y="227"/>
                </a:lnTo>
                <a:lnTo>
                  <a:pt x="175" y="226"/>
                </a:lnTo>
                <a:lnTo>
                  <a:pt x="169" y="226"/>
                </a:lnTo>
                <a:lnTo>
                  <a:pt x="167" y="227"/>
                </a:lnTo>
                <a:close/>
                <a:moveTo>
                  <a:pt x="197" y="262"/>
                </a:moveTo>
                <a:lnTo>
                  <a:pt x="197" y="262"/>
                </a:lnTo>
                <a:lnTo>
                  <a:pt x="201" y="259"/>
                </a:lnTo>
                <a:lnTo>
                  <a:pt x="197" y="259"/>
                </a:lnTo>
                <a:lnTo>
                  <a:pt x="197" y="262"/>
                </a:lnTo>
                <a:close/>
                <a:moveTo>
                  <a:pt x="357" y="190"/>
                </a:moveTo>
                <a:lnTo>
                  <a:pt x="357" y="190"/>
                </a:lnTo>
                <a:lnTo>
                  <a:pt x="355" y="191"/>
                </a:lnTo>
                <a:lnTo>
                  <a:pt x="355" y="194"/>
                </a:lnTo>
                <a:lnTo>
                  <a:pt x="357" y="194"/>
                </a:lnTo>
                <a:lnTo>
                  <a:pt x="357" y="193"/>
                </a:lnTo>
                <a:lnTo>
                  <a:pt x="357" y="190"/>
                </a:lnTo>
                <a:close/>
                <a:moveTo>
                  <a:pt x="164" y="283"/>
                </a:moveTo>
                <a:lnTo>
                  <a:pt x="164" y="283"/>
                </a:lnTo>
                <a:lnTo>
                  <a:pt x="163" y="286"/>
                </a:lnTo>
                <a:lnTo>
                  <a:pt x="164" y="287"/>
                </a:lnTo>
                <a:lnTo>
                  <a:pt x="164" y="284"/>
                </a:lnTo>
                <a:lnTo>
                  <a:pt x="164" y="283"/>
                </a:lnTo>
                <a:close/>
                <a:moveTo>
                  <a:pt x="30" y="292"/>
                </a:moveTo>
                <a:lnTo>
                  <a:pt x="30" y="292"/>
                </a:lnTo>
                <a:lnTo>
                  <a:pt x="29" y="294"/>
                </a:lnTo>
                <a:lnTo>
                  <a:pt x="29" y="297"/>
                </a:lnTo>
                <a:lnTo>
                  <a:pt x="32" y="295"/>
                </a:lnTo>
                <a:lnTo>
                  <a:pt x="30" y="292"/>
                </a:lnTo>
                <a:close/>
                <a:moveTo>
                  <a:pt x="344" y="257"/>
                </a:moveTo>
                <a:lnTo>
                  <a:pt x="344" y="257"/>
                </a:lnTo>
                <a:lnTo>
                  <a:pt x="344" y="259"/>
                </a:lnTo>
                <a:lnTo>
                  <a:pt x="347" y="259"/>
                </a:lnTo>
                <a:lnTo>
                  <a:pt x="347" y="257"/>
                </a:lnTo>
                <a:lnTo>
                  <a:pt x="344" y="257"/>
                </a:lnTo>
                <a:close/>
                <a:moveTo>
                  <a:pt x="354" y="363"/>
                </a:moveTo>
                <a:lnTo>
                  <a:pt x="354" y="363"/>
                </a:lnTo>
                <a:lnTo>
                  <a:pt x="352" y="363"/>
                </a:lnTo>
                <a:lnTo>
                  <a:pt x="349" y="366"/>
                </a:lnTo>
                <a:lnTo>
                  <a:pt x="349" y="368"/>
                </a:lnTo>
                <a:lnTo>
                  <a:pt x="352" y="366"/>
                </a:lnTo>
                <a:lnTo>
                  <a:pt x="354" y="363"/>
                </a:lnTo>
                <a:close/>
                <a:moveTo>
                  <a:pt x="352" y="292"/>
                </a:moveTo>
                <a:lnTo>
                  <a:pt x="352" y="292"/>
                </a:lnTo>
                <a:lnTo>
                  <a:pt x="357" y="290"/>
                </a:lnTo>
                <a:lnTo>
                  <a:pt x="352" y="290"/>
                </a:lnTo>
                <a:lnTo>
                  <a:pt x="352" y="292"/>
                </a:lnTo>
                <a:close/>
                <a:moveTo>
                  <a:pt x="213" y="308"/>
                </a:moveTo>
                <a:lnTo>
                  <a:pt x="213" y="308"/>
                </a:lnTo>
                <a:lnTo>
                  <a:pt x="213" y="313"/>
                </a:lnTo>
                <a:lnTo>
                  <a:pt x="215" y="311"/>
                </a:lnTo>
                <a:lnTo>
                  <a:pt x="215" y="308"/>
                </a:lnTo>
                <a:lnTo>
                  <a:pt x="213" y="308"/>
                </a:lnTo>
                <a:close/>
                <a:moveTo>
                  <a:pt x="215" y="19"/>
                </a:moveTo>
                <a:lnTo>
                  <a:pt x="215" y="19"/>
                </a:lnTo>
                <a:lnTo>
                  <a:pt x="213" y="21"/>
                </a:lnTo>
                <a:lnTo>
                  <a:pt x="212" y="22"/>
                </a:lnTo>
                <a:lnTo>
                  <a:pt x="213" y="24"/>
                </a:lnTo>
                <a:lnTo>
                  <a:pt x="215" y="19"/>
                </a:lnTo>
                <a:close/>
                <a:moveTo>
                  <a:pt x="152" y="101"/>
                </a:moveTo>
                <a:lnTo>
                  <a:pt x="152" y="101"/>
                </a:lnTo>
                <a:lnTo>
                  <a:pt x="150" y="103"/>
                </a:lnTo>
                <a:lnTo>
                  <a:pt x="150" y="106"/>
                </a:lnTo>
                <a:lnTo>
                  <a:pt x="152" y="103"/>
                </a:lnTo>
                <a:lnTo>
                  <a:pt x="152" y="101"/>
                </a:lnTo>
                <a:close/>
                <a:moveTo>
                  <a:pt x="125" y="25"/>
                </a:moveTo>
                <a:lnTo>
                  <a:pt x="125" y="25"/>
                </a:lnTo>
                <a:lnTo>
                  <a:pt x="123" y="25"/>
                </a:lnTo>
                <a:lnTo>
                  <a:pt x="120" y="24"/>
                </a:lnTo>
                <a:lnTo>
                  <a:pt x="120" y="25"/>
                </a:lnTo>
                <a:lnTo>
                  <a:pt x="125" y="25"/>
                </a:lnTo>
                <a:close/>
                <a:moveTo>
                  <a:pt x="22" y="115"/>
                </a:moveTo>
                <a:lnTo>
                  <a:pt x="22" y="115"/>
                </a:lnTo>
                <a:lnTo>
                  <a:pt x="25" y="114"/>
                </a:lnTo>
                <a:lnTo>
                  <a:pt x="25" y="112"/>
                </a:lnTo>
                <a:lnTo>
                  <a:pt x="22" y="114"/>
                </a:lnTo>
                <a:lnTo>
                  <a:pt x="22" y="115"/>
                </a:lnTo>
                <a:close/>
                <a:moveTo>
                  <a:pt x="272" y="29"/>
                </a:moveTo>
                <a:lnTo>
                  <a:pt x="272" y="29"/>
                </a:lnTo>
                <a:lnTo>
                  <a:pt x="268" y="29"/>
                </a:lnTo>
                <a:lnTo>
                  <a:pt x="268" y="33"/>
                </a:lnTo>
                <a:lnTo>
                  <a:pt x="272" y="29"/>
                </a:lnTo>
                <a:close/>
                <a:moveTo>
                  <a:pt x="229" y="294"/>
                </a:moveTo>
                <a:lnTo>
                  <a:pt x="229" y="294"/>
                </a:lnTo>
                <a:lnTo>
                  <a:pt x="232" y="287"/>
                </a:lnTo>
                <a:lnTo>
                  <a:pt x="231" y="290"/>
                </a:lnTo>
                <a:lnTo>
                  <a:pt x="229" y="292"/>
                </a:lnTo>
                <a:lnTo>
                  <a:pt x="229" y="294"/>
                </a:lnTo>
                <a:close/>
                <a:moveTo>
                  <a:pt x="343" y="145"/>
                </a:moveTo>
                <a:lnTo>
                  <a:pt x="343" y="145"/>
                </a:lnTo>
                <a:lnTo>
                  <a:pt x="346" y="145"/>
                </a:lnTo>
                <a:lnTo>
                  <a:pt x="346" y="144"/>
                </a:lnTo>
                <a:lnTo>
                  <a:pt x="343" y="144"/>
                </a:lnTo>
                <a:lnTo>
                  <a:pt x="343" y="145"/>
                </a:lnTo>
                <a:close/>
                <a:moveTo>
                  <a:pt x="268" y="373"/>
                </a:moveTo>
                <a:lnTo>
                  <a:pt x="268" y="373"/>
                </a:lnTo>
                <a:lnTo>
                  <a:pt x="261" y="373"/>
                </a:lnTo>
                <a:lnTo>
                  <a:pt x="261" y="374"/>
                </a:lnTo>
                <a:lnTo>
                  <a:pt x="268" y="373"/>
                </a:lnTo>
                <a:close/>
                <a:moveTo>
                  <a:pt x="24" y="331"/>
                </a:moveTo>
                <a:lnTo>
                  <a:pt x="24" y="331"/>
                </a:lnTo>
                <a:lnTo>
                  <a:pt x="22" y="331"/>
                </a:lnTo>
                <a:lnTo>
                  <a:pt x="24" y="336"/>
                </a:lnTo>
                <a:lnTo>
                  <a:pt x="25" y="341"/>
                </a:lnTo>
                <a:lnTo>
                  <a:pt x="24" y="331"/>
                </a:lnTo>
                <a:close/>
                <a:moveTo>
                  <a:pt x="341" y="44"/>
                </a:moveTo>
                <a:lnTo>
                  <a:pt x="341" y="44"/>
                </a:lnTo>
                <a:lnTo>
                  <a:pt x="341" y="51"/>
                </a:lnTo>
                <a:lnTo>
                  <a:pt x="343" y="49"/>
                </a:lnTo>
                <a:lnTo>
                  <a:pt x="341" y="44"/>
                </a:lnTo>
                <a:close/>
                <a:moveTo>
                  <a:pt x="19" y="194"/>
                </a:moveTo>
                <a:lnTo>
                  <a:pt x="19" y="194"/>
                </a:lnTo>
                <a:lnTo>
                  <a:pt x="19" y="193"/>
                </a:lnTo>
                <a:lnTo>
                  <a:pt x="14" y="197"/>
                </a:lnTo>
                <a:lnTo>
                  <a:pt x="19" y="194"/>
                </a:lnTo>
                <a:close/>
                <a:moveTo>
                  <a:pt x="190" y="21"/>
                </a:moveTo>
                <a:lnTo>
                  <a:pt x="190" y="21"/>
                </a:lnTo>
                <a:lnTo>
                  <a:pt x="186" y="22"/>
                </a:lnTo>
                <a:lnTo>
                  <a:pt x="190" y="24"/>
                </a:lnTo>
                <a:lnTo>
                  <a:pt x="190" y="21"/>
                </a:lnTo>
                <a:close/>
                <a:moveTo>
                  <a:pt x="163" y="30"/>
                </a:moveTo>
                <a:lnTo>
                  <a:pt x="163" y="30"/>
                </a:lnTo>
                <a:lnTo>
                  <a:pt x="163" y="27"/>
                </a:lnTo>
                <a:lnTo>
                  <a:pt x="160" y="27"/>
                </a:lnTo>
                <a:lnTo>
                  <a:pt x="161" y="30"/>
                </a:lnTo>
                <a:lnTo>
                  <a:pt x="163" y="30"/>
                </a:lnTo>
                <a:close/>
                <a:moveTo>
                  <a:pt x="242" y="43"/>
                </a:moveTo>
                <a:lnTo>
                  <a:pt x="242" y="43"/>
                </a:lnTo>
                <a:lnTo>
                  <a:pt x="243" y="40"/>
                </a:lnTo>
                <a:lnTo>
                  <a:pt x="243" y="37"/>
                </a:lnTo>
                <a:lnTo>
                  <a:pt x="242" y="43"/>
                </a:lnTo>
                <a:close/>
                <a:moveTo>
                  <a:pt x="122" y="360"/>
                </a:moveTo>
                <a:lnTo>
                  <a:pt x="122" y="360"/>
                </a:lnTo>
                <a:lnTo>
                  <a:pt x="122" y="363"/>
                </a:lnTo>
                <a:lnTo>
                  <a:pt x="123" y="363"/>
                </a:lnTo>
                <a:lnTo>
                  <a:pt x="123" y="360"/>
                </a:lnTo>
                <a:lnTo>
                  <a:pt x="122" y="360"/>
                </a:lnTo>
                <a:close/>
                <a:moveTo>
                  <a:pt x="106" y="357"/>
                </a:moveTo>
                <a:lnTo>
                  <a:pt x="106" y="357"/>
                </a:lnTo>
                <a:lnTo>
                  <a:pt x="108" y="357"/>
                </a:lnTo>
                <a:lnTo>
                  <a:pt x="108" y="355"/>
                </a:lnTo>
                <a:lnTo>
                  <a:pt x="104" y="355"/>
                </a:lnTo>
                <a:lnTo>
                  <a:pt x="106" y="357"/>
                </a:lnTo>
                <a:close/>
                <a:moveTo>
                  <a:pt x="355" y="205"/>
                </a:moveTo>
                <a:lnTo>
                  <a:pt x="355" y="205"/>
                </a:lnTo>
                <a:lnTo>
                  <a:pt x="354" y="205"/>
                </a:lnTo>
                <a:lnTo>
                  <a:pt x="354" y="208"/>
                </a:lnTo>
                <a:lnTo>
                  <a:pt x="355" y="210"/>
                </a:lnTo>
                <a:lnTo>
                  <a:pt x="355" y="205"/>
                </a:lnTo>
                <a:close/>
                <a:moveTo>
                  <a:pt x="355" y="152"/>
                </a:moveTo>
                <a:lnTo>
                  <a:pt x="355" y="152"/>
                </a:lnTo>
                <a:lnTo>
                  <a:pt x="355" y="155"/>
                </a:lnTo>
                <a:lnTo>
                  <a:pt x="355" y="152"/>
                </a:lnTo>
                <a:close/>
                <a:moveTo>
                  <a:pt x="180" y="272"/>
                </a:moveTo>
                <a:lnTo>
                  <a:pt x="180" y="272"/>
                </a:lnTo>
                <a:lnTo>
                  <a:pt x="177" y="275"/>
                </a:lnTo>
                <a:lnTo>
                  <a:pt x="177" y="276"/>
                </a:lnTo>
                <a:lnTo>
                  <a:pt x="180" y="275"/>
                </a:lnTo>
                <a:lnTo>
                  <a:pt x="180" y="272"/>
                </a:lnTo>
                <a:close/>
                <a:moveTo>
                  <a:pt x="18" y="123"/>
                </a:moveTo>
                <a:lnTo>
                  <a:pt x="18" y="123"/>
                </a:lnTo>
                <a:lnTo>
                  <a:pt x="16" y="125"/>
                </a:lnTo>
                <a:lnTo>
                  <a:pt x="14" y="126"/>
                </a:lnTo>
                <a:lnTo>
                  <a:pt x="14" y="128"/>
                </a:lnTo>
                <a:lnTo>
                  <a:pt x="18" y="126"/>
                </a:lnTo>
                <a:lnTo>
                  <a:pt x="18" y="125"/>
                </a:lnTo>
                <a:lnTo>
                  <a:pt x="18" y="123"/>
                </a:lnTo>
                <a:close/>
                <a:moveTo>
                  <a:pt x="153" y="363"/>
                </a:moveTo>
                <a:lnTo>
                  <a:pt x="153" y="363"/>
                </a:lnTo>
                <a:lnTo>
                  <a:pt x="155" y="363"/>
                </a:lnTo>
                <a:lnTo>
                  <a:pt x="156" y="363"/>
                </a:lnTo>
                <a:lnTo>
                  <a:pt x="155" y="360"/>
                </a:lnTo>
                <a:lnTo>
                  <a:pt x="153" y="361"/>
                </a:lnTo>
                <a:lnTo>
                  <a:pt x="153" y="363"/>
                </a:lnTo>
                <a:close/>
                <a:moveTo>
                  <a:pt x="160" y="320"/>
                </a:moveTo>
                <a:lnTo>
                  <a:pt x="160" y="320"/>
                </a:lnTo>
                <a:lnTo>
                  <a:pt x="161" y="322"/>
                </a:lnTo>
                <a:lnTo>
                  <a:pt x="163" y="322"/>
                </a:lnTo>
                <a:lnTo>
                  <a:pt x="160" y="319"/>
                </a:lnTo>
                <a:lnTo>
                  <a:pt x="160" y="320"/>
                </a:lnTo>
                <a:close/>
                <a:moveTo>
                  <a:pt x="169" y="111"/>
                </a:moveTo>
                <a:lnTo>
                  <a:pt x="169" y="111"/>
                </a:lnTo>
                <a:lnTo>
                  <a:pt x="167" y="111"/>
                </a:lnTo>
                <a:lnTo>
                  <a:pt x="164" y="114"/>
                </a:lnTo>
                <a:lnTo>
                  <a:pt x="164" y="115"/>
                </a:lnTo>
                <a:lnTo>
                  <a:pt x="167" y="111"/>
                </a:lnTo>
                <a:lnTo>
                  <a:pt x="169" y="111"/>
                </a:lnTo>
                <a:close/>
                <a:moveTo>
                  <a:pt x="325" y="68"/>
                </a:moveTo>
                <a:lnTo>
                  <a:pt x="325" y="68"/>
                </a:lnTo>
                <a:lnTo>
                  <a:pt x="327" y="68"/>
                </a:lnTo>
                <a:lnTo>
                  <a:pt x="327" y="66"/>
                </a:lnTo>
                <a:lnTo>
                  <a:pt x="327" y="63"/>
                </a:lnTo>
                <a:lnTo>
                  <a:pt x="325" y="65"/>
                </a:lnTo>
                <a:lnTo>
                  <a:pt x="325" y="68"/>
                </a:lnTo>
                <a:close/>
                <a:moveTo>
                  <a:pt x="232" y="283"/>
                </a:moveTo>
                <a:lnTo>
                  <a:pt x="232" y="283"/>
                </a:lnTo>
                <a:lnTo>
                  <a:pt x="229" y="284"/>
                </a:lnTo>
                <a:lnTo>
                  <a:pt x="229" y="286"/>
                </a:lnTo>
                <a:lnTo>
                  <a:pt x="232" y="283"/>
                </a:lnTo>
                <a:close/>
                <a:moveTo>
                  <a:pt x="19" y="279"/>
                </a:moveTo>
                <a:lnTo>
                  <a:pt x="19" y="279"/>
                </a:lnTo>
                <a:lnTo>
                  <a:pt x="19" y="284"/>
                </a:lnTo>
                <a:lnTo>
                  <a:pt x="21" y="281"/>
                </a:lnTo>
                <a:lnTo>
                  <a:pt x="21" y="279"/>
                </a:lnTo>
                <a:lnTo>
                  <a:pt x="19" y="279"/>
                </a:lnTo>
                <a:close/>
                <a:moveTo>
                  <a:pt x="106" y="368"/>
                </a:moveTo>
                <a:lnTo>
                  <a:pt x="106" y="368"/>
                </a:lnTo>
                <a:lnTo>
                  <a:pt x="106" y="366"/>
                </a:lnTo>
                <a:lnTo>
                  <a:pt x="101" y="366"/>
                </a:lnTo>
                <a:lnTo>
                  <a:pt x="101" y="368"/>
                </a:lnTo>
                <a:lnTo>
                  <a:pt x="106" y="368"/>
                </a:lnTo>
                <a:close/>
                <a:moveTo>
                  <a:pt x="178" y="327"/>
                </a:moveTo>
                <a:lnTo>
                  <a:pt x="178" y="327"/>
                </a:lnTo>
                <a:lnTo>
                  <a:pt x="178" y="324"/>
                </a:lnTo>
                <a:lnTo>
                  <a:pt x="177" y="325"/>
                </a:lnTo>
                <a:lnTo>
                  <a:pt x="177" y="328"/>
                </a:lnTo>
                <a:lnTo>
                  <a:pt x="178" y="327"/>
                </a:lnTo>
                <a:close/>
                <a:moveTo>
                  <a:pt x="103" y="371"/>
                </a:moveTo>
                <a:lnTo>
                  <a:pt x="103" y="371"/>
                </a:lnTo>
                <a:lnTo>
                  <a:pt x="109" y="373"/>
                </a:lnTo>
                <a:lnTo>
                  <a:pt x="108" y="371"/>
                </a:lnTo>
                <a:lnTo>
                  <a:pt x="103" y="371"/>
                </a:lnTo>
                <a:close/>
                <a:moveTo>
                  <a:pt x="352" y="316"/>
                </a:moveTo>
                <a:lnTo>
                  <a:pt x="352" y="316"/>
                </a:lnTo>
                <a:lnTo>
                  <a:pt x="347" y="316"/>
                </a:lnTo>
                <a:lnTo>
                  <a:pt x="347" y="317"/>
                </a:lnTo>
                <a:lnTo>
                  <a:pt x="352" y="316"/>
                </a:lnTo>
                <a:close/>
                <a:moveTo>
                  <a:pt x="37" y="324"/>
                </a:moveTo>
                <a:lnTo>
                  <a:pt x="37" y="324"/>
                </a:lnTo>
                <a:lnTo>
                  <a:pt x="35" y="320"/>
                </a:lnTo>
                <a:lnTo>
                  <a:pt x="33" y="322"/>
                </a:lnTo>
                <a:lnTo>
                  <a:pt x="37" y="324"/>
                </a:lnTo>
                <a:close/>
                <a:moveTo>
                  <a:pt x="65" y="355"/>
                </a:moveTo>
                <a:lnTo>
                  <a:pt x="65" y="355"/>
                </a:lnTo>
                <a:lnTo>
                  <a:pt x="66" y="358"/>
                </a:lnTo>
                <a:lnTo>
                  <a:pt x="68" y="358"/>
                </a:lnTo>
                <a:lnTo>
                  <a:pt x="68" y="357"/>
                </a:lnTo>
                <a:lnTo>
                  <a:pt x="66" y="357"/>
                </a:lnTo>
                <a:lnTo>
                  <a:pt x="65" y="355"/>
                </a:lnTo>
                <a:close/>
                <a:moveTo>
                  <a:pt x="194" y="311"/>
                </a:moveTo>
                <a:lnTo>
                  <a:pt x="194" y="311"/>
                </a:lnTo>
                <a:lnTo>
                  <a:pt x="193" y="313"/>
                </a:lnTo>
                <a:lnTo>
                  <a:pt x="193" y="316"/>
                </a:lnTo>
                <a:lnTo>
                  <a:pt x="194" y="311"/>
                </a:lnTo>
                <a:close/>
                <a:moveTo>
                  <a:pt x="46" y="366"/>
                </a:moveTo>
                <a:lnTo>
                  <a:pt x="46" y="366"/>
                </a:lnTo>
                <a:lnTo>
                  <a:pt x="48" y="365"/>
                </a:lnTo>
                <a:lnTo>
                  <a:pt x="44" y="363"/>
                </a:lnTo>
                <a:lnTo>
                  <a:pt x="44" y="366"/>
                </a:lnTo>
                <a:lnTo>
                  <a:pt x="46" y="366"/>
                </a:lnTo>
                <a:close/>
                <a:moveTo>
                  <a:pt x="212" y="349"/>
                </a:moveTo>
                <a:lnTo>
                  <a:pt x="212" y="349"/>
                </a:lnTo>
                <a:lnTo>
                  <a:pt x="210" y="352"/>
                </a:lnTo>
                <a:lnTo>
                  <a:pt x="213" y="350"/>
                </a:lnTo>
                <a:lnTo>
                  <a:pt x="212" y="349"/>
                </a:lnTo>
                <a:close/>
                <a:moveTo>
                  <a:pt x="71" y="30"/>
                </a:moveTo>
                <a:lnTo>
                  <a:pt x="71" y="30"/>
                </a:lnTo>
                <a:lnTo>
                  <a:pt x="70" y="30"/>
                </a:lnTo>
                <a:lnTo>
                  <a:pt x="68" y="33"/>
                </a:lnTo>
                <a:lnTo>
                  <a:pt x="70" y="33"/>
                </a:lnTo>
                <a:lnTo>
                  <a:pt x="71" y="30"/>
                </a:lnTo>
                <a:close/>
                <a:moveTo>
                  <a:pt x="182" y="344"/>
                </a:moveTo>
                <a:lnTo>
                  <a:pt x="182" y="344"/>
                </a:lnTo>
                <a:lnTo>
                  <a:pt x="182" y="346"/>
                </a:lnTo>
                <a:lnTo>
                  <a:pt x="183" y="346"/>
                </a:lnTo>
                <a:lnTo>
                  <a:pt x="183" y="343"/>
                </a:lnTo>
                <a:lnTo>
                  <a:pt x="182" y="344"/>
                </a:lnTo>
                <a:close/>
                <a:moveTo>
                  <a:pt x="152" y="317"/>
                </a:moveTo>
                <a:lnTo>
                  <a:pt x="152" y="317"/>
                </a:lnTo>
                <a:lnTo>
                  <a:pt x="152" y="324"/>
                </a:lnTo>
                <a:lnTo>
                  <a:pt x="153" y="325"/>
                </a:lnTo>
                <a:lnTo>
                  <a:pt x="152" y="319"/>
                </a:lnTo>
                <a:lnTo>
                  <a:pt x="152" y="317"/>
                </a:lnTo>
                <a:close/>
                <a:moveTo>
                  <a:pt x="320" y="361"/>
                </a:moveTo>
                <a:lnTo>
                  <a:pt x="320" y="361"/>
                </a:lnTo>
                <a:lnTo>
                  <a:pt x="314" y="360"/>
                </a:lnTo>
                <a:lnTo>
                  <a:pt x="314" y="361"/>
                </a:lnTo>
                <a:lnTo>
                  <a:pt x="320" y="361"/>
                </a:lnTo>
                <a:close/>
                <a:moveTo>
                  <a:pt x="190" y="363"/>
                </a:moveTo>
                <a:lnTo>
                  <a:pt x="190" y="363"/>
                </a:lnTo>
                <a:lnTo>
                  <a:pt x="191" y="363"/>
                </a:lnTo>
                <a:lnTo>
                  <a:pt x="196" y="363"/>
                </a:lnTo>
                <a:lnTo>
                  <a:pt x="190" y="363"/>
                </a:lnTo>
                <a:close/>
                <a:moveTo>
                  <a:pt x="238" y="19"/>
                </a:moveTo>
                <a:lnTo>
                  <a:pt x="238" y="19"/>
                </a:lnTo>
                <a:lnTo>
                  <a:pt x="237" y="22"/>
                </a:lnTo>
                <a:lnTo>
                  <a:pt x="235" y="22"/>
                </a:lnTo>
                <a:lnTo>
                  <a:pt x="237" y="24"/>
                </a:lnTo>
                <a:lnTo>
                  <a:pt x="238" y="19"/>
                </a:lnTo>
                <a:close/>
                <a:moveTo>
                  <a:pt x="216" y="336"/>
                </a:moveTo>
                <a:lnTo>
                  <a:pt x="216" y="336"/>
                </a:lnTo>
                <a:lnTo>
                  <a:pt x="220" y="333"/>
                </a:lnTo>
                <a:lnTo>
                  <a:pt x="216" y="333"/>
                </a:lnTo>
                <a:lnTo>
                  <a:pt x="216" y="336"/>
                </a:lnTo>
                <a:close/>
                <a:moveTo>
                  <a:pt x="267" y="22"/>
                </a:moveTo>
                <a:lnTo>
                  <a:pt x="267" y="22"/>
                </a:lnTo>
                <a:lnTo>
                  <a:pt x="265" y="24"/>
                </a:lnTo>
                <a:lnTo>
                  <a:pt x="264" y="25"/>
                </a:lnTo>
                <a:lnTo>
                  <a:pt x="265" y="27"/>
                </a:lnTo>
                <a:lnTo>
                  <a:pt x="267" y="24"/>
                </a:lnTo>
                <a:lnTo>
                  <a:pt x="267" y="22"/>
                </a:lnTo>
                <a:close/>
                <a:moveTo>
                  <a:pt x="155" y="352"/>
                </a:moveTo>
                <a:lnTo>
                  <a:pt x="155" y="352"/>
                </a:lnTo>
                <a:lnTo>
                  <a:pt x="155" y="350"/>
                </a:lnTo>
                <a:lnTo>
                  <a:pt x="155" y="347"/>
                </a:lnTo>
                <a:lnTo>
                  <a:pt x="153" y="346"/>
                </a:lnTo>
                <a:lnTo>
                  <a:pt x="153" y="349"/>
                </a:lnTo>
                <a:lnTo>
                  <a:pt x="155" y="352"/>
                </a:lnTo>
                <a:close/>
                <a:moveTo>
                  <a:pt x="197" y="373"/>
                </a:moveTo>
                <a:lnTo>
                  <a:pt x="197" y="373"/>
                </a:lnTo>
                <a:lnTo>
                  <a:pt x="201" y="373"/>
                </a:lnTo>
                <a:lnTo>
                  <a:pt x="201" y="371"/>
                </a:lnTo>
                <a:lnTo>
                  <a:pt x="199" y="371"/>
                </a:lnTo>
                <a:lnTo>
                  <a:pt x="197" y="373"/>
                </a:lnTo>
                <a:close/>
                <a:moveTo>
                  <a:pt x="350" y="281"/>
                </a:moveTo>
                <a:lnTo>
                  <a:pt x="350" y="281"/>
                </a:lnTo>
                <a:lnTo>
                  <a:pt x="355" y="281"/>
                </a:lnTo>
                <a:lnTo>
                  <a:pt x="350" y="279"/>
                </a:lnTo>
                <a:lnTo>
                  <a:pt x="350" y="281"/>
                </a:lnTo>
                <a:close/>
                <a:moveTo>
                  <a:pt x="90" y="354"/>
                </a:moveTo>
                <a:lnTo>
                  <a:pt x="90" y="354"/>
                </a:lnTo>
                <a:lnTo>
                  <a:pt x="90" y="357"/>
                </a:lnTo>
                <a:lnTo>
                  <a:pt x="92" y="357"/>
                </a:lnTo>
                <a:lnTo>
                  <a:pt x="90" y="354"/>
                </a:lnTo>
                <a:close/>
                <a:moveTo>
                  <a:pt x="273" y="32"/>
                </a:moveTo>
                <a:lnTo>
                  <a:pt x="273" y="32"/>
                </a:lnTo>
                <a:lnTo>
                  <a:pt x="272" y="35"/>
                </a:lnTo>
                <a:lnTo>
                  <a:pt x="275" y="35"/>
                </a:lnTo>
                <a:lnTo>
                  <a:pt x="273" y="32"/>
                </a:lnTo>
                <a:close/>
                <a:moveTo>
                  <a:pt x="177" y="358"/>
                </a:moveTo>
                <a:lnTo>
                  <a:pt x="177" y="358"/>
                </a:lnTo>
                <a:lnTo>
                  <a:pt x="180" y="358"/>
                </a:lnTo>
                <a:lnTo>
                  <a:pt x="180" y="357"/>
                </a:lnTo>
                <a:lnTo>
                  <a:pt x="177" y="357"/>
                </a:lnTo>
                <a:lnTo>
                  <a:pt x="177" y="358"/>
                </a:lnTo>
                <a:close/>
                <a:moveTo>
                  <a:pt x="150" y="65"/>
                </a:moveTo>
                <a:lnTo>
                  <a:pt x="150" y="65"/>
                </a:lnTo>
                <a:lnTo>
                  <a:pt x="152" y="63"/>
                </a:lnTo>
                <a:lnTo>
                  <a:pt x="150" y="59"/>
                </a:lnTo>
                <a:lnTo>
                  <a:pt x="150" y="65"/>
                </a:lnTo>
                <a:close/>
                <a:moveTo>
                  <a:pt x="251" y="46"/>
                </a:moveTo>
                <a:lnTo>
                  <a:pt x="251" y="46"/>
                </a:lnTo>
                <a:lnTo>
                  <a:pt x="246" y="46"/>
                </a:lnTo>
                <a:lnTo>
                  <a:pt x="249" y="46"/>
                </a:lnTo>
                <a:lnTo>
                  <a:pt x="251" y="46"/>
                </a:lnTo>
                <a:close/>
                <a:moveTo>
                  <a:pt x="43" y="365"/>
                </a:moveTo>
                <a:lnTo>
                  <a:pt x="43" y="365"/>
                </a:lnTo>
                <a:lnTo>
                  <a:pt x="41" y="360"/>
                </a:lnTo>
                <a:lnTo>
                  <a:pt x="40" y="360"/>
                </a:lnTo>
                <a:lnTo>
                  <a:pt x="43" y="365"/>
                </a:lnTo>
                <a:close/>
                <a:moveTo>
                  <a:pt x="352" y="84"/>
                </a:moveTo>
                <a:lnTo>
                  <a:pt x="352" y="84"/>
                </a:lnTo>
                <a:lnTo>
                  <a:pt x="350" y="84"/>
                </a:lnTo>
                <a:lnTo>
                  <a:pt x="350" y="87"/>
                </a:lnTo>
                <a:lnTo>
                  <a:pt x="352" y="85"/>
                </a:lnTo>
                <a:lnTo>
                  <a:pt x="352" y="84"/>
                </a:lnTo>
                <a:close/>
                <a:moveTo>
                  <a:pt x="343" y="153"/>
                </a:moveTo>
                <a:lnTo>
                  <a:pt x="343" y="153"/>
                </a:lnTo>
                <a:lnTo>
                  <a:pt x="343" y="155"/>
                </a:lnTo>
                <a:lnTo>
                  <a:pt x="344" y="155"/>
                </a:lnTo>
                <a:lnTo>
                  <a:pt x="344" y="153"/>
                </a:lnTo>
                <a:lnTo>
                  <a:pt x="343" y="153"/>
                </a:lnTo>
                <a:close/>
                <a:moveTo>
                  <a:pt x="328" y="158"/>
                </a:moveTo>
                <a:lnTo>
                  <a:pt x="328" y="158"/>
                </a:lnTo>
                <a:lnTo>
                  <a:pt x="328" y="161"/>
                </a:lnTo>
                <a:lnTo>
                  <a:pt x="330" y="161"/>
                </a:lnTo>
                <a:lnTo>
                  <a:pt x="330" y="158"/>
                </a:lnTo>
                <a:lnTo>
                  <a:pt x="328" y="158"/>
                </a:lnTo>
                <a:close/>
                <a:moveTo>
                  <a:pt x="216" y="270"/>
                </a:moveTo>
                <a:lnTo>
                  <a:pt x="216" y="270"/>
                </a:lnTo>
                <a:lnTo>
                  <a:pt x="213" y="273"/>
                </a:lnTo>
                <a:lnTo>
                  <a:pt x="218" y="273"/>
                </a:lnTo>
                <a:lnTo>
                  <a:pt x="216" y="270"/>
                </a:lnTo>
                <a:close/>
                <a:moveTo>
                  <a:pt x="160" y="66"/>
                </a:moveTo>
                <a:lnTo>
                  <a:pt x="160" y="66"/>
                </a:lnTo>
                <a:lnTo>
                  <a:pt x="160" y="73"/>
                </a:lnTo>
                <a:lnTo>
                  <a:pt x="160" y="71"/>
                </a:lnTo>
                <a:lnTo>
                  <a:pt x="160" y="70"/>
                </a:lnTo>
                <a:lnTo>
                  <a:pt x="160" y="66"/>
                </a:lnTo>
                <a:close/>
                <a:moveTo>
                  <a:pt x="41" y="309"/>
                </a:moveTo>
                <a:lnTo>
                  <a:pt x="41" y="309"/>
                </a:lnTo>
                <a:lnTo>
                  <a:pt x="37" y="311"/>
                </a:lnTo>
                <a:lnTo>
                  <a:pt x="38" y="314"/>
                </a:lnTo>
                <a:lnTo>
                  <a:pt x="41" y="309"/>
                </a:lnTo>
                <a:close/>
                <a:moveTo>
                  <a:pt x="343" y="123"/>
                </a:moveTo>
                <a:lnTo>
                  <a:pt x="343" y="123"/>
                </a:lnTo>
                <a:lnTo>
                  <a:pt x="343" y="126"/>
                </a:lnTo>
                <a:lnTo>
                  <a:pt x="344" y="126"/>
                </a:lnTo>
                <a:lnTo>
                  <a:pt x="344" y="123"/>
                </a:lnTo>
                <a:lnTo>
                  <a:pt x="343" y="123"/>
                </a:lnTo>
                <a:close/>
                <a:moveTo>
                  <a:pt x="190" y="295"/>
                </a:moveTo>
                <a:lnTo>
                  <a:pt x="190" y="295"/>
                </a:lnTo>
                <a:lnTo>
                  <a:pt x="190" y="298"/>
                </a:lnTo>
                <a:lnTo>
                  <a:pt x="193" y="295"/>
                </a:lnTo>
                <a:lnTo>
                  <a:pt x="190" y="295"/>
                </a:lnTo>
                <a:close/>
                <a:moveTo>
                  <a:pt x="346" y="112"/>
                </a:moveTo>
                <a:lnTo>
                  <a:pt x="346" y="112"/>
                </a:lnTo>
                <a:lnTo>
                  <a:pt x="346" y="115"/>
                </a:lnTo>
                <a:lnTo>
                  <a:pt x="347" y="115"/>
                </a:lnTo>
                <a:lnTo>
                  <a:pt x="347" y="112"/>
                </a:lnTo>
                <a:lnTo>
                  <a:pt x="346" y="112"/>
                </a:lnTo>
                <a:close/>
                <a:moveTo>
                  <a:pt x="357" y="333"/>
                </a:moveTo>
                <a:lnTo>
                  <a:pt x="357" y="333"/>
                </a:lnTo>
                <a:lnTo>
                  <a:pt x="357" y="330"/>
                </a:lnTo>
                <a:lnTo>
                  <a:pt x="355" y="330"/>
                </a:lnTo>
                <a:lnTo>
                  <a:pt x="354" y="333"/>
                </a:lnTo>
                <a:lnTo>
                  <a:pt x="357" y="333"/>
                </a:lnTo>
                <a:close/>
                <a:moveTo>
                  <a:pt x="339" y="65"/>
                </a:moveTo>
                <a:lnTo>
                  <a:pt x="339" y="65"/>
                </a:lnTo>
                <a:lnTo>
                  <a:pt x="341" y="63"/>
                </a:lnTo>
                <a:lnTo>
                  <a:pt x="341" y="60"/>
                </a:lnTo>
                <a:lnTo>
                  <a:pt x="339" y="60"/>
                </a:lnTo>
                <a:lnTo>
                  <a:pt x="339" y="65"/>
                </a:lnTo>
                <a:close/>
                <a:moveTo>
                  <a:pt x="360" y="259"/>
                </a:moveTo>
                <a:lnTo>
                  <a:pt x="360" y="259"/>
                </a:lnTo>
                <a:lnTo>
                  <a:pt x="360" y="264"/>
                </a:lnTo>
                <a:lnTo>
                  <a:pt x="360" y="267"/>
                </a:lnTo>
                <a:lnTo>
                  <a:pt x="361" y="267"/>
                </a:lnTo>
                <a:lnTo>
                  <a:pt x="361" y="264"/>
                </a:lnTo>
                <a:lnTo>
                  <a:pt x="360" y="259"/>
                </a:lnTo>
                <a:close/>
                <a:moveTo>
                  <a:pt x="48" y="19"/>
                </a:moveTo>
                <a:lnTo>
                  <a:pt x="48" y="19"/>
                </a:lnTo>
                <a:lnTo>
                  <a:pt x="43" y="21"/>
                </a:lnTo>
                <a:lnTo>
                  <a:pt x="40" y="24"/>
                </a:lnTo>
                <a:lnTo>
                  <a:pt x="44" y="22"/>
                </a:lnTo>
                <a:lnTo>
                  <a:pt x="48" y="19"/>
                </a:lnTo>
                <a:close/>
                <a:moveTo>
                  <a:pt x="355" y="142"/>
                </a:moveTo>
                <a:lnTo>
                  <a:pt x="355" y="142"/>
                </a:lnTo>
                <a:lnTo>
                  <a:pt x="355" y="145"/>
                </a:lnTo>
                <a:lnTo>
                  <a:pt x="355" y="142"/>
                </a:lnTo>
                <a:close/>
                <a:moveTo>
                  <a:pt x="346" y="141"/>
                </a:moveTo>
                <a:lnTo>
                  <a:pt x="346" y="141"/>
                </a:lnTo>
                <a:lnTo>
                  <a:pt x="344" y="139"/>
                </a:lnTo>
                <a:lnTo>
                  <a:pt x="343" y="139"/>
                </a:lnTo>
                <a:lnTo>
                  <a:pt x="343" y="141"/>
                </a:lnTo>
                <a:lnTo>
                  <a:pt x="346" y="141"/>
                </a:lnTo>
                <a:close/>
                <a:moveTo>
                  <a:pt x="174" y="319"/>
                </a:moveTo>
                <a:lnTo>
                  <a:pt x="174" y="319"/>
                </a:lnTo>
                <a:lnTo>
                  <a:pt x="172" y="316"/>
                </a:lnTo>
                <a:lnTo>
                  <a:pt x="171" y="319"/>
                </a:lnTo>
                <a:lnTo>
                  <a:pt x="172" y="320"/>
                </a:lnTo>
                <a:lnTo>
                  <a:pt x="174" y="319"/>
                </a:lnTo>
                <a:close/>
                <a:moveTo>
                  <a:pt x="163" y="240"/>
                </a:moveTo>
                <a:lnTo>
                  <a:pt x="163" y="240"/>
                </a:lnTo>
                <a:lnTo>
                  <a:pt x="166" y="238"/>
                </a:lnTo>
                <a:lnTo>
                  <a:pt x="161" y="238"/>
                </a:lnTo>
                <a:lnTo>
                  <a:pt x="163" y="240"/>
                </a:lnTo>
                <a:close/>
                <a:moveTo>
                  <a:pt x="216" y="14"/>
                </a:moveTo>
                <a:lnTo>
                  <a:pt x="216" y="14"/>
                </a:lnTo>
                <a:lnTo>
                  <a:pt x="210" y="13"/>
                </a:lnTo>
                <a:lnTo>
                  <a:pt x="212" y="14"/>
                </a:lnTo>
                <a:lnTo>
                  <a:pt x="216" y="14"/>
                </a:lnTo>
                <a:close/>
                <a:moveTo>
                  <a:pt x="197" y="8"/>
                </a:moveTo>
                <a:lnTo>
                  <a:pt x="197" y="8"/>
                </a:lnTo>
                <a:lnTo>
                  <a:pt x="190" y="8"/>
                </a:lnTo>
                <a:lnTo>
                  <a:pt x="197" y="8"/>
                </a:lnTo>
                <a:close/>
                <a:moveTo>
                  <a:pt x="30" y="144"/>
                </a:moveTo>
                <a:lnTo>
                  <a:pt x="30" y="144"/>
                </a:lnTo>
                <a:lnTo>
                  <a:pt x="32" y="142"/>
                </a:lnTo>
                <a:lnTo>
                  <a:pt x="30" y="139"/>
                </a:lnTo>
                <a:lnTo>
                  <a:pt x="30" y="141"/>
                </a:lnTo>
                <a:lnTo>
                  <a:pt x="30" y="144"/>
                </a:lnTo>
                <a:close/>
                <a:moveTo>
                  <a:pt x="226" y="251"/>
                </a:moveTo>
                <a:lnTo>
                  <a:pt x="226" y="251"/>
                </a:lnTo>
                <a:lnTo>
                  <a:pt x="226" y="253"/>
                </a:lnTo>
                <a:lnTo>
                  <a:pt x="224" y="253"/>
                </a:lnTo>
                <a:lnTo>
                  <a:pt x="224" y="256"/>
                </a:lnTo>
                <a:lnTo>
                  <a:pt x="226" y="254"/>
                </a:lnTo>
                <a:lnTo>
                  <a:pt x="226" y="251"/>
                </a:lnTo>
                <a:close/>
                <a:moveTo>
                  <a:pt x="346" y="207"/>
                </a:moveTo>
                <a:lnTo>
                  <a:pt x="346" y="207"/>
                </a:lnTo>
                <a:lnTo>
                  <a:pt x="343" y="207"/>
                </a:lnTo>
                <a:lnTo>
                  <a:pt x="343" y="208"/>
                </a:lnTo>
                <a:lnTo>
                  <a:pt x="346" y="208"/>
                </a:lnTo>
                <a:lnTo>
                  <a:pt x="346" y="207"/>
                </a:lnTo>
                <a:close/>
                <a:moveTo>
                  <a:pt x="349" y="79"/>
                </a:moveTo>
                <a:lnTo>
                  <a:pt x="349" y="79"/>
                </a:lnTo>
                <a:lnTo>
                  <a:pt x="347" y="81"/>
                </a:lnTo>
                <a:lnTo>
                  <a:pt x="346" y="82"/>
                </a:lnTo>
                <a:lnTo>
                  <a:pt x="349" y="81"/>
                </a:lnTo>
                <a:lnTo>
                  <a:pt x="349" y="79"/>
                </a:lnTo>
                <a:close/>
                <a:moveTo>
                  <a:pt x="27" y="235"/>
                </a:moveTo>
                <a:lnTo>
                  <a:pt x="27" y="235"/>
                </a:lnTo>
                <a:lnTo>
                  <a:pt x="25" y="237"/>
                </a:lnTo>
                <a:lnTo>
                  <a:pt x="25" y="240"/>
                </a:lnTo>
                <a:lnTo>
                  <a:pt x="27" y="238"/>
                </a:lnTo>
                <a:lnTo>
                  <a:pt x="27" y="235"/>
                </a:lnTo>
                <a:close/>
                <a:moveTo>
                  <a:pt x="182" y="57"/>
                </a:moveTo>
                <a:lnTo>
                  <a:pt x="182" y="57"/>
                </a:lnTo>
                <a:lnTo>
                  <a:pt x="183" y="55"/>
                </a:lnTo>
                <a:lnTo>
                  <a:pt x="183" y="54"/>
                </a:lnTo>
                <a:lnTo>
                  <a:pt x="182" y="55"/>
                </a:lnTo>
                <a:lnTo>
                  <a:pt x="182" y="57"/>
                </a:lnTo>
                <a:close/>
                <a:moveTo>
                  <a:pt x="350" y="208"/>
                </a:moveTo>
                <a:lnTo>
                  <a:pt x="350" y="208"/>
                </a:lnTo>
                <a:lnTo>
                  <a:pt x="350" y="207"/>
                </a:lnTo>
                <a:lnTo>
                  <a:pt x="349" y="207"/>
                </a:lnTo>
                <a:lnTo>
                  <a:pt x="349" y="208"/>
                </a:lnTo>
                <a:lnTo>
                  <a:pt x="350" y="208"/>
                </a:lnTo>
                <a:close/>
                <a:moveTo>
                  <a:pt x="355" y="125"/>
                </a:moveTo>
                <a:lnTo>
                  <a:pt x="355" y="125"/>
                </a:lnTo>
                <a:lnTo>
                  <a:pt x="355" y="122"/>
                </a:lnTo>
                <a:lnTo>
                  <a:pt x="355" y="125"/>
                </a:lnTo>
                <a:close/>
                <a:moveTo>
                  <a:pt x="149" y="141"/>
                </a:moveTo>
                <a:lnTo>
                  <a:pt x="149" y="141"/>
                </a:lnTo>
                <a:lnTo>
                  <a:pt x="155" y="139"/>
                </a:lnTo>
                <a:lnTo>
                  <a:pt x="152" y="139"/>
                </a:lnTo>
                <a:lnTo>
                  <a:pt x="150" y="139"/>
                </a:lnTo>
                <a:lnTo>
                  <a:pt x="149" y="141"/>
                </a:lnTo>
                <a:close/>
                <a:moveTo>
                  <a:pt x="24" y="294"/>
                </a:moveTo>
                <a:lnTo>
                  <a:pt x="24" y="294"/>
                </a:lnTo>
                <a:lnTo>
                  <a:pt x="25" y="292"/>
                </a:lnTo>
                <a:lnTo>
                  <a:pt x="25" y="290"/>
                </a:lnTo>
                <a:lnTo>
                  <a:pt x="24" y="292"/>
                </a:lnTo>
                <a:lnTo>
                  <a:pt x="24" y="294"/>
                </a:lnTo>
                <a:close/>
                <a:moveTo>
                  <a:pt x="106" y="346"/>
                </a:moveTo>
                <a:lnTo>
                  <a:pt x="106" y="346"/>
                </a:lnTo>
                <a:lnTo>
                  <a:pt x="101" y="346"/>
                </a:lnTo>
                <a:lnTo>
                  <a:pt x="101" y="347"/>
                </a:lnTo>
                <a:lnTo>
                  <a:pt x="106" y="347"/>
                </a:lnTo>
                <a:lnTo>
                  <a:pt x="106" y="346"/>
                </a:lnTo>
                <a:close/>
                <a:moveTo>
                  <a:pt x="355" y="160"/>
                </a:moveTo>
                <a:lnTo>
                  <a:pt x="355" y="160"/>
                </a:lnTo>
                <a:lnTo>
                  <a:pt x="355" y="167"/>
                </a:lnTo>
                <a:lnTo>
                  <a:pt x="355" y="160"/>
                </a:lnTo>
                <a:close/>
                <a:moveTo>
                  <a:pt x="259" y="350"/>
                </a:moveTo>
                <a:lnTo>
                  <a:pt x="259" y="350"/>
                </a:lnTo>
                <a:lnTo>
                  <a:pt x="259" y="349"/>
                </a:lnTo>
                <a:lnTo>
                  <a:pt x="257" y="349"/>
                </a:lnTo>
                <a:lnTo>
                  <a:pt x="257" y="350"/>
                </a:lnTo>
                <a:lnTo>
                  <a:pt x="259" y="350"/>
                </a:lnTo>
                <a:close/>
                <a:moveTo>
                  <a:pt x="298" y="29"/>
                </a:moveTo>
                <a:lnTo>
                  <a:pt x="298" y="29"/>
                </a:lnTo>
                <a:lnTo>
                  <a:pt x="300" y="29"/>
                </a:lnTo>
                <a:lnTo>
                  <a:pt x="302" y="29"/>
                </a:lnTo>
                <a:lnTo>
                  <a:pt x="302" y="27"/>
                </a:lnTo>
                <a:lnTo>
                  <a:pt x="300" y="27"/>
                </a:lnTo>
                <a:lnTo>
                  <a:pt x="298" y="29"/>
                </a:lnTo>
                <a:close/>
                <a:moveTo>
                  <a:pt x="237" y="330"/>
                </a:moveTo>
                <a:lnTo>
                  <a:pt x="237" y="330"/>
                </a:lnTo>
                <a:lnTo>
                  <a:pt x="240" y="330"/>
                </a:lnTo>
                <a:lnTo>
                  <a:pt x="240" y="327"/>
                </a:lnTo>
                <a:lnTo>
                  <a:pt x="237" y="328"/>
                </a:lnTo>
                <a:lnTo>
                  <a:pt x="237" y="330"/>
                </a:lnTo>
                <a:close/>
                <a:moveTo>
                  <a:pt x="224" y="134"/>
                </a:moveTo>
                <a:lnTo>
                  <a:pt x="224" y="134"/>
                </a:lnTo>
                <a:lnTo>
                  <a:pt x="224" y="136"/>
                </a:lnTo>
                <a:lnTo>
                  <a:pt x="223" y="137"/>
                </a:lnTo>
                <a:lnTo>
                  <a:pt x="224" y="137"/>
                </a:lnTo>
                <a:lnTo>
                  <a:pt x="226" y="137"/>
                </a:lnTo>
                <a:lnTo>
                  <a:pt x="224" y="134"/>
                </a:lnTo>
                <a:close/>
                <a:moveTo>
                  <a:pt x="267" y="41"/>
                </a:moveTo>
                <a:lnTo>
                  <a:pt x="267" y="41"/>
                </a:lnTo>
                <a:lnTo>
                  <a:pt x="272" y="41"/>
                </a:lnTo>
                <a:lnTo>
                  <a:pt x="273" y="41"/>
                </a:lnTo>
                <a:lnTo>
                  <a:pt x="267" y="41"/>
                </a:lnTo>
                <a:close/>
                <a:moveTo>
                  <a:pt x="139" y="60"/>
                </a:moveTo>
                <a:lnTo>
                  <a:pt x="139" y="60"/>
                </a:lnTo>
                <a:lnTo>
                  <a:pt x="137" y="62"/>
                </a:lnTo>
                <a:lnTo>
                  <a:pt x="137" y="65"/>
                </a:lnTo>
                <a:lnTo>
                  <a:pt x="139" y="60"/>
                </a:lnTo>
                <a:close/>
                <a:moveTo>
                  <a:pt x="355" y="186"/>
                </a:moveTo>
                <a:lnTo>
                  <a:pt x="355" y="186"/>
                </a:lnTo>
                <a:lnTo>
                  <a:pt x="357" y="186"/>
                </a:lnTo>
                <a:lnTo>
                  <a:pt x="357" y="183"/>
                </a:lnTo>
                <a:lnTo>
                  <a:pt x="355" y="183"/>
                </a:lnTo>
                <a:lnTo>
                  <a:pt x="355" y="186"/>
                </a:lnTo>
                <a:close/>
                <a:moveTo>
                  <a:pt x="238" y="366"/>
                </a:moveTo>
                <a:lnTo>
                  <a:pt x="238" y="366"/>
                </a:lnTo>
                <a:lnTo>
                  <a:pt x="242" y="366"/>
                </a:lnTo>
                <a:lnTo>
                  <a:pt x="240" y="363"/>
                </a:lnTo>
                <a:lnTo>
                  <a:pt x="238" y="366"/>
                </a:lnTo>
                <a:close/>
                <a:moveTo>
                  <a:pt x="314" y="85"/>
                </a:moveTo>
                <a:lnTo>
                  <a:pt x="314" y="85"/>
                </a:lnTo>
                <a:lnTo>
                  <a:pt x="314" y="81"/>
                </a:lnTo>
                <a:lnTo>
                  <a:pt x="313" y="84"/>
                </a:lnTo>
                <a:lnTo>
                  <a:pt x="314" y="85"/>
                </a:lnTo>
                <a:close/>
                <a:moveTo>
                  <a:pt x="59" y="363"/>
                </a:moveTo>
                <a:lnTo>
                  <a:pt x="59" y="363"/>
                </a:lnTo>
                <a:lnTo>
                  <a:pt x="59" y="368"/>
                </a:lnTo>
                <a:lnTo>
                  <a:pt x="60" y="365"/>
                </a:lnTo>
                <a:lnTo>
                  <a:pt x="60" y="363"/>
                </a:lnTo>
                <a:lnTo>
                  <a:pt x="59" y="363"/>
                </a:lnTo>
                <a:close/>
                <a:moveTo>
                  <a:pt x="202" y="317"/>
                </a:moveTo>
                <a:lnTo>
                  <a:pt x="202" y="317"/>
                </a:lnTo>
                <a:lnTo>
                  <a:pt x="202" y="320"/>
                </a:lnTo>
                <a:lnTo>
                  <a:pt x="204" y="319"/>
                </a:lnTo>
                <a:lnTo>
                  <a:pt x="202" y="317"/>
                </a:lnTo>
                <a:close/>
                <a:moveTo>
                  <a:pt x="253" y="338"/>
                </a:moveTo>
                <a:lnTo>
                  <a:pt x="253" y="338"/>
                </a:lnTo>
                <a:lnTo>
                  <a:pt x="249" y="338"/>
                </a:lnTo>
                <a:lnTo>
                  <a:pt x="248" y="338"/>
                </a:lnTo>
                <a:lnTo>
                  <a:pt x="249" y="338"/>
                </a:lnTo>
                <a:lnTo>
                  <a:pt x="253" y="338"/>
                </a:lnTo>
                <a:close/>
                <a:moveTo>
                  <a:pt x="51" y="336"/>
                </a:moveTo>
                <a:lnTo>
                  <a:pt x="51" y="336"/>
                </a:lnTo>
                <a:lnTo>
                  <a:pt x="52" y="341"/>
                </a:lnTo>
                <a:lnTo>
                  <a:pt x="52" y="339"/>
                </a:lnTo>
                <a:lnTo>
                  <a:pt x="51" y="336"/>
                </a:lnTo>
                <a:close/>
                <a:moveTo>
                  <a:pt x="161" y="117"/>
                </a:moveTo>
                <a:lnTo>
                  <a:pt x="161" y="117"/>
                </a:lnTo>
                <a:lnTo>
                  <a:pt x="160" y="119"/>
                </a:lnTo>
                <a:lnTo>
                  <a:pt x="160" y="120"/>
                </a:lnTo>
                <a:lnTo>
                  <a:pt x="161" y="119"/>
                </a:lnTo>
                <a:lnTo>
                  <a:pt x="161" y="117"/>
                </a:lnTo>
                <a:close/>
                <a:moveTo>
                  <a:pt x="180" y="73"/>
                </a:moveTo>
                <a:lnTo>
                  <a:pt x="180" y="73"/>
                </a:lnTo>
                <a:lnTo>
                  <a:pt x="182" y="71"/>
                </a:lnTo>
                <a:lnTo>
                  <a:pt x="182" y="70"/>
                </a:lnTo>
                <a:lnTo>
                  <a:pt x="180" y="70"/>
                </a:lnTo>
                <a:lnTo>
                  <a:pt x="180" y="73"/>
                </a:lnTo>
                <a:close/>
                <a:moveTo>
                  <a:pt x="180" y="22"/>
                </a:moveTo>
                <a:lnTo>
                  <a:pt x="180" y="22"/>
                </a:lnTo>
                <a:lnTo>
                  <a:pt x="182" y="22"/>
                </a:lnTo>
                <a:lnTo>
                  <a:pt x="183" y="22"/>
                </a:lnTo>
                <a:lnTo>
                  <a:pt x="183" y="21"/>
                </a:lnTo>
                <a:lnTo>
                  <a:pt x="180" y="22"/>
                </a:lnTo>
                <a:close/>
                <a:moveTo>
                  <a:pt x="183" y="30"/>
                </a:moveTo>
                <a:lnTo>
                  <a:pt x="183" y="30"/>
                </a:lnTo>
                <a:lnTo>
                  <a:pt x="183" y="27"/>
                </a:lnTo>
                <a:lnTo>
                  <a:pt x="182" y="27"/>
                </a:lnTo>
                <a:lnTo>
                  <a:pt x="183" y="30"/>
                </a:lnTo>
                <a:close/>
                <a:moveTo>
                  <a:pt x="199" y="130"/>
                </a:moveTo>
                <a:lnTo>
                  <a:pt x="199" y="130"/>
                </a:lnTo>
                <a:lnTo>
                  <a:pt x="201" y="131"/>
                </a:lnTo>
                <a:lnTo>
                  <a:pt x="204" y="130"/>
                </a:lnTo>
                <a:lnTo>
                  <a:pt x="201" y="130"/>
                </a:lnTo>
                <a:lnTo>
                  <a:pt x="199" y="130"/>
                </a:lnTo>
                <a:close/>
                <a:moveTo>
                  <a:pt x="335" y="240"/>
                </a:moveTo>
                <a:lnTo>
                  <a:pt x="335" y="240"/>
                </a:lnTo>
                <a:lnTo>
                  <a:pt x="338" y="242"/>
                </a:lnTo>
                <a:lnTo>
                  <a:pt x="338" y="238"/>
                </a:lnTo>
                <a:lnTo>
                  <a:pt x="335" y="240"/>
                </a:lnTo>
                <a:close/>
                <a:moveTo>
                  <a:pt x="327" y="71"/>
                </a:moveTo>
                <a:lnTo>
                  <a:pt x="327" y="71"/>
                </a:lnTo>
                <a:lnTo>
                  <a:pt x="327" y="73"/>
                </a:lnTo>
                <a:lnTo>
                  <a:pt x="325" y="74"/>
                </a:lnTo>
                <a:lnTo>
                  <a:pt x="328" y="73"/>
                </a:lnTo>
                <a:lnTo>
                  <a:pt x="327" y="71"/>
                </a:lnTo>
                <a:close/>
                <a:moveTo>
                  <a:pt x="360" y="306"/>
                </a:moveTo>
                <a:lnTo>
                  <a:pt x="360" y="306"/>
                </a:lnTo>
                <a:lnTo>
                  <a:pt x="358" y="306"/>
                </a:lnTo>
                <a:lnTo>
                  <a:pt x="358" y="309"/>
                </a:lnTo>
                <a:lnTo>
                  <a:pt x="360" y="311"/>
                </a:lnTo>
                <a:lnTo>
                  <a:pt x="360" y="306"/>
                </a:lnTo>
                <a:close/>
                <a:moveTo>
                  <a:pt x="130" y="51"/>
                </a:moveTo>
                <a:lnTo>
                  <a:pt x="130" y="51"/>
                </a:lnTo>
                <a:lnTo>
                  <a:pt x="128" y="51"/>
                </a:lnTo>
                <a:lnTo>
                  <a:pt x="126" y="54"/>
                </a:lnTo>
                <a:lnTo>
                  <a:pt x="130" y="51"/>
                </a:lnTo>
                <a:close/>
                <a:moveTo>
                  <a:pt x="137" y="130"/>
                </a:moveTo>
                <a:lnTo>
                  <a:pt x="137" y="130"/>
                </a:lnTo>
                <a:lnTo>
                  <a:pt x="139" y="136"/>
                </a:lnTo>
                <a:lnTo>
                  <a:pt x="139" y="133"/>
                </a:lnTo>
                <a:lnTo>
                  <a:pt x="137" y="130"/>
                </a:lnTo>
                <a:close/>
                <a:moveTo>
                  <a:pt x="70" y="18"/>
                </a:moveTo>
                <a:lnTo>
                  <a:pt x="70" y="18"/>
                </a:lnTo>
                <a:lnTo>
                  <a:pt x="63" y="19"/>
                </a:lnTo>
                <a:lnTo>
                  <a:pt x="70" y="18"/>
                </a:lnTo>
                <a:close/>
                <a:moveTo>
                  <a:pt x="152" y="335"/>
                </a:moveTo>
                <a:lnTo>
                  <a:pt x="152" y="335"/>
                </a:lnTo>
                <a:lnTo>
                  <a:pt x="152" y="336"/>
                </a:lnTo>
                <a:lnTo>
                  <a:pt x="152" y="338"/>
                </a:lnTo>
                <a:lnTo>
                  <a:pt x="153" y="335"/>
                </a:lnTo>
                <a:lnTo>
                  <a:pt x="152" y="335"/>
                </a:lnTo>
                <a:close/>
                <a:moveTo>
                  <a:pt x="24" y="73"/>
                </a:moveTo>
                <a:lnTo>
                  <a:pt x="24" y="73"/>
                </a:lnTo>
                <a:lnTo>
                  <a:pt x="24" y="71"/>
                </a:lnTo>
                <a:lnTo>
                  <a:pt x="25" y="66"/>
                </a:lnTo>
                <a:lnTo>
                  <a:pt x="24" y="73"/>
                </a:lnTo>
                <a:close/>
                <a:moveTo>
                  <a:pt x="191" y="249"/>
                </a:moveTo>
                <a:lnTo>
                  <a:pt x="191" y="249"/>
                </a:lnTo>
                <a:lnTo>
                  <a:pt x="191" y="251"/>
                </a:lnTo>
                <a:lnTo>
                  <a:pt x="193" y="253"/>
                </a:lnTo>
                <a:lnTo>
                  <a:pt x="193" y="251"/>
                </a:lnTo>
                <a:lnTo>
                  <a:pt x="193" y="249"/>
                </a:lnTo>
                <a:lnTo>
                  <a:pt x="191" y="249"/>
                </a:lnTo>
                <a:close/>
                <a:moveTo>
                  <a:pt x="93" y="360"/>
                </a:moveTo>
                <a:lnTo>
                  <a:pt x="93" y="360"/>
                </a:lnTo>
                <a:lnTo>
                  <a:pt x="90" y="360"/>
                </a:lnTo>
                <a:lnTo>
                  <a:pt x="90" y="361"/>
                </a:lnTo>
                <a:lnTo>
                  <a:pt x="93" y="361"/>
                </a:lnTo>
                <a:lnTo>
                  <a:pt x="93" y="360"/>
                </a:lnTo>
                <a:close/>
                <a:moveTo>
                  <a:pt x="19" y="161"/>
                </a:moveTo>
                <a:lnTo>
                  <a:pt x="19" y="161"/>
                </a:lnTo>
                <a:lnTo>
                  <a:pt x="21" y="160"/>
                </a:lnTo>
                <a:lnTo>
                  <a:pt x="21" y="156"/>
                </a:lnTo>
                <a:lnTo>
                  <a:pt x="19" y="160"/>
                </a:lnTo>
                <a:lnTo>
                  <a:pt x="19" y="161"/>
                </a:lnTo>
                <a:close/>
                <a:moveTo>
                  <a:pt x="357" y="261"/>
                </a:moveTo>
                <a:lnTo>
                  <a:pt x="357" y="261"/>
                </a:lnTo>
                <a:lnTo>
                  <a:pt x="357" y="265"/>
                </a:lnTo>
                <a:lnTo>
                  <a:pt x="357" y="261"/>
                </a:lnTo>
                <a:close/>
                <a:moveTo>
                  <a:pt x="186" y="93"/>
                </a:moveTo>
                <a:lnTo>
                  <a:pt x="186" y="93"/>
                </a:lnTo>
                <a:lnTo>
                  <a:pt x="186" y="89"/>
                </a:lnTo>
                <a:lnTo>
                  <a:pt x="185" y="93"/>
                </a:lnTo>
                <a:lnTo>
                  <a:pt x="186" y="93"/>
                </a:lnTo>
                <a:close/>
                <a:moveTo>
                  <a:pt x="286" y="27"/>
                </a:moveTo>
                <a:lnTo>
                  <a:pt x="286" y="27"/>
                </a:lnTo>
                <a:lnTo>
                  <a:pt x="287" y="24"/>
                </a:lnTo>
                <a:lnTo>
                  <a:pt x="286" y="22"/>
                </a:lnTo>
                <a:lnTo>
                  <a:pt x="286" y="25"/>
                </a:lnTo>
                <a:lnTo>
                  <a:pt x="286" y="27"/>
                </a:lnTo>
                <a:close/>
                <a:moveTo>
                  <a:pt x="201" y="27"/>
                </a:moveTo>
                <a:lnTo>
                  <a:pt x="201" y="27"/>
                </a:lnTo>
                <a:lnTo>
                  <a:pt x="197" y="27"/>
                </a:lnTo>
                <a:lnTo>
                  <a:pt x="197" y="30"/>
                </a:lnTo>
                <a:lnTo>
                  <a:pt x="201" y="27"/>
                </a:lnTo>
                <a:close/>
                <a:moveTo>
                  <a:pt x="32" y="349"/>
                </a:moveTo>
                <a:lnTo>
                  <a:pt x="32" y="349"/>
                </a:lnTo>
                <a:lnTo>
                  <a:pt x="33" y="347"/>
                </a:lnTo>
                <a:lnTo>
                  <a:pt x="32" y="344"/>
                </a:lnTo>
                <a:lnTo>
                  <a:pt x="32" y="346"/>
                </a:lnTo>
                <a:lnTo>
                  <a:pt x="32" y="349"/>
                </a:lnTo>
                <a:close/>
                <a:moveTo>
                  <a:pt x="172" y="108"/>
                </a:moveTo>
                <a:lnTo>
                  <a:pt x="172" y="108"/>
                </a:lnTo>
                <a:lnTo>
                  <a:pt x="174" y="106"/>
                </a:lnTo>
                <a:lnTo>
                  <a:pt x="174" y="104"/>
                </a:lnTo>
                <a:lnTo>
                  <a:pt x="172" y="106"/>
                </a:lnTo>
                <a:lnTo>
                  <a:pt x="172" y="108"/>
                </a:lnTo>
                <a:close/>
                <a:moveTo>
                  <a:pt x="207" y="21"/>
                </a:moveTo>
                <a:lnTo>
                  <a:pt x="207" y="21"/>
                </a:lnTo>
                <a:lnTo>
                  <a:pt x="207" y="22"/>
                </a:lnTo>
                <a:lnTo>
                  <a:pt x="208" y="21"/>
                </a:lnTo>
                <a:lnTo>
                  <a:pt x="208" y="18"/>
                </a:lnTo>
                <a:lnTo>
                  <a:pt x="207" y="21"/>
                </a:lnTo>
                <a:close/>
                <a:moveTo>
                  <a:pt x="262" y="38"/>
                </a:moveTo>
                <a:lnTo>
                  <a:pt x="262" y="38"/>
                </a:lnTo>
                <a:lnTo>
                  <a:pt x="264" y="38"/>
                </a:lnTo>
                <a:lnTo>
                  <a:pt x="264" y="37"/>
                </a:lnTo>
                <a:lnTo>
                  <a:pt x="262" y="37"/>
                </a:lnTo>
                <a:lnTo>
                  <a:pt x="262" y="38"/>
                </a:lnTo>
                <a:close/>
                <a:moveTo>
                  <a:pt x="103" y="357"/>
                </a:moveTo>
                <a:lnTo>
                  <a:pt x="103" y="357"/>
                </a:lnTo>
                <a:lnTo>
                  <a:pt x="101" y="355"/>
                </a:lnTo>
                <a:lnTo>
                  <a:pt x="100" y="355"/>
                </a:lnTo>
                <a:lnTo>
                  <a:pt x="101" y="357"/>
                </a:lnTo>
                <a:lnTo>
                  <a:pt x="103" y="357"/>
                </a:lnTo>
                <a:close/>
                <a:moveTo>
                  <a:pt x="33" y="268"/>
                </a:moveTo>
                <a:lnTo>
                  <a:pt x="33" y="268"/>
                </a:lnTo>
                <a:lnTo>
                  <a:pt x="33" y="262"/>
                </a:lnTo>
                <a:lnTo>
                  <a:pt x="32" y="264"/>
                </a:lnTo>
                <a:lnTo>
                  <a:pt x="32" y="267"/>
                </a:lnTo>
                <a:lnTo>
                  <a:pt x="33" y="268"/>
                </a:lnTo>
                <a:close/>
                <a:moveTo>
                  <a:pt x="197" y="358"/>
                </a:moveTo>
                <a:lnTo>
                  <a:pt x="197" y="358"/>
                </a:lnTo>
                <a:lnTo>
                  <a:pt x="199" y="355"/>
                </a:lnTo>
                <a:lnTo>
                  <a:pt x="196" y="355"/>
                </a:lnTo>
                <a:lnTo>
                  <a:pt x="197" y="358"/>
                </a:lnTo>
                <a:close/>
                <a:moveTo>
                  <a:pt x="153" y="89"/>
                </a:moveTo>
                <a:lnTo>
                  <a:pt x="153" y="89"/>
                </a:lnTo>
                <a:lnTo>
                  <a:pt x="155" y="87"/>
                </a:lnTo>
                <a:lnTo>
                  <a:pt x="153" y="85"/>
                </a:lnTo>
                <a:lnTo>
                  <a:pt x="153" y="89"/>
                </a:lnTo>
                <a:close/>
                <a:moveTo>
                  <a:pt x="167" y="27"/>
                </a:moveTo>
                <a:lnTo>
                  <a:pt x="167" y="27"/>
                </a:lnTo>
                <a:lnTo>
                  <a:pt x="166" y="27"/>
                </a:lnTo>
                <a:lnTo>
                  <a:pt x="166" y="29"/>
                </a:lnTo>
                <a:lnTo>
                  <a:pt x="167" y="29"/>
                </a:lnTo>
                <a:lnTo>
                  <a:pt x="167" y="27"/>
                </a:lnTo>
                <a:close/>
                <a:moveTo>
                  <a:pt x="177" y="74"/>
                </a:moveTo>
                <a:lnTo>
                  <a:pt x="177" y="74"/>
                </a:lnTo>
                <a:lnTo>
                  <a:pt x="177" y="71"/>
                </a:lnTo>
                <a:lnTo>
                  <a:pt x="175" y="71"/>
                </a:lnTo>
                <a:lnTo>
                  <a:pt x="177" y="74"/>
                </a:lnTo>
                <a:close/>
                <a:moveTo>
                  <a:pt x="188" y="343"/>
                </a:moveTo>
                <a:lnTo>
                  <a:pt x="188" y="343"/>
                </a:lnTo>
                <a:lnTo>
                  <a:pt x="186" y="344"/>
                </a:lnTo>
                <a:lnTo>
                  <a:pt x="186" y="346"/>
                </a:lnTo>
                <a:lnTo>
                  <a:pt x="190" y="346"/>
                </a:lnTo>
                <a:lnTo>
                  <a:pt x="188" y="343"/>
                </a:lnTo>
                <a:close/>
                <a:moveTo>
                  <a:pt x="352" y="139"/>
                </a:moveTo>
                <a:lnTo>
                  <a:pt x="352" y="139"/>
                </a:lnTo>
                <a:lnTo>
                  <a:pt x="349" y="139"/>
                </a:lnTo>
                <a:lnTo>
                  <a:pt x="349" y="141"/>
                </a:lnTo>
                <a:lnTo>
                  <a:pt x="350" y="139"/>
                </a:lnTo>
                <a:lnTo>
                  <a:pt x="352" y="139"/>
                </a:lnTo>
                <a:close/>
                <a:moveTo>
                  <a:pt x="201" y="87"/>
                </a:moveTo>
                <a:lnTo>
                  <a:pt x="201" y="87"/>
                </a:lnTo>
                <a:lnTo>
                  <a:pt x="204" y="85"/>
                </a:lnTo>
                <a:lnTo>
                  <a:pt x="201" y="85"/>
                </a:lnTo>
                <a:lnTo>
                  <a:pt x="201" y="87"/>
                </a:lnTo>
                <a:close/>
                <a:moveTo>
                  <a:pt x="32" y="256"/>
                </a:moveTo>
                <a:lnTo>
                  <a:pt x="32" y="256"/>
                </a:lnTo>
                <a:lnTo>
                  <a:pt x="32" y="259"/>
                </a:lnTo>
                <a:lnTo>
                  <a:pt x="33" y="257"/>
                </a:lnTo>
                <a:lnTo>
                  <a:pt x="32" y="256"/>
                </a:lnTo>
                <a:close/>
                <a:moveTo>
                  <a:pt x="186" y="46"/>
                </a:moveTo>
                <a:lnTo>
                  <a:pt x="186" y="46"/>
                </a:lnTo>
                <a:lnTo>
                  <a:pt x="185" y="44"/>
                </a:lnTo>
                <a:lnTo>
                  <a:pt x="185" y="48"/>
                </a:lnTo>
                <a:lnTo>
                  <a:pt x="186" y="46"/>
                </a:lnTo>
                <a:close/>
                <a:moveTo>
                  <a:pt x="350" y="175"/>
                </a:moveTo>
                <a:lnTo>
                  <a:pt x="350" y="175"/>
                </a:lnTo>
                <a:lnTo>
                  <a:pt x="350" y="174"/>
                </a:lnTo>
                <a:lnTo>
                  <a:pt x="349" y="174"/>
                </a:lnTo>
                <a:lnTo>
                  <a:pt x="349" y="175"/>
                </a:lnTo>
                <a:lnTo>
                  <a:pt x="350" y="175"/>
                </a:lnTo>
                <a:close/>
                <a:moveTo>
                  <a:pt x="161" y="346"/>
                </a:moveTo>
                <a:lnTo>
                  <a:pt x="161" y="346"/>
                </a:lnTo>
                <a:lnTo>
                  <a:pt x="164" y="347"/>
                </a:lnTo>
                <a:lnTo>
                  <a:pt x="163" y="344"/>
                </a:lnTo>
                <a:lnTo>
                  <a:pt x="161" y="346"/>
                </a:lnTo>
                <a:close/>
                <a:moveTo>
                  <a:pt x="182" y="18"/>
                </a:moveTo>
                <a:lnTo>
                  <a:pt x="182" y="18"/>
                </a:lnTo>
                <a:lnTo>
                  <a:pt x="178" y="18"/>
                </a:lnTo>
                <a:lnTo>
                  <a:pt x="178" y="19"/>
                </a:lnTo>
                <a:lnTo>
                  <a:pt x="182" y="18"/>
                </a:lnTo>
                <a:close/>
                <a:moveTo>
                  <a:pt x="101" y="25"/>
                </a:moveTo>
                <a:lnTo>
                  <a:pt x="101" y="25"/>
                </a:lnTo>
                <a:lnTo>
                  <a:pt x="103" y="25"/>
                </a:lnTo>
                <a:lnTo>
                  <a:pt x="103" y="22"/>
                </a:lnTo>
                <a:lnTo>
                  <a:pt x="101" y="25"/>
                </a:lnTo>
                <a:close/>
                <a:moveTo>
                  <a:pt x="52" y="311"/>
                </a:moveTo>
                <a:lnTo>
                  <a:pt x="52" y="311"/>
                </a:lnTo>
                <a:lnTo>
                  <a:pt x="52" y="316"/>
                </a:lnTo>
                <a:lnTo>
                  <a:pt x="54" y="316"/>
                </a:lnTo>
                <a:lnTo>
                  <a:pt x="54" y="311"/>
                </a:lnTo>
                <a:lnTo>
                  <a:pt x="52" y="311"/>
                </a:lnTo>
                <a:close/>
                <a:moveTo>
                  <a:pt x="339" y="158"/>
                </a:moveTo>
                <a:lnTo>
                  <a:pt x="339" y="158"/>
                </a:lnTo>
                <a:lnTo>
                  <a:pt x="336" y="158"/>
                </a:lnTo>
                <a:lnTo>
                  <a:pt x="336" y="160"/>
                </a:lnTo>
                <a:lnTo>
                  <a:pt x="339" y="158"/>
                </a:lnTo>
                <a:close/>
                <a:moveTo>
                  <a:pt x="191" y="115"/>
                </a:moveTo>
                <a:lnTo>
                  <a:pt x="191" y="115"/>
                </a:lnTo>
                <a:lnTo>
                  <a:pt x="191" y="119"/>
                </a:lnTo>
                <a:lnTo>
                  <a:pt x="193" y="119"/>
                </a:lnTo>
                <a:lnTo>
                  <a:pt x="193" y="115"/>
                </a:lnTo>
                <a:lnTo>
                  <a:pt x="191" y="115"/>
                </a:lnTo>
                <a:close/>
                <a:moveTo>
                  <a:pt x="29" y="290"/>
                </a:moveTo>
                <a:lnTo>
                  <a:pt x="29" y="290"/>
                </a:lnTo>
                <a:lnTo>
                  <a:pt x="30" y="289"/>
                </a:lnTo>
                <a:lnTo>
                  <a:pt x="30" y="287"/>
                </a:lnTo>
                <a:lnTo>
                  <a:pt x="29" y="289"/>
                </a:lnTo>
                <a:lnTo>
                  <a:pt x="29" y="290"/>
                </a:lnTo>
                <a:close/>
                <a:moveTo>
                  <a:pt x="166" y="354"/>
                </a:moveTo>
                <a:lnTo>
                  <a:pt x="166" y="354"/>
                </a:lnTo>
                <a:lnTo>
                  <a:pt x="163" y="354"/>
                </a:lnTo>
                <a:lnTo>
                  <a:pt x="163" y="355"/>
                </a:lnTo>
                <a:lnTo>
                  <a:pt x="166" y="355"/>
                </a:lnTo>
                <a:lnTo>
                  <a:pt x="166" y="354"/>
                </a:lnTo>
                <a:close/>
                <a:moveTo>
                  <a:pt x="183" y="349"/>
                </a:moveTo>
                <a:lnTo>
                  <a:pt x="183" y="349"/>
                </a:lnTo>
                <a:lnTo>
                  <a:pt x="180" y="349"/>
                </a:lnTo>
                <a:lnTo>
                  <a:pt x="180" y="350"/>
                </a:lnTo>
                <a:lnTo>
                  <a:pt x="182" y="350"/>
                </a:lnTo>
                <a:lnTo>
                  <a:pt x="183" y="349"/>
                </a:lnTo>
                <a:close/>
                <a:moveTo>
                  <a:pt x="330" y="98"/>
                </a:moveTo>
                <a:lnTo>
                  <a:pt x="330" y="98"/>
                </a:lnTo>
                <a:lnTo>
                  <a:pt x="328" y="101"/>
                </a:lnTo>
                <a:lnTo>
                  <a:pt x="330" y="100"/>
                </a:lnTo>
                <a:lnTo>
                  <a:pt x="330" y="98"/>
                </a:lnTo>
                <a:close/>
                <a:moveTo>
                  <a:pt x="246" y="352"/>
                </a:moveTo>
                <a:lnTo>
                  <a:pt x="246" y="352"/>
                </a:lnTo>
                <a:lnTo>
                  <a:pt x="248" y="352"/>
                </a:lnTo>
                <a:lnTo>
                  <a:pt x="246" y="349"/>
                </a:lnTo>
                <a:lnTo>
                  <a:pt x="245" y="349"/>
                </a:lnTo>
                <a:lnTo>
                  <a:pt x="246" y="352"/>
                </a:lnTo>
                <a:close/>
                <a:moveTo>
                  <a:pt x="204" y="40"/>
                </a:moveTo>
                <a:lnTo>
                  <a:pt x="204" y="40"/>
                </a:lnTo>
                <a:lnTo>
                  <a:pt x="201" y="41"/>
                </a:lnTo>
                <a:lnTo>
                  <a:pt x="201" y="43"/>
                </a:lnTo>
                <a:lnTo>
                  <a:pt x="202" y="43"/>
                </a:lnTo>
                <a:lnTo>
                  <a:pt x="204" y="41"/>
                </a:lnTo>
                <a:lnTo>
                  <a:pt x="204" y="40"/>
                </a:lnTo>
                <a:close/>
                <a:moveTo>
                  <a:pt x="235" y="361"/>
                </a:moveTo>
                <a:lnTo>
                  <a:pt x="235" y="361"/>
                </a:lnTo>
                <a:lnTo>
                  <a:pt x="235" y="366"/>
                </a:lnTo>
                <a:lnTo>
                  <a:pt x="237" y="363"/>
                </a:lnTo>
                <a:lnTo>
                  <a:pt x="235" y="361"/>
                </a:lnTo>
                <a:close/>
                <a:moveTo>
                  <a:pt x="207" y="355"/>
                </a:moveTo>
                <a:lnTo>
                  <a:pt x="207" y="355"/>
                </a:lnTo>
                <a:lnTo>
                  <a:pt x="205" y="358"/>
                </a:lnTo>
                <a:lnTo>
                  <a:pt x="208" y="358"/>
                </a:lnTo>
                <a:lnTo>
                  <a:pt x="207" y="355"/>
                </a:lnTo>
                <a:close/>
                <a:moveTo>
                  <a:pt x="196" y="343"/>
                </a:moveTo>
                <a:lnTo>
                  <a:pt x="196" y="343"/>
                </a:lnTo>
                <a:lnTo>
                  <a:pt x="194" y="346"/>
                </a:lnTo>
                <a:lnTo>
                  <a:pt x="196" y="346"/>
                </a:lnTo>
                <a:lnTo>
                  <a:pt x="196" y="343"/>
                </a:lnTo>
                <a:close/>
                <a:moveTo>
                  <a:pt x="188" y="232"/>
                </a:moveTo>
                <a:lnTo>
                  <a:pt x="188" y="232"/>
                </a:lnTo>
                <a:lnTo>
                  <a:pt x="185" y="232"/>
                </a:lnTo>
                <a:lnTo>
                  <a:pt x="186" y="234"/>
                </a:lnTo>
                <a:lnTo>
                  <a:pt x="188" y="232"/>
                </a:lnTo>
                <a:close/>
                <a:moveTo>
                  <a:pt x="336" y="41"/>
                </a:moveTo>
                <a:lnTo>
                  <a:pt x="336" y="41"/>
                </a:lnTo>
                <a:lnTo>
                  <a:pt x="338" y="41"/>
                </a:lnTo>
                <a:lnTo>
                  <a:pt x="335" y="38"/>
                </a:lnTo>
                <a:lnTo>
                  <a:pt x="336" y="41"/>
                </a:lnTo>
                <a:close/>
                <a:moveTo>
                  <a:pt x="150" y="92"/>
                </a:moveTo>
                <a:lnTo>
                  <a:pt x="150" y="92"/>
                </a:lnTo>
                <a:lnTo>
                  <a:pt x="152" y="90"/>
                </a:lnTo>
                <a:lnTo>
                  <a:pt x="150" y="87"/>
                </a:lnTo>
                <a:lnTo>
                  <a:pt x="150" y="92"/>
                </a:lnTo>
                <a:close/>
                <a:moveTo>
                  <a:pt x="40" y="174"/>
                </a:moveTo>
                <a:lnTo>
                  <a:pt x="40" y="174"/>
                </a:lnTo>
                <a:lnTo>
                  <a:pt x="40" y="167"/>
                </a:lnTo>
                <a:lnTo>
                  <a:pt x="40" y="169"/>
                </a:lnTo>
                <a:lnTo>
                  <a:pt x="40" y="174"/>
                </a:lnTo>
                <a:close/>
                <a:moveTo>
                  <a:pt x="223" y="104"/>
                </a:moveTo>
                <a:lnTo>
                  <a:pt x="223" y="104"/>
                </a:lnTo>
                <a:lnTo>
                  <a:pt x="221" y="100"/>
                </a:lnTo>
                <a:lnTo>
                  <a:pt x="220" y="101"/>
                </a:lnTo>
                <a:lnTo>
                  <a:pt x="223" y="104"/>
                </a:lnTo>
                <a:close/>
                <a:moveTo>
                  <a:pt x="339" y="153"/>
                </a:moveTo>
                <a:lnTo>
                  <a:pt x="339" y="153"/>
                </a:lnTo>
                <a:lnTo>
                  <a:pt x="336" y="155"/>
                </a:lnTo>
                <a:lnTo>
                  <a:pt x="339" y="155"/>
                </a:lnTo>
                <a:lnTo>
                  <a:pt x="339" y="153"/>
                </a:lnTo>
                <a:close/>
                <a:moveTo>
                  <a:pt x="344" y="270"/>
                </a:moveTo>
                <a:lnTo>
                  <a:pt x="344" y="270"/>
                </a:lnTo>
                <a:lnTo>
                  <a:pt x="346" y="270"/>
                </a:lnTo>
                <a:lnTo>
                  <a:pt x="347" y="268"/>
                </a:lnTo>
                <a:lnTo>
                  <a:pt x="344" y="268"/>
                </a:lnTo>
                <a:lnTo>
                  <a:pt x="344" y="270"/>
                </a:lnTo>
                <a:close/>
                <a:moveTo>
                  <a:pt x="199" y="8"/>
                </a:moveTo>
                <a:lnTo>
                  <a:pt x="199" y="8"/>
                </a:lnTo>
                <a:lnTo>
                  <a:pt x="199" y="10"/>
                </a:lnTo>
                <a:lnTo>
                  <a:pt x="210" y="10"/>
                </a:lnTo>
                <a:lnTo>
                  <a:pt x="210" y="8"/>
                </a:lnTo>
                <a:lnTo>
                  <a:pt x="199" y="8"/>
                </a:lnTo>
                <a:close/>
                <a:moveTo>
                  <a:pt x="163" y="79"/>
                </a:moveTo>
                <a:lnTo>
                  <a:pt x="163" y="79"/>
                </a:lnTo>
                <a:lnTo>
                  <a:pt x="161" y="79"/>
                </a:lnTo>
                <a:lnTo>
                  <a:pt x="160" y="81"/>
                </a:lnTo>
                <a:lnTo>
                  <a:pt x="158" y="82"/>
                </a:lnTo>
                <a:lnTo>
                  <a:pt x="160" y="82"/>
                </a:lnTo>
                <a:lnTo>
                  <a:pt x="163" y="79"/>
                </a:lnTo>
                <a:close/>
                <a:moveTo>
                  <a:pt x="24" y="287"/>
                </a:moveTo>
                <a:lnTo>
                  <a:pt x="24" y="287"/>
                </a:lnTo>
                <a:lnTo>
                  <a:pt x="25" y="287"/>
                </a:lnTo>
                <a:lnTo>
                  <a:pt x="24" y="284"/>
                </a:lnTo>
                <a:lnTo>
                  <a:pt x="24" y="287"/>
                </a:lnTo>
                <a:close/>
                <a:moveTo>
                  <a:pt x="128" y="368"/>
                </a:moveTo>
                <a:lnTo>
                  <a:pt x="128" y="368"/>
                </a:lnTo>
                <a:lnTo>
                  <a:pt x="130" y="369"/>
                </a:lnTo>
                <a:lnTo>
                  <a:pt x="131" y="369"/>
                </a:lnTo>
                <a:lnTo>
                  <a:pt x="130" y="366"/>
                </a:lnTo>
                <a:lnTo>
                  <a:pt x="128" y="368"/>
                </a:lnTo>
                <a:close/>
                <a:moveTo>
                  <a:pt x="220" y="43"/>
                </a:moveTo>
                <a:lnTo>
                  <a:pt x="220" y="43"/>
                </a:lnTo>
                <a:lnTo>
                  <a:pt x="218" y="46"/>
                </a:lnTo>
                <a:lnTo>
                  <a:pt x="221" y="44"/>
                </a:lnTo>
                <a:lnTo>
                  <a:pt x="220" y="43"/>
                </a:lnTo>
                <a:close/>
                <a:moveTo>
                  <a:pt x="335" y="145"/>
                </a:moveTo>
                <a:lnTo>
                  <a:pt x="335" y="145"/>
                </a:lnTo>
                <a:lnTo>
                  <a:pt x="339" y="145"/>
                </a:lnTo>
                <a:lnTo>
                  <a:pt x="335" y="145"/>
                </a:lnTo>
                <a:close/>
                <a:moveTo>
                  <a:pt x="147" y="137"/>
                </a:moveTo>
                <a:lnTo>
                  <a:pt x="147" y="137"/>
                </a:lnTo>
                <a:lnTo>
                  <a:pt x="144" y="137"/>
                </a:lnTo>
                <a:lnTo>
                  <a:pt x="142" y="139"/>
                </a:lnTo>
                <a:lnTo>
                  <a:pt x="142" y="141"/>
                </a:lnTo>
                <a:lnTo>
                  <a:pt x="147" y="137"/>
                </a:lnTo>
                <a:close/>
                <a:moveTo>
                  <a:pt x="229" y="14"/>
                </a:moveTo>
                <a:lnTo>
                  <a:pt x="229" y="14"/>
                </a:lnTo>
                <a:lnTo>
                  <a:pt x="224" y="14"/>
                </a:lnTo>
                <a:lnTo>
                  <a:pt x="229" y="16"/>
                </a:lnTo>
                <a:lnTo>
                  <a:pt x="229" y="14"/>
                </a:lnTo>
                <a:close/>
                <a:moveTo>
                  <a:pt x="339" y="191"/>
                </a:moveTo>
                <a:lnTo>
                  <a:pt x="339" y="191"/>
                </a:lnTo>
                <a:lnTo>
                  <a:pt x="339" y="190"/>
                </a:lnTo>
                <a:lnTo>
                  <a:pt x="339" y="188"/>
                </a:lnTo>
                <a:lnTo>
                  <a:pt x="339" y="191"/>
                </a:lnTo>
                <a:close/>
                <a:moveTo>
                  <a:pt x="335" y="101"/>
                </a:moveTo>
                <a:lnTo>
                  <a:pt x="335" y="101"/>
                </a:lnTo>
                <a:lnTo>
                  <a:pt x="336" y="101"/>
                </a:lnTo>
                <a:lnTo>
                  <a:pt x="338" y="100"/>
                </a:lnTo>
                <a:lnTo>
                  <a:pt x="336" y="100"/>
                </a:lnTo>
                <a:lnTo>
                  <a:pt x="335" y="101"/>
                </a:lnTo>
                <a:close/>
                <a:moveTo>
                  <a:pt x="96" y="360"/>
                </a:moveTo>
                <a:lnTo>
                  <a:pt x="96" y="360"/>
                </a:lnTo>
                <a:lnTo>
                  <a:pt x="96" y="363"/>
                </a:lnTo>
                <a:lnTo>
                  <a:pt x="98" y="363"/>
                </a:lnTo>
                <a:lnTo>
                  <a:pt x="98" y="360"/>
                </a:lnTo>
                <a:lnTo>
                  <a:pt x="96" y="360"/>
                </a:lnTo>
                <a:close/>
                <a:moveTo>
                  <a:pt x="287" y="18"/>
                </a:moveTo>
                <a:lnTo>
                  <a:pt x="287" y="18"/>
                </a:lnTo>
                <a:lnTo>
                  <a:pt x="284" y="18"/>
                </a:lnTo>
                <a:lnTo>
                  <a:pt x="286" y="18"/>
                </a:lnTo>
                <a:lnTo>
                  <a:pt x="287" y="19"/>
                </a:lnTo>
                <a:lnTo>
                  <a:pt x="287" y="18"/>
                </a:lnTo>
                <a:close/>
                <a:moveTo>
                  <a:pt x="347" y="101"/>
                </a:moveTo>
                <a:lnTo>
                  <a:pt x="347" y="101"/>
                </a:lnTo>
                <a:lnTo>
                  <a:pt x="349" y="106"/>
                </a:lnTo>
                <a:lnTo>
                  <a:pt x="349" y="101"/>
                </a:lnTo>
                <a:lnTo>
                  <a:pt x="347" y="101"/>
                </a:lnTo>
                <a:close/>
                <a:moveTo>
                  <a:pt x="89" y="18"/>
                </a:moveTo>
                <a:lnTo>
                  <a:pt x="89" y="18"/>
                </a:lnTo>
                <a:lnTo>
                  <a:pt x="82" y="18"/>
                </a:lnTo>
                <a:lnTo>
                  <a:pt x="87" y="18"/>
                </a:lnTo>
                <a:lnTo>
                  <a:pt x="89" y="18"/>
                </a:lnTo>
                <a:close/>
                <a:moveTo>
                  <a:pt x="10" y="240"/>
                </a:moveTo>
                <a:lnTo>
                  <a:pt x="10" y="240"/>
                </a:lnTo>
                <a:lnTo>
                  <a:pt x="10" y="243"/>
                </a:lnTo>
                <a:lnTo>
                  <a:pt x="11" y="243"/>
                </a:lnTo>
                <a:lnTo>
                  <a:pt x="11" y="240"/>
                </a:lnTo>
                <a:lnTo>
                  <a:pt x="11" y="238"/>
                </a:lnTo>
                <a:lnTo>
                  <a:pt x="10" y="240"/>
                </a:lnTo>
                <a:close/>
                <a:moveTo>
                  <a:pt x="52" y="41"/>
                </a:moveTo>
                <a:lnTo>
                  <a:pt x="52" y="41"/>
                </a:lnTo>
                <a:lnTo>
                  <a:pt x="52" y="40"/>
                </a:lnTo>
                <a:lnTo>
                  <a:pt x="51" y="41"/>
                </a:lnTo>
                <a:lnTo>
                  <a:pt x="49" y="44"/>
                </a:lnTo>
                <a:lnTo>
                  <a:pt x="52" y="41"/>
                </a:lnTo>
                <a:close/>
                <a:moveTo>
                  <a:pt x="343" y="149"/>
                </a:moveTo>
                <a:lnTo>
                  <a:pt x="343" y="149"/>
                </a:lnTo>
                <a:lnTo>
                  <a:pt x="343" y="150"/>
                </a:lnTo>
                <a:lnTo>
                  <a:pt x="344" y="150"/>
                </a:lnTo>
                <a:lnTo>
                  <a:pt x="346" y="150"/>
                </a:lnTo>
                <a:lnTo>
                  <a:pt x="344" y="149"/>
                </a:lnTo>
                <a:lnTo>
                  <a:pt x="343" y="149"/>
                </a:lnTo>
                <a:close/>
                <a:moveTo>
                  <a:pt x="243" y="25"/>
                </a:moveTo>
                <a:lnTo>
                  <a:pt x="243" y="25"/>
                </a:lnTo>
                <a:lnTo>
                  <a:pt x="245" y="24"/>
                </a:lnTo>
                <a:lnTo>
                  <a:pt x="243" y="22"/>
                </a:lnTo>
                <a:lnTo>
                  <a:pt x="243" y="25"/>
                </a:lnTo>
                <a:close/>
                <a:moveTo>
                  <a:pt x="218" y="346"/>
                </a:moveTo>
                <a:lnTo>
                  <a:pt x="218" y="346"/>
                </a:lnTo>
                <a:lnTo>
                  <a:pt x="216" y="343"/>
                </a:lnTo>
                <a:lnTo>
                  <a:pt x="216" y="344"/>
                </a:lnTo>
                <a:lnTo>
                  <a:pt x="216" y="346"/>
                </a:lnTo>
                <a:lnTo>
                  <a:pt x="218" y="346"/>
                </a:lnTo>
                <a:close/>
                <a:moveTo>
                  <a:pt x="295" y="29"/>
                </a:moveTo>
                <a:lnTo>
                  <a:pt x="295" y="29"/>
                </a:lnTo>
                <a:lnTo>
                  <a:pt x="295" y="25"/>
                </a:lnTo>
                <a:lnTo>
                  <a:pt x="295" y="27"/>
                </a:lnTo>
                <a:lnTo>
                  <a:pt x="295" y="29"/>
                </a:lnTo>
                <a:close/>
                <a:moveTo>
                  <a:pt x="344" y="196"/>
                </a:moveTo>
                <a:lnTo>
                  <a:pt x="344" y="196"/>
                </a:lnTo>
                <a:lnTo>
                  <a:pt x="343" y="196"/>
                </a:lnTo>
                <a:lnTo>
                  <a:pt x="343" y="199"/>
                </a:lnTo>
                <a:lnTo>
                  <a:pt x="344" y="197"/>
                </a:lnTo>
                <a:lnTo>
                  <a:pt x="344" y="196"/>
                </a:lnTo>
                <a:close/>
                <a:moveTo>
                  <a:pt x="231" y="235"/>
                </a:moveTo>
                <a:lnTo>
                  <a:pt x="231" y="235"/>
                </a:lnTo>
                <a:lnTo>
                  <a:pt x="231" y="234"/>
                </a:lnTo>
                <a:lnTo>
                  <a:pt x="227" y="231"/>
                </a:lnTo>
                <a:lnTo>
                  <a:pt x="231" y="235"/>
                </a:lnTo>
                <a:close/>
                <a:moveTo>
                  <a:pt x="35" y="256"/>
                </a:moveTo>
                <a:lnTo>
                  <a:pt x="35" y="256"/>
                </a:lnTo>
                <a:lnTo>
                  <a:pt x="38" y="254"/>
                </a:lnTo>
                <a:lnTo>
                  <a:pt x="38" y="253"/>
                </a:lnTo>
                <a:lnTo>
                  <a:pt x="35" y="254"/>
                </a:lnTo>
                <a:lnTo>
                  <a:pt x="35" y="256"/>
                </a:lnTo>
                <a:close/>
                <a:moveTo>
                  <a:pt x="16" y="145"/>
                </a:moveTo>
                <a:lnTo>
                  <a:pt x="16" y="145"/>
                </a:lnTo>
                <a:lnTo>
                  <a:pt x="18" y="145"/>
                </a:lnTo>
                <a:lnTo>
                  <a:pt x="18" y="144"/>
                </a:lnTo>
                <a:lnTo>
                  <a:pt x="16" y="144"/>
                </a:lnTo>
                <a:lnTo>
                  <a:pt x="16" y="145"/>
                </a:lnTo>
                <a:close/>
                <a:moveTo>
                  <a:pt x="55" y="347"/>
                </a:moveTo>
                <a:lnTo>
                  <a:pt x="55" y="347"/>
                </a:lnTo>
                <a:lnTo>
                  <a:pt x="54" y="346"/>
                </a:lnTo>
                <a:lnTo>
                  <a:pt x="54" y="343"/>
                </a:lnTo>
                <a:lnTo>
                  <a:pt x="54" y="344"/>
                </a:lnTo>
                <a:lnTo>
                  <a:pt x="55" y="347"/>
                </a:lnTo>
                <a:close/>
                <a:moveTo>
                  <a:pt x="169" y="305"/>
                </a:moveTo>
                <a:lnTo>
                  <a:pt x="169" y="305"/>
                </a:lnTo>
                <a:lnTo>
                  <a:pt x="171" y="303"/>
                </a:lnTo>
                <a:lnTo>
                  <a:pt x="169" y="303"/>
                </a:lnTo>
                <a:lnTo>
                  <a:pt x="169" y="305"/>
                </a:lnTo>
                <a:close/>
                <a:moveTo>
                  <a:pt x="66" y="22"/>
                </a:moveTo>
                <a:lnTo>
                  <a:pt x="66" y="22"/>
                </a:lnTo>
                <a:lnTo>
                  <a:pt x="70" y="22"/>
                </a:lnTo>
                <a:lnTo>
                  <a:pt x="71" y="21"/>
                </a:lnTo>
                <a:lnTo>
                  <a:pt x="66" y="22"/>
                </a:lnTo>
                <a:close/>
                <a:moveTo>
                  <a:pt x="212" y="98"/>
                </a:moveTo>
                <a:lnTo>
                  <a:pt x="212" y="98"/>
                </a:lnTo>
                <a:lnTo>
                  <a:pt x="213" y="98"/>
                </a:lnTo>
                <a:lnTo>
                  <a:pt x="212" y="95"/>
                </a:lnTo>
                <a:lnTo>
                  <a:pt x="212" y="98"/>
                </a:lnTo>
                <a:close/>
                <a:moveTo>
                  <a:pt x="346" y="202"/>
                </a:moveTo>
                <a:lnTo>
                  <a:pt x="346" y="202"/>
                </a:lnTo>
                <a:lnTo>
                  <a:pt x="344" y="201"/>
                </a:lnTo>
                <a:lnTo>
                  <a:pt x="343" y="201"/>
                </a:lnTo>
                <a:lnTo>
                  <a:pt x="343" y="202"/>
                </a:lnTo>
                <a:lnTo>
                  <a:pt x="346" y="202"/>
                </a:lnTo>
                <a:close/>
                <a:moveTo>
                  <a:pt x="163" y="68"/>
                </a:moveTo>
                <a:lnTo>
                  <a:pt x="163" y="68"/>
                </a:lnTo>
                <a:lnTo>
                  <a:pt x="163" y="63"/>
                </a:lnTo>
                <a:lnTo>
                  <a:pt x="161" y="65"/>
                </a:lnTo>
                <a:lnTo>
                  <a:pt x="163" y="68"/>
                </a:lnTo>
                <a:close/>
                <a:moveTo>
                  <a:pt x="24" y="76"/>
                </a:moveTo>
                <a:lnTo>
                  <a:pt x="24" y="76"/>
                </a:lnTo>
                <a:lnTo>
                  <a:pt x="22" y="76"/>
                </a:lnTo>
                <a:lnTo>
                  <a:pt x="24" y="78"/>
                </a:lnTo>
                <a:lnTo>
                  <a:pt x="24" y="76"/>
                </a:lnTo>
                <a:close/>
                <a:moveTo>
                  <a:pt x="355" y="136"/>
                </a:moveTo>
                <a:lnTo>
                  <a:pt x="355" y="136"/>
                </a:lnTo>
                <a:lnTo>
                  <a:pt x="355" y="133"/>
                </a:lnTo>
                <a:lnTo>
                  <a:pt x="355" y="131"/>
                </a:lnTo>
                <a:lnTo>
                  <a:pt x="355" y="136"/>
                </a:lnTo>
                <a:close/>
                <a:moveTo>
                  <a:pt x="27" y="231"/>
                </a:moveTo>
                <a:lnTo>
                  <a:pt x="27" y="231"/>
                </a:lnTo>
                <a:lnTo>
                  <a:pt x="25" y="231"/>
                </a:lnTo>
                <a:lnTo>
                  <a:pt x="25" y="232"/>
                </a:lnTo>
                <a:lnTo>
                  <a:pt x="27" y="232"/>
                </a:lnTo>
                <a:lnTo>
                  <a:pt x="27" y="231"/>
                </a:lnTo>
                <a:close/>
                <a:moveTo>
                  <a:pt x="194" y="81"/>
                </a:moveTo>
                <a:lnTo>
                  <a:pt x="194" y="81"/>
                </a:lnTo>
                <a:lnTo>
                  <a:pt x="193" y="81"/>
                </a:lnTo>
                <a:lnTo>
                  <a:pt x="191" y="82"/>
                </a:lnTo>
                <a:lnTo>
                  <a:pt x="193" y="82"/>
                </a:lnTo>
                <a:lnTo>
                  <a:pt x="194" y="81"/>
                </a:lnTo>
                <a:close/>
                <a:moveTo>
                  <a:pt x="25" y="145"/>
                </a:moveTo>
                <a:lnTo>
                  <a:pt x="25" y="145"/>
                </a:lnTo>
                <a:lnTo>
                  <a:pt x="27" y="144"/>
                </a:lnTo>
                <a:lnTo>
                  <a:pt x="27" y="142"/>
                </a:lnTo>
                <a:lnTo>
                  <a:pt x="25" y="142"/>
                </a:lnTo>
                <a:lnTo>
                  <a:pt x="25" y="145"/>
                </a:lnTo>
                <a:close/>
                <a:moveTo>
                  <a:pt x="212" y="270"/>
                </a:moveTo>
                <a:lnTo>
                  <a:pt x="212" y="270"/>
                </a:lnTo>
                <a:lnTo>
                  <a:pt x="215" y="267"/>
                </a:lnTo>
                <a:lnTo>
                  <a:pt x="212" y="270"/>
                </a:lnTo>
                <a:close/>
                <a:moveTo>
                  <a:pt x="18" y="213"/>
                </a:moveTo>
                <a:lnTo>
                  <a:pt x="18" y="213"/>
                </a:lnTo>
                <a:lnTo>
                  <a:pt x="16" y="215"/>
                </a:lnTo>
                <a:lnTo>
                  <a:pt x="16" y="216"/>
                </a:lnTo>
                <a:lnTo>
                  <a:pt x="18" y="213"/>
                </a:lnTo>
                <a:close/>
                <a:moveTo>
                  <a:pt x="43" y="182"/>
                </a:moveTo>
                <a:lnTo>
                  <a:pt x="43" y="182"/>
                </a:lnTo>
                <a:lnTo>
                  <a:pt x="43" y="180"/>
                </a:lnTo>
                <a:lnTo>
                  <a:pt x="43" y="177"/>
                </a:lnTo>
                <a:lnTo>
                  <a:pt x="43" y="182"/>
                </a:lnTo>
                <a:close/>
                <a:moveTo>
                  <a:pt x="341" y="185"/>
                </a:moveTo>
                <a:lnTo>
                  <a:pt x="341" y="185"/>
                </a:lnTo>
                <a:lnTo>
                  <a:pt x="339" y="183"/>
                </a:lnTo>
                <a:lnTo>
                  <a:pt x="338" y="183"/>
                </a:lnTo>
                <a:lnTo>
                  <a:pt x="338" y="185"/>
                </a:lnTo>
                <a:lnTo>
                  <a:pt x="341" y="185"/>
                </a:lnTo>
                <a:close/>
                <a:moveTo>
                  <a:pt x="349" y="339"/>
                </a:moveTo>
                <a:lnTo>
                  <a:pt x="349" y="339"/>
                </a:lnTo>
                <a:lnTo>
                  <a:pt x="347" y="343"/>
                </a:lnTo>
                <a:lnTo>
                  <a:pt x="349" y="341"/>
                </a:lnTo>
                <a:lnTo>
                  <a:pt x="349" y="339"/>
                </a:lnTo>
                <a:close/>
                <a:moveTo>
                  <a:pt x="115" y="357"/>
                </a:moveTo>
                <a:lnTo>
                  <a:pt x="115" y="357"/>
                </a:lnTo>
                <a:lnTo>
                  <a:pt x="115" y="358"/>
                </a:lnTo>
                <a:lnTo>
                  <a:pt x="119" y="358"/>
                </a:lnTo>
                <a:lnTo>
                  <a:pt x="119" y="357"/>
                </a:lnTo>
                <a:lnTo>
                  <a:pt x="117" y="357"/>
                </a:lnTo>
                <a:lnTo>
                  <a:pt x="115" y="357"/>
                </a:lnTo>
                <a:close/>
                <a:moveTo>
                  <a:pt x="229" y="341"/>
                </a:moveTo>
                <a:lnTo>
                  <a:pt x="229" y="341"/>
                </a:lnTo>
                <a:lnTo>
                  <a:pt x="231" y="346"/>
                </a:lnTo>
                <a:lnTo>
                  <a:pt x="231" y="344"/>
                </a:lnTo>
                <a:lnTo>
                  <a:pt x="229" y="341"/>
                </a:lnTo>
                <a:close/>
                <a:moveTo>
                  <a:pt x="197" y="314"/>
                </a:moveTo>
                <a:lnTo>
                  <a:pt x="197" y="314"/>
                </a:lnTo>
                <a:lnTo>
                  <a:pt x="196" y="317"/>
                </a:lnTo>
                <a:lnTo>
                  <a:pt x="197" y="316"/>
                </a:lnTo>
                <a:lnTo>
                  <a:pt x="197" y="314"/>
                </a:lnTo>
                <a:close/>
                <a:moveTo>
                  <a:pt x="238" y="254"/>
                </a:moveTo>
                <a:lnTo>
                  <a:pt x="238" y="254"/>
                </a:lnTo>
                <a:lnTo>
                  <a:pt x="238" y="256"/>
                </a:lnTo>
                <a:lnTo>
                  <a:pt x="240" y="253"/>
                </a:lnTo>
                <a:lnTo>
                  <a:pt x="238" y="254"/>
                </a:lnTo>
                <a:close/>
                <a:moveTo>
                  <a:pt x="48" y="373"/>
                </a:moveTo>
                <a:lnTo>
                  <a:pt x="48" y="373"/>
                </a:lnTo>
                <a:lnTo>
                  <a:pt x="54" y="374"/>
                </a:lnTo>
                <a:lnTo>
                  <a:pt x="48" y="373"/>
                </a:lnTo>
                <a:close/>
                <a:moveTo>
                  <a:pt x="270" y="365"/>
                </a:moveTo>
                <a:lnTo>
                  <a:pt x="270" y="365"/>
                </a:lnTo>
                <a:lnTo>
                  <a:pt x="272" y="368"/>
                </a:lnTo>
                <a:lnTo>
                  <a:pt x="270" y="365"/>
                </a:lnTo>
                <a:close/>
                <a:moveTo>
                  <a:pt x="25" y="297"/>
                </a:moveTo>
                <a:lnTo>
                  <a:pt x="25" y="297"/>
                </a:lnTo>
                <a:lnTo>
                  <a:pt x="24" y="298"/>
                </a:lnTo>
                <a:lnTo>
                  <a:pt x="27" y="298"/>
                </a:lnTo>
                <a:lnTo>
                  <a:pt x="25" y="297"/>
                </a:lnTo>
                <a:close/>
                <a:moveTo>
                  <a:pt x="343" y="115"/>
                </a:moveTo>
                <a:lnTo>
                  <a:pt x="343" y="115"/>
                </a:lnTo>
                <a:lnTo>
                  <a:pt x="343" y="112"/>
                </a:lnTo>
                <a:lnTo>
                  <a:pt x="343" y="114"/>
                </a:lnTo>
                <a:lnTo>
                  <a:pt x="343" y="115"/>
                </a:lnTo>
                <a:close/>
                <a:moveTo>
                  <a:pt x="350" y="183"/>
                </a:moveTo>
                <a:lnTo>
                  <a:pt x="350" y="183"/>
                </a:lnTo>
                <a:lnTo>
                  <a:pt x="350" y="182"/>
                </a:lnTo>
                <a:lnTo>
                  <a:pt x="350" y="180"/>
                </a:lnTo>
                <a:lnTo>
                  <a:pt x="350" y="183"/>
                </a:lnTo>
                <a:close/>
                <a:moveTo>
                  <a:pt x="350" y="115"/>
                </a:moveTo>
                <a:lnTo>
                  <a:pt x="350" y="115"/>
                </a:lnTo>
                <a:lnTo>
                  <a:pt x="352" y="115"/>
                </a:lnTo>
                <a:lnTo>
                  <a:pt x="350" y="111"/>
                </a:lnTo>
                <a:lnTo>
                  <a:pt x="350" y="115"/>
                </a:lnTo>
                <a:close/>
                <a:moveTo>
                  <a:pt x="347" y="197"/>
                </a:moveTo>
                <a:lnTo>
                  <a:pt x="347" y="197"/>
                </a:lnTo>
                <a:lnTo>
                  <a:pt x="350" y="197"/>
                </a:lnTo>
                <a:lnTo>
                  <a:pt x="350" y="196"/>
                </a:lnTo>
                <a:lnTo>
                  <a:pt x="347" y="196"/>
                </a:lnTo>
                <a:lnTo>
                  <a:pt x="347" y="197"/>
                </a:lnTo>
                <a:close/>
                <a:moveTo>
                  <a:pt x="16" y="311"/>
                </a:moveTo>
                <a:lnTo>
                  <a:pt x="16" y="311"/>
                </a:lnTo>
                <a:lnTo>
                  <a:pt x="18" y="316"/>
                </a:lnTo>
                <a:lnTo>
                  <a:pt x="16" y="311"/>
                </a:lnTo>
                <a:close/>
                <a:moveTo>
                  <a:pt x="279" y="27"/>
                </a:moveTo>
                <a:lnTo>
                  <a:pt x="279" y="27"/>
                </a:lnTo>
                <a:lnTo>
                  <a:pt x="283" y="24"/>
                </a:lnTo>
                <a:lnTo>
                  <a:pt x="281" y="25"/>
                </a:lnTo>
                <a:lnTo>
                  <a:pt x="279" y="27"/>
                </a:lnTo>
                <a:close/>
                <a:moveTo>
                  <a:pt x="343" y="171"/>
                </a:moveTo>
                <a:lnTo>
                  <a:pt x="343" y="171"/>
                </a:lnTo>
                <a:lnTo>
                  <a:pt x="346" y="171"/>
                </a:lnTo>
                <a:lnTo>
                  <a:pt x="346" y="169"/>
                </a:lnTo>
                <a:lnTo>
                  <a:pt x="343" y="169"/>
                </a:lnTo>
                <a:lnTo>
                  <a:pt x="343" y="171"/>
                </a:lnTo>
                <a:close/>
                <a:moveTo>
                  <a:pt x="240" y="52"/>
                </a:moveTo>
                <a:lnTo>
                  <a:pt x="240" y="52"/>
                </a:lnTo>
                <a:lnTo>
                  <a:pt x="243" y="52"/>
                </a:lnTo>
                <a:lnTo>
                  <a:pt x="242" y="51"/>
                </a:lnTo>
                <a:lnTo>
                  <a:pt x="240" y="52"/>
                </a:lnTo>
                <a:close/>
                <a:moveTo>
                  <a:pt x="183" y="248"/>
                </a:moveTo>
                <a:lnTo>
                  <a:pt x="183" y="248"/>
                </a:lnTo>
                <a:lnTo>
                  <a:pt x="180" y="248"/>
                </a:lnTo>
                <a:lnTo>
                  <a:pt x="178" y="249"/>
                </a:lnTo>
                <a:lnTo>
                  <a:pt x="182" y="249"/>
                </a:lnTo>
                <a:lnTo>
                  <a:pt x="183" y="248"/>
                </a:lnTo>
                <a:close/>
                <a:moveTo>
                  <a:pt x="174" y="254"/>
                </a:moveTo>
                <a:lnTo>
                  <a:pt x="174" y="254"/>
                </a:lnTo>
                <a:lnTo>
                  <a:pt x="172" y="256"/>
                </a:lnTo>
                <a:lnTo>
                  <a:pt x="172" y="257"/>
                </a:lnTo>
                <a:lnTo>
                  <a:pt x="174" y="254"/>
                </a:lnTo>
                <a:close/>
                <a:moveTo>
                  <a:pt x="275" y="43"/>
                </a:moveTo>
                <a:lnTo>
                  <a:pt x="275" y="43"/>
                </a:lnTo>
                <a:lnTo>
                  <a:pt x="278" y="41"/>
                </a:lnTo>
                <a:lnTo>
                  <a:pt x="276" y="41"/>
                </a:lnTo>
                <a:lnTo>
                  <a:pt x="275" y="43"/>
                </a:lnTo>
                <a:close/>
                <a:moveTo>
                  <a:pt x="141" y="366"/>
                </a:moveTo>
                <a:lnTo>
                  <a:pt x="141" y="366"/>
                </a:lnTo>
                <a:lnTo>
                  <a:pt x="142" y="369"/>
                </a:lnTo>
                <a:lnTo>
                  <a:pt x="142" y="368"/>
                </a:lnTo>
                <a:lnTo>
                  <a:pt x="142" y="366"/>
                </a:lnTo>
                <a:lnTo>
                  <a:pt x="141" y="366"/>
                </a:lnTo>
                <a:close/>
                <a:moveTo>
                  <a:pt x="341" y="95"/>
                </a:moveTo>
                <a:lnTo>
                  <a:pt x="341" y="95"/>
                </a:lnTo>
                <a:lnTo>
                  <a:pt x="343" y="93"/>
                </a:lnTo>
                <a:lnTo>
                  <a:pt x="343" y="92"/>
                </a:lnTo>
                <a:lnTo>
                  <a:pt x="341" y="93"/>
                </a:lnTo>
                <a:lnTo>
                  <a:pt x="341" y="95"/>
                </a:lnTo>
                <a:close/>
                <a:moveTo>
                  <a:pt x="78" y="355"/>
                </a:moveTo>
                <a:lnTo>
                  <a:pt x="78" y="355"/>
                </a:lnTo>
                <a:lnTo>
                  <a:pt x="78" y="354"/>
                </a:lnTo>
                <a:lnTo>
                  <a:pt x="76" y="354"/>
                </a:lnTo>
                <a:lnTo>
                  <a:pt x="78" y="355"/>
                </a:lnTo>
                <a:close/>
                <a:moveTo>
                  <a:pt x="171" y="350"/>
                </a:moveTo>
                <a:lnTo>
                  <a:pt x="171" y="350"/>
                </a:lnTo>
                <a:lnTo>
                  <a:pt x="172" y="350"/>
                </a:lnTo>
                <a:lnTo>
                  <a:pt x="171" y="350"/>
                </a:lnTo>
                <a:close/>
                <a:moveTo>
                  <a:pt x="302" y="350"/>
                </a:moveTo>
                <a:lnTo>
                  <a:pt x="302" y="350"/>
                </a:lnTo>
                <a:lnTo>
                  <a:pt x="300" y="349"/>
                </a:lnTo>
                <a:lnTo>
                  <a:pt x="298" y="349"/>
                </a:lnTo>
                <a:lnTo>
                  <a:pt x="298" y="350"/>
                </a:lnTo>
                <a:lnTo>
                  <a:pt x="302" y="350"/>
                </a:lnTo>
                <a:close/>
                <a:moveTo>
                  <a:pt x="325" y="87"/>
                </a:moveTo>
                <a:lnTo>
                  <a:pt x="325" y="87"/>
                </a:lnTo>
                <a:lnTo>
                  <a:pt x="328" y="85"/>
                </a:lnTo>
                <a:lnTo>
                  <a:pt x="327" y="85"/>
                </a:lnTo>
                <a:lnTo>
                  <a:pt x="325" y="85"/>
                </a:lnTo>
                <a:lnTo>
                  <a:pt x="325" y="87"/>
                </a:lnTo>
                <a:close/>
                <a:moveTo>
                  <a:pt x="343" y="40"/>
                </a:moveTo>
                <a:lnTo>
                  <a:pt x="343" y="40"/>
                </a:lnTo>
                <a:lnTo>
                  <a:pt x="341" y="38"/>
                </a:lnTo>
                <a:lnTo>
                  <a:pt x="341" y="35"/>
                </a:lnTo>
                <a:lnTo>
                  <a:pt x="341" y="38"/>
                </a:lnTo>
                <a:lnTo>
                  <a:pt x="343" y="40"/>
                </a:lnTo>
                <a:close/>
                <a:moveTo>
                  <a:pt x="229" y="249"/>
                </a:moveTo>
                <a:lnTo>
                  <a:pt x="229" y="249"/>
                </a:lnTo>
                <a:lnTo>
                  <a:pt x="231" y="248"/>
                </a:lnTo>
                <a:lnTo>
                  <a:pt x="229" y="246"/>
                </a:lnTo>
                <a:lnTo>
                  <a:pt x="229" y="249"/>
                </a:lnTo>
                <a:close/>
                <a:moveTo>
                  <a:pt x="224" y="275"/>
                </a:moveTo>
                <a:lnTo>
                  <a:pt x="224" y="275"/>
                </a:lnTo>
                <a:lnTo>
                  <a:pt x="223" y="276"/>
                </a:lnTo>
                <a:lnTo>
                  <a:pt x="223" y="278"/>
                </a:lnTo>
                <a:lnTo>
                  <a:pt x="224" y="275"/>
                </a:lnTo>
                <a:close/>
                <a:moveTo>
                  <a:pt x="44" y="328"/>
                </a:moveTo>
                <a:lnTo>
                  <a:pt x="44" y="328"/>
                </a:lnTo>
                <a:lnTo>
                  <a:pt x="43" y="330"/>
                </a:lnTo>
                <a:lnTo>
                  <a:pt x="44" y="333"/>
                </a:lnTo>
                <a:lnTo>
                  <a:pt x="44" y="328"/>
                </a:lnTo>
                <a:close/>
                <a:moveTo>
                  <a:pt x="161" y="361"/>
                </a:moveTo>
                <a:lnTo>
                  <a:pt x="161" y="361"/>
                </a:lnTo>
                <a:lnTo>
                  <a:pt x="158" y="361"/>
                </a:lnTo>
                <a:lnTo>
                  <a:pt x="160" y="363"/>
                </a:lnTo>
                <a:lnTo>
                  <a:pt x="161" y="363"/>
                </a:lnTo>
                <a:lnTo>
                  <a:pt x="161" y="361"/>
                </a:lnTo>
                <a:close/>
                <a:moveTo>
                  <a:pt x="169" y="338"/>
                </a:moveTo>
                <a:lnTo>
                  <a:pt x="169" y="338"/>
                </a:lnTo>
                <a:lnTo>
                  <a:pt x="167" y="336"/>
                </a:lnTo>
                <a:lnTo>
                  <a:pt x="167" y="338"/>
                </a:lnTo>
                <a:lnTo>
                  <a:pt x="169" y="338"/>
                </a:lnTo>
                <a:close/>
                <a:moveTo>
                  <a:pt x="81" y="358"/>
                </a:moveTo>
                <a:lnTo>
                  <a:pt x="81" y="358"/>
                </a:lnTo>
                <a:lnTo>
                  <a:pt x="82" y="358"/>
                </a:lnTo>
                <a:lnTo>
                  <a:pt x="81" y="354"/>
                </a:lnTo>
                <a:lnTo>
                  <a:pt x="81" y="358"/>
                </a:lnTo>
                <a:close/>
                <a:moveTo>
                  <a:pt x="238" y="51"/>
                </a:moveTo>
                <a:lnTo>
                  <a:pt x="238" y="51"/>
                </a:lnTo>
                <a:lnTo>
                  <a:pt x="237" y="51"/>
                </a:lnTo>
                <a:lnTo>
                  <a:pt x="237" y="52"/>
                </a:lnTo>
                <a:lnTo>
                  <a:pt x="238" y="52"/>
                </a:lnTo>
                <a:lnTo>
                  <a:pt x="238" y="51"/>
                </a:lnTo>
                <a:close/>
                <a:moveTo>
                  <a:pt x="24" y="136"/>
                </a:moveTo>
                <a:lnTo>
                  <a:pt x="24" y="136"/>
                </a:lnTo>
                <a:lnTo>
                  <a:pt x="22" y="134"/>
                </a:lnTo>
                <a:lnTo>
                  <a:pt x="22" y="136"/>
                </a:lnTo>
                <a:lnTo>
                  <a:pt x="22" y="139"/>
                </a:lnTo>
                <a:lnTo>
                  <a:pt x="24" y="137"/>
                </a:lnTo>
                <a:lnTo>
                  <a:pt x="24" y="136"/>
                </a:lnTo>
                <a:close/>
                <a:moveTo>
                  <a:pt x="338" y="180"/>
                </a:moveTo>
                <a:lnTo>
                  <a:pt x="338" y="180"/>
                </a:lnTo>
                <a:lnTo>
                  <a:pt x="339" y="178"/>
                </a:lnTo>
                <a:lnTo>
                  <a:pt x="338" y="178"/>
                </a:lnTo>
                <a:lnTo>
                  <a:pt x="338" y="180"/>
                </a:lnTo>
                <a:close/>
                <a:moveTo>
                  <a:pt x="60" y="25"/>
                </a:moveTo>
                <a:lnTo>
                  <a:pt x="60" y="25"/>
                </a:lnTo>
                <a:lnTo>
                  <a:pt x="59" y="25"/>
                </a:lnTo>
                <a:lnTo>
                  <a:pt x="57" y="27"/>
                </a:lnTo>
                <a:lnTo>
                  <a:pt x="59" y="27"/>
                </a:lnTo>
                <a:lnTo>
                  <a:pt x="60" y="25"/>
                </a:lnTo>
                <a:close/>
                <a:moveTo>
                  <a:pt x="223" y="330"/>
                </a:moveTo>
                <a:lnTo>
                  <a:pt x="223" y="330"/>
                </a:lnTo>
                <a:lnTo>
                  <a:pt x="223" y="328"/>
                </a:lnTo>
                <a:lnTo>
                  <a:pt x="221" y="328"/>
                </a:lnTo>
                <a:lnTo>
                  <a:pt x="223" y="330"/>
                </a:lnTo>
                <a:close/>
                <a:moveTo>
                  <a:pt x="3" y="231"/>
                </a:moveTo>
                <a:lnTo>
                  <a:pt x="3" y="231"/>
                </a:lnTo>
                <a:lnTo>
                  <a:pt x="3" y="234"/>
                </a:lnTo>
                <a:lnTo>
                  <a:pt x="3" y="237"/>
                </a:lnTo>
                <a:lnTo>
                  <a:pt x="3" y="231"/>
                </a:lnTo>
                <a:close/>
                <a:moveTo>
                  <a:pt x="167" y="22"/>
                </a:moveTo>
                <a:lnTo>
                  <a:pt x="167" y="22"/>
                </a:lnTo>
                <a:lnTo>
                  <a:pt x="166" y="19"/>
                </a:lnTo>
                <a:lnTo>
                  <a:pt x="166" y="22"/>
                </a:lnTo>
                <a:lnTo>
                  <a:pt x="167" y="22"/>
                </a:lnTo>
                <a:close/>
                <a:moveTo>
                  <a:pt x="108" y="363"/>
                </a:moveTo>
                <a:lnTo>
                  <a:pt x="108" y="363"/>
                </a:lnTo>
                <a:lnTo>
                  <a:pt x="108" y="360"/>
                </a:lnTo>
                <a:lnTo>
                  <a:pt x="106" y="360"/>
                </a:lnTo>
                <a:lnTo>
                  <a:pt x="108" y="363"/>
                </a:lnTo>
                <a:close/>
                <a:moveTo>
                  <a:pt x="160" y="114"/>
                </a:moveTo>
                <a:lnTo>
                  <a:pt x="160" y="114"/>
                </a:lnTo>
                <a:lnTo>
                  <a:pt x="161" y="114"/>
                </a:lnTo>
                <a:lnTo>
                  <a:pt x="161" y="112"/>
                </a:lnTo>
                <a:lnTo>
                  <a:pt x="160" y="112"/>
                </a:lnTo>
                <a:lnTo>
                  <a:pt x="160" y="114"/>
                </a:lnTo>
                <a:close/>
                <a:moveTo>
                  <a:pt x="150" y="289"/>
                </a:moveTo>
                <a:lnTo>
                  <a:pt x="150" y="289"/>
                </a:lnTo>
                <a:lnTo>
                  <a:pt x="150" y="292"/>
                </a:lnTo>
                <a:lnTo>
                  <a:pt x="150" y="290"/>
                </a:lnTo>
                <a:lnTo>
                  <a:pt x="150" y="289"/>
                </a:lnTo>
                <a:close/>
                <a:moveTo>
                  <a:pt x="182" y="48"/>
                </a:moveTo>
                <a:lnTo>
                  <a:pt x="182" y="48"/>
                </a:lnTo>
                <a:lnTo>
                  <a:pt x="182" y="51"/>
                </a:lnTo>
                <a:lnTo>
                  <a:pt x="182" y="49"/>
                </a:lnTo>
                <a:lnTo>
                  <a:pt x="182" y="48"/>
                </a:lnTo>
                <a:close/>
                <a:moveTo>
                  <a:pt x="145" y="120"/>
                </a:moveTo>
                <a:lnTo>
                  <a:pt x="145" y="120"/>
                </a:lnTo>
                <a:lnTo>
                  <a:pt x="147" y="119"/>
                </a:lnTo>
                <a:lnTo>
                  <a:pt x="147" y="117"/>
                </a:lnTo>
                <a:lnTo>
                  <a:pt x="145" y="120"/>
                </a:lnTo>
                <a:close/>
                <a:moveTo>
                  <a:pt x="180" y="32"/>
                </a:moveTo>
                <a:lnTo>
                  <a:pt x="180" y="32"/>
                </a:lnTo>
                <a:lnTo>
                  <a:pt x="180" y="30"/>
                </a:lnTo>
                <a:lnTo>
                  <a:pt x="178" y="32"/>
                </a:lnTo>
                <a:lnTo>
                  <a:pt x="180" y="32"/>
                </a:lnTo>
                <a:close/>
                <a:moveTo>
                  <a:pt x="174" y="357"/>
                </a:moveTo>
                <a:lnTo>
                  <a:pt x="174" y="357"/>
                </a:lnTo>
                <a:lnTo>
                  <a:pt x="172" y="357"/>
                </a:lnTo>
                <a:lnTo>
                  <a:pt x="172" y="358"/>
                </a:lnTo>
                <a:lnTo>
                  <a:pt x="174" y="358"/>
                </a:lnTo>
                <a:lnTo>
                  <a:pt x="174" y="357"/>
                </a:lnTo>
                <a:close/>
                <a:moveTo>
                  <a:pt x="229" y="254"/>
                </a:moveTo>
                <a:lnTo>
                  <a:pt x="229" y="254"/>
                </a:lnTo>
                <a:lnTo>
                  <a:pt x="231" y="254"/>
                </a:lnTo>
                <a:lnTo>
                  <a:pt x="231" y="253"/>
                </a:lnTo>
                <a:lnTo>
                  <a:pt x="229" y="254"/>
                </a:lnTo>
                <a:close/>
                <a:moveTo>
                  <a:pt x="346" y="246"/>
                </a:moveTo>
                <a:lnTo>
                  <a:pt x="346" y="246"/>
                </a:lnTo>
                <a:lnTo>
                  <a:pt x="346" y="245"/>
                </a:lnTo>
                <a:lnTo>
                  <a:pt x="344" y="245"/>
                </a:lnTo>
                <a:lnTo>
                  <a:pt x="344" y="246"/>
                </a:lnTo>
                <a:lnTo>
                  <a:pt x="346" y="246"/>
                </a:lnTo>
                <a:close/>
                <a:moveTo>
                  <a:pt x="131" y="25"/>
                </a:moveTo>
                <a:lnTo>
                  <a:pt x="131" y="25"/>
                </a:lnTo>
                <a:lnTo>
                  <a:pt x="128" y="25"/>
                </a:lnTo>
                <a:lnTo>
                  <a:pt x="130" y="25"/>
                </a:lnTo>
                <a:lnTo>
                  <a:pt x="131" y="25"/>
                </a:lnTo>
                <a:close/>
                <a:moveTo>
                  <a:pt x="234" y="242"/>
                </a:moveTo>
                <a:lnTo>
                  <a:pt x="234" y="242"/>
                </a:lnTo>
                <a:lnTo>
                  <a:pt x="234" y="238"/>
                </a:lnTo>
                <a:lnTo>
                  <a:pt x="234" y="237"/>
                </a:lnTo>
                <a:lnTo>
                  <a:pt x="234" y="242"/>
                </a:lnTo>
                <a:close/>
                <a:moveTo>
                  <a:pt x="155" y="311"/>
                </a:moveTo>
                <a:lnTo>
                  <a:pt x="155" y="311"/>
                </a:lnTo>
                <a:lnTo>
                  <a:pt x="155" y="303"/>
                </a:lnTo>
                <a:lnTo>
                  <a:pt x="155" y="311"/>
                </a:lnTo>
                <a:close/>
                <a:moveTo>
                  <a:pt x="144" y="221"/>
                </a:moveTo>
                <a:lnTo>
                  <a:pt x="144" y="221"/>
                </a:lnTo>
                <a:lnTo>
                  <a:pt x="147" y="221"/>
                </a:lnTo>
                <a:lnTo>
                  <a:pt x="149" y="221"/>
                </a:lnTo>
                <a:lnTo>
                  <a:pt x="147" y="221"/>
                </a:lnTo>
                <a:lnTo>
                  <a:pt x="144" y="221"/>
                </a:lnTo>
                <a:close/>
                <a:moveTo>
                  <a:pt x="68" y="365"/>
                </a:moveTo>
                <a:lnTo>
                  <a:pt x="68" y="365"/>
                </a:lnTo>
                <a:lnTo>
                  <a:pt x="68" y="368"/>
                </a:lnTo>
                <a:lnTo>
                  <a:pt x="68" y="365"/>
                </a:lnTo>
                <a:close/>
                <a:moveTo>
                  <a:pt x="313" y="51"/>
                </a:moveTo>
                <a:lnTo>
                  <a:pt x="313" y="51"/>
                </a:lnTo>
                <a:lnTo>
                  <a:pt x="314" y="52"/>
                </a:lnTo>
                <a:lnTo>
                  <a:pt x="316" y="51"/>
                </a:lnTo>
                <a:lnTo>
                  <a:pt x="313" y="51"/>
                </a:lnTo>
                <a:close/>
                <a:moveTo>
                  <a:pt x="185" y="81"/>
                </a:moveTo>
                <a:lnTo>
                  <a:pt x="185" y="81"/>
                </a:lnTo>
                <a:lnTo>
                  <a:pt x="186" y="81"/>
                </a:lnTo>
                <a:lnTo>
                  <a:pt x="186" y="79"/>
                </a:lnTo>
                <a:lnTo>
                  <a:pt x="185" y="81"/>
                </a:lnTo>
                <a:close/>
                <a:moveTo>
                  <a:pt x="309" y="360"/>
                </a:moveTo>
                <a:lnTo>
                  <a:pt x="309" y="360"/>
                </a:lnTo>
                <a:lnTo>
                  <a:pt x="311" y="361"/>
                </a:lnTo>
                <a:lnTo>
                  <a:pt x="313" y="361"/>
                </a:lnTo>
                <a:lnTo>
                  <a:pt x="311" y="360"/>
                </a:lnTo>
                <a:lnTo>
                  <a:pt x="309" y="360"/>
                </a:lnTo>
                <a:close/>
                <a:moveTo>
                  <a:pt x="350" y="41"/>
                </a:moveTo>
                <a:lnTo>
                  <a:pt x="350" y="41"/>
                </a:lnTo>
                <a:lnTo>
                  <a:pt x="350" y="43"/>
                </a:lnTo>
                <a:lnTo>
                  <a:pt x="350" y="44"/>
                </a:lnTo>
                <a:lnTo>
                  <a:pt x="350" y="41"/>
                </a:lnTo>
                <a:close/>
                <a:moveTo>
                  <a:pt x="216" y="108"/>
                </a:moveTo>
                <a:lnTo>
                  <a:pt x="216" y="108"/>
                </a:lnTo>
                <a:lnTo>
                  <a:pt x="216" y="106"/>
                </a:lnTo>
                <a:lnTo>
                  <a:pt x="216" y="103"/>
                </a:lnTo>
                <a:lnTo>
                  <a:pt x="216" y="106"/>
                </a:lnTo>
                <a:lnTo>
                  <a:pt x="216" y="108"/>
                </a:lnTo>
                <a:close/>
                <a:moveTo>
                  <a:pt x="112" y="357"/>
                </a:moveTo>
                <a:lnTo>
                  <a:pt x="112" y="357"/>
                </a:lnTo>
                <a:lnTo>
                  <a:pt x="111" y="357"/>
                </a:lnTo>
                <a:lnTo>
                  <a:pt x="111" y="355"/>
                </a:lnTo>
                <a:lnTo>
                  <a:pt x="111" y="357"/>
                </a:lnTo>
                <a:lnTo>
                  <a:pt x="112" y="357"/>
                </a:lnTo>
                <a:close/>
                <a:moveTo>
                  <a:pt x="283" y="13"/>
                </a:moveTo>
                <a:lnTo>
                  <a:pt x="283" y="13"/>
                </a:lnTo>
                <a:lnTo>
                  <a:pt x="287" y="13"/>
                </a:lnTo>
                <a:lnTo>
                  <a:pt x="283" y="13"/>
                </a:lnTo>
                <a:close/>
                <a:moveTo>
                  <a:pt x="221" y="93"/>
                </a:moveTo>
                <a:lnTo>
                  <a:pt x="221" y="93"/>
                </a:lnTo>
                <a:lnTo>
                  <a:pt x="221" y="92"/>
                </a:lnTo>
                <a:lnTo>
                  <a:pt x="221" y="90"/>
                </a:lnTo>
                <a:lnTo>
                  <a:pt x="221" y="93"/>
                </a:lnTo>
                <a:close/>
                <a:moveTo>
                  <a:pt x="21" y="81"/>
                </a:moveTo>
                <a:lnTo>
                  <a:pt x="21" y="81"/>
                </a:lnTo>
                <a:lnTo>
                  <a:pt x="21" y="78"/>
                </a:lnTo>
                <a:lnTo>
                  <a:pt x="19" y="78"/>
                </a:lnTo>
                <a:lnTo>
                  <a:pt x="19" y="81"/>
                </a:lnTo>
                <a:lnTo>
                  <a:pt x="21" y="81"/>
                </a:lnTo>
                <a:close/>
                <a:moveTo>
                  <a:pt x="193" y="122"/>
                </a:moveTo>
                <a:lnTo>
                  <a:pt x="193" y="122"/>
                </a:lnTo>
                <a:lnTo>
                  <a:pt x="191" y="122"/>
                </a:lnTo>
                <a:lnTo>
                  <a:pt x="191" y="125"/>
                </a:lnTo>
                <a:lnTo>
                  <a:pt x="193" y="125"/>
                </a:lnTo>
                <a:lnTo>
                  <a:pt x="193" y="122"/>
                </a:lnTo>
                <a:close/>
                <a:moveTo>
                  <a:pt x="213" y="343"/>
                </a:moveTo>
                <a:lnTo>
                  <a:pt x="213" y="343"/>
                </a:lnTo>
                <a:lnTo>
                  <a:pt x="210" y="344"/>
                </a:lnTo>
                <a:lnTo>
                  <a:pt x="212" y="344"/>
                </a:lnTo>
                <a:lnTo>
                  <a:pt x="213" y="343"/>
                </a:lnTo>
                <a:close/>
                <a:moveTo>
                  <a:pt x="208" y="137"/>
                </a:moveTo>
                <a:lnTo>
                  <a:pt x="208" y="137"/>
                </a:lnTo>
                <a:lnTo>
                  <a:pt x="212" y="137"/>
                </a:lnTo>
                <a:lnTo>
                  <a:pt x="208" y="137"/>
                </a:lnTo>
                <a:close/>
                <a:moveTo>
                  <a:pt x="354" y="347"/>
                </a:moveTo>
                <a:lnTo>
                  <a:pt x="354" y="347"/>
                </a:lnTo>
                <a:lnTo>
                  <a:pt x="354" y="344"/>
                </a:lnTo>
                <a:lnTo>
                  <a:pt x="354" y="346"/>
                </a:lnTo>
                <a:lnTo>
                  <a:pt x="354" y="347"/>
                </a:lnTo>
                <a:close/>
                <a:moveTo>
                  <a:pt x="161" y="302"/>
                </a:moveTo>
                <a:lnTo>
                  <a:pt x="161" y="302"/>
                </a:lnTo>
                <a:lnTo>
                  <a:pt x="161" y="303"/>
                </a:lnTo>
                <a:lnTo>
                  <a:pt x="163" y="305"/>
                </a:lnTo>
                <a:lnTo>
                  <a:pt x="161" y="302"/>
                </a:lnTo>
                <a:close/>
                <a:moveTo>
                  <a:pt x="193" y="339"/>
                </a:moveTo>
                <a:lnTo>
                  <a:pt x="193" y="339"/>
                </a:lnTo>
                <a:lnTo>
                  <a:pt x="193" y="341"/>
                </a:lnTo>
                <a:lnTo>
                  <a:pt x="196" y="338"/>
                </a:lnTo>
                <a:lnTo>
                  <a:pt x="193" y="339"/>
                </a:lnTo>
                <a:close/>
                <a:moveTo>
                  <a:pt x="62" y="358"/>
                </a:moveTo>
                <a:lnTo>
                  <a:pt x="62" y="358"/>
                </a:lnTo>
                <a:lnTo>
                  <a:pt x="63" y="358"/>
                </a:lnTo>
                <a:lnTo>
                  <a:pt x="63" y="357"/>
                </a:lnTo>
                <a:lnTo>
                  <a:pt x="62" y="355"/>
                </a:lnTo>
                <a:lnTo>
                  <a:pt x="62" y="358"/>
                </a:lnTo>
                <a:close/>
                <a:moveTo>
                  <a:pt x="49" y="355"/>
                </a:moveTo>
                <a:lnTo>
                  <a:pt x="49" y="355"/>
                </a:lnTo>
                <a:lnTo>
                  <a:pt x="48" y="357"/>
                </a:lnTo>
                <a:lnTo>
                  <a:pt x="49" y="357"/>
                </a:lnTo>
                <a:lnTo>
                  <a:pt x="49" y="355"/>
                </a:lnTo>
                <a:close/>
                <a:moveTo>
                  <a:pt x="261" y="21"/>
                </a:moveTo>
                <a:lnTo>
                  <a:pt x="261" y="21"/>
                </a:lnTo>
                <a:lnTo>
                  <a:pt x="261" y="25"/>
                </a:lnTo>
                <a:lnTo>
                  <a:pt x="261" y="22"/>
                </a:lnTo>
                <a:lnTo>
                  <a:pt x="261" y="21"/>
                </a:lnTo>
                <a:close/>
                <a:moveTo>
                  <a:pt x="339" y="338"/>
                </a:moveTo>
                <a:lnTo>
                  <a:pt x="339" y="338"/>
                </a:lnTo>
                <a:lnTo>
                  <a:pt x="339" y="331"/>
                </a:lnTo>
                <a:lnTo>
                  <a:pt x="339" y="338"/>
                </a:lnTo>
                <a:close/>
                <a:moveTo>
                  <a:pt x="38" y="341"/>
                </a:moveTo>
                <a:lnTo>
                  <a:pt x="38" y="341"/>
                </a:lnTo>
                <a:lnTo>
                  <a:pt x="37" y="341"/>
                </a:lnTo>
                <a:lnTo>
                  <a:pt x="37" y="343"/>
                </a:lnTo>
                <a:lnTo>
                  <a:pt x="38" y="341"/>
                </a:lnTo>
                <a:close/>
                <a:moveTo>
                  <a:pt x="49" y="322"/>
                </a:moveTo>
                <a:lnTo>
                  <a:pt x="49" y="322"/>
                </a:lnTo>
                <a:lnTo>
                  <a:pt x="49" y="327"/>
                </a:lnTo>
                <a:lnTo>
                  <a:pt x="49" y="325"/>
                </a:lnTo>
                <a:lnTo>
                  <a:pt x="49" y="322"/>
                </a:lnTo>
                <a:close/>
                <a:moveTo>
                  <a:pt x="158" y="295"/>
                </a:moveTo>
                <a:lnTo>
                  <a:pt x="158" y="295"/>
                </a:lnTo>
                <a:lnTo>
                  <a:pt x="158" y="294"/>
                </a:lnTo>
                <a:lnTo>
                  <a:pt x="158" y="292"/>
                </a:lnTo>
                <a:lnTo>
                  <a:pt x="158" y="294"/>
                </a:lnTo>
                <a:lnTo>
                  <a:pt x="158" y="295"/>
                </a:lnTo>
                <a:close/>
                <a:moveTo>
                  <a:pt x="29" y="267"/>
                </a:moveTo>
                <a:lnTo>
                  <a:pt x="29" y="267"/>
                </a:lnTo>
                <a:lnTo>
                  <a:pt x="29" y="272"/>
                </a:lnTo>
                <a:lnTo>
                  <a:pt x="29" y="267"/>
                </a:lnTo>
                <a:close/>
                <a:moveTo>
                  <a:pt x="346" y="188"/>
                </a:moveTo>
                <a:lnTo>
                  <a:pt x="346" y="188"/>
                </a:lnTo>
                <a:lnTo>
                  <a:pt x="346" y="190"/>
                </a:lnTo>
                <a:lnTo>
                  <a:pt x="347" y="190"/>
                </a:lnTo>
                <a:lnTo>
                  <a:pt x="349" y="188"/>
                </a:lnTo>
                <a:lnTo>
                  <a:pt x="346" y="188"/>
                </a:lnTo>
                <a:close/>
                <a:moveTo>
                  <a:pt x="344" y="175"/>
                </a:moveTo>
                <a:lnTo>
                  <a:pt x="344" y="175"/>
                </a:lnTo>
                <a:lnTo>
                  <a:pt x="346" y="175"/>
                </a:lnTo>
                <a:lnTo>
                  <a:pt x="346" y="174"/>
                </a:lnTo>
                <a:lnTo>
                  <a:pt x="344" y="174"/>
                </a:lnTo>
                <a:lnTo>
                  <a:pt x="344" y="175"/>
                </a:lnTo>
                <a:close/>
                <a:moveTo>
                  <a:pt x="308" y="29"/>
                </a:moveTo>
                <a:lnTo>
                  <a:pt x="308" y="29"/>
                </a:lnTo>
                <a:lnTo>
                  <a:pt x="306" y="29"/>
                </a:lnTo>
                <a:lnTo>
                  <a:pt x="305" y="29"/>
                </a:lnTo>
                <a:lnTo>
                  <a:pt x="308" y="29"/>
                </a:lnTo>
                <a:close/>
                <a:moveTo>
                  <a:pt x="344" y="371"/>
                </a:moveTo>
                <a:lnTo>
                  <a:pt x="344" y="371"/>
                </a:lnTo>
                <a:lnTo>
                  <a:pt x="347" y="369"/>
                </a:lnTo>
                <a:lnTo>
                  <a:pt x="346" y="369"/>
                </a:lnTo>
                <a:lnTo>
                  <a:pt x="344" y="371"/>
                </a:lnTo>
                <a:close/>
                <a:moveTo>
                  <a:pt x="172" y="98"/>
                </a:moveTo>
                <a:lnTo>
                  <a:pt x="172" y="98"/>
                </a:lnTo>
                <a:lnTo>
                  <a:pt x="174" y="98"/>
                </a:lnTo>
                <a:lnTo>
                  <a:pt x="174" y="96"/>
                </a:lnTo>
                <a:lnTo>
                  <a:pt x="172" y="98"/>
                </a:lnTo>
                <a:close/>
                <a:moveTo>
                  <a:pt x="68" y="37"/>
                </a:moveTo>
                <a:lnTo>
                  <a:pt x="68" y="37"/>
                </a:lnTo>
                <a:lnTo>
                  <a:pt x="66" y="37"/>
                </a:lnTo>
                <a:lnTo>
                  <a:pt x="68" y="37"/>
                </a:lnTo>
                <a:close/>
                <a:moveTo>
                  <a:pt x="199" y="349"/>
                </a:moveTo>
                <a:lnTo>
                  <a:pt x="199" y="349"/>
                </a:lnTo>
                <a:lnTo>
                  <a:pt x="197" y="350"/>
                </a:lnTo>
                <a:lnTo>
                  <a:pt x="199" y="350"/>
                </a:lnTo>
                <a:lnTo>
                  <a:pt x="199" y="349"/>
                </a:lnTo>
                <a:close/>
                <a:moveTo>
                  <a:pt x="218" y="33"/>
                </a:moveTo>
                <a:lnTo>
                  <a:pt x="218" y="33"/>
                </a:lnTo>
                <a:lnTo>
                  <a:pt x="218" y="37"/>
                </a:lnTo>
                <a:lnTo>
                  <a:pt x="218" y="35"/>
                </a:lnTo>
                <a:lnTo>
                  <a:pt x="218" y="33"/>
                </a:lnTo>
                <a:close/>
                <a:moveTo>
                  <a:pt x="169" y="234"/>
                </a:moveTo>
                <a:lnTo>
                  <a:pt x="169" y="234"/>
                </a:lnTo>
                <a:lnTo>
                  <a:pt x="169" y="235"/>
                </a:lnTo>
                <a:lnTo>
                  <a:pt x="171" y="235"/>
                </a:lnTo>
                <a:lnTo>
                  <a:pt x="169" y="234"/>
                </a:lnTo>
                <a:close/>
                <a:moveTo>
                  <a:pt x="188" y="133"/>
                </a:moveTo>
                <a:lnTo>
                  <a:pt x="188" y="133"/>
                </a:lnTo>
                <a:lnTo>
                  <a:pt x="188" y="131"/>
                </a:lnTo>
                <a:lnTo>
                  <a:pt x="186" y="133"/>
                </a:lnTo>
                <a:lnTo>
                  <a:pt x="188" y="133"/>
                </a:lnTo>
                <a:close/>
                <a:moveTo>
                  <a:pt x="155" y="11"/>
                </a:moveTo>
                <a:lnTo>
                  <a:pt x="155" y="11"/>
                </a:lnTo>
                <a:lnTo>
                  <a:pt x="156" y="11"/>
                </a:lnTo>
                <a:lnTo>
                  <a:pt x="160" y="11"/>
                </a:lnTo>
                <a:lnTo>
                  <a:pt x="155" y="11"/>
                </a:lnTo>
                <a:close/>
                <a:moveTo>
                  <a:pt x="344" y="120"/>
                </a:moveTo>
                <a:lnTo>
                  <a:pt x="344" y="120"/>
                </a:lnTo>
                <a:lnTo>
                  <a:pt x="343" y="119"/>
                </a:lnTo>
                <a:lnTo>
                  <a:pt x="343" y="120"/>
                </a:lnTo>
                <a:lnTo>
                  <a:pt x="344" y="120"/>
                </a:lnTo>
                <a:close/>
                <a:moveTo>
                  <a:pt x="220" y="49"/>
                </a:moveTo>
                <a:lnTo>
                  <a:pt x="220" y="49"/>
                </a:lnTo>
                <a:lnTo>
                  <a:pt x="216" y="49"/>
                </a:lnTo>
                <a:lnTo>
                  <a:pt x="220" y="49"/>
                </a:lnTo>
                <a:close/>
                <a:moveTo>
                  <a:pt x="89" y="361"/>
                </a:moveTo>
                <a:lnTo>
                  <a:pt x="89" y="361"/>
                </a:lnTo>
                <a:lnTo>
                  <a:pt x="87" y="360"/>
                </a:lnTo>
                <a:lnTo>
                  <a:pt x="85" y="360"/>
                </a:lnTo>
                <a:lnTo>
                  <a:pt x="87" y="361"/>
                </a:lnTo>
                <a:lnTo>
                  <a:pt x="89" y="361"/>
                </a:lnTo>
                <a:close/>
                <a:moveTo>
                  <a:pt x="278" y="18"/>
                </a:moveTo>
                <a:lnTo>
                  <a:pt x="278" y="18"/>
                </a:lnTo>
                <a:lnTo>
                  <a:pt x="278" y="16"/>
                </a:lnTo>
                <a:lnTo>
                  <a:pt x="275" y="16"/>
                </a:lnTo>
                <a:lnTo>
                  <a:pt x="278" y="18"/>
                </a:lnTo>
                <a:close/>
                <a:moveTo>
                  <a:pt x="164" y="331"/>
                </a:moveTo>
                <a:lnTo>
                  <a:pt x="164" y="331"/>
                </a:lnTo>
                <a:lnTo>
                  <a:pt x="163" y="330"/>
                </a:lnTo>
                <a:lnTo>
                  <a:pt x="163" y="331"/>
                </a:lnTo>
                <a:lnTo>
                  <a:pt x="164" y="331"/>
                </a:lnTo>
                <a:close/>
                <a:moveTo>
                  <a:pt x="197" y="92"/>
                </a:moveTo>
                <a:lnTo>
                  <a:pt x="197" y="92"/>
                </a:lnTo>
                <a:lnTo>
                  <a:pt x="196" y="92"/>
                </a:lnTo>
                <a:lnTo>
                  <a:pt x="196" y="95"/>
                </a:lnTo>
                <a:lnTo>
                  <a:pt x="197" y="92"/>
                </a:lnTo>
                <a:close/>
                <a:moveTo>
                  <a:pt x="268" y="38"/>
                </a:moveTo>
                <a:lnTo>
                  <a:pt x="268" y="38"/>
                </a:lnTo>
                <a:lnTo>
                  <a:pt x="272" y="38"/>
                </a:lnTo>
                <a:lnTo>
                  <a:pt x="270" y="37"/>
                </a:lnTo>
                <a:lnTo>
                  <a:pt x="268" y="38"/>
                </a:lnTo>
                <a:close/>
                <a:moveTo>
                  <a:pt x="51" y="253"/>
                </a:moveTo>
                <a:lnTo>
                  <a:pt x="51" y="253"/>
                </a:lnTo>
                <a:lnTo>
                  <a:pt x="52" y="259"/>
                </a:lnTo>
                <a:lnTo>
                  <a:pt x="51" y="253"/>
                </a:lnTo>
                <a:close/>
                <a:moveTo>
                  <a:pt x="347" y="46"/>
                </a:moveTo>
                <a:lnTo>
                  <a:pt x="347" y="46"/>
                </a:lnTo>
                <a:lnTo>
                  <a:pt x="347" y="44"/>
                </a:lnTo>
                <a:lnTo>
                  <a:pt x="346" y="43"/>
                </a:lnTo>
                <a:lnTo>
                  <a:pt x="346" y="44"/>
                </a:lnTo>
                <a:lnTo>
                  <a:pt x="347" y="46"/>
                </a:lnTo>
                <a:close/>
                <a:moveTo>
                  <a:pt x="350" y="73"/>
                </a:moveTo>
                <a:lnTo>
                  <a:pt x="350" y="73"/>
                </a:lnTo>
                <a:lnTo>
                  <a:pt x="350" y="71"/>
                </a:lnTo>
                <a:lnTo>
                  <a:pt x="350" y="70"/>
                </a:lnTo>
                <a:lnTo>
                  <a:pt x="350" y="73"/>
                </a:lnTo>
                <a:close/>
                <a:moveTo>
                  <a:pt x="238" y="48"/>
                </a:moveTo>
                <a:lnTo>
                  <a:pt x="238" y="48"/>
                </a:lnTo>
                <a:lnTo>
                  <a:pt x="240" y="48"/>
                </a:lnTo>
                <a:lnTo>
                  <a:pt x="240" y="46"/>
                </a:lnTo>
                <a:lnTo>
                  <a:pt x="238" y="46"/>
                </a:lnTo>
                <a:lnTo>
                  <a:pt x="238" y="48"/>
                </a:lnTo>
                <a:close/>
                <a:moveTo>
                  <a:pt x="37" y="237"/>
                </a:moveTo>
                <a:lnTo>
                  <a:pt x="37" y="237"/>
                </a:lnTo>
                <a:lnTo>
                  <a:pt x="35" y="237"/>
                </a:lnTo>
                <a:lnTo>
                  <a:pt x="35" y="238"/>
                </a:lnTo>
                <a:lnTo>
                  <a:pt x="37" y="238"/>
                </a:lnTo>
                <a:lnTo>
                  <a:pt x="37" y="237"/>
                </a:lnTo>
                <a:close/>
                <a:moveTo>
                  <a:pt x="144" y="65"/>
                </a:moveTo>
                <a:lnTo>
                  <a:pt x="144" y="65"/>
                </a:lnTo>
                <a:lnTo>
                  <a:pt x="144" y="70"/>
                </a:lnTo>
                <a:lnTo>
                  <a:pt x="144" y="65"/>
                </a:lnTo>
                <a:close/>
                <a:moveTo>
                  <a:pt x="237" y="126"/>
                </a:moveTo>
                <a:lnTo>
                  <a:pt x="237" y="126"/>
                </a:lnTo>
                <a:lnTo>
                  <a:pt x="237" y="123"/>
                </a:lnTo>
                <a:lnTo>
                  <a:pt x="237" y="126"/>
                </a:lnTo>
                <a:close/>
                <a:moveTo>
                  <a:pt x="344" y="279"/>
                </a:moveTo>
                <a:lnTo>
                  <a:pt x="344" y="279"/>
                </a:lnTo>
                <a:lnTo>
                  <a:pt x="344" y="281"/>
                </a:lnTo>
                <a:lnTo>
                  <a:pt x="346" y="279"/>
                </a:lnTo>
                <a:lnTo>
                  <a:pt x="344" y="279"/>
                </a:lnTo>
                <a:close/>
                <a:moveTo>
                  <a:pt x="171" y="51"/>
                </a:moveTo>
                <a:lnTo>
                  <a:pt x="171" y="51"/>
                </a:lnTo>
                <a:lnTo>
                  <a:pt x="172" y="49"/>
                </a:lnTo>
                <a:lnTo>
                  <a:pt x="169" y="51"/>
                </a:lnTo>
                <a:lnTo>
                  <a:pt x="171" y="51"/>
                </a:lnTo>
                <a:close/>
                <a:moveTo>
                  <a:pt x="21" y="164"/>
                </a:moveTo>
                <a:lnTo>
                  <a:pt x="21" y="164"/>
                </a:lnTo>
                <a:lnTo>
                  <a:pt x="19" y="164"/>
                </a:lnTo>
                <a:lnTo>
                  <a:pt x="19" y="166"/>
                </a:lnTo>
                <a:lnTo>
                  <a:pt x="21" y="164"/>
                </a:lnTo>
                <a:close/>
                <a:moveTo>
                  <a:pt x="197" y="68"/>
                </a:moveTo>
                <a:lnTo>
                  <a:pt x="197" y="68"/>
                </a:lnTo>
                <a:lnTo>
                  <a:pt x="197" y="66"/>
                </a:lnTo>
                <a:lnTo>
                  <a:pt x="196" y="68"/>
                </a:lnTo>
                <a:lnTo>
                  <a:pt x="197" y="68"/>
                </a:lnTo>
                <a:close/>
                <a:moveTo>
                  <a:pt x="16" y="150"/>
                </a:moveTo>
                <a:lnTo>
                  <a:pt x="16" y="150"/>
                </a:lnTo>
                <a:lnTo>
                  <a:pt x="16" y="149"/>
                </a:lnTo>
                <a:lnTo>
                  <a:pt x="16" y="150"/>
                </a:lnTo>
                <a:close/>
                <a:moveTo>
                  <a:pt x="185" y="41"/>
                </a:moveTo>
                <a:lnTo>
                  <a:pt x="185" y="41"/>
                </a:lnTo>
                <a:lnTo>
                  <a:pt x="186" y="41"/>
                </a:lnTo>
                <a:lnTo>
                  <a:pt x="188" y="40"/>
                </a:lnTo>
                <a:lnTo>
                  <a:pt x="185" y="41"/>
                </a:lnTo>
                <a:close/>
                <a:moveTo>
                  <a:pt x="210" y="302"/>
                </a:moveTo>
                <a:lnTo>
                  <a:pt x="210" y="302"/>
                </a:lnTo>
                <a:lnTo>
                  <a:pt x="208" y="303"/>
                </a:lnTo>
                <a:lnTo>
                  <a:pt x="210" y="303"/>
                </a:lnTo>
                <a:lnTo>
                  <a:pt x="210" y="302"/>
                </a:lnTo>
                <a:close/>
                <a:moveTo>
                  <a:pt x="16" y="243"/>
                </a:moveTo>
                <a:lnTo>
                  <a:pt x="16" y="243"/>
                </a:lnTo>
                <a:lnTo>
                  <a:pt x="16" y="245"/>
                </a:lnTo>
                <a:lnTo>
                  <a:pt x="18" y="243"/>
                </a:lnTo>
                <a:lnTo>
                  <a:pt x="16" y="243"/>
                </a:lnTo>
                <a:close/>
                <a:moveTo>
                  <a:pt x="366" y="286"/>
                </a:moveTo>
                <a:lnTo>
                  <a:pt x="366" y="286"/>
                </a:lnTo>
                <a:lnTo>
                  <a:pt x="366" y="290"/>
                </a:lnTo>
                <a:lnTo>
                  <a:pt x="366" y="286"/>
                </a:lnTo>
                <a:close/>
                <a:moveTo>
                  <a:pt x="16" y="153"/>
                </a:moveTo>
                <a:lnTo>
                  <a:pt x="16" y="153"/>
                </a:lnTo>
                <a:lnTo>
                  <a:pt x="16" y="155"/>
                </a:lnTo>
                <a:lnTo>
                  <a:pt x="16" y="156"/>
                </a:lnTo>
                <a:lnTo>
                  <a:pt x="16" y="153"/>
                </a:lnTo>
                <a:close/>
                <a:moveTo>
                  <a:pt x="98" y="46"/>
                </a:moveTo>
                <a:lnTo>
                  <a:pt x="98" y="46"/>
                </a:lnTo>
                <a:lnTo>
                  <a:pt x="100" y="44"/>
                </a:lnTo>
                <a:lnTo>
                  <a:pt x="98" y="46"/>
                </a:lnTo>
                <a:close/>
                <a:moveTo>
                  <a:pt x="32" y="93"/>
                </a:moveTo>
                <a:lnTo>
                  <a:pt x="32" y="93"/>
                </a:lnTo>
                <a:lnTo>
                  <a:pt x="32" y="90"/>
                </a:lnTo>
                <a:lnTo>
                  <a:pt x="32" y="93"/>
                </a:lnTo>
                <a:close/>
                <a:moveTo>
                  <a:pt x="338" y="265"/>
                </a:moveTo>
                <a:lnTo>
                  <a:pt x="338" y="265"/>
                </a:lnTo>
                <a:lnTo>
                  <a:pt x="339" y="265"/>
                </a:lnTo>
                <a:lnTo>
                  <a:pt x="339" y="264"/>
                </a:lnTo>
                <a:lnTo>
                  <a:pt x="338" y="265"/>
                </a:lnTo>
                <a:close/>
                <a:moveTo>
                  <a:pt x="35" y="231"/>
                </a:moveTo>
                <a:lnTo>
                  <a:pt x="35" y="231"/>
                </a:lnTo>
                <a:lnTo>
                  <a:pt x="35" y="234"/>
                </a:lnTo>
                <a:lnTo>
                  <a:pt x="35" y="231"/>
                </a:lnTo>
                <a:close/>
                <a:moveTo>
                  <a:pt x="182" y="253"/>
                </a:moveTo>
                <a:lnTo>
                  <a:pt x="182" y="253"/>
                </a:lnTo>
                <a:lnTo>
                  <a:pt x="182" y="254"/>
                </a:lnTo>
                <a:lnTo>
                  <a:pt x="182" y="253"/>
                </a:lnTo>
                <a:close/>
                <a:moveTo>
                  <a:pt x="357" y="175"/>
                </a:moveTo>
                <a:lnTo>
                  <a:pt x="357" y="175"/>
                </a:lnTo>
                <a:lnTo>
                  <a:pt x="357" y="174"/>
                </a:lnTo>
                <a:lnTo>
                  <a:pt x="355" y="174"/>
                </a:lnTo>
                <a:lnTo>
                  <a:pt x="357" y="175"/>
                </a:lnTo>
                <a:close/>
                <a:moveTo>
                  <a:pt x="355" y="48"/>
                </a:moveTo>
                <a:lnTo>
                  <a:pt x="355" y="48"/>
                </a:lnTo>
                <a:lnTo>
                  <a:pt x="357" y="51"/>
                </a:lnTo>
                <a:lnTo>
                  <a:pt x="355" y="48"/>
                </a:lnTo>
                <a:close/>
                <a:moveTo>
                  <a:pt x="204" y="261"/>
                </a:moveTo>
                <a:lnTo>
                  <a:pt x="204" y="261"/>
                </a:lnTo>
                <a:lnTo>
                  <a:pt x="205" y="262"/>
                </a:lnTo>
                <a:lnTo>
                  <a:pt x="205" y="261"/>
                </a:lnTo>
                <a:lnTo>
                  <a:pt x="205" y="259"/>
                </a:lnTo>
                <a:lnTo>
                  <a:pt x="204" y="261"/>
                </a:lnTo>
                <a:close/>
                <a:moveTo>
                  <a:pt x="152" y="357"/>
                </a:moveTo>
                <a:lnTo>
                  <a:pt x="152" y="357"/>
                </a:lnTo>
                <a:lnTo>
                  <a:pt x="153" y="355"/>
                </a:lnTo>
                <a:lnTo>
                  <a:pt x="152" y="354"/>
                </a:lnTo>
                <a:lnTo>
                  <a:pt x="152" y="357"/>
                </a:lnTo>
                <a:close/>
                <a:moveTo>
                  <a:pt x="335" y="182"/>
                </a:moveTo>
                <a:lnTo>
                  <a:pt x="335" y="182"/>
                </a:lnTo>
                <a:lnTo>
                  <a:pt x="335" y="180"/>
                </a:lnTo>
                <a:lnTo>
                  <a:pt x="335" y="182"/>
                </a:lnTo>
                <a:close/>
                <a:moveTo>
                  <a:pt x="186" y="314"/>
                </a:moveTo>
                <a:lnTo>
                  <a:pt x="186" y="314"/>
                </a:lnTo>
                <a:lnTo>
                  <a:pt x="188" y="313"/>
                </a:lnTo>
                <a:lnTo>
                  <a:pt x="186" y="311"/>
                </a:lnTo>
                <a:lnTo>
                  <a:pt x="186" y="314"/>
                </a:lnTo>
                <a:close/>
                <a:moveTo>
                  <a:pt x="215" y="298"/>
                </a:moveTo>
                <a:lnTo>
                  <a:pt x="215" y="298"/>
                </a:lnTo>
                <a:lnTo>
                  <a:pt x="216" y="298"/>
                </a:lnTo>
                <a:lnTo>
                  <a:pt x="218" y="297"/>
                </a:lnTo>
                <a:lnTo>
                  <a:pt x="215" y="298"/>
                </a:lnTo>
                <a:close/>
                <a:moveTo>
                  <a:pt x="14" y="193"/>
                </a:moveTo>
                <a:lnTo>
                  <a:pt x="14" y="193"/>
                </a:lnTo>
                <a:lnTo>
                  <a:pt x="16" y="191"/>
                </a:lnTo>
                <a:lnTo>
                  <a:pt x="14" y="191"/>
                </a:lnTo>
                <a:lnTo>
                  <a:pt x="14" y="193"/>
                </a:lnTo>
                <a:close/>
                <a:moveTo>
                  <a:pt x="205" y="349"/>
                </a:moveTo>
                <a:lnTo>
                  <a:pt x="205" y="349"/>
                </a:lnTo>
                <a:lnTo>
                  <a:pt x="204" y="349"/>
                </a:lnTo>
                <a:lnTo>
                  <a:pt x="204" y="350"/>
                </a:lnTo>
                <a:lnTo>
                  <a:pt x="205" y="349"/>
                </a:lnTo>
                <a:close/>
                <a:moveTo>
                  <a:pt x="343" y="130"/>
                </a:moveTo>
                <a:lnTo>
                  <a:pt x="343" y="130"/>
                </a:lnTo>
                <a:lnTo>
                  <a:pt x="344" y="130"/>
                </a:lnTo>
                <a:lnTo>
                  <a:pt x="344" y="128"/>
                </a:lnTo>
                <a:lnTo>
                  <a:pt x="343" y="128"/>
                </a:lnTo>
                <a:lnTo>
                  <a:pt x="343" y="130"/>
                </a:lnTo>
                <a:close/>
                <a:moveTo>
                  <a:pt x="78" y="48"/>
                </a:moveTo>
                <a:lnTo>
                  <a:pt x="78" y="48"/>
                </a:lnTo>
                <a:lnTo>
                  <a:pt x="79" y="48"/>
                </a:lnTo>
                <a:lnTo>
                  <a:pt x="81" y="46"/>
                </a:lnTo>
                <a:lnTo>
                  <a:pt x="78" y="48"/>
                </a:lnTo>
                <a:close/>
                <a:moveTo>
                  <a:pt x="55" y="30"/>
                </a:moveTo>
                <a:lnTo>
                  <a:pt x="55" y="30"/>
                </a:lnTo>
                <a:lnTo>
                  <a:pt x="57" y="32"/>
                </a:lnTo>
                <a:lnTo>
                  <a:pt x="57" y="30"/>
                </a:lnTo>
                <a:lnTo>
                  <a:pt x="55" y="30"/>
                </a:lnTo>
                <a:close/>
                <a:moveTo>
                  <a:pt x="338" y="270"/>
                </a:moveTo>
                <a:lnTo>
                  <a:pt x="338" y="270"/>
                </a:lnTo>
                <a:lnTo>
                  <a:pt x="339" y="268"/>
                </a:lnTo>
                <a:lnTo>
                  <a:pt x="338" y="268"/>
                </a:lnTo>
                <a:lnTo>
                  <a:pt x="338" y="270"/>
                </a:lnTo>
                <a:close/>
                <a:moveTo>
                  <a:pt x="175" y="283"/>
                </a:moveTo>
                <a:lnTo>
                  <a:pt x="175" y="283"/>
                </a:lnTo>
                <a:lnTo>
                  <a:pt x="174" y="283"/>
                </a:lnTo>
                <a:lnTo>
                  <a:pt x="175" y="284"/>
                </a:lnTo>
                <a:lnTo>
                  <a:pt x="175" y="283"/>
                </a:lnTo>
                <a:close/>
                <a:moveTo>
                  <a:pt x="344" y="240"/>
                </a:moveTo>
                <a:lnTo>
                  <a:pt x="344" y="240"/>
                </a:lnTo>
                <a:lnTo>
                  <a:pt x="344" y="242"/>
                </a:lnTo>
                <a:lnTo>
                  <a:pt x="346" y="242"/>
                </a:lnTo>
                <a:lnTo>
                  <a:pt x="344" y="240"/>
                </a:lnTo>
                <a:close/>
                <a:moveTo>
                  <a:pt x="227" y="325"/>
                </a:moveTo>
                <a:lnTo>
                  <a:pt x="227" y="325"/>
                </a:lnTo>
                <a:lnTo>
                  <a:pt x="226" y="327"/>
                </a:lnTo>
                <a:lnTo>
                  <a:pt x="226" y="328"/>
                </a:lnTo>
                <a:lnTo>
                  <a:pt x="227" y="325"/>
                </a:lnTo>
                <a:close/>
                <a:moveTo>
                  <a:pt x="172" y="330"/>
                </a:moveTo>
                <a:lnTo>
                  <a:pt x="172" y="330"/>
                </a:lnTo>
                <a:lnTo>
                  <a:pt x="174" y="330"/>
                </a:lnTo>
                <a:lnTo>
                  <a:pt x="172" y="328"/>
                </a:lnTo>
                <a:lnTo>
                  <a:pt x="172" y="330"/>
                </a:lnTo>
                <a:close/>
                <a:moveTo>
                  <a:pt x="204" y="240"/>
                </a:moveTo>
                <a:lnTo>
                  <a:pt x="204" y="240"/>
                </a:lnTo>
                <a:lnTo>
                  <a:pt x="204" y="237"/>
                </a:lnTo>
                <a:lnTo>
                  <a:pt x="202" y="238"/>
                </a:lnTo>
                <a:lnTo>
                  <a:pt x="204" y="240"/>
                </a:lnTo>
                <a:close/>
                <a:moveTo>
                  <a:pt x="336" y="90"/>
                </a:moveTo>
                <a:lnTo>
                  <a:pt x="336" y="90"/>
                </a:lnTo>
                <a:lnTo>
                  <a:pt x="335" y="92"/>
                </a:lnTo>
                <a:lnTo>
                  <a:pt x="336" y="92"/>
                </a:lnTo>
                <a:lnTo>
                  <a:pt x="336" y="90"/>
                </a:lnTo>
                <a:close/>
                <a:moveTo>
                  <a:pt x="153" y="253"/>
                </a:moveTo>
                <a:lnTo>
                  <a:pt x="153" y="253"/>
                </a:lnTo>
                <a:lnTo>
                  <a:pt x="153" y="249"/>
                </a:lnTo>
                <a:lnTo>
                  <a:pt x="153" y="251"/>
                </a:lnTo>
                <a:lnTo>
                  <a:pt x="153" y="253"/>
                </a:lnTo>
                <a:close/>
                <a:moveTo>
                  <a:pt x="354" y="202"/>
                </a:moveTo>
                <a:lnTo>
                  <a:pt x="354" y="202"/>
                </a:lnTo>
                <a:lnTo>
                  <a:pt x="354" y="201"/>
                </a:lnTo>
                <a:lnTo>
                  <a:pt x="354" y="202"/>
                </a:lnTo>
                <a:close/>
                <a:moveTo>
                  <a:pt x="347" y="308"/>
                </a:moveTo>
                <a:lnTo>
                  <a:pt x="347" y="308"/>
                </a:lnTo>
                <a:lnTo>
                  <a:pt x="346" y="308"/>
                </a:lnTo>
                <a:lnTo>
                  <a:pt x="346" y="309"/>
                </a:lnTo>
                <a:lnTo>
                  <a:pt x="347" y="308"/>
                </a:lnTo>
                <a:close/>
                <a:moveTo>
                  <a:pt x="48" y="336"/>
                </a:moveTo>
                <a:lnTo>
                  <a:pt x="48" y="336"/>
                </a:lnTo>
                <a:lnTo>
                  <a:pt x="46" y="336"/>
                </a:lnTo>
                <a:lnTo>
                  <a:pt x="48" y="339"/>
                </a:lnTo>
                <a:lnTo>
                  <a:pt x="48" y="336"/>
                </a:lnTo>
                <a:close/>
                <a:moveTo>
                  <a:pt x="49" y="361"/>
                </a:moveTo>
                <a:lnTo>
                  <a:pt x="49" y="361"/>
                </a:lnTo>
                <a:lnTo>
                  <a:pt x="49" y="360"/>
                </a:lnTo>
                <a:lnTo>
                  <a:pt x="49" y="361"/>
                </a:lnTo>
                <a:close/>
                <a:moveTo>
                  <a:pt x="309" y="57"/>
                </a:moveTo>
                <a:lnTo>
                  <a:pt x="309" y="57"/>
                </a:lnTo>
                <a:lnTo>
                  <a:pt x="311" y="59"/>
                </a:lnTo>
                <a:lnTo>
                  <a:pt x="311" y="57"/>
                </a:lnTo>
                <a:lnTo>
                  <a:pt x="309" y="57"/>
                </a:lnTo>
                <a:close/>
                <a:moveTo>
                  <a:pt x="347" y="109"/>
                </a:moveTo>
                <a:lnTo>
                  <a:pt x="347" y="109"/>
                </a:lnTo>
                <a:lnTo>
                  <a:pt x="349" y="108"/>
                </a:lnTo>
                <a:lnTo>
                  <a:pt x="347" y="109"/>
                </a:lnTo>
                <a:close/>
                <a:moveTo>
                  <a:pt x="344" y="350"/>
                </a:moveTo>
                <a:lnTo>
                  <a:pt x="344" y="350"/>
                </a:lnTo>
                <a:lnTo>
                  <a:pt x="346" y="352"/>
                </a:lnTo>
                <a:lnTo>
                  <a:pt x="346" y="350"/>
                </a:lnTo>
                <a:lnTo>
                  <a:pt x="344" y="350"/>
                </a:lnTo>
                <a:close/>
                <a:moveTo>
                  <a:pt x="54" y="27"/>
                </a:moveTo>
                <a:lnTo>
                  <a:pt x="54" y="27"/>
                </a:lnTo>
                <a:lnTo>
                  <a:pt x="52" y="29"/>
                </a:lnTo>
                <a:lnTo>
                  <a:pt x="54" y="29"/>
                </a:lnTo>
                <a:lnTo>
                  <a:pt x="54" y="27"/>
                </a:lnTo>
                <a:close/>
                <a:moveTo>
                  <a:pt x="29" y="276"/>
                </a:moveTo>
                <a:lnTo>
                  <a:pt x="29" y="276"/>
                </a:lnTo>
                <a:lnTo>
                  <a:pt x="29" y="275"/>
                </a:lnTo>
                <a:lnTo>
                  <a:pt x="29" y="276"/>
                </a:lnTo>
                <a:close/>
                <a:moveTo>
                  <a:pt x="254" y="331"/>
                </a:moveTo>
                <a:lnTo>
                  <a:pt x="254" y="331"/>
                </a:lnTo>
                <a:lnTo>
                  <a:pt x="256" y="331"/>
                </a:lnTo>
                <a:lnTo>
                  <a:pt x="254" y="331"/>
                </a:lnTo>
                <a:close/>
                <a:moveTo>
                  <a:pt x="319" y="22"/>
                </a:moveTo>
                <a:lnTo>
                  <a:pt x="319" y="22"/>
                </a:lnTo>
                <a:lnTo>
                  <a:pt x="319" y="24"/>
                </a:lnTo>
                <a:lnTo>
                  <a:pt x="320" y="24"/>
                </a:lnTo>
                <a:lnTo>
                  <a:pt x="320" y="22"/>
                </a:lnTo>
                <a:lnTo>
                  <a:pt x="319" y="22"/>
                </a:lnTo>
                <a:close/>
                <a:moveTo>
                  <a:pt x="344" y="178"/>
                </a:moveTo>
                <a:lnTo>
                  <a:pt x="344" y="178"/>
                </a:lnTo>
                <a:lnTo>
                  <a:pt x="346" y="178"/>
                </a:lnTo>
                <a:lnTo>
                  <a:pt x="344" y="178"/>
                </a:lnTo>
                <a:close/>
                <a:moveTo>
                  <a:pt x="194" y="259"/>
                </a:moveTo>
                <a:lnTo>
                  <a:pt x="194" y="259"/>
                </a:lnTo>
                <a:lnTo>
                  <a:pt x="194" y="262"/>
                </a:lnTo>
                <a:lnTo>
                  <a:pt x="194" y="259"/>
                </a:lnTo>
                <a:close/>
                <a:moveTo>
                  <a:pt x="339" y="275"/>
                </a:moveTo>
                <a:lnTo>
                  <a:pt x="339" y="275"/>
                </a:lnTo>
                <a:lnTo>
                  <a:pt x="339" y="276"/>
                </a:lnTo>
                <a:lnTo>
                  <a:pt x="339" y="275"/>
                </a:lnTo>
                <a:close/>
                <a:moveTo>
                  <a:pt x="249" y="343"/>
                </a:moveTo>
                <a:lnTo>
                  <a:pt x="249" y="343"/>
                </a:lnTo>
                <a:lnTo>
                  <a:pt x="248" y="343"/>
                </a:lnTo>
                <a:lnTo>
                  <a:pt x="246" y="343"/>
                </a:lnTo>
                <a:lnTo>
                  <a:pt x="249" y="343"/>
                </a:lnTo>
                <a:close/>
                <a:moveTo>
                  <a:pt x="25" y="246"/>
                </a:moveTo>
                <a:lnTo>
                  <a:pt x="25" y="246"/>
                </a:lnTo>
                <a:lnTo>
                  <a:pt x="25" y="243"/>
                </a:lnTo>
                <a:lnTo>
                  <a:pt x="25" y="246"/>
                </a:lnTo>
                <a:close/>
                <a:moveTo>
                  <a:pt x="193" y="98"/>
                </a:moveTo>
                <a:lnTo>
                  <a:pt x="193" y="98"/>
                </a:lnTo>
                <a:lnTo>
                  <a:pt x="193" y="100"/>
                </a:lnTo>
                <a:lnTo>
                  <a:pt x="193" y="98"/>
                </a:lnTo>
                <a:close/>
                <a:moveTo>
                  <a:pt x="358" y="322"/>
                </a:moveTo>
                <a:lnTo>
                  <a:pt x="358" y="322"/>
                </a:lnTo>
                <a:lnTo>
                  <a:pt x="358" y="324"/>
                </a:lnTo>
                <a:lnTo>
                  <a:pt x="358" y="322"/>
                </a:lnTo>
                <a:close/>
                <a:moveTo>
                  <a:pt x="194" y="133"/>
                </a:moveTo>
                <a:lnTo>
                  <a:pt x="194" y="133"/>
                </a:lnTo>
                <a:lnTo>
                  <a:pt x="194" y="131"/>
                </a:lnTo>
                <a:lnTo>
                  <a:pt x="193" y="133"/>
                </a:lnTo>
                <a:lnTo>
                  <a:pt x="194" y="133"/>
                </a:lnTo>
                <a:close/>
                <a:moveTo>
                  <a:pt x="49" y="57"/>
                </a:moveTo>
                <a:lnTo>
                  <a:pt x="49" y="57"/>
                </a:lnTo>
                <a:lnTo>
                  <a:pt x="51" y="57"/>
                </a:lnTo>
                <a:lnTo>
                  <a:pt x="51" y="55"/>
                </a:lnTo>
                <a:lnTo>
                  <a:pt x="49" y="57"/>
                </a:lnTo>
                <a:close/>
                <a:moveTo>
                  <a:pt x="78" y="368"/>
                </a:moveTo>
                <a:lnTo>
                  <a:pt x="78" y="368"/>
                </a:lnTo>
                <a:lnTo>
                  <a:pt x="78" y="366"/>
                </a:lnTo>
                <a:lnTo>
                  <a:pt x="78" y="368"/>
                </a:lnTo>
                <a:close/>
                <a:moveTo>
                  <a:pt x="163" y="361"/>
                </a:moveTo>
                <a:lnTo>
                  <a:pt x="163" y="361"/>
                </a:lnTo>
                <a:lnTo>
                  <a:pt x="164" y="361"/>
                </a:lnTo>
                <a:lnTo>
                  <a:pt x="163" y="361"/>
                </a:lnTo>
                <a:close/>
                <a:moveTo>
                  <a:pt x="341" y="311"/>
                </a:moveTo>
                <a:lnTo>
                  <a:pt x="341" y="311"/>
                </a:lnTo>
                <a:lnTo>
                  <a:pt x="341" y="309"/>
                </a:lnTo>
                <a:lnTo>
                  <a:pt x="339" y="309"/>
                </a:lnTo>
                <a:lnTo>
                  <a:pt x="341" y="311"/>
                </a:lnTo>
                <a:close/>
                <a:moveTo>
                  <a:pt x="141" y="29"/>
                </a:moveTo>
                <a:lnTo>
                  <a:pt x="141" y="29"/>
                </a:lnTo>
                <a:lnTo>
                  <a:pt x="139" y="29"/>
                </a:lnTo>
                <a:lnTo>
                  <a:pt x="141" y="29"/>
                </a:lnTo>
                <a:close/>
                <a:moveTo>
                  <a:pt x="29" y="324"/>
                </a:moveTo>
                <a:lnTo>
                  <a:pt x="29" y="324"/>
                </a:lnTo>
                <a:lnTo>
                  <a:pt x="29" y="322"/>
                </a:lnTo>
                <a:lnTo>
                  <a:pt x="29" y="324"/>
                </a:lnTo>
                <a:close/>
                <a:moveTo>
                  <a:pt x="325" y="104"/>
                </a:moveTo>
                <a:lnTo>
                  <a:pt x="325" y="104"/>
                </a:lnTo>
                <a:lnTo>
                  <a:pt x="327" y="104"/>
                </a:lnTo>
                <a:lnTo>
                  <a:pt x="328" y="104"/>
                </a:lnTo>
                <a:lnTo>
                  <a:pt x="325" y="104"/>
                </a:lnTo>
                <a:close/>
                <a:moveTo>
                  <a:pt x="308" y="35"/>
                </a:moveTo>
                <a:lnTo>
                  <a:pt x="308" y="35"/>
                </a:lnTo>
                <a:lnTo>
                  <a:pt x="306" y="35"/>
                </a:lnTo>
                <a:lnTo>
                  <a:pt x="306" y="37"/>
                </a:lnTo>
                <a:lnTo>
                  <a:pt x="308" y="35"/>
                </a:lnTo>
                <a:close/>
                <a:moveTo>
                  <a:pt x="191" y="234"/>
                </a:moveTo>
                <a:lnTo>
                  <a:pt x="191" y="234"/>
                </a:lnTo>
                <a:lnTo>
                  <a:pt x="193" y="232"/>
                </a:lnTo>
                <a:lnTo>
                  <a:pt x="191" y="232"/>
                </a:lnTo>
                <a:lnTo>
                  <a:pt x="191" y="234"/>
                </a:lnTo>
                <a:close/>
                <a:moveTo>
                  <a:pt x="85" y="40"/>
                </a:moveTo>
                <a:lnTo>
                  <a:pt x="85" y="40"/>
                </a:lnTo>
                <a:lnTo>
                  <a:pt x="87" y="40"/>
                </a:lnTo>
                <a:lnTo>
                  <a:pt x="85" y="40"/>
                </a:lnTo>
                <a:close/>
                <a:moveTo>
                  <a:pt x="339" y="218"/>
                </a:moveTo>
                <a:lnTo>
                  <a:pt x="339" y="218"/>
                </a:lnTo>
                <a:lnTo>
                  <a:pt x="338" y="218"/>
                </a:lnTo>
                <a:lnTo>
                  <a:pt x="336" y="218"/>
                </a:lnTo>
                <a:lnTo>
                  <a:pt x="339" y="218"/>
                </a:lnTo>
                <a:close/>
                <a:moveTo>
                  <a:pt x="25" y="174"/>
                </a:moveTo>
                <a:lnTo>
                  <a:pt x="25" y="174"/>
                </a:lnTo>
                <a:lnTo>
                  <a:pt x="29" y="172"/>
                </a:lnTo>
                <a:lnTo>
                  <a:pt x="25" y="174"/>
                </a:lnTo>
                <a:close/>
                <a:moveTo>
                  <a:pt x="155" y="54"/>
                </a:moveTo>
                <a:lnTo>
                  <a:pt x="155" y="54"/>
                </a:lnTo>
                <a:lnTo>
                  <a:pt x="155" y="52"/>
                </a:lnTo>
                <a:lnTo>
                  <a:pt x="153" y="52"/>
                </a:lnTo>
                <a:lnTo>
                  <a:pt x="155" y="54"/>
                </a:lnTo>
                <a:close/>
                <a:moveTo>
                  <a:pt x="220" y="286"/>
                </a:moveTo>
                <a:lnTo>
                  <a:pt x="220" y="286"/>
                </a:lnTo>
                <a:lnTo>
                  <a:pt x="218" y="284"/>
                </a:lnTo>
                <a:lnTo>
                  <a:pt x="218" y="286"/>
                </a:lnTo>
                <a:lnTo>
                  <a:pt x="220" y="286"/>
                </a:lnTo>
                <a:close/>
                <a:moveTo>
                  <a:pt x="73" y="358"/>
                </a:moveTo>
                <a:lnTo>
                  <a:pt x="73" y="358"/>
                </a:lnTo>
                <a:lnTo>
                  <a:pt x="71" y="357"/>
                </a:lnTo>
                <a:lnTo>
                  <a:pt x="71" y="358"/>
                </a:lnTo>
                <a:lnTo>
                  <a:pt x="73" y="358"/>
                </a:lnTo>
                <a:close/>
                <a:moveTo>
                  <a:pt x="175" y="368"/>
                </a:moveTo>
                <a:lnTo>
                  <a:pt x="175" y="368"/>
                </a:lnTo>
                <a:lnTo>
                  <a:pt x="177" y="371"/>
                </a:lnTo>
                <a:lnTo>
                  <a:pt x="177" y="369"/>
                </a:lnTo>
                <a:lnTo>
                  <a:pt x="175" y="368"/>
                </a:lnTo>
                <a:close/>
                <a:moveTo>
                  <a:pt x="85" y="27"/>
                </a:moveTo>
                <a:lnTo>
                  <a:pt x="85" y="27"/>
                </a:lnTo>
                <a:lnTo>
                  <a:pt x="87" y="27"/>
                </a:lnTo>
                <a:lnTo>
                  <a:pt x="85" y="27"/>
                </a:lnTo>
                <a:close/>
                <a:moveTo>
                  <a:pt x="347" y="290"/>
                </a:moveTo>
                <a:lnTo>
                  <a:pt x="347" y="290"/>
                </a:lnTo>
                <a:lnTo>
                  <a:pt x="347" y="294"/>
                </a:lnTo>
                <a:lnTo>
                  <a:pt x="349" y="292"/>
                </a:lnTo>
                <a:lnTo>
                  <a:pt x="347" y="290"/>
                </a:lnTo>
                <a:close/>
                <a:moveTo>
                  <a:pt x="158" y="300"/>
                </a:moveTo>
                <a:lnTo>
                  <a:pt x="158" y="300"/>
                </a:lnTo>
                <a:lnTo>
                  <a:pt x="158" y="298"/>
                </a:lnTo>
                <a:lnTo>
                  <a:pt x="158" y="300"/>
                </a:lnTo>
                <a:close/>
                <a:moveTo>
                  <a:pt x="224" y="22"/>
                </a:moveTo>
                <a:lnTo>
                  <a:pt x="224" y="22"/>
                </a:lnTo>
                <a:lnTo>
                  <a:pt x="226" y="21"/>
                </a:lnTo>
                <a:lnTo>
                  <a:pt x="224" y="21"/>
                </a:lnTo>
                <a:lnTo>
                  <a:pt x="224" y="22"/>
                </a:lnTo>
                <a:close/>
                <a:moveTo>
                  <a:pt x="276" y="32"/>
                </a:moveTo>
                <a:lnTo>
                  <a:pt x="276" y="32"/>
                </a:lnTo>
                <a:lnTo>
                  <a:pt x="276" y="30"/>
                </a:lnTo>
                <a:lnTo>
                  <a:pt x="276" y="32"/>
                </a:lnTo>
                <a:close/>
                <a:moveTo>
                  <a:pt x="199" y="320"/>
                </a:moveTo>
                <a:lnTo>
                  <a:pt x="199" y="320"/>
                </a:lnTo>
                <a:lnTo>
                  <a:pt x="197" y="322"/>
                </a:lnTo>
                <a:lnTo>
                  <a:pt x="199" y="322"/>
                </a:lnTo>
                <a:lnTo>
                  <a:pt x="199" y="320"/>
                </a:lnTo>
                <a:close/>
                <a:moveTo>
                  <a:pt x="32" y="343"/>
                </a:moveTo>
                <a:lnTo>
                  <a:pt x="32" y="343"/>
                </a:lnTo>
                <a:lnTo>
                  <a:pt x="32" y="341"/>
                </a:lnTo>
                <a:lnTo>
                  <a:pt x="32" y="339"/>
                </a:lnTo>
                <a:lnTo>
                  <a:pt x="32" y="343"/>
                </a:lnTo>
                <a:close/>
                <a:moveTo>
                  <a:pt x="191" y="341"/>
                </a:moveTo>
                <a:lnTo>
                  <a:pt x="191" y="341"/>
                </a:lnTo>
                <a:lnTo>
                  <a:pt x="190" y="341"/>
                </a:lnTo>
                <a:lnTo>
                  <a:pt x="191" y="343"/>
                </a:lnTo>
                <a:lnTo>
                  <a:pt x="191" y="341"/>
                </a:lnTo>
                <a:close/>
                <a:moveTo>
                  <a:pt x="49" y="218"/>
                </a:moveTo>
                <a:lnTo>
                  <a:pt x="49" y="218"/>
                </a:lnTo>
                <a:lnTo>
                  <a:pt x="48" y="219"/>
                </a:lnTo>
                <a:lnTo>
                  <a:pt x="49" y="219"/>
                </a:lnTo>
                <a:lnTo>
                  <a:pt x="49" y="218"/>
                </a:lnTo>
                <a:close/>
                <a:moveTo>
                  <a:pt x="27" y="134"/>
                </a:moveTo>
                <a:lnTo>
                  <a:pt x="27" y="134"/>
                </a:lnTo>
                <a:lnTo>
                  <a:pt x="27" y="136"/>
                </a:lnTo>
                <a:lnTo>
                  <a:pt x="27" y="134"/>
                </a:lnTo>
                <a:close/>
                <a:moveTo>
                  <a:pt x="349" y="90"/>
                </a:moveTo>
                <a:lnTo>
                  <a:pt x="349" y="90"/>
                </a:lnTo>
                <a:lnTo>
                  <a:pt x="346" y="92"/>
                </a:lnTo>
                <a:lnTo>
                  <a:pt x="349" y="90"/>
                </a:lnTo>
                <a:close/>
                <a:moveTo>
                  <a:pt x="155" y="98"/>
                </a:moveTo>
                <a:lnTo>
                  <a:pt x="155" y="98"/>
                </a:lnTo>
                <a:lnTo>
                  <a:pt x="155" y="100"/>
                </a:lnTo>
                <a:lnTo>
                  <a:pt x="156" y="100"/>
                </a:lnTo>
                <a:lnTo>
                  <a:pt x="155" y="98"/>
                </a:lnTo>
                <a:close/>
                <a:moveTo>
                  <a:pt x="336" y="253"/>
                </a:moveTo>
                <a:lnTo>
                  <a:pt x="336" y="253"/>
                </a:lnTo>
                <a:lnTo>
                  <a:pt x="335" y="253"/>
                </a:lnTo>
                <a:lnTo>
                  <a:pt x="336" y="253"/>
                </a:lnTo>
                <a:close/>
                <a:moveTo>
                  <a:pt x="171" y="344"/>
                </a:moveTo>
                <a:lnTo>
                  <a:pt x="171" y="344"/>
                </a:lnTo>
                <a:lnTo>
                  <a:pt x="171" y="347"/>
                </a:lnTo>
                <a:lnTo>
                  <a:pt x="172" y="346"/>
                </a:lnTo>
                <a:lnTo>
                  <a:pt x="171" y="344"/>
                </a:lnTo>
                <a:close/>
                <a:moveTo>
                  <a:pt x="169" y="13"/>
                </a:moveTo>
                <a:lnTo>
                  <a:pt x="169" y="13"/>
                </a:lnTo>
                <a:lnTo>
                  <a:pt x="172" y="13"/>
                </a:lnTo>
                <a:lnTo>
                  <a:pt x="169" y="13"/>
                </a:lnTo>
                <a:close/>
                <a:moveTo>
                  <a:pt x="183" y="305"/>
                </a:moveTo>
                <a:lnTo>
                  <a:pt x="183" y="305"/>
                </a:lnTo>
                <a:lnTo>
                  <a:pt x="183" y="306"/>
                </a:lnTo>
                <a:lnTo>
                  <a:pt x="183" y="305"/>
                </a:lnTo>
                <a:close/>
                <a:moveTo>
                  <a:pt x="218" y="330"/>
                </a:moveTo>
                <a:lnTo>
                  <a:pt x="218" y="330"/>
                </a:lnTo>
                <a:lnTo>
                  <a:pt x="216" y="331"/>
                </a:lnTo>
                <a:lnTo>
                  <a:pt x="220" y="331"/>
                </a:lnTo>
                <a:lnTo>
                  <a:pt x="220" y="330"/>
                </a:lnTo>
                <a:lnTo>
                  <a:pt x="218" y="330"/>
                </a:lnTo>
                <a:close/>
                <a:moveTo>
                  <a:pt x="341" y="82"/>
                </a:moveTo>
                <a:lnTo>
                  <a:pt x="341" y="82"/>
                </a:lnTo>
                <a:lnTo>
                  <a:pt x="343" y="81"/>
                </a:lnTo>
                <a:lnTo>
                  <a:pt x="341" y="82"/>
                </a:lnTo>
                <a:close/>
                <a:moveTo>
                  <a:pt x="30" y="229"/>
                </a:moveTo>
                <a:lnTo>
                  <a:pt x="30" y="229"/>
                </a:lnTo>
                <a:lnTo>
                  <a:pt x="32" y="227"/>
                </a:lnTo>
                <a:lnTo>
                  <a:pt x="30" y="229"/>
                </a:lnTo>
                <a:close/>
                <a:moveTo>
                  <a:pt x="24" y="279"/>
                </a:moveTo>
                <a:lnTo>
                  <a:pt x="24" y="279"/>
                </a:lnTo>
                <a:lnTo>
                  <a:pt x="24" y="278"/>
                </a:lnTo>
                <a:lnTo>
                  <a:pt x="24" y="279"/>
                </a:lnTo>
                <a:close/>
                <a:moveTo>
                  <a:pt x="278" y="13"/>
                </a:moveTo>
                <a:lnTo>
                  <a:pt x="278" y="13"/>
                </a:lnTo>
                <a:lnTo>
                  <a:pt x="275" y="13"/>
                </a:lnTo>
                <a:lnTo>
                  <a:pt x="278" y="13"/>
                </a:lnTo>
                <a:close/>
                <a:moveTo>
                  <a:pt x="193" y="136"/>
                </a:moveTo>
                <a:lnTo>
                  <a:pt x="193" y="136"/>
                </a:lnTo>
                <a:lnTo>
                  <a:pt x="194" y="136"/>
                </a:lnTo>
                <a:lnTo>
                  <a:pt x="193" y="136"/>
                </a:lnTo>
                <a:close/>
                <a:moveTo>
                  <a:pt x="41" y="59"/>
                </a:moveTo>
                <a:lnTo>
                  <a:pt x="41" y="59"/>
                </a:lnTo>
                <a:lnTo>
                  <a:pt x="43" y="57"/>
                </a:lnTo>
                <a:lnTo>
                  <a:pt x="43" y="55"/>
                </a:lnTo>
                <a:lnTo>
                  <a:pt x="41" y="59"/>
                </a:lnTo>
                <a:close/>
                <a:moveTo>
                  <a:pt x="177" y="303"/>
                </a:moveTo>
                <a:lnTo>
                  <a:pt x="177" y="303"/>
                </a:lnTo>
                <a:lnTo>
                  <a:pt x="178" y="305"/>
                </a:lnTo>
                <a:lnTo>
                  <a:pt x="178" y="303"/>
                </a:lnTo>
                <a:lnTo>
                  <a:pt x="177" y="303"/>
                </a:lnTo>
                <a:close/>
                <a:moveTo>
                  <a:pt x="231" y="52"/>
                </a:moveTo>
                <a:lnTo>
                  <a:pt x="231" y="52"/>
                </a:lnTo>
                <a:lnTo>
                  <a:pt x="229" y="51"/>
                </a:lnTo>
                <a:lnTo>
                  <a:pt x="231" y="52"/>
                </a:lnTo>
                <a:close/>
                <a:moveTo>
                  <a:pt x="134" y="25"/>
                </a:moveTo>
                <a:lnTo>
                  <a:pt x="134" y="25"/>
                </a:lnTo>
                <a:lnTo>
                  <a:pt x="136" y="25"/>
                </a:lnTo>
                <a:lnTo>
                  <a:pt x="134" y="25"/>
                </a:lnTo>
                <a:close/>
                <a:moveTo>
                  <a:pt x="349" y="212"/>
                </a:moveTo>
                <a:lnTo>
                  <a:pt x="349" y="212"/>
                </a:lnTo>
                <a:lnTo>
                  <a:pt x="350" y="213"/>
                </a:lnTo>
                <a:lnTo>
                  <a:pt x="350" y="212"/>
                </a:lnTo>
                <a:lnTo>
                  <a:pt x="349" y="212"/>
                </a:lnTo>
                <a:close/>
                <a:moveTo>
                  <a:pt x="350" y="218"/>
                </a:moveTo>
                <a:lnTo>
                  <a:pt x="350" y="218"/>
                </a:lnTo>
                <a:lnTo>
                  <a:pt x="350" y="216"/>
                </a:lnTo>
                <a:lnTo>
                  <a:pt x="350" y="218"/>
                </a:lnTo>
                <a:close/>
                <a:moveTo>
                  <a:pt x="180" y="267"/>
                </a:moveTo>
                <a:lnTo>
                  <a:pt x="180" y="267"/>
                </a:lnTo>
                <a:lnTo>
                  <a:pt x="180" y="265"/>
                </a:lnTo>
                <a:lnTo>
                  <a:pt x="178" y="267"/>
                </a:lnTo>
                <a:lnTo>
                  <a:pt x="180" y="267"/>
                </a:lnTo>
                <a:close/>
                <a:moveTo>
                  <a:pt x="366" y="294"/>
                </a:moveTo>
                <a:lnTo>
                  <a:pt x="366" y="294"/>
                </a:lnTo>
                <a:lnTo>
                  <a:pt x="366" y="292"/>
                </a:lnTo>
                <a:lnTo>
                  <a:pt x="366" y="294"/>
                </a:lnTo>
                <a:close/>
                <a:moveTo>
                  <a:pt x="163" y="134"/>
                </a:moveTo>
                <a:lnTo>
                  <a:pt x="163" y="134"/>
                </a:lnTo>
                <a:lnTo>
                  <a:pt x="163" y="136"/>
                </a:lnTo>
                <a:lnTo>
                  <a:pt x="163" y="134"/>
                </a:lnTo>
                <a:close/>
                <a:moveTo>
                  <a:pt x="21" y="62"/>
                </a:moveTo>
                <a:lnTo>
                  <a:pt x="21" y="62"/>
                </a:lnTo>
                <a:lnTo>
                  <a:pt x="19" y="63"/>
                </a:lnTo>
                <a:lnTo>
                  <a:pt x="21" y="62"/>
                </a:lnTo>
                <a:close/>
                <a:moveTo>
                  <a:pt x="19" y="153"/>
                </a:moveTo>
                <a:lnTo>
                  <a:pt x="19" y="153"/>
                </a:lnTo>
                <a:lnTo>
                  <a:pt x="21" y="152"/>
                </a:lnTo>
                <a:lnTo>
                  <a:pt x="19" y="153"/>
                </a:lnTo>
                <a:close/>
                <a:moveTo>
                  <a:pt x="25" y="327"/>
                </a:moveTo>
                <a:lnTo>
                  <a:pt x="25" y="327"/>
                </a:lnTo>
                <a:lnTo>
                  <a:pt x="25" y="325"/>
                </a:lnTo>
                <a:lnTo>
                  <a:pt x="25" y="327"/>
                </a:lnTo>
                <a:close/>
                <a:moveTo>
                  <a:pt x="175" y="257"/>
                </a:moveTo>
                <a:lnTo>
                  <a:pt x="175" y="257"/>
                </a:lnTo>
                <a:lnTo>
                  <a:pt x="177" y="257"/>
                </a:lnTo>
                <a:lnTo>
                  <a:pt x="175" y="257"/>
                </a:lnTo>
                <a:close/>
                <a:moveTo>
                  <a:pt x="161" y="139"/>
                </a:moveTo>
                <a:lnTo>
                  <a:pt x="161" y="139"/>
                </a:lnTo>
                <a:lnTo>
                  <a:pt x="163" y="139"/>
                </a:lnTo>
                <a:lnTo>
                  <a:pt x="161" y="139"/>
                </a:lnTo>
                <a:close/>
                <a:moveTo>
                  <a:pt x="305" y="339"/>
                </a:moveTo>
                <a:lnTo>
                  <a:pt x="305" y="339"/>
                </a:lnTo>
                <a:lnTo>
                  <a:pt x="306" y="339"/>
                </a:lnTo>
                <a:lnTo>
                  <a:pt x="305" y="339"/>
                </a:lnTo>
                <a:close/>
                <a:moveTo>
                  <a:pt x="120" y="369"/>
                </a:moveTo>
                <a:lnTo>
                  <a:pt x="120" y="369"/>
                </a:lnTo>
                <a:lnTo>
                  <a:pt x="119" y="369"/>
                </a:lnTo>
                <a:lnTo>
                  <a:pt x="120" y="371"/>
                </a:lnTo>
                <a:lnTo>
                  <a:pt x="120" y="369"/>
                </a:lnTo>
                <a:close/>
                <a:moveTo>
                  <a:pt x="335" y="106"/>
                </a:moveTo>
                <a:lnTo>
                  <a:pt x="335" y="106"/>
                </a:lnTo>
                <a:lnTo>
                  <a:pt x="336" y="106"/>
                </a:lnTo>
                <a:lnTo>
                  <a:pt x="335" y="104"/>
                </a:lnTo>
                <a:lnTo>
                  <a:pt x="335" y="106"/>
                </a:lnTo>
                <a:close/>
                <a:moveTo>
                  <a:pt x="142" y="111"/>
                </a:moveTo>
                <a:lnTo>
                  <a:pt x="142" y="111"/>
                </a:lnTo>
                <a:lnTo>
                  <a:pt x="141" y="111"/>
                </a:lnTo>
                <a:lnTo>
                  <a:pt x="142" y="112"/>
                </a:lnTo>
                <a:lnTo>
                  <a:pt x="142" y="111"/>
                </a:lnTo>
                <a:close/>
                <a:moveTo>
                  <a:pt x="14" y="60"/>
                </a:moveTo>
                <a:lnTo>
                  <a:pt x="14" y="60"/>
                </a:lnTo>
                <a:lnTo>
                  <a:pt x="16" y="59"/>
                </a:lnTo>
                <a:lnTo>
                  <a:pt x="14" y="60"/>
                </a:lnTo>
                <a:close/>
                <a:moveTo>
                  <a:pt x="194" y="331"/>
                </a:moveTo>
                <a:lnTo>
                  <a:pt x="194" y="331"/>
                </a:lnTo>
                <a:lnTo>
                  <a:pt x="194" y="330"/>
                </a:lnTo>
                <a:lnTo>
                  <a:pt x="194" y="331"/>
                </a:lnTo>
                <a:close/>
                <a:moveTo>
                  <a:pt x="155" y="21"/>
                </a:moveTo>
                <a:lnTo>
                  <a:pt x="155" y="21"/>
                </a:lnTo>
                <a:lnTo>
                  <a:pt x="155" y="22"/>
                </a:lnTo>
                <a:lnTo>
                  <a:pt x="156" y="22"/>
                </a:lnTo>
                <a:lnTo>
                  <a:pt x="155" y="21"/>
                </a:lnTo>
                <a:close/>
                <a:moveTo>
                  <a:pt x="152" y="40"/>
                </a:moveTo>
                <a:lnTo>
                  <a:pt x="152" y="40"/>
                </a:lnTo>
                <a:lnTo>
                  <a:pt x="150" y="41"/>
                </a:lnTo>
                <a:lnTo>
                  <a:pt x="152" y="41"/>
                </a:lnTo>
                <a:lnTo>
                  <a:pt x="152" y="40"/>
                </a:lnTo>
                <a:close/>
                <a:moveTo>
                  <a:pt x="51" y="350"/>
                </a:moveTo>
                <a:lnTo>
                  <a:pt x="51" y="350"/>
                </a:lnTo>
                <a:lnTo>
                  <a:pt x="49" y="349"/>
                </a:lnTo>
                <a:lnTo>
                  <a:pt x="51" y="350"/>
                </a:lnTo>
                <a:close/>
                <a:moveTo>
                  <a:pt x="180" y="130"/>
                </a:moveTo>
                <a:lnTo>
                  <a:pt x="180" y="130"/>
                </a:lnTo>
                <a:lnTo>
                  <a:pt x="182" y="128"/>
                </a:lnTo>
                <a:lnTo>
                  <a:pt x="180" y="128"/>
                </a:lnTo>
                <a:lnTo>
                  <a:pt x="180" y="130"/>
                </a:lnTo>
                <a:close/>
                <a:moveTo>
                  <a:pt x="188" y="350"/>
                </a:moveTo>
                <a:lnTo>
                  <a:pt x="188" y="350"/>
                </a:lnTo>
                <a:lnTo>
                  <a:pt x="188" y="349"/>
                </a:lnTo>
                <a:lnTo>
                  <a:pt x="188" y="350"/>
                </a:lnTo>
                <a:close/>
                <a:moveTo>
                  <a:pt x="343" y="100"/>
                </a:moveTo>
                <a:lnTo>
                  <a:pt x="343" y="100"/>
                </a:lnTo>
                <a:lnTo>
                  <a:pt x="341" y="100"/>
                </a:lnTo>
                <a:lnTo>
                  <a:pt x="343" y="100"/>
                </a:lnTo>
                <a:close/>
                <a:moveTo>
                  <a:pt x="226" y="29"/>
                </a:moveTo>
                <a:lnTo>
                  <a:pt x="226" y="29"/>
                </a:lnTo>
                <a:lnTo>
                  <a:pt x="226" y="27"/>
                </a:lnTo>
                <a:lnTo>
                  <a:pt x="226" y="29"/>
                </a:lnTo>
                <a:close/>
                <a:moveTo>
                  <a:pt x="141" y="71"/>
                </a:moveTo>
                <a:lnTo>
                  <a:pt x="141" y="71"/>
                </a:lnTo>
                <a:lnTo>
                  <a:pt x="141" y="70"/>
                </a:lnTo>
                <a:lnTo>
                  <a:pt x="141" y="71"/>
                </a:lnTo>
                <a:close/>
                <a:moveTo>
                  <a:pt x="172" y="268"/>
                </a:moveTo>
                <a:lnTo>
                  <a:pt x="172" y="268"/>
                </a:lnTo>
                <a:lnTo>
                  <a:pt x="174" y="267"/>
                </a:lnTo>
                <a:lnTo>
                  <a:pt x="172" y="268"/>
                </a:lnTo>
                <a:close/>
                <a:moveTo>
                  <a:pt x="171" y="131"/>
                </a:moveTo>
                <a:lnTo>
                  <a:pt x="171" y="131"/>
                </a:lnTo>
                <a:lnTo>
                  <a:pt x="169" y="131"/>
                </a:lnTo>
                <a:lnTo>
                  <a:pt x="171" y="131"/>
                </a:lnTo>
                <a:close/>
                <a:moveTo>
                  <a:pt x="224" y="60"/>
                </a:moveTo>
                <a:lnTo>
                  <a:pt x="224" y="60"/>
                </a:lnTo>
                <a:lnTo>
                  <a:pt x="224" y="62"/>
                </a:lnTo>
                <a:lnTo>
                  <a:pt x="224" y="60"/>
                </a:lnTo>
                <a:close/>
                <a:moveTo>
                  <a:pt x="350" y="171"/>
                </a:moveTo>
                <a:lnTo>
                  <a:pt x="350" y="171"/>
                </a:lnTo>
                <a:lnTo>
                  <a:pt x="349" y="171"/>
                </a:lnTo>
                <a:lnTo>
                  <a:pt x="350" y="171"/>
                </a:lnTo>
                <a:close/>
                <a:moveTo>
                  <a:pt x="71" y="25"/>
                </a:moveTo>
                <a:lnTo>
                  <a:pt x="71" y="25"/>
                </a:lnTo>
                <a:lnTo>
                  <a:pt x="71" y="27"/>
                </a:lnTo>
                <a:lnTo>
                  <a:pt x="71" y="25"/>
                </a:lnTo>
                <a:close/>
                <a:moveTo>
                  <a:pt x="311" y="33"/>
                </a:moveTo>
                <a:lnTo>
                  <a:pt x="311" y="33"/>
                </a:lnTo>
                <a:lnTo>
                  <a:pt x="311" y="32"/>
                </a:lnTo>
                <a:lnTo>
                  <a:pt x="311" y="33"/>
                </a:lnTo>
                <a:close/>
                <a:moveTo>
                  <a:pt x="207" y="131"/>
                </a:moveTo>
                <a:lnTo>
                  <a:pt x="207" y="131"/>
                </a:lnTo>
                <a:lnTo>
                  <a:pt x="207" y="133"/>
                </a:lnTo>
                <a:lnTo>
                  <a:pt x="207" y="130"/>
                </a:lnTo>
                <a:lnTo>
                  <a:pt x="207" y="131"/>
                </a:lnTo>
                <a:close/>
                <a:moveTo>
                  <a:pt x="177" y="287"/>
                </a:moveTo>
                <a:lnTo>
                  <a:pt x="177" y="287"/>
                </a:lnTo>
                <a:lnTo>
                  <a:pt x="177" y="286"/>
                </a:lnTo>
                <a:lnTo>
                  <a:pt x="177" y="287"/>
                </a:lnTo>
                <a:close/>
                <a:moveTo>
                  <a:pt x="218" y="354"/>
                </a:moveTo>
                <a:lnTo>
                  <a:pt x="218" y="354"/>
                </a:lnTo>
                <a:lnTo>
                  <a:pt x="218" y="355"/>
                </a:lnTo>
                <a:lnTo>
                  <a:pt x="218" y="354"/>
                </a:lnTo>
                <a:close/>
                <a:moveTo>
                  <a:pt x="89" y="46"/>
                </a:moveTo>
                <a:lnTo>
                  <a:pt x="89" y="46"/>
                </a:lnTo>
                <a:lnTo>
                  <a:pt x="90" y="46"/>
                </a:lnTo>
                <a:lnTo>
                  <a:pt x="90" y="44"/>
                </a:lnTo>
                <a:lnTo>
                  <a:pt x="89" y="46"/>
                </a:lnTo>
                <a:close/>
                <a:moveTo>
                  <a:pt x="193" y="268"/>
                </a:moveTo>
                <a:lnTo>
                  <a:pt x="193" y="268"/>
                </a:lnTo>
                <a:lnTo>
                  <a:pt x="191" y="270"/>
                </a:lnTo>
                <a:lnTo>
                  <a:pt x="193" y="270"/>
                </a:lnTo>
                <a:lnTo>
                  <a:pt x="193" y="268"/>
                </a:lnTo>
                <a:close/>
                <a:moveTo>
                  <a:pt x="234" y="333"/>
                </a:moveTo>
                <a:lnTo>
                  <a:pt x="234" y="333"/>
                </a:lnTo>
                <a:lnTo>
                  <a:pt x="234" y="335"/>
                </a:lnTo>
                <a:lnTo>
                  <a:pt x="234" y="333"/>
                </a:lnTo>
                <a:close/>
                <a:moveTo>
                  <a:pt x="352" y="303"/>
                </a:moveTo>
                <a:lnTo>
                  <a:pt x="352" y="303"/>
                </a:lnTo>
                <a:lnTo>
                  <a:pt x="354" y="303"/>
                </a:lnTo>
                <a:lnTo>
                  <a:pt x="352" y="303"/>
                </a:lnTo>
                <a:close/>
                <a:moveTo>
                  <a:pt x="205" y="363"/>
                </a:moveTo>
                <a:lnTo>
                  <a:pt x="205" y="363"/>
                </a:lnTo>
                <a:lnTo>
                  <a:pt x="207" y="363"/>
                </a:lnTo>
                <a:lnTo>
                  <a:pt x="205" y="363"/>
                </a:lnTo>
                <a:close/>
                <a:moveTo>
                  <a:pt x="48" y="90"/>
                </a:moveTo>
                <a:lnTo>
                  <a:pt x="48" y="90"/>
                </a:lnTo>
                <a:lnTo>
                  <a:pt x="48" y="92"/>
                </a:lnTo>
                <a:lnTo>
                  <a:pt x="48" y="90"/>
                </a:lnTo>
                <a:close/>
                <a:moveTo>
                  <a:pt x="178" y="120"/>
                </a:moveTo>
                <a:lnTo>
                  <a:pt x="178" y="120"/>
                </a:lnTo>
                <a:lnTo>
                  <a:pt x="178" y="119"/>
                </a:lnTo>
                <a:lnTo>
                  <a:pt x="177" y="120"/>
                </a:lnTo>
                <a:lnTo>
                  <a:pt x="178" y="120"/>
                </a:lnTo>
                <a:close/>
                <a:moveTo>
                  <a:pt x="360" y="270"/>
                </a:moveTo>
                <a:lnTo>
                  <a:pt x="360" y="270"/>
                </a:lnTo>
                <a:lnTo>
                  <a:pt x="360" y="272"/>
                </a:lnTo>
                <a:lnTo>
                  <a:pt x="360" y="270"/>
                </a:lnTo>
                <a:close/>
                <a:moveTo>
                  <a:pt x="194" y="59"/>
                </a:moveTo>
                <a:lnTo>
                  <a:pt x="194" y="59"/>
                </a:lnTo>
                <a:lnTo>
                  <a:pt x="196" y="59"/>
                </a:lnTo>
                <a:lnTo>
                  <a:pt x="194" y="59"/>
                </a:lnTo>
                <a:close/>
                <a:moveTo>
                  <a:pt x="201" y="357"/>
                </a:moveTo>
                <a:lnTo>
                  <a:pt x="201" y="357"/>
                </a:lnTo>
                <a:lnTo>
                  <a:pt x="201" y="358"/>
                </a:lnTo>
                <a:lnTo>
                  <a:pt x="201" y="357"/>
                </a:lnTo>
                <a:close/>
                <a:moveTo>
                  <a:pt x="309" y="24"/>
                </a:moveTo>
                <a:lnTo>
                  <a:pt x="309" y="24"/>
                </a:lnTo>
                <a:lnTo>
                  <a:pt x="308" y="25"/>
                </a:lnTo>
                <a:lnTo>
                  <a:pt x="309" y="25"/>
                </a:lnTo>
                <a:lnTo>
                  <a:pt x="309" y="24"/>
                </a:lnTo>
                <a:close/>
                <a:moveTo>
                  <a:pt x="350" y="149"/>
                </a:moveTo>
                <a:lnTo>
                  <a:pt x="350" y="149"/>
                </a:lnTo>
                <a:lnTo>
                  <a:pt x="349" y="149"/>
                </a:lnTo>
                <a:lnTo>
                  <a:pt x="349" y="150"/>
                </a:lnTo>
                <a:lnTo>
                  <a:pt x="350" y="149"/>
                </a:lnTo>
                <a:close/>
                <a:moveTo>
                  <a:pt x="205" y="355"/>
                </a:moveTo>
                <a:lnTo>
                  <a:pt x="205" y="355"/>
                </a:lnTo>
                <a:lnTo>
                  <a:pt x="204" y="355"/>
                </a:lnTo>
                <a:lnTo>
                  <a:pt x="205" y="355"/>
                </a:lnTo>
                <a:close/>
                <a:moveTo>
                  <a:pt x="229" y="41"/>
                </a:moveTo>
                <a:lnTo>
                  <a:pt x="229" y="41"/>
                </a:lnTo>
                <a:lnTo>
                  <a:pt x="231" y="41"/>
                </a:lnTo>
                <a:lnTo>
                  <a:pt x="231" y="40"/>
                </a:lnTo>
                <a:lnTo>
                  <a:pt x="229" y="41"/>
                </a:lnTo>
                <a:close/>
                <a:moveTo>
                  <a:pt x="144" y="360"/>
                </a:moveTo>
                <a:lnTo>
                  <a:pt x="144" y="360"/>
                </a:lnTo>
                <a:lnTo>
                  <a:pt x="144" y="361"/>
                </a:lnTo>
                <a:lnTo>
                  <a:pt x="145" y="360"/>
                </a:lnTo>
                <a:lnTo>
                  <a:pt x="144" y="360"/>
                </a:lnTo>
                <a:close/>
                <a:moveTo>
                  <a:pt x="32" y="96"/>
                </a:moveTo>
                <a:lnTo>
                  <a:pt x="32" y="96"/>
                </a:lnTo>
                <a:lnTo>
                  <a:pt x="30" y="96"/>
                </a:lnTo>
                <a:lnTo>
                  <a:pt x="32" y="98"/>
                </a:lnTo>
                <a:lnTo>
                  <a:pt x="32" y="96"/>
                </a:lnTo>
                <a:close/>
                <a:moveTo>
                  <a:pt x="224" y="295"/>
                </a:moveTo>
                <a:lnTo>
                  <a:pt x="224" y="295"/>
                </a:lnTo>
                <a:close/>
                <a:moveTo>
                  <a:pt x="153" y="273"/>
                </a:moveTo>
                <a:lnTo>
                  <a:pt x="153" y="273"/>
                </a:lnTo>
                <a:lnTo>
                  <a:pt x="153" y="275"/>
                </a:lnTo>
                <a:lnTo>
                  <a:pt x="153" y="273"/>
                </a:lnTo>
                <a:close/>
                <a:moveTo>
                  <a:pt x="21" y="287"/>
                </a:moveTo>
                <a:lnTo>
                  <a:pt x="21" y="287"/>
                </a:lnTo>
                <a:lnTo>
                  <a:pt x="21" y="289"/>
                </a:lnTo>
                <a:lnTo>
                  <a:pt x="21" y="287"/>
                </a:lnTo>
                <a:close/>
                <a:moveTo>
                  <a:pt x="33" y="316"/>
                </a:moveTo>
                <a:lnTo>
                  <a:pt x="33" y="316"/>
                </a:lnTo>
                <a:lnTo>
                  <a:pt x="33" y="314"/>
                </a:lnTo>
                <a:lnTo>
                  <a:pt x="33" y="316"/>
                </a:lnTo>
                <a:close/>
                <a:moveTo>
                  <a:pt x="182" y="243"/>
                </a:moveTo>
                <a:lnTo>
                  <a:pt x="182" y="243"/>
                </a:lnTo>
                <a:lnTo>
                  <a:pt x="182" y="242"/>
                </a:lnTo>
                <a:lnTo>
                  <a:pt x="180" y="242"/>
                </a:lnTo>
                <a:lnTo>
                  <a:pt x="182" y="243"/>
                </a:lnTo>
                <a:close/>
                <a:moveTo>
                  <a:pt x="54" y="320"/>
                </a:moveTo>
                <a:lnTo>
                  <a:pt x="54" y="320"/>
                </a:lnTo>
                <a:lnTo>
                  <a:pt x="54" y="317"/>
                </a:lnTo>
                <a:lnTo>
                  <a:pt x="54" y="320"/>
                </a:lnTo>
                <a:close/>
                <a:moveTo>
                  <a:pt x="35" y="112"/>
                </a:moveTo>
                <a:lnTo>
                  <a:pt x="35" y="112"/>
                </a:lnTo>
                <a:lnTo>
                  <a:pt x="35" y="111"/>
                </a:lnTo>
                <a:lnTo>
                  <a:pt x="35" y="112"/>
                </a:lnTo>
                <a:close/>
                <a:moveTo>
                  <a:pt x="152" y="331"/>
                </a:moveTo>
                <a:lnTo>
                  <a:pt x="152" y="331"/>
                </a:lnTo>
                <a:close/>
                <a:moveTo>
                  <a:pt x="27" y="335"/>
                </a:moveTo>
                <a:lnTo>
                  <a:pt x="27" y="335"/>
                </a:lnTo>
                <a:lnTo>
                  <a:pt x="27" y="333"/>
                </a:lnTo>
                <a:lnTo>
                  <a:pt x="27" y="335"/>
                </a:lnTo>
                <a:close/>
                <a:moveTo>
                  <a:pt x="19" y="338"/>
                </a:moveTo>
                <a:lnTo>
                  <a:pt x="19" y="338"/>
                </a:lnTo>
                <a:lnTo>
                  <a:pt x="21" y="338"/>
                </a:lnTo>
                <a:lnTo>
                  <a:pt x="19" y="336"/>
                </a:lnTo>
                <a:lnTo>
                  <a:pt x="19" y="338"/>
                </a:lnTo>
                <a:close/>
                <a:moveTo>
                  <a:pt x="166" y="358"/>
                </a:moveTo>
                <a:lnTo>
                  <a:pt x="166" y="358"/>
                </a:lnTo>
                <a:lnTo>
                  <a:pt x="164" y="358"/>
                </a:lnTo>
                <a:lnTo>
                  <a:pt x="166" y="358"/>
                </a:lnTo>
                <a:close/>
                <a:moveTo>
                  <a:pt x="33" y="355"/>
                </a:moveTo>
                <a:lnTo>
                  <a:pt x="33" y="355"/>
                </a:lnTo>
                <a:lnTo>
                  <a:pt x="35" y="357"/>
                </a:lnTo>
                <a:lnTo>
                  <a:pt x="33" y="355"/>
                </a:lnTo>
                <a:close/>
                <a:moveTo>
                  <a:pt x="133" y="76"/>
                </a:moveTo>
                <a:lnTo>
                  <a:pt x="133" y="76"/>
                </a:lnTo>
                <a:lnTo>
                  <a:pt x="134" y="74"/>
                </a:lnTo>
                <a:lnTo>
                  <a:pt x="133" y="76"/>
                </a:lnTo>
                <a:close/>
                <a:moveTo>
                  <a:pt x="22" y="147"/>
                </a:moveTo>
                <a:lnTo>
                  <a:pt x="22" y="147"/>
                </a:lnTo>
                <a:lnTo>
                  <a:pt x="22" y="145"/>
                </a:lnTo>
                <a:lnTo>
                  <a:pt x="22" y="147"/>
                </a:lnTo>
                <a:close/>
                <a:moveTo>
                  <a:pt x="7" y="150"/>
                </a:moveTo>
                <a:lnTo>
                  <a:pt x="7" y="150"/>
                </a:lnTo>
                <a:lnTo>
                  <a:pt x="7" y="149"/>
                </a:lnTo>
                <a:lnTo>
                  <a:pt x="7" y="150"/>
                </a:lnTo>
                <a:close/>
                <a:moveTo>
                  <a:pt x="145" y="81"/>
                </a:moveTo>
                <a:lnTo>
                  <a:pt x="145" y="81"/>
                </a:lnTo>
                <a:lnTo>
                  <a:pt x="145" y="82"/>
                </a:lnTo>
                <a:lnTo>
                  <a:pt x="145" y="81"/>
                </a:lnTo>
                <a:close/>
                <a:moveTo>
                  <a:pt x="18" y="231"/>
                </a:moveTo>
                <a:lnTo>
                  <a:pt x="18" y="231"/>
                </a:lnTo>
                <a:lnTo>
                  <a:pt x="18" y="232"/>
                </a:lnTo>
                <a:lnTo>
                  <a:pt x="18" y="231"/>
                </a:lnTo>
                <a:close/>
                <a:moveTo>
                  <a:pt x="226" y="57"/>
                </a:moveTo>
                <a:lnTo>
                  <a:pt x="226" y="57"/>
                </a:lnTo>
                <a:lnTo>
                  <a:pt x="226" y="59"/>
                </a:lnTo>
                <a:lnTo>
                  <a:pt x="226" y="57"/>
                </a:lnTo>
                <a:close/>
                <a:moveTo>
                  <a:pt x="201" y="242"/>
                </a:moveTo>
                <a:lnTo>
                  <a:pt x="201" y="242"/>
                </a:lnTo>
                <a:lnTo>
                  <a:pt x="201" y="240"/>
                </a:lnTo>
                <a:lnTo>
                  <a:pt x="201" y="242"/>
                </a:lnTo>
                <a:close/>
                <a:moveTo>
                  <a:pt x="137" y="51"/>
                </a:moveTo>
                <a:lnTo>
                  <a:pt x="137" y="51"/>
                </a:lnTo>
                <a:lnTo>
                  <a:pt x="136" y="51"/>
                </a:lnTo>
                <a:lnTo>
                  <a:pt x="137" y="51"/>
                </a:lnTo>
                <a:close/>
                <a:moveTo>
                  <a:pt x="343" y="316"/>
                </a:moveTo>
                <a:lnTo>
                  <a:pt x="343" y="316"/>
                </a:lnTo>
                <a:lnTo>
                  <a:pt x="343" y="314"/>
                </a:lnTo>
                <a:lnTo>
                  <a:pt x="343" y="316"/>
                </a:lnTo>
                <a:close/>
                <a:moveTo>
                  <a:pt x="223" y="33"/>
                </a:moveTo>
                <a:lnTo>
                  <a:pt x="223" y="33"/>
                </a:lnTo>
                <a:lnTo>
                  <a:pt x="224" y="32"/>
                </a:lnTo>
                <a:lnTo>
                  <a:pt x="223" y="33"/>
                </a:lnTo>
                <a:close/>
                <a:moveTo>
                  <a:pt x="327" y="33"/>
                </a:moveTo>
                <a:lnTo>
                  <a:pt x="327" y="33"/>
                </a:lnTo>
                <a:lnTo>
                  <a:pt x="327" y="32"/>
                </a:lnTo>
                <a:lnTo>
                  <a:pt x="327" y="33"/>
                </a:lnTo>
                <a:close/>
                <a:moveTo>
                  <a:pt x="186" y="309"/>
                </a:moveTo>
                <a:lnTo>
                  <a:pt x="186" y="309"/>
                </a:lnTo>
                <a:lnTo>
                  <a:pt x="186" y="306"/>
                </a:lnTo>
                <a:lnTo>
                  <a:pt x="186" y="309"/>
                </a:lnTo>
                <a:close/>
                <a:moveTo>
                  <a:pt x="117" y="349"/>
                </a:moveTo>
                <a:lnTo>
                  <a:pt x="117" y="349"/>
                </a:lnTo>
                <a:lnTo>
                  <a:pt x="115" y="349"/>
                </a:lnTo>
                <a:lnTo>
                  <a:pt x="117" y="349"/>
                </a:lnTo>
                <a:close/>
                <a:moveTo>
                  <a:pt x="343" y="109"/>
                </a:moveTo>
                <a:lnTo>
                  <a:pt x="343" y="109"/>
                </a:lnTo>
                <a:lnTo>
                  <a:pt x="343" y="111"/>
                </a:lnTo>
                <a:lnTo>
                  <a:pt x="343" y="109"/>
                </a:lnTo>
                <a:close/>
                <a:moveTo>
                  <a:pt x="213" y="300"/>
                </a:moveTo>
                <a:lnTo>
                  <a:pt x="213" y="300"/>
                </a:lnTo>
                <a:lnTo>
                  <a:pt x="213" y="302"/>
                </a:lnTo>
                <a:lnTo>
                  <a:pt x="213" y="300"/>
                </a:lnTo>
                <a:close/>
                <a:moveTo>
                  <a:pt x="341" y="298"/>
                </a:moveTo>
                <a:lnTo>
                  <a:pt x="341" y="298"/>
                </a:lnTo>
                <a:close/>
                <a:moveTo>
                  <a:pt x="155" y="297"/>
                </a:moveTo>
                <a:lnTo>
                  <a:pt x="155" y="297"/>
                </a:lnTo>
                <a:lnTo>
                  <a:pt x="155" y="295"/>
                </a:lnTo>
                <a:lnTo>
                  <a:pt x="155" y="297"/>
                </a:lnTo>
                <a:close/>
                <a:moveTo>
                  <a:pt x="208" y="349"/>
                </a:moveTo>
                <a:lnTo>
                  <a:pt x="208" y="349"/>
                </a:lnTo>
                <a:lnTo>
                  <a:pt x="207" y="349"/>
                </a:lnTo>
                <a:lnTo>
                  <a:pt x="208" y="349"/>
                </a:lnTo>
                <a:close/>
                <a:moveTo>
                  <a:pt x="328" y="164"/>
                </a:moveTo>
                <a:lnTo>
                  <a:pt x="328" y="164"/>
                </a:lnTo>
                <a:lnTo>
                  <a:pt x="328" y="166"/>
                </a:lnTo>
                <a:lnTo>
                  <a:pt x="330" y="164"/>
                </a:lnTo>
                <a:lnTo>
                  <a:pt x="328" y="164"/>
                </a:lnTo>
                <a:close/>
                <a:moveTo>
                  <a:pt x="46" y="167"/>
                </a:moveTo>
                <a:lnTo>
                  <a:pt x="46" y="167"/>
                </a:lnTo>
                <a:close/>
                <a:moveTo>
                  <a:pt x="183" y="357"/>
                </a:moveTo>
                <a:lnTo>
                  <a:pt x="183" y="357"/>
                </a:lnTo>
                <a:lnTo>
                  <a:pt x="185" y="355"/>
                </a:lnTo>
                <a:lnTo>
                  <a:pt x="183" y="357"/>
                </a:lnTo>
                <a:close/>
                <a:moveTo>
                  <a:pt x="160" y="355"/>
                </a:moveTo>
                <a:lnTo>
                  <a:pt x="160" y="355"/>
                </a:lnTo>
                <a:lnTo>
                  <a:pt x="158" y="354"/>
                </a:lnTo>
                <a:lnTo>
                  <a:pt x="160" y="355"/>
                </a:lnTo>
                <a:close/>
                <a:moveTo>
                  <a:pt x="223" y="71"/>
                </a:moveTo>
                <a:lnTo>
                  <a:pt x="223" y="71"/>
                </a:lnTo>
                <a:lnTo>
                  <a:pt x="223" y="70"/>
                </a:lnTo>
                <a:lnTo>
                  <a:pt x="223" y="71"/>
                </a:lnTo>
                <a:close/>
                <a:moveTo>
                  <a:pt x="152" y="366"/>
                </a:moveTo>
                <a:lnTo>
                  <a:pt x="152" y="366"/>
                </a:lnTo>
                <a:lnTo>
                  <a:pt x="152" y="368"/>
                </a:lnTo>
                <a:lnTo>
                  <a:pt x="152" y="366"/>
                </a:lnTo>
                <a:close/>
                <a:moveTo>
                  <a:pt x="194" y="27"/>
                </a:moveTo>
                <a:lnTo>
                  <a:pt x="194" y="27"/>
                </a:lnTo>
                <a:close/>
                <a:moveTo>
                  <a:pt x="354" y="232"/>
                </a:moveTo>
                <a:lnTo>
                  <a:pt x="354" y="232"/>
                </a:lnTo>
                <a:close/>
                <a:moveTo>
                  <a:pt x="166" y="126"/>
                </a:moveTo>
                <a:lnTo>
                  <a:pt x="166" y="126"/>
                </a:lnTo>
                <a:lnTo>
                  <a:pt x="166" y="128"/>
                </a:lnTo>
                <a:lnTo>
                  <a:pt x="166" y="126"/>
                </a:lnTo>
                <a:close/>
                <a:moveTo>
                  <a:pt x="186" y="363"/>
                </a:moveTo>
                <a:lnTo>
                  <a:pt x="186" y="363"/>
                </a:lnTo>
                <a:close/>
                <a:moveTo>
                  <a:pt x="213" y="54"/>
                </a:moveTo>
                <a:lnTo>
                  <a:pt x="213" y="54"/>
                </a:lnTo>
                <a:lnTo>
                  <a:pt x="213" y="52"/>
                </a:lnTo>
                <a:lnTo>
                  <a:pt x="213" y="54"/>
                </a:lnTo>
                <a:close/>
                <a:moveTo>
                  <a:pt x="224" y="316"/>
                </a:moveTo>
                <a:lnTo>
                  <a:pt x="224" y="316"/>
                </a:lnTo>
                <a:close/>
                <a:moveTo>
                  <a:pt x="343" y="54"/>
                </a:moveTo>
                <a:lnTo>
                  <a:pt x="343" y="54"/>
                </a:lnTo>
                <a:lnTo>
                  <a:pt x="343" y="52"/>
                </a:lnTo>
                <a:lnTo>
                  <a:pt x="343" y="54"/>
                </a:lnTo>
                <a:close/>
                <a:moveTo>
                  <a:pt x="171" y="30"/>
                </a:moveTo>
                <a:lnTo>
                  <a:pt x="171" y="30"/>
                </a:lnTo>
                <a:lnTo>
                  <a:pt x="171" y="29"/>
                </a:lnTo>
                <a:lnTo>
                  <a:pt x="171" y="30"/>
                </a:lnTo>
                <a:close/>
                <a:moveTo>
                  <a:pt x="19" y="149"/>
                </a:moveTo>
                <a:lnTo>
                  <a:pt x="19" y="149"/>
                </a:lnTo>
                <a:lnTo>
                  <a:pt x="19" y="147"/>
                </a:lnTo>
                <a:lnTo>
                  <a:pt x="19" y="149"/>
                </a:lnTo>
                <a:close/>
                <a:moveTo>
                  <a:pt x="216" y="350"/>
                </a:moveTo>
                <a:lnTo>
                  <a:pt x="216" y="350"/>
                </a:lnTo>
                <a:lnTo>
                  <a:pt x="218" y="350"/>
                </a:lnTo>
                <a:lnTo>
                  <a:pt x="216" y="350"/>
                </a:lnTo>
                <a:close/>
                <a:moveTo>
                  <a:pt x="137" y="128"/>
                </a:moveTo>
                <a:lnTo>
                  <a:pt x="137" y="128"/>
                </a:lnTo>
                <a:close/>
                <a:moveTo>
                  <a:pt x="163" y="267"/>
                </a:moveTo>
                <a:lnTo>
                  <a:pt x="163" y="267"/>
                </a:lnTo>
                <a:close/>
                <a:moveTo>
                  <a:pt x="186" y="324"/>
                </a:moveTo>
                <a:lnTo>
                  <a:pt x="186" y="324"/>
                </a:lnTo>
                <a:close/>
                <a:moveTo>
                  <a:pt x="13" y="158"/>
                </a:moveTo>
                <a:lnTo>
                  <a:pt x="13" y="158"/>
                </a:lnTo>
                <a:lnTo>
                  <a:pt x="13" y="156"/>
                </a:lnTo>
                <a:lnTo>
                  <a:pt x="13" y="158"/>
                </a:lnTo>
                <a:close/>
                <a:moveTo>
                  <a:pt x="156" y="33"/>
                </a:moveTo>
                <a:lnTo>
                  <a:pt x="156" y="33"/>
                </a:lnTo>
                <a:lnTo>
                  <a:pt x="155" y="33"/>
                </a:lnTo>
                <a:lnTo>
                  <a:pt x="156" y="33"/>
                </a:lnTo>
                <a:close/>
                <a:moveTo>
                  <a:pt x="253" y="33"/>
                </a:moveTo>
                <a:lnTo>
                  <a:pt x="253" y="33"/>
                </a:lnTo>
                <a:lnTo>
                  <a:pt x="253" y="32"/>
                </a:lnTo>
                <a:lnTo>
                  <a:pt x="253" y="33"/>
                </a:lnTo>
                <a:close/>
                <a:moveTo>
                  <a:pt x="317" y="25"/>
                </a:moveTo>
                <a:lnTo>
                  <a:pt x="317" y="25"/>
                </a:lnTo>
                <a:lnTo>
                  <a:pt x="317" y="27"/>
                </a:lnTo>
                <a:lnTo>
                  <a:pt x="319" y="27"/>
                </a:lnTo>
                <a:lnTo>
                  <a:pt x="317" y="25"/>
                </a:lnTo>
                <a:close/>
                <a:moveTo>
                  <a:pt x="232" y="46"/>
                </a:moveTo>
                <a:lnTo>
                  <a:pt x="232" y="46"/>
                </a:lnTo>
                <a:lnTo>
                  <a:pt x="232" y="48"/>
                </a:lnTo>
                <a:lnTo>
                  <a:pt x="232" y="46"/>
                </a:lnTo>
                <a:close/>
                <a:moveTo>
                  <a:pt x="18" y="73"/>
                </a:moveTo>
                <a:lnTo>
                  <a:pt x="18" y="73"/>
                </a:lnTo>
                <a:lnTo>
                  <a:pt x="18" y="74"/>
                </a:lnTo>
                <a:lnTo>
                  <a:pt x="18" y="73"/>
                </a:lnTo>
                <a:close/>
                <a:moveTo>
                  <a:pt x="191" y="71"/>
                </a:moveTo>
                <a:lnTo>
                  <a:pt x="191" y="71"/>
                </a:lnTo>
                <a:lnTo>
                  <a:pt x="193" y="71"/>
                </a:lnTo>
                <a:lnTo>
                  <a:pt x="191" y="71"/>
                </a:lnTo>
                <a:close/>
                <a:moveTo>
                  <a:pt x="164" y="335"/>
                </a:moveTo>
                <a:lnTo>
                  <a:pt x="164" y="335"/>
                </a:lnTo>
                <a:close/>
                <a:moveTo>
                  <a:pt x="344" y="341"/>
                </a:moveTo>
                <a:lnTo>
                  <a:pt x="344" y="341"/>
                </a:lnTo>
                <a:close/>
                <a:moveTo>
                  <a:pt x="341" y="68"/>
                </a:moveTo>
                <a:lnTo>
                  <a:pt x="341" y="68"/>
                </a:lnTo>
                <a:lnTo>
                  <a:pt x="339" y="68"/>
                </a:lnTo>
                <a:lnTo>
                  <a:pt x="341" y="68"/>
                </a:lnTo>
                <a:close/>
                <a:moveTo>
                  <a:pt x="46" y="68"/>
                </a:moveTo>
                <a:lnTo>
                  <a:pt x="46" y="68"/>
                </a:lnTo>
                <a:lnTo>
                  <a:pt x="44" y="70"/>
                </a:lnTo>
                <a:lnTo>
                  <a:pt x="46" y="68"/>
                </a:lnTo>
                <a:close/>
                <a:moveTo>
                  <a:pt x="332" y="136"/>
                </a:moveTo>
                <a:lnTo>
                  <a:pt x="332" y="136"/>
                </a:lnTo>
                <a:lnTo>
                  <a:pt x="330" y="136"/>
                </a:lnTo>
                <a:lnTo>
                  <a:pt x="332" y="136"/>
                </a:lnTo>
                <a:close/>
                <a:moveTo>
                  <a:pt x="122" y="358"/>
                </a:moveTo>
                <a:lnTo>
                  <a:pt x="122" y="358"/>
                </a:lnTo>
                <a:lnTo>
                  <a:pt x="122" y="357"/>
                </a:lnTo>
                <a:lnTo>
                  <a:pt x="120" y="357"/>
                </a:lnTo>
                <a:lnTo>
                  <a:pt x="122" y="358"/>
                </a:lnTo>
                <a:close/>
                <a:moveTo>
                  <a:pt x="125" y="357"/>
                </a:moveTo>
                <a:lnTo>
                  <a:pt x="125" y="357"/>
                </a:lnTo>
                <a:lnTo>
                  <a:pt x="125" y="358"/>
                </a:lnTo>
                <a:lnTo>
                  <a:pt x="125" y="357"/>
                </a:lnTo>
                <a:close/>
                <a:moveTo>
                  <a:pt x="171" y="231"/>
                </a:moveTo>
                <a:lnTo>
                  <a:pt x="171" y="231"/>
                </a:lnTo>
                <a:close/>
                <a:moveTo>
                  <a:pt x="324" y="358"/>
                </a:moveTo>
                <a:lnTo>
                  <a:pt x="324" y="358"/>
                </a:lnTo>
                <a:lnTo>
                  <a:pt x="324" y="357"/>
                </a:lnTo>
                <a:lnTo>
                  <a:pt x="324" y="358"/>
                </a:lnTo>
                <a:close/>
              </a:path>
            </a:pathLst>
          </a:custGeom>
          <a:solidFill>
            <a:srgbClr val="CBCBCB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116" name="组合 115"/>
          <p:cNvGrpSpPr/>
          <p:nvPr/>
        </p:nvGrpSpPr>
        <p:grpSpPr>
          <a:xfrm>
            <a:off x="4500563" y="2878138"/>
            <a:ext cx="668337" cy="606425"/>
            <a:chOff x="5902423" y="1943448"/>
            <a:chExt cx="668338" cy="606426"/>
          </a:xfrm>
        </p:grpSpPr>
        <p:sp>
          <p:nvSpPr>
            <p:cNvPr id="88069" name="Freeform 175"/>
            <p:cNvSpPr>
              <a:spLocks noEditPoints="1"/>
            </p:cNvSpPr>
            <p:nvPr/>
          </p:nvSpPr>
          <p:spPr>
            <a:xfrm>
              <a:off x="5904011" y="2072036"/>
              <a:ext cx="666750" cy="477838"/>
            </a:xfrm>
            <a:custGeom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l" t="t" r="r" b="b"/>
              <a:pathLst>
                <a:path w="420" h="301">
                  <a:moveTo>
                    <a:pt x="158" y="104"/>
                  </a:moveTo>
                  <a:lnTo>
                    <a:pt x="158" y="104"/>
                  </a:lnTo>
                  <a:lnTo>
                    <a:pt x="160" y="106"/>
                  </a:lnTo>
                  <a:lnTo>
                    <a:pt x="161" y="109"/>
                  </a:lnTo>
                  <a:lnTo>
                    <a:pt x="163" y="112"/>
                  </a:lnTo>
                  <a:lnTo>
                    <a:pt x="166" y="112"/>
                  </a:lnTo>
                  <a:lnTo>
                    <a:pt x="168" y="110"/>
                  </a:lnTo>
                  <a:lnTo>
                    <a:pt x="171" y="107"/>
                  </a:lnTo>
                  <a:lnTo>
                    <a:pt x="172" y="96"/>
                  </a:lnTo>
                  <a:lnTo>
                    <a:pt x="177" y="82"/>
                  </a:lnTo>
                  <a:lnTo>
                    <a:pt x="177" y="80"/>
                  </a:lnTo>
                  <a:lnTo>
                    <a:pt x="179" y="79"/>
                  </a:lnTo>
                  <a:lnTo>
                    <a:pt x="180" y="77"/>
                  </a:lnTo>
                  <a:lnTo>
                    <a:pt x="180" y="76"/>
                  </a:lnTo>
                  <a:lnTo>
                    <a:pt x="179" y="76"/>
                  </a:lnTo>
                  <a:lnTo>
                    <a:pt x="183" y="58"/>
                  </a:lnTo>
                  <a:lnTo>
                    <a:pt x="183" y="61"/>
                  </a:lnTo>
                  <a:lnTo>
                    <a:pt x="183" y="63"/>
                  </a:lnTo>
                  <a:lnTo>
                    <a:pt x="185" y="64"/>
                  </a:lnTo>
                  <a:lnTo>
                    <a:pt x="188" y="63"/>
                  </a:lnTo>
                  <a:lnTo>
                    <a:pt x="191" y="64"/>
                  </a:lnTo>
                  <a:lnTo>
                    <a:pt x="193" y="63"/>
                  </a:lnTo>
                  <a:lnTo>
                    <a:pt x="193" y="61"/>
                  </a:lnTo>
                  <a:lnTo>
                    <a:pt x="190" y="50"/>
                  </a:lnTo>
                  <a:lnTo>
                    <a:pt x="185" y="55"/>
                  </a:lnTo>
                  <a:lnTo>
                    <a:pt x="185" y="50"/>
                  </a:lnTo>
                  <a:lnTo>
                    <a:pt x="186" y="47"/>
                  </a:lnTo>
                  <a:lnTo>
                    <a:pt x="188" y="46"/>
                  </a:lnTo>
                  <a:lnTo>
                    <a:pt x="186" y="46"/>
                  </a:lnTo>
                  <a:lnTo>
                    <a:pt x="190" y="35"/>
                  </a:lnTo>
                  <a:lnTo>
                    <a:pt x="193" y="35"/>
                  </a:lnTo>
                  <a:lnTo>
                    <a:pt x="191" y="30"/>
                  </a:lnTo>
                  <a:lnTo>
                    <a:pt x="190" y="30"/>
                  </a:lnTo>
                  <a:lnTo>
                    <a:pt x="194" y="14"/>
                  </a:lnTo>
                  <a:lnTo>
                    <a:pt x="199" y="0"/>
                  </a:lnTo>
                  <a:lnTo>
                    <a:pt x="201" y="8"/>
                  </a:lnTo>
                  <a:lnTo>
                    <a:pt x="198" y="11"/>
                  </a:lnTo>
                  <a:lnTo>
                    <a:pt x="196" y="14"/>
                  </a:lnTo>
                  <a:lnTo>
                    <a:pt x="199" y="17"/>
                  </a:lnTo>
                  <a:lnTo>
                    <a:pt x="201" y="20"/>
                  </a:lnTo>
                  <a:lnTo>
                    <a:pt x="201" y="27"/>
                  </a:lnTo>
                  <a:lnTo>
                    <a:pt x="198" y="28"/>
                  </a:lnTo>
                  <a:lnTo>
                    <a:pt x="199" y="33"/>
                  </a:lnTo>
                  <a:lnTo>
                    <a:pt x="201" y="31"/>
                  </a:lnTo>
                  <a:lnTo>
                    <a:pt x="201" y="35"/>
                  </a:lnTo>
                  <a:lnTo>
                    <a:pt x="201" y="42"/>
                  </a:lnTo>
                  <a:lnTo>
                    <a:pt x="201" y="46"/>
                  </a:lnTo>
                  <a:lnTo>
                    <a:pt x="201" y="50"/>
                  </a:lnTo>
                  <a:lnTo>
                    <a:pt x="201" y="55"/>
                  </a:lnTo>
                  <a:lnTo>
                    <a:pt x="201" y="77"/>
                  </a:lnTo>
                  <a:lnTo>
                    <a:pt x="202" y="107"/>
                  </a:lnTo>
                  <a:lnTo>
                    <a:pt x="202" y="121"/>
                  </a:lnTo>
                  <a:lnTo>
                    <a:pt x="204" y="145"/>
                  </a:lnTo>
                  <a:lnTo>
                    <a:pt x="204" y="147"/>
                  </a:lnTo>
                  <a:lnTo>
                    <a:pt x="204" y="148"/>
                  </a:lnTo>
                  <a:lnTo>
                    <a:pt x="202" y="151"/>
                  </a:lnTo>
                  <a:lnTo>
                    <a:pt x="201" y="154"/>
                  </a:lnTo>
                  <a:lnTo>
                    <a:pt x="202" y="156"/>
                  </a:lnTo>
                  <a:lnTo>
                    <a:pt x="205" y="153"/>
                  </a:lnTo>
                  <a:lnTo>
                    <a:pt x="205" y="156"/>
                  </a:lnTo>
                  <a:lnTo>
                    <a:pt x="205" y="158"/>
                  </a:lnTo>
                  <a:lnTo>
                    <a:pt x="204" y="159"/>
                  </a:lnTo>
                  <a:lnTo>
                    <a:pt x="205" y="159"/>
                  </a:lnTo>
                  <a:lnTo>
                    <a:pt x="207" y="170"/>
                  </a:lnTo>
                  <a:lnTo>
                    <a:pt x="209" y="183"/>
                  </a:lnTo>
                  <a:lnTo>
                    <a:pt x="209" y="191"/>
                  </a:lnTo>
                  <a:lnTo>
                    <a:pt x="209" y="194"/>
                  </a:lnTo>
                  <a:lnTo>
                    <a:pt x="210" y="208"/>
                  </a:lnTo>
                  <a:lnTo>
                    <a:pt x="212" y="216"/>
                  </a:lnTo>
                  <a:lnTo>
                    <a:pt x="212" y="221"/>
                  </a:lnTo>
                  <a:lnTo>
                    <a:pt x="215" y="218"/>
                  </a:lnTo>
                  <a:lnTo>
                    <a:pt x="218" y="218"/>
                  </a:lnTo>
                  <a:lnTo>
                    <a:pt x="218" y="214"/>
                  </a:lnTo>
                  <a:lnTo>
                    <a:pt x="220" y="211"/>
                  </a:lnTo>
                  <a:lnTo>
                    <a:pt x="221" y="208"/>
                  </a:lnTo>
                  <a:lnTo>
                    <a:pt x="221" y="205"/>
                  </a:lnTo>
                  <a:lnTo>
                    <a:pt x="220" y="205"/>
                  </a:lnTo>
                  <a:lnTo>
                    <a:pt x="220" y="202"/>
                  </a:lnTo>
                  <a:lnTo>
                    <a:pt x="221" y="200"/>
                  </a:lnTo>
                  <a:lnTo>
                    <a:pt x="221" y="199"/>
                  </a:lnTo>
                  <a:lnTo>
                    <a:pt x="221" y="197"/>
                  </a:lnTo>
                  <a:lnTo>
                    <a:pt x="221" y="199"/>
                  </a:lnTo>
                  <a:lnTo>
                    <a:pt x="221" y="197"/>
                  </a:lnTo>
                  <a:lnTo>
                    <a:pt x="223" y="169"/>
                  </a:lnTo>
                  <a:lnTo>
                    <a:pt x="226" y="139"/>
                  </a:lnTo>
                  <a:lnTo>
                    <a:pt x="232" y="112"/>
                  </a:lnTo>
                  <a:lnTo>
                    <a:pt x="237" y="90"/>
                  </a:lnTo>
                  <a:lnTo>
                    <a:pt x="237" y="91"/>
                  </a:lnTo>
                  <a:lnTo>
                    <a:pt x="239" y="98"/>
                  </a:lnTo>
                  <a:lnTo>
                    <a:pt x="240" y="101"/>
                  </a:lnTo>
                  <a:lnTo>
                    <a:pt x="243" y="102"/>
                  </a:lnTo>
                  <a:lnTo>
                    <a:pt x="242" y="104"/>
                  </a:lnTo>
                  <a:lnTo>
                    <a:pt x="240" y="107"/>
                  </a:lnTo>
                  <a:lnTo>
                    <a:pt x="242" y="109"/>
                  </a:lnTo>
                  <a:lnTo>
                    <a:pt x="243" y="107"/>
                  </a:lnTo>
                  <a:lnTo>
                    <a:pt x="243" y="106"/>
                  </a:lnTo>
                  <a:lnTo>
                    <a:pt x="243" y="104"/>
                  </a:lnTo>
                  <a:lnTo>
                    <a:pt x="245" y="104"/>
                  </a:lnTo>
                  <a:lnTo>
                    <a:pt x="248" y="104"/>
                  </a:lnTo>
                  <a:lnTo>
                    <a:pt x="250" y="102"/>
                  </a:lnTo>
                  <a:lnTo>
                    <a:pt x="253" y="101"/>
                  </a:lnTo>
                  <a:lnTo>
                    <a:pt x="254" y="99"/>
                  </a:lnTo>
                  <a:lnTo>
                    <a:pt x="257" y="99"/>
                  </a:lnTo>
                  <a:lnTo>
                    <a:pt x="257" y="98"/>
                  </a:lnTo>
                  <a:lnTo>
                    <a:pt x="262" y="88"/>
                  </a:lnTo>
                  <a:lnTo>
                    <a:pt x="264" y="88"/>
                  </a:lnTo>
                  <a:lnTo>
                    <a:pt x="257" y="94"/>
                  </a:lnTo>
                  <a:lnTo>
                    <a:pt x="259" y="90"/>
                  </a:lnTo>
                  <a:lnTo>
                    <a:pt x="259" y="88"/>
                  </a:lnTo>
                  <a:lnTo>
                    <a:pt x="261" y="85"/>
                  </a:lnTo>
                  <a:lnTo>
                    <a:pt x="259" y="85"/>
                  </a:lnTo>
                  <a:lnTo>
                    <a:pt x="264" y="74"/>
                  </a:lnTo>
                  <a:lnTo>
                    <a:pt x="265" y="76"/>
                  </a:lnTo>
                  <a:lnTo>
                    <a:pt x="269" y="71"/>
                  </a:lnTo>
                  <a:lnTo>
                    <a:pt x="265" y="71"/>
                  </a:lnTo>
                  <a:lnTo>
                    <a:pt x="269" y="63"/>
                  </a:lnTo>
                  <a:lnTo>
                    <a:pt x="272" y="60"/>
                  </a:lnTo>
                  <a:lnTo>
                    <a:pt x="270" y="60"/>
                  </a:lnTo>
                  <a:lnTo>
                    <a:pt x="273" y="57"/>
                  </a:lnTo>
                  <a:lnTo>
                    <a:pt x="275" y="58"/>
                  </a:lnTo>
                  <a:lnTo>
                    <a:pt x="276" y="64"/>
                  </a:lnTo>
                  <a:lnTo>
                    <a:pt x="278" y="66"/>
                  </a:lnTo>
                  <a:lnTo>
                    <a:pt x="278" y="68"/>
                  </a:lnTo>
                  <a:lnTo>
                    <a:pt x="280" y="68"/>
                  </a:lnTo>
                  <a:lnTo>
                    <a:pt x="280" y="69"/>
                  </a:lnTo>
                  <a:lnTo>
                    <a:pt x="281" y="79"/>
                  </a:lnTo>
                  <a:lnTo>
                    <a:pt x="283" y="87"/>
                  </a:lnTo>
                  <a:lnTo>
                    <a:pt x="283" y="88"/>
                  </a:lnTo>
                  <a:lnTo>
                    <a:pt x="281" y="90"/>
                  </a:lnTo>
                  <a:lnTo>
                    <a:pt x="280" y="94"/>
                  </a:lnTo>
                  <a:lnTo>
                    <a:pt x="281" y="91"/>
                  </a:lnTo>
                  <a:lnTo>
                    <a:pt x="284" y="90"/>
                  </a:lnTo>
                  <a:lnTo>
                    <a:pt x="286" y="91"/>
                  </a:lnTo>
                  <a:lnTo>
                    <a:pt x="287" y="93"/>
                  </a:lnTo>
                  <a:lnTo>
                    <a:pt x="291" y="93"/>
                  </a:lnTo>
                  <a:lnTo>
                    <a:pt x="294" y="91"/>
                  </a:lnTo>
                  <a:lnTo>
                    <a:pt x="294" y="93"/>
                  </a:lnTo>
                  <a:lnTo>
                    <a:pt x="294" y="96"/>
                  </a:lnTo>
                  <a:lnTo>
                    <a:pt x="297" y="98"/>
                  </a:lnTo>
                  <a:lnTo>
                    <a:pt x="297" y="99"/>
                  </a:lnTo>
                  <a:lnTo>
                    <a:pt x="298" y="98"/>
                  </a:lnTo>
                  <a:lnTo>
                    <a:pt x="300" y="96"/>
                  </a:lnTo>
                  <a:lnTo>
                    <a:pt x="298" y="93"/>
                  </a:lnTo>
                  <a:lnTo>
                    <a:pt x="298" y="90"/>
                  </a:lnTo>
                  <a:lnTo>
                    <a:pt x="295" y="90"/>
                  </a:lnTo>
                  <a:lnTo>
                    <a:pt x="294" y="90"/>
                  </a:lnTo>
                  <a:lnTo>
                    <a:pt x="295" y="85"/>
                  </a:lnTo>
                  <a:lnTo>
                    <a:pt x="297" y="80"/>
                  </a:lnTo>
                  <a:lnTo>
                    <a:pt x="298" y="80"/>
                  </a:lnTo>
                  <a:lnTo>
                    <a:pt x="303" y="74"/>
                  </a:lnTo>
                  <a:lnTo>
                    <a:pt x="298" y="77"/>
                  </a:lnTo>
                  <a:lnTo>
                    <a:pt x="298" y="76"/>
                  </a:lnTo>
                  <a:lnTo>
                    <a:pt x="300" y="69"/>
                  </a:lnTo>
                  <a:lnTo>
                    <a:pt x="302" y="68"/>
                  </a:lnTo>
                  <a:lnTo>
                    <a:pt x="306" y="64"/>
                  </a:lnTo>
                  <a:lnTo>
                    <a:pt x="306" y="63"/>
                  </a:lnTo>
                  <a:lnTo>
                    <a:pt x="305" y="60"/>
                  </a:lnTo>
                  <a:lnTo>
                    <a:pt x="303" y="58"/>
                  </a:lnTo>
                  <a:lnTo>
                    <a:pt x="303" y="57"/>
                  </a:lnTo>
                  <a:lnTo>
                    <a:pt x="305" y="55"/>
                  </a:lnTo>
                  <a:lnTo>
                    <a:pt x="310" y="61"/>
                  </a:lnTo>
                  <a:lnTo>
                    <a:pt x="310" y="50"/>
                  </a:lnTo>
                  <a:lnTo>
                    <a:pt x="306" y="53"/>
                  </a:lnTo>
                  <a:lnTo>
                    <a:pt x="306" y="52"/>
                  </a:lnTo>
                  <a:lnTo>
                    <a:pt x="308" y="44"/>
                  </a:lnTo>
                  <a:lnTo>
                    <a:pt x="310" y="42"/>
                  </a:lnTo>
                  <a:lnTo>
                    <a:pt x="313" y="25"/>
                  </a:lnTo>
                  <a:lnTo>
                    <a:pt x="316" y="12"/>
                  </a:lnTo>
                  <a:lnTo>
                    <a:pt x="316" y="14"/>
                  </a:lnTo>
                  <a:lnTo>
                    <a:pt x="316" y="53"/>
                  </a:lnTo>
                  <a:lnTo>
                    <a:pt x="316" y="63"/>
                  </a:lnTo>
                  <a:lnTo>
                    <a:pt x="316" y="77"/>
                  </a:lnTo>
                  <a:lnTo>
                    <a:pt x="314" y="115"/>
                  </a:lnTo>
                  <a:lnTo>
                    <a:pt x="313" y="132"/>
                  </a:lnTo>
                  <a:lnTo>
                    <a:pt x="313" y="134"/>
                  </a:lnTo>
                  <a:lnTo>
                    <a:pt x="313" y="135"/>
                  </a:lnTo>
                  <a:lnTo>
                    <a:pt x="313" y="139"/>
                  </a:lnTo>
                  <a:lnTo>
                    <a:pt x="313" y="142"/>
                  </a:lnTo>
                  <a:lnTo>
                    <a:pt x="310" y="139"/>
                  </a:lnTo>
                  <a:lnTo>
                    <a:pt x="308" y="142"/>
                  </a:lnTo>
                  <a:lnTo>
                    <a:pt x="308" y="145"/>
                  </a:lnTo>
                  <a:lnTo>
                    <a:pt x="308" y="150"/>
                  </a:lnTo>
                  <a:lnTo>
                    <a:pt x="308" y="153"/>
                  </a:lnTo>
                  <a:lnTo>
                    <a:pt x="310" y="151"/>
                  </a:lnTo>
                  <a:lnTo>
                    <a:pt x="313" y="151"/>
                  </a:lnTo>
                  <a:lnTo>
                    <a:pt x="313" y="153"/>
                  </a:lnTo>
                  <a:lnTo>
                    <a:pt x="313" y="158"/>
                  </a:lnTo>
                  <a:lnTo>
                    <a:pt x="314" y="159"/>
                  </a:lnTo>
                  <a:lnTo>
                    <a:pt x="316" y="161"/>
                  </a:lnTo>
                  <a:lnTo>
                    <a:pt x="317" y="159"/>
                  </a:lnTo>
                  <a:lnTo>
                    <a:pt x="321" y="159"/>
                  </a:lnTo>
                  <a:lnTo>
                    <a:pt x="321" y="156"/>
                  </a:lnTo>
                  <a:lnTo>
                    <a:pt x="322" y="154"/>
                  </a:lnTo>
                  <a:lnTo>
                    <a:pt x="322" y="159"/>
                  </a:lnTo>
                  <a:lnTo>
                    <a:pt x="322" y="165"/>
                  </a:lnTo>
                  <a:lnTo>
                    <a:pt x="324" y="165"/>
                  </a:lnTo>
                  <a:lnTo>
                    <a:pt x="328" y="165"/>
                  </a:lnTo>
                  <a:lnTo>
                    <a:pt x="330" y="162"/>
                  </a:lnTo>
                  <a:lnTo>
                    <a:pt x="330" y="161"/>
                  </a:lnTo>
                  <a:lnTo>
                    <a:pt x="330" y="126"/>
                  </a:lnTo>
                  <a:lnTo>
                    <a:pt x="332" y="102"/>
                  </a:lnTo>
                  <a:lnTo>
                    <a:pt x="332" y="98"/>
                  </a:lnTo>
                  <a:lnTo>
                    <a:pt x="333" y="90"/>
                  </a:lnTo>
                  <a:lnTo>
                    <a:pt x="335" y="83"/>
                  </a:lnTo>
                  <a:lnTo>
                    <a:pt x="335" y="82"/>
                  </a:lnTo>
                  <a:lnTo>
                    <a:pt x="335" y="80"/>
                  </a:lnTo>
                  <a:lnTo>
                    <a:pt x="335" y="79"/>
                  </a:lnTo>
                  <a:lnTo>
                    <a:pt x="336" y="77"/>
                  </a:lnTo>
                  <a:lnTo>
                    <a:pt x="336" y="76"/>
                  </a:lnTo>
                  <a:lnTo>
                    <a:pt x="341" y="61"/>
                  </a:lnTo>
                  <a:lnTo>
                    <a:pt x="341" y="60"/>
                  </a:lnTo>
                  <a:lnTo>
                    <a:pt x="343" y="66"/>
                  </a:lnTo>
                  <a:lnTo>
                    <a:pt x="344" y="82"/>
                  </a:lnTo>
                  <a:lnTo>
                    <a:pt x="347" y="90"/>
                  </a:lnTo>
                  <a:lnTo>
                    <a:pt x="347" y="91"/>
                  </a:lnTo>
                  <a:lnTo>
                    <a:pt x="351" y="93"/>
                  </a:lnTo>
                  <a:lnTo>
                    <a:pt x="352" y="93"/>
                  </a:lnTo>
                  <a:lnTo>
                    <a:pt x="354" y="93"/>
                  </a:lnTo>
                  <a:lnTo>
                    <a:pt x="355" y="91"/>
                  </a:lnTo>
                  <a:lnTo>
                    <a:pt x="357" y="88"/>
                  </a:lnTo>
                  <a:lnTo>
                    <a:pt x="358" y="87"/>
                  </a:lnTo>
                  <a:lnTo>
                    <a:pt x="360" y="85"/>
                  </a:lnTo>
                  <a:lnTo>
                    <a:pt x="362" y="83"/>
                  </a:lnTo>
                  <a:lnTo>
                    <a:pt x="363" y="76"/>
                  </a:lnTo>
                  <a:lnTo>
                    <a:pt x="365" y="72"/>
                  </a:lnTo>
                  <a:lnTo>
                    <a:pt x="366" y="72"/>
                  </a:lnTo>
                  <a:lnTo>
                    <a:pt x="366" y="69"/>
                  </a:lnTo>
                  <a:lnTo>
                    <a:pt x="366" y="66"/>
                  </a:lnTo>
                  <a:lnTo>
                    <a:pt x="365" y="72"/>
                  </a:lnTo>
                  <a:lnTo>
                    <a:pt x="365" y="66"/>
                  </a:lnTo>
                  <a:lnTo>
                    <a:pt x="369" y="46"/>
                  </a:lnTo>
                  <a:lnTo>
                    <a:pt x="371" y="42"/>
                  </a:lnTo>
                  <a:lnTo>
                    <a:pt x="374" y="44"/>
                  </a:lnTo>
                  <a:lnTo>
                    <a:pt x="377" y="47"/>
                  </a:lnTo>
                  <a:lnTo>
                    <a:pt x="382" y="50"/>
                  </a:lnTo>
                  <a:lnTo>
                    <a:pt x="387" y="52"/>
                  </a:lnTo>
                  <a:lnTo>
                    <a:pt x="388" y="52"/>
                  </a:lnTo>
                  <a:lnTo>
                    <a:pt x="392" y="53"/>
                  </a:lnTo>
                  <a:lnTo>
                    <a:pt x="396" y="53"/>
                  </a:lnTo>
                  <a:lnTo>
                    <a:pt x="399" y="53"/>
                  </a:lnTo>
                  <a:lnTo>
                    <a:pt x="398" y="58"/>
                  </a:lnTo>
                  <a:lnTo>
                    <a:pt x="398" y="61"/>
                  </a:lnTo>
                  <a:lnTo>
                    <a:pt x="396" y="71"/>
                  </a:lnTo>
                  <a:lnTo>
                    <a:pt x="396" y="72"/>
                  </a:lnTo>
                  <a:lnTo>
                    <a:pt x="401" y="72"/>
                  </a:lnTo>
                  <a:lnTo>
                    <a:pt x="403" y="63"/>
                  </a:lnTo>
                  <a:lnTo>
                    <a:pt x="403" y="58"/>
                  </a:lnTo>
                  <a:lnTo>
                    <a:pt x="401" y="53"/>
                  </a:lnTo>
                  <a:lnTo>
                    <a:pt x="412" y="53"/>
                  </a:lnTo>
                  <a:lnTo>
                    <a:pt x="412" y="61"/>
                  </a:lnTo>
                  <a:lnTo>
                    <a:pt x="414" y="53"/>
                  </a:lnTo>
                  <a:lnTo>
                    <a:pt x="417" y="52"/>
                  </a:lnTo>
                  <a:lnTo>
                    <a:pt x="420" y="52"/>
                  </a:lnTo>
                  <a:lnTo>
                    <a:pt x="420" y="53"/>
                  </a:lnTo>
                  <a:lnTo>
                    <a:pt x="420" y="72"/>
                  </a:lnTo>
                  <a:lnTo>
                    <a:pt x="418" y="85"/>
                  </a:lnTo>
                  <a:lnTo>
                    <a:pt x="417" y="98"/>
                  </a:lnTo>
                  <a:lnTo>
                    <a:pt x="410" y="113"/>
                  </a:lnTo>
                  <a:lnTo>
                    <a:pt x="401" y="129"/>
                  </a:lnTo>
                  <a:lnTo>
                    <a:pt x="392" y="145"/>
                  </a:lnTo>
                  <a:lnTo>
                    <a:pt x="382" y="159"/>
                  </a:lnTo>
                  <a:lnTo>
                    <a:pt x="379" y="162"/>
                  </a:lnTo>
                  <a:lnTo>
                    <a:pt x="376" y="164"/>
                  </a:lnTo>
                  <a:lnTo>
                    <a:pt x="374" y="165"/>
                  </a:lnTo>
                  <a:lnTo>
                    <a:pt x="363" y="178"/>
                  </a:lnTo>
                  <a:lnTo>
                    <a:pt x="354" y="191"/>
                  </a:lnTo>
                  <a:lnTo>
                    <a:pt x="340" y="205"/>
                  </a:lnTo>
                  <a:lnTo>
                    <a:pt x="324" y="221"/>
                  </a:lnTo>
                  <a:lnTo>
                    <a:pt x="306" y="236"/>
                  </a:lnTo>
                  <a:lnTo>
                    <a:pt x="292" y="249"/>
                  </a:lnTo>
                  <a:lnTo>
                    <a:pt x="275" y="265"/>
                  </a:lnTo>
                  <a:lnTo>
                    <a:pt x="254" y="279"/>
                  </a:lnTo>
                  <a:lnTo>
                    <a:pt x="246" y="285"/>
                  </a:lnTo>
                  <a:lnTo>
                    <a:pt x="239" y="292"/>
                  </a:lnTo>
                  <a:lnTo>
                    <a:pt x="235" y="296"/>
                  </a:lnTo>
                  <a:lnTo>
                    <a:pt x="232" y="296"/>
                  </a:lnTo>
                  <a:lnTo>
                    <a:pt x="231" y="298"/>
                  </a:lnTo>
                  <a:lnTo>
                    <a:pt x="229" y="296"/>
                  </a:lnTo>
                  <a:lnTo>
                    <a:pt x="229" y="295"/>
                  </a:lnTo>
                  <a:lnTo>
                    <a:pt x="227" y="296"/>
                  </a:lnTo>
                  <a:lnTo>
                    <a:pt x="229" y="298"/>
                  </a:lnTo>
                  <a:lnTo>
                    <a:pt x="229" y="301"/>
                  </a:lnTo>
                  <a:lnTo>
                    <a:pt x="226" y="301"/>
                  </a:lnTo>
                  <a:lnTo>
                    <a:pt x="221" y="298"/>
                  </a:lnTo>
                  <a:lnTo>
                    <a:pt x="207" y="288"/>
                  </a:lnTo>
                  <a:lnTo>
                    <a:pt x="199" y="282"/>
                  </a:lnTo>
                  <a:lnTo>
                    <a:pt x="174" y="270"/>
                  </a:lnTo>
                  <a:lnTo>
                    <a:pt x="169" y="266"/>
                  </a:lnTo>
                  <a:lnTo>
                    <a:pt x="157" y="260"/>
                  </a:lnTo>
                  <a:lnTo>
                    <a:pt x="144" y="252"/>
                  </a:lnTo>
                  <a:lnTo>
                    <a:pt x="138" y="249"/>
                  </a:lnTo>
                  <a:lnTo>
                    <a:pt x="123" y="241"/>
                  </a:lnTo>
                  <a:lnTo>
                    <a:pt x="112" y="233"/>
                  </a:lnTo>
                  <a:lnTo>
                    <a:pt x="95" y="221"/>
                  </a:lnTo>
                  <a:lnTo>
                    <a:pt x="87" y="216"/>
                  </a:lnTo>
                  <a:lnTo>
                    <a:pt x="65" y="199"/>
                  </a:lnTo>
                  <a:lnTo>
                    <a:pt x="44" y="181"/>
                  </a:lnTo>
                  <a:lnTo>
                    <a:pt x="38" y="175"/>
                  </a:lnTo>
                  <a:lnTo>
                    <a:pt x="29" y="164"/>
                  </a:lnTo>
                  <a:lnTo>
                    <a:pt x="22" y="156"/>
                  </a:lnTo>
                  <a:lnTo>
                    <a:pt x="16" y="142"/>
                  </a:lnTo>
                  <a:lnTo>
                    <a:pt x="10" y="128"/>
                  </a:lnTo>
                  <a:lnTo>
                    <a:pt x="7" y="117"/>
                  </a:lnTo>
                  <a:lnTo>
                    <a:pt x="3" y="104"/>
                  </a:lnTo>
                  <a:lnTo>
                    <a:pt x="0" y="87"/>
                  </a:lnTo>
                  <a:lnTo>
                    <a:pt x="0" y="85"/>
                  </a:lnTo>
                  <a:lnTo>
                    <a:pt x="2" y="85"/>
                  </a:lnTo>
                  <a:lnTo>
                    <a:pt x="15" y="85"/>
                  </a:lnTo>
                  <a:lnTo>
                    <a:pt x="27" y="87"/>
                  </a:lnTo>
                  <a:lnTo>
                    <a:pt x="29" y="87"/>
                  </a:lnTo>
                  <a:lnTo>
                    <a:pt x="30" y="94"/>
                  </a:lnTo>
                  <a:lnTo>
                    <a:pt x="30" y="93"/>
                  </a:lnTo>
                  <a:lnTo>
                    <a:pt x="32" y="91"/>
                  </a:lnTo>
                  <a:lnTo>
                    <a:pt x="33" y="91"/>
                  </a:lnTo>
                  <a:lnTo>
                    <a:pt x="35" y="90"/>
                  </a:lnTo>
                  <a:lnTo>
                    <a:pt x="33" y="85"/>
                  </a:lnTo>
                  <a:lnTo>
                    <a:pt x="37" y="83"/>
                  </a:lnTo>
                  <a:lnTo>
                    <a:pt x="38" y="80"/>
                  </a:lnTo>
                  <a:lnTo>
                    <a:pt x="38" y="82"/>
                  </a:lnTo>
                  <a:lnTo>
                    <a:pt x="40" y="93"/>
                  </a:lnTo>
                  <a:lnTo>
                    <a:pt x="41" y="109"/>
                  </a:lnTo>
                  <a:lnTo>
                    <a:pt x="43" y="113"/>
                  </a:lnTo>
                  <a:lnTo>
                    <a:pt x="41" y="115"/>
                  </a:lnTo>
                  <a:lnTo>
                    <a:pt x="40" y="117"/>
                  </a:lnTo>
                  <a:lnTo>
                    <a:pt x="38" y="118"/>
                  </a:lnTo>
                  <a:lnTo>
                    <a:pt x="38" y="123"/>
                  </a:lnTo>
                  <a:lnTo>
                    <a:pt x="40" y="121"/>
                  </a:lnTo>
                  <a:lnTo>
                    <a:pt x="40" y="120"/>
                  </a:lnTo>
                  <a:lnTo>
                    <a:pt x="41" y="120"/>
                  </a:lnTo>
                  <a:lnTo>
                    <a:pt x="43" y="118"/>
                  </a:lnTo>
                  <a:lnTo>
                    <a:pt x="44" y="129"/>
                  </a:lnTo>
                  <a:lnTo>
                    <a:pt x="43" y="128"/>
                  </a:lnTo>
                  <a:lnTo>
                    <a:pt x="40" y="128"/>
                  </a:lnTo>
                  <a:lnTo>
                    <a:pt x="40" y="129"/>
                  </a:lnTo>
                  <a:lnTo>
                    <a:pt x="43" y="131"/>
                  </a:lnTo>
                  <a:lnTo>
                    <a:pt x="44" y="132"/>
                  </a:lnTo>
                  <a:lnTo>
                    <a:pt x="44" y="134"/>
                  </a:lnTo>
                  <a:lnTo>
                    <a:pt x="46" y="135"/>
                  </a:lnTo>
                  <a:lnTo>
                    <a:pt x="48" y="137"/>
                  </a:lnTo>
                  <a:lnTo>
                    <a:pt x="49" y="137"/>
                  </a:lnTo>
                  <a:lnTo>
                    <a:pt x="51" y="135"/>
                  </a:lnTo>
                  <a:lnTo>
                    <a:pt x="52" y="129"/>
                  </a:lnTo>
                  <a:lnTo>
                    <a:pt x="54" y="123"/>
                  </a:lnTo>
                  <a:lnTo>
                    <a:pt x="62" y="98"/>
                  </a:lnTo>
                  <a:lnTo>
                    <a:pt x="62" y="99"/>
                  </a:lnTo>
                  <a:lnTo>
                    <a:pt x="63" y="102"/>
                  </a:lnTo>
                  <a:lnTo>
                    <a:pt x="67" y="107"/>
                  </a:lnTo>
                  <a:lnTo>
                    <a:pt x="63" y="107"/>
                  </a:lnTo>
                  <a:lnTo>
                    <a:pt x="63" y="113"/>
                  </a:lnTo>
                  <a:lnTo>
                    <a:pt x="67" y="110"/>
                  </a:lnTo>
                  <a:lnTo>
                    <a:pt x="68" y="109"/>
                  </a:lnTo>
                  <a:lnTo>
                    <a:pt x="70" y="109"/>
                  </a:lnTo>
                  <a:lnTo>
                    <a:pt x="73" y="107"/>
                  </a:lnTo>
                  <a:lnTo>
                    <a:pt x="74" y="106"/>
                  </a:lnTo>
                  <a:lnTo>
                    <a:pt x="76" y="106"/>
                  </a:lnTo>
                  <a:lnTo>
                    <a:pt x="78" y="104"/>
                  </a:lnTo>
                  <a:lnTo>
                    <a:pt x="79" y="102"/>
                  </a:lnTo>
                  <a:lnTo>
                    <a:pt x="79" y="101"/>
                  </a:lnTo>
                  <a:lnTo>
                    <a:pt x="82" y="90"/>
                  </a:lnTo>
                  <a:lnTo>
                    <a:pt x="82" y="83"/>
                  </a:lnTo>
                  <a:lnTo>
                    <a:pt x="84" y="80"/>
                  </a:lnTo>
                  <a:lnTo>
                    <a:pt x="84" y="79"/>
                  </a:lnTo>
                  <a:lnTo>
                    <a:pt x="84" y="76"/>
                  </a:lnTo>
                  <a:lnTo>
                    <a:pt x="89" y="46"/>
                  </a:lnTo>
                  <a:lnTo>
                    <a:pt x="92" y="31"/>
                  </a:lnTo>
                  <a:lnTo>
                    <a:pt x="93" y="19"/>
                  </a:lnTo>
                  <a:lnTo>
                    <a:pt x="95" y="16"/>
                  </a:lnTo>
                  <a:lnTo>
                    <a:pt x="95" y="17"/>
                  </a:lnTo>
                  <a:lnTo>
                    <a:pt x="95" y="44"/>
                  </a:lnTo>
                  <a:lnTo>
                    <a:pt x="95" y="46"/>
                  </a:lnTo>
                  <a:lnTo>
                    <a:pt x="90" y="53"/>
                  </a:lnTo>
                  <a:lnTo>
                    <a:pt x="89" y="63"/>
                  </a:lnTo>
                  <a:lnTo>
                    <a:pt x="95" y="53"/>
                  </a:lnTo>
                  <a:lnTo>
                    <a:pt x="95" y="57"/>
                  </a:lnTo>
                  <a:lnTo>
                    <a:pt x="95" y="61"/>
                  </a:lnTo>
                  <a:lnTo>
                    <a:pt x="92" y="64"/>
                  </a:lnTo>
                  <a:lnTo>
                    <a:pt x="92" y="66"/>
                  </a:lnTo>
                  <a:lnTo>
                    <a:pt x="93" y="68"/>
                  </a:lnTo>
                  <a:lnTo>
                    <a:pt x="93" y="71"/>
                  </a:lnTo>
                  <a:lnTo>
                    <a:pt x="95" y="68"/>
                  </a:lnTo>
                  <a:lnTo>
                    <a:pt x="95" y="74"/>
                  </a:lnTo>
                  <a:lnTo>
                    <a:pt x="95" y="80"/>
                  </a:lnTo>
                  <a:lnTo>
                    <a:pt x="95" y="87"/>
                  </a:lnTo>
                  <a:lnTo>
                    <a:pt x="93" y="83"/>
                  </a:lnTo>
                  <a:lnTo>
                    <a:pt x="90" y="91"/>
                  </a:lnTo>
                  <a:lnTo>
                    <a:pt x="93" y="93"/>
                  </a:lnTo>
                  <a:lnTo>
                    <a:pt x="95" y="88"/>
                  </a:lnTo>
                  <a:lnTo>
                    <a:pt x="95" y="147"/>
                  </a:lnTo>
                  <a:lnTo>
                    <a:pt x="92" y="143"/>
                  </a:lnTo>
                  <a:lnTo>
                    <a:pt x="90" y="140"/>
                  </a:lnTo>
                  <a:lnTo>
                    <a:pt x="89" y="142"/>
                  </a:lnTo>
                  <a:lnTo>
                    <a:pt x="89" y="143"/>
                  </a:lnTo>
                  <a:lnTo>
                    <a:pt x="92" y="150"/>
                  </a:lnTo>
                  <a:lnTo>
                    <a:pt x="95" y="148"/>
                  </a:lnTo>
                  <a:lnTo>
                    <a:pt x="95" y="151"/>
                  </a:lnTo>
                  <a:lnTo>
                    <a:pt x="95" y="153"/>
                  </a:lnTo>
                  <a:lnTo>
                    <a:pt x="95" y="154"/>
                  </a:lnTo>
                  <a:lnTo>
                    <a:pt x="95" y="159"/>
                  </a:lnTo>
                  <a:lnTo>
                    <a:pt x="92" y="162"/>
                  </a:lnTo>
                  <a:lnTo>
                    <a:pt x="95" y="165"/>
                  </a:lnTo>
                  <a:lnTo>
                    <a:pt x="95" y="167"/>
                  </a:lnTo>
                  <a:lnTo>
                    <a:pt x="97" y="176"/>
                  </a:lnTo>
                  <a:lnTo>
                    <a:pt x="95" y="175"/>
                  </a:lnTo>
                  <a:lnTo>
                    <a:pt x="95" y="176"/>
                  </a:lnTo>
                  <a:lnTo>
                    <a:pt x="97" y="180"/>
                  </a:lnTo>
                  <a:lnTo>
                    <a:pt x="97" y="186"/>
                  </a:lnTo>
                  <a:lnTo>
                    <a:pt x="98" y="189"/>
                  </a:lnTo>
                  <a:lnTo>
                    <a:pt x="98" y="191"/>
                  </a:lnTo>
                  <a:lnTo>
                    <a:pt x="101" y="191"/>
                  </a:lnTo>
                  <a:lnTo>
                    <a:pt x="103" y="191"/>
                  </a:lnTo>
                  <a:lnTo>
                    <a:pt x="104" y="189"/>
                  </a:lnTo>
                  <a:lnTo>
                    <a:pt x="106" y="188"/>
                  </a:lnTo>
                  <a:lnTo>
                    <a:pt x="108" y="188"/>
                  </a:lnTo>
                  <a:lnTo>
                    <a:pt x="109" y="184"/>
                  </a:lnTo>
                  <a:lnTo>
                    <a:pt x="109" y="183"/>
                  </a:lnTo>
                  <a:lnTo>
                    <a:pt x="109" y="167"/>
                  </a:lnTo>
                  <a:lnTo>
                    <a:pt x="109" y="165"/>
                  </a:lnTo>
                  <a:lnTo>
                    <a:pt x="109" y="167"/>
                  </a:lnTo>
                  <a:lnTo>
                    <a:pt x="109" y="164"/>
                  </a:lnTo>
                  <a:lnTo>
                    <a:pt x="109" y="159"/>
                  </a:lnTo>
                  <a:lnTo>
                    <a:pt x="114" y="164"/>
                  </a:lnTo>
                  <a:lnTo>
                    <a:pt x="114" y="162"/>
                  </a:lnTo>
                  <a:lnTo>
                    <a:pt x="111" y="158"/>
                  </a:lnTo>
                  <a:lnTo>
                    <a:pt x="109" y="154"/>
                  </a:lnTo>
                  <a:lnTo>
                    <a:pt x="111" y="151"/>
                  </a:lnTo>
                  <a:lnTo>
                    <a:pt x="111" y="147"/>
                  </a:lnTo>
                  <a:lnTo>
                    <a:pt x="112" y="143"/>
                  </a:lnTo>
                  <a:lnTo>
                    <a:pt x="114" y="140"/>
                  </a:lnTo>
                  <a:lnTo>
                    <a:pt x="117" y="137"/>
                  </a:lnTo>
                  <a:lnTo>
                    <a:pt x="114" y="132"/>
                  </a:lnTo>
                  <a:lnTo>
                    <a:pt x="114" y="131"/>
                  </a:lnTo>
                  <a:lnTo>
                    <a:pt x="117" y="113"/>
                  </a:lnTo>
                  <a:lnTo>
                    <a:pt x="120" y="113"/>
                  </a:lnTo>
                  <a:lnTo>
                    <a:pt x="122" y="110"/>
                  </a:lnTo>
                  <a:lnTo>
                    <a:pt x="123" y="107"/>
                  </a:lnTo>
                  <a:lnTo>
                    <a:pt x="123" y="106"/>
                  </a:lnTo>
                  <a:lnTo>
                    <a:pt x="119" y="112"/>
                  </a:lnTo>
                  <a:lnTo>
                    <a:pt x="119" y="107"/>
                  </a:lnTo>
                  <a:lnTo>
                    <a:pt x="119" y="106"/>
                  </a:lnTo>
                  <a:lnTo>
                    <a:pt x="122" y="102"/>
                  </a:lnTo>
                  <a:lnTo>
                    <a:pt x="122" y="101"/>
                  </a:lnTo>
                  <a:lnTo>
                    <a:pt x="119" y="104"/>
                  </a:lnTo>
                  <a:lnTo>
                    <a:pt x="120" y="91"/>
                  </a:lnTo>
                  <a:lnTo>
                    <a:pt x="123" y="80"/>
                  </a:lnTo>
                  <a:lnTo>
                    <a:pt x="123" y="82"/>
                  </a:lnTo>
                  <a:lnTo>
                    <a:pt x="125" y="104"/>
                  </a:lnTo>
                  <a:lnTo>
                    <a:pt x="125" y="107"/>
                  </a:lnTo>
                  <a:lnTo>
                    <a:pt x="128" y="109"/>
                  </a:lnTo>
                  <a:lnTo>
                    <a:pt x="131" y="110"/>
                  </a:lnTo>
                  <a:lnTo>
                    <a:pt x="134" y="109"/>
                  </a:lnTo>
                  <a:lnTo>
                    <a:pt x="134" y="107"/>
                  </a:lnTo>
                  <a:lnTo>
                    <a:pt x="136" y="107"/>
                  </a:lnTo>
                  <a:lnTo>
                    <a:pt x="134" y="109"/>
                  </a:lnTo>
                  <a:lnTo>
                    <a:pt x="136" y="110"/>
                  </a:lnTo>
                  <a:lnTo>
                    <a:pt x="138" y="110"/>
                  </a:lnTo>
                  <a:lnTo>
                    <a:pt x="139" y="109"/>
                  </a:lnTo>
                  <a:lnTo>
                    <a:pt x="141" y="99"/>
                  </a:lnTo>
                  <a:lnTo>
                    <a:pt x="142" y="91"/>
                  </a:lnTo>
                  <a:lnTo>
                    <a:pt x="145" y="85"/>
                  </a:lnTo>
                  <a:lnTo>
                    <a:pt x="147" y="83"/>
                  </a:lnTo>
                  <a:lnTo>
                    <a:pt x="150" y="82"/>
                  </a:lnTo>
                  <a:lnTo>
                    <a:pt x="152" y="82"/>
                  </a:lnTo>
                  <a:lnTo>
                    <a:pt x="152" y="80"/>
                  </a:lnTo>
                  <a:lnTo>
                    <a:pt x="152" y="79"/>
                  </a:lnTo>
                  <a:lnTo>
                    <a:pt x="152" y="77"/>
                  </a:lnTo>
                  <a:lnTo>
                    <a:pt x="145" y="82"/>
                  </a:lnTo>
                  <a:lnTo>
                    <a:pt x="152" y="71"/>
                  </a:lnTo>
                  <a:lnTo>
                    <a:pt x="157" y="91"/>
                  </a:lnTo>
                  <a:lnTo>
                    <a:pt x="155" y="93"/>
                  </a:lnTo>
                  <a:lnTo>
                    <a:pt x="155" y="94"/>
                  </a:lnTo>
                  <a:lnTo>
                    <a:pt x="157" y="93"/>
                  </a:lnTo>
                  <a:lnTo>
                    <a:pt x="157" y="94"/>
                  </a:lnTo>
                  <a:lnTo>
                    <a:pt x="158" y="102"/>
                  </a:lnTo>
                  <a:lnTo>
                    <a:pt x="158" y="104"/>
                  </a:lnTo>
                  <a:lnTo>
                    <a:pt x="157" y="106"/>
                  </a:lnTo>
                  <a:lnTo>
                    <a:pt x="158" y="106"/>
                  </a:lnTo>
                  <a:lnTo>
                    <a:pt x="158" y="104"/>
                  </a:lnTo>
                  <a:close/>
                  <a:moveTo>
                    <a:pt x="395" y="135"/>
                  </a:moveTo>
                  <a:lnTo>
                    <a:pt x="395" y="135"/>
                  </a:lnTo>
                  <a:lnTo>
                    <a:pt x="395" y="134"/>
                  </a:lnTo>
                  <a:lnTo>
                    <a:pt x="398" y="129"/>
                  </a:lnTo>
                  <a:lnTo>
                    <a:pt x="399" y="128"/>
                  </a:lnTo>
                  <a:lnTo>
                    <a:pt x="398" y="128"/>
                  </a:lnTo>
                  <a:lnTo>
                    <a:pt x="395" y="134"/>
                  </a:lnTo>
                  <a:lnTo>
                    <a:pt x="395" y="135"/>
                  </a:lnTo>
                  <a:lnTo>
                    <a:pt x="393" y="137"/>
                  </a:lnTo>
                  <a:lnTo>
                    <a:pt x="395" y="135"/>
                  </a:lnTo>
                  <a:close/>
                  <a:moveTo>
                    <a:pt x="19" y="118"/>
                  </a:moveTo>
                  <a:lnTo>
                    <a:pt x="19" y="118"/>
                  </a:lnTo>
                  <a:lnTo>
                    <a:pt x="18" y="118"/>
                  </a:lnTo>
                  <a:lnTo>
                    <a:pt x="19" y="118"/>
                  </a:lnTo>
                  <a:lnTo>
                    <a:pt x="21" y="123"/>
                  </a:lnTo>
                  <a:lnTo>
                    <a:pt x="22" y="128"/>
                  </a:lnTo>
                  <a:lnTo>
                    <a:pt x="19" y="118"/>
                  </a:lnTo>
                  <a:close/>
                  <a:moveTo>
                    <a:pt x="62" y="183"/>
                  </a:moveTo>
                  <a:lnTo>
                    <a:pt x="62" y="183"/>
                  </a:lnTo>
                  <a:lnTo>
                    <a:pt x="63" y="184"/>
                  </a:lnTo>
                  <a:lnTo>
                    <a:pt x="65" y="183"/>
                  </a:lnTo>
                  <a:lnTo>
                    <a:pt x="68" y="184"/>
                  </a:lnTo>
                  <a:lnTo>
                    <a:pt x="65" y="181"/>
                  </a:lnTo>
                  <a:lnTo>
                    <a:pt x="63" y="183"/>
                  </a:lnTo>
                  <a:lnTo>
                    <a:pt x="62" y="183"/>
                  </a:lnTo>
                  <a:lnTo>
                    <a:pt x="60" y="178"/>
                  </a:lnTo>
                  <a:lnTo>
                    <a:pt x="59" y="175"/>
                  </a:lnTo>
                  <a:lnTo>
                    <a:pt x="57" y="173"/>
                  </a:lnTo>
                  <a:lnTo>
                    <a:pt x="51" y="165"/>
                  </a:lnTo>
                  <a:lnTo>
                    <a:pt x="49" y="164"/>
                  </a:lnTo>
                  <a:lnTo>
                    <a:pt x="48" y="169"/>
                  </a:lnTo>
                  <a:lnTo>
                    <a:pt x="48" y="170"/>
                  </a:lnTo>
                  <a:lnTo>
                    <a:pt x="54" y="176"/>
                  </a:lnTo>
                  <a:lnTo>
                    <a:pt x="60" y="181"/>
                  </a:lnTo>
                  <a:lnTo>
                    <a:pt x="62" y="183"/>
                  </a:lnTo>
                  <a:close/>
                  <a:moveTo>
                    <a:pt x="153" y="247"/>
                  </a:moveTo>
                  <a:lnTo>
                    <a:pt x="153" y="247"/>
                  </a:lnTo>
                  <a:lnTo>
                    <a:pt x="134" y="238"/>
                  </a:lnTo>
                  <a:lnTo>
                    <a:pt x="133" y="238"/>
                  </a:lnTo>
                  <a:lnTo>
                    <a:pt x="130" y="236"/>
                  </a:lnTo>
                  <a:lnTo>
                    <a:pt x="125" y="233"/>
                  </a:lnTo>
                  <a:lnTo>
                    <a:pt x="112" y="224"/>
                  </a:lnTo>
                  <a:lnTo>
                    <a:pt x="111" y="222"/>
                  </a:lnTo>
                  <a:lnTo>
                    <a:pt x="103" y="218"/>
                  </a:lnTo>
                  <a:lnTo>
                    <a:pt x="92" y="211"/>
                  </a:lnTo>
                  <a:lnTo>
                    <a:pt x="90" y="210"/>
                  </a:lnTo>
                  <a:lnTo>
                    <a:pt x="90" y="211"/>
                  </a:lnTo>
                  <a:lnTo>
                    <a:pt x="100" y="219"/>
                  </a:lnTo>
                  <a:lnTo>
                    <a:pt x="104" y="224"/>
                  </a:lnTo>
                  <a:lnTo>
                    <a:pt x="111" y="229"/>
                  </a:lnTo>
                  <a:lnTo>
                    <a:pt x="120" y="233"/>
                  </a:lnTo>
                  <a:lnTo>
                    <a:pt x="136" y="241"/>
                  </a:lnTo>
                  <a:lnTo>
                    <a:pt x="153" y="247"/>
                  </a:lnTo>
                  <a:close/>
                  <a:moveTo>
                    <a:pt x="412" y="72"/>
                  </a:moveTo>
                  <a:lnTo>
                    <a:pt x="412" y="72"/>
                  </a:lnTo>
                  <a:lnTo>
                    <a:pt x="412" y="74"/>
                  </a:lnTo>
                  <a:lnTo>
                    <a:pt x="406" y="91"/>
                  </a:lnTo>
                  <a:lnTo>
                    <a:pt x="404" y="94"/>
                  </a:lnTo>
                  <a:lnTo>
                    <a:pt x="401" y="102"/>
                  </a:lnTo>
                  <a:lnTo>
                    <a:pt x="401" y="104"/>
                  </a:lnTo>
                  <a:lnTo>
                    <a:pt x="399" y="113"/>
                  </a:lnTo>
                  <a:lnTo>
                    <a:pt x="399" y="115"/>
                  </a:lnTo>
                  <a:lnTo>
                    <a:pt x="401" y="115"/>
                  </a:lnTo>
                  <a:lnTo>
                    <a:pt x="404" y="109"/>
                  </a:lnTo>
                  <a:lnTo>
                    <a:pt x="409" y="94"/>
                  </a:lnTo>
                  <a:lnTo>
                    <a:pt x="412" y="82"/>
                  </a:lnTo>
                  <a:lnTo>
                    <a:pt x="412" y="72"/>
                  </a:lnTo>
                  <a:close/>
                  <a:moveTo>
                    <a:pt x="204" y="281"/>
                  </a:moveTo>
                  <a:lnTo>
                    <a:pt x="204" y="281"/>
                  </a:lnTo>
                  <a:lnTo>
                    <a:pt x="202" y="279"/>
                  </a:lnTo>
                  <a:lnTo>
                    <a:pt x="198" y="276"/>
                  </a:lnTo>
                  <a:lnTo>
                    <a:pt x="186" y="270"/>
                  </a:lnTo>
                  <a:lnTo>
                    <a:pt x="171" y="260"/>
                  </a:lnTo>
                  <a:lnTo>
                    <a:pt x="161" y="255"/>
                  </a:lnTo>
                  <a:lnTo>
                    <a:pt x="152" y="251"/>
                  </a:lnTo>
                  <a:lnTo>
                    <a:pt x="142" y="247"/>
                  </a:lnTo>
                  <a:lnTo>
                    <a:pt x="141" y="246"/>
                  </a:lnTo>
                  <a:lnTo>
                    <a:pt x="145" y="249"/>
                  </a:lnTo>
                  <a:lnTo>
                    <a:pt x="158" y="257"/>
                  </a:lnTo>
                  <a:lnTo>
                    <a:pt x="171" y="263"/>
                  </a:lnTo>
                  <a:lnTo>
                    <a:pt x="175" y="266"/>
                  </a:lnTo>
                  <a:lnTo>
                    <a:pt x="202" y="281"/>
                  </a:lnTo>
                  <a:lnTo>
                    <a:pt x="204" y="281"/>
                  </a:lnTo>
                  <a:close/>
                  <a:moveTo>
                    <a:pt x="369" y="165"/>
                  </a:moveTo>
                  <a:lnTo>
                    <a:pt x="369" y="165"/>
                  </a:lnTo>
                  <a:lnTo>
                    <a:pt x="366" y="165"/>
                  </a:lnTo>
                  <a:lnTo>
                    <a:pt x="365" y="167"/>
                  </a:lnTo>
                  <a:lnTo>
                    <a:pt x="354" y="178"/>
                  </a:lnTo>
                  <a:lnTo>
                    <a:pt x="343" y="191"/>
                  </a:lnTo>
                  <a:lnTo>
                    <a:pt x="341" y="192"/>
                  </a:lnTo>
                  <a:lnTo>
                    <a:pt x="335" y="202"/>
                  </a:lnTo>
                  <a:lnTo>
                    <a:pt x="354" y="184"/>
                  </a:lnTo>
                  <a:lnTo>
                    <a:pt x="369" y="165"/>
                  </a:lnTo>
                  <a:close/>
                  <a:moveTo>
                    <a:pt x="163" y="249"/>
                  </a:moveTo>
                  <a:lnTo>
                    <a:pt x="163" y="249"/>
                  </a:lnTo>
                  <a:lnTo>
                    <a:pt x="163" y="247"/>
                  </a:lnTo>
                  <a:lnTo>
                    <a:pt x="160" y="246"/>
                  </a:lnTo>
                  <a:lnTo>
                    <a:pt x="149" y="235"/>
                  </a:lnTo>
                  <a:lnTo>
                    <a:pt x="147" y="233"/>
                  </a:lnTo>
                  <a:lnTo>
                    <a:pt x="149" y="230"/>
                  </a:lnTo>
                  <a:lnTo>
                    <a:pt x="142" y="227"/>
                  </a:lnTo>
                  <a:lnTo>
                    <a:pt x="142" y="232"/>
                  </a:lnTo>
                  <a:lnTo>
                    <a:pt x="145" y="236"/>
                  </a:lnTo>
                  <a:lnTo>
                    <a:pt x="147" y="238"/>
                  </a:lnTo>
                  <a:lnTo>
                    <a:pt x="147" y="240"/>
                  </a:lnTo>
                  <a:lnTo>
                    <a:pt x="160" y="246"/>
                  </a:lnTo>
                  <a:lnTo>
                    <a:pt x="163" y="249"/>
                  </a:lnTo>
                  <a:close/>
                  <a:moveTo>
                    <a:pt x="8" y="94"/>
                  </a:moveTo>
                  <a:lnTo>
                    <a:pt x="8" y="94"/>
                  </a:lnTo>
                  <a:lnTo>
                    <a:pt x="10" y="106"/>
                  </a:lnTo>
                  <a:lnTo>
                    <a:pt x="13" y="118"/>
                  </a:lnTo>
                  <a:lnTo>
                    <a:pt x="18" y="129"/>
                  </a:lnTo>
                  <a:lnTo>
                    <a:pt x="24" y="139"/>
                  </a:lnTo>
                  <a:lnTo>
                    <a:pt x="24" y="137"/>
                  </a:lnTo>
                  <a:lnTo>
                    <a:pt x="18" y="124"/>
                  </a:lnTo>
                  <a:lnTo>
                    <a:pt x="13" y="112"/>
                  </a:lnTo>
                  <a:lnTo>
                    <a:pt x="11" y="107"/>
                  </a:lnTo>
                  <a:lnTo>
                    <a:pt x="11" y="102"/>
                  </a:lnTo>
                  <a:lnTo>
                    <a:pt x="11" y="101"/>
                  </a:lnTo>
                  <a:lnTo>
                    <a:pt x="8" y="94"/>
                  </a:lnTo>
                  <a:close/>
                  <a:moveTo>
                    <a:pt x="213" y="271"/>
                  </a:moveTo>
                  <a:lnTo>
                    <a:pt x="213" y="271"/>
                  </a:lnTo>
                  <a:lnTo>
                    <a:pt x="213" y="270"/>
                  </a:lnTo>
                  <a:lnTo>
                    <a:pt x="216" y="266"/>
                  </a:lnTo>
                  <a:lnTo>
                    <a:pt x="218" y="266"/>
                  </a:lnTo>
                  <a:lnTo>
                    <a:pt x="220" y="268"/>
                  </a:lnTo>
                  <a:lnTo>
                    <a:pt x="221" y="270"/>
                  </a:lnTo>
                  <a:lnTo>
                    <a:pt x="223" y="268"/>
                  </a:lnTo>
                  <a:lnTo>
                    <a:pt x="221" y="265"/>
                  </a:lnTo>
                  <a:lnTo>
                    <a:pt x="212" y="255"/>
                  </a:lnTo>
                  <a:lnTo>
                    <a:pt x="210" y="254"/>
                  </a:lnTo>
                  <a:lnTo>
                    <a:pt x="209" y="257"/>
                  </a:lnTo>
                  <a:lnTo>
                    <a:pt x="210" y="259"/>
                  </a:lnTo>
                  <a:lnTo>
                    <a:pt x="213" y="265"/>
                  </a:lnTo>
                  <a:lnTo>
                    <a:pt x="213" y="268"/>
                  </a:lnTo>
                  <a:lnTo>
                    <a:pt x="210" y="268"/>
                  </a:lnTo>
                  <a:lnTo>
                    <a:pt x="210" y="271"/>
                  </a:lnTo>
                  <a:lnTo>
                    <a:pt x="213" y="271"/>
                  </a:lnTo>
                  <a:close/>
                  <a:moveTo>
                    <a:pt x="198" y="229"/>
                  </a:moveTo>
                  <a:lnTo>
                    <a:pt x="198" y="229"/>
                  </a:lnTo>
                  <a:lnTo>
                    <a:pt x="201" y="224"/>
                  </a:lnTo>
                  <a:lnTo>
                    <a:pt x="201" y="222"/>
                  </a:lnTo>
                  <a:lnTo>
                    <a:pt x="199" y="221"/>
                  </a:lnTo>
                  <a:lnTo>
                    <a:pt x="196" y="213"/>
                  </a:lnTo>
                  <a:lnTo>
                    <a:pt x="194" y="211"/>
                  </a:lnTo>
                  <a:lnTo>
                    <a:pt x="193" y="213"/>
                  </a:lnTo>
                  <a:lnTo>
                    <a:pt x="191" y="219"/>
                  </a:lnTo>
                  <a:lnTo>
                    <a:pt x="193" y="221"/>
                  </a:lnTo>
                  <a:lnTo>
                    <a:pt x="198" y="229"/>
                  </a:lnTo>
                  <a:close/>
                  <a:moveTo>
                    <a:pt x="302" y="110"/>
                  </a:moveTo>
                  <a:lnTo>
                    <a:pt x="302" y="110"/>
                  </a:lnTo>
                  <a:lnTo>
                    <a:pt x="306" y="109"/>
                  </a:lnTo>
                  <a:lnTo>
                    <a:pt x="310" y="107"/>
                  </a:lnTo>
                  <a:lnTo>
                    <a:pt x="311" y="104"/>
                  </a:lnTo>
                  <a:lnTo>
                    <a:pt x="311" y="102"/>
                  </a:lnTo>
                  <a:lnTo>
                    <a:pt x="311" y="101"/>
                  </a:lnTo>
                  <a:lnTo>
                    <a:pt x="311" y="96"/>
                  </a:lnTo>
                  <a:lnTo>
                    <a:pt x="311" y="93"/>
                  </a:lnTo>
                  <a:lnTo>
                    <a:pt x="308" y="94"/>
                  </a:lnTo>
                  <a:lnTo>
                    <a:pt x="305" y="101"/>
                  </a:lnTo>
                  <a:lnTo>
                    <a:pt x="306" y="102"/>
                  </a:lnTo>
                  <a:lnTo>
                    <a:pt x="306" y="104"/>
                  </a:lnTo>
                  <a:lnTo>
                    <a:pt x="306" y="107"/>
                  </a:lnTo>
                  <a:lnTo>
                    <a:pt x="305" y="109"/>
                  </a:lnTo>
                  <a:lnTo>
                    <a:pt x="303" y="109"/>
                  </a:lnTo>
                  <a:lnTo>
                    <a:pt x="302" y="109"/>
                  </a:lnTo>
                  <a:lnTo>
                    <a:pt x="302" y="110"/>
                  </a:lnTo>
                  <a:close/>
                  <a:moveTo>
                    <a:pt x="351" y="142"/>
                  </a:moveTo>
                  <a:lnTo>
                    <a:pt x="351" y="142"/>
                  </a:lnTo>
                  <a:lnTo>
                    <a:pt x="349" y="143"/>
                  </a:lnTo>
                  <a:lnTo>
                    <a:pt x="346" y="156"/>
                  </a:lnTo>
                  <a:lnTo>
                    <a:pt x="346" y="158"/>
                  </a:lnTo>
                  <a:lnTo>
                    <a:pt x="351" y="158"/>
                  </a:lnTo>
                  <a:lnTo>
                    <a:pt x="352" y="151"/>
                  </a:lnTo>
                  <a:lnTo>
                    <a:pt x="352" y="145"/>
                  </a:lnTo>
                  <a:lnTo>
                    <a:pt x="351" y="143"/>
                  </a:lnTo>
                  <a:lnTo>
                    <a:pt x="351" y="142"/>
                  </a:lnTo>
                  <a:close/>
                  <a:moveTo>
                    <a:pt x="213" y="236"/>
                  </a:moveTo>
                  <a:lnTo>
                    <a:pt x="213" y="236"/>
                  </a:lnTo>
                  <a:lnTo>
                    <a:pt x="209" y="240"/>
                  </a:lnTo>
                  <a:lnTo>
                    <a:pt x="209" y="241"/>
                  </a:lnTo>
                  <a:lnTo>
                    <a:pt x="209" y="243"/>
                  </a:lnTo>
                  <a:lnTo>
                    <a:pt x="216" y="252"/>
                  </a:lnTo>
                  <a:lnTo>
                    <a:pt x="218" y="254"/>
                  </a:lnTo>
                  <a:lnTo>
                    <a:pt x="215" y="244"/>
                  </a:lnTo>
                  <a:lnTo>
                    <a:pt x="213" y="236"/>
                  </a:lnTo>
                  <a:close/>
                  <a:moveTo>
                    <a:pt x="379" y="53"/>
                  </a:moveTo>
                  <a:lnTo>
                    <a:pt x="379" y="53"/>
                  </a:lnTo>
                  <a:lnTo>
                    <a:pt x="379" y="55"/>
                  </a:lnTo>
                  <a:lnTo>
                    <a:pt x="376" y="64"/>
                  </a:lnTo>
                  <a:lnTo>
                    <a:pt x="376" y="68"/>
                  </a:lnTo>
                  <a:lnTo>
                    <a:pt x="376" y="69"/>
                  </a:lnTo>
                  <a:lnTo>
                    <a:pt x="379" y="69"/>
                  </a:lnTo>
                  <a:lnTo>
                    <a:pt x="382" y="68"/>
                  </a:lnTo>
                  <a:lnTo>
                    <a:pt x="379" y="53"/>
                  </a:lnTo>
                  <a:close/>
                  <a:moveTo>
                    <a:pt x="261" y="252"/>
                  </a:moveTo>
                  <a:lnTo>
                    <a:pt x="261" y="252"/>
                  </a:lnTo>
                  <a:lnTo>
                    <a:pt x="262" y="252"/>
                  </a:lnTo>
                  <a:lnTo>
                    <a:pt x="264" y="251"/>
                  </a:lnTo>
                  <a:lnTo>
                    <a:pt x="276" y="235"/>
                  </a:lnTo>
                  <a:lnTo>
                    <a:pt x="278" y="233"/>
                  </a:lnTo>
                  <a:lnTo>
                    <a:pt x="275" y="230"/>
                  </a:lnTo>
                  <a:lnTo>
                    <a:pt x="273" y="233"/>
                  </a:lnTo>
                  <a:lnTo>
                    <a:pt x="267" y="243"/>
                  </a:lnTo>
                  <a:lnTo>
                    <a:pt x="261" y="252"/>
                  </a:lnTo>
                  <a:close/>
                  <a:moveTo>
                    <a:pt x="27" y="151"/>
                  </a:moveTo>
                  <a:lnTo>
                    <a:pt x="27" y="151"/>
                  </a:lnTo>
                  <a:lnTo>
                    <a:pt x="26" y="151"/>
                  </a:lnTo>
                  <a:lnTo>
                    <a:pt x="27" y="153"/>
                  </a:lnTo>
                  <a:lnTo>
                    <a:pt x="32" y="161"/>
                  </a:lnTo>
                  <a:lnTo>
                    <a:pt x="41" y="170"/>
                  </a:lnTo>
                  <a:lnTo>
                    <a:pt x="51" y="180"/>
                  </a:lnTo>
                  <a:lnTo>
                    <a:pt x="52" y="181"/>
                  </a:lnTo>
                  <a:lnTo>
                    <a:pt x="49" y="178"/>
                  </a:lnTo>
                  <a:lnTo>
                    <a:pt x="44" y="172"/>
                  </a:lnTo>
                  <a:lnTo>
                    <a:pt x="27" y="151"/>
                  </a:lnTo>
                  <a:close/>
                  <a:moveTo>
                    <a:pt x="120" y="161"/>
                  </a:moveTo>
                  <a:lnTo>
                    <a:pt x="120" y="161"/>
                  </a:lnTo>
                  <a:lnTo>
                    <a:pt x="120" y="162"/>
                  </a:lnTo>
                  <a:lnTo>
                    <a:pt x="120" y="164"/>
                  </a:lnTo>
                  <a:lnTo>
                    <a:pt x="120" y="167"/>
                  </a:lnTo>
                  <a:lnTo>
                    <a:pt x="125" y="175"/>
                  </a:lnTo>
                  <a:lnTo>
                    <a:pt x="127" y="176"/>
                  </a:lnTo>
                  <a:lnTo>
                    <a:pt x="128" y="172"/>
                  </a:lnTo>
                  <a:lnTo>
                    <a:pt x="128" y="170"/>
                  </a:lnTo>
                  <a:lnTo>
                    <a:pt x="122" y="162"/>
                  </a:lnTo>
                  <a:lnTo>
                    <a:pt x="120" y="161"/>
                  </a:lnTo>
                  <a:close/>
                  <a:moveTo>
                    <a:pt x="78" y="131"/>
                  </a:moveTo>
                  <a:lnTo>
                    <a:pt x="78" y="131"/>
                  </a:lnTo>
                  <a:lnTo>
                    <a:pt x="74" y="137"/>
                  </a:lnTo>
                  <a:lnTo>
                    <a:pt x="76" y="142"/>
                  </a:lnTo>
                  <a:lnTo>
                    <a:pt x="81" y="145"/>
                  </a:lnTo>
                  <a:lnTo>
                    <a:pt x="82" y="145"/>
                  </a:lnTo>
                  <a:lnTo>
                    <a:pt x="81" y="139"/>
                  </a:lnTo>
                  <a:lnTo>
                    <a:pt x="81" y="137"/>
                  </a:lnTo>
                  <a:lnTo>
                    <a:pt x="78" y="131"/>
                  </a:lnTo>
                  <a:close/>
                  <a:moveTo>
                    <a:pt x="395" y="123"/>
                  </a:moveTo>
                  <a:lnTo>
                    <a:pt x="395" y="123"/>
                  </a:lnTo>
                  <a:lnTo>
                    <a:pt x="395" y="113"/>
                  </a:lnTo>
                  <a:lnTo>
                    <a:pt x="390" y="120"/>
                  </a:lnTo>
                  <a:lnTo>
                    <a:pt x="388" y="123"/>
                  </a:lnTo>
                  <a:lnTo>
                    <a:pt x="388" y="128"/>
                  </a:lnTo>
                  <a:lnTo>
                    <a:pt x="392" y="124"/>
                  </a:lnTo>
                  <a:lnTo>
                    <a:pt x="395" y="123"/>
                  </a:lnTo>
                  <a:close/>
                  <a:moveTo>
                    <a:pt x="70" y="115"/>
                  </a:moveTo>
                  <a:lnTo>
                    <a:pt x="70" y="115"/>
                  </a:lnTo>
                  <a:lnTo>
                    <a:pt x="68" y="115"/>
                  </a:lnTo>
                  <a:lnTo>
                    <a:pt x="67" y="117"/>
                  </a:lnTo>
                  <a:lnTo>
                    <a:pt x="67" y="120"/>
                  </a:lnTo>
                  <a:lnTo>
                    <a:pt x="70" y="129"/>
                  </a:lnTo>
                  <a:lnTo>
                    <a:pt x="71" y="131"/>
                  </a:lnTo>
                  <a:lnTo>
                    <a:pt x="73" y="126"/>
                  </a:lnTo>
                  <a:lnTo>
                    <a:pt x="73" y="124"/>
                  </a:lnTo>
                  <a:lnTo>
                    <a:pt x="70" y="118"/>
                  </a:lnTo>
                  <a:lnTo>
                    <a:pt x="68" y="117"/>
                  </a:lnTo>
                  <a:lnTo>
                    <a:pt x="70" y="115"/>
                  </a:lnTo>
                  <a:close/>
                  <a:moveTo>
                    <a:pt x="335" y="150"/>
                  </a:moveTo>
                  <a:lnTo>
                    <a:pt x="335" y="150"/>
                  </a:lnTo>
                  <a:lnTo>
                    <a:pt x="335" y="148"/>
                  </a:lnTo>
                  <a:lnTo>
                    <a:pt x="338" y="142"/>
                  </a:lnTo>
                  <a:lnTo>
                    <a:pt x="340" y="139"/>
                  </a:lnTo>
                  <a:lnTo>
                    <a:pt x="340" y="135"/>
                  </a:lnTo>
                  <a:lnTo>
                    <a:pt x="332" y="142"/>
                  </a:lnTo>
                  <a:lnTo>
                    <a:pt x="335" y="150"/>
                  </a:lnTo>
                  <a:close/>
                  <a:moveTo>
                    <a:pt x="177" y="225"/>
                  </a:moveTo>
                  <a:lnTo>
                    <a:pt x="177" y="225"/>
                  </a:lnTo>
                  <a:lnTo>
                    <a:pt x="183" y="238"/>
                  </a:lnTo>
                  <a:lnTo>
                    <a:pt x="186" y="244"/>
                  </a:lnTo>
                  <a:lnTo>
                    <a:pt x="191" y="249"/>
                  </a:lnTo>
                  <a:lnTo>
                    <a:pt x="179" y="224"/>
                  </a:lnTo>
                  <a:lnTo>
                    <a:pt x="177" y="225"/>
                  </a:lnTo>
                  <a:close/>
                  <a:moveTo>
                    <a:pt x="180" y="218"/>
                  </a:moveTo>
                  <a:lnTo>
                    <a:pt x="180" y="218"/>
                  </a:lnTo>
                  <a:lnTo>
                    <a:pt x="180" y="211"/>
                  </a:lnTo>
                  <a:lnTo>
                    <a:pt x="175" y="203"/>
                  </a:lnTo>
                  <a:lnTo>
                    <a:pt x="172" y="208"/>
                  </a:lnTo>
                  <a:lnTo>
                    <a:pt x="177" y="213"/>
                  </a:lnTo>
                  <a:lnTo>
                    <a:pt x="180" y="218"/>
                  </a:lnTo>
                  <a:close/>
                  <a:moveTo>
                    <a:pt x="89" y="194"/>
                  </a:moveTo>
                  <a:lnTo>
                    <a:pt x="89" y="194"/>
                  </a:lnTo>
                  <a:lnTo>
                    <a:pt x="90" y="195"/>
                  </a:lnTo>
                  <a:lnTo>
                    <a:pt x="98" y="203"/>
                  </a:lnTo>
                  <a:lnTo>
                    <a:pt x="103" y="206"/>
                  </a:lnTo>
                  <a:lnTo>
                    <a:pt x="114" y="216"/>
                  </a:lnTo>
                  <a:lnTo>
                    <a:pt x="115" y="216"/>
                  </a:lnTo>
                  <a:lnTo>
                    <a:pt x="108" y="208"/>
                  </a:lnTo>
                  <a:lnTo>
                    <a:pt x="106" y="208"/>
                  </a:lnTo>
                  <a:lnTo>
                    <a:pt x="103" y="206"/>
                  </a:lnTo>
                  <a:lnTo>
                    <a:pt x="101" y="205"/>
                  </a:lnTo>
                  <a:lnTo>
                    <a:pt x="100" y="202"/>
                  </a:lnTo>
                  <a:lnTo>
                    <a:pt x="90" y="194"/>
                  </a:lnTo>
                  <a:lnTo>
                    <a:pt x="89" y="194"/>
                  </a:lnTo>
                  <a:close/>
                  <a:moveTo>
                    <a:pt x="281" y="169"/>
                  </a:moveTo>
                  <a:lnTo>
                    <a:pt x="281" y="169"/>
                  </a:lnTo>
                  <a:lnTo>
                    <a:pt x="286" y="167"/>
                  </a:lnTo>
                  <a:lnTo>
                    <a:pt x="284" y="159"/>
                  </a:lnTo>
                  <a:lnTo>
                    <a:pt x="284" y="158"/>
                  </a:lnTo>
                  <a:lnTo>
                    <a:pt x="281" y="162"/>
                  </a:lnTo>
                  <a:lnTo>
                    <a:pt x="281" y="167"/>
                  </a:lnTo>
                  <a:lnTo>
                    <a:pt x="281" y="169"/>
                  </a:lnTo>
                  <a:close/>
                  <a:moveTo>
                    <a:pt x="65" y="143"/>
                  </a:moveTo>
                  <a:lnTo>
                    <a:pt x="65" y="143"/>
                  </a:lnTo>
                  <a:lnTo>
                    <a:pt x="65" y="145"/>
                  </a:lnTo>
                  <a:lnTo>
                    <a:pt x="70" y="154"/>
                  </a:lnTo>
                  <a:lnTo>
                    <a:pt x="71" y="158"/>
                  </a:lnTo>
                  <a:lnTo>
                    <a:pt x="73" y="159"/>
                  </a:lnTo>
                  <a:lnTo>
                    <a:pt x="74" y="156"/>
                  </a:lnTo>
                  <a:lnTo>
                    <a:pt x="71" y="150"/>
                  </a:lnTo>
                  <a:lnTo>
                    <a:pt x="68" y="147"/>
                  </a:lnTo>
                  <a:lnTo>
                    <a:pt x="65" y="143"/>
                  </a:lnTo>
                  <a:close/>
                  <a:moveTo>
                    <a:pt x="123" y="156"/>
                  </a:moveTo>
                  <a:lnTo>
                    <a:pt x="123" y="156"/>
                  </a:lnTo>
                  <a:lnTo>
                    <a:pt x="131" y="165"/>
                  </a:lnTo>
                  <a:lnTo>
                    <a:pt x="131" y="164"/>
                  </a:lnTo>
                  <a:lnTo>
                    <a:pt x="131" y="162"/>
                  </a:lnTo>
                  <a:lnTo>
                    <a:pt x="131" y="161"/>
                  </a:lnTo>
                  <a:lnTo>
                    <a:pt x="130" y="158"/>
                  </a:lnTo>
                  <a:lnTo>
                    <a:pt x="125" y="154"/>
                  </a:lnTo>
                  <a:lnTo>
                    <a:pt x="123" y="154"/>
                  </a:lnTo>
                  <a:lnTo>
                    <a:pt x="123" y="156"/>
                  </a:lnTo>
                  <a:close/>
                  <a:moveTo>
                    <a:pt x="340" y="120"/>
                  </a:moveTo>
                  <a:lnTo>
                    <a:pt x="340" y="120"/>
                  </a:lnTo>
                  <a:lnTo>
                    <a:pt x="333" y="134"/>
                  </a:lnTo>
                  <a:lnTo>
                    <a:pt x="338" y="131"/>
                  </a:lnTo>
                  <a:lnTo>
                    <a:pt x="340" y="129"/>
                  </a:lnTo>
                  <a:lnTo>
                    <a:pt x="341" y="126"/>
                  </a:lnTo>
                  <a:lnTo>
                    <a:pt x="341" y="123"/>
                  </a:lnTo>
                  <a:lnTo>
                    <a:pt x="341" y="121"/>
                  </a:lnTo>
                  <a:lnTo>
                    <a:pt x="340" y="120"/>
                  </a:lnTo>
                  <a:close/>
                  <a:moveTo>
                    <a:pt x="161" y="161"/>
                  </a:moveTo>
                  <a:lnTo>
                    <a:pt x="161" y="161"/>
                  </a:lnTo>
                  <a:lnTo>
                    <a:pt x="161" y="164"/>
                  </a:lnTo>
                  <a:lnTo>
                    <a:pt x="161" y="165"/>
                  </a:lnTo>
                  <a:lnTo>
                    <a:pt x="166" y="170"/>
                  </a:lnTo>
                  <a:lnTo>
                    <a:pt x="168" y="172"/>
                  </a:lnTo>
                  <a:lnTo>
                    <a:pt x="168" y="165"/>
                  </a:lnTo>
                  <a:lnTo>
                    <a:pt x="166" y="162"/>
                  </a:lnTo>
                  <a:lnTo>
                    <a:pt x="164" y="162"/>
                  </a:lnTo>
                  <a:lnTo>
                    <a:pt x="161" y="161"/>
                  </a:lnTo>
                  <a:close/>
                  <a:moveTo>
                    <a:pt x="111" y="203"/>
                  </a:moveTo>
                  <a:lnTo>
                    <a:pt x="111" y="203"/>
                  </a:lnTo>
                  <a:lnTo>
                    <a:pt x="112" y="206"/>
                  </a:lnTo>
                  <a:lnTo>
                    <a:pt x="117" y="210"/>
                  </a:lnTo>
                  <a:lnTo>
                    <a:pt x="120" y="213"/>
                  </a:lnTo>
                  <a:lnTo>
                    <a:pt x="123" y="216"/>
                  </a:lnTo>
                  <a:lnTo>
                    <a:pt x="127" y="219"/>
                  </a:lnTo>
                  <a:lnTo>
                    <a:pt x="127" y="216"/>
                  </a:lnTo>
                  <a:lnTo>
                    <a:pt x="123" y="213"/>
                  </a:lnTo>
                  <a:lnTo>
                    <a:pt x="111" y="203"/>
                  </a:lnTo>
                  <a:close/>
                  <a:moveTo>
                    <a:pt x="84" y="102"/>
                  </a:moveTo>
                  <a:lnTo>
                    <a:pt x="84" y="102"/>
                  </a:lnTo>
                  <a:lnTo>
                    <a:pt x="86" y="98"/>
                  </a:lnTo>
                  <a:lnTo>
                    <a:pt x="84" y="93"/>
                  </a:lnTo>
                  <a:lnTo>
                    <a:pt x="84" y="91"/>
                  </a:lnTo>
                  <a:lnTo>
                    <a:pt x="86" y="88"/>
                  </a:lnTo>
                  <a:lnTo>
                    <a:pt x="86" y="85"/>
                  </a:lnTo>
                  <a:lnTo>
                    <a:pt x="84" y="87"/>
                  </a:lnTo>
                  <a:lnTo>
                    <a:pt x="82" y="87"/>
                  </a:lnTo>
                  <a:lnTo>
                    <a:pt x="84" y="90"/>
                  </a:lnTo>
                  <a:lnTo>
                    <a:pt x="84" y="91"/>
                  </a:lnTo>
                  <a:lnTo>
                    <a:pt x="82" y="94"/>
                  </a:lnTo>
                  <a:lnTo>
                    <a:pt x="82" y="96"/>
                  </a:lnTo>
                  <a:lnTo>
                    <a:pt x="84" y="102"/>
                  </a:lnTo>
                  <a:close/>
                  <a:moveTo>
                    <a:pt x="141" y="186"/>
                  </a:moveTo>
                  <a:lnTo>
                    <a:pt x="141" y="186"/>
                  </a:lnTo>
                  <a:lnTo>
                    <a:pt x="144" y="192"/>
                  </a:lnTo>
                  <a:lnTo>
                    <a:pt x="149" y="195"/>
                  </a:lnTo>
                  <a:lnTo>
                    <a:pt x="147" y="191"/>
                  </a:lnTo>
                  <a:lnTo>
                    <a:pt x="145" y="188"/>
                  </a:lnTo>
                  <a:lnTo>
                    <a:pt x="144" y="186"/>
                  </a:lnTo>
                  <a:lnTo>
                    <a:pt x="142" y="184"/>
                  </a:lnTo>
                  <a:lnTo>
                    <a:pt x="141" y="186"/>
                  </a:lnTo>
                  <a:close/>
                  <a:moveTo>
                    <a:pt x="153" y="143"/>
                  </a:moveTo>
                  <a:lnTo>
                    <a:pt x="153" y="143"/>
                  </a:lnTo>
                  <a:lnTo>
                    <a:pt x="149" y="137"/>
                  </a:lnTo>
                  <a:lnTo>
                    <a:pt x="147" y="139"/>
                  </a:lnTo>
                  <a:lnTo>
                    <a:pt x="147" y="140"/>
                  </a:lnTo>
                  <a:lnTo>
                    <a:pt x="149" y="143"/>
                  </a:lnTo>
                  <a:lnTo>
                    <a:pt x="152" y="147"/>
                  </a:lnTo>
                  <a:lnTo>
                    <a:pt x="153" y="143"/>
                  </a:lnTo>
                  <a:close/>
                  <a:moveTo>
                    <a:pt x="76" y="112"/>
                  </a:moveTo>
                  <a:lnTo>
                    <a:pt x="76" y="112"/>
                  </a:lnTo>
                  <a:lnTo>
                    <a:pt x="70" y="113"/>
                  </a:lnTo>
                  <a:lnTo>
                    <a:pt x="74" y="117"/>
                  </a:lnTo>
                  <a:lnTo>
                    <a:pt x="78" y="121"/>
                  </a:lnTo>
                  <a:lnTo>
                    <a:pt x="78" y="120"/>
                  </a:lnTo>
                  <a:lnTo>
                    <a:pt x="78" y="115"/>
                  </a:lnTo>
                  <a:lnTo>
                    <a:pt x="76" y="112"/>
                  </a:lnTo>
                  <a:close/>
                  <a:moveTo>
                    <a:pt x="365" y="145"/>
                  </a:moveTo>
                  <a:lnTo>
                    <a:pt x="365" y="145"/>
                  </a:lnTo>
                  <a:lnTo>
                    <a:pt x="366" y="145"/>
                  </a:lnTo>
                  <a:lnTo>
                    <a:pt x="373" y="135"/>
                  </a:lnTo>
                  <a:lnTo>
                    <a:pt x="373" y="129"/>
                  </a:lnTo>
                  <a:lnTo>
                    <a:pt x="371" y="131"/>
                  </a:lnTo>
                  <a:lnTo>
                    <a:pt x="365" y="142"/>
                  </a:lnTo>
                  <a:lnTo>
                    <a:pt x="365" y="143"/>
                  </a:lnTo>
                  <a:lnTo>
                    <a:pt x="365" y="145"/>
                  </a:lnTo>
                  <a:close/>
                  <a:moveTo>
                    <a:pt x="191" y="197"/>
                  </a:moveTo>
                  <a:lnTo>
                    <a:pt x="191" y="197"/>
                  </a:lnTo>
                  <a:lnTo>
                    <a:pt x="191" y="195"/>
                  </a:lnTo>
                  <a:lnTo>
                    <a:pt x="191" y="192"/>
                  </a:lnTo>
                  <a:lnTo>
                    <a:pt x="191" y="188"/>
                  </a:lnTo>
                  <a:lnTo>
                    <a:pt x="191" y="186"/>
                  </a:lnTo>
                  <a:lnTo>
                    <a:pt x="188" y="186"/>
                  </a:lnTo>
                  <a:lnTo>
                    <a:pt x="188" y="192"/>
                  </a:lnTo>
                  <a:lnTo>
                    <a:pt x="190" y="195"/>
                  </a:lnTo>
                  <a:lnTo>
                    <a:pt x="191" y="197"/>
                  </a:lnTo>
                  <a:close/>
                  <a:moveTo>
                    <a:pt x="297" y="164"/>
                  </a:moveTo>
                  <a:lnTo>
                    <a:pt x="297" y="164"/>
                  </a:lnTo>
                  <a:lnTo>
                    <a:pt x="300" y="164"/>
                  </a:lnTo>
                  <a:lnTo>
                    <a:pt x="302" y="162"/>
                  </a:lnTo>
                  <a:lnTo>
                    <a:pt x="303" y="159"/>
                  </a:lnTo>
                  <a:lnTo>
                    <a:pt x="303" y="154"/>
                  </a:lnTo>
                  <a:lnTo>
                    <a:pt x="303" y="153"/>
                  </a:lnTo>
                  <a:lnTo>
                    <a:pt x="300" y="159"/>
                  </a:lnTo>
                  <a:lnTo>
                    <a:pt x="298" y="161"/>
                  </a:lnTo>
                  <a:lnTo>
                    <a:pt x="297" y="164"/>
                  </a:lnTo>
                  <a:close/>
                  <a:moveTo>
                    <a:pt x="232" y="252"/>
                  </a:moveTo>
                  <a:lnTo>
                    <a:pt x="232" y="252"/>
                  </a:lnTo>
                  <a:lnTo>
                    <a:pt x="229" y="259"/>
                  </a:lnTo>
                  <a:lnTo>
                    <a:pt x="229" y="260"/>
                  </a:lnTo>
                  <a:lnTo>
                    <a:pt x="231" y="265"/>
                  </a:lnTo>
                  <a:lnTo>
                    <a:pt x="232" y="266"/>
                  </a:lnTo>
                  <a:lnTo>
                    <a:pt x="232" y="260"/>
                  </a:lnTo>
                  <a:lnTo>
                    <a:pt x="232" y="252"/>
                  </a:lnTo>
                  <a:close/>
                  <a:moveTo>
                    <a:pt x="196" y="255"/>
                  </a:moveTo>
                  <a:lnTo>
                    <a:pt x="196" y="255"/>
                  </a:lnTo>
                  <a:lnTo>
                    <a:pt x="199" y="259"/>
                  </a:lnTo>
                  <a:lnTo>
                    <a:pt x="204" y="262"/>
                  </a:lnTo>
                  <a:lnTo>
                    <a:pt x="199" y="252"/>
                  </a:lnTo>
                  <a:lnTo>
                    <a:pt x="196" y="255"/>
                  </a:lnTo>
                  <a:close/>
                  <a:moveTo>
                    <a:pt x="68" y="134"/>
                  </a:moveTo>
                  <a:lnTo>
                    <a:pt x="68" y="134"/>
                  </a:lnTo>
                  <a:lnTo>
                    <a:pt x="65" y="124"/>
                  </a:lnTo>
                  <a:lnTo>
                    <a:pt x="63" y="124"/>
                  </a:lnTo>
                  <a:lnTo>
                    <a:pt x="63" y="132"/>
                  </a:lnTo>
                  <a:lnTo>
                    <a:pt x="67" y="135"/>
                  </a:lnTo>
                  <a:lnTo>
                    <a:pt x="68" y="134"/>
                  </a:lnTo>
                  <a:close/>
                  <a:moveTo>
                    <a:pt x="366" y="109"/>
                  </a:moveTo>
                  <a:lnTo>
                    <a:pt x="366" y="109"/>
                  </a:lnTo>
                  <a:lnTo>
                    <a:pt x="365" y="120"/>
                  </a:lnTo>
                  <a:lnTo>
                    <a:pt x="366" y="118"/>
                  </a:lnTo>
                  <a:lnTo>
                    <a:pt x="369" y="112"/>
                  </a:lnTo>
                  <a:lnTo>
                    <a:pt x="371" y="110"/>
                  </a:lnTo>
                  <a:lnTo>
                    <a:pt x="369" y="109"/>
                  </a:lnTo>
                  <a:lnTo>
                    <a:pt x="366" y="109"/>
                  </a:lnTo>
                  <a:close/>
                  <a:moveTo>
                    <a:pt x="86" y="173"/>
                  </a:moveTo>
                  <a:lnTo>
                    <a:pt x="86" y="173"/>
                  </a:lnTo>
                  <a:lnTo>
                    <a:pt x="86" y="176"/>
                  </a:lnTo>
                  <a:lnTo>
                    <a:pt x="87" y="178"/>
                  </a:lnTo>
                  <a:lnTo>
                    <a:pt x="92" y="183"/>
                  </a:lnTo>
                  <a:lnTo>
                    <a:pt x="93" y="184"/>
                  </a:lnTo>
                  <a:lnTo>
                    <a:pt x="92" y="180"/>
                  </a:lnTo>
                  <a:lnTo>
                    <a:pt x="89" y="175"/>
                  </a:lnTo>
                  <a:lnTo>
                    <a:pt x="86" y="173"/>
                  </a:lnTo>
                  <a:close/>
                  <a:moveTo>
                    <a:pt x="248" y="232"/>
                  </a:moveTo>
                  <a:lnTo>
                    <a:pt x="248" y="232"/>
                  </a:lnTo>
                  <a:lnTo>
                    <a:pt x="248" y="233"/>
                  </a:lnTo>
                  <a:lnTo>
                    <a:pt x="248" y="236"/>
                  </a:lnTo>
                  <a:lnTo>
                    <a:pt x="250" y="241"/>
                  </a:lnTo>
                  <a:lnTo>
                    <a:pt x="251" y="236"/>
                  </a:lnTo>
                  <a:lnTo>
                    <a:pt x="251" y="232"/>
                  </a:lnTo>
                  <a:lnTo>
                    <a:pt x="248" y="232"/>
                  </a:lnTo>
                  <a:close/>
                  <a:moveTo>
                    <a:pt x="248" y="186"/>
                  </a:moveTo>
                  <a:lnTo>
                    <a:pt x="248" y="186"/>
                  </a:lnTo>
                  <a:lnTo>
                    <a:pt x="246" y="191"/>
                  </a:lnTo>
                  <a:lnTo>
                    <a:pt x="245" y="194"/>
                  </a:lnTo>
                  <a:lnTo>
                    <a:pt x="245" y="195"/>
                  </a:lnTo>
                  <a:lnTo>
                    <a:pt x="246" y="200"/>
                  </a:lnTo>
                  <a:lnTo>
                    <a:pt x="248" y="199"/>
                  </a:lnTo>
                  <a:lnTo>
                    <a:pt x="248" y="197"/>
                  </a:lnTo>
                  <a:lnTo>
                    <a:pt x="248" y="188"/>
                  </a:lnTo>
                  <a:lnTo>
                    <a:pt x="248" y="186"/>
                  </a:lnTo>
                  <a:close/>
                  <a:moveTo>
                    <a:pt x="175" y="104"/>
                  </a:moveTo>
                  <a:lnTo>
                    <a:pt x="175" y="104"/>
                  </a:lnTo>
                  <a:lnTo>
                    <a:pt x="177" y="102"/>
                  </a:lnTo>
                  <a:lnTo>
                    <a:pt x="177" y="99"/>
                  </a:lnTo>
                  <a:lnTo>
                    <a:pt x="174" y="93"/>
                  </a:lnTo>
                  <a:lnTo>
                    <a:pt x="174" y="91"/>
                  </a:lnTo>
                  <a:lnTo>
                    <a:pt x="174" y="101"/>
                  </a:lnTo>
                  <a:lnTo>
                    <a:pt x="175" y="104"/>
                  </a:lnTo>
                  <a:close/>
                  <a:moveTo>
                    <a:pt x="128" y="200"/>
                  </a:moveTo>
                  <a:lnTo>
                    <a:pt x="128" y="200"/>
                  </a:lnTo>
                  <a:lnTo>
                    <a:pt x="125" y="194"/>
                  </a:lnTo>
                  <a:lnTo>
                    <a:pt x="122" y="189"/>
                  </a:lnTo>
                  <a:lnTo>
                    <a:pt x="127" y="203"/>
                  </a:lnTo>
                  <a:lnTo>
                    <a:pt x="128" y="200"/>
                  </a:lnTo>
                  <a:close/>
                  <a:moveTo>
                    <a:pt x="298" y="191"/>
                  </a:moveTo>
                  <a:lnTo>
                    <a:pt x="298" y="191"/>
                  </a:lnTo>
                  <a:lnTo>
                    <a:pt x="292" y="197"/>
                  </a:lnTo>
                  <a:lnTo>
                    <a:pt x="292" y="199"/>
                  </a:lnTo>
                  <a:lnTo>
                    <a:pt x="294" y="202"/>
                  </a:lnTo>
                  <a:lnTo>
                    <a:pt x="298" y="195"/>
                  </a:lnTo>
                  <a:lnTo>
                    <a:pt x="298" y="192"/>
                  </a:lnTo>
                  <a:lnTo>
                    <a:pt x="298" y="191"/>
                  </a:lnTo>
                  <a:close/>
                  <a:moveTo>
                    <a:pt x="52" y="137"/>
                  </a:moveTo>
                  <a:lnTo>
                    <a:pt x="52" y="137"/>
                  </a:lnTo>
                  <a:lnTo>
                    <a:pt x="59" y="140"/>
                  </a:lnTo>
                  <a:lnTo>
                    <a:pt x="59" y="137"/>
                  </a:lnTo>
                  <a:lnTo>
                    <a:pt x="56" y="132"/>
                  </a:lnTo>
                  <a:lnTo>
                    <a:pt x="52" y="137"/>
                  </a:lnTo>
                  <a:close/>
                  <a:moveTo>
                    <a:pt x="141" y="173"/>
                  </a:moveTo>
                  <a:lnTo>
                    <a:pt x="141" y="173"/>
                  </a:lnTo>
                  <a:lnTo>
                    <a:pt x="142" y="178"/>
                  </a:lnTo>
                  <a:lnTo>
                    <a:pt x="145" y="173"/>
                  </a:lnTo>
                  <a:lnTo>
                    <a:pt x="147" y="173"/>
                  </a:lnTo>
                  <a:lnTo>
                    <a:pt x="145" y="170"/>
                  </a:lnTo>
                  <a:lnTo>
                    <a:pt x="142" y="172"/>
                  </a:lnTo>
                  <a:lnTo>
                    <a:pt x="141" y="173"/>
                  </a:lnTo>
                  <a:close/>
                  <a:moveTo>
                    <a:pt x="166" y="203"/>
                  </a:moveTo>
                  <a:lnTo>
                    <a:pt x="166" y="203"/>
                  </a:lnTo>
                  <a:lnTo>
                    <a:pt x="168" y="202"/>
                  </a:lnTo>
                  <a:lnTo>
                    <a:pt x="168" y="192"/>
                  </a:lnTo>
                  <a:lnTo>
                    <a:pt x="164" y="194"/>
                  </a:lnTo>
                  <a:lnTo>
                    <a:pt x="164" y="197"/>
                  </a:lnTo>
                  <a:lnTo>
                    <a:pt x="166" y="199"/>
                  </a:lnTo>
                  <a:lnTo>
                    <a:pt x="166" y="203"/>
                  </a:lnTo>
                  <a:close/>
                  <a:moveTo>
                    <a:pt x="243" y="251"/>
                  </a:moveTo>
                  <a:lnTo>
                    <a:pt x="243" y="251"/>
                  </a:lnTo>
                  <a:lnTo>
                    <a:pt x="240" y="251"/>
                  </a:lnTo>
                  <a:lnTo>
                    <a:pt x="239" y="257"/>
                  </a:lnTo>
                  <a:lnTo>
                    <a:pt x="240" y="263"/>
                  </a:lnTo>
                  <a:lnTo>
                    <a:pt x="242" y="260"/>
                  </a:lnTo>
                  <a:lnTo>
                    <a:pt x="240" y="259"/>
                  </a:lnTo>
                  <a:lnTo>
                    <a:pt x="240" y="255"/>
                  </a:lnTo>
                  <a:lnTo>
                    <a:pt x="242" y="254"/>
                  </a:lnTo>
                  <a:lnTo>
                    <a:pt x="243" y="254"/>
                  </a:lnTo>
                  <a:lnTo>
                    <a:pt x="243" y="251"/>
                  </a:lnTo>
                  <a:close/>
                  <a:moveTo>
                    <a:pt x="382" y="140"/>
                  </a:moveTo>
                  <a:lnTo>
                    <a:pt x="382" y="140"/>
                  </a:lnTo>
                  <a:lnTo>
                    <a:pt x="381" y="140"/>
                  </a:lnTo>
                  <a:lnTo>
                    <a:pt x="376" y="147"/>
                  </a:lnTo>
                  <a:lnTo>
                    <a:pt x="374" y="148"/>
                  </a:lnTo>
                  <a:lnTo>
                    <a:pt x="374" y="150"/>
                  </a:lnTo>
                  <a:lnTo>
                    <a:pt x="382" y="143"/>
                  </a:lnTo>
                  <a:lnTo>
                    <a:pt x="382" y="142"/>
                  </a:lnTo>
                  <a:lnTo>
                    <a:pt x="382" y="140"/>
                  </a:lnTo>
                  <a:close/>
                  <a:moveTo>
                    <a:pt x="265" y="170"/>
                  </a:moveTo>
                  <a:lnTo>
                    <a:pt x="265" y="170"/>
                  </a:lnTo>
                  <a:lnTo>
                    <a:pt x="267" y="172"/>
                  </a:lnTo>
                  <a:lnTo>
                    <a:pt x="269" y="170"/>
                  </a:lnTo>
                  <a:lnTo>
                    <a:pt x="272" y="167"/>
                  </a:lnTo>
                  <a:lnTo>
                    <a:pt x="275" y="165"/>
                  </a:lnTo>
                  <a:lnTo>
                    <a:pt x="275" y="162"/>
                  </a:lnTo>
                  <a:lnTo>
                    <a:pt x="270" y="167"/>
                  </a:lnTo>
                  <a:lnTo>
                    <a:pt x="265" y="170"/>
                  </a:lnTo>
                  <a:close/>
                  <a:moveTo>
                    <a:pt x="385" y="96"/>
                  </a:moveTo>
                  <a:lnTo>
                    <a:pt x="385" y="96"/>
                  </a:lnTo>
                  <a:lnTo>
                    <a:pt x="384" y="101"/>
                  </a:lnTo>
                  <a:lnTo>
                    <a:pt x="381" y="107"/>
                  </a:lnTo>
                  <a:lnTo>
                    <a:pt x="384" y="104"/>
                  </a:lnTo>
                  <a:lnTo>
                    <a:pt x="387" y="99"/>
                  </a:lnTo>
                  <a:lnTo>
                    <a:pt x="385" y="96"/>
                  </a:lnTo>
                  <a:close/>
                  <a:moveTo>
                    <a:pt x="172" y="230"/>
                  </a:moveTo>
                  <a:lnTo>
                    <a:pt x="172" y="230"/>
                  </a:lnTo>
                  <a:lnTo>
                    <a:pt x="179" y="236"/>
                  </a:lnTo>
                  <a:lnTo>
                    <a:pt x="180" y="236"/>
                  </a:lnTo>
                  <a:lnTo>
                    <a:pt x="175" y="227"/>
                  </a:lnTo>
                  <a:lnTo>
                    <a:pt x="172" y="230"/>
                  </a:lnTo>
                  <a:close/>
                  <a:moveTo>
                    <a:pt x="254" y="240"/>
                  </a:moveTo>
                  <a:lnTo>
                    <a:pt x="254" y="240"/>
                  </a:lnTo>
                  <a:lnTo>
                    <a:pt x="256" y="238"/>
                  </a:lnTo>
                  <a:lnTo>
                    <a:pt x="257" y="233"/>
                  </a:lnTo>
                  <a:lnTo>
                    <a:pt x="256" y="227"/>
                  </a:lnTo>
                  <a:lnTo>
                    <a:pt x="254" y="227"/>
                  </a:lnTo>
                  <a:lnTo>
                    <a:pt x="256" y="233"/>
                  </a:lnTo>
                  <a:lnTo>
                    <a:pt x="254" y="240"/>
                  </a:lnTo>
                  <a:close/>
                  <a:moveTo>
                    <a:pt x="343" y="99"/>
                  </a:moveTo>
                  <a:lnTo>
                    <a:pt x="343" y="99"/>
                  </a:lnTo>
                  <a:lnTo>
                    <a:pt x="338" y="102"/>
                  </a:lnTo>
                  <a:lnTo>
                    <a:pt x="335" y="107"/>
                  </a:lnTo>
                  <a:lnTo>
                    <a:pt x="341" y="104"/>
                  </a:lnTo>
                  <a:lnTo>
                    <a:pt x="343" y="99"/>
                  </a:lnTo>
                  <a:close/>
                  <a:moveTo>
                    <a:pt x="302" y="126"/>
                  </a:moveTo>
                  <a:lnTo>
                    <a:pt x="302" y="126"/>
                  </a:lnTo>
                  <a:lnTo>
                    <a:pt x="300" y="128"/>
                  </a:lnTo>
                  <a:lnTo>
                    <a:pt x="300" y="129"/>
                  </a:lnTo>
                  <a:lnTo>
                    <a:pt x="302" y="134"/>
                  </a:lnTo>
                  <a:lnTo>
                    <a:pt x="303" y="137"/>
                  </a:lnTo>
                  <a:lnTo>
                    <a:pt x="303" y="134"/>
                  </a:lnTo>
                  <a:lnTo>
                    <a:pt x="305" y="131"/>
                  </a:lnTo>
                  <a:lnTo>
                    <a:pt x="302" y="126"/>
                  </a:lnTo>
                  <a:close/>
                  <a:moveTo>
                    <a:pt x="262" y="131"/>
                  </a:moveTo>
                  <a:lnTo>
                    <a:pt x="262" y="131"/>
                  </a:lnTo>
                  <a:lnTo>
                    <a:pt x="265" y="124"/>
                  </a:lnTo>
                  <a:lnTo>
                    <a:pt x="262" y="121"/>
                  </a:lnTo>
                  <a:lnTo>
                    <a:pt x="261" y="124"/>
                  </a:lnTo>
                  <a:lnTo>
                    <a:pt x="261" y="126"/>
                  </a:lnTo>
                  <a:lnTo>
                    <a:pt x="262" y="128"/>
                  </a:lnTo>
                  <a:lnTo>
                    <a:pt x="262" y="131"/>
                  </a:lnTo>
                  <a:close/>
                  <a:moveTo>
                    <a:pt x="234" y="221"/>
                  </a:moveTo>
                  <a:lnTo>
                    <a:pt x="234" y="221"/>
                  </a:lnTo>
                  <a:lnTo>
                    <a:pt x="231" y="225"/>
                  </a:lnTo>
                  <a:lnTo>
                    <a:pt x="229" y="227"/>
                  </a:lnTo>
                  <a:lnTo>
                    <a:pt x="231" y="229"/>
                  </a:lnTo>
                  <a:lnTo>
                    <a:pt x="235" y="224"/>
                  </a:lnTo>
                  <a:lnTo>
                    <a:pt x="234" y="221"/>
                  </a:lnTo>
                  <a:close/>
                  <a:moveTo>
                    <a:pt x="379" y="74"/>
                  </a:moveTo>
                  <a:lnTo>
                    <a:pt x="379" y="74"/>
                  </a:lnTo>
                  <a:lnTo>
                    <a:pt x="381" y="77"/>
                  </a:lnTo>
                  <a:lnTo>
                    <a:pt x="385" y="77"/>
                  </a:lnTo>
                  <a:lnTo>
                    <a:pt x="384" y="71"/>
                  </a:lnTo>
                  <a:lnTo>
                    <a:pt x="379" y="74"/>
                  </a:lnTo>
                  <a:close/>
                  <a:moveTo>
                    <a:pt x="182" y="186"/>
                  </a:moveTo>
                  <a:lnTo>
                    <a:pt x="182" y="186"/>
                  </a:lnTo>
                  <a:lnTo>
                    <a:pt x="183" y="183"/>
                  </a:lnTo>
                  <a:lnTo>
                    <a:pt x="182" y="180"/>
                  </a:lnTo>
                  <a:lnTo>
                    <a:pt x="182" y="178"/>
                  </a:lnTo>
                  <a:lnTo>
                    <a:pt x="177" y="181"/>
                  </a:lnTo>
                  <a:lnTo>
                    <a:pt x="182" y="186"/>
                  </a:lnTo>
                  <a:close/>
                  <a:moveTo>
                    <a:pt x="310" y="131"/>
                  </a:moveTo>
                  <a:lnTo>
                    <a:pt x="310" y="131"/>
                  </a:lnTo>
                  <a:lnTo>
                    <a:pt x="313" y="123"/>
                  </a:lnTo>
                  <a:lnTo>
                    <a:pt x="313" y="118"/>
                  </a:lnTo>
                  <a:lnTo>
                    <a:pt x="311" y="120"/>
                  </a:lnTo>
                  <a:lnTo>
                    <a:pt x="310" y="131"/>
                  </a:lnTo>
                  <a:close/>
                  <a:moveTo>
                    <a:pt x="276" y="210"/>
                  </a:moveTo>
                  <a:lnTo>
                    <a:pt x="276" y="210"/>
                  </a:lnTo>
                  <a:lnTo>
                    <a:pt x="280" y="208"/>
                  </a:lnTo>
                  <a:lnTo>
                    <a:pt x="281" y="208"/>
                  </a:lnTo>
                  <a:lnTo>
                    <a:pt x="283" y="206"/>
                  </a:lnTo>
                  <a:lnTo>
                    <a:pt x="281" y="203"/>
                  </a:lnTo>
                  <a:lnTo>
                    <a:pt x="278" y="206"/>
                  </a:lnTo>
                  <a:lnTo>
                    <a:pt x="276" y="210"/>
                  </a:lnTo>
                  <a:close/>
                  <a:moveTo>
                    <a:pt x="193" y="164"/>
                  </a:moveTo>
                  <a:lnTo>
                    <a:pt x="193" y="164"/>
                  </a:lnTo>
                  <a:lnTo>
                    <a:pt x="194" y="161"/>
                  </a:lnTo>
                  <a:lnTo>
                    <a:pt x="196" y="159"/>
                  </a:lnTo>
                  <a:lnTo>
                    <a:pt x="196" y="158"/>
                  </a:lnTo>
                  <a:lnTo>
                    <a:pt x="196" y="156"/>
                  </a:lnTo>
                  <a:lnTo>
                    <a:pt x="191" y="161"/>
                  </a:lnTo>
                  <a:lnTo>
                    <a:pt x="191" y="162"/>
                  </a:lnTo>
                  <a:lnTo>
                    <a:pt x="193" y="164"/>
                  </a:lnTo>
                  <a:close/>
                  <a:moveTo>
                    <a:pt x="198" y="87"/>
                  </a:moveTo>
                  <a:lnTo>
                    <a:pt x="198" y="87"/>
                  </a:lnTo>
                  <a:lnTo>
                    <a:pt x="199" y="85"/>
                  </a:lnTo>
                  <a:lnTo>
                    <a:pt x="198" y="79"/>
                  </a:lnTo>
                  <a:lnTo>
                    <a:pt x="196" y="82"/>
                  </a:lnTo>
                  <a:lnTo>
                    <a:pt x="198" y="85"/>
                  </a:lnTo>
                  <a:lnTo>
                    <a:pt x="198" y="87"/>
                  </a:lnTo>
                  <a:close/>
                  <a:moveTo>
                    <a:pt x="276" y="224"/>
                  </a:moveTo>
                  <a:lnTo>
                    <a:pt x="276" y="224"/>
                  </a:lnTo>
                  <a:lnTo>
                    <a:pt x="280" y="221"/>
                  </a:lnTo>
                  <a:lnTo>
                    <a:pt x="281" y="218"/>
                  </a:lnTo>
                  <a:lnTo>
                    <a:pt x="281" y="214"/>
                  </a:lnTo>
                  <a:lnTo>
                    <a:pt x="275" y="222"/>
                  </a:lnTo>
                  <a:lnTo>
                    <a:pt x="276" y="224"/>
                  </a:lnTo>
                  <a:close/>
                  <a:moveTo>
                    <a:pt x="153" y="85"/>
                  </a:moveTo>
                  <a:lnTo>
                    <a:pt x="153" y="85"/>
                  </a:lnTo>
                  <a:lnTo>
                    <a:pt x="147" y="91"/>
                  </a:lnTo>
                  <a:lnTo>
                    <a:pt x="150" y="94"/>
                  </a:lnTo>
                  <a:lnTo>
                    <a:pt x="152" y="90"/>
                  </a:lnTo>
                  <a:lnTo>
                    <a:pt x="153" y="85"/>
                  </a:lnTo>
                  <a:close/>
                  <a:moveTo>
                    <a:pt x="114" y="180"/>
                  </a:moveTo>
                  <a:lnTo>
                    <a:pt x="114" y="180"/>
                  </a:lnTo>
                  <a:lnTo>
                    <a:pt x="112" y="189"/>
                  </a:lnTo>
                  <a:lnTo>
                    <a:pt x="117" y="186"/>
                  </a:lnTo>
                  <a:lnTo>
                    <a:pt x="114" y="180"/>
                  </a:lnTo>
                  <a:close/>
                  <a:moveTo>
                    <a:pt x="35" y="109"/>
                  </a:moveTo>
                  <a:lnTo>
                    <a:pt x="35" y="109"/>
                  </a:lnTo>
                  <a:lnTo>
                    <a:pt x="35" y="102"/>
                  </a:lnTo>
                  <a:lnTo>
                    <a:pt x="33" y="101"/>
                  </a:lnTo>
                  <a:lnTo>
                    <a:pt x="32" y="99"/>
                  </a:lnTo>
                  <a:lnTo>
                    <a:pt x="32" y="98"/>
                  </a:lnTo>
                  <a:lnTo>
                    <a:pt x="32" y="99"/>
                  </a:lnTo>
                  <a:lnTo>
                    <a:pt x="33" y="106"/>
                  </a:lnTo>
                  <a:lnTo>
                    <a:pt x="35" y="109"/>
                  </a:lnTo>
                  <a:close/>
                  <a:moveTo>
                    <a:pt x="120" y="124"/>
                  </a:moveTo>
                  <a:lnTo>
                    <a:pt x="120" y="124"/>
                  </a:lnTo>
                  <a:lnTo>
                    <a:pt x="123" y="118"/>
                  </a:lnTo>
                  <a:lnTo>
                    <a:pt x="125" y="115"/>
                  </a:lnTo>
                  <a:lnTo>
                    <a:pt x="122" y="117"/>
                  </a:lnTo>
                  <a:lnTo>
                    <a:pt x="119" y="121"/>
                  </a:lnTo>
                  <a:lnTo>
                    <a:pt x="120" y="124"/>
                  </a:lnTo>
                  <a:close/>
                  <a:moveTo>
                    <a:pt x="297" y="154"/>
                  </a:moveTo>
                  <a:lnTo>
                    <a:pt x="297" y="154"/>
                  </a:lnTo>
                  <a:lnTo>
                    <a:pt x="300" y="143"/>
                  </a:lnTo>
                  <a:lnTo>
                    <a:pt x="297" y="145"/>
                  </a:lnTo>
                  <a:lnTo>
                    <a:pt x="297" y="147"/>
                  </a:lnTo>
                  <a:lnTo>
                    <a:pt x="297" y="154"/>
                  </a:lnTo>
                  <a:close/>
                  <a:moveTo>
                    <a:pt x="287" y="205"/>
                  </a:moveTo>
                  <a:lnTo>
                    <a:pt x="287" y="205"/>
                  </a:lnTo>
                  <a:lnTo>
                    <a:pt x="291" y="210"/>
                  </a:lnTo>
                  <a:lnTo>
                    <a:pt x="292" y="208"/>
                  </a:lnTo>
                  <a:lnTo>
                    <a:pt x="291" y="202"/>
                  </a:lnTo>
                  <a:lnTo>
                    <a:pt x="287" y="205"/>
                  </a:lnTo>
                  <a:close/>
                  <a:moveTo>
                    <a:pt x="234" y="151"/>
                  </a:moveTo>
                  <a:lnTo>
                    <a:pt x="234" y="151"/>
                  </a:lnTo>
                  <a:lnTo>
                    <a:pt x="231" y="148"/>
                  </a:lnTo>
                  <a:lnTo>
                    <a:pt x="227" y="154"/>
                  </a:lnTo>
                  <a:lnTo>
                    <a:pt x="231" y="153"/>
                  </a:lnTo>
                  <a:lnTo>
                    <a:pt x="232" y="153"/>
                  </a:lnTo>
                  <a:lnTo>
                    <a:pt x="234" y="153"/>
                  </a:lnTo>
                  <a:lnTo>
                    <a:pt x="234" y="151"/>
                  </a:lnTo>
                  <a:close/>
                  <a:moveTo>
                    <a:pt x="59" y="159"/>
                  </a:moveTo>
                  <a:lnTo>
                    <a:pt x="59" y="159"/>
                  </a:lnTo>
                  <a:lnTo>
                    <a:pt x="60" y="165"/>
                  </a:lnTo>
                  <a:lnTo>
                    <a:pt x="62" y="169"/>
                  </a:lnTo>
                  <a:lnTo>
                    <a:pt x="62" y="165"/>
                  </a:lnTo>
                  <a:lnTo>
                    <a:pt x="59" y="159"/>
                  </a:lnTo>
                  <a:close/>
                  <a:moveTo>
                    <a:pt x="193" y="154"/>
                  </a:moveTo>
                  <a:lnTo>
                    <a:pt x="193" y="154"/>
                  </a:lnTo>
                  <a:lnTo>
                    <a:pt x="188" y="150"/>
                  </a:lnTo>
                  <a:lnTo>
                    <a:pt x="188" y="154"/>
                  </a:lnTo>
                  <a:lnTo>
                    <a:pt x="190" y="158"/>
                  </a:lnTo>
                  <a:lnTo>
                    <a:pt x="193" y="154"/>
                  </a:lnTo>
                  <a:close/>
                  <a:moveTo>
                    <a:pt x="35" y="147"/>
                  </a:moveTo>
                  <a:lnTo>
                    <a:pt x="35" y="147"/>
                  </a:lnTo>
                  <a:lnTo>
                    <a:pt x="35" y="148"/>
                  </a:lnTo>
                  <a:lnTo>
                    <a:pt x="41" y="159"/>
                  </a:lnTo>
                  <a:lnTo>
                    <a:pt x="40" y="153"/>
                  </a:lnTo>
                  <a:lnTo>
                    <a:pt x="38" y="151"/>
                  </a:lnTo>
                  <a:lnTo>
                    <a:pt x="37" y="150"/>
                  </a:lnTo>
                  <a:lnTo>
                    <a:pt x="35" y="147"/>
                  </a:lnTo>
                  <a:close/>
                  <a:moveTo>
                    <a:pt x="157" y="126"/>
                  </a:moveTo>
                  <a:lnTo>
                    <a:pt x="157" y="126"/>
                  </a:lnTo>
                  <a:lnTo>
                    <a:pt x="160" y="131"/>
                  </a:lnTo>
                  <a:lnTo>
                    <a:pt x="161" y="131"/>
                  </a:lnTo>
                  <a:lnTo>
                    <a:pt x="160" y="128"/>
                  </a:lnTo>
                  <a:lnTo>
                    <a:pt x="160" y="126"/>
                  </a:lnTo>
                  <a:lnTo>
                    <a:pt x="161" y="124"/>
                  </a:lnTo>
                  <a:lnTo>
                    <a:pt x="163" y="124"/>
                  </a:lnTo>
                  <a:lnTo>
                    <a:pt x="161" y="121"/>
                  </a:lnTo>
                  <a:lnTo>
                    <a:pt x="157" y="126"/>
                  </a:lnTo>
                  <a:close/>
                  <a:moveTo>
                    <a:pt x="169" y="156"/>
                  </a:moveTo>
                  <a:lnTo>
                    <a:pt x="169" y="156"/>
                  </a:lnTo>
                  <a:lnTo>
                    <a:pt x="174" y="151"/>
                  </a:lnTo>
                  <a:lnTo>
                    <a:pt x="171" y="150"/>
                  </a:lnTo>
                  <a:lnTo>
                    <a:pt x="169" y="153"/>
                  </a:lnTo>
                  <a:lnTo>
                    <a:pt x="169" y="156"/>
                  </a:lnTo>
                  <a:close/>
                  <a:moveTo>
                    <a:pt x="234" y="175"/>
                  </a:moveTo>
                  <a:lnTo>
                    <a:pt x="234" y="175"/>
                  </a:lnTo>
                  <a:lnTo>
                    <a:pt x="234" y="180"/>
                  </a:lnTo>
                  <a:lnTo>
                    <a:pt x="234" y="181"/>
                  </a:lnTo>
                  <a:lnTo>
                    <a:pt x="235" y="183"/>
                  </a:lnTo>
                  <a:lnTo>
                    <a:pt x="239" y="184"/>
                  </a:lnTo>
                  <a:lnTo>
                    <a:pt x="237" y="180"/>
                  </a:lnTo>
                  <a:lnTo>
                    <a:pt x="235" y="178"/>
                  </a:lnTo>
                  <a:lnTo>
                    <a:pt x="235" y="176"/>
                  </a:lnTo>
                  <a:lnTo>
                    <a:pt x="234" y="175"/>
                  </a:lnTo>
                  <a:close/>
                  <a:moveTo>
                    <a:pt x="284" y="139"/>
                  </a:moveTo>
                  <a:lnTo>
                    <a:pt x="284" y="139"/>
                  </a:lnTo>
                  <a:lnTo>
                    <a:pt x="283" y="148"/>
                  </a:lnTo>
                  <a:lnTo>
                    <a:pt x="283" y="151"/>
                  </a:lnTo>
                  <a:lnTo>
                    <a:pt x="284" y="148"/>
                  </a:lnTo>
                  <a:lnTo>
                    <a:pt x="284" y="139"/>
                  </a:lnTo>
                  <a:close/>
                  <a:moveTo>
                    <a:pt x="235" y="235"/>
                  </a:moveTo>
                  <a:lnTo>
                    <a:pt x="235" y="235"/>
                  </a:lnTo>
                  <a:lnTo>
                    <a:pt x="239" y="238"/>
                  </a:lnTo>
                  <a:lnTo>
                    <a:pt x="240" y="232"/>
                  </a:lnTo>
                  <a:lnTo>
                    <a:pt x="239" y="230"/>
                  </a:lnTo>
                  <a:lnTo>
                    <a:pt x="235" y="235"/>
                  </a:lnTo>
                  <a:close/>
                  <a:moveTo>
                    <a:pt x="194" y="17"/>
                  </a:moveTo>
                  <a:lnTo>
                    <a:pt x="194" y="17"/>
                  </a:lnTo>
                  <a:lnTo>
                    <a:pt x="194" y="22"/>
                  </a:lnTo>
                  <a:lnTo>
                    <a:pt x="194" y="23"/>
                  </a:lnTo>
                  <a:lnTo>
                    <a:pt x="196" y="23"/>
                  </a:lnTo>
                  <a:lnTo>
                    <a:pt x="199" y="22"/>
                  </a:lnTo>
                  <a:lnTo>
                    <a:pt x="194" y="17"/>
                  </a:lnTo>
                  <a:close/>
                  <a:moveTo>
                    <a:pt x="182" y="129"/>
                  </a:moveTo>
                  <a:lnTo>
                    <a:pt x="182" y="129"/>
                  </a:lnTo>
                  <a:lnTo>
                    <a:pt x="180" y="129"/>
                  </a:lnTo>
                  <a:lnTo>
                    <a:pt x="180" y="131"/>
                  </a:lnTo>
                  <a:lnTo>
                    <a:pt x="180" y="135"/>
                  </a:lnTo>
                  <a:lnTo>
                    <a:pt x="182" y="134"/>
                  </a:lnTo>
                  <a:lnTo>
                    <a:pt x="183" y="132"/>
                  </a:lnTo>
                  <a:lnTo>
                    <a:pt x="182" y="129"/>
                  </a:lnTo>
                  <a:close/>
                  <a:moveTo>
                    <a:pt x="256" y="188"/>
                  </a:moveTo>
                  <a:lnTo>
                    <a:pt x="256" y="188"/>
                  </a:lnTo>
                  <a:lnTo>
                    <a:pt x="257" y="184"/>
                  </a:lnTo>
                  <a:lnTo>
                    <a:pt x="257" y="180"/>
                  </a:lnTo>
                  <a:lnTo>
                    <a:pt x="254" y="183"/>
                  </a:lnTo>
                  <a:lnTo>
                    <a:pt x="256" y="188"/>
                  </a:lnTo>
                  <a:close/>
                  <a:moveTo>
                    <a:pt x="297" y="109"/>
                  </a:moveTo>
                  <a:lnTo>
                    <a:pt x="297" y="109"/>
                  </a:lnTo>
                  <a:lnTo>
                    <a:pt x="295" y="112"/>
                  </a:lnTo>
                  <a:lnTo>
                    <a:pt x="295" y="117"/>
                  </a:lnTo>
                  <a:lnTo>
                    <a:pt x="297" y="117"/>
                  </a:lnTo>
                  <a:lnTo>
                    <a:pt x="297" y="113"/>
                  </a:lnTo>
                  <a:lnTo>
                    <a:pt x="297" y="109"/>
                  </a:lnTo>
                  <a:close/>
                  <a:moveTo>
                    <a:pt x="65" y="151"/>
                  </a:moveTo>
                  <a:lnTo>
                    <a:pt x="65" y="151"/>
                  </a:lnTo>
                  <a:lnTo>
                    <a:pt x="62" y="143"/>
                  </a:lnTo>
                  <a:lnTo>
                    <a:pt x="59" y="147"/>
                  </a:lnTo>
                  <a:lnTo>
                    <a:pt x="65" y="151"/>
                  </a:lnTo>
                  <a:close/>
                  <a:moveTo>
                    <a:pt x="376" y="91"/>
                  </a:moveTo>
                  <a:lnTo>
                    <a:pt x="376" y="91"/>
                  </a:lnTo>
                  <a:lnTo>
                    <a:pt x="379" y="85"/>
                  </a:lnTo>
                  <a:lnTo>
                    <a:pt x="379" y="83"/>
                  </a:lnTo>
                  <a:lnTo>
                    <a:pt x="379" y="82"/>
                  </a:lnTo>
                  <a:lnTo>
                    <a:pt x="376" y="88"/>
                  </a:lnTo>
                  <a:lnTo>
                    <a:pt x="376" y="91"/>
                  </a:lnTo>
                  <a:close/>
                  <a:moveTo>
                    <a:pt x="224" y="290"/>
                  </a:moveTo>
                  <a:lnTo>
                    <a:pt x="224" y="290"/>
                  </a:lnTo>
                  <a:lnTo>
                    <a:pt x="221" y="290"/>
                  </a:lnTo>
                  <a:lnTo>
                    <a:pt x="226" y="295"/>
                  </a:lnTo>
                  <a:lnTo>
                    <a:pt x="226" y="293"/>
                  </a:lnTo>
                  <a:lnTo>
                    <a:pt x="227" y="292"/>
                  </a:lnTo>
                  <a:lnTo>
                    <a:pt x="224" y="290"/>
                  </a:lnTo>
                  <a:close/>
                  <a:moveTo>
                    <a:pt x="368" y="131"/>
                  </a:moveTo>
                  <a:lnTo>
                    <a:pt x="368" y="131"/>
                  </a:lnTo>
                  <a:lnTo>
                    <a:pt x="365" y="131"/>
                  </a:lnTo>
                  <a:lnTo>
                    <a:pt x="363" y="132"/>
                  </a:lnTo>
                  <a:lnTo>
                    <a:pt x="363" y="137"/>
                  </a:lnTo>
                  <a:lnTo>
                    <a:pt x="363" y="139"/>
                  </a:lnTo>
                  <a:lnTo>
                    <a:pt x="368" y="131"/>
                  </a:lnTo>
                  <a:close/>
                  <a:moveTo>
                    <a:pt x="139" y="208"/>
                  </a:moveTo>
                  <a:lnTo>
                    <a:pt x="139" y="208"/>
                  </a:lnTo>
                  <a:lnTo>
                    <a:pt x="145" y="214"/>
                  </a:lnTo>
                  <a:lnTo>
                    <a:pt x="147" y="214"/>
                  </a:lnTo>
                  <a:lnTo>
                    <a:pt x="145" y="211"/>
                  </a:lnTo>
                  <a:lnTo>
                    <a:pt x="141" y="206"/>
                  </a:lnTo>
                  <a:lnTo>
                    <a:pt x="139" y="208"/>
                  </a:lnTo>
                  <a:close/>
                  <a:moveTo>
                    <a:pt x="300" y="87"/>
                  </a:moveTo>
                  <a:lnTo>
                    <a:pt x="300" y="87"/>
                  </a:lnTo>
                  <a:lnTo>
                    <a:pt x="303" y="85"/>
                  </a:lnTo>
                  <a:lnTo>
                    <a:pt x="303" y="83"/>
                  </a:lnTo>
                  <a:lnTo>
                    <a:pt x="305" y="79"/>
                  </a:lnTo>
                  <a:lnTo>
                    <a:pt x="298" y="83"/>
                  </a:lnTo>
                  <a:lnTo>
                    <a:pt x="300" y="87"/>
                  </a:lnTo>
                  <a:close/>
                  <a:moveTo>
                    <a:pt x="133" y="206"/>
                  </a:moveTo>
                  <a:lnTo>
                    <a:pt x="133" y="206"/>
                  </a:lnTo>
                  <a:lnTo>
                    <a:pt x="130" y="203"/>
                  </a:lnTo>
                  <a:lnTo>
                    <a:pt x="128" y="206"/>
                  </a:lnTo>
                  <a:lnTo>
                    <a:pt x="130" y="208"/>
                  </a:lnTo>
                  <a:lnTo>
                    <a:pt x="131" y="208"/>
                  </a:lnTo>
                  <a:lnTo>
                    <a:pt x="133" y="206"/>
                  </a:lnTo>
                  <a:close/>
                  <a:moveTo>
                    <a:pt x="82" y="150"/>
                  </a:moveTo>
                  <a:lnTo>
                    <a:pt x="82" y="150"/>
                  </a:lnTo>
                  <a:lnTo>
                    <a:pt x="82" y="151"/>
                  </a:lnTo>
                  <a:lnTo>
                    <a:pt x="87" y="158"/>
                  </a:lnTo>
                  <a:lnTo>
                    <a:pt x="87" y="156"/>
                  </a:lnTo>
                  <a:lnTo>
                    <a:pt x="87" y="154"/>
                  </a:lnTo>
                  <a:lnTo>
                    <a:pt x="86" y="153"/>
                  </a:lnTo>
                  <a:lnTo>
                    <a:pt x="84" y="151"/>
                  </a:lnTo>
                  <a:lnTo>
                    <a:pt x="82" y="150"/>
                  </a:lnTo>
                  <a:close/>
                  <a:moveTo>
                    <a:pt x="310" y="203"/>
                  </a:moveTo>
                  <a:lnTo>
                    <a:pt x="310" y="203"/>
                  </a:lnTo>
                  <a:lnTo>
                    <a:pt x="317" y="194"/>
                  </a:lnTo>
                  <a:lnTo>
                    <a:pt x="316" y="194"/>
                  </a:lnTo>
                  <a:lnTo>
                    <a:pt x="310" y="202"/>
                  </a:lnTo>
                  <a:lnTo>
                    <a:pt x="310" y="203"/>
                  </a:lnTo>
                  <a:close/>
                  <a:moveTo>
                    <a:pt x="382" y="147"/>
                  </a:moveTo>
                  <a:lnTo>
                    <a:pt x="382" y="147"/>
                  </a:lnTo>
                  <a:lnTo>
                    <a:pt x="376" y="154"/>
                  </a:lnTo>
                  <a:lnTo>
                    <a:pt x="374" y="156"/>
                  </a:lnTo>
                  <a:lnTo>
                    <a:pt x="374" y="159"/>
                  </a:lnTo>
                  <a:lnTo>
                    <a:pt x="382" y="147"/>
                  </a:lnTo>
                  <a:close/>
                  <a:moveTo>
                    <a:pt x="308" y="76"/>
                  </a:moveTo>
                  <a:lnTo>
                    <a:pt x="308" y="76"/>
                  </a:lnTo>
                  <a:lnTo>
                    <a:pt x="311" y="79"/>
                  </a:lnTo>
                  <a:lnTo>
                    <a:pt x="313" y="77"/>
                  </a:lnTo>
                  <a:lnTo>
                    <a:pt x="313" y="72"/>
                  </a:lnTo>
                  <a:lnTo>
                    <a:pt x="311" y="72"/>
                  </a:lnTo>
                  <a:lnTo>
                    <a:pt x="308" y="76"/>
                  </a:lnTo>
                  <a:close/>
                  <a:moveTo>
                    <a:pt x="399" y="77"/>
                  </a:moveTo>
                  <a:lnTo>
                    <a:pt x="399" y="77"/>
                  </a:lnTo>
                  <a:lnTo>
                    <a:pt x="396" y="76"/>
                  </a:lnTo>
                  <a:lnTo>
                    <a:pt x="396" y="85"/>
                  </a:lnTo>
                  <a:lnTo>
                    <a:pt x="399" y="77"/>
                  </a:lnTo>
                  <a:close/>
                  <a:moveTo>
                    <a:pt x="237" y="263"/>
                  </a:moveTo>
                  <a:lnTo>
                    <a:pt x="237" y="263"/>
                  </a:lnTo>
                  <a:lnTo>
                    <a:pt x="235" y="263"/>
                  </a:lnTo>
                  <a:lnTo>
                    <a:pt x="235" y="273"/>
                  </a:lnTo>
                  <a:lnTo>
                    <a:pt x="239" y="268"/>
                  </a:lnTo>
                  <a:lnTo>
                    <a:pt x="237" y="263"/>
                  </a:lnTo>
                  <a:close/>
                  <a:moveTo>
                    <a:pt x="270" y="151"/>
                  </a:moveTo>
                  <a:lnTo>
                    <a:pt x="270" y="151"/>
                  </a:lnTo>
                  <a:lnTo>
                    <a:pt x="265" y="156"/>
                  </a:lnTo>
                  <a:lnTo>
                    <a:pt x="264" y="158"/>
                  </a:lnTo>
                  <a:lnTo>
                    <a:pt x="264" y="159"/>
                  </a:lnTo>
                  <a:lnTo>
                    <a:pt x="270" y="153"/>
                  </a:lnTo>
                  <a:lnTo>
                    <a:pt x="270" y="151"/>
                  </a:lnTo>
                  <a:close/>
                  <a:moveTo>
                    <a:pt x="188" y="260"/>
                  </a:moveTo>
                  <a:lnTo>
                    <a:pt x="188" y="260"/>
                  </a:lnTo>
                  <a:lnTo>
                    <a:pt x="186" y="259"/>
                  </a:lnTo>
                  <a:lnTo>
                    <a:pt x="182" y="255"/>
                  </a:lnTo>
                  <a:lnTo>
                    <a:pt x="182" y="257"/>
                  </a:lnTo>
                  <a:lnTo>
                    <a:pt x="188" y="260"/>
                  </a:lnTo>
                  <a:close/>
                  <a:moveTo>
                    <a:pt x="164" y="175"/>
                  </a:moveTo>
                  <a:lnTo>
                    <a:pt x="164" y="175"/>
                  </a:lnTo>
                  <a:lnTo>
                    <a:pt x="163" y="173"/>
                  </a:lnTo>
                  <a:lnTo>
                    <a:pt x="161" y="172"/>
                  </a:lnTo>
                  <a:lnTo>
                    <a:pt x="161" y="175"/>
                  </a:lnTo>
                  <a:lnTo>
                    <a:pt x="164" y="178"/>
                  </a:lnTo>
                  <a:lnTo>
                    <a:pt x="164" y="175"/>
                  </a:lnTo>
                  <a:close/>
                  <a:moveTo>
                    <a:pt x="257" y="129"/>
                  </a:moveTo>
                  <a:lnTo>
                    <a:pt x="257" y="129"/>
                  </a:lnTo>
                  <a:lnTo>
                    <a:pt x="256" y="132"/>
                  </a:lnTo>
                  <a:lnTo>
                    <a:pt x="256" y="134"/>
                  </a:lnTo>
                  <a:lnTo>
                    <a:pt x="257" y="137"/>
                  </a:lnTo>
                  <a:lnTo>
                    <a:pt x="257" y="132"/>
                  </a:lnTo>
                  <a:lnTo>
                    <a:pt x="257" y="129"/>
                  </a:lnTo>
                  <a:close/>
                  <a:moveTo>
                    <a:pt x="144" y="181"/>
                  </a:moveTo>
                  <a:lnTo>
                    <a:pt x="144" y="181"/>
                  </a:lnTo>
                  <a:lnTo>
                    <a:pt x="147" y="184"/>
                  </a:lnTo>
                  <a:lnTo>
                    <a:pt x="149" y="181"/>
                  </a:lnTo>
                  <a:lnTo>
                    <a:pt x="147" y="178"/>
                  </a:lnTo>
                  <a:lnTo>
                    <a:pt x="144" y="181"/>
                  </a:lnTo>
                  <a:close/>
                  <a:moveTo>
                    <a:pt x="280" y="230"/>
                  </a:moveTo>
                  <a:lnTo>
                    <a:pt x="280" y="230"/>
                  </a:lnTo>
                  <a:lnTo>
                    <a:pt x="283" y="227"/>
                  </a:lnTo>
                  <a:lnTo>
                    <a:pt x="280" y="225"/>
                  </a:lnTo>
                  <a:lnTo>
                    <a:pt x="278" y="227"/>
                  </a:lnTo>
                  <a:lnTo>
                    <a:pt x="280" y="230"/>
                  </a:lnTo>
                  <a:close/>
                  <a:moveTo>
                    <a:pt x="232" y="208"/>
                  </a:moveTo>
                  <a:lnTo>
                    <a:pt x="232" y="208"/>
                  </a:lnTo>
                  <a:lnTo>
                    <a:pt x="232" y="206"/>
                  </a:lnTo>
                  <a:lnTo>
                    <a:pt x="232" y="203"/>
                  </a:lnTo>
                  <a:lnTo>
                    <a:pt x="234" y="202"/>
                  </a:lnTo>
                  <a:lnTo>
                    <a:pt x="234" y="200"/>
                  </a:lnTo>
                  <a:lnTo>
                    <a:pt x="231" y="205"/>
                  </a:lnTo>
                  <a:lnTo>
                    <a:pt x="232" y="208"/>
                  </a:lnTo>
                  <a:close/>
                  <a:moveTo>
                    <a:pt x="265" y="120"/>
                  </a:moveTo>
                  <a:lnTo>
                    <a:pt x="265" y="120"/>
                  </a:lnTo>
                  <a:lnTo>
                    <a:pt x="267" y="121"/>
                  </a:lnTo>
                  <a:lnTo>
                    <a:pt x="269" y="117"/>
                  </a:lnTo>
                  <a:lnTo>
                    <a:pt x="269" y="115"/>
                  </a:lnTo>
                  <a:lnTo>
                    <a:pt x="265" y="120"/>
                  </a:lnTo>
                  <a:close/>
                  <a:moveTo>
                    <a:pt x="157" y="112"/>
                  </a:moveTo>
                  <a:lnTo>
                    <a:pt x="157" y="112"/>
                  </a:lnTo>
                  <a:lnTo>
                    <a:pt x="152" y="118"/>
                  </a:lnTo>
                  <a:lnTo>
                    <a:pt x="158" y="113"/>
                  </a:lnTo>
                  <a:lnTo>
                    <a:pt x="157" y="112"/>
                  </a:lnTo>
                  <a:close/>
                  <a:moveTo>
                    <a:pt x="269" y="91"/>
                  </a:moveTo>
                  <a:lnTo>
                    <a:pt x="269" y="91"/>
                  </a:lnTo>
                  <a:lnTo>
                    <a:pt x="270" y="91"/>
                  </a:lnTo>
                  <a:lnTo>
                    <a:pt x="272" y="88"/>
                  </a:lnTo>
                  <a:lnTo>
                    <a:pt x="273" y="87"/>
                  </a:lnTo>
                  <a:lnTo>
                    <a:pt x="273" y="83"/>
                  </a:lnTo>
                  <a:lnTo>
                    <a:pt x="272" y="83"/>
                  </a:lnTo>
                  <a:lnTo>
                    <a:pt x="272" y="85"/>
                  </a:lnTo>
                  <a:lnTo>
                    <a:pt x="269" y="91"/>
                  </a:lnTo>
                  <a:close/>
                  <a:moveTo>
                    <a:pt x="136" y="210"/>
                  </a:moveTo>
                  <a:lnTo>
                    <a:pt x="136" y="210"/>
                  </a:lnTo>
                  <a:lnTo>
                    <a:pt x="136" y="211"/>
                  </a:lnTo>
                  <a:lnTo>
                    <a:pt x="138" y="213"/>
                  </a:lnTo>
                  <a:lnTo>
                    <a:pt x="149" y="222"/>
                  </a:lnTo>
                  <a:lnTo>
                    <a:pt x="150" y="224"/>
                  </a:lnTo>
                  <a:lnTo>
                    <a:pt x="149" y="221"/>
                  </a:lnTo>
                  <a:lnTo>
                    <a:pt x="138" y="211"/>
                  </a:lnTo>
                  <a:lnTo>
                    <a:pt x="136" y="210"/>
                  </a:lnTo>
                  <a:close/>
                  <a:moveTo>
                    <a:pt x="286" y="181"/>
                  </a:moveTo>
                  <a:lnTo>
                    <a:pt x="286" y="181"/>
                  </a:lnTo>
                  <a:lnTo>
                    <a:pt x="287" y="176"/>
                  </a:lnTo>
                  <a:lnTo>
                    <a:pt x="287" y="173"/>
                  </a:lnTo>
                  <a:lnTo>
                    <a:pt x="286" y="176"/>
                  </a:lnTo>
                  <a:lnTo>
                    <a:pt x="284" y="178"/>
                  </a:lnTo>
                  <a:lnTo>
                    <a:pt x="286" y="181"/>
                  </a:lnTo>
                  <a:close/>
                  <a:moveTo>
                    <a:pt x="354" y="112"/>
                  </a:moveTo>
                  <a:lnTo>
                    <a:pt x="354" y="112"/>
                  </a:lnTo>
                  <a:lnTo>
                    <a:pt x="352" y="120"/>
                  </a:lnTo>
                  <a:lnTo>
                    <a:pt x="355" y="118"/>
                  </a:lnTo>
                  <a:lnTo>
                    <a:pt x="355" y="115"/>
                  </a:lnTo>
                  <a:lnTo>
                    <a:pt x="354" y="112"/>
                  </a:lnTo>
                  <a:close/>
                  <a:moveTo>
                    <a:pt x="278" y="113"/>
                  </a:moveTo>
                  <a:lnTo>
                    <a:pt x="278" y="113"/>
                  </a:lnTo>
                  <a:lnTo>
                    <a:pt x="283" y="110"/>
                  </a:lnTo>
                  <a:lnTo>
                    <a:pt x="283" y="106"/>
                  </a:lnTo>
                  <a:lnTo>
                    <a:pt x="278" y="112"/>
                  </a:lnTo>
                  <a:lnTo>
                    <a:pt x="278" y="113"/>
                  </a:lnTo>
                  <a:close/>
                  <a:moveTo>
                    <a:pt x="114" y="191"/>
                  </a:moveTo>
                  <a:lnTo>
                    <a:pt x="114" y="191"/>
                  </a:lnTo>
                  <a:lnTo>
                    <a:pt x="119" y="197"/>
                  </a:lnTo>
                  <a:lnTo>
                    <a:pt x="117" y="189"/>
                  </a:lnTo>
                  <a:lnTo>
                    <a:pt x="114" y="191"/>
                  </a:lnTo>
                  <a:close/>
                  <a:moveTo>
                    <a:pt x="136" y="137"/>
                  </a:moveTo>
                  <a:lnTo>
                    <a:pt x="136" y="137"/>
                  </a:lnTo>
                  <a:lnTo>
                    <a:pt x="133" y="142"/>
                  </a:lnTo>
                  <a:lnTo>
                    <a:pt x="134" y="143"/>
                  </a:lnTo>
                  <a:lnTo>
                    <a:pt x="136" y="140"/>
                  </a:lnTo>
                  <a:lnTo>
                    <a:pt x="136" y="137"/>
                  </a:lnTo>
                  <a:close/>
                  <a:moveTo>
                    <a:pt x="128" y="189"/>
                  </a:moveTo>
                  <a:lnTo>
                    <a:pt x="128" y="189"/>
                  </a:lnTo>
                  <a:lnTo>
                    <a:pt x="131" y="192"/>
                  </a:lnTo>
                  <a:lnTo>
                    <a:pt x="133" y="191"/>
                  </a:lnTo>
                  <a:lnTo>
                    <a:pt x="128" y="186"/>
                  </a:lnTo>
                  <a:lnTo>
                    <a:pt x="128" y="189"/>
                  </a:lnTo>
                  <a:close/>
                  <a:moveTo>
                    <a:pt x="248" y="134"/>
                  </a:moveTo>
                  <a:lnTo>
                    <a:pt x="248" y="134"/>
                  </a:lnTo>
                  <a:lnTo>
                    <a:pt x="246" y="132"/>
                  </a:lnTo>
                  <a:lnTo>
                    <a:pt x="243" y="135"/>
                  </a:lnTo>
                  <a:lnTo>
                    <a:pt x="242" y="139"/>
                  </a:lnTo>
                  <a:lnTo>
                    <a:pt x="243" y="139"/>
                  </a:lnTo>
                  <a:lnTo>
                    <a:pt x="248" y="134"/>
                  </a:lnTo>
                  <a:close/>
                  <a:moveTo>
                    <a:pt x="303" y="124"/>
                  </a:moveTo>
                  <a:lnTo>
                    <a:pt x="303" y="124"/>
                  </a:lnTo>
                  <a:lnTo>
                    <a:pt x="306" y="128"/>
                  </a:lnTo>
                  <a:lnTo>
                    <a:pt x="308" y="121"/>
                  </a:lnTo>
                  <a:lnTo>
                    <a:pt x="305" y="121"/>
                  </a:lnTo>
                  <a:lnTo>
                    <a:pt x="303" y="124"/>
                  </a:lnTo>
                  <a:close/>
                  <a:moveTo>
                    <a:pt x="265" y="191"/>
                  </a:moveTo>
                  <a:lnTo>
                    <a:pt x="265" y="191"/>
                  </a:lnTo>
                  <a:lnTo>
                    <a:pt x="262" y="197"/>
                  </a:lnTo>
                  <a:lnTo>
                    <a:pt x="262" y="199"/>
                  </a:lnTo>
                  <a:lnTo>
                    <a:pt x="265" y="195"/>
                  </a:lnTo>
                  <a:lnTo>
                    <a:pt x="265" y="194"/>
                  </a:lnTo>
                  <a:lnTo>
                    <a:pt x="265" y="191"/>
                  </a:lnTo>
                  <a:close/>
                  <a:moveTo>
                    <a:pt x="300" y="213"/>
                  </a:moveTo>
                  <a:lnTo>
                    <a:pt x="300" y="213"/>
                  </a:lnTo>
                  <a:lnTo>
                    <a:pt x="298" y="214"/>
                  </a:lnTo>
                  <a:lnTo>
                    <a:pt x="294" y="219"/>
                  </a:lnTo>
                  <a:lnTo>
                    <a:pt x="294" y="221"/>
                  </a:lnTo>
                  <a:lnTo>
                    <a:pt x="300" y="214"/>
                  </a:lnTo>
                  <a:lnTo>
                    <a:pt x="300" y="213"/>
                  </a:lnTo>
                  <a:close/>
                  <a:moveTo>
                    <a:pt x="163" y="225"/>
                  </a:moveTo>
                  <a:lnTo>
                    <a:pt x="163" y="225"/>
                  </a:lnTo>
                  <a:lnTo>
                    <a:pt x="161" y="229"/>
                  </a:lnTo>
                  <a:lnTo>
                    <a:pt x="161" y="230"/>
                  </a:lnTo>
                  <a:lnTo>
                    <a:pt x="163" y="230"/>
                  </a:lnTo>
                  <a:lnTo>
                    <a:pt x="164" y="230"/>
                  </a:lnTo>
                  <a:lnTo>
                    <a:pt x="164" y="227"/>
                  </a:lnTo>
                  <a:lnTo>
                    <a:pt x="163" y="225"/>
                  </a:lnTo>
                  <a:close/>
                  <a:moveTo>
                    <a:pt x="366" y="151"/>
                  </a:moveTo>
                  <a:lnTo>
                    <a:pt x="366" y="151"/>
                  </a:lnTo>
                  <a:lnTo>
                    <a:pt x="371" y="147"/>
                  </a:lnTo>
                  <a:lnTo>
                    <a:pt x="371" y="145"/>
                  </a:lnTo>
                  <a:lnTo>
                    <a:pt x="371" y="142"/>
                  </a:lnTo>
                  <a:lnTo>
                    <a:pt x="366" y="150"/>
                  </a:lnTo>
                  <a:lnTo>
                    <a:pt x="366" y="151"/>
                  </a:lnTo>
                  <a:close/>
                  <a:moveTo>
                    <a:pt x="250" y="139"/>
                  </a:moveTo>
                  <a:lnTo>
                    <a:pt x="250" y="139"/>
                  </a:lnTo>
                  <a:lnTo>
                    <a:pt x="246" y="142"/>
                  </a:lnTo>
                  <a:lnTo>
                    <a:pt x="250" y="145"/>
                  </a:lnTo>
                  <a:lnTo>
                    <a:pt x="250" y="139"/>
                  </a:lnTo>
                  <a:close/>
                  <a:moveTo>
                    <a:pt x="357" y="170"/>
                  </a:moveTo>
                  <a:lnTo>
                    <a:pt x="357" y="170"/>
                  </a:lnTo>
                  <a:lnTo>
                    <a:pt x="362" y="164"/>
                  </a:lnTo>
                  <a:lnTo>
                    <a:pt x="360" y="164"/>
                  </a:lnTo>
                  <a:lnTo>
                    <a:pt x="358" y="167"/>
                  </a:lnTo>
                  <a:lnTo>
                    <a:pt x="357" y="170"/>
                  </a:lnTo>
                  <a:close/>
                  <a:moveTo>
                    <a:pt x="115" y="143"/>
                  </a:moveTo>
                  <a:lnTo>
                    <a:pt x="115" y="143"/>
                  </a:lnTo>
                  <a:lnTo>
                    <a:pt x="119" y="145"/>
                  </a:lnTo>
                  <a:lnTo>
                    <a:pt x="119" y="142"/>
                  </a:lnTo>
                  <a:lnTo>
                    <a:pt x="119" y="140"/>
                  </a:lnTo>
                  <a:lnTo>
                    <a:pt x="115" y="143"/>
                  </a:lnTo>
                  <a:close/>
                  <a:moveTo>
                    <a:pt x="199" y="106"/>
                  </a:moveTo>
                  <a:lnTo>
                    <a:pt x="199" y="106"/>
                  </a:lnTo>
                  <a:lnTo>
                    <a:pt x="199" y="102"/>
                  </a:lnTo>
                  <a:lnTo>
                    <a:pt x="199" y="99"/>
                  </a:lnTo>
                  <a:lnTo>
                    <a:pt x="198" y="102"/>
                  </a:lnTo>
                  <a:lnTo>
                    <a:pt x="198" y="106"/>
                  </a:lnTo>
                  <a:lnTo>
                    <a:pt x="199" y="106"/>
                  </a:lnTo>
                  <a:close/>
                  <a:moveTo>
                    <a:pt x="158" y="181"/>
                  </a:moveTo>
                  <a:lnTo>
                    <a:pt x="158" y="181"/>
                  </a:lnTo>
                  <a:lnTo>
                    <a:pt x="158" y="189"/>
                  </a:lnTo>
                  <a:lnTo>
                    <a:pt x="160" y="186"/>
                  </a:lnTo>
                  <a:lnTo>
                    <a:pt x="158" y="181"/>
                  </a:lnTo>
                  <a:close/>
                  <a:moveTo>
                    <a:pt x="300" y="120"/>
                  </a:moveTo>
                  <a:lnTo>
                    <a:pt x="300" y="120"/>
                  </a:lnTo>
                  <a:lnTo>
                    <a:pt x="305" y="113"/>
                  </a:lnTo>
                  <a:lnTo>
                    <a:pt x="302" y="113"/>
                  </a:lnTo>
                  <a:lnTo>
                    <a:pt x="300" y="120"/>
                  </a:lnTo>
                  <a:close/>
                  <a:moveTo>
                    <a:pt x="130" y="150"/>
                  </a:moveTo>
                  <a:lnTo>
                    <a:pt x="130" y="150"/>
                  </a:lnTo>
                  <a:lnTo>
                    <a:pt x="130" y="151"/>
                  </a:lnTo>
                  <a:lnTo>
                    <a:pt x="131" y="154"/>
                  </a:lnTo>
                  <a:lnTo>
                    <a:pt x="134" y="156"/>
                  </a:lnTo>
                  <a:lnTo>
                    <a:pt x="134" y="154"/>
                  </a:lnTo>
                  <a:lnTo>
                    <a:pt x="130" y="150"/>
                  </a:lnTo>
                  <a:close/>
                  <a:moveTo>
                    <a:pt x="390" y="90"/>
                  </a:moveTo>
                  <a:lnTo>
                    <a:pt x="390" y="90"/>
                  </a:lnTo>
                  <a:lnTo>
                    <a:pt x="392" y="90"/>
                  </a:lnTo>
                  <a:lnTo>
                    <a:pt x="393" y="80"/>
                  </a:lnTo>
                  <a:lnTo>
                    <a:pt x="392" y="80"/>
                  </a:lnTo>
                  <a:lnTo>
                    <a:pt x="390" y="85"/>
                  </a:lnTo>
                  <a:lnTo>
                    <a:pt x="390" y="90"/>
                  </a:lnTo>
                  <a:close/>
                  <a:moveTo>
                    <a:pt x="190" y="117"/>
                  </a:moveTo>
                  <a:lnTo>
                    <a:pt x="190" y="117"/>
                  </a:lnTo>
                  <a:lnTo>
                    <a:pt x="193" y="121"/>
                  </a:lnTo>
                  <a:lnTo>
                    <a:pt x="194" y="120"/>
                  </a:lnTo>
                  <a:lnTo>
                    <a:pt x="191" y="115"/>
                  </a:lnTo>
                  <a:lnTo>
                    <a:pt x="190" y="117"/>
                  </a:lnTo>
                  <a:close/>
                  <a:moveTo>
                    <a:pt x="179" y="94"/>
                  </a:moveTo>
                  <a:lnTo>
                    <a:pt x="179" y="94"/>
                  </a:lnTo>
                  <a:lnTo>
                    <a:pt x="180" y="90"/>
                  </a:lnTo>
                  <a:lnTo>
                    <a:pt x="179" y="87"/>
                  </a:lnTo>
                  <a:lnTo>
                    <a:pt x="177" y="88"/>
                  </a:lnTo>
                  <a:lnTo>
                    <a:pt x="177" y="90"/>
                  </a:lnTo>
                  <a:lnTo>
                    <a:pt x="179" y="94"/>
                  </a:lnTo>
                  <a:close/>
                  <a:moveTo>
                    <a:pt x="185" y="162"/>
                  </a:moveTo>
                  <a:lnTo>
                    <a:pt x="185" y="162"/>
                  </a:lnTo>
                  <a:lnTo>
                    <a:pt x="186" y="158"/>
                  </a:lnTo>
                  <a:lnTo>
                    <a:pt x="185" y="156"/>
                  </a:lnTo>
                  <a:lnTo>
                    <a:pt x="183" y="158"/>
                  </a:lnTo>
                  <a:lnTo>
                    <a:pt x="183" y="159"/>
                  </a:lnTo>
                  <a:lnTo>
                    <a:pt x="185" y="162"/>
                  </a:lnTo>
                  <a:close/>
                  <a:moveTo>
                    <a:pt x="245" y="145"/>
                  </a:moveTo>
                  <a:lnTo>
                    <a:pt x="245" y="145"/>
                  </a:lnTo>
                  <a:lnTo>
                    <a:pt x="242" y="148"/>
                  </a:lnTo>
                  <a:lnTo>
                    <a:pt x="242" y="150"/>
                  </a:lnTo>
                  <a:lnTo>
                    <a:pt x="246" y="147"/>
                  </a:lnTo>
                  <a:lnTo>
                    <a:pt x="245" y="145"/>
                  </a:lnTo>
                  <a:close/>
                  <a:moveTo>
                    <a:pt x="284" y="203"/>
                  </a:moveTo>
                  <a:lnTo>
                    <a:pt x="284" y="203"/>
                  </a:lnTo>
                  <a:lnTo>
                    <a:pt x="289" y="197"/>
                  </a:lnTo>
                  <a:lnTo>
                    <a:pt x="283" y="202"/>
                  </a:lnTo>
                  <a:lnTo>
                    <a:pt x="284" y="203"/>
                  </a:lnTo>
                  <a:close/>
                  <a:moveTo>
                    <a:pt x="272" y="257"/>
                  </a:moveTo>
                  <a:lnTo>
                    <a:pt x="272" y="257"/>
                  </a:lnTo>
                  <a:lnTo>
                    <a:pt x="259" y="268"/>
                  </a:lnTo>
                  <a:lnTo>
                    <a:pt x="265" y="263"/>
                  </a:lnTo>
                  <a:lnTo>
                    <a:pt x="272" y="257"/>
                  </a:lnTo>
                  <a:close/>
                  <a:moveTo>
                    <a:pt x="270" y="181"/>
                  </a:moveTo>
                  <a:lnTo>
                    <a:pt x="270" y="181"/>
                  </a:lnTo>
                  <a:lnTo>
                    <a:pt x="272" y="181"/>
                  </a:lnTo>
                  <a:lnTo>
                    <a:pt x="275" y="178"/>
                  </a:lnTo>
                  <a:lnTo>
                    <a:pt x="275" y="175"/>
                  </a:lnTo>
                  <a:lnTo>
                    <a:pt x="270" y="181"/>
                  </a:lnTo>
                  <a:close/>
                  <a:moveTo>
                    <a:pt x="305" y="195"/>
                  </a:moveTo>
                  <a:lnTo>
                    <a:pt x="305" y="195"/>
                  </a:lnTo>
                  <a:lnTo>
                    <a:pt x="311" y="189"/>
                  </a:lnTo>
                  <a:lnTo>
                    <a:pt x="310" y="188"/>
                  </a:lnTo>
                  <a:lnTo>
                    <a:pt x="305" y="195"/>
                  </a:lnTo>
                  <a:close/>
                  <a:moveTo>
                    <a:pt x="155" y="227"/>
                  </a:moveTo>
                  <a:lnTo>
                    <a:pt x="155" y="227"/>
                  </a:lnTo>
                  <a:lnTo>
                    <a:pt x="157" y="230"/>
                  </a:lnTo>
                  <a:lnTo>
                    <a:pt x="158" y="232"/>
                  </a:lnTo>
                  <a:lnTo>
                    <a:pt x="158" y="227"/>
                  </a:lnTo>
                  <a:lnTo>
                    <a:pt x="155" y="227"/>
                  </a:lnTo>
                  <a:close/>
                  <a:moveTo>
                    <a:pt x="149" y="129"/>
                  </a:moveTo>
                  <a:lnTo>
                    <a:pt x="149" y="129"/>
                  </a:lnTo>
                  <a:lnTo>
                    <a:pt x="150" y="124"/>
                  </a:lnTo>
                  <a:lnTo>
                    <a:pt x="150" y="123"/>
                  </a:lnTo>
                  <a:lnTo>
                    <a:pt x="145" y="126"/>
                  </a:lnTo>
                  <a:lnTo>
                    <a:pt x="149" y="129"/>
                  </a:lnTo>
                  <a:close/>
                  <a:moveTo>
                    <a:pt x="78" y="170"/>
                  </a:moveTo>
                  <a:lnTo>
                    <a:pt x="78" y="170"/>
                  </a:lnTo>
                  <a:lnTo>
                    <a:pt x="79" y="169"/>
                  </a:lnTo>
                  <a:lnTo>
                    <a:pt x="74" y="164"/>
                  </a:lnTo>
                  <a:lnTo>
                    <a:pt x="78" y="170"/>
                  </a:lnTo>
                  <a:close/>
                  <a:moveTo>
                    <a:pt x="29" y="147"/>
                  </a:moveTo>
                  <a:lnTo>
                    <a:pt x="29" y="147"/>
                  </a:lnTo>
                  <a:lnTo>
                    <a:pt x="33" y="154"/>
                  </a:lnTo>
                  <a:lnTo>
                    <a:pt x="30" y="148"/>
                  </a:lnTo>
                  <a:lnTo>
                    <a:pt x="29" y="147"/>
                  </a:lnTo>
                  <a:close/>
                  <a:moveTo>
                    <a:pt x="313" y="186"/>
                  </a:moveTo>
                  <a:lnTo>
                    <a:pt x="313" y="186"/>
                  </a:lnTo>
                  <a:lnTo>
                    <a:pt x="316" y="184"/>
                  </a:lnTo>
                  <a:lnTo>
                    <a:pt x="314" y="181"/>
                  </a:lnTo>
                  <a:lnTo>
                    <a:pt x="311" y="184"/>
                  </a:lnTo>
                  <a:lnTo>
                    <a:pt x="313" y="186"/>
                  </a:lnTo>
                  <a:close/>
                  <a:moveTo>
                    <a:pt x="333" y="113"/>
                  </a:moveTo>
                  <a:lnTo>
                    <a:pt x="333" y="113"/>
                  </a:lnTo>
                  <a:lnTo>
                    <a:pt x="333" y="118"/>
                  </a:lnTo>
                  <a:lnTo>
                    <a:pt x="336" y="117"/>
                  </a:lnTo>
                  <a:lnTo>
                    <a:pt x="336" y="113"/>
                  </a:lnTo>
                  <a:lnTo>
                    <a:pt x="333" y="113"/>
                  </a:lnTo>
                  <a:close/>
                  <a:moveTo>
                    <a:pt x="81" y="206"/>
                  </a:moveTo>
                  <a:lnTo>
                    <a:pt x="81" y="206"/>
                  </a:lnTo>
                  <a:lnTo>
                    <a:pt x="78" y="203"/>
                  </a:lnTo>
                  <a:lnTo>
                    <a:pt x="71" y="199"/>
                  </a:lnTo>
                  <a:lnTo>
                    <a:pt x="81" y="206"/>
                  </a:lnTo>
                  <a:close/>
                  <a:moveTo>
                    <a:pt x="377" y="96"/>
                  </a:moveTo>
                  <a:lnTo>
                    <a:pt x="377" y="96"/>
                  </a:lnTo>
                  <a:lnTo>
                    <a:pt x="382" y="91"/>
                  </a:lnTo>
                  <a:lnTo>
                    <a:pt x="382" y="90"/>
                  </a:lnTo>
                  <a:lnTo>
                    <a:pt x="382" y="88"/>
                  </a:lnTo>
                  <a:lnTo>
                    <a:pt x="377" y="96"/>
                  </a:lnTo>
                  <a:close/>
                  <a:moveTo>
                    <a:pt x="185" y="208"/>
                  </a:moveTo>
                  <a:lnTo>
                    <a:pt x="185" y="208"/>
                  </a:lnTo>
                  <a:lnTo>
                    <a:pt x="185" y="205"/>
                  </a:lnTo>
                  <a:lnTo>
                    <a:pt x="182" y="202"/>
                  </a:lnTo>
                  <a:lnTo>
                    <a:pt x="183" y="205"/>
                  </a:lnTo>
                  <a:lnTo>
                    <a:pt x="185" y="208"/>
                  </a:lnTo>
                  <a:close/>
                  <a:moveTo>
                    <a:pt x="406" y="79"/>
                  </a:moveTo>
                  <a:lnTo>
                    <a:pt x="406" y="79"/>
                  </a:lnTo>
                  <a:lnTo>
                    <a:pt x="407" y="71"/>
                  </a:lnTo>
                  <a:lnTo>
                    <a:pt x="406" y="71"/>
                  </a:lnTo>
                  <a:lnTo>
                    <a:pt x="406" y="76"/>
                  </a:lnTo>
                  <a:lnTo>
                    <a:pt x="406" y="79"/>
                  </a:lnTo>
                  <a:close/>
                  <a:moveTo>
                    <a:pt x="216" y="271"/>
                  </a:moveTo>
                  <a:lnTo>
                    <a:pt x="216" y="271"/>
                  </a:lnTo>
                  <a:lnTo>
                    <a:pt x="216" y="273"/>
                  </a:lnTo>
                  <a:lnTo>
                    <a:pt x="221" y="274"/>
                  </a:lnTo>
                  <a:lnTo>
                    <a:pt x="220" y="273"/>
                  </a:lnTo>
                  <a:lnTo>
                    <a:pt x="216" y="271"/>
                  </a:lnTo>
                  <a:close/>
                  <a:moveTo>
                    <a:pt x="387" y="69"/>
                  </a:moveTo>
                  <a:lnTo>
                    <a:pt x="387" y="69"/>
                  </a:lnTo>
                  <a:lnTo>
                    <a:pt x="388" y="76"/>
                  </a:lnTo>
                  <a:lnTo>
                    <a:pt x="388" y="74"/>
                  </a:lnTo>
                  <a:lnTo>
                    <a:pt x="388" y="69"/>
                  </a:lnTo>
                  <a:lnTo>
                    <a:pt x="387" y="69"/>
                  </a:lnTo>
                  <a:close/>
                  <a:moveTo>
                    <a:pt x="377" y="79"/>
                  </a:moveTo>
                  <a:lnTo>
                    <a:pt x="377" y="79"/>
                  </a:lnTo>
                  <a:lnTo>
                    <a:pt x="376" y="77"/>
                  </a:lnTo>
                  <a:lnTo>
                    <a:pt x="374" y="82"/>
                  </a:lnTo>
                  <a:lnTo>
                    <a:pt x="374" y="83"/>
                  </a:lnTo>
                  <a:lnTo>
                    <a:pt x="377" y="79"/>
                  </a:lnTo>
                  <a:close/>
                  <a:moveTo>
                    <a:pt x="253" y="118"/>
                  </a:moveTo>
                  <a:lnTo>
                    <a:pt x="253" y="118"/>
                  </a:lnTo>
                  <a:lnTo>
                    <a:pt x="253" y="123"/>
                  </a:lnTo>
                  <a:lnTo>
                    <a:pt x="256" y="120"/>
                  </a:lnTo>
                  <a:lnTo>
                    <a:pt x="256" y="118"/>
                  </a:lnTo>
                  <a:lnTo>
                    <a:pt x="253" y="118"/>
                  </a:lnTo>
                  <a:close/>
                  <a:moveTo>
                    <a:pt x="387" y="66"/>
                  </a:moveTo>
                  <a:lnTo>
                    <a:pt x="387" y="66"/>
                  </a:lnTo>
                  <a:lnTo>
                    <a:pt x="384" y="57"/>
                  </a:lnTo>
                  <a:lnTo>
                    <a:pt x="385" y="66"/>
                  </a:lnTo>
                  <a:lnTo>
                    <a:pt x="387" y="66"/>
                  </a:lnTo>
                  <a:close/>
                  <a:moveTo>
                    <a:pt x="267" y="145"/>
                  </a:moveTo>
                  <a:lnTo>
                    <a:pt x="267" y="145"/>
                  </a:lnTo>
                  <a:lnTo>
                    <a:pt x="265" y="150"/>
                  </a:lnTo>
                  <a:lnTo>
                    <a:pt x="269" y="148"/>
                  </a:lnTo>
                  <a:lnTo>
                    <a:pt x="267" y="145"/>
                  </a:lnTo>
                  <a:close/>
                  <a:moveTo>
                    <a:pt x="365" y="93"/>
                  </a:moveTo>
                  <a:lnTo>
                    <a:pt x="365" y="93"/>
                  </a:lnTo>
                  <a:lnTo>
                    <a:pt x="368" y="85"/>
                  </a:lnTo>
                  <a:lnTo>
                    <a:pt x="368" y="83"/>
                  </a:lnTo>
                  <a:lnTo>
                    <a:pt x="366" y="87"/>
                  </a:lnTo>
                  <a:lnTo>
                    <a:pt x="365" y="90"/>
                  </a:lnTo>
                  <a:lnTo>
                    <a:pt x="365" y="93"/>
                  </a:lnTo>
                  <a:close/>
                  <a:moveTo>
                    <a:pt x="138" y="180"/>
                  </a:moveTo>
                  <a:lnTo>
                    <a:pt x="138" y="180"/>
                  </a:lnTo>
                  <a:lnTo>
                    <a:pt x="138" y="186"/>
                  </a:lnTo>
                  <a:lnTo>
                    <a:pt x="141" y="181"/>
                  </a:lnTo>
                  <a:lnTo>
                    <a:pt x="138" y="180"/>
                  </a:lnTo>
                  <a:close/>
                  <a:moveTo>
                    <a:pt x="142" y="134"/>
                  </a:moveTo>
                  <a:lnTo>
                    <a:pt x="142" y="134"/>
                  </a:lnTo>
                  <a:lnTo>
                    <a:pt x="144" y="129"/>
                  </a:lnTo>
                  <a:lnTo>
                    <a:pt x="141" y="131"/>
                  </a:lnTo>
                  <a:lnTo>
                    <a:pt x="142" y="134"/>
                  </a:lnTo>
                  <a:close/>
                  <a:moveTo>
                    <a:pt x="153" y="135"/>
                  </a:moveTo>
                  <a:lnTo>
                    <a:pt x="153" y="135"/>
                  </a:lnTo>
                  <a:lnTo>
                    <a:pt x="155" y="140"/>
                  </a:lnTo>
                  <a:lnTo>
                    <a:pt x="157" y="137"/>
                  </a:lnTo>
                  <a:lnTo>
                    <a:pt x="155" y="135"/>
                  </a:lnTo>
                  <a:lnTo>
                    <a:pt x="153" y="135"/>
                  </a:lnTo>
                  <a:close/>
                  <a:moveTo>
                    <a:pt x="264" y="107"/>
                  </a:moveTo>
                  <a:lnTo>
                    <a:pt x="264" y="107"/>
                  </a:lnTo>
                  <a:lnTo>
                    <a:pt x="269" y="106"/>
                  </a:lnTo>
                  <a:lnTo>
                    <a:pt x="265" y="104"/>
                  </a:lnTo>
                  <a:lnTo>
                    <a:pt x="264" y="107"/>
                  </a:lnTo>
                  <a:close/>
                  <a:moveTo>
                    <a:pt x="305" y="178"/>
                  </a:moveTo>
                  <a:lnTo>
                    <a:pt x="305" y="178"/>
                  </a:lnTo>
                  <a:lnTo>
                    <a:pt x="306" y="176"/>
                  </a:lnTo>
                  <a:lnTo>
                    <a:pt x="308" y="173"/>
                  </a:lnTo>
                  <a:lnTo>
                    <a:pt x="310" y="170"/>
                  </a:lnTo>
                  <a:lnTo>
                    <a:pt x="306" y="175"/>
                  </a:lnTo>
                  <a:lnTo>
                    <a:pt x="305" y="178"/>
                  </a:lnTo>
                  <a:close/>
                  <a:moveTo>
                    <a:pt x="325" y="172"/>
                  </a:moveTo>
                  <a:lnTo>
                    <a:pt x="325" y="172"/>
                  </a:lnTo>
                  <a:lnTo>
                    <a:pt x="327" y="169"/>
                  </a:lnTo>
                  <a:lnTo>
                    <a:pt x="325" y="167"/>
                  </a:lnTo>
                  <a:lnTo>
                    <a:pt x="322" y="172"/>
                  </a:lnTo>
                  <a:lnTo>
                    <a:pt x="325" y="172"/>
                  </a:lnTo>
                  <a:close/>
                  <a:moveTo>
                    <a:pt x="229" y="274"/>
                  </a:moveTo>
                  <a:lnTo>
                    <a:pt x="229" y="274"/>
                  </a:lnTo>
                  <a:lnTo>
                    <a:pt x="227" y="274"/>
                  </a:lnTo>
                  <a:lnTo>
                    <a:pt x="226" y="273"/>
                  </a:lnTo>
                  <a:lnTo>
                    <a:pt x="226" y="274"/>
                  </a:lnTo>
                  <a:lnTo>
                    <a:pt x="229" y="277"/>
                  </a:lnTo>
                  <a:lnTo>
                    <a:pt x="229" y="274"/>
                  </a:lnTo>
                  <a:close/>
                  <a:moveTo>
                    <a:pt x="171" y="188"/>
                  </a:moveTo>
                  <a:lnTo>
                    <a:pt x="171" y="188"/>
                  </a:lnTo>
                  <a:lnTo>
                    <a:pt x="175" y="191"/>
                  </a:lnTo>
                  <a:lnTo>
                    <a:pt x="175" y="189"/>
                  </a:lnTo>
                  <a:lnTo>
                    <a:pt x="172" y="184"/>
                  </a:lnTo>
                  <a:lnTo>
                    <a:pt x="171" y="188"/>
                  </a:lnTo>
                  <a:close/>
                  <a:moveTo>
                    <a:pt x="298" y="135"/>
                  </a:moveTo>
                  <a:lnTo>
                    <a:pt x="298" y="135"/>
                  </a:lnTo>
                  <a:lnTo>
                    <a:pt x="297" y="142"/>
                  </a:lnTo>
                  <a:lnTo>
                    <a:pt x="300" y="140"/>
                  </a:lnTo>
                  <a:lnTo>
                    <a:pt x="298" y="135"/>
                  </a:lnTo>
                  <a:close/>
                  <a:moveTo>
                    <a:pt x="310" y="213"/>
                  </a:moveTo>
                  <a:lnTo>
                    <a:pt x="310" y="213"/>
                  </a:lnTo>
                  <a:lnTo>
                    <a:pt x="305" y="219"/>
                  </a:lnTo>
                  <a:lnTo>
                    <a:pt x="303" y="221"/>
                  </a:lnTo>
                  <a:lnTo>
                    <a:pt x="310" y="213"/>
                  </a:lnTo>
                  <a:close/>
                  <a:moveTo>
                    <a:pt x="190" y="82"/>
                  </a:moveTo>
                  <a:lnTo>
                    <a:pt x="190" y="82"/>
                  </a:lnTo>
                  <a:lnTo>
                    <a:pt x="188" y="85"/>
                  </a:lnTo>
                  <a:lnTo>
                    <a:pt x="188" y="88"/>
                  </a:lnTo>
                  <a:lnTo>
                    <a:pt x="190" y="85"/>
                  </a:lnTo>
                  <a:lnTo>
                    <a:pt x="190" y="83"/>
                  </a:lnTo>
                  <a:lnTo>
                    <a:pt x="190" y="82"/>
                  </a:lnTo>
                  <a:close/>
                  <a:moveTo>
                    <a:pt x="51" y="151"/>
                  </a:moveTo>
                  <a:lnTo>
                    <a:pt x="51" y="151"/>
                  </a:lnTo>
                  <a:lnTo>
                    <a:pt x="49" y="153"/>
                  </a:lnTo>
                  <a:lnTo>
                    <a:pt x="54" y="158"/>
                  </a:lnTo>
                  <a:lnTo>
                    <a:pt x="51" y="151"/>
                  </a:lnTo>
                  <a:close/>
                  <a:moveTo>
                    <a:pt x="82" y="175"/>
                  </a:moveTo>
                  <a:lnTo>
                    <a:pt x="82" y="175"/>
                  </a:lnTo>
                  <a:lnTo>
                    <a:pt x="82" y="172"/>
                  </a:lnTo>
                  <a:lnTo>
                    <a:pt x="82" y="170"/>
                  </a:lnTo>
                  <a:lnTo>
                    <a:pt x="81" y="170"/>
                  </a:lnTo>
                  <a:lnTo>
                    <a:pt x="79" y="172"/>
                  </a:lnTo>
                  <a:lnTo>
                    <a:pt x="82" y="175"/>
                  </a:lnTo>
                  <a:close/>
                  <a:moveTo>
                    <a:pt x="324" y="200"/>
                  </a:moveTo>
                  <a:lnTo>
                    <a:pt x="324" y="200"/>
                  </a:lnTo>
                  <a:lnTo>
                    <a:pt x="332" y="191"/>
                  </a:lnTo>
                  <a:lnTo>
                    <a:pt x="324" y="200"/>
                  </a:lnTo>
                  <a:close/>
                  <a:moveTo>
                    <a:pt x="368" y="154"/>
                  </a:moveTo>
                  <a:lnTo>
                    <a:pt x="368" y="154"/>
                  </a:lnTo>
                  <a:lnTo>
                    <a:pt x="369" y="158"/>
                  </a:lnTo>
                  <a:lnTo>
                    <a:pt x="371" y="154"/>
                  </a:lnTo>
                  <a:lnTo>
                    <a:pt x="371" y="151"/>
                  </a:lnTo>
                  <a:lnTo>
                    <a:pt x="368" y="154"/>
                  </a:lnTo>
                  <a:close/>
                  <a:moveTo>
                    <a:pt x="87" y="71"/>
                  </a:moveTo>
                  <a:lnTo>
                    <a:pt x="87" y="71"/>
                  </a:lnTo>
                  <a:lnTo>
                    <a:pt x="86" y="72"/>
                  </a:lnTo>
                  <a:lnTo>
                    <a:pt x="86" y="74"/>
                  </a:lnTo>
                  <a:lnTo>
                    <a:pt x="89" y="76"/>
                  </a:lnTo>
                  <a:lnTo>
                    <a:pt x="87" y="71"/>
                  </a:lnTo>
                  <a:close/>
                  <a:moveTo>
                    <a:pt x="220" y="281"/>
                  </a:moveTo>
                  <a:lnTo>
                    <a:pt x="220" y="281"/>
                  </a:lnTo>
                  <a:lnTo>
                    <a:pt x="220" y="279"/>
                  </a:lnTo>
                  <a:lnTo>
                    <a:pt x="216" y="277"/>
                  </a:lnTo>
                  <a:lnTo>
                    <a:pt x="218" y="281"/>
                  </a:lnTo>
                  <a:lnTo>
                    <a:pt x="220" y="281"/>
                  </a:lnTo>
                  <a:close/>
                  <a:moveTo>
                    <a:pt x="172" y="161"/>
                  </a:moveTo>
                  <a:lnTo>
                    <a:pt x="172" y="161"/>
                  </a:lnTo>
                  <a:lnTo>
                    <a:pt x="175" y="156"/>
                  </a:lnTo>
                  <a:lnTo>
                    <a:pt x="171" y="159"/>
                  </a:lnTo>
                  <a:lnTo>
                    <a:pt x="172" y="161"/>
                  </a:lnTo>
                  <a:close/>
                  <a:moveTo>
                    <a:pt x="133" y="184"/>
                  </a:moveTo>
                  <a:lnTo>
                    <a:pt x="133" y="184"/>
                  </a:lnTo>
                  <a:lnTo>
                    <a:pt x="133" y="180"/>
                  </a:lnTo>
                  <a:lnTo>
                    <a:pt x="131" y="181"/>
                  </a:lnTo>
                  <a:lnTo>
                    <a:pt x="131" y="183"/>
                  </a:lnTo>
                  <a:lnTo>
                    <a:pt x="133" y="184"/>
                  </a:lnTo>
                  <a:close/>
                  <a:moveTo>
                    <a:pt x="257" y="110"/>
                  </a:moveTo>
                  <a:lnTo>
                    <a:pt x="257" y="110"/>
                  </a:lnTo>
                  <a:lnTo>
                    <a:pt x="259" y="110"/>
                  </a:lnTo>
                  <a:lnTo>
                    <a:pt x="261" y="109"/>
                  </a:lnTo>
                  <a:lnTo>
                    <a:pt x="259" y="107"/>
                  </a:lnTo>
                  <a:lnTo>
                    <a:pt x="257" y="109"/>
                  </a:lnTo>
                  <a:lnTo>
                    <a:pt x="257" y="110"/>
                  </a:lnTo>
                  <a:close/>
                  <a:moveTo>
                    <a:pt x="280" y="184"/>
                  </a:moveTo>
                  <a:lnTo>
                    <a:pt x="280" y="184"/>
                  </a:lnTo>
                  <a:lnTo>
                    <a:pt x="278" y="184"/>
                  </a:lnTo>
                  <a:lnTo>
                    <a:pt x="278" y="186"/>
                  </a:lnTo>
                  <a:lnTo>
                    <a:pt x="276" y="191"/>
                  </a:lnTo>
                  <a:lnTo>
                    <a:pt x="278" y="191"/>
                  </a:lnTo>
                  <a:lnTo>
                    <a:pt x="280" y="184"/>
                  </a:lnTo>
                  <a:close/>
                  <a:moveTo>
                    <a:pt x="363" y="161"/>
                  </a:moveTo>
                  <a:lnTo>
                    <a:pt x="363" y="161"/>
                  </a:lnTo>
                  <a:lnTo>
                    <a:pt x="365" y="161"/>
                  </a:lnTo>
                  <a:lnTo>
                    <a:pt x="366" y="161"/>
                  </a:lnTo>
                  <a:lnTo>
                    <a:pt x="366" y="159"/>
                  </a:lnTo>
                  <a:lnTo>
                    <a:pt x="365" y="158"/>
                  </a:lnTo>
                  <a:lnTo>
                    <a:pt x="363" y="161"/>
                  </a:lnTo>
                  <a:close/>
                  <a:moveTo>
                    <a:pt x="360" y="110"/>
                  </a:moveTo>
                  <a:lnTo>
                    <a:pt x="360" y="110"/>
                  </a:lnTo>
                  <a:lnTo>
                    <a:pt x="360" y="112"/>
                  </a:lnTo>
                  <a:lnTo>
                    <a:pt x="358" y="117"/>
                  </a:lnTo>
                  <a:lnTo>
                    <a:pt x="358" y="118"/>
                  </a:lnTo>
                  <a:lnTo>
                    <a:pt x="360" y="118"/>
                  </a:lnTo>
                  <a:lnTo>
                    <a:pt x="360" y="110"/>
                  </a:lnTo>
                  <a:close/>
                  <a:moveTo>
                    <a:pt x="313" y="178"/>
                  </a:moveTo>
                  <a:lnTo>
                    <a:pt x="313" y="178"/>
                  </a:lnTo>
                  <a:lnTo>
                    <a:pt x="310" y="180"/>
                  </a:lnTo>
                  <a:lnTo>
                    <a:pt x="308" y="181"/>
                  </a:lnTo>
                  <a:lnTo>
                    <a:pt x="310" y="183"/>
                  </a:lnTo>
                  <a:lnTo>
                    <a:pt x="313" y="178"/>
                  </a:lnTo>
                  <a:close/>
                  <a:moveTo>
                    <a:pt x="347" y="181"/>
                  </a:moveTo>
                  <a:lnTo>
                    <a:pt x="347" y="181"/>
                  </a:lnTo>
                  <a:lnTo>
                    <a:pt x="352" y="176"/>
                  </a:lnTo>
                  <a:lnTo>
                    <a:pt x="351" y="175"/>
                  </a:lnTo>
                  <a:lnTo>
                    <a:pt x="347" y="180"/>
                  </a:lnTo>
                  <a:lnTo>
                    <a:pt x="347" y="181"/>
                  </a:lnTo>
                  <a:close/>
                  <a:moveTo>
                    <a:pt x="407" y="57"/>
                  </a:moveTo>
                  <a:lnTo>
                    <a:pt x="407" y="57"/>
                  </a:lnTo>
                  <a:lnTo>
                    <a:pt x="407" y="64"/>
                  </a:lnTo>
                  <a:lnTo>
                    <a:pt x="407" y="61"/>
                  </a:lnTo>
                  <a:lnTo>
                    <a:pt x="407" y="57"/>
                  </a:lnTo>
                  <a:close/>
                  <a:moveTo>
                    <a:pt x="190" y="38"/>
                  </a:moveTo>
                  <a:lnTo>
                    <a:pt x="190" y="38"/>
                  </a:lnTo>
                  <a:lnTo>
                    <a:pt x="190" y="39"/>
                  </a:lnTo>
                  <a:lnTo>
                    <a:pt x="191" y="39"/>
                  </a:lnTo>
                  <a:lnTo>
                    <a:pt x="193" y="38"/>
                  </a:lnTo>
                  <a:lnTo>
                    <a:pt x="190" y="38"/>
                  </a:lnTo>
                  <a:close/>
                  <a:moveTo>
                    <a:pt x="261" y="98"/>
                  </a:moveTo>
                  <a:lnTo>
                    <a:pt x="261" y="98"/>
                  </a:lnTo>
                  <a:lnTo>
                    <a:pt x="262" y="99"/>
                  </a:lnTo>
                  <a:lnTo>
                    <a:pt x="264" y="98"/>
                  </a:lnTo>
                  <a:lnTo>
                    <a:pt x="264" y="93"/>
                  </a:lnTo>
                  <a:lnTo>
                    <a:pt x="261" y="98"/>
                  </a:lnTo>
                  <a:close/>
                  <a:moveTo>
                    <a:pt x="242" y="218"/>
                  </a:moveTo>
                  <a:lnTo>
                    <a:pt x="242" y="218"/>
                  </a:lnTo>
                  <a:lnTo>
                    <a:pt x="243" y="214"/>
                  </a:lnTo>
                  <a:lnTo>
                    <a:pt x="242" y="213"/>
                  </a:lnTo>
                  <a:lnTo>
                    <a:pt x="242" y="214"/>
                  </a:lnTo>
                  <a:lnTo>
                    <a:pt x="242" y="218"/>
                  </a:lnTo>
                  <a:close/>
                  <a:moveTo>
                    <a:pt x="321" y="191"/>
                  </a:moveTo>
                  <a:lnTo>
                    <a:pt x="321" y="191"/>
                  </a:lnTo>
                  <a:lnTo>
                    <a:pt x="321" y="189"/>
                  </a:lnTo>
                  <a:lnTo>
                    <a:pt x="322" y="189"/>
                  </a:lnTo>
                  <a:lnTo>
                    <a:pt x="324" y="188"/>
                  </a:lnTo>
                  <a:lnTo>
                    <a:pt x="322" y="186"/>
                  </a:lnTo>
                  <a:lnTo>
                    <a:pt x="321" y="188"/>
                  </a:lnTo>
                  <a:lnTo>
                    <a:pt x="321" y="191"/>
                  </a:lnTo>
                  <a:close/>
                  <a:moveTo>
                    <a:pt x="242" y="197"/>
                  </a:moveTo>
                  <a:lnTo>
                    <a:pt x="242" y="197"/>
                  </a:lnTo>
                  <a:lnTo>
                    <a:pt x="240" y="200"/>
                  </a:lnTo>
                  <a:lnTo>
                    <a:pt x="242" y="203"/>
                  </a:lnTo>
                  <a:lnTo>
                    <a:pt x="242" y="197"/>
                  </a:lnTo>
                  <a:close/>
                  <a:moveTo>
                    <a:pt x="289" y="181"/>
                  </a:moveTo>
                  <a:lnTo>
                    <a:pt x="289" y="181"/>
                  </a:lnTo>
                  <a:lnTo>
                    <a:pt x="287" y="184"/>
                  </a:lnTo>
                  <a:lnTo>
                    <a:pt x="287" y="186"/>
                  </a:lnTo>
                  <a:lnTo>
                    <a:pt x="291" y="183"/>
                  </a:lnTo>
                  <a:lnTo>
                    <a:pt x="289" y="181"/>
                  </a:lnTo>
                  <a:close/>
                  <a:moveTo>
                    <a:pt x="332" y="154"/>
                  </a:moveTo>
                  <a:lnTo>
                    <a:pt x="332" y="154"/>
                  </a:lnTo>
                  <a:lnTo>
                    <a:pt x="332" y="151"/>
                  </a:lnTo>
                  <a:lnTo>
                    <a:pt x="332" y="150"/>
                  </a:lnTo>
                  <a:lnTo>
                    <a:pt x="330" y="150"/>
                  </a:lnTo>
                  <a:lnTo>
                    <a:pt x="330" y="154"/>
                  </a:lnTo>
                  <a:lnTo>
                    <a:pt x="332" y="154"/>
                  </a:lnTo>
                  <a:close/>
                  <a:moveTo>
                    <a:pt x="294" y="175"/>
                  </a:moveTo>
                  <a:lnTo>
                    <a:pt x="294" y="175"/>
                  </a:lnTo>
                  <a:lnTo>
                    <a:pt x="295" y="173"/>
                  </a:lnTo>
                  <a:lnTo>
                    <a:pt x="294" y="170"/>
                  </a:lnTo>
                  <a:lnTo>
                    <a:pt x="294" y="172"/>
                  </a:lnTo>
                  <a:lnTo>
                    <a:pt x="292" y="173"/>
                  </a:lnTo>
                  <a:lnTo>
                    <a:pt x="294" y="175"/>
                  </a:lnTo>
                  <a:close/>
                  <a:moveTo>
                    <a:pt x="157" y="121"/>
                  </a:moveTo>
                  <a:lnTo>
                    <a:pt x="157" y="121"/>
                  </a:lnTo>
                  <a:lnTo>
                    <a:pt x="160" y="118"/>
                  </a:lnTo>
                  <a:lnTo>
                    <a:pt x="161" y="118"/>
                  </a:lnTo>
                  <a:lnTo>
                    <a:pt x="160" y="117"/>
                  </a:lnTo>
                  <a:lnTo>
                    <a:pt x="158" y="120"/>
                  </a:lnTo>
                  <a:lnTo>
                    <a:pt x="157" y="121"/>
                  </a:lnTo>
                  <a:close/>
                  <a:moveTo>
                    <a:pt x="349" y="106"/>
                  </a:moveTo>
                  <a:lnTo>
                    <a:pt x="349" y="106"/>
                  </a:lnTo>
                  <a:lnTo>
                    <a:pt x="349" y="109"/>
                  </a:lnTo>
                  <a:lnTo>
                    <a:pt x="351" y="107"/>
                  </a:lnTo>
                  <a:lnTo>
                    <a:pt x="351" y="106"/>
                  </a:lnTo>
                  <a:lnTo>
                    <a:pt x="349" y="106"/>
                  </a:lnTo>
                  <a:close/>
                  <a:moveTo>
                    <a:pt x="153" y="129"/>
                  </a:moveTo>
                  <a:lnTo>
                    <a:pt x="153" y="129"/>
                  </a:lnTo>
                  <a:lnTo>
                    <a:pt x="150" y="132"/>
                  </a:lnTo>
                  <a:lnTo>
                    <a:pt x="153" y="132"/>
                  </a:lnTo>
                  <a:lnTo>
                    <a:pt x="153" y="129"/>
                  </a:lnTo>
                  <a:close/>
                  <a:moveTo>
                    <a:pt x="183" y="140"/>
                  </a:moveTo>
                  <a:lnTo>
                    <a:pt x="183" y="140"/>
                  </a:lnTo>
                  <a:lnTo>
                    <a:pt x="183" y="139"/>
                  </a:lnTo>
                  <a:lnTo>
                    <a:pt x="183" y="137"/>
                  </a:lnTo>
                  <a:lnTo>
                    <a:pt x="182" y="139"/>
                  </a:lnTo>
                  <a:lnTo>
                    <a:pt x="183" y="140"/>
                  </a:lnTo>
                  <a:close/>
                  <a:moveTo>
                    <a:pt x="269" y="161"/>
                  </a:moveTo>
                  <a:lnTo>
                    <a:pt x="269" y="161"/>
                  </a:lnTo>
                  <a:lnTo>
                    <a:pt x="265" y="164"/>
                  </a:lnTo>
                  <a:lnTo>
                    <a:pt x="265" y="165"/>
                  </a:lnTo>
                  <a:lnTo>
                    <a:pt x="269" y="161"/>
                  </a:lnTo>
                  <a:close/>
                  <a:moveTo>
                    <a:pt x="87" y="167"/>
                  </a:moveTo>
                  <a:lnTo>
                    <a:pt x="87" y="167"/>
                  </a:lnTo>
                  <a:lnTo>
                    <a:pt x="90" y="172"/>
                  </a:lnTo>
                  <a:lnTo>
                    <a:pt x="89" y="169"/>
                  </a:lnTo>
                  <a:lnTo>
                    <a:pt x="87" y="167"/>
                  </a:lnTo>
                  <a:close/>
                  <a:moveTo>
                    <a:pt x="130" y="135"/>
                  </a:moveTo>
                  <a:lnTo>
                    <a:pt x="130" y="135"/>
                  </a:lnTo>
                  <a:lnTo>
                    <a:pt x="130" y="132"/>
                  </a:lnTo>
                  <a:lnTo>
                    <a:pt x="127" y="134"/>
                  </a:lnTo>
                  <a:lnTo>
                    <a:pt x="130" y="135"/>
                  </a:lnTo>
                  <a:close/>
                  <a:moveTo>
                    <a:pt x="259" y="153"/>
                  </a:moveTo>
                  <a:lnTo>
                    <a:pt x="259" y="153"/>
                  </a:lnTo>
                  <a:lnTo>
                    <a:pt x="256" y="154"/>
                  </a:lnTo>
                  <a:lnTo>
                    <a:pt x="256" y="156"/>
                  </a:lnTo>
                  <a:lnTo>
                    <a:pt x="257" y="154"/>
                  </a:lnTo>
                  <a:lnTo>
                    <a:pt x="259" y="153"/>
                  </a:lnTo>
                  <a:close/>
                  <a:moveTo>
                    <a:pt x="74" y="183"/>
                  </a:moveTo>
                  <a:lnTo>
                    <a:pt x="74" y="183"/>
                  </a:lnTo>
                  <a:lnTo>
                    <a:pt x="76" y="183"/>
                  </a:lnTo>
                  <a:lnTo>
                    <a:pt x="76" y="184"/>
                  </a:lnTo>
                  <a:lnTo>
                    <a:pt x="74" y="180"/>
                  </a:lnTo>
                  <a:lnTo>
                    <a:pt x="74" y="181"/>
                  </a:lnTo>
                  <a:lnTo>
                    <a:pt x="74" y="183"/>
                  </a:lnTo>
                  <a:close/>
                  <a:moveTo>
                    <a:pt x="168" y="235"/>
                  </a:moveTo>
                  <a:lnTo>
                    <a:pt x="168" y="235"/>
                  </a:lnTo>
                  <a:lnTo>
                    <a:pt x="168" y="238"/>
                  </a:lnTo>
                  <a:lnTo>
                    <a:pt x="168" y="240"/>
                  </a:lnTo>
                  <a:lnTo>
                    <a:pt x="169" y="240"/>
                  </a:lnTo>
                  <a:lnTo>
                    <a:pt x="171" y="240"/>
                  </a:lnTo>
                  <a:lnTo>
                    <a:pt x="168" y="235"/>
                  </a:lnTo>
                  <a:close/>
                  <a:moveTo>
                    <a:pt x="297" y="227"/>
                  </a:moveTo>
                  <a:lnTo>
                    <a:pt x="297" y="227"/>
                  </a:lnTo>
                  <a:lnTo>
                    <a:pt x="300" y="224"/>
                  </a:lnTo>
                  <a:lnTo>
                    <a:pt x="300" y="222"/>
                  </a:lnTo>
                  <a:lnTo>
                    <a:pt x="297" y="227"/>
                  </a:lnTo>
                  <a:close/>
                  <a:moveTo>
                    <a:pt x="390" y="131"/>
                  </a:moveTo>
                  <a:lnTo>
                    <a:pt x="390" y="131"/>
                  </a:lnTo>
                  <a:lnTo>
                    <a:pt x="388" y="132"/>
                  </a:lnTo>
                  <a:lnTo>
                    <a:pt x="387" y="135"/>
                  </a:lnTo>
                  <a:lnTo>
                    <a:pt x="390" y="131"/>
                  </a:lnTo>
                  <a:close/>
                  <a:moveTo>
                    <a:pt x="257" y="148"/>
                  </a:moveTo>
                  <a:lnTo>
                    <a:pt x="257" y="148"/>
                  </a:lnTo>
                  <a:lnTo>
                    <a:pt x="259" y="147"/>
                  </a:lnTo>
                  <a:lnTo>
                    <a:pt x="259" y="143"/>
                  </a:lnTo>
                  <a:lnTo>
                    <a:pt x="257" y="148"/>
                  </a:lnTo>
                  <a:close/>
                  <a:moveTo>
                    <a:pt x="82" y="181"/>
                  </a:moveTo>
                  <a:lnTo>
                    <a:pt x="82" y="181"/>
                  </a:lnTo>
                  <a:lnTo>
                    <a:pt x="81" y="178"/>
                  </a:lnTo>
                  <a:lnTo>
                    <a:pt x="79" y="176"/>
                  </a:lnTo>
                  <a:lnTo>
                    <a:pt x="82" y="181"/>
                  </a:lnTo>
                  <a:close/>
                  <a:moveTo>
                    <a:pt x="224" y="183"/>
                  </a:moveTo>
                  <a:lnTo>
                    <a:pt x="224" y="183"/>
                  </a:lnTo>
                  <a:lnTo>
                    <a:pt x="226" y="183"/>
                  </a:lnTo>
                  <a:lnTo>
                    <a:pt x="226" y="181"/>
                  </a:lnTo>
                  <a:lnTo>
                    <a:pt x="226" y="176"/>
                  </a:lnTo>
                  <a:lnTo>
                    <a:pt x="224" y="176"/>
                  </a:lnTo>
                  <a:lnTo>
                    <a:pt x="224" y="183"/>
                  </a:lnTo>
                  <a:close/>
                  <a:moveTo>
                    <a:pt x="245" y="156"/>
                  </a:moveTo>
                  <a:lnTo>
                    <a:pt x="245" y="156"/>
                  </a:lnTo>
                  <a:lnTo>
                    <a:pt x="242" y="154"/>
                  </a:lnTo>
                  <a:lnTo>
                    <a:pt x="240" y="156"/>
                  </a:lnTo>
                  <a:lnTo>
                    <a:pt x="243" y="156"/>
                  </a:lnTo>
                  <a:lnTo>
                    <a:pt x="245" y="156"/>
                  </a:lnTo>
                  <a:close/>
                  <a:moveTo>
                    <a:pt x="346" y="120"/>
                  </a:moveTo>
                  <a:lnTo>
                    <a:pt x="346" y="120"/>
                  </a:lnTo>
                  <a:lnTo>
                    <a:pt x="346" y="121"/>
                  </a:lnTo>
                  <a:lnTo>
                    <a:pt x="347" y="123"/>
                  </a:lnTo>
                  <a:lnTo>
                    <a:pt x="347" y="121"/>
                  </a:lnTo>
                  <a:lnTo>
                    <a:pt x="346" y="120"/>
                  </a:lnTo>
                  <a:close/>
                  <a:moveTo>
                    <a:pt x="41" y="109"/>
                  </a:moveTo>
                  <a:lnTo>
                    <a:pt x="41" y="109"/>
                  </a:lnTo>
                  <a:lnTo>
                    <a:pt x="38" y="113"/>
                  </a:lnTo>
                  <a:lnTo>
                    <a:pt x="40" y="112"/>
                  </a:lnTo>
                  <a:lnTo>
                    <a:pt x="41" y="109"/>
                  </a:lnTo>
                  <a:close/>
                  <a:moveTo>
                    <a:pt x="272" y="98"/>
                  </a:moveTo>
                  <a:lnTo>
                    <a:pt x="272" y="98"/>
                  </a:lnTo>
                  <a:lnTo>
                    <a:pt x="272" y="94"/>
                  </a:lnTo>
                  <a:lnTo>
                    <a:pt x="272" y="93"/>
                  </a:lnTo>
                  <a:lnTo>
                    <a:pt x="270" y="94"/>
                  </a:lnTo>
                  <a:lnTo>
                    <a:pt x="270" y="96"/>
                  </a:lnTo>
                  <a:lnTo>
                    <a:pt x="272" y="98"/>
                  </a:lnTo>
                  <a:close/>
                  <a:moveTo>
                    <a:pt x="303" y="210"/>
                  </a:moveTo>
                  <a:lnTo>
                    <a:pt x="303" y="210"/>
                  </a:lnTo>
                  <a:lnTo>
                    <a:pt x="306" y="206"/>
                  </a:lnTo>
                  <a:lnTo>
                    <a:pt x="306" y="205"/>
                  </a:lnTo>
                  <a:lnTo>
                    <a:pt x="303" y="206"/>
                  </a:lnTo>
                  <a:lnTo>
                    <a:pt x="303" y="210"/>
                  </a:lnTo>
                  <a:close/>
                  <a:moveTo>
                    <a:pt x="257" y="210"/>
                  </a:moveTo>
                  <a:lnTo>
                    <a:pt x="257" y="210"/>
                  </a:lnTo>
                  <a:lnTo>
                    <a:pt x="257" y="211"/>
                  </a:lnTo>
                  <a:lnTo>
                    <a:pt x="257" y="213"/>
                  </a:lnTo>
                  <a:lnTo>
                    <a:pt x="257" y="214"/>
                  </a:lnTo>
                  <a:lnTo>
                    <a:pt x="259" y="214"/>
                  </a:lnTo>
                  <a:lnTo>
                    <a:pt x="257" y="210"/>
                  </a:lnTo>
                  <a:close/>
                  <a:moveTo>
                    <a:pt x="179" y="165"/>
                  </a:moveTo>
                  <a:lnTo>
                    <a:pt x="179" y="165"/>
                  </a:lnTo>
                  <a:lnTo>
                    <a:pt x="177" y="167"/>
                  </a:lnTo>
                  <a:lnTo>
                    <a:pt x="179" y="169"/>
                  </a:lnTo>
                  <a:lnTo>
                    <a:pt x="180" y="169"/>
                  </a:lnTo>
                  <a:lnTo>
                    <a:pt x="179" y="165"/>
                  </a:lnTo>
                  <a:close/>
                  <a:moveTo>
                    <a:pt x="188" y="113"/>
                  </a:moveTo>
                  <a:lnTo>
                    <a:pt x="188" y="113"/>
                  </a:lnTo>
                  <a:lnTo>
                    <a:pt x="190" y="112"/>
                  </a:lnTo>
                  <a:lnTo>
                    <a:pt x="188" y="110"/>
                  </a:lnTo>
                  <a:lnTo>
                    <a:pt x="188" y="113"/>
                  </a:lnTo>
                  <a:close/>
                  <a:moveTo>
                    <a:pt x="253" y="222"/>
                  </a:moveTo>
                  <a:lnTo>
                    <a:pt x="253" y="222"/>
                  </a:lnTo>
                  <a:lnTo>
                    <a:pt x="254" y="221"/>
                  </a:lnTo>
                  <a:lnTo>
                    <a:pt x="253" y="219"/>
                  </a:lnTo>
                  <a:lnTo>
                    <a:pt x="253" y="221"/>
                  </a:lnTo>
                  <a:lnTo>
                    <a:pt x="253" y="222"/>
                  </a:lnTo>
                  <a:close/>
                  <a:moveTo>
                    <a:pt x="270" y="101"/>
                  </a:moveTo>
                  <a:lnTo>
                    <a:pt x="270" y="101"/>
                  </a:lnTo>
                  <a:lnTo>
                    <a:pt x="269" y="98"/>
                  </a:lnTo>
                  <a:lnTo>
                    <a:pt x="267" y="99"/>
                  </a:lnTo>
                  <a:lnTo>
                    <a:pt x="269" y="101"/>
                  </a:lnTo>
                  <a:lnTo>
                    <a:pt x="270" y="101"/>
                  </a:lnTo>
                  <a:close/>
                  <a:moveTo>
                    <a:pt x="194" y="69"/>
                  </a:moveTo>
                  <a:lnTo>
                    <a:pt x="194" y="69"/>
                  </a:lnTo>
                  <a:lnTo>
                    <a:pt x="194" y="71"/>
                  </a:lnTo>
                  <a:lnTo>
                    <a:pt x="194" y="72"/>
                  </a:lnTo>
                  <a:lnTo>
                    <a:pt x="196" y="72"/>
                  </a:lnTo>
                  <a:lnTo>
                    <a:pt x="194" y="69"/>
                  </a:lnTo>
                  <a:close/>
                  <a:moveTo>
                    <a:pt x="347" y="134"/>
                  </a:moveTo>
                  <a:lnTo>
                    <a:pt x="347" y="134"/>
                  </a:lnTo>
                  <a:lnTo>
                    <a:pt x="346" y="132"/>
                  </a:lnTo>
                  <a:lnTo>
                    <a:pt x="346" y="135"/>
                  </a:lnTo>
                  <a:lnTo>
                    <a:pt x="347" y="134"/>
                  </a:lnTo>
                  <a:close/>
                  <a:moveTo>
                    <a:pt x="172" y="197"/>
                  </a:moveTo>
                  <a:lnTo>
                    <a:pt x="172" y="197"/>
                  </a:lnTo>
                  <a:lnTo>
                    <a:pt x="171" y="195"/>
                  </a:lnTo>
                  <a:lnTo>
                    <a:pt x="171" y="199"/>
                  </a:lnTo>
                  <a:lnTo>
                    <a:pt x="172" y="197"/>
                  </a:lnTo>
                  <a:close/>
                  <a:moveTo>
                    <a:pt x="340" y="109"/>
                  </a:moveTo>
                  <a:lnTo>
                    <a:pt x="340" y="109"/>
                  </a:lnTo>
                  <a:lnTo>
                    <a:pt x="336" y="110"/>
                  </a:lnTo>
                  <a:lnTo>
                    <a:pt x="338" y="110"/>
                  </a:lnTo>
                  <a:lnTo>
                    <a:pt x="340" y="110"/>
                  </a:lnTo>
                  <a:lnTo>
                    <a:pt x="340" y="109"/>
                  </a:lnTo>
                  <a:close/>
                  <a:moveTo>
                    <a:pt x="163" y="216"/>
                  </a:moveTo>
                  <a:lnTo>
                    <a:pt x="163" y="216"/>
                  </a:lnTo>
                  <a:lnTo>
                    <a:pt x="164" y="214"/>
                  </a:lnTo>
                  <a:lnTo>
                    <a:pt x="164" y="213"/>
                  </a:lnTo>
                  <a:lnTo>
                    <a:pt x="163" y="211"/>
                  </a:lnTo>
                  <a:lnTo>
                    <a:pt x="163" y="216"/>
                  </a:lnTo>
                  <a:close/>
                  <a:moveTo>
                    <a:pt x="246" y="124"/>
                  </a:moveTo>
                  <a:lnTo>
                    <a:pt x="246" y="124"/>
                  </a:lnTo>
                  <a:lnTo>
                    <a:pt x="245" y="126"/>
                  </a:lnTo>
                  <a:lnTo>
                    <a:pt x="246" y="128"/>
                  </a:lnTo>
                  <a:lnTo>
                    <a:pt x="248" y="128"/>
                  </a:lnTo>
                  <a:lnTo>
                    <a:pt x="246" y="124"/>
                  </a:lnTo>
                  <a:close/>
                  <a:moveTo>
                    <a:pt x="169" y="247"/>
                  </a:moveTo>
                  <a:lnTo>
                    <a:pt x="169" y="247"/>
                  </a:lnTo>
                  <a:lnTo>
                    <a:pt x="166" y="244"/>
                  </a:lnTo>
                  <a:lnTo>
                    <a:pt x="164" y="244"/>
                  </a:lnTo>
                  <a:lnTo>
                    <a:pt x="169" y="247"/>
                  </a:lnTo>
                  <a:close/>
                  <a:moveTo>
                    <a:pt x="246" y="153"/>
                  </a:moveTo>
                  <a:lnTo>
                    <a:pt x="246" y="153"/>
                  </a:lnTo>
                  <a:lnTo>
                    <a:pt x="248" y="150"/>
                  </a:lnTo>
                  <a:lnTo>
                    <a:pt x="245" y="151"/>
                  </a:lnTo>
                  <a:lnTo>
                    <a:pt x="246" y="153"/>
                  </a:lnTo>
                  <a:close/>
                  <a:moveTo>
                    <a:pt x="253" y="254"/>
                  </a:moveTo>
                  <a:lnTo>
                    <a:pt x="253" y="254"/>
                  </a:lnTo>
                  <a:lnTo>
                    <a:pt x="251" y="257"/>
                  </a:lnTo>
                  <a:lnTo>
                    <a:pt x="248" y="260"/>
                  </a:lnTo>
                  <a:lnTo>
                    <a:pt x="250" y="260"/>
                  </a:lnTo>
                  <a:lnTo>
                    <a:pt x="253" y="254"/>
                  </a:lnTo>
                  <a:close/>
                  <a:moveTo>
                    <a:pt x="227" y="287"/>
                  </a:moveTo>
                  <a:lnTo>
                    <a:pt x="227" y="287"/>
                  </a:lnTo>
                  <a:lnTo>
                    <a:pt x="229" y="288"/>
                  </a:lnTo>
                  <a:lnTo>
                    <a:pt x="229" y="287"/>
                  </a:lnTo>
                  <a:lnTo>
                    <a:pt x="231" y="285"/>
                  </a:lnTo>
                  <a:lnTo>
                    <a:pt x="231" y="284"/>
                  </a:lnTo>
                  <a:lnTo>
                    <a:pt x="227" y="287"/>
                  </a:lnTo>
                  <a:close/>
                  <a:moveTo>
                    <a:pt x="177" y="159"/>
                  </a:moveTo>
                  <a:lnTo>
                    <a:pt x="177" y="159"/>
                  </a:lnTo>
                  <a:lnTo>
                    <a:pt x="174" y="165"/>
                  </a:lnTo>
                  <a:lnTo>
                    <a:pt x="177" y="161"/>
                  </a:lnTo>
                  <a:lnTo>
                    <a:pt x="177" y="159"/>
                  </a:lnTo>
                  <a:close/>
                  <a:moveTo>
                    <a:pt x="242" y="172"/>
                  </a:moveTo>
                  <a:lnTo>
                    <a:pt x="242" y="172"/>
                  </a:lnTo>
                  <a:lnTo>
                    <a:pt x="239" y="175"/>
                  </a:lnTo>
                  <a:lnTo>
                    <a:pt x="242" y="173"/>
                  </a:lnTo>
                  <a:lnTo>
                    <a:pt x="242" y="172"/>
                  </a:lnTo>
                  <a:close/>
                  <a:moveTo>
                    <a:pt x="382" y="126"/>
                  </a:moveTo>
                  <a:lnTo>
                    <a:pt x="382" y="126"/>
                  </a:lnTo>
                  <a:lnTo>
                    <a:pt x="384" y="129"/>
                  </a:lnTo>
                  <a:lnTo>
                    <a:pt x="385" y="126"/>
                  </a:lnTo>
                  <a:lnTo>
                    <a:pt x="382" y="126"/>
                  </a:lnTo>
                  <a:close/>
                  <a:moveTo>
                    <a:pt x="344" y="140"/>
                  </a:moveTo>
                  <a:lnTo>
                    <a:pt x="344" y="140"/>
                  </a:lnTo>
                  <a:lnTo>
                    <a:pt x="346" y="140"/>
                  </a:lnTo>
                  <a:lnTo>
                    <a:pt x="347" y="137"/>
                  </a:lnTo>
                  <a:lnTo>
                    <a:pt x="346" y="139"/>
                  </a:lnTo>
                  <a:lnTo>
                    <a:pt x="344" y="140"/>
                  </a:lnTo>
                  <a:close/>
                  <a:moveTo>
                    <a:pt x="152" y="218"/>
                  </a:moveTo>
                  <a:lnTo>
                    <a:pt x="152" y="218"/>
                  </a:lnTo>
                  <a:lnTo>
                    <a:pt x="152" y="219"/>
                  </a:lnTo>
                  <a:lnTo>
                    <a:pt x="155" y="222"/>
                  </a:lnTo>
                  <a:lnTo>
                    <a:pt x="153" y="219"/>
                  </a:lnTo>
                  <a:lnTo>
                    <a:pt x="152" y="218"/>
                  </a:lnTo>
                  <a:close/>
                  <a:moveTo>
                    <a:pt x="201" y="192"/>
                  </a:moveTo>
                  <a:lnTo>
                    <a:pt x="201" y="192"/>
                  </a:lnTo>
                  <a:lnTo>
                    <a:pt x="199" y="191"/>
                  </a:lnTo>
                  <a:lnTo>
                    <a:pt x="199" y="192"/>
                  </a:lnTo>
                  <a:lnTo>
                    <a:pt x="199" y="194"/>
                  </a:lnTo>
                  <a:lnTo>
                    <a:pt x="201" y="192"/>
                  </a:lnTo>
                  <a:close/>
                  <a:moveTo>
                    <a:pt x="131" y="121"/>
                  </a:moveTo>
                  <a:lnTo>
                    <a:pt x="131" y="121"/>
                  </a:lnTo>
                  <a:lnTo>
                    <a:pt x="130" y="118"/>
                  </a:lnTo>
                  <a:lnTo>
                    <a:pt x="128" y="121"/>
                  </a:lnTo>
                  <a:lnTo>
                    <a:pt x="131" y="121"/>
                  </a:lnTo>
                  <a:close/>
                  <a:moveTo>
                    <a:pt x="202" y="229"/>
                  </a:moveTo>
                  <a:lnTo>
                    <a:pt x="202" y="229"/>
                  </a:lnTo>
                  <a:lnTo>
                    <a:pt x="201" y="229"/>
                  </a:lnTo>
                  <a:lnTo>
                    <a:pt x="201" y="232"/>
                  </a:lnTo>
                  <a:lnTo>
                    <a:pt x="202" y="232"/>
                  </a:lnTo>
                  <a:lnTo>
                    <a:pt x="202" y="229"/>
                  </a:lnTo>
                  <a:close/>
                  <a:moveTo>
                    <a:pt x="177" y="173"/>
                  </a:moveTo>
                  <a:lnTo>
                    <a:pt x="177" y="173"/>
                  </a:lnTo>
                  <a:lnTo>
                    <a:pt x="175" y="170"/>
                  </a:lnTo>
                  <a:lnTo>
                    <a:pt x="175" y="173"/>
                  </a:lnTo>
                  <a:lnTo>
                    <a:pt x="177" y="175"/>
                  </a:lnTo>
                  <a:lnTo>
                    <a:pt x="177" y="173"/>
                  </a:lnTo>
                  <a:close/>
                  <a:moveTo>
                    <a:pt x="142" y="151"/>
                  </a:moveTo>
                  <a:lnTo>
                    <a:pt x="142" y="151"/>
                  </a:lnTo>
                  <a:lnTo>
                    <a:pt x="142" y="153"/>
                  </a:lnTo>
                  <a:lnTo>
                    <a:pt x="144" y="154"/>
                  </a:lnTo>
                  <a:lnTo>
                    <a:pt x="142" y="151"/>
                  </a:lnTo>
                  <a:close/>
                  <a:moveTo>
                    <a:pt x="286" y="208"/>
                  </a:moveTo>
                  <a:lnTo>
                    <a:pt x="286" y="208"/>
                  </a:lnTo>
                  <a:lnTo>
                    <a:pt x="284" y="210"/>
                  </a:lnTo>
                  <a:lnTo>
                    <a:pt x="287" y="211"/>
                  </a:lnTo>
                  <a:lnTo>
                    <a:pt x="289" y="211"/>
                  </a:lnTo>
                  <a:lnTo>
                    <a:pt x="286" y="208"/>
                  </a:lnTo>
                  <a:close/>
                  <a:moveTo>
                    <a:pt x="272" y="188"/>
                  </a:moveTo>
                  <a:lnTo>
                    <a:pt x="272" y="188"/>
                  </a:lnTo>
                  <a:lnTo>
                    <a:pt x="273" y="186"/>
                  </a:lnTo>
                  <a:lnTo>
                    <a:pt x="273" y="184"/>
                  </a:lnTo>
                  <a:lnTo>
                    <a:pt x="270" y="186"/>
                  </a:lnTo>
                  <a:lnTo>
                    <a:pt x="272" y="188"/>
                  </a:lnTo>
                  <a:close/>
                  <a:moveTo>
                    <a:pt x="147" y="87"/>
                  </a:moveTo>
                  <a:lnTo>
                    <a:pt x="147" y="87"/>
                  </a:lnTo>
                  <a:lnTo>
                    <a:pt x="144" y="87"/>
                  </a:lnTo>
                  <a:lnTo>
                    <a:pt x="145" y="88"/>
                  </a:lnTo>
                  <a:lnTo>
                    <a:pt x="147" y="87"/>
                  </a:lnTo>
                  <a:close/>
                  <a:moveTo>
                    <a:pt x="310" y="68"/>
                  </a:moveTo>
                  <a:lnTo>
                    <a:pt x="310" y="68"/>
                  </a:lnTo>
                  <a:lnTo>
                    <a:pt x="306" y="69"/>
                  </a:lnTo>
                  <a:lnTo>
                    <a:pt x="308" y="69"/>
                  </a:lnTo>
                  <a:lnTo>
                    <a:pt x="310" y="69"/>
                  </a:lnTo>
                  <a:lnTo>
                    <a:pt x="310" y="68"/>
                  </a:lnTo>
                  <a:close/>
                  <a:moveTo>
                    <a:pt x="366" y="102"/>
                  </a:moveTo>
                  <a:lnTo>
                    <a:pt x="366" y="102"/>
                  </a:lnTo>
                  <a:lnTo>
                    <a:pt x="366" y="106"/>
                  </a:lnTo>
                  <a:lnTo>
                    <a:pt x="368" y="106"/>
                  </a:lnTo>
                  <a:lnTo>
                    <a:pt x="366" y="102"/>
                  </a:lnTo>
                  <a:close/>
                  <a:moveTo>
                    <a:pt x="163" y="206"/>
                  </a:moveTo>
                  <a:lnTo>
                    <a:pt x="163" y="206"/>
                  </a:lnTo>
                  <a:lnTo>
                    <a:pt x="160" y="203"/>
                  </a:lnTo>
                  <a:lnTo>
                    <a:pt x="161" y="206"/>
                  </a:lnTo>
                  <a:lnTo>
                    <a:pt x="163" y="206"/>
                  </a:lnTo>
                  <a:close/>
                  <a:moveTo>
                    <a:pt x="60" y="118"/>
                  </a:moveTo>
                  <a:lnTo>
                    <a:pt x="60" y="118"/>
                  </a:lnTo>
                  <a:lnTo>
                    <a:pt x="59" y="118"/>
                  </a:lnTo>
                  <a:lnTo>
                    <a:pt x="60" y="120"/>
                  </a:lnTo>
                  <a:lnTo>
                    <a:pt x="60" y="118"/>
                  </a:lnTo>
                  <a:close/>
                  <a:moveTo>
                    <a:pt x="256" y="200"/>
                  </a:moveTo>
                  <a:lnTo>
                    <a:pt x="256" y="200"/>
                  </a:lnTo>
                  <a:lnTo>
                    <a:pt x="256" y="199"/>
                  </a:lnTo>
                  <a:lnTo>
                    <a:pt x="256" y="197"/>
                  </a:lnTo>
                  <a:lnTo>
                    <a:pt x="256" y="199"/>
                  </a:lnTo>
                  <a:lnTo>
                    <a:pt x="256" y="200"/>
                  </a:lnTo>
                  <a:close/>
                  <a:moveTo>
                    <a:pt x="41" y="139"/>
                  </a:moveTo>
                  <a:lnTo>
                    <a:pt x="41" y="139"/>
                  </a:lnTo>
                  <a:lnTo>
                    <a:pt x="43" y="140"/>
                  </a:lnTo>
                  <a:lnTo>
                    <a:pt x="44" y="140"/>
                  </a:lnTo>
                  <a:lnTo>
                    <a:pt x="41" y="139"/>
                  </a:lnTo>
                  <a:close/>
                  <a:moveTo>
                    <a:pt x="44" y="162"/>
                  </a:moveTo>
                  <a:lnTo>
                    <a:pt x="44" y="162"/>
                  </a:lnTo>
                  <a:lnTo>
                    <a:pt x="46" y="159"/>
                  </a:lnTo>
                  <a:lnTo>
                    <a:pt x="44" y="158"/>
                  </a:lnTo>
                  <a:lnTo>
                    <a:pt x="44" y="162"/>
                  </a:lnTo>
                  <a:close/>
                  <a:moveTo>
                    <a:pt x="377" y="134"/>
                  </a:moveTo>
                  <a:lnTo>
                    <a:pt x="377" y="134"/>
                  </a:lnTo>
                  <a:lnTo>
                    <a:pt x="376" y="135"/>
                  </a:lnTo>
                  <a:lnTo>
                    <a:pt x="376" y="137"/>
                  </a:lnTo>
                  <a:lnTo>
                    <a:pt x="377" y="134"/>
                  </a:lnTo>
                  <a:close/>
                  <a:moveTo>
                    <a:pt x="141" y="202"/>
                  </a:moveTo>
                  <a:lnTo>
                    <a:pt x="141" y="202"/>
                  </a:lnTo>
                  <a:lnTo>
                    <a:pt x="138" y="199"/>
                  </a:lnTo>
                  <a:lnTo>
                    <a:pt x="139" y="200"/>
                  </a:lnTo>
                  <a:lnTo>
                    <a:pt x="141" y="202"/>
                  </a:lnTo>
                  <a:close/>
                  <a:moveTo>
                    <a:pt x="242" y="178"/>
                  </a:moveTo>
                  <a:lnTo>
                    <a:pt x="242" y="178"/>
                  </a:lnTo>
                  <a:lnTo>
                    <a:pt x="240" y="180"/>
                  </a:lnTo>
                  <a:lnTo>
                    <a:pt x="242" y="181"/>
                  </a:lnTo>
                  <a:lnTo>
                    <a:pt x="242" y="178"/>
                  </a:lnTo>
                  <a:close/>
                  <a:moveTo>
                    <a:pt x="185" y="118"/>
                  </a:moveTo>
                  <a:lnTo>
                    <a:pt x="185" y="118"/>
                  </a:lnTo>
                  <a:lnTo>
                    <a:pt x="185" y="117"/>
                  </a:lnTo>
                  <a:lnTo>
                    <a:pt x="183" y="115"/>
                  </a:lnTo>
                  <a:lnTo>
                    <a:pt x="183" y="117"/>
                  </a:lnTo>
                  <a:lnTo>
                    <a:pt x="185" y="118"/>
                  </a:lnTo>
                  <a:close/>
                  <a:moveTo>
                    <a:pt x="168" y="183"/>
                  </a:moveTo>
                  <a:lnTo>
                    <a:pt x="168" y="183"/>
                  </a:lnTo>
                  <a:lnTo>
                    <a:pt x="168" y="180"/>
                  </a:lnTo>
                  <a:lnTo>
                    <a:pt x="166" y="181"/>
                  </a:lnTo>
                  <a:lnTo>
                    <a:pt x="168" y="183"/>
                  </a:lnTo>
                  <a:close/>
                  <a:moveTo>
                    <a:pt x="166" y="120"/>
                  </a:moveTo>
                  <a:lnTo>
                    <a:pt x="166" y="120"/>
                  </a:lnTo>
                  <a:lnTo>
                    <a:pt x="168" y="118"/>
                  </a:lnTo>
                  <a:lnTo>
                    <a:pt x="166" y="118"/>
                  </a:lnTo>
                  <a:lnTo>
                    <a:pt x="166" y="120"/>
                  </a:lnTo>
                  <a:close/>
                  <a:moveTo>
                    <a:pt x="292" y="159"/>
                  </a:moveTo>
                  <a:lnTo>
                    <a:pt x="292" y="159"/>
                  </a:lnTo>
                  <a:lnTo>
                    <a:pt x="292" y="161"/>
                  </a:lnTo>
                  <a:lnTo>
                    <a:pt x="292" y="162"/>
                  </a:lnTo>
                  <a:lnTo>
                    <a:pt x="292" y="159"/>
                  </a:lnTo>
                  <a:close/>
                  <a:moveTo>
                    <a:pt x="188" y="143"/>
                  </a:moveTo>
                  <a:lnTo>
                    <a:pt x="188" y="143"/>
                  </a:lnTo>
                  <a:lnTo>
                    <a:pt x="188" y="142"/>
                  </a:lnTo>
                  <a:lnTo>
                    <a:pt x="188" y="140"/>
                  </a:lnTo>
                  <a:lnTo>
                    <a:pt x="188" y="142"/>
                  </a:lnTo>
                  <a:lnTo>
                    <a:pt x="188" y="143"/>
                  </a:lnTo>
                  <a:close/>
                  <a:moveTo>
                    <a:pt x="365" y="77"/>
                  </a:moveTo>
                  <a:lnTo>
                    <a:pt x="365" y="77"/>
                  </a:lnTo>
                  <a:lnTo>
                    <a:pt x="363" y="77"/>
                  </a:lnTo>
                  <a:lnTo>
                    <a:pt x="363" y="79"/>
                  </a:lnTo>
                  <a:lnTo>
                    <a:pt x="365" y="77"/>
                  </a:lnTo>
                  <a:close/>
                  <a:moveTo>
                    <a:pt x="281" y="191"/>
                  </a:moveTo>
                  <a:lnTo>
                    <a:pt x="281" y="191"/>
                  </a:lnTo>
                  <a:lnTo>
                    <a:pt x="278" y="195"/>
                  </a:lnTo>
                  <a:lnTo>
                    <a:pt x="280" y="195"/>
                  </a:lnTo>
                  <a:lnTo>
                    <a:pt x="281" y="191"/>
                  </a:lnTo>
                  <a:close/>
                  <a:moveTo>
                    <a:pt x="79" y="162"/>
                  </a:moveTo>
                  <a:lnTo>
                    <a:pt x="79" y="162"/>
                  </a:lnTo>
                  <a:lnTo>
                    <a:pt x="76" y="159"/>
                  </a:lnTo>
                  <a:lnTo>
                    <a:pt x="76" y="161"/>
                  </a:lnTo>
                  <a:lnTo>
                    <a:pt x="79" y="162"/>
                  </a:lnTo>
                  <a:close/>
                  <a:moveTo>
                    <a:pt x="240" y="210"/>
                  </a:moveTo>
                  <a:lnTo>
                    <a:pt x="240" y="210"/>
                  </a:lnTo>
                  <a:lnTo>
                    <a:pt x="242" y="208"/>
                  </a:lnTo>
                  <a:lnTo>
                    <a:pt x="240" y="208"/>
                  </a:lnTo>
                  <a:lnTo>
                    <a:pt x="240" y="210"/>
                  </a:lnTo>
                  <a:close/>
                  <a:moveTo>
                    <a:pt x="335" y="121"/>
                  </a:moveTo>
                  <a:lnTo>
                    <a:pt x="335" y="121"/>
                  </a:lnTo>
                  <a:lnTo>
                    <a:pt x="333" y="123"/>
                  </a:lnTo>
                  <a:lnTo>
                    <a:pt x="333" y="124"/>
                  </a:lnTo>
                  <a:lnTo>
                    <a:pt x="335" y="121"/>
                  </a:lnTo>
                  <a:close/>
                  <a:moveTo>
                    <a:pt x="65" y="170"/>
                  </a:moveTo>
                  <a:lnTo>
                    <a:pt x="65" y="170"/>
                  </a:lnTo>
                  <a:lnTo>
                    <a:pt x="65" y="172"/>
                  </a:lnTo>
                  <a:lnTo>
                    <a:pt x="67" y="173"/>
                  </a:lnTo>
                  <a:lnTo>
                    <a:pt x="67" y="172"/>
                  </a:lnTo>
                  <a:lnTo>
                    <a:pt x="65" y="170"/>
                  </a:lnTo>
                  <a:close/>
                  <a:moveTo>
                    <a:pt x="316" y="164"/>
                  </a:moveTo>
                  <a:lnTo>
                    <a:pt x="316" y="164"/>
                  </a:lnTo>
                  <a:lnTo>
                    <a:pt x="316" y="170"/>
                  </a:lnTo>
                  <a:lnTo>
                    <a:pt x="316" y="164"/>
                  </a:lnTo>
                  <a:close/>
                  <a:moveTo>
                    <a:pt x="174" y="224"/>
                  </a:moveTo>
                  <a:lnTo>
                    <a:pt x="174" y="224"/>
                  </a:lnTo>
                  <a:lnTo>
                    <a:pt x="172" y="222"/>
                  </a:lnTo>
                  <a:lnTo>
                    <a:pt x="172" y="225"/>
                  </a:lnTo>
                  <a:lnTo>
                    <a:pt x="174" y="224"/>
                  </a:lnTo>
                  <a:close/>
                  <a:moveTo>
                    <a:pt x="358" y="93"/>
                  </a:moveTo>
                  <a:lnTo>
                    <a:pt x="358" y="93"/>
                  </a:lnTo>
                  <a:lnTo>
                    <a:pt x="357" y="98"/>
                  </a:lnTo>
                  <a:lnTo>
                    <a:pt x="357" y="96"/>
                  </a:lnTo>
                  <a:lnTo>
                    <a:pt x="358" y="93"/>
                  </a:lnTo>
                  <a:close/>
                  <a:moveTo>
                    <a:pt x="234" y="145"/>
                  </a:moveTo>
                  <a:lnTo>
                    <a:pt x="234" y="145"/>
                  </a:lnTo>
                  <a:lnTo>
                    <a:pt x="232" y="145"/>
                  </a:lnTo>
                  <a:lnTo>
                    <a:pt x="234" y="147"/>
                  </a:lnTo>
                  <a:lnTo>
                    <a:pt x="235" y="147"/>
                  </a:lnTo>
                  <a:lnTo>
                    <a:pt x="234" y="145"/>
                  </a:lnTo>
                  <a:close/>
                  <a:moveTo>
                    <a:pt x="251" y="263"/>
                  </a:moveTo>
                  <a:lnTo>
                    <a:pt x="251" y="263"/>
                  </a:lnTo>
                  <a:lnTo>
                    <a:pt x="254" y="262"/>
                  </a:lnTo>
                  <a:lnTo>
                    <a:pt x="253" y="262"/>
                  </a:lnTo>
                  <a:lnTo>
                    <a:pt x="251" y="263"/>
                  </a:lnTo>
                  <a:close/>
                  <a:moveTo>
                    <a:pt x="264" y="205"/>
                  </a:moveTo>
                  <a:lnTo>
                    <a:pt x="264" y="205"/>
                  </a:lnTo>
                  <a:lnTo>
                    <a:pt x="262" y="205"/>
                  </a:lnTo>
                  <a:lnTo>
                    <a:pt x="264" y="208"/>
                  </a:lnTo>
                  <a:lnTo>
                    <a:pt x="264" y="205"/>
                  </a:lnTo>
                  <a:close/>
                  <a:moveTo>
                    <a:pt x="235" y="115"/>
                  </a:moveTo>
                  <a:lnTo>
                    <a:pt x="235" y="115"/>
                  </a:lnTo>
                  <a:lnTo>
                    <a:pt x="237" y="117"/>
                  </a:lnTo>
                  <a:lnTo>
                    <a:pt x="237" y="115"/>
                  </a:lnTo>
                  <a:lnTo>
                    <a:pt x="235" y="115"/>
                  </a:lnTo>
                  <a:close/>
                  <a:moveTo>
                    <a:pt x="248" y="161"/>
                  </a:moveTo>
                  <a:lnTo>
                    <a:pt x="248" y="161"/>
                  </a:lnTo>
                  <a:lnTo>
                    <a:pt x="250" y="159"/>
                  </a:lnTo>
                  <a:lnTo>
                    <a:pt x="251" y="158"/>
                  </a:lnTo>
                  <a:lnTo>
                    <a:pt x="248" y="161"/>
                  </a:lnTo>
                  <a:close/>
                  <a:moveTo>
                    <a:pt x="160" y="199"/>
                  </a:moveTo>
                  <a:lnTo>
                    <a:pt x="160" y="199"/>
                  </a:lnTo>
                  <a:lnTo>
                    <a:pt x="163" y="200"/>
                  </a:lnTo>
                  <a:lnTo>
                    <a:pt x="161" y="197"/>
                  </a:lnTo>
                  <a:lnTo>
                    <a:pt x="160" y="199"/>
                  </a:lnTo>
                  <a:close/>
                  <a:moveTo>
                    <a:pt x="30" y="107"/>
                  </a:moveTo>
                  <a:lnTo>
                    <a:pt x="30" y="107"/>
                  </a:lnTo>
                  <a:lnTo>
                    <a:pt x="30" y="110"/>
                  </a:lnTo>
                  <a:lnTo>
                    <a:pt x="32" y="112"/>
                  </a:lnTo>
                  <a:lnTo>
                    <a:pt x="30" y="107"/>
                  </a:lnTo>
                  <a:close/>
                  <a:moveTo>
                    <a:pt x="92" y="158"/>
                  </a:moveTo>
                  <a:lnTo>
                    <a:pt x="92" y="158"/>
                  </a:lnTo>
                  <a:lnTo>
                    <a:pt x="90" y="156"/>
                  </a:lnTo>
                  <a:lnTo>
                    <a:pt x="90" y="159"/>
                  </a:lnTo>
                  <a:lnTo>
                    <a:pt x="92" y="159"/>
                  </a:lnTo>
                  <a:lnTo>
                    <a:pt x="92" y="158"/>
                  </a:lnTo>
                  <a:close/>
                  <a:moveTo>
                    <a:pt x="133" y="199"/>
                  </a:moveTo>
                  <a:lnTo>
                    <a:pt x="133" y="199"/>
                  </a:lnTo>
                  <a:lnTo>
                    <a:pt x="133" y="200"/>
                  </a:lnTo>
                  <a:lnTo>
                    <a:pt x="134" y="202"/>
                  </a:lnTo>
                  <a:lnTo>
                    <a:pt x="134" y="200"/>
                  </a:lnTo>
                  <a:lnTo>
                    <a:pt x="133" y="199"/>
                  </a:lnTo>
                  <a:close/>
                  <a:moveTo>
                    <a:pt x="351" y="101"/>
                  </a:moveTo>
                  <a:lnTo>
                    <a:pt x="351" y="101"/>
                  </a:lnTo>
                  <a:lnTo>
                    <a:pt x="352" y="101"/>
                  </a:lnTo>
                  <a:lnTo>
                    <a:pt x="351" y="99"/>
                  </a:lnTo>
                  <a:lnTo>
                    <a:pt x="351" y="101"/>
                  </a:lnTo>
                  <a:close/>
                  <a:moveTo>
                    <a:pt x="272" y="194"/>
                  </a:moveTo>
                  <a:lnTo>
                    <a:pt x="272" y="194"/>
                  </a:lnTo>
                  <a:lnTo>
                    <a:pt x="270" y="195"/>
                  </a:lnTo>
                  <a:lnTo>
                    <a:pt x="270" y="197"/>
                  </a:lnTo>
                  <a:lnTo>
                    <a:pt x="272" y="194"/>
                  </a:lnTo>
                  <a:close/>
                  <a:moveTo>
                    <a:pt x="160" y="216"/>
                  </a:moveTo>
                  <a:lnTo>
                    <a:pt x="160" y="216"/>
                  </a:lnTo>
                  <a:lnTo>
                    <a:pt x="160" y="214"/>
                  </a:lnTo>
                  <a:lnTo>
                    <a:pt x="160" y="213"/>
                  </a:lnTo>
                  <a:lnTo>
                    <a:pt x="158" y="213"/>
                  </a:lnTo>
                  <a:lnTo>
                    <a:pt x="160" y="216"/>
                  </a:lnTo>
                  <a:close/>
                  <a:moveTo>
                    <a:pt x="388" y="93"/>
                  </a:moveTo>
                  <a:lnTo>
                    <a:pt x="388" y="93"/>
                  </a:lnTo>
                  <a:lnTo>
                    <a:pt x="387" y="90"/>
                  </a:lnTo>
                  <a:lnTo>
                    <a:pt x="387" y="91"/>
                  </a:lnTo>
                  <a:lnTo>
                    <a:pt x="388" y="93"/>
                  </a:lnTo>
                  <a:close/>
                  <a:moveTo>
                    <a:pt x="316" y="208"/>
                  </a:moveTo>
                  <a:lnTo>
                    <a:pt x="316" y="208"/>
                  </a:lnTo>
                  <a:lnTo>
                    <a:pt x="313" y="210"/>
                  </a:lnTo>
                  <a:lnTo>
                    <a:pt x="316" y="208"/>
                  </a:lnTo>
                  <a:close/>
                  <a:moveTo>
                    <a:pt x="171" y="140"/>
                  </a:moveTo>
                  <a:lnTo>
                    <a:pt x="171" y="140"/>
                  </a:lnTo>
                  <a:lnTo>
                    <a:pt x="172" y="140"/>
                  </a:lnTo>
                  <a:lnTo>
                    <a:pt x="172" y="139"/>
                  </a:lnTo>
                  <a:lnTo>
                    <a:pt x="171" y="139"/>
                  </a:lnTo>
                  <a:lnTo>
                    <a:pt x="171" y="140"/>
                  </a:lnTo>
                  <a:close/>
                  <a:moveTo>
                    <a:pt x="286" y="123"/>
                  </a:moveTo>
                  <a:lnTo>
                    <a:pt x="286" y="123"/>
                  </a:lnTo>
                  <a:lnTo>
                    <a:pt x="284" y="124"/>
                  </a:lnTo>
                  <a:lnTo>
                    <a:pt x="286" y="126"/>
                  </a:lnTo>
                  <a:lnTo>
                    <a:pt x="286" y="123"/>
                  </a:lnTo>
                  <a:close/>
                  <a:moveTo>
                    <a:pt x="193" y="99"/>
                  </a:moveTo>
                  <a:lnTo>
                    <a:pt x="193" y="99"/>
                  </a:lnTo>
                  <a:lnTo>
                    <a:pt x="193" y="101"/>
                  </a:lnTo>
                  <a:lnTo>
                    <a:pt x="193" y="99"/>
                  </a:lnTo>
                  <a:close/>
                  <a:moveTo>
                    <a:pt x="314" y="172"/>
                  </a:moveTo>
                  <a:lnTo>
                    <a:pt x="314" y="172"/>
                  </a:lnTo>
                  <a:lnTo>
                    <a:pt x="314" y="169"/>
                  </a:lnTo>
                  <a:lnTo>
                    <a:pt x="314" y="170"/>
                  </a:lnTo>
                  <a:lnTo>
                    <a:pt x="314" y="172"/>
                  </a:lnTo>
                  <a:close/>
                  <a:moveTo>
                    <a:pt x="354" y="126"/>
                  </a:moveTo>
                  <a:lnTo>
                    <a:pt x="354" y="126"/>
                  </a:lnTo>
                  <a:lnTo>
                    <a:pt x="352" y="126"/>
                  </a:lnTo>
                  <a:lnTo>
                    <a:pt x="354" y="128"/>
                  </a:lnTo>
                  <a:lnTo>
                    <a:pt x="354" y="126"/>
                  </a:lnTo>
                  <a:close/>
                  <a:moveTo>
                    <a:pt x="194" y="49"/>
                  </a:moveTo>
                  <a:lnTo>
                    <a:pt x="194" y="49"/>
                  </a:lnTo>
                  <a:lnTo>
                    <a:pt x="194" y="46"/>
                  </a:lnTo>
                  <a:lnTo>
                    <a:pt x="193" y="46"/>
                  </a:lnTo>
                  <a:lnTo>
                    <a:pt x="194" y="49"/>
                  </a:lnTo>
                  <a:close/>
                  <a:moveTo>
                    <a:pt x="74" y="109"/>
                  </a:moveTo>
                  <a:lnTo>
                    <a:pt x="74" y="109"/>
                  </a:lnTo>
                  <a:lnTo>
                    <a:pt x="73" y="109"/>
                  </a:lnTo>
                  <a:lnTo>
                    <a:pt x="74" y="109"/>
                  </a:lnTo>
                  <a:close/>
                  <a:moveTo>
                    <a:pt x="221" y="259"/>
                  </a:moveTo>
                  <a:lnTo>
                    <a:pt x="221" y="259"/>
                  </a:lnTo>
                  <a:lnTo>
                    <a:pt x="221" y="255"/>
                  </a:lnTo>
                  <a:lnTo>
                    <a:pt x="220" y="257"/>
                  </a:lnTo>
                  <a:lnTo>
                    <a:pt x="221" y="259"/>
                  </a:lnTo>
                  <a:close/>
                  <a:moveTo>
                    <a:pt x="125" y="137"/>
                  </a:moveTo>
                  <a:lnTo>
                    <a:pt x="125" y="137"/>
                  </a:lnTo>
                  <a:lnTo>
                    <a:pt x="127" y="139"/>
                  </a:lnTo>
                  <a:lnTo>
                    <a:pt x="125" y="137"/>
                  </a:lnTo>
                  <a:close/>
                  <a:moveTo>
                    <a:pt x="164" y="233"/>
                  </a:moveTo>
                  <a:lnTo>
                    <a:pt x="164" y="233"/>
                  </a:lnTo>
                  <a:lnTo>
                    <a:pt x="161" y="235"/>
                  </a:lnTo>
                  <a:lnTo>
                    <a:pt x="164" y="235"/>
                  </a:lnTo>
                  <a:lnTo>
                    <a:pt x="164" y="233"/>
                  </a:lnTo>
                  <a:close/>
                  <a:moveTo>
                    <a:pt x="237" y="219"/>
                  </a:moveTo>
                  <a:lnTo>
                    <a:pt x="237" y="219"/>
                  </a:lnTo>
                  <a:lnTo>
                    <a:pt x="239" y="221"/>
                  </a:lnTo>
                  <a:lnTo>
                    <a:pt x="237" y="219"/>
                  </a:lnTo>
                  <a:close/>
                  <a:moveTo>
                    <a:pt x="133" y="148"/>
                  </a:moveTo>
                  <a:lnTo>
                    <a:pt x="133" y="148"/>
                  </a:lnTo>
                  <a:lnTo>
                    <a:pt x="134" y="150"/>
                  </a:lnTo>
                  <a:lnTo>
                    <a:pt x="133" y="148"/>
                  </a:lnTo>
                  <a:close/>
                  <a:moveTo>
                    <a:pt x="330" y="170"/>
                  </a:moveTo>
                  <a:lnTo>
                    <a:pt x="330" y="170"/>
                  </a:lnTo>
                  <a:lnTo>
                    <a:pt x="330" y="167"/>
                  </a:lnTo>
                  <a:lnTo>
                    <a:pt x="330" y="170"/>
                  </a:lnTo>
                  <a:close/>
                  <a:moveTo>
                    <a:pt x="202" y="169"/>
                  </a:moveTo>
                  <a:lnTo>
                    <a:pt x="202" y="169"/>
                  </a:lnTo>
                  <a:lnTo>
                    <a:pt x="202" y="165"/>
                  </a:lnTo>
                  <a:lnTo>
                    <a:pt x="202" y="167"/>
                  </a:lnTo>
                  <a:lnTo>
                    <a:pt x="202" y="169"/>
                  </a:lnTo>
                  <a:close/>
                  <a:moveTo>
                    <a:pt x="291" y="214"/>
                  </a:moveTo>
                  <a:lnTo>
                    <a:pt x="291" y="214"/>
                  </a:lnTo>
                  <a:lnTo>
                    <a:pt x="291" y="216"/>
                  </a:lnTo>
                  <a:lnTo>
                    <a:pt x="292" y="214"/>
                  </a:lnTo>
                  <a:lnTo>
                    <a:pt x="291" y="214"/>
                  </a:lnTo>
                  <a:close/>
                  <a:moveTo>
                    <a:pt x="227" y="236"/>
                  </a:moveTo>
                  <a:lnTo>
                    <a:pt x="227" y="236"/>
                  </a:lnTo>
                  <a:lnTo>
                    <a:pt x="226" y="238"/>
                  </a:lnTo>
                  <a:lnTo>
                    <a:pt x="226" y="240"/>
                  </a:lnTo>
                  <a:lnTo>
                    <a:pt x="227" y="236"/>
                  </a:lnTo>
                  <a:close/>
                  <a:moveTo>
                    <a:pt x="234" y="118"/>
                  </a:moveTo>
                  <a:lnTo>
                    <a:pt x="234" y="118"/>
                  </a:lnTo>
                  <a:lnTo>
                    <a:pt x="232" y="117"/>
                  </a:lnTo>
                  <a:lnTo>
                    <a:pt x="232" y="118"/>
                  </a:lnTo>
                  <a:lnTo>
                    <a:pt x="234" y="118"/>
                  </a:lnTo>
                  <a:close/>
                  <a:moveTo>
                    <a:pt x="289" y="153"/>
                  </a:moveTo>
                  <a:lnTo>
                    <a:pt x="289" y="153"/>
                  </a:lnTo>
                  <a:lnTo>
                    <a:pt x="287" y="153"/>
                  </a:lnTo>
                  <a:lnTo>
                    <a:pt x="289" y="156"/>
                  </a:lnTo>
                  <a:lnTo>
                    <a:pt x="289" y="153"/>
                  </a:lnTo>
                  <a:close/>
                  <a:moveTo>
                    <a:pt x="141" y="158"/>
                  </a:moveTo>
                  <a:lnTo>
                    <a:pt x="141" y="158"/>
                  </a:lnTo>
                  <a:lnTo>
                    <a:pt x="141" y="159"/>
                  </a:lnTo>
                  <a:lnTo>
                    <a:pt x="142" y="159"/>
                  </a:lnTo>
                  <a:lnTo>
                    <a:pt x="141" y="158"/>
                  </a:lnTo>
                  <a:close/>
                  <a:moveTo>
                    <a:pt x="254" y="110"/>
                  </a:moveTo>
                  <a:lnTo>
                    <a:pt x="254" y="110"/>
                  </a:lnTo>
                  <a:lnTo>
                    <a:pt x="253" y="113"/>
                  </a:lnTo>
                  <a:lnTo>
                    <a:pt x="254" y="112"/>
                  </a:lnTo>
                  <a:lnTo>
                    <a:pt x="254" y="110"/>
                  </a:lnTo>
                  <a:close/>
                  <a:moveTo>
                    <a:pt x="111" y="175"/>
                  </a:moveTo>
                  <a:lnTo>
                    <a:pt x="111" y="175"/>
                  </a:lnTo>
                  <a:lnTo>
                    <a:pt x="109" y="176"/>
                  </a:lnTo>
                  <a:lnTo>
                    <a:pt x="111" y="178"/>
                  </a:lnTo>
                  <a:lnTo>
                    <a:pt x="111" y="175"/>
                  </a:lnTo>
                  <a:close/>
                  <a:moveTo>
                    <a:pt x="123" y="126"/>
                  </a:moveTo>
                  <a:lnTo>
                    <a:pt x="123" y="126"/>
                  </a:lnTo>
                  <a:lnTo>
                    <a:pt x="122" y="126"/>
                  </a:lnTo>
                  <a:lnTo>
                    <a:pt x="123" y="128"/>
                  </a:lnTo>
                  <a:lnTo>
                    <a:pt x="123" y="126"/>
                  </a:lnTo>
                  <a:close/>
                  <a:moveTo>
                    <a:pt x="128" y="128"/>
                  </a:moveTo>
                  <a:lnTo>
                    <a:pt x="128" y="128"/>
                  </a:lnTo>
                  <a:lnTo>
                    <a:pt x="131" y="126"/>
                  </a:lnTo>
                  <a:lnTo>
                    <a:pt x="128" y="128"/>
                  </a:lnTo>
                  <a:close/>
                  <a:moveTo>
                    <a:pt x="79" y="150"/>
                  </a:moveTo>
                  <a:lnTo>
                    <a:pt x="79" y="150"/>
                  </a:lnTo>
                  <a:lnTo>
                    <a:pt x="79" y="148"/>
                  </a:lnTo>
                  <a:lnTo>
                    <a:pt x="78" y="148"/>
                  </a:lnTo>
                  <a:lnTo>
                    <a:pt x="79" y="150"/>
                  </a:lnTo>
                  <a:close/>
                  <a:moveTo>
                    <a:pt x="232" y="191"/>
                  </a:moveTo>
                  <a:lnTo>
                    <a:pt x="232" y="191"/>
                  </a:lnTo>
                  <a:lnTo>
                    <a:pt x="231" y="191"/>
                  </a:lnTo>
                  <a:lnTo>
                    <a:pt x="232" y="192"/>
                  </a:lnTo>
                  <a:lnTo>
                    <a:pt x="232" y="191"/>
                  </a:lnTo>
                  <a:close/>
                  <a:moveTo>
                    <a:pt x="226" y="233"/>
                  </a:moveTo>
                  <a:lnTo>
                    <a:pt x="226" y="233"/>
                  </a:lnTo>
                  <a:lnTo>
                    <a:pt x="227" y="232"/>
                  </a:lnTo>
                  <a:lnTo>
                    <a:pt x="226" y="230"/>
                  </a:lnTo>
                  <a:lnTo>
                    <a:pt x="226" y="233"/>
                  </a:lnTo>
                  <a:close/>
                  <a:moveTo>
                    <a:pt x="317" y="180"/>
                  </a:moveTo>
                  <a:lnTo>
                    <a:pt x="317" y="180"/>
                  </a:lnTo>
                  <a:lnTo>
                    <a:pt x="317" y="178"/>
                  </a:lnTo>
                  <a:lnTo>
                    <a:pt x="317" y="180"/>
                  </a:lnTo>
                  <a:close/>
                  <a:moveTo>
                    <a:pt x="86" y="183"/>
                  </a:moveTo>
                  <a:lnTo>
                    <a:pt x="86" y="183"/>
                  </a:lnTo>
                  <a:lnTo>
                    <a:pt x="84" y="186"/>
                  </a:lnTo>
                  <a:lnTo>
                    <a:pt x="86" y="186"/>
                  </a:lnTo>
                  <a:lnTo>
                    <a:pt x="86" y="184"/>
                  </a:lnTo>
                  <a:lnTo>
                    <a:pt x="86" y="183"/>
                  </a:lnTo>
                  <a:close/>
                  <a:moveTo>
                    <a:pt x="313" y="113"/>
                  </a:moveTo>
                  <a:lnTo>
                    <a:pt x="313" y="113"/>
                  </a:lnTo>
                  <a:lnTo>
                    <a:pt x="311" y="115"/>
                  </a:lnTo>
                  <a:lnTo>
                    <a:pt x="313" y="115"/>
                  </a:lnTo>
                  <a:lnTo>
                    <a:pt x="313" y="113"/>
                  </a:lnTo>
                  <a:close/>
                  <a:moveTo>
                    <a:pt x="180" y="112"/>
                  </a:moveTo>
                  <a:lnTo>
                    <a:pt x="180" y="112"/>
                  </a:lnTo>
                  <a:lnTo>
                    <a:pt x="182" y="110"/>
                  </a:lnTo>
                  <a:lnTo>
                    <a:pt x="180" y="112"/>
                  </a:lnTo>
                  <a:close/>
                  <a:moveTo>
                    <a:pt x="322" y="176"/>
                  </a:moveTo>
                  <a:lnTo>
                    <a:pt x="322" y="176"/>
                  </a:lnTo>
                  <a:lnTo>
                    <a:pt x="324" y="176"/>
                  </a:lnTo>
                  <a:lnTo>
                    <a:pt x="322" y="175"/>
                  </a:lnTo>
                  <a:lnTo>
                    <a:pt x="322" y="176"/>
                  </a:lnTo>
                  <a:close/>
                  <a:moveTo>
                    <a:pt x="368" y="96"/>
                  </a:moveTo>
                  <a:lnTo>
                    <a:pt x="368" y="96"/>
                  </a:lnTo>
                  <a:lnTo>
                    <a:pt x="369" y="99"/>
                  </a:lnTo>
                  <a:lnTo>
                    <a:pt x="369" y="98"/>
                  </a:lnTo>
                  <a:lnTo>
                    <a:pt x="368" y="96"/>
                  </a:lnTo>
                  <a:close/>
                  <a:moveTo>
                    <a:pt x="360" y="107"/>
                  </a:moveTo>
                  <a:lnTo>
                    <a:pt x="360" y="107"/>
                  </a:lnTo>
                  <a:lnTo>
                    <a:pt x="360" y="106"/>
                  </a:lnTo>
                  <a:lnTo>
                    <a:pt x="360" y="107"/>
                  </a:lnTo>
                  <a:close/>
                  <a:moveTo>
                    <a:pt x="182" y="153"/>
                  </a:moveTo>
                  <a:lnTo>
                    <a:pt x="182" y="153"/>
                  </a:lnTo>
                  <a:lnTo>
                    <a:pt x="182" y="151"/>
                  </a:lnTo>
                  <a:lnTo>
                    <a:pt x="182" y="153"/>
                  </a:lnTo>
                  <a:close/>
                  <a:moveTo>
                    <a:pt x="191" y="147"/>
                  </a:moveTo>
                  <a:lnTo>
                    <a:pt x="191" y="147"/>
                  </a:lnTo>
                  <a:lnTo>
                    <a:pt x="190" y="147"/>
                  </a:lnTo>
                  <a:lnTo>
                    <a:pt x="191" y="148"/>
                  </a:lnTo>
                  <a:lnTo>
                    <a:pt x="191" y="147"/>
                  </a:lnTo>
                  <a:close/>
                  <a:moveTo>
                    <a:pt x="84" y="109"/>
                  </a:moveTo>
                  <a:lnTo>
                    <a:pt x="84" y="109"/>
                  </a:lnTo>
                  <a:lnTo>
                    <a:pt x="82" y="109"/>
                  </a:lnTo>
                  <a:lnTo>
                    <a:pt x="84" y="109"/>
                  </a:lnTo>
                  <a:close/>
                  <a:moveTo>
                    <a:pt x="278" y="79"/>
                  </a:moveTo>
                  <a:lnTo>
                    <a:pt x="278" y="79"/>
                  </a:lnTo>
                  <a:lnTo>
                    <a:pt x="278" y="77"/>
                  </a:lnTo>
                  <a:lnTo>
                    <a:pt x="278" y="76"/>
                  </a:lnTo>
                  <a:lnTo>
                    <a:pt x="278" y="79"/>
                  </a:lnTo>
                  <a:close/>
                  <a:moveTo>
                    <a:pt x="201" y="266"/>
                  </a:moveTo>
                  <a:lnTo>
                    <a:pt x="201" y="266"/>
                  </a:lnTo>
                  <a:lnTo>
                    <a:pt x="202" y="266"/>
                  </a:lnTo>
                  <a:lnTo>
                    <a:pt x="201" y="265"/>
                  </a:lnTo>
                  <a:lnTo>
                    <a:pt x="201" y="266"/>
                  </a:lnTo>
                  <a:close/>
                  <a:moveTo>
                    <a:pt x="229" y="213"/>
                  </a:moveTo>
                  <a:lnTo>
                    <a:pt x="229" y="213"/>
                  </a:lnTo>
                  <a:lnTo>
                    <a:pt x="229" y="211"/>
                  </a:lnTo>
                  <a:lnTo>
                    <a:pt x="229" y="213"/>
                  </a:lnTo>
                  <a:close/>
                  <a:moveTo>
                    <a:pt x="265" y="200"/>
                  </a:moveTo>
                  <a:lnTo>
                    <a:pt x="265" y="200"/>
                  </a:lnTo>
                  <a:lnTo>
                    <a:pt x="267" y="200"/>
                  </a:lnTo>
                  <a:lnTo>
                    <a:pt x="267" y="199"/>
                  </a:lnTo>
                  <a:lnTo>
                    <a:pt x="265" y="200"/>
                  </a:lnTo>
                  <a:close/>
                  <a:moveTo>
                    <a:pt x="239" y="135"/>
                  </a:moveTo>
                  <a:lnTo>
                    <a:pt x="239" y="135"/>
                  </a:lnTo>
                  <a:lnTo>
                    <a:pt x="240" y="135"/>
                  </a:lnTo>
                  <a:lnTo>
                    <a:pt x="239" y="134"/>
                  </a:lnTo>
                  <a:lnTo>
                    <a:pt x="239" y="135"/>
                  </a:lnTo>
                  <a:close/>
                  <a:moveTo>
                    <a:pt x="303" y="202"/>
                  </a:moveTo>
                  <a:lnTo>
                    <a:pt x="303" y="202"/>
                  </a:lnTo>
                  <a:lnTo>
                    <a:pt x="305" y="200"/>
                  </a:lnTo>
                  <a:lnTo>
                    <a:pt x="303" y="202"/>
                  </a:lnTo>
                  <a:close/>
                  <a:moveTo>
                    <a:pt x="246" y="225"/>
                  </a:moveTo>
                  <a:lnTo>
                    <a:pt x="246" y="225"/>
                  </a:lnTo>
                  <a:lnTo>
                    <a:pt x="248" y="229"/>
                  </a:lnTo>
                  <a:lnTo>
                    <a:pt x="248" y="227"/>
                  </a:lnTo>
                  <a:lnTo>
                    <a:pt x="246" y="225"/>
                  </a:lnTo>
                  <a:close/>
                  <a:moveTo>
                    <a:pt x="291" y="224"/>
                  </a:moveTo>
                  <a:lnTo>
                    <a:pt x="291" y="224"/>
                  </a:lnTo>
                  <a:lnTo>
                    <a:pt x="291" y="225"/>
                  </a:lnTo>
                  <a:lnTo>
                    <a:pt x="291" y="224"/>
                  </a:lnTo>
                  <a:close/>
                  <a:moveTo>
                    <a:pt x="362" y="148"/>
                  </a:moveTo>
                  <a:lnTo>
                    <a:pt x="362" y="148"/>
                  </a:lnTo>
                  <a:lnTo>
                    <a:pt x="362" y="150"/>
                  </a:lnTo>
                  <a:lnTo>
                    <a:pt x="363" y="150"/>
                  </a:lnTo>
                  <a:lnTo>
                    <a:pt x="362" y="148"/>
                  </a:lnTo>
                  <a:close/>
                  <a:moveTo>
                    <a:pt x="43" y="150"/>
                  </a:moveTo>
                  <a:lnTo>
                    <a:pt x="43" y="150"/>
                  </a:lnTo>
                  <a:lnTo>
                    <a:pt x="43" y="148"/>
                  </a:lnTo>
                  <a:lnTo>
                    <a:pt x="41" y="147"/>
                  </a:lnTo>
                  <a:lnTo>
                    <a:pt x="43" y="150"/>
                  </a:lnTo>
                  <a:close/>
                  <a:moveTo>
                    <a:pt x="196" y="58"/>
                  </a:moveTo>
                  <a:lnTo>
                    <a:pt x="196" y="58"/>
                  </a:lnTo>
                  <a:lnTo>
                    <a:pt x="194" y="57"/>
                  </a:lnTo>
                  <a:lnTo>
                    <a:pt x="196" y="58"/>
                  </a:lnTo>
                  <a:close/>
                  <a:moveTo>
                    <a:pt x="253" y="206"/>
                  </a:moveTo>
                  <a:lnTo>
                    <a:pt x="253" y="206"/>
                  </a:lnTo>
                  <a:lnTo>
                    <a:pt x="253" y="205"/>
                  </a:lnTo>
                  <a:lnTo>
                    <a:pt x="253" y="206"/>
                  </a:lnTo>
                  <a:close/>
                  <a:moveTo>
                    <a:pt x="254" y="216"/>
                  </a:moveTo>
                  <a:lnTo>
                    <a:pt x="254" y="216"/>
                  </a:lnTo>
                  <a:lnTo>
                    <a:pt x="254" y="214"/>
                  </a:lnTo>
                  <a:lnTo>
                    <a:pt x="254" y="216"/>
                  </a:lnTo>
                  <a:close/>
                  <a:moveTo>
                    <a:pt x="89" y="82"/>
                  </a:moveTo>
                  <a:lnTo>
                    <a:pt x="89" y="82"/>
                  </a:lnTo>
                  <a:lnTo>
                    <a:pt x="89" y="83"/>
                  </a:lnTo>
                  <a:lnTo>
                    <a:pt x="89" y="82"/>
                  </a:lnTo>
                  <a:close/>
                  <a:moveTo>
                    <a:pt x="237" y="170"/>
                  </a:moveTo>
                  <a:lnTo>
                    <a:pt x="237" y="170"/>
                  </a:lnTo>
                  <a:lnTo>
                    <a:pt x="237" y="172"/>
                  </a:lnTo>
                  <a:lnTo>
                    <a:pt x="237" y="170"/>
                  </a:lnTo>
                  <a:close/>
                  <a:moveTo>
                    <a:pt x="377" y="126"/>
                  </a:moveTo>
                  <a:lnTo>
                    <a:pt x="377" y="126"/>
                  </a:lnTo>
                  <a:lnTo>
                    <a:pt x="377" y="124"/>
                  </a:lnTo>
                  <a:lnTo>
                    <a:pt x="377" y="126"/>
                  </a:lnTo>
                  <a:close/>
                  <a:moveTo>
                    <a:pt x="302" y="88"/>
                  </a:moveTo>
                  <a:lnTo>
                    <a:pt x="302" y="88"/>
                  </a:lnTo>
                  <a:lnTo>
                    <a:pt x="302" y="90"/>
                  </a:lnTo>
                  <a:lnTo>
                    <a:pt x="302" y="88"/>
                  </a:lnTo>
                  <a:close/>
                  <a:moveTo>
                    <a:pt x="254" y="104"/>
                  </a:moveTo>
                  <a:lnTo>
                    <a:pt x="254" y="104"/>
                  </a:lnTo>
                  <a:lnTo>
                    <a:pt x="254" y="106"/>
                  </a:lnTo>
                  <a:lnTo>
                    <a:pt x="254" y="104"/>
                  </a:lnTo>
                  <a:close/>
                  <a:moveTo>
                    <a:pt x="81" y="104"/>
                  </a:moveTo>
                  <a:lnTo>
                    <a:pt x="81" y="104"/>
                  </a:lnTo>
                  <a:lnTo>
                    <a:pt x="81" y="106"/>
                  </a:lnTo>
                  <a:lnTo>
                    <a:pt x="81" y="104"/>
                  </a:lnTo>
                  <a:close/>
                  <a:moveTo>
                    <a:pt x="246" y="115"/>
                  </a:moveTo>
                  <a:lnTo>
                    <a:pt x="246" y="115"/>
                  </a:lnTo>
                  <a:lnTo>
                    <a:pt x="245" y="115"/>
                  </a:lnTo>
                  <a:lnTo>
                    <a:pt x="245" y="117"/>
                  </a:lnTo>
                  <a:lnTo>
                    <a:pt x="246" y="115"/>
                  </a:lnTo>
                  <a:close/>
                  <a:moveTo>
                    <a:pt x="242" y="117"/>
                  </a:moveTo>
                  <a:lnTo>
                    <a:pt x="242" y="117"/>
                  </a:lnTo>
                  <a:lnTo>
                    <a:pt x="242" y="118"/>
                  </a:lnTo>
                  <a:lnTo>
                    <a:pt x="242" y="117"/>
                  </a:lnTo>
                  <a:close/>
                  <a:moveTo>
                    <a:pt x="262" y="189"/>
                  </a:moveTo>
                  <a:lnTo>
                    <a:pt x="262" y="189"/>
                  </a:lnTo>
                  <a:lnTo>
                    <a:pt x="262" y="188"/>
                  </a:lnTo>
                  <a:lnTo>
                    <a:pt x="261" y="188"/>
                  </a:lnTo>
                  <a:lnTo>
                    <a:pt x="262" y="189"/>
                  </a:lnTo>
                  <a:close/>
                  <a:moveTo>
                    <a:pt x="257" y="192"/>
                  </a:moveTo>
                  <a:lnTo>
                    <a:pt x="257" y="192"/>
                  </a:lnTo>
                  <a:lnTo>
                    <a:pt x="257" y="191"/>
                  </a:lnTo>
                  <a:lnTo>
                    <a:pt x="257" y="192"/>
                  </a:lnTo>
                  <a:close/>
                  <a:moveTo>
                    <a:pt x="138" y="203"/>
                  </a:moveTo>
                  <a:lnTo>
                    <a:pt x="138" y="203"/>
                  </a:lnTo>
                  <a:lnTo>
                    <a:pt x="138" y="205"/>
                  </a:lnTo>
                  <a:lnTo>
                    <a:pt x="138" y="203"/>
                  </a:lnTo>
                  <a:close/>
                  <a:moveTo>
                    <a:pt x="306" y="199"/>
                  </a:moveTo>
                  <a:lnTo>
                    <a:pt x="306" y="199"/>
                  </a:lnTo>
                  <a:lnTo>
                    <a:pt x="308" y="197"/>
                  </a:lnTo>
                  <a:lnTo>
                    <a:pt x="306" y="199"/>
                  </a:lnTo>
                  <a:close/>
                  <a:moveTo>
                    <a:pt x="218" y="235"/>
                  </a:moveTo>
                  <a:lnTo>
                    <a:pt x="218" y="235"/>
                  </a:lnTo>
                  <a:lnTo>
                    <a:pt x="216" y="233"/>
                  </a:lnTo>
                  <a:lnTo>
                    <a:pt x="218" y="235"/>
                  </a:lnTo>
                  <a:close/>
                  <a:moveTo>
                    <a:pt x="210" y="235"/>
                  </a:moveTo>
                  <a:lnTo>
                    <a:pt x="210" y="235"/>
                  </a:lnTo>
                  <a:lnTo>
                    <a:pt x="209" y="235"/>
                  </a:lnTo>
                  <a:lnTo>
                    <a:pt x="210" y="235"/>
                  </a:lnTo>
                  <a:close/>
                  <a:moveTo>
                    <a:pt x="381" y="135"/>
                  </a:moveTo>
                  <a:lnTo>
                    <a:pt x="381" y="135"/>
                  </a:lnTo>
                  <a:lnTo>
                    <a:pt x="381" y="134"/>
                  </a:lnTo>
                  <a:lnTo>
                    <a:pt x="381" y="135"/>
                  </a:lnTo>
                  <a:close/>
                  <a:moveTo>
                    <a:pt x="347" y="162"/>
                  </a:moveTo>
                  <a:lnTo>
                    <a:pt x="347" y="162"/>
                  </a:lnTo>
                  <a:lnTo>
                    <a:pt x="347" y="161"/>
                  </a:lnTo>
                  <a:lnTo>
                    <a:pt x="347" y="162"/>
                  </a:lnTo>
                  <a:close/>
                  <a:moveTo>
                    <a:pt x="139" y="165"/>
                  </a:moveTo>
                  <a:lnTo>
                    <a:pt x="139" y="165"/>
                  </a:lnTo>
                  <a:lnTo>
                    <a:pt x="139" y="167"/>
                  </a:lnTo>
                  <a:lnTo>
                    <a:pt x="139" y="165"/>
                  </a:lnTo>
                  <a:close/>
                  <a:moveTo>
                    <a:pt x="273" y="202"/>
                  </a:moveTo>
                  <a:lnTo>
                    <a:pt x="273" y="202"/>
                  </a:lnTo>
                  <a:lnTo>
                    <a:pt x="272" y="203"/>
                  </a:lnTo>
                  <a:lnTo>
                    <a:pt x="273" y="203"/>
                  </a:lnTo>
                  <a:lnTo>
                    <a:pt x="273" y="202"/>
                  </a:lnTo>
                  <a:close/>
                  <a:moveTo>
                    <a:pt x="343" y="90"/>
                  </a:moveTo>
                  <a:lnTo>
                    <a:pt x="343" y="90"/>
                  </a:lnTo>
                  <a:lnTo>
                    <a:pt x="341" y="91"/>
                  </a:lnTo>
                  <a:lnTo>
                    <a:pt x="343" y="91"/>
                  </a:lnTo>
                  <a:lnTo>
                    <a:pt x="343" y="90"/>
                  </a:lnTo>
                  <a:close/>
                  <a:moveTo>
                    <a:pt x="297" y="169"/>
                  </a:moveTo>
                  <a:lnTo>
                    <a:pt x="297" y="169"/>
                  </a:lnTo>
                  <a:lnTo>
                    <a:pt x="298" y="169"/>
                  </a:lnTo>
                  <a:lnTo>
                    <a:pt x="297" y="169"/>
                  </a:lnTo>
                  <a:close/>
                  <a:moveTo>
                    <a:pt x="138" y="113"/>
                  </a:moveTo>
                  <a:lnTo>
                    <a:pt x="138" y="113"/>
                  </a:lnTo>
                  <a:lnTo>
                    <a:pt x="139" y="113"/>
                  </a:lnTo>
                  <a:lnTo>
                    <a:pt x="138" y="113"/>
                  </a:lnTo>
                  <a:close/>
                  <a:moveTo>
                    <a:pt x="335" y="188"/>
                  </a:moveTo>
                  <a:lnTo>
                    <a:pt x="335" y="188"/>
                  </a:lnTo>
                  <a:close/>
                  <a:moveTo>
                    <a:pt x="198" y="172"/>
                  </a:moveTo>
                  <a:lnTo>
                    <a:pt x="198" y="172"/>
                  </a:lnTo>
                  <a:lnTo>
                    <a:pt x="198" y="173"/>
                  </a:lnTo>
                  <a:lnTo>
                    <a:pt x="198" y="172"/>
                  </a:lnTo>
                  <a:close/>
                  <a:moveTo>
                    <a:pt x="399" y="126"/>
                  </a:moveTo>
                  <a:lnTo>
                    <a:pt x="399" y="126"/>
                  </a:lnTo>
                  <a:lnTo>
                    <a:pt x="401" y="126"/>
                  </a:lnTo>
                  <a:lnTo>
                    <a:pt x="399" y="124"/>
                  </a:lnTo>
                  <a:lnTo>
                    <a:pt x="399" y="126"/>
                  </a:lnTo>
                  <a:close/>
                  <a:moveTo>
                    <a:pt x="103" y="192"/>
                  </a:moveTo>
                  <a:lnTo>
                    <a:pt x="103" y="192"/>
                  </a:lnTo>
                  <a:close/>
                  <a:moveTo>
                    <a:pt x="325" y="192"/>
                  </a:moveTo>
                  <a:lnTo>
                    <a:pt x="325" y="192"/>
                  </a:lnTo>
                  <a:lnTo>
                    <a:pt x="325" y="191"/>
                  </a:lnTo>
                  <a:lnTo>
                    <a:pt x="325" y="192"/>
                  </a:lnTo>
                  <a:close/>
                  <a:moveTo>
                    <a:pt x="193" y="178"/>
                  </a:moveTo>
                  <a:lnTo>
                    <a:pt x="193" y="178"/>
                  </a:lnTo>
                  <a:lnTo>
                    <a:pt x="191" y="180"/>
                  </a:lnTo>
                  <a:lnTo>
                    <a:pt x="193" y="178"/>
                  </a:lnTo>
                  <a:close/>
                  <a:moveTo>
                    <a:pt x="355" y="104"/>
                  </a:moveTo>
                  <a:lnTo>
                    <a:pt x="355" y="104"/>
                  </a:lnTo>
                  <a:lnTo>
                    <a:pt x="357" y="104"/>
                  </a:lnTo>
                  <a:lnTo>
                    <a:pt x="357" y="102"/>
                  </a:lnTo>
                  <a:lnTo>
                    <a:pt x="355" y="104"/>
                  </a:lnTo>
                  <a:close/>
                  <a:moveTo>
                    <a:pt x="357" y="129"/>
                  </a:moveTo>
                  <a:lnTo>
                    <a:pt x="357" y="129"/>
                  </a:lnTo>
                  <a:lnTo>
                    <a:pt x="357" y="128"/>
                  </a:lnTo>
                  <a:lnTo>
                    <a:pt x="357" y="129"/>
                  </a:lnTo>
                  <a:close/>
                  <a:moveTo>
                    <a:pt x="232" y="232"/>
                  </a:moveTo>
                  <a:lnTo>
                    <a:pt x="232" y="232"/>
                  </a:lnTo>
                  <a:lnTo>
                    <a:pt x="234" y="232"/>
                  </a:lnTo>
                  <a:lnTo>
                    <a:pt x="234" y="230"/>
                  </a:lnTo>
                  <a:lnTo>
                    <a:pt x="232" y="232"/>
                  </a:lnTo>
                  <a:close/>
                  <a:moveTo>
                    <a:pt x="131" y="145"/>
                  </a:moveTo>
                  <a:lnTo>
                    <a:pt x="131" y="145"/>
                  </a:lnTo>
                  <a:lnTo>
                    <a:pt x="130" y="145"/>
                  </a:lnTo>
                  <a:lnTo>
                    <a:pt x="131" y="145"/>
                  </a:lnTo>
                  <a:close/>
                  <a:moveTo>
                    <a:pt x="294" y="230"/>
                  </a:moveTo>
                  <a:lnTo>
                    <a:pt x="294" y="230"/>
                  </a:lnTo>
                  <a:close/>
                  <a:moveTo>
                    <a:pt x="382" y="117"/>
                  </a:moveTo>
                  <a:lnTo>
                    <a:pt x="382" y="117"/>
                  </a:lnTo>
                  <a:lnTo>
                    <a:pt x="382" y="115"/>
                  </a:lnTo>
                  <a:lnTo>
                    <a:pt x="382" y="117"/>
                  </a:lnTo>
                  <a:close/>
                  <a:moveTo>
                    <a:pt x="164" y="222"/>
                  </a:moveTo>
                  <a:lnTo>
                    <a:pt x="164" y="222"/>
                  </a:lnTo>
                  <a:lnTo>
                    <a:pt x="164" y="221"/>
                  </a:lnTo>
                  <a:lnTo>
                    <a:pt x="164" y="222"/>
                  </a:lnTo>
                  <a:close/>
                  <a:moveTo>
                    <a:pt x="177" y="222"/>
                  </a:moveTo>
                  <a:lnTo>
                    <a:pt x="177" y="222"/>
                  </a:lnTo>
                  <a:lnTo>
                    <a:pt x="175" y="221"/>
                  </a:lnTo>
                  <a:lnTo>
                    <a:pt x="175" y="222"/>
                  </a:lnTo>
                  <a:lnTo>
                    <a:pt x="177" y="222"/>
                  </a:lnTo>
                  <a:close/>
                  <a:moveTo>
                    <a:pt x="287" y="112"/>
                  </a:moveTo>
                  <a:lnTo>
                    <a:pt x="287" y="112"/>
                  </a:lnTo>
                  <a:lnTo>
                    <a:pt x="286" y="112"/>
                  </a:lnTo>
                  <a:lnTo>
                    <a:pt x="286" y="113"/>
                  </a:lnTo>
                  <a:lnTo>
                    <a:pt x="287" y="113"/>
                  </a:lnTo>
                  <a:lnTo>
                    <a:pt x="287" y="112"/>
                  </a:lnTo>
                  <a:close/>
                  <a:moveTo>
                    <a:pt x="125" y="112"/>
                  </a:moveTo>
                  <a:lnTo>
                    <a:pt x="125" y="112"/>
                  </a:lnTo>
                  <a:lnTo>
                    <a:pt x="125" y="110"/>
                  </a:lnTo>
                  <a:lnTo>
                    <a:pt x="125" y="112"/>
                  </a:lnTo>
                  <a:close/>
                  <a:moveTo>
                    <a:pt x="149" y="169"/>
                  </a:moveTo>
                  <a:lnTo>
                    <a:pt x="149" y="169"/>
                  </a:lnTo>
                  <a:lnTo>
                    <a:pt x="150" y="169"/>
                  </a:lnTo>
                  <a:lnTo>
                    <a:pt x="149" y="169"/>
                  </a:lnTo>
                  <a:close/>
                  <a:moveTo>
                    <a:pt x="56" y="124"/>
                  </a:moveTo>
                  <a:lnTo>
                    <a:pt x="56" y="124"/>
                  </a:lnTo>
                  <a:lnTo>
                    <a:pt x="56" y="123"/>
                  </a:lnTo>
                  <a:lnTo>
                    <a:pt x="56" y="124"/>
                  </a:lnTo>
                  <a:close/>
                  <a:moveTo>
                    <a:pt x="275" y="251"/>
                  </a:moveTo>
                  <a:lnTo>
                    <a:pt x="275" y="251"/>
                  </a:lnTo>
                  <a:lnTo>
                    <a:pt x="275" y="249"/>
                  </a:lnTo>
                  <a:lnTo>
                    <a:pt x="275" y="251"/>
                  </a:lnTo>
                  <a:close/>
                  <a:moveTo>
                    <a:pt x="231" y="123"/>
                  </a:moveTo>
                  <a:lnTo>
                    <a:pt x="231" y="123"/>
                  </a:lnTo>
                  <a:lnTo>
                    <a:pt x="232" y="123"/>
                  </a:lnTo>
                  <a:lnTo>
                    <a:pt x="232" y="121"/>
                  </a:lnTo>
                  <a:lnTo>
                    <a:pt x="231" y="123"/>
                  </a:lnTo>
                  <a:close/>
                  <a:moveTo>
                    <a:pt x="106" y="200"/>
                  </a:moveTo>
                  <a:lnTo>
                    <a:pt x="106" y="200"/>
                  </a:lnTo>
                  <a:lnTo>
                    <a:pt x="108" y="200"/>
                  </a:lnTo>
                  <a:lnTo>
                    <a:pt x="106" y="200"/>
                  </a:lnTo>
                  <a:close/>
                </a:path>
              </a:pathLst>
            </a:custGeom>
            <a:solidFill>
              <a:srgbClr val="CBCBCB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8070" name="Freeform 176"/>
            <p:cNvSpPr>
              <a:spLocks noEditPoints="1"/>
            </p:cNvSpPr>
            <p:nvPr/>
          </p:nvSpPr>
          <p:spPr>
            <a:xfrm>
              <a:off x="5902423" y="1943448"/>
              <a:ext cx="665163" cy="328613"/>
            </a:xfrm>
            <a:custGeom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l" t="t" r="r" b="b"/>
              <a:pathLst>
                <a:path w="419" h="206">
                  <a:moveTo>
                    <a:pt x="178" y="120"/>
                  </a:moveTo>
                  <a:lnTo>
                    <a:pt x="178" y="120"/>
                  </a:lnTo>
                  <a:lnTo>
                    <a:pt x="175" y="122"/>
                  </a:lnTo>
                  <a:lnTo>
                    <a:pt x="173" y="125"/>
                  </a:lnTo>
                  <a:lnTo>
                    <a:pt x="175" y="127"/>
                  </a:lnTo>
                  <a:lnTo>
                    <a:pt x="176" y="128"/>
                  </a:lnTo>
                  <a:lnTo>
                    <a:pt x="175" y="136"/>
                  </a:lnTo>
                  <a:lnTo>
                    <a:pt x="173" y="138"/>
                  </a:lnTo>
                  <a:lnTo>
                    <a:pt x="173" y="139"/>
                  </a:lnTo>
                  <a:lnTo>
                    <a:pt x="173" y="141"/>
                  </a:lnTo>
                  <a:lnTo>
                    <a:pt x="172" y="152"/>
                  </a:lnTo>
                  <a:lnTo>
                    <a:pt x="170" y="158"/>
                  </a:lnTo>
                  <a:lnTo>
                    <a:pt x="169" y="155"/>
                  </a:lnTo>
                  <a:lnTo>
                    <a:pt x="167" y="157"/>
                  </a:lnTo>
                  <a:lnTo>
                    <a:pt x="167" y="158"/>
                  </a:lnTo>
                  <a:lnTo>
                    <a:pt x="169" y="160"/>
                  </a:lnTo>
                  <a:lnTo>
                    <a:pt x="170" y="161"/>
                  </a:lnTo>
                  <a:lnTo>
                    <a:pt x="169" y="168"/>
                  </a:lnTo>
                  <a:lnTo>
                    <a:pt x="167" y="168"/>
                  </a:lnTo>
                  <a:lnTo>
                    <a:pt x="167" y="164"/>
                  </a:lnTo>
                  <a:lnTo>
                    <a:pt x="165" y="157"/>
                  </a:lnTo>
                  <a:lnTo>
                    <a:pt x="162" y="149"/>
                  </a:lnTo>
                  <a:lnTo>
                    <a:pt x="159" y="139"/>
                  </a:lnTo>
                  <a:lnTo>
                    <a:pt x="158" y="136"/>
                  </a:lnTo>
                  <a:lnTo>
                    <a:pt x="156" y="134"/>
                  </a:lnTo>
                  <a:lnTo>
                    <a:pt x="154" y="127"/>
                  </a:lnTo>
                  <a:lnTo>
                    <a:pt x="153" y="125"/>
                  </a:lnTo>
                  <a:lnTo>
                    <a:pt x="151" y="127"/>
                  </a:lnTo>
                  <a:lnTo>
                    <a:pt x="150" y="133"/>
                  </a:lnTo>
                  <a:lnTo>
                    <a:pt x="153" y="134"/>
                  </a:lnTo>
                  <a:lnTo>
                    <a:pt x="150" y="138"/>
                  </a:lnTo>
                  <a:lnTo>
                    <a:pt x="148" y="138"/>
                  </a:lnTo>
                  <a:lnTo>
                    <a:pt x="148" y="141"/>
                  </a:lnTo>
                  <a:lnTo>
                    <a:pt x="146" y="142"/>
                  </a:lnTo>
                  <a:lnTo>
                    <a:pt x="143" y="149"/>
                  </a:lnTo>
                  <a:lnTo>
                    <a:pt x="140" y="155"/>
                  </a:lnTo>
                  <a:lnTo>
                    <a:pt x="139" y="157"/>
                  </a:lnTo>
                  <a:lnTo>
                    <a:pt x="139" y="150"/>
                  </a:lnTo>
                  <a:lnTo>
                    <a:pt x="135" y="136"/>
                  </a:lnTo>
                  <a:lnTo>
                    <a:pt x="135" y="133"/>
                  </a:lnTo>
                  <a:lnTo>
                    <a:pt x="137" y="131"/>
                  </a:lnTo>
                  <a:lnTo>
                    <a:pt x="132" y="130"/>
                  </a:lnTo>
                  <a:lnTo>
                    <a:pt x="131" y="128"/>
                  </a:lnTo>
                  <a:lnTo>
                    <a:pt x="128" y="130"/>
                  </a:lnTo>
                  <a:lnTo>
                    <a:pt x="123" y="136"/>
                  </a:lnTo>
                  <a:lnTo>
                    <a:pt x="123" y="138"/>
                  </a:lnTo>
                  <a:lnTo>
                    <a:pt x="121" y="141"/>
                  </a:lnTo>
                  <a:lnTo>
                    <a:pt x="118" y="147"/>
                  </a:lnTo>
                  <a:lnTo>
                    <a:pt x="116" y="149"/>
                  </a:lnTo>
                  <a:lnTo>
                    <a:pt x="118" y="142"/>
                  </a:lnTo>
                  <a:lnTo>
                    <a:pt x="116" y="144"/>
                  </a:lnTo>
                  <a:lnTo>
                    <a:pt x="110" y="158"/>
                  </a:lnTo>
                  <a:lnTo>
                    <a:pt x="110" y="160"/>
                  </a:lnTo>
                  <a:lnTo>
                    <a:pt x="110" y="109"/>
                  </a:lnTo>
                  <a:lnTo>
                    <a:pt x="110" y="108"/>
                  </a:lnTo>
                  <a:lnTo>
                    <a:pt x="110" y="106"/>
                  </a:lnTo>
                  <a:lnTo>
                    <a:pt x="110" y="101"/>
                  </a:lnTo>
                  <a:lnTo>
                    <a:pt x="113" y="98"/>
                  </a:lnTo>
                  <a:lnTo>
                    <a:pt x="112" y="97"/>
                  </a:lnTo>
                  <a:lnTo>
                    <a:pt x="110" y="100"/>
                  </a:lnTo>
                  <a:lnTo>
                    <a:pt x="109" y="95"/>
                  </a:lnTo>
                  <a:lnTo>
                    <a:pt x="109" y="90"/>
                  </a:lnTo>
                  <a:lnTo>
                    <a:pt x="110" y="90"/>
                  </a:lnTo>
                  <a:lnTo>
                    <a:pt x="112" y="89"/>
                  </a:lnTo>
                  <a:lnTo>
                    <a:pt x="113" y="89"/>
                  </a:lnTo>
                  <a:lnTo>
                    <a:pt x="118" y="86"/>
                  </a:lnTo>
                  <a:lnTo>
                    <a:pt x="121" y="82"/>
                  </a:lnTo>
                  <a:lnTo>
                    <a:pt x="121" y="81"/>
                  </a:lnTo>
                  <a:lnTo>
                    <a:pt x="115" y="84"/>
                  </a:lnTo>
                  <a:lnTo>
                    <a:pt x="112" y="84"/>
                  </a:lnTo>
                  <a:lnTo>
                    <a:pt x="110" y="86"/>
                  </a:lnTo>
                  <a:lnTo>
                    <a:pt x="110" y="87"/>
                  </a:lnTo>
                  <a:lnTo>
                    <a:pt x="109" y="86"/>
                  </a:lnTo>
                  <a:lnTo>
                    <a:pt x="109" y="63"/>
                  </a:lnTo>
                  <a:lnTo>
                    <a:pt x="107" y="45"/>
                  </a:lnTo>
                  <a:lnTo>
                    <a:pt x="105" y="40"/>
                  </a:lnTo>
                  <a:lnTo>
                    <a:pt x="105" y="37"/>
                  </a:lnTo>
                  <a:lnTo>
                    <a:pt x="104" y="38"/>
                  </a:lnTo>
                  <a:lnTo>
                    <a:pt x="102" y="38"/>
                  </a:lnTo>
                  <a:lnTo>
                    <a:pt x="99" y="38"/>
                  </a:lnTo>
                  <a:lnTo>
                    <a:pt x="96" y="41"/>
                  </a:lnTo>
                  <a:lnTo>
                    <a:pt x="98" y="41"/>
                  </a:lnTo>
                  <a:lnTo>
                    <a:pt x="96" y="48"/>
                  </a:lnTo>
                  <a:lnTo>
                    <a:pt x="94" y="49"/>
                  </a:lnTo>
                  <a:lnTo>
                    <a:pt x="94" y="51"/>
                  </a:lnTo>
                  <a:lnTo>
                    <a:pt x="94" y="52"/>
                  </a:lnTo>
                  <a:lnTo>
                    <a:pt x="93" y="56"/>
                  </a:lnTo>
                  <a:lnTo>
                    <a:pt x="91" y="57"/>
                  </a:lnTo>
                  <a:lnTo>
                    <a:pt x="90" y="59"/>
                  </a:lnTo>
                  <a:lnTo>
                    <a:pt x="91" y="60"/>
                  </a:lnTo>
                  <a:lnTo>
                    <a:pt x="91" y="62"/>
                  </a:lnTo>
                  <a:lnTo>
                    <a:pt x="90" y="63"/>
                  </a:lnTo>
                  <a:lnTo>
                    <a:pt x="88" y="62"/>
                  </a:lnTo>
                  <a:lnTo>
                    <a:pt x="87" y="60"/>
                  </a:lnTo>
                  <a:lnTo>
                    <a:pt x="87" y="62"/>
                  </a:lnTo>
                  <a:lnTo>
                    <a:pt x="88" y="70"/>
                  </a:lnTo>
                  <a:lnTo>
                    <a:pt x="88" y="73"/>
                  </a:lnTo>
                  <a:lnTo>
                    <a:pt x="83" y="95"/>
                  </a:lnTo>
                  <a:lnTo>
                    <a:pt x="82" y="116"/>
                  </a:lnTo>
                  <a:lnTo>
                    <a:pt x="79" y="133"/>
                  </a:lnTo>
                  <a:lnTo>
                    <a:pt x="79" y="136"/>
                  </a:lnTo>
                  <a:lnTo>
                    <a:pt x="77" y="133"/>
                  </a:lnTo>
                  <a:lnTo>
                    <a:pt x="74" y="134"/>
                  </a:lnTo>
                  <a:lnTo>
                    <a:pt x="75" y="138"/>
                  </a:lnTo>
                  <a:lnTo>
                    <a:pt x="79" y="138"/>
                  </a:lnTo>
                  <a:lnTo>
                    <a:pt x="75" y="158"/>
                  </a:lnTo>
                  <a:lnTo>
                    <a:pt x="74" y="155"/>
                  </a:lnTo>
                  <a:lnTo>
                    <a:pt x="72" y="160"/>
                  </a:lnTo>
                  <a:lnTo>
                    <a:pt x="69" y="153"/>
                  </a:lnTo>
                  <a:lnTo>
                    <a:pt x="71" y="153"/>
                  </a:lnTo>
                  <a:lnTo>
                    <a:pt x="71" y="150"/>
                  </a:lnTo>
                  <a:lnTo>
                    <a:pt x="71" y="147"/>
                  </a:lnTo>
                  <a:lnTo>
                    <a:pt x="69" y="144"/>
                  </a:lnTo>
                  <a:lnTo>
                    <a:pt x="68" y="142"/>
                  </a:lnTo>
                  <a:lnTo>
                    <a:pt x="66" y="152"/>
                  </a:lnTo>
                  <a:lnTo>
                    <a:pt x="63" y="152"/>
                  </a:lnTo>
                  <a:lnTo>
                    <a:pt x="63" y="144"/>
                  </a:lnTo>
                  <a:lnTo>
                    <a:pt x="63" y="145"/>
                  </a:lnTo>
                  <a:lnTo>
                    <a:pt x="63" y="152"/>
                  </a:lnTo>
                  <a:lnTo>
                    <a:pt x="61" y="155"/>
                  </a:lnTo>
                  <a:lnTo>
                    <a:pt x="61" y="158"/>
                  </a:lnTo>
                  <a:lnTo>
                    <a:pt x="58" y="168"/>
                  </a:lnTo>
                  <a:lnTo>
                    <a:pt x="55" y="174"/>
                  </a:lnTo>
                  <a:lnTo>
                    <a:pt x="55" y="177"/>
                  </a:lnTo>
                  <a:lnTo>
                    <a:pt x="52" y="174"/>
                  </a:lnTo>
                  <a:lnTo>
                    <a:pt x="50" y="180"/>
                  </a:lnTo>
                  <a:lnTo>
                    <a:pt x="49" y="172"/>
                  </a:lnTo>
                  <a:lnTo>
                    <a:pt x="49" y="158"/>
                  </a:lnTo>
                  <a:lnTo>
                    <a:pt x="49" y="155"/>
                  </a:lnTo>
                  <a:lnTo>
                    <a:pt x="47" y="153"/>
                  </a:lnTo>
                  <a:lnTo>
                    <a:pt x="47" y="145"/>
                  </a:lnTo>
                  <a:lnTo>
                    <a:pt x="45" y="133"/>
                  </a:lnTo>
                  <a:lnTo>
                    <a:pt x="44" y="131"/>
                  </a:lnTo>
                  <a:lnTo>
                    <a:pt x="42" y="130"/>
                  </a:lnTo>
                  <a:lnTo>
                    <a:pt x="39" y="131"/>
                  </a:lnTo>
                  <a:lnTo>
                    <a:pt x="38" y="131"/>
                  </a:lnTo>
                  <a:lnTo>
                    <a:pt x="38" y="133"/>
                  </a:lnTo>
                  <a:lnTo>
                    <a:pt x="34" y="134"/>
                  </a:lnTo>
                  <a:lnTo>
                    <a:pt x="33" y="138"/>
                  </a:lnTo>
                  <a:lnTo>
                    <a:pt x="33" y="139"/>
                  </a:lnTo>
                  <a:lnTo>
                    <a:pt x="31" y="141"/>
                  </a:lnTo>
                  <a:lnTo>
                    <a:pt x="30" y="142"/>
                  </a:lnTo>
                  <a:lnTo>
                    <a:pt x="28" y="142"/>
                  </a:lnTo>
                  <a:lnTo>
                    <a:pt x="28" y="147"/>
                  </a:lnTo>
                  <a:lnTo>
                    <a:pt x="30" y="147"/>
                  </a:lnTo>
                  <a:lnTo>
                    <a:pt x="28" y="155"/>
                  </a:lnTo>
                  <a:lnTo>
                    <a:pt x="9" y="155"/>
                  </a:lnTo>
                  <a:lnTo>
                    <a:pt x="9" y="149"/>
                  </a:lnTo>
                  <a:lnTo>
                    <a:pt x="9" y="144"/>
                  </a:lnTo>
                  <a:lnTo>
                    <a:pt x="8" y="141"/>
                  </a:lnTo>
                  <a:lnTo>
                    <a:pt x="8" y="147"/>
                  </a:lnTo>
                  <a:lnTo>
                    <a:pt x="8" y="155"/>
                  </a:lnTo>
                  <a:lnTo>
                    <a:pt x="0" y="155"/>
                  </a:lnTo>
                  <a:lnTo>
                    <a:pt x="0" y="153"/>
                  </a:lnTo>
                  <a:lnTo>
                    <a:pt x="1" y="139"/>
                  </a:lnTo>
                  <a:lnTo>
                    <a:pt x="3" y="127"/>
                  </a:lnTo>
                  <a:lnTo>
                    <a:pt x="6" y="114"/>
                  </a:lnTo>
                  <a:lnTo>
                    <a:pt x="11" y="101"/>
                  </a:lnTo>
                  <a:lnTo>
                    <a:pt x="19" y="84"/>
                  </a:lnTo>
                  <a:lnTo>
                    <a:pt x="30" y="68"/>
                  </a:lnTo>
                  <a:lnTo>
                    <a:pt x="39" y="56"/>
                  </a:lnTo>
                  <a:lnTo>
                    <a:pt x="50" y="45"/>
                  </a:lnTo>
                  <a:lnTo>
                    <a:pt x="64" y="35"/>
                  </a:lnTo>
                  <a:lnTo>
                    <a:pt x="75" y="29"/>
                  </a:lnTo>
                  <a:lnTo>
                    <a:pt x="83" y="24"/>
                  </a:lnTo>
                  <a:lnTo>
                    <a:pt x="104" y="18"/>
                  </a:lnTo>
                  <a:lnTo>
                    <a:pt x="116" y="16"/>
                  </a:lnTo>
                  <a:lnTo>
                    <a:pt x="129" y="16"/>
                  </a:lnTo>
                  <a:lnTo>
                    <a:pt x="143" y="16"/>
                  </a:lnTo>
                  <a:lnTo>
                    <a:pt x="158" y="19"/>
                  </a:lnTo>
                  <a:lnTo>
                    <a:pt x="167" y="19"/>
                  </a:lnTo>
                  <a:lnTo>
                    <a:pt x="183" y="22"/>
                  </a:lnTo>
                  <a:lnTo>
                    <a:pt x="195" y="27"/>
                  </a:lnTo>
                  <a:lnTo>
                    <a:pt x="208" y="34"/>
                  </a:lnTo>
                  <a:lnTo>
                    <a:pt x="216" y="38"/>
                  </a:lnTo>
                  <a:lnTo>
                    <a:pt x="221" y="35"/>
                  </a:lnTo>
                  <a:lnTo>
                    <a:pt x="228" y="27"/>
                  </a:lnTo>
                  <a:lnTo>
                    <a:pt x="236" y="21"/>
                  </a:lnTo>
                  <a:lnTo>
                    <a:pt x="254" y="11"/>
                  </a:lnTo>
                  <a:lnTo>
                    <a:pt x="260" y="8"/>
                  </a:lnTo>
                  <a:lnTo>
                    <a:pt x="268" y="5"/>
                  </a:lnTo>
                  <a:lnTo>
                    <a:pt x="282" y="2"/>
                  </a:lnTo>
                  <a:lnTo>
                    <a:pt x="295" y="0"/>
                  </a:lnTo>
                  <a:lnTo>
                    <a:pt x="317" y="0"/>
                  </a:lnTo>
                  <a:lnTo>
                    <a:pt x="334" y="2"/>
                  </a:lnTo>
                  <a:lnTo>
                    <a:pt x="352" y="7"/>
                  </a:lnTo>
                  <a:lnTo>
                    <a:pt x="359" y="11"/>
                  </a:lnTo>
                  <a:lnTo>
                    <a:pt x="369" y="16"/>
                  </a:lnTo>
                  <a:lnTo>
                    <a:pt x="375" y="22"/>
                  </a:lnTo>
                  <a:lnTo>
                    <a:pt x="383" y="29"/>
                  </a:lnTo>
                  <a:lnTo>
                    <a:pt x="386" y="34"/>
                  </a:lnTo>
                  <a:lnTo>
                    <a:pt x="393" y="41"/>
                  </a:lnTo>
                  <a:lnTo>
                    <a:pt x="397" y="49"/>
                  </a:lnTo>
                  <a:lnTo>
                    <a:pt x="407" y="68"/>
                  </a:lnTo>
                  <a:lnTo>
                    <a:pt x="411" y="78"/>
                  </a:lnTo>
                  <a:lnTo>
                    <a:pt x="415" y="89"/>
                  </a:lnTo>
                  <a:lnTo>
                    <a:pt x="418" y="109"/>
                  </a:lnTo>
                  <a:lnTo>
                    <a:pt x="419" y="123"/>
                  </a:lnTo>
                  <a:lnTo>
                    <a:pt x="419" y="125"/>
                  </a:lnTo>
                  <a:lnTo>
                    <a:pt x="415" y="125"/>
                  </a:lnTo>
                  <a:lnTo>
                    <a:pt x="413" y="120"/>
                  </a:lnTo>
                  <a:lnTo>
                    <a:pt x="411" y="108"/>
                  </a:lnTo>
                  <a:lnTo>
                    <a:pt x="410" y="95"/>
                  </a:lnTo>
                  <a:lnTo>
                    <a:pt x="407" y="86"/>
                  </a:lnTo>
                  <a:lnTo>
                    <a:pt x="400" y="71"/>
                  </a:lnTo>
                  <a:lnTo>
                    <a:pt x="397" y="63"/>
                  </a:lnTo>
                  <a:lnTo>
                    <a:pt x="391" y="57"/>
                  </a:lnTo>
                  <a:lnTo>
                    <a:pt x="391" y="56"/>
                  </a:lnTo>
                  <a:lnTo>
                    <a:pt x="391" y="57"/>
                  </a:lnTo>
                  <a:lnTo>
                    <a:pt x="399" y="73"/>
                  </a:lnTo>
                  <a:lnTo>
                    <a:pt x="404" y="89"/>
                  </a:lnTo>
                  <a:lnTo>
                    <a:pt x="404" y="90"/>
                  </a:lnTo>
                  <a:lnTo>
                    <a:pt x="407" y="98"/>
                  </a:lnTo>
                  <a:lnTo>
                    <a:pt x="410" y="106"/>
                  </a:lnTo>
                  <a:lnTo>
                    <a:pt x="411" y="125"/>
                  </a:lnTo>
                  <a:lnTo>
                    <a:pt x="405" y="123"/>
                  </a:lnTo>
                  <a:lnTo>
                    <a:pt x="404" y="120"/>
                  </a:lnTo>
                  <a:lnTo>
                    <a:pt x="404" y="123"/>
                  </a:lnTo>
                  <a:lnTo>
                    <a:pt x="400" y="122"/>
                  </a:lnTo>
                  <a:lnTo>
                    <a:pt x="391" y="117"/>
                  </a:lnTo>
                  <a:lnTo>
                    <a:pt x="389" y="116"/>
                  </a:lnTo>
                  <a:lnTo>
                    <a:pt x="388" y="109"/>
                  </a:lnTo>
                  <a:lnTo>
                    <a:pt x="386" y="108"/>
                  </a:lnTo>
                  <a:lnTo>
                    <a:pt x="385" y="114"/>
                  </a:lnTo>
                  <a:lnTo>
                    <a:pt x="383" y="114"/>
                  </a:lnTo>
                  <a:lnTo>
                    <a:pt x="378" y="111"/>
                  </a:lnTo>
                  <a:lnTo>
                    <a:pt x="377" y="111"/>
                  </a:lnTo>
                  <a:lnTo>
                    <a:pt x="372" y="112"/>
                  </a:lnTo>
                  <a:lnTo>
                    <a:pt x="367" y="114"/>
                  </a:lnTo>
                  <a:lnTo>
                    <a:pt x="366" y="117"/>
                  </a:lnTo>
                  <a:lnTo>
                    <a:pt x="366" y="119"/>
                  </a:lnTo>
                  <a:lnTo>
                    <a:pt x="361" y="134"/>
                  </a:lnTo>
                  <a:lnTo>
                    <a:pt x="359" y="136"/>
                  </a:lnTo>
                  <a:lnTo>
                    <a:pt x="359" y="138"/>
                  </a:lnTo>
                  <a:lnTo>
                    <a:pt x="358" y="138"/>
                  </a:lnTo>
                  <a:lnTo>
                    <a:pt x="355" y="128"/>
                  </a:lnTo>
                  <a:lnTo>
                    <a:pt x="355" y="127"/>
                  </a:lnTo>
                  <a:lnTo>
                    <a:pt x="356" y="125"/>
                  </a:lnTo>
                  <a:lnTo>
                    <a:pt x="353" y="125"/>
                  </a:lnTo>
                  <a:lnTo>
                    <a:pt x="352" y="117"/>
                  </a:lnTo>
                  <a:lnTo>
                    <a:pt x="348" y="111"/>
                  </a:lnTo>
                  <a:lnTo>
                    <a:pt x="347" y="112"/>
                  </a:lnTo>
                  <a:lnTo>
                    <a:pt x="345" y="112"/>
                  </a:lnTo>
                  <a:lnTo>
                    <a:pt x="342" y="114"/>
                  </a:lnTo>
                  <a:lnTo>
                    <a:pt x="337" y="119"/>
                  </a:lnTo>
                  <a:lnTo>
                    <a:pt x="337" y="120"/>
                  </a:lnTo>
                  <a:lnTo>
                    <a:pt x="337" y="122"/>
                  </a:lnTo>
                  <a:lnTo>
                    <a:pt x="337" y="123"/>
                  </a:lnTo>
                  <a:lnTo>
                    <a:pt x="331" y="134"/>
                  </a:lnTo>
                  <a:lnTo>
                    <a:pt x="329" y="136"/>
                  </a:lnTo>
                  <a:lnTo>
                    <a:pt x="329" y="123"/>
                  </a:lnTo>
                  <a:lnTo>
                    <a:pt x="331" y="125"/>
                  </a:lnTo>
                  <a:lnTo>
                    <a:pt x="333" y="122"/>
                  </a:lnTo>
                  <a:lnTo>
                    <a:pt x="333" y="120"/>
                  </a:lnTo>
                  <a:lnTo>
                    <a:pt x="331" y="117"/>
                  </a:lnTo>
                  <a:lnTo>
                    <a:pt x="329" y="119"/>
                  </a:lnTo>
                  <a:lnTo>
                    <a:pt x="329" y="104"/>
                  </a:lnTo>
                  <a:lnTo>
                    <a:pt x="331" y="108"/>
                  </a:lnTo>
                  <a:lnTo>
                    <a:pt x="329" y="103"/>
                  </a:lnTo>
                  <a:lnTo>
                    <a:pt x="328" y="101"/>
                  </a:lnTo>
                  <a:lnTo>
                    <a:pt x="328" y="81"/>
                  </a:lnTo>
                  <a:lnTo>
                    <a:pt x="328" y="76"/>
                  </a:lnTo>
                  <a:lnTo>
                    <a:pt x="329" y="76"/>
                  </a:lnTo>
                  <a:lnTo>
                    <a:pt x="329" y="73"/>
                  </a:lnTo>
                  <a:lnTo>
                    <a:pt x="328" y="73"/>
                  </a:lnTo>
                  <a:lnTo>
                    <a:pt x="328" y="67"/>
                  </a:lnTo>
                  <a:lnTo>
                    <a:pt x="329" y="67"/>
                  </a:lnTo>
                  <a:lnTo>
                    <a:pt x="331" y="68"/>
                  </a:lnTo>
                  <a:lnTo>
                    <a:pt x="331" y="62"/>
                  </a:lnTo>
                  <a:lnTo>
                    <a:pt x="328" y="62"/>
                  </a:lnTo>
                  <a:lnTo>
                    <a:pt x="328" y="57"/>
                  </a:lnTo>
                  <a:lnTo>
                    <a:pt x="328" y="56"/>
                  </a:lnTo>
                  <a:lnTo>
                    <a:pt x="331" y="51"/>
                  </a:lnTo>
                  <a:lnTo>
                    <a:pt x="331" y="49"/>
                  </a:lnTo>
                  <a:lnTo>
                    <a:pt x="331" y="46"/>
                  </a:lnTo>
                  <a:lnTo>
                    <a:pt x="326" y="49"/>
                  </a:lnTo>
                  <a:lnTo>
                    <a:pt x="325" y="48"/>
                  </a:lnTo>
                  <a:lnTo>
                    <a:pt x="329" y="43"/>
                  </a:lnTo>
                  <a:lnTo>
                    <a:pt x="328" y="40"/>
                  </a:lnTo>
                  <a:lnTo>
                    <a:pt x="328" y="38"/>
                  </a:lnTo>
                  <a:lnTo>
                    <a:pt x="325" y="43"/>
                  </a:lnTo>
                  <a:lnTo>
                    <a:pt x="323" y="46"/>
                  </a:lnTo>
                  <a:lnTo>
                    <a:pt x="320" y="48"/>
                  </a:lnTo>
                  <a:lnTo>
                    <a:pt x="318" y="51"/>
                  </a:lnTo>
                  <a:lnTo>
                    <a:pt x="315" y="57"/>
                  </a:lnTo>
                  <a:lnTo>
                    <a:pt x="314" y="63"/>
                  </a:lnTo>
                  <a:lnTo>
                    <a:pt x="311" y="76"/>
                  </a:lnTo>
                  <a:lnTo>
                    <a:pt x="309" y="79"/>
                  </a:lnTo>
                  <a:lnTo>
                    <a:pt x="307" y="87"/>
                  </a:lnTo>
                  <a:lnTo>
                    <a:pt x="307" y="90"/>
                  </a:lnTo>
                  <a:lnTo>
                    <a:pt x="306" y="90"/>
                  </a:lnTo>
                  <a:lnTo>
                    <a:pt x="306" y="92"/>
                  </a:lnTo>
                  <a:lnTo>
                    <a:pt x="306" y="95"/>
                  </a:lnTo>
                  <a:lnTo>
                    <a:pt x="301" y="122"/>
                  </a:lnTo>
                  <a:lnTo>
                    <a:pt x="301" y="123"/>
                  </a:lnTo>
                  <a:lnTo>
                    <a:pt x="299" y="125"/>
                  </a:lnTo>
                  <a:lnTo>
                    <a:pt x="298" y="127"/>
                  </a:lnTo>
                  <a:lnTo>
                    <a:pt x="299" y="127"/>
                  </a:lnTo>
                  <a:lnTo>
                    <a:pt x="296" y="138"/>
                  </a:lnTo>
                  <a:lnTo>
                    <a:pt x="295" y="144"/>
                  </a:lnTo>
                  <a:lnTo>
                    <a:pt x="292" y="152"/>
                  </a:lnTo>
                  <a:lnTo>
                    <a:pt x="292" y="153"/>
                  </a:lnTo>
                  <a:lnTo>
                    <a:pt x="290" y="153"/>
                  </a:lnTo>
                  <a:lnTo>
                    <a:pt x="288" y="147"/>
                  </a:lnTo>
                  <a:lnTo>
                    <a:pt x="287" y="144"/>
                  </a:lnTo>
                  <a:lnTo>
                    <a:pt x="287" y="142"/>
                  </a:lnTo>
                  <a:lnTo>
                    <a:pt x="285" y="142"/>
                  </a:lnTo>
                  <a:lnTo>
                    <a:pt x="281" y="134"/>
                  </a:lnTo>
                  <a:lnTo>
                    <a:pt x="281" y="133"/>
                  </a:lnTo>
                  <a:lnTo>
                    <a:pt x="279" y="128"/>
                  </a:lnTo>
                  <a:lnTo>
                    <a:pt x="281" y="130"/>
                  </a:lnTo>
                  <a:lnTo>
                    <a:pt x="277" y="125"/>
                  </a:lnTo>
                  <a:lnTo>
                    <a:pt x="276" y="127"/>
                  </a:lnTo>
                  <a:lnTo>
                    <a:pt x="274" y="128"/>
                  </a:lnTo>
                  <a:lnTo>
                    <a:pt x="271" y="130"/>
                  </a:lnTo>
                  <a:lnTo>
                    <a:pt x="274" y="123"/>
                  </a:lnTo>
                  <a:lnTo>
                    <a:pt x="270" y="125"/>
                  </a:lnTo>
                  <a:lnTo>
                    <a:pt x="270" y="127"/>
                  </a:lnTo>
                  <a:lnTo>
                    <a:pt x="266" y="131"/>
                  </a:lnTo>
                  <a:lnTo>
                    <a:pt x="258" y="150"/>
                  </a:lnTo>
                  <a:lnTo>
                    <a:pt x="254" y="160"/>
                  </a:lnTo>
                  <a:lnTo>
                    <a:pt x="254" y="161"/>
                  </a:lnTo>
                  <a:lnTo>
                    <a:pt x="252" y="158"/>
                  </a:lnTo>
                  <a:lnTo>
                    <a:pt x="251" y="153"/>
                  </a:lnTo>
                  <a:lnTo>
                    <a:pt x="251" y="152"/>
                  </a:lnTo>
                  <a:lnTo>
                    <a:pt x="251" y="150"/>
                  </a:lnTo>
                  <a:lnTo>
                    <a:pt x="249" y="149"/>
                  </a:lnTo>
                  <a:lnTo>
                    <a:pt x="247" y="138"/>
                  </a:lnTo>
                  <a:lnTo>
                    <a:pt x="247" y="136"/>
                  </a:lnTo>
                  <a:lnTo>
                    <a:pt x="247" y="134"/>
                  </a:lnTo>
                  <a:lnTo>
                    <a:pt x="246" y="136"/>
                  </a:lnTo>
                  <a:lnTo>
                    <a:pt x="246" y="133"/>
                  </a:lnTo>
                  <a:lnTo>
                    <a:pt x="246" y="130"/>
                  </a:lnTo>
                  <a:lnTo>
                    <a:pt x="244" y="130"/>
                  </a:lnTo>
                  <a:lnTo>
                    <a:pt x="243" y="130"/>
                  </a:lnTo>
                  <a:lnTo>
                    <a:pt x="240" y="130"/>
                  </a:lnTo>
                  <a:lnTo>
                    <a:pt x="238" y="131"/>
                  </a:lnTo>
                  <a:lnTo>
                    <a:pt x="236" y="133"/>
                  </a:lnTo>
                  <a:lnTo>
                    <a:pt x="233" y="134"/>
                  </a:lnTo>
                  <a:lnTo>
                    <a:pt x="230" y="136"/>
                  </a:lnTo>
                  <a:lnTo>
                    <a:pt x="227" y="145"/>
                  </a:lnTo>
                  <a:lnTo>
                    <a:pt x="225" y="149"/>
                  </a:lnTo>
                  <a:lnTo>
                    <a:pt x="224" y="152"/>
                  </a:lnTo>
                  <a:lnTo>
                    <a:pt x="221" y="164"/>
                  </a:lnTo>
                  <a:lnTo>
                    <a:pt x="219" y="166"/>
                  </a:lnTo>
                  <a:lnTo>
                    <a:pt x="217" y="168"/>
                  </a:lnTo>
                  <a:lnTo>
                    <a:pt x="217" y="169"/>
                  </a:lnTo>
                  <a:lnTo>
                    <a:pt x="219" y="171"/>
                  </a:lnTo>
                  <a:lnTo>
                    <a:pt x="217" y="174"/>
                  </a:lnTo>
                  <a:lnTo>
                    <a:pt x="216" y="190"/>
                  </a:lnTo>
                  <a:lnTo>
                    <a:pt x="214" y="205"/>
                  </a:lnTo>
                  <a:lnTo>
                    <a:pt x="214" y="207"/>
                  </a:lnTo>
                  <a:lnTo>
                    <a:pt x="211" y="202"/>
                  </a:lnTo>
                  <a:lnTo>
                    <a:pt x="211" y="180"/>
                  </a:lnTo>
                  <a:lnTo>
                    <a:pt x="211" y="177"/>
                  </a:lnTo>
                  <a:lnTo>
                    <a:pt x="213" y="180"/>
                  </a:lnTo>
                  <a:lnTo>
                    <a:pt x="213" y="182"/>
                  </a:lnTo>
                  <a:lnTo>
                    <a:pt x="216" y="179"/>
                  </a:lnTo>
                  <a:lnTo>
                    <a:pt x="213" y="175"/>
                  </a:lnTo>
                  <a:lnTo>
                    <a:pt x="211" y="174"/>
                  </a:lnTo>
                  <a:lnTo>
                    <a:pt x="211" y="153"/>
                  </a:lnTo>
                  <a:lnTo>
                    <a:pt x="213" y="152"/>
                  </a:lnTo>
                  <a:lnTo>
                    <a:pt x="213" y="150"/>
                  </a:lnTo>
                  <a:lnTo>
                    <a:pt x="213" y="147"/>
                  </a:lnTo>
                  <a:lnTo>
                    <a:pt x="211" y="147"/>
                  </a:lnTo>
                  <a:lnTo>
                    <a:pt x="211" y="145"/>
                  </a:lnTo>
                  <a:lnTo>
                    <a:pt x="211" y="117"/>
                  </a:lnTo>
                  <a:lnTo>
                    <a:pt x="211" y="109"/>
                  </a:lnTo>
                  <a:lnTo>
                    <a:pt x="213" y="106"/>
                  </a:lnTo>
                  <a:lnTo>
                    <a:pt x="213" y="104"/>
                  </a:lnTo>
                  <a:lnTo>
                    <a:pt x="214" y="103"/>
                  </a:lnTo>
                  <a:lnTo>
                    <a:pt x="214" y="101"/>
                  </a:lnTo>
                  <a:lnTo>
                    <a:pt x="211" y="103"/>
                  </a:lnTo>
                  <a:lnTo>
                    <a:pt x="211" y="95"/>
                  </a:lnTo>
                  <a:lnTo>
                    <a:pt x="211" y="86"/>
                  </a:lnTo>
                  <a:lnTo>
                    <a:pt x="213" y="89"/>
                  </a:lnTo>
                  <a:lnTo>
                    <a:pt x="214" y="89"/>
                  </a:lnTo>
                  <a:lnTo>
                    <a:pt x="214" y="84"/>
                  </a:lnTo>
                  <a:lnTo>
                    <a:pt x="211" y="86"/>
                  </a:lnTo>
                  <a:lnTo>
                    <a:pt x="211" y="79"/>
                  </a:lnTo>
                  <a:lnTo>
                    <a:pt x="214" y="79"/>
                  </a:lnTo>
                  <a:lnTo>
                    <a:pt x="213" y="76"/>
                  </a:lnTo>
                  <a:lnTo>
                    <a:pt x="211" y="75"/>
                  </a:lnTo>
                  <a:lnTo>
                    <a:pt x="210" y="70"/>
                  </a:lnTo>
                  <a:lnTo>
                    <a:pt x="208" y="59"/>
                  </a:lnTo>
                  <a:lnTo>
                    <a:pt x="208" y="56"/>
                  </a:lnTo>
                  <a:lnTo>
                    <a:pt x="206" y="54"/>
                  </a:lnTo>
                  <a:lnTo>
                    <a:pt x="205" y="54"/>
                  </a:lnTo>
                  <a:lnTo>
                    <a:pt x="202" y="54"/>
                  </a:lnTo>
                  <a:lnTo>
                    <a:pt x="200" y="56"/>
                  </a:lnTo>
                  <a:lnTo>
                    <a:pt x="199" y="57"/>
                  </a:lnTo>
                  <a:lnTo>
                    <a:pt x="199" y="60"/>
                  </a:lnTo>
                  <a:lnTo>
                    <a:pt x="195" y="62"/>
                  </a:lnTo>
                  <a:lnTo>
                    <a:pt x="195" y="63"/>
                  </a:lnTo>
                  <a:lnTo>
                    <a:pt x="194" y="63"/>
                  </a:lnTo>
                  <a:lnTo>
                    <a:pt x="192" y="63"/>
                  </a:lnTo>
                  <a:lnTo>
                    <a:pt x="194" y="65"/>
                  </a:lnTo>
                  <a:lnTo>
                    <a:pt x="189" y="73"/>
                  </a:lnTo>
                  <a:lnTo>
                    <a:pt x="189" y="70"/>
                  </a:lnTo>
                  <a:lnTo>
                    <a:pt x="187" y="70"/>
                  </a:lnTo>
                  <a:lnTo>
                    <a:pt x="186" y="76"/>
                  </a:lnTo>
                  <a:lnTo>
                    <a:pt x="186" y="78"/>
                  </a:lnTo>
                  <a:lnTo>
                    <a:pt x="186" y="81"/>
                  </a:lnTo>
                  <a:lnTo>
                    <a:pt x="186" y="84"/>
                  </a:lnTo>
                  <a:lnTo>
                    <a:pt x="183" y="98"/>
                  </a:lnTo>
                  <a:lnTo>
                    <a:pt x="180" y="112"/>
                  </a:lnTo>
                  <a:lnTo>
                    <a:pt x="178" y="120"/>
                  </a:lnTo>
                  <a:close/>
                  <a:moveTo>
                    <a:pt x="268" y="29"/>
                  </a:moveTo>
                  <a:lnTo>
                    <a:pt x="268" y="29"/>
                  </a:lnTo>
                  <a:lnTo>
                    <a:pt x="262" y="32"/>
                  </a:lnTo>
                  <a:lnTo>
                    <a:pt x="265" y="32"/>
                  </a:lnTo>
                  <a:lnTo>
                    <a:pt x="266" y="32"/>
                  </a:lnTo>
                  <a:lnTo>
                    <a:pt x="268" y="29"/>
                  </a:lnTo>
                  <a:lnTo>
                    <a:pt x="271" y="30"/>
                  </a:lnTo>
                  <a:lnTo>
                    <a:pt x="273" y="30"/>
                  </a:lnTo>
                  <a:lnTo>
                    <a:pt x="273" y="29"/>
                  </a:lnTo>
                  <a:lnTo>
                    <a:pt x="271" y="29"/>
                  </a:lnTo>
                  <a:lnTo>
                    <a:pt x="268" y="29"/>
                  </a:lnTo>
                  <a:close/>
                  <a:moveTo>
                    <a:pt x="47" y="57"/>
                  </a:moveTo>
                  <a:lnTo>
                    <a:pt x="47" y="57"/>
                  </a:lnTo>
                  <a:lnTo>
                    <a:pt x="39" y="65"/>
                  </a:lnTo>
                  <a:lnTo>
                    <a:pt x="33" y="73"/>
                  </a:lnTo>
                  <a:lnTo>
                    <a:pt x="47" y="59"/>
                  </a:lnTo>
                  <a:lnTo>
                    <a:pt x="47" y="57"/>
                  </a:lnTo>
                  <a:lnTo>
                    <a:pt x="49" y="57"/>
                  </a:lnTo>
                  <a:lnTo>
                    <a:pt x="47" y="57"/>
                  </a:lnTo>
                  <a:close/>
                  <a:moveTo>
                    <a:pt x="110" y="21"/>
                  </a:moveTo>
                  <a:lnTo>
                    <a:pt x="110" y="21"/>
                  </a:lnTo>
                  <a:lnTo>
                    <a:pt x="107" y="21"/>
                  </a:lnTo>
                  <a:lnTo>
                    <a:pt x="96" y="24"/>
                  </a:lnTo>
                  <a:lnTo>
                    <a:pt x="85" y="27"/>
                  </a:lnTo>
                  <a:lnTo>
                    <a:pt x="75" y="32"/>
                  </a:lnTo>
                  <a:lnTo>
                    <a:pt x="68" y="37"/>
                  </a:lnTo>
                  <a:lnTo>
                    <a:pt x="57" y="45"/>
                  </a:lnTo>
                  <a:lnTo>
                    <a:pt x="47" y="52"/>
                  </a:lnTo>
                  <a:lnTo>
                    <a:pt x="47" y="54"/>
                  </a:lnTo>
                  <a:lnTo>
                    <a:pt x="49" y="52"/>
                  </a:lnTo>
                  <a:lnTo>
                    <a:pt x="63" y="41"/>
                  </a:lnTo>
                  <a:lnTo>
                    <a:pt x="71" y="37"/>
                  </a:lnTo>
                  <a:lnTo>
                    <a:pt x="82" y="32"/>
                  </a:lnTo>
                  <a:lnTo>
                    <a:pt x="94" y="27"/>
                  </a:lnTo>
                  <a:lnTo>
                    <a:pt x="105" y="24"/>
                  </a:lnTo>
                  <a:lnTo>
                    <a:pt x="107" y="24"/>
                  </a:lnTo>
                  <a:lnTo>
                    <a:pt x="110" y="21"/>
                  </a:lnTo>
                  <a:lnTo>
                    <a:pt x="113" y="21"/>
                  </a:lnTo>
                  <a:lnTo>
                    <a:pt x="115" y="22"/>
                  </a:lnTo>
                  <a:lnTo>
                    <a:pt x="124" y="21"/>
                  </a:lnTo>
                  <a:lnTo>
                    <a:pt x="132" y="19"/>
                  </a:lnTo>
                  <a:lnTo>
                    <a:pt x="118" y="19"/>
                  </a:lnTo>
                  <a:lnTo>
                    <a:pt x="110" y="21"/>
                  </a:lnTo>
                  <a:close/>
                  <a:moveTo>
                    <a:pt x="382" y="38"/>
                  </a:moveTo>
                  <a:lnTo>
                    <a:pt x="382" y="38"/>
                  </a:lnTo>
                  <a:lnTo>
                    <a:pt x="369" y="27"/>
                  </a:lnTo>
                  <a:lnTo>
                    <a:pt x="356" y="18"/>
                  </a:lnTo>
                  <a:lnTo>
                    <a:pt x="342" y="11"/>
                  </a:lnTo>
                  <a:lnTo>
                    <a:pt x="331" y="8"/>
                  </a:lnTo>
                  <a:lnTo>
                    <a:pt x="320" y="5"/>
                  </a:lnTo>
                  <a:lnTo>
                    <a:pt x="306" y="5"/>
                  </a:lnTo>
                  <a:lnTo>
                    <a:pt x="298" y="5"/>
                  </a:lnTo>
                  <a:lnTo>
                    <a:pt x="288" y="5"/>
                  </a:lnTo>
                  <a:lnTo>
                    <a:pt x="273" y="10"/>
                  </a:lnTo>
                  <a:lnTo>
                    <a:pt x="255" y="18"/>
                  </a:lnTo>
                  <a:lnTo>
                    <a:pt x="247" y="24"/>
                  </a:lnTo>
                  <a:lnTo>
                    <a:pt x="249" y="22"/>
                  </a:lnTo>
                  <a:lnTo>
                    <a:pt x="258" y="18"/>
                  </a:lnTo>
                  <a:lnTo>
                    <a:pt x="277" y="11"/>
                  </a:lnTo>
                  <a:lnTo>
                    <a:pt x="281" y="11"/>
                  </a:lnTo>
                  <a:lnTo>
                    <a:pt x="284" y="10"/>
                  </a:lnTo>
                  <a:lnTo>
                    <a:pt x="295" y="8"/>
                  </a:lnTo>
                  <a:lnTo>
                    <a:pt x="309" y="8"/>
                  </a:lnTo>
                  <a:lnTo>
                    <a:pt x="322" y="8"/>
                  </a:lnTo>
                  <a:lnTo>
                    <a:pt x="334" y="10"/>
                  </a:lnTo>
                  <a:lnTo>
                    <a:pt x="347" y="15"/>
                  </a:lnTo>
                  <a:lnTo>
                    <a:pt x="359" y="21"/>
                  </a:lnTo>
                  <a:lnTo>
                    <a:pt x="375" y="34"/>
                  </a:lnTo>
                  <a:lnTo>
                    <a:pt x="382" y="38"/>
                  </a:lnTo>
                  <a:close/>
                  <a:moveTo>
                    <a:pt x="169" y="86"/>
                  </a:moveTo>
                  <a:lnTo>
                    <a:pt x="169" y="86"/>
                  </a:lnTo>
                  <a:lnTo>
                    <a:pt x="165" y="87"/>
                  </a:lnTo>
                  <a:lnTo>
                    <a:pt x="161" y="87"/>
                  </a:lnTo>
                  <a:lnTo>
                    <a:pt x="159" y="92"/>
                  </a:lnTo>
                  <a:lnTo>
                    <a:pt x="158" y="93"/>
                  </a:lnTo>
                  <a:lnTo>
                    <a:pt x="158" y="97"/>
                  </a:lnTo>
                  <a:lnTo>
                    <a:pt x="159" y="100"/>
                  </a:lnTo>
                  <a:lnTo>
                    <a:pt x="169" y="97"/>
                  </a:lnTo>
                  <a:lnTo>
                    <a:pt x="170" y="95"/>
                  </a:lnTo>
                  <a:lnTo>
                    <a:pt x="170" y="92"/>
                  </a:lnTo>
                  <a:lnTo>
                    <a:pt x="169" y="86"/>
                  </a:lnTo>
                  <a:close/>
                  <a:moveTo>
                    <a:pt x="352" y="67"/>
                  </a:moveTo>
                  <a:lnTo>
                    <a:pt x="352" y="67"/>
                  </a:lnTo>
                  <a:lnTo>
                    <a:pt x="355" y="75"/>
                  </a:lnTo>
                  <a:lnTo>
                    <a:pt x="359" y="84"/>
                  </a:lnTo>
                  <a:lnTo>
                    <a:pt x="361" y="82"/>
                  </a:lnTo>
                  <a:lnTo>
                    <a:pt x="361" y="78"/>
                  </a:lnTo>
                  <a:lnTo>
                    <a:pt x="361" y="76"/>
                  </a:lnTo>
                  <a:lnTo>
                    <a:pt x="358" y="63"/>
                  </a:lnTo>
                  <a:lnTo>
                    <a:pt x="358" y="62"/>
                  </a:lnTo>
                  <a:lnTo>
                    <a:pt x="352" y="67"/>
                  </a:lnTo>
                  <a:close/>
                  <a:moveTo>
                    <a:pt x="314" y="54"/>
                  </a:moveTo>
                  <a:lnTo>
                    <a:pt x="314" y="54"/>
                  </a:lnTo>
                  <a:lnTo>
                    <a:pt x="315" y="51"/>
                  </a:lnTo>
                  <a:lnTo>
                    <a:pt x="317" y="46"/>
                  </a:lnTo>
                  <a:lnTo>
                    <a:pt x="317" y="41"/>
                  </a:lnTo>
                  <a:lnTo>
                    <a:pt x="317" y="40"/>
                  </a:lnTo>
                  <a:lnTo>
                    <a:pt x="317" y="38"/>
                  </a:lnTo>
                  <a:lnTo>
                    <a:pt x="309" y="40"/>
                  </a:lnTo>
                  <a:lnTo>
                    <a:pt x="309" y="41"/>
                  </a:lnTo>
                  <a:lnTo>
                    <a:pt x="309" y="45"/>
                  </a:lnTo>
                  <a:lnTo>
                    <a:pt x="309" y="48"/>
                  </a:lnTo>
                  <a:lnTo>
                    <a:pt x="311" y="49"/>
                  </a:lnTo>
                  <a:lnTo>
                    <a:pt x="311" y="51"/>
                  </a:lnTo>
                  <a:lnTo>
                    <a:pt x="314" y="54"/>
                  </a:lnTo>
                  <a:close/>
                  <a:moveTo>
                    <a:pt x="63" y="67"/>
                  </a:moveTo>
                  <a:lnTo>
                    <a:pt x="63" y="67"/>
                  </a:lnTo>
                  <a:lnTo>
                    <a:pt x="58" y="71"/>
                  </a:lnTo>
                  <a:lnTo>
                    <a:pt x="58" y="73"/>
                  </a:lnTo>
                  <a:lnTo>
                    <a:pt x="64" y="82"/>
                  </a:lnTo>
                  <a:lnTo>
                    <a:pt x="64" y="84"/>
                  </a:lnTo>
                  <a:lnTo>
                    <a:pt x="64" y="81"/>
                  </a:lnTo>
                  <a:lnTo>
                    <a:pt x="66" y="79"/>
                  </a:lnTo>
                  <a:lnTo>
                    <a:pt x="68" y="76"/>
                  </a:lnTo>
                  <a:lnTo>
                    <a:pt x="68" y="73"/>
                  </a:lnTo>
                  <a:lnTo>
                    <a:pt x="66" y="68"/>
                  </a:lnTo>
                  <a:lnTo>
                    <a:pt x="63" y="67"/>
                  </a:lnTo>
                  <a:close/>
                  <a:moveTo>
                    <a:pt x="393" y="108"/>
                  </a:moveTo>
                  <a:lnTo>
                    <a:pt x="393" y="108"/>
                  </a:lnTo>
                  <a:lnTo>
                    <a:pt x="393" y="106"/>
                  </a:lnTo>
                  <a:lnTo>
                    <a:pt x="394" y="98"/>
                  </a:lnTo>
                  <a:lnTo>
                    <a:pt x="396" y="92"/>
                  </a:lnTo>
                  <a:lnTo>
                    <a:pt x="396" y="90"/>
                  </a:lnTo>
                  <a:lnTo>
                    <a:pt x="394" y="82"/>
                  </a:lnTo>
                  <a:lnTo>
                    <a:pt x="391" y="75"/>
                  </a:lnTo>
                  <a:lnTo>
                    <a:pt x="391" y="78"/>
                  </a:lnTo>
                  <a:lnTo>
                    <a:pt x="391" y="81"/>
                  </a:lnTo>
                  <a:lnTo>
                    <a:pt x="393" y="86"/>
                  </a:lnTo>
                  <a:lnTo>
                    <a:pt x="393" y="92"/>
                  </a:lnTo>
                  <a:lnTo>
                    <a:pt x="391" y="95"/>
                  </a:lnTo>
                  <a:lnTo>
                    <a:pt x="389" y="95"/>
                  </a:lnTo>
                  <a:lnTo>
                    <a:pt x="389" y="100"/>
                  </a:lnTo>
                  <a:lnTo>
                    <a:pt x="393" y="108"/>
                  </a:lnTo>
                  <a:close/>
                  <a:moveTo>
                    <a:pt x="189" y="32"/>
                  </a:moveTo>
                  <a:lnTo>
                    <a:pt x="189" y="32"/>
                  </a:lnTo>
                  <a:lnTo>
                    <a:pt x="187" y="32"/>
                  </a:lnTo>
                  <a:lnTo>
                    <a:pt x="165" y="24"/>
                  </a:lnTo>
                  <a:lnTo>
                    <a:pt x="159" y="22"/>
                  </a:lnTo>
                  <a:lnTo>
                    <a:pt x="151" y="22"/>
                  </a:lnTo>
                  <a:lnTo>
                    <a:pt x="142" y="22"/>
                  </a:lnTo>
                  <a:lnTo>
                    <a:pt x="132" y="22"/>
                  </a:lnTo>
                  <a:lnTo>
                    <a:pt x="154" y="24"/>
                  </a:lnTo>
                  <a:lnTo>
                    <a:pt x="159" y="24"/>
                  </a:lnTo>
                  <a:lnTo>
                    <a:pt x="165" y="26"/>
                  </a:lnTo>
                  <a:lnTo>
                    <a:pt x="173" y="27"/>
                  </a:lnTo>
                  <a:lnTo>
                    <a:pt x="187" y="32"/>
                  </a:lnTo>
                  <a:lnTo>
                    <a:pt x="189" y="32"/>
                  </a:lnTo>
                  <a:close/>
                  <a:moveTo>
                    <a:pt x="355" y="30"/>
                  </a:moveTo>
                  <a:lnTo>
                    <a:pt x="355" y="30"/>
                  </a:lnTo>
                  <a:lnTo>
                    <a:pt x="359" y="37"/>
                  </a:lnTo>
                  <a:lnTo>
                    <a:pt x="361" y="37"/>
                  </a:lnTo>
                  <a:lnTo>
                    <a:pt x="364" y="37"/>
                  </a:lnTo>
                  <a:lnTo>
                    <a:pt x="367" y="38"/>
                  </a:lnTo>
                  <a:lnTo>
                    <a:pt x="370" y="41"/>
                  </a:lnTo>
                  <a:lnTo>
                    <a:pt x="372" y="43"/>
                  </a:lnTo>
                  <a:lnTo>
                    <a:pt x="372" y="41"/>
                  </a:lnTo>
                  <a:lnTo>
                    <a:pt x="367" y="35"/>
                  </a:lnTo>
                  <a:lnTo>
                    <a:pt x="363" y="32"/>
                  </a:lnTo>
                  <a:lnTo>
                    <a:pt x="358" y="27"/>
                  </a:lnTo>
                  <a:lnTo>
                    <a:pt x="355" y="30"/>
                  </a:lnTo>
                  <a:close/>
                  <a:moveTo>
                    <a:pt x="265" y="26"/>
                  </a:moveTo>
                  <a:lnTo>
                    <a:pt x="265" y="26"/>
                  </a:lnTo>
                  <a:lnTo>
                    <a:pt x="266" y="26"/>
                  </a:lnTo>
                  <a:lnTo>
                    <a:pt x="277" y="22"/>
                  </a:lnTo>
                  <a:lnTo>
                    <a:pt x="282" y="21"/>
                  </a:lnTo>
                  <a:lnTo>
                    <a:pt x="285" y="21"/>
                  </a:lnTo>
                  <a:lnTo>
                    <a:pt x="290" y="18"/>
                  </a:lnTo>
                  <a:lnTo>
                    <a:pt x="292" y="16"/>
                  </a:lnTo>
                  <a:lnTo>
                    <a:pt x="290" y="16"/>
                  </a:lnTo>
                  <a:lnTo>
                    <a:pt x="270" y="22"/>
                  </a:lnTo>
                  <a:lnTo>
                    <a:pt x="266" y="22"/>
                  </a:lnTo>
                  <a:lnTo>
                    <a:pt x="265" y="26"/>
                  </a:lnTo>
                  <a:close/>
                  <a:moveTo>
                    <a:pt x="145" y="106"/>
                  </a:moveTo>
                  <a:lnTo>
                    <a:pt x="145" y="106"/>
                  </a:lnTo>
                  <a:lnTo>
                    <a:pt x="135" y="103"/>
                  </a:lnTo>
                  <a:lnTo>
                    <a:pt x="134" y="106"/>
                  </a:lnTo>
                  <a:lnTo>
                    <a:pt x="132" y="106"/>
                  </a:lnTo>
                  <a:lnTo>
                    <a:pt x="131" y="106"/>
                  </a:lnTo>
                  <a:lnTo>
                    <a:pt x="129" y="109"/>
                  </a:lnTo>
                  <a:lnTo>
                    <a:pt x="131" y="111"/>
                  </a:lnTo>
                  <a:lnTo>
                    <a:pt x="134" y="111"/>
                  </a:lnTo>
                  <a:lnTo>
                    <a:pt x="143" y="106"/>
                  </a:lnTo>
                  <a:lnTo>
                    <a:pt x="145" y="106"/>
                  </a:lnTo>
                  <a:close/>
                  <a:moveTo>
                    <a:pt x="57" y="108"/>
                  </a:moveTo>
                  <a:lnTo>
                    <a:pt x="57" y="108"/>
                  </a:lnTo>
                  <a:lnTo>
                    <a:pt x="58" y="106"/>
                  </a:lnTo>
                  <a:lnTo>
                    <a:pt x="60" y="103"/>
                  </a:lnTo>
                  <a:lnTo>
                    <a:pt x="57" y="92"/>
                  </a:lnTo>
                  <a:lnTo>
                    <a:pt x="55" y="90"/>
                  </a:lnTo>
                  <a:lnTo>
                    <a:pt x="53" y="89"/>
                  </a:lnTo>
                  <a:lnTo>
                    <a:pt x="55" y="106"/>
                  </a:lnTo>
                  <a:lnTo>
                    <a:pt x="55" y="108"/>
                  </a:lnTo>
                  <a:lnTo>
                    <a:pt x="57" y="108"/>
                  </a:lnTo>
                  <a:close/>
                  <a:moveTo>
                    <a:pt x="296" y="97"/>
                  </a:moveTo>
                  <a:lnTo>
                    <a:pt x="296" y="97"/>
                  </a:lnTo>
                  <a:lnTo>
                    <a:pt x="288" y="103"/>
                  </a:lnTo>
                  <a:lnTo>
                    <a:pt x="290" y="112"/>
                  </a:lnTo>
                  <a:lnTo>
                    <a:pt x="293" y="111"/>
                  </a:lnTo>
                  <a:lnTo>
                    <a:pt x="295" y="103"/>
                  </a:lnTo>
                  <a:lnTo>
                    <a:pt x="296" y="97"/>
                  </a:lnTo>
                  <a:close/>
                  <a:moveTo>
                    <a:pt x="9" y="134"/>
                  </a:moveTo>
                  <a:lnTo>
                    <a:pt x="9" y="134"/>
                  </a:lnTo>
                  <a:lnTo>
                    <a:pt x="11" y="136"/>
                  </a:lnTo>
                  <a:lnTo>
                    <a:pt x="12" y="130"/>
                  </a:lnTo>
                  <a:lnTo>
                    <a:pt x="14" y="119"/>
                  </a:lnTo>
                  <a:lnTo>
                    <a:pt x="17" y="108"/>
                  </a:lnTo>
                  <a:lnTo>
                    <a:pt x="19" y="101"/>
                  </a:lnTo>
                  <a:lnTo>
                    <a:pt x="16" y="109"/>
                  </a:lnTo>
                  <a:lnTo>
                    <a:pt x="12" y="119"/>
                  </a:lnTo>
                  <a:lnTo>
                    <a:pt x="9" y="134"/>
                  </a:lnTo>
                  <a:close/>
                  <a:moveTo>
                    <a:pt x="50" y="125"/>
                  </a:moveTo>
                  <a:lnTo>
                    <a:pt x="50" y="125"/>
                  </a:lnTo>
                  <a:lnTo>
                    <a:pt x="57" y="141"/>
                  </a:lnTo>
                  <a:lnTo>
                    <a:pt x="58" y="134"/>
                  </a:lnTo>
                  <a:lnTo>
                    <a:pt x="60" y="131"/>
                  </a:lnTo>
                  <a:lnTo>
                    <a:pt x="58" y="127"/>
                  </a:lnTo>
                  <a:lnTo>
                    <a:pt x="58" y="128"/>
                  </a:lnTo>
                  <a:lnTo>
                    <a:pt x="55" y="130"/>
                  </a:lnTo>
                  <a:lnTo>
                    <a:pt x="55" y="128"/>
                  </a:lnTo>
                  <a:lnTo>
                    <a:pt x="55" y="125"/>
                  </a:lnTo>
                  <a:lnTo>
                    <a:pt x="55" y="123"/>
                  </a:lnTo>
                  <a:lnTo>
                    <a:pt x="53" y="125"/>
                  </a:lnTo>
                  <a:lnTo>
                    <a:pt x="50" y="125"/>
                  </a:lnTo>
                  <a:close/>
                  <a:moveTo>
                    <a:pt x="342" y="27"/>
                  </a:moveTo>
                  <a:lnTo>
                    <a:pt x="342" y="27"/>
                  </a:lnTo>
                  <a:lnTo>
                    <a:pt x="342" y="26"/>
                  </a:lnTo>
                  <a:lnTo>
                    <a:pt x="336" y="19"/>
                  </a:lnTo>
                  <a:lnTo>
                    <a:pt x="336" y="18"/>
                  </a:lnTo>
                  <a:lnTo>
                    <a:pt x="329" y="16"/>
                  </a:lnTo>
                  <a:lnTo>
                    <a:pt x="325" y="16"/>
                  </a:lnTo>
                  <a:lnTo>
                    <a:pt x="329" y="19"/>
                  </a:lnTo>
                  <a:lnTo>
                    <a:pt x="334" y="22"/>
                  </a:lnTo>
                  <a:lnTo>
                    <a:pt x="336" y="24"/>
                  </a:lnTo>
                  <a:lnTo>
                    <a:pt x="342" y="26"/>
                  </a:lnTo>
                  <a:lnTo>
                    <a:pt x="342" y="27"/>
                  </a:lnTo>
                  <a:close/>
                  <a:moveTo>
                    <a:pt x="82" y="40"/>
                  </a:moveTo>
                  <a:lnTo>
                    <a:pt x="82" y="40"/>
                  </a:lnTo>
                  <a:lnTo>
                    <a:pt x="69" y="49"/>
                  </a:lnTo>
                  <a:lnTo>
                    <a:pt x="71" y="51"/>
                  </a:lnTo>
                  <a:lnTo>
                    <a:pt x="72" y="51"/>
                  </a:lnTo>
                  <a:lnTo>
                    <a:pt x="82" y="45"/>
                  </a:lnTo>
                  <a:lnTo>
                    <a:pt x="82" y="40"/>
                  </a:lnTo>
                  <a:close/>
                  <a:moveTo>
                    <a:pt x="222" y="38"/>
                  </a:moveTo>
                  <a:lnTo>
                    <a:pt x="222" y="38"/>
                  </a:lnTo>
                  <a:lnTo>
                    <a:pt x="224" y="37"/>
                  </a:lnTo>
                  <a:lnTo>
                    <a:pt x="232" y="32"/>
                  </a:lnTo>
                  <a:lnTo>
                    <a:pt x="233" y="30"/>
                  </a:lnTo>
                  <a:lnTo>
                    <a:pt x="247" y="19"/>
                  </a:lnTo>
                  <a:lnTo>
                    <a:pt x="247" y="18"/>
                  </a:lnTo>
                  <a:lnTo>
                    <a:pt x="235" y="27"/>
                  </a:lnTo>
                  <a:lnTo>
                    <a:pt x="222" y="38"/>
                  </a:lnTo>
                  <a:close/>
                  <a:moveTo>
                    <a:pt x="50" y="89"/>
                  </a:moveTo>
                  <a:lnTo>
                    <a:pt x="50" y="89"/>
                  </a:lnTo>
                  <a:lnTo>
                    <a:pt x="49" y="89"/>
                  </a:lnTo>
                  <a:lnTo>
                    <a:pt x="49" y="90"/>
                  </a:lnTo>
                  <a:lnTo>
                    <a:pt x="47" y="98"/>
                  </a:lnTo>
                  <a:lnTo>
                    <a:pt x="47" y="100"/>
                  </a:lnTo>
                  <a:lnTo>
                    <a:pt x="52" y="103"/>
                  </a:lnTo>
                  <a:lnTo>
                    <a:pt x="50" y="89"/>
                  </a:lnTo>
                  <a:close/>
                  <a:moveTo>
                    <a:pt x="45" y="68"/>
                  </a:moveTo>
                  <a:lnTo>
                    <a:pt x="45" y="68"/>
                  </a:lnTo>
                  <a:lnTo>
                    <a:pt x="42" y="75"/>
                  </a:lnTo>
                  <a:lnTo>
                    <a:pt x="39" y="81"/>
                  </a:lnTo>
                  <a:lnTo>
                    <a:pt x="38" y="82"/>
                  </a:lnTo>
                  <a:lnTo>
                    <a:pt x="39" y="86"/>
                  </a:lnTo>
                  <a:lnTo>
                    <a:pt x="45" y="73"/>
                  </a:lnTo>
                  <a:lnTo>
                    <a:pt x="47" y="70"/>
                  </a:lnTo>
                  <a:lnTo>
                    <a:pt x="45" y="68"/>
                  </a:lnTo>
                  <a:close/>
                  <a:moveTo>
                    <a:pt x="260" y="56"/>
                  </a:moveTo>
                  <a:lnTo>
                    <a:pt x="260" y="56"/>
                  </a:lnTo>
                  <a:lnTo>
                    <a:pt x="258" y="56"/>
                  </a:lnTo>
                  <a:lnTo>
                    <a:pt x="257" y="65"/>
                  </a:lnTo>
                  <a:lnTo>
                    <a:pt x="257" y="67"/>
                  </a:lnTo>
                  <a:lnTo>
                    <a:pt x="263" y="63"/>
                  </a:lnTo>
                  <a:lnTo>
                    <a:pt x="260" y="56"/>
                  </a:lnTo>
                  <a:close/>
                  <a:moveTo>
                    <a:pt x="164" y="133"/>
                  </a:moveTo>
                  <a:lnTo>
                    <a:pt x="164" y="133"/>
                  </a:lnTo>
                  <a:lnTo>
                    <a:pt x="161" y="123"/>
                  </a:lnTo>
                  <a:lnTo>
                    <a:pt x="156" y="125"/>
                  </a:lnTo>
                  <a:lnTo>
                    <a:pt x="161" y="136"/>
                  </a:lnTo>
                  <a:lnTo>
                    <a:pt x="164" y="133"/>
                  </a:lnTo>
                  <a:close/>
                  <a:moveTo>
                    <a:pt x="213" y="41"/>
                  </a:moveTo>
                  <a:lnTo>
                    <a:pt x="213" y="41"/>
                  </a:lnTo>
                  <a:lnTo>
                    <a:pt x="206" y="37"/>
                  </a:lnTo>
                  <a:lnTo>
                    <a:pt x="199" y="32"/>
                  </a:lnTo>
                  <a:lnTo>
                    <a:pt x="189" y="27"/>
                  </a:lnTo>
                  <a:lnTo>
                    <a:pt x="184" y="26"/>
                  </a:lnTo>
                  <a:lnTo>
                    <a:pt x="184" y="27"/>
                  </a:lnTo>
                  <a:lnTo>
                    <a:pt x="197" y="32"/>
                  </a:lnTo>
                  <a:lnTo>
                    <a:pt x="202" y="35"/>
                  </a:lnTo>
                  <a:lnTo>
                    <a:pt x="206" y="38"/>
                  </a:lnTo>
                  <a:lnTo>
                    <a:pt x="210" y="41"/>
                  </a:lnTo>
                  <a:lnTo>
                    <a:pt x="211" y="41"/>
                  </a:lnTo>
                  <a:lnTo>
                    <a:pt x="213" y="41"/>
                  </a:lnTo>
                  <a:close/>
                  <a:moveTo>
                    <a:pt x="265" y="41"/>
                  </a:moveTo>
                  <a:lnTo>
                    <a:pt x="265" y="41"/>
                  </a:lnTo>
                  <a:lnTo>
                    <a:pt x="262" y="45"/>
                  </a:lnTo>
                  <a:lnTo>
                    <a:pt x="260" y="46"/>
                  </a:lnTo>
                  <a:lnTo>
                    <a:pt x="262" y="51"/>
                  </a:lnTo>
                  <a:lnTo>
                    <a:pt x="268" y="46"/>
                  </a:lnTo>
                  <a:lnTo>
                    <a:pt x="266" y="43"/>
                  </a:lnTo>
                  <a:lnTo>
                    <a:pt x="265" y="41"/>
                  </a:lnTo>
                  <a:close/>
                  <a:moveTo>
                    <a:pt x="150" y="57"/>
                  </a:moveTo>
                  <a:lnTo>
                    <a:pt x="150" y="57"/>
                  </a:lnTo>
                  <a:lnTo>
                    <a:pt x="148" y="54"/>
                  </a:lnTo>
                  <a:lnTo>
                    <a:pt x="145" y="54"/>
                  </a:lnTo>
                  <a:lnTo>
                    <a:pt x="139" y="54"/>
                  </a:lnTo>
                  <a:lnTo>
                    <a:pt x="137" y="54"/>
                  </a:lnTo>
                  <a:lnTo>
                    <a:pt x="137" y="59"/>
                  </a:lnTo>
                  <a:lnTo>
                    <a:pt x="150" y="57"/>
                  </a:lnTo>
                  <a:close/>
                  <a:moveTo>
                    <a:pt x="388" y="65"/>
                  </a:moveTo>
                  <a:lnTo>
                    <a:pt x="388" y="65"/>
                  </a:lnTo>
                  <a:lnTo>
                    <a:pt x="388" y="63"/>
                  </a:lnTo>
                  <a:lnTo>
                    <a:pt x="380" y="49"/>
                  </a:lnTo>
                  <a:lnTo>
                    <a:pt x="380" y="48"/>
                  </a:lnTo>
                  <a:lnTo>
                    <a:pt x="378" y="48"/>
                  </a:lnTo>
                  <a:lnTo>
                    <a:pt x="378" y="49"/>
                  </a:lnTo>
                  <a:lnTo>
                    <a:pt x="380" y="56"/>
                  </a:lnTo>
                  <a:lnTo>
                    <a:pt x="382" y="57"/>
                  </a:lnTo>
                  <a:lnTo>
                    <a:pt x="386" y="63"/>
                  </a:lnTo>
                  <a:lnTo>
                    <a:pt x="388" y="65"/>
                  </a:lnTo>
                  <a:close/>
                  <a:moveTo>
                    <a:pt x="244" y="54"/>
                  </a:moveTo>
                  <a:lnTo>
                    <a:pt x="244" y="54"/>
                  </a:lnTo>
                  <a:lnTo>
                    <a:pt x="241" y="59"/>
                  </a:lnTo>
                  <a:lnTo>
                    <a:pt x="240" y="62"/>
                  </a:lnTo>
                  <a:lnTo>
                    <a:pt x="241" y="68"/>
                  </a:lnTo>
                  <a:lnTo>
                    <a:pt x="241" y="70"/>
                  </a:lnTo>
                  <a:lnTo>
                    <a:pt x="246" y="60"/>
                  </a:lnTo>
                  <a:lnTo>
                    <a:pt x="244" y="54"/>
                  </a:lnTo>
                  <a:close/>
                  <a:moveTo>
                    <a:pt x="293" y="24"/>
                  </a:moveTo>
                  <a:lnTo>
                    <a:pt x="293" y="24"/>
                  </a:lnTo>
                  <a:lnTo>
                    <a:pt x="285" y="26"/>
                  </a:lnTo>
                  <a:lnTo>
                    <a:pt x="282" y="29"/>
                  </a:lnTo>
                  <a:lnTo>
                    <a:pt x="293" y="29"/>
                  </a:lnTo>
                  <a:lnTo>
                    <a:pt x="293" y="24"/>
                  </a:lnTo>
                  <a:close/>
                  <a:moveTo>
                    <a:pt x="383" y="35"/>
                  </a:moveTo>
                  <a:lnTo>
                    <a:pt x="383" y="35"/>
                  </a:lnTo>
                  <a:lnTo>
                    <a:pt x="374" y="26"/>
                  </a:lnTo>
                  <a:lnTo>
                    <a:pt x="367" y="19"/>
                  </a:lnTo>
                  <a:lnTo>
                    <a:pt x="361" y="16"/>
                  </a:lnTo>
                  <a:lnTo>
                    <a:pt x="345" y="8"/>
                  </a:lnTo>
                  <a:lnTo>
                    <a:pt x="355" y="13"/>
                  </a:lnTo>
                  <a:lnTo>
                    <a:pt x="366" y="19"/>
                  </a:lnTo>
                  <a:lnTo>
                    <a:pt x="375" y="27"/>
                  </a:lnTo>
                  <a:lnTo>
                    <a:pt x="383" y="35"/>
                  </a:lnTo>
                  <a:close/>
                  <a:moveTo>
                    <a:pt x="246" y="125"/>
                  </a:moveTo>
                  <a:lnTo>
                    <a:pt x="246" y="125"/>
                  </a:lnTo>
                  <a:lnTo>
                    <a:pt x="249" y="122"/>
                  </a:lnTo>
                  <a:lnTo>
                    <a:pt x="251" y="119"/>
                  </a:lnTo>
                  <a:lnTo>
                    <a:pt x="252" y="116"/>
                  </a:lnTo>
                  <a:lnTo>
                    <a:pt x="251" y="112"/>
                  </a:lnTo>
                  <a:lnTo>
                    <a:pt x="249" y="117"/>
                  </a:lnTo>
                  <a:lnTo>
                    <a:pt x="247" y="119"/>
                  </a:lnTo>
                  <a:lnTo>
                    <a:pt x="247" y="117"/>
                  </a:lnTo>
                  <a:lnTo>
                    <a:pt x="249" y="116"/>
                  </a:lnTo>
                  <a:lnTo>
                    <a:pt x="247" y="116"/>
                  </a:lnTo>
                  <a:lnTo>
                    <a:pt x="246" y="119"/>
                  </a:lnTo>
                  <a:lnTo>
                    <a:pt x="244" y="122"/>
                  </a:lnTo>
                  <a:lnTo>
                    <a:pt x="246" y="125"/>
                  </a:lnTo>
                  <a:close/>
                  <a:moveTo>
                    <a:pt x="47" y="103"/>
                  </a:moveTo>
                  <a:lnTo>
                    <a:pt x="47" y="103"/>
                  </a:lnTo>
                  <a:lnTo>
                    <a:pt x="45" y="103"/>
                  </a:lnTo>
                  <a:lnTo>
                    <a:pt x="47" y="109"/>
                  </a:lnTo>
                  <a:lnTo>
                    <a:pt x="50" y="116"/>
                  </a:lnTo>
                  <a:lnTo>
                    <a:pt x="52" y="114"/>
                  </a:lnTo>
                  <a:lnTo>
                    <a:pt x="52" y="112"/>
                  </a:lnTo>
                  <a:lnTo>
                    <a:pt x="52" y="109"/>
                  </a:lnTo>
                  <a:lnTo>
                    <a:pt x="52" y="108"/>
                  </a:lnTo>
                  <a:lnTo>
                    <a:pt x="47" y="103"/>
                  </a:lnTo>
                  <a:close/>
                  <a:moveTo>
                    <a:pt x="135" y="100"/>
                  </a:moveTo>
                  <a:lnTo>
                    <a:pt x="135" y="100"/>
                  </a:lnTo>
                  <a:lnTo>
                    <a:pt x="140" y="101"/>
                  </a:lnTo>
                  <a:lnTo>
                    <a:pt x="146" y="103"/>
                  </a:lnTo>
                  <a:lnTo>
                    <a:pt x="145" y="101"/>
                  </a:lnTo>
                  <a:lnTo>
                    <a:pt x="143" y="101"/>
                  </a:lnTo>
                  <a:lnTo>
                    <a:pt x="142" y="98"/>
                  </a:lnTo>
                  <a:lnTo>
                    <a:pt x="142" y="97"/>
                  </a:lnTo>
                  <a:lnTo>
                    <a:pt x="143" y="92"/>
                  </a:lnTo>
                  <a:lnTo>
                    <a:pt x="143" y="90"/>
                  </a:lnTo>
                  <a:lnTo>
                    <a:pt x="137" y="97"/>
                  </a:lnTo>
                  <a:lnTo>
                    <a:pt x="135" y="100"/>
                  </a:lnTo>
                  <a:close/>
                  <a:moveTo>
                    <a:pt x="285" y="60"/>
                  </a:moveTo>
                  <a:lnTo>
                    <a:pt x="285" y="60"/>
                  </a:lnTo>
                  <a:lnTo>
                    <a:pt x="282" y="60"/>
                  </a:lnTo>
                  <a:lnTo>
                    <a:pt x="281" y="62"/>
                  </a:lnTo>
                  <a:lnTo>
                    <a:pt x="281" y="63"/>
                  </a:lnTo>
                  <a:lnTo>
                    <a:pt x="281" y="67"/>
                  </a:lnTo>
                  <a:lnTo>
                    <a:pt x="282" y="70"/>
                  </a:lnTo>
                  <a:lnTo>
                    <a:pt x="287" y="63"/>
                  </a:lnTo>
                  <a:lnTo>
                    <a:pt x="285" y="60"/>
                  </a:lnTo>
                  <a:close/>
                  <a:moveTo>
                    <a:pt x="326" y="21"/>
                  </a:moveTo>
                  <a:lnTo>
                    <a:pt x="326" y="21"/>
                  </a:lnTo>
                  <a:lnTo>
                    <a:pt x="323" y="19"/>
                  </a:lnTo>
                  <a:lnTo>
                    <a:pt x="317" y="18"/>
                  </a:lnTo>
                  <a:lnTo>
                    <a:pt x="311" y="16"/>
                  </a:lnTo>
                  <a:lnTo>
                    <a:pt x="306" y="16"/>
                  </a:lnTo>
                  <a:lnTo>
                    <a:pt x="311" y="19"/>
                  </a:lnTo>
                  <a:lnTo>
                    <a:pt x="312" y="19"/>
                  </a:lnTo>
                  <a:lnTo>
                    <a:pt x="318" y="19"/>
                  </a:lnTo>
                  <a:lnTo>
                    <a:pt x="322" y="19"/>
                  </a:lnTo>
                  <a:lnTo>
                    <a:pt x="323" y="21"/>
                  </a:lnTo>
                  <a:lnTo>
                    <a:pt x="326" y="21"/>
                  </a:lnTo>
                  <a:close/>
                  <a:moveTo>
                    <a:pt x="363" y="100"/>
                  </a:moveTo>
                  <a:lnTo>
                    <a:pt x="363" y="100"/>
                  </a:lnTo>
                  <a:lnTo>
                    <a:pt x="361" y="101"/>
                  </a:lnTo>
                  <a:lnTo>
                    <a:pt x="358" y="111"/>
                  </a:lnTo>
                  <a:lnTo>
                    <a:pt x="358" y="112"/>
                  </a:lnTo>
                  <a:lnTo>
                    <a:pt x="359" y="114"/>
                  </a:lnTo>
                  <a:lnTo>
                    <a:pt x="364" y="103"/>
                  </a:lnTo>
                  <a:lnTo>
                    <a:pt x="364" y="101"/>
                  </a:lnTo>
                  <a:lnTo>
                    <a:pt x="363" y="100"/>
                  </a:lnTo>
                  <a:close/>
                  <a:moveTo>
                    <a:pt x="238" y="51"/>
                  </a:moveTo>
                  <a:lnTo>
                    <a:pt x="238" y="51"/>
                  </a:lnTo>
                  <a:lnTo>
                    <a:pt x="230" y="56"/>
                  </a:lnTo>
                  <a:lnTo>
                    <a:pt x="228" y="59"/>
                  </a:lnTo>
                  <a:lnTo>
                    <a:pt x="228" y="62"/>
                  </a:lnTo>
                  <a:lnTo>
                    <a:pt x="230" y="60"/>
                  </a:lnTo>
                  <a:lnTo>
                    <a:pt x="236" y="56"/>
                  </a:lnTo>
                  <a:lnTo>
                    <a:pt x="236" y="52"/>
                  </a:lnTo>
                  <a:lnTo>
                    <a:pt x="238" y="51"/>
                  </a:lnTo>
                  <a:close/>
                  <a:moveTo>
                    <a:pt x="282" y="34"/>
                  </a:moveTo>
                  <a:lnTo>
                    <a:pt x="282" y="34"/>
                  </a:lnTo>
                  <a:lnTo>
                    <a:pt x="284" y="37"/>
                  </a:lnTo>
                  <a:lnTo>
                    <a:pt x="285" y="37"/>
                  </a:lnTo>
                  <a:lnTo>
                    <a:pt x="288" y="35"/>
                  </a:lnTo>
                  <a:lnTo>
                    <a:pt x="292" y="32"/>
                  </a:lnTo>
                  <a:lnTo>
                    <a:pt x="282" y="34"/>
                  </a:lnTo>
                  <a:close/>
                  <a:moveTo>
                    <a:pt x="247" y="101"/>
                  </a:moveTo>
                  <a:lnTo>
                    <a:pt x="247" y="101"/>
                  </a:lnTo>
                  <a:lnTo>
                    <a:pt x="244" y="114"/>
                  </a:lnTo>
                  <a:lnTo>
                    <a:pt x="249" y="109"/>
                  </a:lnTo>
                  <a:lnTo>
                    <a:pt x="249" y="108"/>
                  </a:lnTo>
                  <a:lnTo>
                    <a:pt x="247" y="101"/>
                  </a:lnTo>
                  <a:close/>
                  <a:moveTo>
                    <a:pt x="164" y="123"/>
                  </a:moveTo>
                  <a:lnTo>
                    <a:pt x="164" y="123"/>
                  </a:lnTo>
                  <a:lnTo>
                    <a:pt x="167" y="131"/>
                  </a:lnTo>
                  <a:lnTo>
                    <a:pt x="169" y="131"/>
                  </a:lnTo>
                  <a:lnTo>
                    <a:pt x="169" y="130"/>
                  </a:lnTo>
                  <a:lnTo>
                    <a:pt x="170" y="127"/>
                  </a:lnTo>
                  <a:lnTo>
                    <a:pt x="167" y="123"/>
                  </a:lnTo>
                  <a:lnTo>
                    <a:pt x="164" y="123"/>
                  </a:lnTo>
                  <a:close/>
                  <a:moveTo>
                    <a:pt x="268" y="51"/>
                  </a:moveTo>
                  <a:lnTo>
                    <a:pt x="268" y="51"/>
                  </a:lnTo>
                  <a:lnTo>
                    <a:pt x="262" y="54"/>
                  </a:lnTo>
                  <a:lnTo>
                    <a:pt x="265" y="60"/>
                  </a:lnTo>
                  <a:lnTo>
                    <a:pt x="268" y="56"/>
                  </a:lnTo>
                  <a:lnTo>
                    <a:pt x="268" y="51"/>
                  </a:lnTo>
                  <a:close/>
                  <a:moveTo>
                    <a:pt x="175" y="76"/>
                  </a:moveTo>
                  <a:lnTo>
                    <a:pt x="175" y="76"/>
                  </a:lnTo>
                  <a:lnTo>
                    <a:pt x="173" y="75"/>
                  </a:lnTo>
                  <a:lnTo>
                    <a:pt x="169" y="68"/>
                  </a:lnTo>
                  <a:lnTo>
                    <a:pt x="167" y="68"/>
                  </a:lnTo>
                  <a:lnTo>
                    <a:pt x="170" y="76"/>
                  </a:lnTo>
                  <a:lnTo>
                    <a:pt x="175" y="76"/>
                  </a:lnTo>
                  <a:close/>
                  <a:moveTo>
                    <a:pt x="352" y="46"/>
                  </a:moveTo>
                  <a:lnTo>
                    <a:pt x="352" y="46"/>
                  </a:lnTo>
                  <a:lnTo>
                    <a:pt x="347" y="43"/>
                  </a:lnTo>
                  <a:lnTo>
                    <a:pt x="347" y="52"/>
                  </a:lnTo>
                  <a:lnTo>
                    <a:pt x="350" y="51"/>
                  </a:lnTo>
                  <a:lnTo>
                    <a:pt x="352" y="49"/>
                  </a:lnTo>
                  <a:lnTo>
                    <a:pt x="352" y="46"/>
                  </a:lnTo>
                  <a:close/>
                  <a:moveTo>
                    <a:pt x="342" y="79"/>
                  </a:moveTo>
                  <a:lnTo>
                    <a:pt x="342" y="79"/>
                  </a:lnTo>
                  <a:lnTo>
                    <a:pt x="341" y="82"/>
                  </a:lnTo>
                  <a:lnTo>
                    <a:pt x="339" y="84"/>
                  </a:lnTo>
                  <a:lnTo>
                    <a:pt x="336" y="84"/>
                  </a:lnTo>
                  <a:lnTo>
                    <a:pt x="336" y="86"/>
                  </a:lnTo>
                  <a:lnTo>
                    <a:pt x="337" y="87"/>
                  </a:lnTo>
                  <a:lnTo>
                    <a:pt x="341" y="87"/>
                  </a:lnTo>
                  <a:lnTo>
                    <a:pt x="342" y="87"/>
                  </a:lnTo>
                  <a:lnTo>
                    <a:pt x="344" y="84"/>
                  </a:lnTo>
                  <a:lnTo>
                    <a:pt x="344" y="82"/>
                  </a:lnTo>
                  <a:lnTo>
                    <a:pt x="342" y="79"/>
                  </a:lnTo>
                  <a:close/>
                  <a:moveTo>
                    <a:pt x="356" y="59"/>
                  </a:moveTo>
                  <a:lnTo>
                    <a:pt x="356" y="59"/>
                  </a:lnTo>
                  <a:lnTo>
                    <a:pt x="356" y="52"/>
                  </a:lnTo>
                  <a:lnTo>
                    <a:pt x="353" y="54"/>
                  </a:lnTo>
                  <a:lnTo>
                    <a:pt x="353" y="56"/>
                  </a:lnTo>
                  <a:lnTo>
                    <a:pt x="352" y="60"/>
                  </a:lnTo>
                  <a:lnTo>
                    <a:pt x="352" y="63"/>
                  </a:lnTo>
                  <a:lnTo>
                    <a:pt x="356" y="59"/>
                  </a:lnTo>
                  <a:close/>
                  <a:moveTo>
                    <a:pt x="143" y="27"/>
                  </a:moveTo>
                  <a:lnTo>
                    <a:pt x="143" y="27"/>
                  </a:lnTo>
                  <a:lnTo>
                    <a:pt x="143" y="29"/>
                  </a:lnTo>
                  <a:lnTo>
                    <a:pt x="145" y="29"/>
                  </a:lnTo>
                  <a:lnTo>
                    <a:pt x="161" y="32"/>
                  </a:lnTo>
                  <a:lnTo>
                    <a:pt x="162" y="30"/>
                  </a:lnTo>
                  <a:lnTo>
                    <a:pt x="158" y="29"/>
                  </a:lnTo>
                  <a:lnTo>
                    <a:pt x="154" y="29"/>
                  </a:lnTo>
                  <a:lnTo>
                    <a:pt x="148" y="27"/>
                  </a:lnTo>
                  <a:lnTo>
                    <a:pt x="143" y="27"/>
                  </a:lnTo>
                  <a:close/>
                  <a:moveTo>
                    <a:pt x="227" y="106"/>
                  </a:moveTo>
                  <a:lnTo>
                    <a:pt x="227" y="106"/>
                  </a:lnTo>
                  <a:lnTo>
                    <a:pt x="228" y="106"/>
                  </a:lnTo>
                  <a:lnTo>
                    <a:pt x="232" y="103"/>
                  </a:lnTo>
                  <a:lnTo>
                    <a:pt x="233" y="101"/>
                  </a:lnTo>
                  <a:lnTo>
                    <a:pt x="235" y="92"/>
                  </a:lnTo>
                  <a:lnTo>
                    <a:pt x="235" y="90"/>
                  </a:lnTo>
                  <a:lnTo>
                    <a:pt x="233" y="92"/>
                  </a:lnTo>
                  <a:lnTo>
                    <a:pt x="227" y="106"/>
                  </a:lnTo>
                  <a:close/>
                  <a:moveTo>
                    <a:pt x="99" y="34"/>
                  </a:moveTo>
                  <a:lnTo>
                    <a:pt x="99" y="34"/>
                  </a:lnTo>
                  <a:lnTo>
                    <a:pt x="99" y="32"/>
                  </a:lnTo>
                  <a:lnTo>
                    <a:pt x="96" y="34"/>
                  </a:lnTo>
                  <a:lnTo>
                    <a:pt x="87" y="37"/>
                  </a:lnTo>
                  <a:lnTo>
                    <a:pt x="90" y="40"/>
                  </a:lnTo>
                  <a:lnTo>
                    <a:pt x="94" y="37"/>
                  </a:lnTo>
                  <a:lnTo>
                    <a:pt x="99" y="34"/>
                  </a:lnTo>
                  <a:close/>
                  <a:moveTo>
                    <a:pt x="221" y="101"/>
                  </a:moveTo>
                  <a:lnTo>
                    <a:pt x="221" y="101"/>
                  </a:lnTo>
                  <a:lnTo>
                    <a:pt x="219" y="103"/>
                  </a:lnTo>
                  <a:lnTo>
                    <a:pt x="219" y="106"/>
                  </a:lnTo>
                  <a:lnTo>
                    <a:pt x="221" y="109"/>
                  </a:lnTo>
                  <a:lnTo>
                    <a:pt x="221" y="112"/>
                  </a:lnTo>
                  <a:lnTo>
                    <a:pt x="224" y="108"/>
                  </a:lnTo>
                  <a:lnTo>
                    <a:pt x="224" y="106"/>
                  </a:lnTo>
                  <a:lnTo>
                    <a:pt x="221" y="101"/>
                  </a:lnTo>
                  <a:close/>
                  <a:moveTo>
                    <a:pt x="124" y="65"/>
                  </a:moveTo>
                  <a:lnTo>
                    <a:pt x="124" y="65"/>
                  </a:lnTo>
                  <a:lnTo>
                    <a:pt x="120" y="65"/>
                  </a:lnTo>
                  <a:lnTo>
                    <a:pt x="118" y="65"/>
                  </a:lnTo>
                  <a:lnTo>
                    <a:pt x="120" y="70"/>
                  </a:lnTo>
                  <a:lnTo>
                    <a:pt x="121" y="71"/>
                  </a:lnTo>
                  <a:lnTo>
                    <a:pt x="124" y="71"/>
                  </a:lnTo>
                  <a:lnTo>
                    <a:pt x="124" y="70"/>
                  </a:lnTo>
                  <a:lnTo>
                    <a:pt x="124" y="65"/>
                  </a:lnTo>
                  <a:close/>
                  <a:moveTo>
                    <a:pt x="173" y="104"/>
                  </a:moveTo>
                  <a:lnTo>
                    <a:pt x="173" y="104"/>
                  </a:lnTo>
                  <a:lnTo>
                    <a:pt x="167" y="111"/>
                  </a:lnTo>
                  <a:lnTo>
                    <a:pt x="173" y="112"/>
                  </a:lnTo>
                  <a:lnTo>
                    <a:pt x="175" y="106"/>
                  </a:lnTo>
                  <a:lnTo>
                    <a:pt x="173" y="104"/>
                  </a:lnTo>
                  <a:close/>
                  <a:moveTo>
                    <a:pt x="230" y="122"/>
                  </a:moveTo>
                  <a:lnTo>
                    <a:pt x="230" y="122"/>
                  </a:lnTo>
                  <a:lnTo>
                    <a:pt x="225" y="127"/>
                  </a:lnTo>
                  <a:lnTo>
                    <a:pt x="225" y="128"/>
                  </a:lnTo>
                  <a:lnTo>
                    <a:pt x="227" y="133"/>
                  </a:lnTo>
                  <a:lnTo>
                    <a:pt x="228" y="134"/>
                  </a:lnTo>
                  <a:lnTo>
                    <a:pt x="230" y="122"/>
                  </a:lnTo>
                  <a:close/>
                  <a:moveTo>
                    <a:pt x="288" y="68"/>
                  </a:moveTo>
                  <a:lnTo>
                    <a:pt x="288" y="68"/>
                  </a:lnTo>
                  <a:lnTo>
                    <a:pt x="285" y="71"/>
                  </a:lnTo>
                  <a:lnTo>
                    <a:pt x="282" y="75"/>
                  </a:lnTo>
                  <a:lnTo>
                    <a:pt x="290" y="75"/>
                  </a:lnTo>
                  <a:lnTo>
                    <a:pt x="288" y="68"/>
                  </a:lnTo>
                  <a:close/>
                  <a:moveTo>
                    <a:pt x="339" y="71"/>
                  </a:moveTo>
                  <a:lnTo>
                    <a:pt x="339" y="71"/>
                  </a:lnTo>
                  <a:lnTo>
                    <a:pt x="339" y="68"/>
                  </a:lnTo>
                  <a:lnTo>
                    <a:pt x="337" y="65"/>
                  </a:lnTo>
                  <a:lnTo>
                    <a:pt x="336" y="62"/>
                  </a:lnTo>
                  <a:lnTo>
                    <a:pt x="336" y="63"/>
                  </a:lnTo>
                  <a:lnTo>
                    <a:pt x="336" y="67"/>
                  </a:lnTo>
                  <a:lnTo>
                    <a:pt x="336" y="70"/>
                  </a:lnTo>
                  <a:lnTo>
                    <a:pt x="336" y="71"/>
                  </a:lnTo>
                  <a:lnTo>
                    <a:pt x="339" y="71"/>
                  </a:lnTo>
                  <a:close/>
                  <a:moveTo>
                    <a:pt x="295" y="89"/>
                  </a:moveTo>
                  <a:lnTo>
                    <a:pt x="295" y="89"/>
                  </a:lnTo>
                  <a:lnTo>
                    <a:pt x="292" y="92"/>
                  </a:lnTo>
                  <a:lnTo>
                    <a:pt x="287" y="98"/>
                  </a:lnTo>
                  <a:lnTo>
                    <a:pt x="287" y="100"/>
                  </a:lnTo>
                  <a:lnTo>
                    <a:pt x="296" y="93"/>
                  </a:lnTo>
                  <a:lnTo>
                    <a:pt x="295" y="89"/>
                  </a:lnTo>
                  <a:close/>
                  <a:moveTo>
                    <a:pt x="146" y="45"/>
                  </a:moveTo>
                  <a:lnTo>
                    <a:pt x="146" y="45"/>
                  </a:lnTo>
                  <a:lnTo>
                    <a:pt x="140" y="45"/>
                  </a:lnTo>
                  <a:lnTo>
                    <a:pt x="148" y="49"/>
                  </a:lnTo>
                  <a:lnTo>
                    <a:pt x="150" y="51"/>
                  </a:lnTo>
                  <a:lnTo>
                    <a:pt x="146" y="45"/>
                  </a:lnTo>
                  <a:close/>
                  <a:moveTo>
                    <a:pt x="273" y="86"/>
                  </a:moveTo>
                  <a:lnTo>
                    <a:pt x="273" y="86"/>
                  </a:lnTo>
                  <a:lnTo>
                    <a:pt x="276" y="82"/>
                  </a:lnTo>
                  <a:lnTo>
                    <a:pt x="279" y="79"/>
                  </a:lnTo>
                  <a:lnTo>
                    <a:pt x="277" y="78"/>
                  </a:lnTo>
                  <a:lnTo>
                    <a:pt x="276" y="78"/>
                  </a:lnTo>
                  <a:lnTo>
                    <a:pt x="274" y="79"/>
                  </a:lnTo>
                  <a:lnTo>
                    <a:pt x="273" y="81"/>
                  </a:lnTo>
                  <a:lnTo>
                    <a:pt x="273" y="82"/>
                  </a:lnTo>
                  <a:lnTo>
                    <a:pt x="273" y="86"/>
                  </a:lnTo>
                  <a:close/>
                  <a:moveTo>
                    <a:pt x="31" y="125"/>
                  </a:moveTo>
                  <a:lnTo>
                    <a:pt x="31" y="125"/>
                  </a:lnTo>
                  <a:lnTo>
                    <a:pt x="33" y="125"/>
                  </a:lnTo>
                  <a:lnTo>
                    <a:pt x="33" y="123"/>
                  </a:lnTo>
                  <a:lnTo>
                    <a:pt x="36" y="117"/>
                  </a:lnTo>
                  <a:lnTo>
                    <a:pt x="36" y="116"/>
                  </a:lnTo>
                  <a:lnTo>
                    <a:pt x="34" y="112"/>
                  </a:lnTo>
                  <a:lnTo>
                    <a:pt x="31" y="123"/>
                  </a:lnTo>
                  <a:lnTo>
                    <a:pt x="31" y="125"/>
                  </a:lnTo>
                  <a:close/>
                  <a:moveTo>
                    <a:pt x="71" y="109"/>
                  </a:moveTo>
                  <a:lnTo>
                    <a:pt x="71" y="109"/>
                  </a:lnTo>
                  <a:lnTo>
                    <a:pt x="72" y="106"/>
                  </a:lnTo>
                  <a:lnTo>
                    <a:pt x="71" y="101"/>
                  </a:lnTo>
                  <a:lnTo>
                    <a:pt x="71" y="97"/>
                  </a:lnTo>
                  <a:lnTo>
                    <a:pt x="68" y="100"/>
                  </a:lnTo>
                  <a:lnTo>
                    <a:pt x="68" y="101"/>
                  </a:lnTo>
                  <a:lnTo>
                    <a:pt x="71" y="109"/>
                  </a:lnTo>
                  <a:close/>
                  <a:moveTo>
                    <a:pt x="251" y="98"/>
                  </a:moveTo>
                  <a:lnTo>
                    <a:pt x="251" y="98"/>
                  </a:lnTo>
                  <a:lnTo>
                    <a:pt x="252" y="106"/>
                  </a:lnTo>
                  <a:lnTo>
                    <a:pt x="255" y="103"/>
                  </a:lnTo>
                  <a:lnTo>
                    <a:pt x="255" y="98"/>
                  </a:lnTo>
                  <a:lnTo>
                    <a:pt x="251" y="98"/>
                  </a:lnTo>
                  <a:close/>
                  <a:moveTo>
                    <a:pt x="197" y="43"/>
                  </a:moveTo>
                  <a:lnTo>
                    <a:pt x="197" y="43"/>
                  </a:lnTo>
                  <a:lnTo>
                    <a:pt x="199" y="43"/>
                  </a:lnTo>
                  <a:lnTo>
                    <a:pt x="205" y="51"/>
                  </a:lnTo>
                  <a:lnTo>
                    <a:pt x="208" y="52"/>
                  </a:lnTo>
                  <a:lnTo>
                    <a:pt x="211" y="54"/>
                  </a:lnTo>
                  <a:lnTo>
                    <a:pt x="205" y="48"/>
                  </a:lnTo>
                  <a:lnTo>
                    <a:pt x="197" y="43"/>
                  </a:lnTo>
                  <a:close/>
                  <a:moveTo>
                    <a:pt x="116" y="45"/>
                  </a:moveTo>
                  <a:lnTo>
                    <a:pt x="116" y="45"/>
                  </a:lnTo>
                  <a:lnTo>
                    <a:pt x="112" y="45"/>
                  </a:lnTo>
                  <a:lnTo>
                    <a:pt x="110" y="46"/>
                  </a:lnTo>
                  <a:lnTo>
                    <a:pt x="110" y="49"/>
                  </a:lnTo>
                  <a:lnTo>
                    <a:pt x="112" y="49"/>
                  </a:lnTo>
                  <a:lnTo>
                    <a:pt x="113" y="49"/>
                  </a:lnTo>
                  <a:lnTo>
                    <a:pt x="116" y="45"/>
                  </a:lnTo>
                  <a:close/>
                  <a:moveTo>
                    <a:pt x="25" y="133"/>
                  </a:moveTo>
                  <a:lnTo>
                    <a:pt x="25" y="133"/>
                  </a:lnTo>
                  <a:lnTo>
                    <a:pt x="27" y="127"/>
                  </a:lnTo>
                  <a:lnTo>
                    <a:pt x="27" y="125"/>
                  </a:lnTo>
                  <a:lnTo>
                    <a:pt x="25" y="123"/>
                  </a:lnTo>
                  <a:lnTo>
                    <a:pt x="25" y="122"/>
                  </a:lnTo>
                  <a:lnTo>
                    <a:pt x="23" y="117"/>
                  </a:lnTo>
                  <a:lnTo>
                    <a:pt x="23" y="120"/>
                  </a:lnTo>
                  <a:lnTo>
                    <a:pt x="25" y="133"/>
                  </a:lnTo>
                  <a:close/>
                  <a:moveTo>
                    <a:pt x="222" y="87"/>
                  </a:moveTo>
                  <a:lnTo>
                    <a:pt x="222" y="87"/>
                  </a:lnTo>
                  <a:lnTo>
                    <a:pt x="228" y="82"/>
                  </a:lnTo>
                  <a:lnTo>
                    <a:pt x="224" y="78"/>
                  </a:lnTo>
                  <a:lnTo>
                    <a:pt x="222" y="87"/>
                  </a:lnTo>
                  <a:close/>
                  <a:moveTo>
                    <a:pt x="299" y="100"/>
                  </a:moveTo>
                  <a:lnTo>
                    <a:pt x="299" y="100"/>
                  </a:lnTo>
                  <a:lnTo>
                    <a:pt x="298" y="104"/>
                  </a:lnTo>
                  <a:lnTo>
                    <a:pt x="296" y="109"/>
                  </a:lnTo>
                  <a:lnTo>
                    <a:pt x="303" y="108"/>
                  </a:lnTo>
                  <a:lnTo>
                    <a:pt x="299" y="100"/>
                  </a:lnTo>
                  <a:close/>
                  <a:moveTo>
                    <a:pt x="222" y="98"/>
                  </a:moveTo>
                  <a:lnTo>
                    <a:pt x="222" y="98"/>
                  </a:lnTo>
                  <a:lnTo>
                    <a:pt x="225" y="103"/>
                  </a:lnTo>
                  <a:lnTo>
                    <a:pt x="228" y="93"/>
                  </a:lnTo>
                  <a:lnTo>
                    <a:pt x="225" y="95"/>
                  </a:lnTo>
                  <a:lnTo>
                    <a:pt x="222" y="98"/>
                  </a:lnTo>
                  <a:close/>
                  <a:moveTo>
                    <a:pt x="79" y="95"/>
                  </a:moveTo>
                  <a:lnTo>
                    <a:pt x="79" y="95"/>
                  </a:lnTo>
                  <a:lnTo>
                    <a:pt x="74" y="95"/>
                  </a:lnTo>
                  <a:lnTo>
                    <a:pt x="75" y="101"/>
                  </a:lnTo>
                  <a:lnTo>
                    <a:pt x="79" y="97"/>
                  </a:lnTo>
                  <a:lnTo>
                    <a:pt x="79" y="95"/>
                  </a:lnTo>
                  <a:close/>
                  <a:moveTo>
                    <a:pt x="341" y="54"/>
                  </a:moveTo>
                  <a:lnTo>
                    <a:pt x="341" y="54"/>
                  </a:lnTo>
                  <a:lnTo>
                    <a:pt x="341" y="52"/>
                  </a:lnTo>
                  <a:lnTo>
                    <a:pt x="336" y="48"/>
                  </a:lnTo>
                  <a:lnTo>
                    <a:pt x="336" y="49"/>
                  </a:lnTo>
                  <a:lnTo>
                    <a:pt x="337" y="54"/>
                  </a:lnTo>
                  <a:lnTo>
                    <a:pt x="337" y="56"/>
                  </a:lnTo>
                  <a:lnTo>
                    <a:pt x="341" y="54"/>
                  </a:lnTo>
                  <a:close/>
                  <a:moveTo>
                    <a:pt x="329" y="87"/>
                  </a:moveTo>
                  <a:lnTo>
                    <a:pt x="329" y="87"/>
                  </a:lnTo>
                  <a:lnTo>
                    <a:pt x="329" y="89"/>
                  </a:lnTo>
                  <a:lnTo>
                    <a:pt x="329" y="90"/>
                  </a:lnTo>
                  <a:lnTo>
                    <a:pt x="331" y="95"/>
                  </a:lnTo>
                  <a:lnTo>
                    <a:pt x="331" y="97"/>
                  </a:lnTo>
                  <a:lnTo>
                    <a:pt x="333" y="95"/>
                  </a:lnTo>
                  <a:lnTo>
                    <a:pt x="333" y="90"/>
                  </a:lnTo>
                  <a:lnTo>
                    <a:pt x="331" y="89"/>
                  </a:lnTo>
                  <a:lnTo>
                    <a:pt x="329" y="87"/>
                  </a:lnTo>
                  <a:close/>
                  <a:moveTo>
                    <a:pt x="176" y="63"/>
                  </a:moveTo>
                  <a:lnTo>
                    <a:pt x="176" y="63"/>
                  </a:lnTo>
                  <a:lnTo>
                    <a:pt x="176" y="60"/>
                  </a:lnTo>
                  <a:lnTo>
                    <a:pt x="173" y="59"/>
                  </a:lnTo>
                  <a:lnTo>
                    <a:pt x="170" y="63"/>
                  </a:lnTo>
                  <a:lnTo>
                    <a:pt x="176" y="63"/>
                  </a:lnTo>
                  <a:close/>
                  <a:moveTo>
                    <a:pt x="146" y="81"/>
                  </a:moveTo>
                  <a:lnTo>
                    <a:pt x="146" y="81"/>
                  </a:lnTo>
                  <a:lnTo>
                    <a:pt x="143" y="81"/>
                  </a:lnTo>
                  <a:lnTo>
                    <a:pt x="142" y="81"/>
                  </a:lnTo>
                  <a:lnTo>
                    <a:pt x="142" y="86"/>
                  </a:lnTo>
                  <a:lnTo>
                    <a:pt x="145" y="84"/>
                  </a:lnTo>
                  <a:lnTo>
                    <a:pt x="146" y="81"/>
                  </a:lnTo>
                  <a:close/>
                  <a:moveTo>
                    <a:pt x="129" y="54"/>
                  </a:moveTo>
                  <a:lnTo>
                    <a:pt x="129" y="54"/>
                  </a:lnTo>
                  <a:lnTo>
                    <a:pt x="131" y="60"/>
                  </a:lnTo>
                  <a:lnTo>
                    <a:pt x="134" y="59"/>
                  </a:lnTo>
                  <a:lnTo>
                    <a:pt x="132" y="54"/>
                  </a:lnTo>
                  <a:lnTo>
                    <a:pt x="129" y="54"/>
                  </a:lnTo>
                  <a:close/>
                  <a:moveTo>
                    <a:pt x="128" y="92"/>
                  </a:moveTo>
                  <a:lnTo>
                    <a:pt x="128" y="92"/>
                  </a:lnTo>
                  <a:lnTo>
                    <a:pt x="131" y="97"/>
                  </a:lnTo>
                  <a:lnTo>
                    <a:pt x="132" y="98"/>
                  </a:lnTo>
                  <a:lnTo>
                    <a:pt x="132" y="92"/>
                  </a:lnTo>
                  <a:lnTo>
                    <a:pt x="128" y="92"/>
                  </a:lnTo>
                  <a:close/>
                  <a:moveTo>
                    <a:pt x="181" y="65"/>
                  </a:moveTo>
                  <a:lnTo>
                    <a:pt x="181" y="65"/>
                  </a:lnTo>
                  <a:lnTo>
                    <a:pt x="184" y="71"/>
                  </a:lnTo>
                  <a:lnTo>
                    <a:pt x="187" y="65"/>
                  </a:lnTo>
                  <a:lnTo>
                    <a:pt x="184" y="65"/>
                  </a:lnTo>
                  <a:lnTo>
                    <a:pt x="181" y="65"/>
                  </a:lnTo>
                  <a:close/>
                  <a:moveTo>
                    <a:pt x="27" y="89"/>
                  </a:moveTo>
                  <a:lnTo>
                    <a:pt x="27" y="89"/>
                  </a:lnTo>
                  <a:lnTo>
                    <a:pt x="20" y="100"/>
                  </a:lnTo>
                  <a:lnTo>
                    <a:pt x="22" y="100"/>
                  </a:lnTo>
                  <a:lnTo>
                    <a:pt x="27" y="90"/>
                  </a:lnTo>
                  <a:lnTo>
                    <a:pt x="27" y="89"/>
                  </a:lnTo>
                  <a:close/>
                  <a:moveTo>
                    <a:pt x="110" y="38"/>
                  </a:moveTo>
                  <a:lnTo>
                    <a:pt x="110" y="38"/>
                  </a:lnTo>
                  <a:lnTo>
                    <a:pt x="113" y="38"/>
                  </a:lnTo>
                  <a:lnTo>
                    <a:pt x="116" y="37"/>
                  </a:lnTo>
                  <a:lnTo>
                    <a:pt x="113" y="37"/>
                  </a:lnTo>
                  <a:lnTo>
                    <a:pt x="110" y="37"/>
                  </a:lnTo>
                  <a:lnTo>
                    <a:pt x="110" y="38"/>
                  </a:lnTo>
                  <a:close/>
                  <a:moveTo>
                    <a:pt x="408" y="120"/>
                  </a:moveTo>
                  <a:lnTo>
                    <a:pt x="408" y="120"/>
                  </a:lnTo>
                  <a:lnTo>
                    <a:pt x="407" y="111"/>
                  </a:lnTo>
                  <a:lnTo>
                    <a:pt x="405" y="103"/>
                  </a:lnTo>
                  <a:lnTo>
                    <a:pt x="405" y="108"/>
                  </a:lnTo>
                  <a:lnTo>
                    <a:pt x="407" y="119"/>
                  </a:lnTo>
                  <a:lnTo>
                    <a:pt x="408" y="120"/>
                  </a:lnTo>
                  <a:close/>
                  <a:moveTo>
                    <a:pt x="255" y="95"/>
                  </a:moveTo>
                  <a:lnTo>
                    <a:pt x="255" y="95"/>
                  </a:lnTo>
                  <a:lnTo>
                    <a:pt x="257" y="90"/>
                  </a:lnTo>
                  <a:lnTo>
                    <a:pt x="257" y="87"/>
                  </a:lnTo>
                  <a:lnTo>
                    <a:pt x="257" y="89"/>
                  </a:lnTo>
                  <a:lnTo>
                    <a:pt x="255" y="90"/>
                  </a:lnTo>
                  <a:lnTo>
                    <a:pt x="254" y="92"/>
                  </a:lnTo>
                  <a:lnTo>
                    <a:pt x="252" y="95"/>
                  </a:lnTo>
                  <a:lnTo>
                    <a:pt x="255" y="95"/>
                  </a:lnTo>
                  <a:close/>
                  <a:moveTo>
                    <a:pt x="251" y="131"/>
                  </a:moveTo>
                  <a:lnTo>
                    <a:pt x="251" y="131"/>
                  </a:lnTo>
                  <a:lnTo>
                    <a:pt x="252" y="128"/>
                  </a:lnTo>
                  <a:lnTo>
                    <a:pt x="254" y="125"/>
                  </a:lnTo>
                  <a:lnTo>
                    <a:pt x="254" y="122"/>
                  </a:lnTo>
                  <a:lnTo>
                    <a:pt x="252" y="123"/>
                  </a:lnTo>
                  <a:lnTo>
                    <a:pt x="249" y="128"/>
                  </a:lnTo>
                  <a:lnTo>
                    <a:pt x="249" y="130"/>
                  </a:lnTo>
                  <a:lnTo>
                    <a:pt x="251" y="131"/>
                  </a:lnTo>
                  <a:close/>
                  <a:moveTo>
                    <a:pt x="227" y="45"/>
                  </a:moveTo>
                  <a:lnTo>
                    <a:pt x="227" y="45"/>
                  </a:lnTo>
                  <a:lnTo>
                    <a:pt x="238" y="32"/>
                  </a:lnTo>
                  <a:lnTo>
                    <a:pt x="233" y="35"/>
                  </a:lnTo>
                  <a:lnTo>
                    <a:pt x="230" y="40"/>
                  </a:lnTo>
                  <a:lnTo>
                    <a:pt x="227" y="45"/>
                  </a:lnTo>
                  <a:close/>
                  <a:moveTo>
                    <a:pt x="249" y="38"/>
                  </a:moveTo>
                  <a:lnTo>
                    <a:pt x="249" y="38"/>
                  </a:lnTo>
                  <a:lnTo>
                    <a:pt x="244" y="41"/>
                  </a:lnTo>
                  <a:lnTo>
                    <a:pt x="247" y="43"/>
                  </a:lnTo>
                  <a:lnTo>
                    <a:pt x="247" y="45"/>
                  </a:lnTo>
                  <a:lnTo>
                    <a:pt x="249" y="43"/>
                  </a:lnTo>
                  <a:lnTo>
                    <a:pt x="251" y="43"/>
                  </a:lnTo>
                  <a:lnTo>
                    <a:pt x="249" y="38"/>
                  </a:lnTo>
                  <a:close/>
                  <a:moveTo>
                    <a:pt x="60" y="52"/>
                  </a:moveTo>
                  <a:lnTo>
                    <a:pt x="60" y="52"/>
                  </a:lnTo>
                  <a:lnTo>
                    <a:pt x="58" y="54"/>
                  </a:lnTo>
                  <a:lnTo>
                    <a:pt x="52" y="60"/>
                  </a:lnTo>
                  <a:lnTo>
                    <a:pt x="49" y="63"/>
                  </a:lnTo>
                  <a:lnTo>
                    <a:pt x="49" y="65"/>
                  </a:lnTo>
                  <a:lnTo>
                    <a:pt x="50" y="63"/>
                  </a:lnTo>
                  <a:lnTo>
                    <a:pt x="52" y="62"/>
                  </a:lnTo>
                  <a:lnTo>
                    <a:pt x="53" y="62"/>
                  </a:lnTo>
                  <a:lnTo>
                    <a:pt x="60" y="52"/>
                  </a:lnTo>
                  <a:close/>
                  <a:moveTo>
                    <a:pt x="361" y="119"/>
                  </a:moveTo>
                  <a:lnTo>
                    <a:pt x="361" y="119"/>
                  </a:lnTo>
                  <a:lnTo>
                    <a:pt x="363" y="119"/>
                  </a:lnTo>
                  <a:lnTo>
                    <a:pt x="364" y="116"/>
                  </a:lnTo>
                  <a:lnTo>
                    <a:pt x="366" y="112"/>
                  </a:lnTo>
                  <a:lnTo>
                    <a:pt x="367" y="112"/>
                  </a:lnTo>
                  <a:lnTo>
                    <a:pt x="366" y="108"/>
                  </a:lnTo>
                  <a:lnTo>
                    <a:pt x="361" y="119"/>
                  </a:lnTo>
                  <a:close/>
                  <a:moveTo>
                    <a:pt x="85" y="76"/>
                  </a:moveTo>
                  <a:lnTo>
                    <a:pt x="85" y="76"/>
                  </a:lnTo>
                  <a:lnTo>
                    <a:pt x="85" y="75"/>
                  </a:lnTo>
                  <a:lnTo>
                    <a:pt x="83" y="67"/>
                  </a:lnTo>
                  <a:lnTo>
                    <a:pt x="82" y="70"/>
                  </a:lnTo>
                  <a:lnTo>
                    <a:pt x="82" y="71"/>
                  </a:lnTo>
                  <a:lnTo>
                    <a:pt x="85" y="76"/>
                  </a:lnTo>
                  <a:close/>
                  <a:moveTo>
                    <a:pt x="292" y="52"/>
                  </a:moveTo>
                  <a:lnTo>
                    <a:pt x="292" y="52"/>
                  </a:lnTo>
                  <a:lnTo>
                    <a:pt x="292" y="49"/>
                  </a:lnTo>
                  <a:lnTo>
                    <a:pt x="292" y="48"/>
                  </a:lnTo>
                  <a:lnTo>
                    <a:pt x="288" y="48"/>
                  </a:lnTo>
                  <a:lnTo>
                    <a:pt x="288" y="51"/>
                  </a:lnTo>
                  <a:lnTo>
                    <a:pt x="290" y="52"/>
                  </a:lnTo>
                  <a:lnTo>
                    <a:pt x="292" y="52"/>
                  </a:lnTo>
                  <a:close/>
                  <a:moveTo>
                    <a:pt x="233" y="46"/>
                  </a:moveTo>
                  <a:lnTo>
                    <a:pt x="233" y="46"/>
                  </a:lnTo>
                  <a:lnTo>
                    <a:pt x="227" y="51"/>
                  </a:lnTo>
                  <a:lnTo>
                    <a:pt x="227" y="54"/>
                  </a:lnTo>
                  <a:lnTo>
                    <a:pt x="228" y="52"/>
                  </a:lnTo>
                  <a:lnTo>
                    <a:pt x="233" y="46"/>
                  </a:lnTo>
                  <a:close/>
                  <a:moveTo>
                    <a:pt x="244" y="29"/>
                  </a:moveTo>
                  <a:lnTo>
                    <a:pt x="244" y="29"/>
                  </a:lnTo>
                  <a:lnTo>
                    <a:pt x="243" y="30"/>
                  </a:lnTo>
                  <a:lnTo>
                    <a:pt x="244" y="32"/>
                  </a:lnTo>
                  <a:lnTo>
                    <a:pt x="244" y="35"/>
                  </a:lnTo>
                  <a:lnTo>
                    <a:pt x="244" y="37"/>
                  </a:lnTo>
                  <a:lnTo>
                    <a:pt x="249" y="35"/>
                  </a:lnTo>
                  <a:lnTo>
                    <a:pt x="249" y="34"/>
                  </a:lnTo>
                  <a:lnTo>
                    <a:pt x="246" y="32"/>
                  </a:lnTo>
                  <a:lnTo>
                    <a:pt x="244" y="29"/>
                  </a:lnTo>
                  <a:close/>
                  <a:moveTo>
                    <a:pt x="219" y="164"/>
                  </a:moveTo>
                  <a:lnTo>
                    <a:pt x="219" y="164"/>
                  </a:lnTo>
                  <a:lnTo>
                    <a:pt x="216" y="158"/>
                  </a:lnTo>
                  <a:lnTo>
                    <a:pt x="214" y="161"/>
                  </a:lnTo>
                  <a:lnTo>
                    <a:pt x="214" y="163"/>
                  </a:lnTo>
                  <a:lnTo>
                    <a:pt x="216" y="164"/>
                  </a:lnTo>
                  <a:lnTo>
                    <a:pt x="219" y="164"/>
                  </a:lnTo>
                  <a:close/>
                  <a:moveTo>
                    <a:pt x="165" y="49"/>
                  </a:moveTo>
                  <a:lnTo>
                    <a:pt x="165" y="49"/>
                  </a:lnTo>
                  <a:lnTo>
                    <a:pt x="165" y="52"/>
                  </a:lnTo>
                  <a:lnTo>
                    <a:pt x="170" y="54"/>
                  </a:lnTo>
                  <a:lnTo>
                    <a:pt x="173" y="54"/>
                  </a:lnTo>
                  <a:lnTo>
                    <a:pt x="172" y="52"/>
                  </a:lnTo>
                  <a:lnTo>
                    <a:pt x="165" y="49"/>
                  </a:lnTo>
                  <a:close/>
                  <a:moveTo>
                    <a:pt x="352" y="41"/>
                  </a:moveTo>
                  <a:lnTo>
                    <a:pt x="352" y="41"/>
                  </a:lnTo>
                  <a:lnTo>
                    <a:pt x="350" y="35"/>
                  </a:lnTo>
                  <a:lnTo>
                    <a:pt x="348" y="35"/>
                  </a:lnTo>
                  <a:lnTo>
                    <a:pt x="347" y="37"/>
                  </a:lnTo>
                  <a:lnTo>
                    <a:pt x="348" y="38"/>
                  </a:lnTo>
                  <a:lnTo>
                    <a:pt x="352" y="41"/>
                  </a:lnTo>
                  <a:close/>
                  <a:moveTo>
                    <a:pt x="268" y="38"/>
                  </a:moveTo>
                  <a:lnTo>
                    <a:pt x="268" y="38"/>
                  </a:lnTo>
                  <a:lnTo>
                    <a:pt x="270" y="43"/>
                  </a:lnTo>
                  <a:lnTo>
                    <a:pt x="273" y="37"/>
                  </a:lnTo>
                  <a:lnTo>
                    <a:pt x="270" y="37"/>
                  </a:lnTo>
                  <a:lnTo>
                    <a:pt x="268" y="38"/>
                  </a:lnTo>
                  <a:close/>
                  <a:moveTo>
                    <a:pt x="331" y="35"/>
                  </a:moveTo>
                  <a:lnTo>
                    <a:pt x="331" y="35"/>
                  </a:lnTo>
                  <a:lnTo>
                    <a:pt x="333" y="38"/>
                  </a:lnTo>
                  <a:lnTo>
                    <a:pt x="334" y="40"/>
                  </a:lnTo>
                  <a:lnTo>
                    <a:pt x="336" y="35"/>
                  </a:lnTo>
                  <a:lnTo>
                    <a:pt x="333" y="35"/>
                  </a:lnTo>
                  <a:lnTo>
                    <a:pt x="331" y="35"/>
                  </a:lnTo>
                  <a:close/>
                  <a:moveTo>
                    <a:pt x="158" y="111"/>
                  </a:moveTo>
                  <a:lnTo>
                    <a:pt x="158" y="111"/>
                  </a:lnTo>
                  <a:lnTo>
                    <a:pt x="156" y="111"/>
                  </a:lnTo>
                  <a:lnTo>
                    <a:pt x="153" y="111"/>
                  </a:lnTo>
                  <a:lnTo>
                    <a:pt x="153" y="112"/>
                  </a:lnTo>
                  <a:lnTo>
                    <a:pt x="154" y="117"/>
                  </a:lnTo>
                  <a:lnTo>
                    <a:pt x="158" y="111"/>
                  </a:lnTo>
                  <a:close/>
                  <a:moveTo>
                    <a:pt x="235" y="63"/>
                  </a:moveTo>
                  <a:lnTo>
                    <a:pt x="235" y="63"/>
                  </a:lnTo>
                  <a:lnTo>
                    <a:pt x="230" y="68"/>
                  </a:lnTo>
                  <a:lnTo>
                    <a:pt x="232" y="73"/>
                  </a:lnTo>
                  <a:lnTo>
                    <a:pt x="235" y="63"/>
                  </a:lnTo>
                  <a:close/>
                  <a:moveTo>
                    <a:pt x="148" y="68"/>
                  </a:moveTo>
                  <a:lnTo>
                    <a:pt x="148" y="68"/>
                  </a:lnTo>
                  <a:lnTo>
                    <a:pt x="151" y="68"/>
                  </a:lnTo>
                  <a:lnTo>
                    <a:pt x="151" y="67"/>
                  </a:lnTo>
                  <a:lnTo>
                    <a:pt x="153" y="63"/>
                  </a:lnTo>
                  <a:lnTo>
                    <a:pt x="151" y="63"/>
                  </a:lnTo>
                  <a:lnTo>
                    <a:pt x="150" y="65"/>
                  </a:lnTo>
                  <a:lnTo>
                    <a:pt x="148" y="67"/>
                  </a:lnTo>
                  <a:lnTo>
                    <a:pt x="148" y="68"/>
                  </a:lnTo>
                  <a:close/>
                  <a:moveTo>
                    <a:pt x="298" y="40"/>
                  </a:moveTo>
                  <a:lnTo>
                    <a:pt x="298" y="40"/>
                  </a:lnTo>
                  <a:lnTo>
                    <a:pt x="301" y="38"/>
                  </a:lnTo>
                  <a:lnTo>
                    <a:pt x="299" y="34"/>
                  </a:lnTo>
                  <a:lnTo>
                    <a:pt x="298" y="35"/>
                  </a:lnTo>
                  <a:lnTo>
                    <a:pt x="298" y="40"/>
                  </a:lnTo>
                  <a:close/>
                  <a:moveTo>
                    <a:pt x="386" y="76"/>
                  </a:moveTo>
                  <a:lnTo>
                    <a:pt x="386" y="76"/>
                  </a:lnTo>
                  <a:lnTo>
                    <a:pt x="386" y="73"/>
                  </a:lnTo>
                  <a:lnTo>
                    <a:pt x="385" y="68"/>
                  </a:lnTo>
                  <a:lnTo>
                    <a:pt x="383" y="70"/>
                  </a:lnTo>
                  <a:lnTo>
                    <a:pt x="385" y="76"/>
                  </a:lnTo>
                  <a:lnTo>
                    <a:pt x="385" y="78"/>
                  </a:lnTo>
                  <a:lnTo>
                    <a:pt x="386" y="76"/>
                  </a:lnTo>
                  <a:close/>
                  <a:moveTo>
                    <a:pt x="153" y="45"/>
                  </a:moveTo>
                  <a:lnTo>
                    <a:pt x="153" y="45"/>
                  </a:lnTo>
                  <a:lnTo>
                    <a:pt x="153" y="46"/>
                  </a:lnTo>
                  <a:lnTo>
                    <a:pt x="158" y="51"/>
                  </a:lnTo>
                  <a:lnTo>
                    <a:pt x="159" y="46"/>
                  </a:lnTo>
                  <a:lnTo>
                    <a:pt x="153" y="45"/>
                  </a:lnTo>
                  <a:close/>
                  <a:moveTo>
                    <a:pt x="153" y="75"/>
                  </a:moveTo>
                  <a:lnTo>
                    <a:pt x="153" y="75"/>
                  </a:lnTo>
                  <a:lnTo>
                    <a:pt x="154" y="76"/>
                  </a:lnTo>
                  <a:lnTo>
                    <a:pt x="154" y="78"/>
                  </a:lnTo>
                  <a:lnTo>
                    <a:pt x="156" y="78"/>
                  </a:lnTo>
                  <a:lnTo>
                    <a:pt x="156" y="70"/>
                  </a:lnTo>
                  <a:lnTo>
                    <a:pt x="154" y="71"/>
                  </a:lnTo>
                  <a:lnTo>
                    <a:pt x="153" y="71"/>
                  </a:lnTo>
                  <a:lnTo>
                    <a:pt x="153" y="75"/>
                  </a:lnTo>
                  <a:close/>
                  <a:moveTo>
                    <a:pt x="172" y="116"/>
                  </a:moveTo>
                  <a:lnTo>
                    <a:pt x="172" y="116"/>
                  </a:lnTo>
                  <a:lnTo>
                    <a:pt x="167" y="114"/>
                  </a:lnTo>
                  <a:lnTo>
                    <a:pt x="169" y="119"/>
                  </a:lnTo>
                  <a:lnTo>
                    <a:pt x="170" y="119"/>
                  </a:lnTo>
                  <a:lnTo>
                    <a:pt x="172" y="119"/>
                  </a:lnTo>
                  <a:lnTo>
                    <a:pt x="172" y="116"/>
                  </a:lnTo>
                  <a:close/>
                  <a:moveTo>
                    <a:pt x="306" y="82"/>
                  </a:moveTo>
                  <a:lnTo>
                    <a:pt x="306" y="82"/>
                  </a:lnTo>
                  <a:lnTo>
                    <a:pt x="303" y="84"/>
                  </a:lnTo>
                  <a:lnTo>
                    <a:pt x="301" y="86"/>
                  </a:lnTo>
                  <a:lnTo>
                    <a:pt x="303" y="87"/>
                  </a:lnTo>
                  <a:lnTo>
                    <a:pt x="306" y="86"/>
                  </a:lnTo>
                  <a:lnTo>
                    <a:pt x="306" y="84"/>
                  </a:lnTo>
                  <a:lnTo>
                    <a:pt x="306" y="82"/>
                  </a:lnTo>
                  <a:close/>
                  <a:moveTo>
                    <a:pt x="304" y="19"/>
                  </a:moveTo>
                  <a:lnTo>
                    <a:pt x="304" y="19"/>
                  </a:lnTo>
                  <a:lnTo>
                    <a:pt x="299" y="16"/>
                  </a:lnTo>
                  <a:lnTo>
                    <a:pt x="296" y="18"/>
                  </a:lnTo>
                  <a:lnTo>
                    <a:pt x="298" y="19"/>
                  </a:lnTo>
                  <a:lnTo>
                    <a:pt x="304" y="19"/>
                  </a:lnTo>
                  <a:close/>
                  <a:moveTo>
                    <a:pt x="266" y="82"/>
                  </a:moveTo>
                  <a:lnTo>
                    <a:pt x="266" y="82"/>
                  </a:lnTo>
                  <a:lnTo>
                    <a:pt x="268" y="86"/>
                  </a:lnTo>
                  <a:lnTo>
                    <a:pt x="270" y="89"/>
                  </a:lnTo>
                  <a:lnTo>
                    <a:pt x="270" y="81"/>
                  </a:lnTo>
                  <a:lnTo>
                    <a:pt x="268" y="82"/>
                  </a:lnTo>
                  <a:lnTo>
                    <a:pt x="266" y="82"/>
                  </a:lnTo>
                  <a:close/>
                  <a:moveTo>
                    <a:pt x="121" y="62"/>
                  </a:moveTo>
                  <a:lnTo>
                    <a:pt x="121" y="62"/>
                  </a:lnTo>
                  <a:lnTo>
                    <a:pt x="120" y="59"/>
                  </a:lnTo>
                  <a:lnTo>
                    <a:pt x="116" y="60"/>
                  </a:lnTo>
                  <a:lnTo>
                    <a:pt x="116" y="62"/>
                  </a:lnTo>
                  <a:lnTo>
                    <a:pt x="121" y="62"/>
                  </a:lnTo>
                  <a:close/>
                  <a:moveTo>
                    <a:pt x="295" y="59"/>
                  </a:moveTo>
                  <a:lnTo>
                    <a:pt x="295" y="59"/>
                  </a:lnTo>
                  <a:lnTo>
                    <a:pt x="293" y="62"/>
                  </a:lnTo>
                  <a:lnTo>
                    <a:pt x="296" y="67"/>
                  </a:lnTo>
                  <a:lnTo>
                    <a:pt x="296" y="63"/>
                  </a:lnTo>
                  <a:lnTo>
                    <a:pt x="295" y="59"/>
                  </a:lnTo>
                  <a:close/>
                  <a:moveTo>
                    <a:pt x="16" y="141"/>
                  </a:moveTo>
                  <a:lnTo>
                    <a:pt x="16" y="141"/>
                  </a:lnTo>
                  <a:lnTo>
                    <a:pt x="17" y="119"/>
                  </a:lnTo>
                  <a:lnTo>
                    <a:pt x="16" y="130"/>
                  </a:lnTo>
                  <a:lnTo>
                    <a:pt x="16" y="141"/>
                  </a:lnTo>
                  <a:close/>
                  <a:moveTo>
                    <a:pt x="299" y="49"/>
                  </a:moveTo>
                  <a:lnTo>
                    <a:pt x="299" y="49"/>
                  </a:lnTo>
                  <a:lnTo>
                    <a:pt x="299" y="51"/>
                  </a:lnTo>
                  <a:lnTo>
                    <a:pt x="299" y="56"/>
                  </a:lnTo>
                  <a:lnTo>
                    <a:pt x="303" y="56"/>
                  </a:lnTo>
                  <a:lnTo>
                    <a:pt x="303" y="54"/>
                  </a:lnTo>
                  <a:lnTo>
                    <a:pt x="301" y="52"/>
                  </a:lnTo>
                  <a:lnTo>
                    <a:pt x="299" y="49"/>
                  </a:lnTo>
                  <a:close/>
                  <a:moveTo>
                    <a:pt x="77" y="81"/>
                  </a:moveTo>
                  <a:lnTo>
                    <a:pt x="77" y="81"/>
                  </a:lnTo>
                  <a:lnTo>
                    <a:pt x="75" y="81"/>
                  </a:lnTo>
                  <a:lnTo>
                    <a:pt x="72" y="87"/>
                  </a:lnTo>
                  <a:lnTo>
                    <a:pt x="75" y="87"/>
                  </a:lnTo>
                  <a:lnTo>
                    <a:pt x="77" y="86"/>
                  </a:lnTo>
                  <a:lnTo>
                    <a:pt x="77" y="84"/>
                  </a:lnTo>
                  <a:lnTo>
                    <a:pt x="77" y="81"/>
                  </a:lnTo>
                  <a:close/>
                  <a:moveTo>
                    <a:pt x="139" y="65"/>
                  </a:moveTo>
                  <a:lnTo>
                    <a:pt x="139" y="65"/>
                  </a:lnTo>
                  <a:lnTo>
                    <a:pt x="142" y="67"/>
                  </a:lnTo>
                  <a:lnTo>
                    <a:pt x="143" y="65"/>
                  </a:lnTo>
                  <a:lnTo>
                    <a:pt x="142" y="63"/>
                  </a:lnTo>
                  <a:lnTo>
                    <a:pt x="140" y="62"/>
                  </a:lnTo>
                  <a:lnTo>
                    <a:pt x="139" y="65"/>
                  </a:lnTo>
                  <a:close/>
                  <a:moveTo>
                    <a:pt x="128" y="51"/>
                  </a:moveTo>
                  <a:lnTo>
                    <a:pt x="128" y="51"/>
                  </a:lnTo>
                  <a:lnTo>
                    <a:pt x="132" y="51"/>
                  </a:lnTo>
                  <a:lnTo>
                    <a:pt x="132" y="48"/>
                  </a:lnTo>
                  <a:lnTo>
                    <a:pt x="128" y="49"/>
                  </a:lnTo>
                  <a:lnTo>
                    <a:pt x="128" y="51"/>
                  </a:lnTo>
                  <a:close/>
                  <a:moveTo>
                    <a:pt x="374" y="79"/>
                  </a:moveTo>
                  <a:lnTo>
                    <a:pt x="374" y="79"/>
                  </a:lnTo>
                  <a:lnTo>
                    <a:pt x="372" y="75"/>
                  </a:lnTo>
                  <a:lnTo>
                    <a:pt x="370" y="81"/>
                  </a:lnTo>
                  <a:lnTo>
                    <a:pt x="374" y="79"/>
                  </a:lnTo>
                  <a:close/>
                  <a:moveTo>
                    <a:pt x="281" y="84"/>
                  </a:moveTo>
                  <a:lnTo>
                    <a:pt x="281" y="84"/>
                  </a:lnTo>
                  <a:lnTo>
                    <a:pt x="277" y="87"/>
                  </a:lnTo>
                  <a:lnTo>
                    <a:pt x="276" y="89"/>
                  </a:lnTo>
                  <a:lnTo>
                    <a:pt x="279" y="87"/>
                  </a:lnTo>
                  <a:lnTo>
                    <a:pt x="281" y="86"/>
                  </a:lnTo>
                  <a:lnTo>
                    <a:pt x="281" y="84"/>
                  </a:lnTo>
                  <a:close/>
                  <a:moveTo>
                    <a:pt x="337" y="43"/>
                  </a:moveTo>
                  <a:lnTo>
                    <a:pt x="337" y="43"/>
                  </a:lnTo>
                  <a:lnTo>
                    <a:pt x="341" y="46"/>
                  </a:lnTo>
                  <a:lnTo>
                    <a:pt x="341" y="41"/>
                  </a:lnTo>
                  <a:lnTo>
                    <a:pt x="339" y="41"/>
                  </a:lnTo>
                  <a:lnTo>
                    <a:pt x="337" y="43"/>
                  </a:lnTo>
                  <a:close/>
                  <a:moveTo>
                    <a:pt x="172" y="67"/>
                  </a:moveTo>
                  <a:lnTo>
                    <a:pt x="172" y="67"/>
                  </a:lnTo>
                  <a:lnTo>
                    <a:pt x="176" y="71"/>
                  </a:lnTo>
                  <a:lnTo>
                    <a:pt x="178" y="67"/>
                  </a:lnTo>
                  <a:lnTo>
                    <a:pt x="172" y="67"/>
                  </a:lnTo>
                  <a:close/>
                  <a:moveTo>
                    <a:pt x="142" y="51"/>
                  </a:moveTo>
                  <a:lnTo>
                    <a:pt x="142" y="51"/>
                  </a:lnTo>
                  <a:lnTo>
                    <a:pt x="142" y="49"/>
                  </a:lnTo>
                  <a:lnTo>
                    <a:pt x="137" y="48"/>
                  </a:lnTo>
                  <a:lnTo>
                    <a:pt x="137" y="51"/>
                  </a:lnTo>
                  <a:lnTo>
                    <a:pt x="142" y="51"/>
                  </a:lnTo>
                  <a:close/>
                  <a:moveTo>
                    <a:pt x="189" y="54"/>
                  </a:moveTo>
                  <a:lnTo>
                    <a:pt x="189" y="54"/>
                  </a:lnTo>
                  <a:lnTo>
                    <a:pt x="189" y="51"/>
                  </a:lnTo>
                  <a:lnTo>
                    <a:pt x="186" y="49"/>
                  </a:lnTo>
                  <a:lnTo>
                    <a:pt x="186" y="52"/>
                  </a:lnTo>
                  <a:lnTo>
                    <a:pt x="189" y="54"/>
                  </a:lnTo>
                  <a:close/>
                  <a:moveTo>
                    <a:pt x="265" y="93"/>
                  </a:moveTo>
                  <a:lnTo>
                    <a:pt x="265" y="93"/>
                  </a:lnTo>
                  <a:lnTo>
                    <a:pt x="265" y="89"/>
                  </a:lnTo>
                  <a:lnTo>
                    <a:pt x="262" y="86"/>
                  </a:lnTo>
                  <a:lnTo>
                    <a:pt x="262" y="89"/>
                  </a:lnTo>
                  <a:lnTo>
                    <a:pt x="265" y="93"/>
                  </a:lnTo>
                  <a:close/>
                  <a:moveTo>
                    <a:pt x="281" y="109"/>
                  </a:moveTo>
                  <a:lnTo>
                    <a:pt x="281" y="109"/>
                  </a:lnTo>
                  <a:lnTo>
                    <a:pt x="281" y="111"/>
                  </a:lnTo>
                  <a:lnTo>
                    <a:pt x="282" y="112"/>
                  </a:lnTo>
                  <a:lnTo>
                    <a:pt x="284" y="112"/>
                  </a:lnTo>
                  <a:lnTo>
                    <a:pt x="281" y="108"/>
                  </a:lnTo>
                  <a:lnTo>
                    <a:pt x="281" y="109"/>
                  </a:lnTo>
                  <a:close/>
                  <a:moveTo>
                    <a:pt x="374" y="93"/>
                  </a:moveTo>
                  <a:lnTo>
                    <a:pt x="374" y="93"/>
                  </a:lnTo>
                  <a:lnTo>
                    <a:pt x="372" y="93"/>
                  </a:lnTo>
                  <a:lnTo>
                    <a:pt x="372" y="95"/>
                  </a:lnTo>
                  <a:lnTo>
                    <a:pt x="372" y="101"/>
                  </a:lnTo>
                  <a:lnTo>
                    <a:pt x="374" y="93"/>
                  </a:lnTo>
                  <a:close/>
                  <a:moveTo>
                    <a:pt x="344" y="104"/>
                  </a:moveTo>
                  <a:lnTo>
                    <a:pt x="344" y="104"/>
                  </a:lnTo>
                  <a:lnTo>
                    <a:pt x="342" y="101"/>
                  </a:lnTo>
                  <a:lnTo>
                    <a:pt x="341" y="101"/>
                  </a:lnTo>
                  <a:lnTo>
                    <a:pt x="341" y="108"/>
                  </a:lnTo>
                  <a:lnTo>
                    <a:pt x="344" y="104"/>
                  </a:lnTo>
                  <a:close/>
                  <a:moveTo>
                    <a:pt x="27" y="98"/>
                  </a:moveTo>
                  <a:lnTo>
                    <a:pt x="27" y="98"/>
                  </a:lnTo>
                  <a:lnTo>
                    <a:pt x="25" y="101"/>
                  </a:lnTo>
                  <a:lnTo>
                    <a:pt x="25" y="103"/>
                  </a:lnTo>
                  <a:lnTo>
                    <a:pt x="25" y="104"/>
                  </a:lnTo>
                  <a:lnTo>
                    <a:pt x="27" y="101"/>
                  </a:lnTo>
                  <a:lnTo>
                    <a:pt x="27" y="98"/>
                  </a:lnTo>
                  <a:close/>
                  <a:moveTo>
                    <a:pt x="49" y="147"/>
                  </a:moveTo>
                  <a:lnTo>
                    <a:pt x="49" y="147"/>
                  </a:lnTo>
                  <a:lnTo>
                    <a:pt x="50" y="152"/>
                  </a:lnTo>
                  <a:lnTo>
                    <a:pt x="52" y="150"/>
                  </a:lnTo>
                  <a:lnTo>
                    <a:pt x="53" y="149"/>
                  </a:lnTo>
                  <a:lnTo>
                    <a:pt x="49" y="147"/>
                  </a:lnTo>
                  <a:close/>
                  <a:moveTo>
                    <a:pt x="266" y="114"/>
                  </a:moveTo>
                  <a:lnTo>
                    <a:pt x="266" y="114"/>
                  </a:lnTo>
                  <a:lnTo>
                    <a:pt x="268" y="112"/>
                  </a:lnTo>
                  <a:lnTo>
                    <a:pt x="268" y="111"/>
                  </a:lnTo>
                  <a:lnTo>
                    <a:pt x="270" y="109"/>
                  </a:lnTo>
                  <a:lnTo>
                    <a:pt x="268" y="108"/>
                  </a:lnTo>
                  <a:lnTo>
                    <a:pt x="266" y="111"/>
                  </a:lnTo>
                  <a:lnTo>
                    <a:pt x="266" y="114"/>
                  </a:lnTo>
                  <a:close/>
                  <a:moveTo>
                    <a:pt x="120" y="119"/>
                  </a:moveTo>
                  <a:lnTo>
                    <a:pt x="120" y="119"/>
                  </a:lnTo>
                  <a:lnTo>
                    <a:pt x="115" y="127"/>
                  </a:lnTo>
                  <a:lnTo>
                    <a:pt x="115" y="128"/>
                  </a:lnTo>
                  <a:lnTo>
                    <a:pt x="118" y="125"/>
                  </a:lnTo>
                  <a:lnTo>
                    <a:pt x="120" y="120"/>
                  </a:lnTo>
                  <a:lnTo>
                    <a:pt x="120" y="119"/>
                  </a:lnTo>
                  <a:close/>
                  <a:moveTo>
                    <a:pt x="270" y="76"/>
                  </a:moveTo>
                  <a:lnTo>
                    <a:pt x="270" y="76"/>
                  </a:lnTo>
                  <a:lnTo>
                    <a:pt x="266" y="71"/>
                  </a:lnTo>
                  <a:lnTo>
                    <a:pt x="265" y="76"/>
                  </a:lnTo>
                  <a:lnTo>
                    <a:pt x="270" y="76"/>
                  </a:lnTo>
                  <a:close/>
                  <a:moveTo>
                    <a:pt x="276" y="38"/>
                  </a:moveTo>
                  <a:lnTo>
                    <a:pt x="276" y="38"/>
                  </a:lnTo>
                  <a:lnTo>
                    <a:pt x="276" y="41"/>
                  </a:lnTo>
                  <a:lnTo>
                    <a:pt x="281" y="40"/>
                  </a:lnTo>
                  <a:lnTo>
                    <a:pt x="276" y="38"/>
                  </a:lnTo>
                  <a:close/>
                  <a:moveTo>
                    <a:pt x="77" y="116"/>
                  </a:moveTo>
                  <a:lnTo>
                    <a:pt x="77" y="116"/>
                  </a:lnTo>
                  <a:lnTo>
                    <a:pt x="79" y="111"/>
                  </a:lnTo>
                  <a:lnTo>
                    <a:pt x="79" y="106"/>
                  </a:lnTo>
                  <a:lnTo>
                    <a:pt x="77" y="112"/>
                  </a:lnTo>
                  <a:lnTo>
                    <a:pt x="77" y="116"/>
                  </a:lnTo>
                  <a:close/>
                  <a:moveTo>
                    <a:pt x="167" y="104"/>
                  </a:moveTo>
                  <a:lnTo>
                    <a:pt x="167" y="104"/>
                  </a:lnTo>
                  <a:lnTo>
                    <a:pt x="165" y="106"/>
                  </a:lnTo>
                  <a:lnTo>
                    <a:pt x="164" y="106"/>
                  </a:lnTo>
                  <a:lnTo>
                    <a:pt x="162" y="108"/>
                  </a:lnTo>
                  <a:lnTo>
                    <a:pt x="164" y="109"/>
                  </a:lnTo>
                  <a:lnTo>
                    <a:pt x="167" y="104"/>
                  </a:lnTo>
                  <a:close/>
                  <a:moveTo>
                    <a:pt x="295" y="37"/>
                  </a:moveTo>
                  <a:lnTo>
                    <a:pt x="295" y="37"/>
                  </a:lnTo>
                  <a:lnTo>
                    <a:pt x="292" y="38"/>
                  </a:lnTo>
                  <a:lnTo>
                    <a:pt x="290" y="40"/>
                  </a:lnTo>
                  <a:lnTo>
                    <a:pt x="295" y="40"/>
                  </a:lnTo>
                  <a:lnTo>
                    <a:pt x="295" y="37"/>
                  </a:lnTo>
                  <a:close/>
                  <a:moveTo>
                    <a:pt x="58" y="114"/>
                  </a:moveTo>
                  <a:lnTo>
                    <a:pt x="58" y="114"/>
                  </a:lnTo>
                  <a:lnTo>
                    <a:pt x="55" y="116"/>
                  </a:lnTo>
                  <a:lnTo>
                    <a:pt x="55" y="119"/>
                  </a:lnTo>
                  <a:lnTo>
                    <a:pt x="57" y="120"/>
                  </a:lnTo>
                  <a:lnTo>
                    <a:pt x="58" y="114"/>
                  </a:lnTo>
                  <a:close/>
                  <a:moveTo>
                    <a:pt x="370" y="84"/>
                  </a:moveTo>
                  <a:lnTo>
                    <a:pt x="370" y="84"/>
                  </a:lnTo>
                  <a:lnTo>
                    <a:pt x="370" y="87"/>
                  </a:lnTo>
                  <a:lnTo>
                    <a:pt x="374" y="87"/>
                  </a:lnTo>
                  <a:lnTo>
                    <a:pt x="374" y="84"/>
                  </a:lnTo>
                  <a:lnTo>
                    <a:pt x="370" y="84"/>
                  </a:lnTo>
                  <a:close/>
                  <a:moveTo>
                    <a:pt x="63" y="59"/>
                  </a:moveTo>
                  <a:lnTo>
                    <a:pt x="63" y="59"/>
                  </a:lnTo>
                  <a:lnTo>
                    <a:pt x="58" y="62"/>
                  </a:lnTo>
                  <a:lnTo>
                    <a:pt x="55" y="67"/>
                  </a:lnTo>
                  <a:lnTo>
                    <a:pt x="63" y="59"/>
                  </a:lnTo>
                  <a:close/>
                  <a:moveTo>
                    <a:pt x="227" y="112"/>
                  </a:moveTo>
                  <a:lnTo>
                    <a:pt x="227" y="112"/>
                  </a:lnTo>
                  <a:lnTo>
                    <a:pt x="224" y="116"/>
                  </a:lnTo>
                  <a:lnTo>
                    <a:pt x="228" y="114"/>
                  </a:lnTo>
                  <a:lnTo>
                    <a:pt x="227" y="112"/>
                  </a:lnTo>
                  <a:close/>
                  <a:moveTo>
                    <a:pt x="276" y="101"/>
                  </a:moveTo>
                  <a:lnTo>
                    <a:pt x="276" y="101"/>
                  </a:lnTo>
                  <a:lnTo>
                    <a:pt x="277" y="100"/>
                  </a:lnTo>
                  <a:lnTo>
                    <a:pt x="279" y="97"/>
                  </a:lnTo>
                  <a:lnTo>
                    <a:pt x="279" y="95"/>
                  </a:lnTo>
                  <a:lnTo>
                    <a:pt x="277" y="98"/>
                  </a:lnTo>
                  <a:lnTo>
                    <a:pt x="276" y="101"/>
                  </a:lnTo>
                  <a:close/>
                  <a:moveTo>
                    <a:pt x="221" y="78"/>
                  </a:moveTo>
                  <a:lnTo>
                    <a:pt x="221" y="78"/>
                  </a:lnTo>
                  <a:lnTo>
                    <a:pt x="217" y="76"/>
                  </a:lnTo>
                  <a:lnTo>
                    <a:pt x="217" y="82"/>
                  </a:lnTo>
                  <a:lnTo>
                    <a:pt x="219" y="82"/>
                  </a:lnTo>
                  <a:lnTo>
                    <a:pt x="221" y="78"/>
                  </a:lnTo>
                  <a:close/>
                  <a:moveTo>
                    <a:pt x="167" y="62"/>
                  </a:moveTo>
                  <a:lnTo>
                    <a:pt x="167" y="62"/>
                  </a:lnTo>
                  <a:lnTo>
                    <a:pt x="170" y="57"/>
                  </a:lnTo>
                  <a:lnTo>
                    <a:pt x="165" y="59"/>
                  </a:lnTo>
                  <a:lnTo>
                    <a:pt x="165" y="60"/>
                  </a:lnTo>
                  <a:lnTo>
                    <a:pt x="167" y="62"/>
                  </a:lnTo>
                  <a:close/>
                  <a:moveTo>
                    <a:pt x="150" y="95"/>
                  </a:moveTo>
                  <a:lnTo>
                    <a:pt x="150" y="95"/>
                  </a:lnTo>
                  <a:lnTo>
                    <a:pt x="148" y="98"/>
                  </a:lnTo>
                  <a:lnTo>
                    <a:pt x="150" y="101"/>
                  </a:lnTo>
                  <a:lnTo>
                    <a:pt x="151" y="97"/>
                  </a:lnTo>
                  <a:lnTo>
                    <a:pt x="150" y="95"/>
                  </a:lnTo>
                  <a:close/>
                  <a:moveTo>
                    <a:pt x="143" y="76"/>
                  </a:moveTo>
                  <a:lnTo>
                    <a:pt x="143" y="76"/>
                  </a:lnTo>
                  <a:lnTo>
                    <a:pt x="148" y="75"/>
                  </a:lnTo>
                  <a:lnTo>
                    <a:pt x="146" y="73"/>
                  </a:lnTo>
                  <a:lnTo>
                    <a:pt x="145" y="73"/>
                  </a:lnTo>
                  <a:lnTo>
                    <a:pt x="143" y="76"/>
                  </a:lnTo>
                  <a:close/>
                  <a:moveTo>
                    <a:pt x="240" y="119"/>
                  </a:moveTo>
                  <a:lnTo>
                    <a:pt x="240" y="119"/>
                  </a:lnTo>
                  <a:lnTo>
                    <a:pt x="243" y="109"/>
                  </a:lnTo>
                  <a:lnTo>
                    <a:pt x="241" y="109"/>
                  </a:lnTo>
                  <a:lnTo>
                    <a:pt x="240" y="117"/>
                  </a:lnTo>
                  <a:lnTo>
                    <a:pt x="240" y="119"/>
                  </a:lnTo>
                  <a:close/>
                  <a:moveTo>
                    <a:pt x="366" y="60"/>
                  </a:moveTo>
                  <a:lnTo>
                    <a:pt x="366" y="60"/>
                  </a:lnTo>
                  <a:lnTo>
                    <a:pt x="366" y="71"/>
                  </a:lnTo>
                  <a:lnTo>
                    <a:pt x="367" y="65"/>
                  </a:lnTo>
                  <a:lnTo>
                    <a:pt x="367" y="63"/>
                  </a:lnTo>
                  <a:lnTo>
                    <a:pt x="366" y="60"/>
                  </a:lnTo>
                  <a:close/>
                  <a:moveTo>
                    <a:pt x="347" y="97"/>
                  </a:moveTo>
                  <a:lnTo>
                    <a:pt x="347" y="97"/>
                  </a:lnTo>
                  <a:lnTo>
                    <a:pt x="344" y="98"/>
                  </a:lnTo>
                  <a:lnTo>
                    <a:pt x="345" y="101"/>
                  </a:lnTo>
                  <a:lnTo>
                    <a:pt x="347" y="101"/>
                  </a:lnTo>
                  <a:lnTo>
                    <a:pt x="347" y="97"/>
                  </a:lnTo>
                  <a:close/>
                  <a:moveTo>
                    <a:pt x="44" y="123"/>
                  </a:moveTo>
                  <a:lnTo>
                    <a:pt x="44" y="123"/>
                  </a:lnTo>
                  <a:lnTo>
                    <a:pt x="45" y="122"/>
                  </a:lnTo>
                  <a:lnTo>
                    <a:pt x="45" y="120"/>
                  </a:lnTo>
                  <a:lnTo>
                    <a:pt x="44" y="116"/>
                  </a:lnTo>
                  <a:lnTo>
                    <a:pt x="42" y="117"/>
                  </a:lnTo>
                  <a:lnTo>
                    <a:pt x="44" y="120"/>
                  </a:lnTo>
                  <a:lnTo>
                    <a:pt x="44" y="123"/>
                  </a:lnTo>
                  <a:close/>
                  <a:moveTo>
                    <a:pt x="112" y="125"/>
                  </a:moveTo>
                  <a:lnTo>
                    <a:pt x="112" y="125"/>
                  </a:lnTo>
                  <a:lnTo>
                    <a:pt x="116" y="117"/>
                  </a:lnTo>
                  <a:lnTo>
                    <a:pt x="112" y="123"/>
                  </a:lnTo>
                  <a:lnTo>
                    <a:pt x="112" y="125"/>
                  </a:lnTo>
                  <a:close/>
                  <a:moveTo>
                    <a:pt x="222" y="119"/>
                  </a:moveTo>
                  <a:lnTo>
                    <a:pt x="222" y="119"/>
                  </a:lnTo>
                  <a:lnTo>
                    <a:pt x="224" y="123"/>
                  </a:lnTo>
                  <a:lnTo>
                    <a:pt x="227" y="119"/>
                  </a:lnTo>
                  <a:lnTo>
                    <a:pt x="222" y="119"/>
                  </a:lnTo>
                  <a:close/>
                  <a:moveTo>
                    <a:pt x="139" y="112"/>
                  </a:moveTo>
                  <a:lnTo>
                    <a:pt x="139" y="112"/>
                  </a:lnTo>
                  <a:lnTo>
                    <a:pt x="140" y="114"/>
                  </a:lnTo>
                  <a:lnTo>
                    <a:pt x="140" y="112"/>
                  </a:lnTo>
                  <a:lnTo>
                    <a:pt x="145" y="112"/>
                  </a:lnTo>
                  <a:lnTo>
                    <a:pt x="145" y="109"/>
                  </a:lnTo>
                  <a:lnTo>
                    <a:pt x="139" y="112"/>
                  </a:lnTo>
                  <a:close/>
                  <a:moveTo>
                    <a:pt x="214" y="134"/>
                  </a:moveTo>
                  <a:lnTo>
                    <a:pt x="214" y="134"/>
                  </a:lnTo>
                  <a:lnTo>
                    <a:pt x="216" y="134"/>
                  </a:lnTo>
                  <a:lnTo>
                    <a:pt x="217" y="131"/>
                  </a:lnTo>
                  <a:lnTo>
                    <a:pt x="217" y="130"/>
                  </a:lnTo>
                  <a:lnTo>
                    <a:pt x="217" y="128"/>
                  </a:lnTo>
                  <a:lnTo>
                    <a:pt x="214" y="134"/>
                  </a:lnTo>
                  <a:close/>
                  <a:moveTo>
                    <a:pt x="80" y="56"/>
                  </a:moveTo>
                  <a:lnTo>
                    <a:pt x="80" y="56"/>
                  </a:lnTo>
                  <a:lnTo>
                    <a:pt x="75" y="59"/>
                  </a:lnTo>
                  <a:lnTo>
                    <a:pt x="77" y="60"/>
                  </a:lnTo>
                  <a:lnTo>
                    <a:pt x="79" y="57"/>
                  </a:lnTo>
                  <a:lnTo>
                    <a:pt x="80" y="56"/>
                  </a:lnTo>
                  <a:close/>
                  <a:moveTo>
                    <a:pt x="243" y="82"/>
                  </a:moveTo>
                  <a:lnTo>
                    <a:pt x="243" y="82"/>
                  </a:lnTo>
                  <a:lnTo>
                    <a:pt x="244" y="81"/>
                  </a:lnTo>
                  <a:lnTo>
                    <a:pt x="243" y="79"/>
                  </a:lnTo>
                  <a:lnTo>
                    <a:pt x="241" y="81"/>
                  </a:lnTo>
                  <a:lnTo>
                    <a:pt x="241" y="82"/>
                  </a:lnTo>
                  <a:lnTo>
                    <a:pt x="243" y="82"/>
                  </a:lnTo>
                  <a:close/>
                  <a:moveTo>
                    <a:pt x="314" y="27"/>
                  </a:moveTo>
                  <a:lnTo>
                    <a:pt x="314" y="27"/>
                  </a:lnTo>
                  <a:lnTo>
                    <a:pt x="311" y="29"/>
                  </a:lnTo>
                  <a:lnTo>
                    <a:pt x="315" y="30"/>
                  </a:lnTo>
                  <a:lnTo>
                    <a:pt x="314" y="27"/>
                  </a:lnTo>
                  <a:close/>
                  <a:moveTo>
                    <a:pt x="176" y="37"/>
                  </a:moveTo>
                  <a:lnTo>
                    <a:pt x="176" y="37"/>
                  </a:lnTo>
                  <a:lnTo>
                    <a:pt x="170" y="34"/>
                  </a:lnTo>
                  <a:lnTo>
                    <a:pt x="170" y="35"/>
                  </a:lnTo>
                  <a:lnTo>
                    <a:pt x="176" y="37"/>
                  </a:lnTo>
                  <a:close/>
                  <a:moveTo>
                    <a:pt x="131" y="63"/>
                  </a:moveTo>
                  <a:lnTo>
                    <a:pt x="131" y="63"/>
                  </a:lnTo>
                  <a:lnTo>
                    <a:pt x="132" y="68"/>
                  </a:lnTo>
                  <a:lnTo>
                    <a:pt x="134" y="67"/>
                  </a:lnTo>
                  <a:lnTo>
                    <a:pt x="134" y="63"/>
                  </a:lnTo>
                  <a:lnTo>
                    <a:pt x="131" y="63"/>
                  </a:lnTo>
                  <a:close/>
                  <a:moveTo>
                    <a:pt x="320" y="27"/>
                  </a:moveTo>
                  <a:lnTo>
                    <a:pt x="320" y="27"/>
                  </a:lnTo>
                  <a:lnTo>
                    <a:pt x="320" y="30"/>
                  </a:lnTo>
                  <a:lnTo>
                    <a:pt x="323" y="30"/>
                  </a:lnTo>
                  <a:lnTo>
                    <a:pt x="323" y="27"/>
                  </a:lnTo>
                  <a:lnTo>
                    <a:pt x="320" y="27"/>
                  </a:lnTo>
                  <a:close/>
                  <a:moveTo>
                    <a:pt x="257" y="71"/>
                  </a:moveTo>
                  <a:lnTo>
                    <a:pt x="257" y="71"/>
                  </a:lnTo>
                  <a:lnTo>
                    <a:pt x="258" y="75"/>
                  </a:lnTo>
                  <a:lnTo>
                    <a:pt x="260" y="68"/>
                  </a:lnTo>
                  <a:lnTo>
                    <a:pt x="257" y="71"/>
                  </a:lnTo>
                  <a:close/>
                  <a:moveTo>
                    <a:pt x="36" y="127"/>
                  </a:moveTo>
                  <a:lnTo>
                    <a:pt x="36" y="127"/>
                  </a:lnTo>
                  <a:lnTo>
                    <a:pt x="33" y="128"/>
                  </a:lnTo>
                  <a:lnTo>
                    <a:pt x="36" y="131"/>
                  </a:lnTo>
                  <a:lnTo>
                    <a:pt x="36" y="127"/>
                  </a:lnTo>
                  <a:close/>
                  <a:moveTo>
                    <a:pt x="181" y="76"/>
                  </a:moveTo>
                  <a:lnTo>
                    <a:pt x="181" y="76"/>
                  </a:lnTo>
                  <a:lnTo>
                    <a:pt x="180" y="71"/>
                  </a:lnTo>
                  <a:lnTo>
                    <a:pt x="180" y="73"/>
                  </a:lnTo>
                  <a:lnTo>
                    <a:pt x="180" y="75"/>
                  </a:lnTo>
                  <a:lnTo>
                    <a:pt x="181" y="76"/>
                  </a:lnTo>
                  <a:close/>
                  <a:moveTo>
                    <a:pt x="271" y="119"/>
                  </a:moveTo>
                  <a:lnTo>
                    <a:pt x="271" y="119"/>
                  </a:lnTo>
                  <a:lnTo>
                    <a:pt x="274" y="117"/>
                  </a:lnTo>
                  <a:lnTo>
                    <a:pt x="273" y="116"/>
                  </a:lnTo>
                  <a:lnTo>
                    <a:pt x="271" y="119"/>
                  </a:lnTo>
                  <a:close/>
                  <a:moveTo>
                    <a:pt x="142" y="145"/>
                  </a:moveTo>
                  <a:lnTo>
                    <a:pt x="142" y="145"/>
                  </a:lnTo>
                  <a:lnTo>
                    <a:pt x="143" y="141"/>
                  </a:lnTo>
                  <a:lnTo>
                    <a:pt x="143" y="139"/>
                  </a:lnTo>
                  <a:lnTo>
                    <a:pt x="142" y="142"/>
                  </a:lnTo>
                  <a:lnTo>
                    <a:pt x="142" y="145"/>
                  </a:lnTo>
                  <a:close/>
                  <a:moveTo>
                    <a:pt x="301" y="63"/>
                  </a:moveTo>
                  <a:lnTo>
                    <a:pt x="301" y="63"/>
                  </a:lnTo>
                  <a:lnTo>
                    <a:pt x="301" y="59"/>
                  </a:lnTo>
                  <a:lnTo>
                    <a:pt x="299" y="59"/>
                  </a:lnTo>
                  <a:lnTo>
                    <a:pt x="301" y="63"/>
                  </a:lnTo>
                  <a:close/>
                  <a:moveTo>
                    <a:pt x="217" y="175"/>
                  </a:moveTo>
                  <a:lnTo>
                    <a:pt x="217" y="175"/>
                  </a:lnTo>
                  <a:lnTo>
                    <a:pt x="214" y="171"/>
                  </a:lnTo>
                  <a:lnTo>
                    <a:pt x="213" y="171"/>
                  </a:lnTo>
                  <a:lnTo>
                    <a:pt x="217" y="175"/>
                  </a:lnTo>
                  <a:close/>
                  <a:moveTo>
                    <a:pt x="276" y="112"/>
                  </a:moveTo>
                  <a:lnTo>
                    <a:pt x="276" y="112"/>
                  </a:lnTo>
                  <a:lnTo>
                    <a:pt x="277" y="116"/>
                  </a:lnTo>
                  <a:lnTo>
                    <a:pt x="277" y="114"/>
                  </a:lnTo>
                  <a:lnTo>
                    <a:pt x="276" y="111"/>
                  </a:lnTo>
                  <a:lnTo>
                    <a:pt x="276" y="112"/>
                  </a:lnTo>
                  <a:close/>
                  <a:moveTo>
                    <a:pt x="116" y="70"/>
                  </a:moveTo>
                  <a:lnTo>
                    <a:pt x="116" y="70"/>
                  </a:lnTo>
                  <a:lnTo>
                    <a:pt x="115" y="67"/>
                  </a:lnTo>
                  <a:lnTo>
                    <a:pt x="113" y="67"/>
                  </a:lnTo>
                  <a:lnTo>
                    <a:pt x="113" y="70"/>
                  </a:lnTo>
                  <a:lnTo>
                    <a:pt x="116" y="70"/>
                  </a:lnTo>
                  <a:close/>
                  <a:moveTo>
                    <a:pt x="326" y="27"/>
                  </a:moveTo>
                  <a:lnTo>
                    <a:pt x="326" y="27"/>
                  </a:lnTo>
                  <a:lnTo>
                    <a:pt x="328" y="30"/>
                  </a:lnTo>
                  <a:lnTo>
                    <a:pt x="331" y="29"/>
                  </a:lnTo>
                  <a:lnTo>
                    <a:pt x="326" y="27"/>
                  </a:lnTo>
                  <a:close/>
                  <a:moveTo>
                    <a:pt x="352" y="24"/>
                  </a:moveTo>
                  <a:lnTo>
                    <a:pt x="352" y="24"/>
                  </a:lnTo>
                  <a:lnTo>
                    <a:pt x="347" y="21"/>
                  </a:lnTo>
                  <a:lnTo>
                    <a:pt x="347" y="22"/>
                  </a:lnTo>
                  <a:lnTo>
                    <a:pt x="347" y="24"/>
                  </a:lnTo>
                  <a:lnTo>
                    <a:pt x="350" y="24"/>
                  </a:lnTo>
                  <a:lnTo>
                    <a:pt x="352" y="24"/>
                  </a:lnTo>
                  <a:close/>
                  <a:moveTo>
                    <a:pt x="247" y="81"/>
                  </a:moveTo>
                  <a:lnTo>
                    <a:pt x="247" y="81"/>
                  </a:lnTo>
                  <a:lnTo>
                    <a:pt x="249" y="81"/>
                  </a:lnTo>
                  <a:lnTo>
                    <a:pt x="249" y="76"/>
                  </a:lnTo>
                  <a:lnTo>
                    <a:pt x="247" y="76"/>
                  </a:lnTo>
                  <a:lnTo>
                    <a:pt x="247" y="79"/>
                  </a:lnTo>
                  <a:lnTo>
                    <a:pt x="247" y="81"/>
                  </a:lnTo>
                  <a:close/>
                  <a:moveTo>
                    <a:pt x="293" y="136"/>
                  </a:moveTo>
                  <a:lnTo>
                    <a:pt x="293" y="136"/>
                  </a:lnTo>
                  <a:lnTo>
                    <a:pt x="296" y="134"/>
                  </a:lnTo>
                  <a:lnTo>
                    <a:pt x="296" y="133"/>
                  </a:lnTo>
                  <a:lnTo>
                    <a:pt x="295" y="134"/>
                  </a:lnTo>
                  <a:lnTo>
                    <a:pt x="293" y="136"/>
                  </a:lnTo>
                  <a:close/>
                  <a:moveTo>
                    <a:pt x="260" y="123"/>
                  </a:moveTo>
                  <a:lnTo>
                    <a:pt x="260" y="123"/>
                  </a:lnTo>
                  <a:lnTo>
                    <a:pt x="258" y="127"/>
                  </a:lnTo>
                  <a:lnTo>
                    <a:pt x="258" y="130"/>
                  </a:lnTo>
                  <a:lnTo>
                    <a:pt x="260" y="123"/>
                  </a:lnTo>
                  <a:close/>
                  <a:moveTo>
                    <a:pt x="293" y="123"/>
                  </a:moveTo>
                  <a:lnTo>
                    <a:pt x="293" y="123"/>
                  </a:lnTo>
                  <a:lnTo>
                    <a:pt x="292" y="125"/>
                  </a:lnTo>
                  <a:lnTo>
                    <a:pt x="292" y="128"/>
                  </a:lnTo>
                  <a:lnTo>
                    <a:pt x="295" y="125"/>
                  </a:lnTo>
                  <a:lnTo>
                    <a:pt x="293" y="123"/>
                  </a:lnTo>
                  <a:close/>
                  <a:moveTo>
                    <a:pt x="304" y="35"/>
                  </a:moveTo>
                  <a:lnTo>
                    <a:pt x="304" y="35"/>
                  </a:lnTo>
                  <a:lnTo>
                    <a:pt x="306" y="34"/>
                  </a:lnTo>
                  <a:lnTo>
                    <a:pt x="306" y="32"/>
                  </a:lnTo>
                  <a:lnTo>
                    <a:pt x="303" y="32"/>
                  </a:lnTo>
                  <a:lnTo>
                    <a:pt x="304" y="35"/>
                  </a:lnTo>
                  <a:close/>
                  <a:moveTo>
                    <a:pt x="358" y="43"/>
                  </a:moveTo>
                  <a:lnTo>
                    <a:pt x="358" y="43"/>
                  </a:lnTo>
                  <a:lnTo>
                    <a:pt x="356" y="45"/>
                  </a:lnTo>
                  <a:lnTo>
                    <a:pt x="358" y="46"/>
                  </a:lnTo>
                  <a:lnTo>
                    <a:pt x="359" y="48"/>
                  </a:lnTo>
                  <a:lnTo>
                    <a:pt x="361" y="48"/>
                  </a:lnTo>
                  <a:lnTo>
                    <a:pt x="358" y="43"/>
                  </a:lnTo>
                  <a:close/>
                  <a:moveTo>
                    <a:pt x="33" y="101"/>
                  </a:moveTo>
                  <a:lnTo>
                    <a:pt x="33" y="101"/>
                  </a:lnTo>
                  <a:lnTo>
                    <a:pt x="31" y="108"/>
                  </a:lnTo>
                  <a:lnTo>
                    <a:pt x="33" y="103"/>
                  </a:lnTo>
                  <a:lnTo>
                    <a:pt x="33" y="101"/>
                  </a:lnTo>
                  <a:close/>
                  <a:moveTo>
                    <a:pt x="285" y="119"/>
                  </a:moveTo>
                  <a:lnTo>
                    <a:pt x="285" y="119"/>
                  </a:lnTo>
                  <a:lnTo>
                    <a:pt x="282" y="120"/>
                  </a:lnTo>
                  <a:lnTo>
                    <a:pt x="284" y="123"/>
                  </a:lnTo>
                  <a:lnTo>
                    <a:pt x="285" y="123"/>
                  </a:lnTo>
                  <a:lnTo>
                    <a:pt x="285" y="119"/>
                  </a:lnTo>
                  <a:close/>
                  <a:moveTo>
                    <a:pt x="131" y="81"/>
                  </a:moveTo>
                  <a:lnTo>
                    <a:pt x="131" y="81"/>
                  </a:lnTo>
                  <a:lnTo>
                    <a:pt x="129" y="82"/>
                  </a:lnTo>
                  <a:lnTo>
                    <a:pt x="129" y="84"/>
                  </a:lnTo>
                  <a:lnTo>
                    <a:pt x="131" y="82"/>
                  </a:lnTo>
                  <a:lnTo>
                    <a:pt x="131" y="81"/>
                  </a:lnTo>
                  <a:close/>
                  <a:moveTo>
                    <a:pt x="129" y="38"/>
                  </a:moveTo>
                  <a:lnTo>
                    <a:pt x="129" y="38"/>
                  </a:lnTo>
                  <a:lnTo>
                    <a:pt x="123" y="38"/>
                  </a:lnTo>
                  <a:lnTo>
                    <a:pt x="124" y="38"/>
                  </a:lnTo>
                  <a:lnTo>
                    <a:pt x="129" y="38"/>
                  </a:lnTo>
                  <a:close/>
                  <a:moveTo>
                    <a:pt x="82" y="87"/>
                  </a:moveTo>
                  <a:lnTo>
                    <a:pt x="82" y="87"/>
                  </a:lnTo>
                  <a:lnTo>
                    <a:pt x="83" y="87"/>
                  </a:lnTo>
                  <a:lnTo>
                    <a:pt x="82" y="84"/>
                  </a:lnTo>
                  <a:lnTo>
                    <a:pt x="80" y="86"/>
                  </a:lnTo>
                  <a:lnTo>
                    <a:pt x="82" y="87"/>
                  </a:lnTo>
                  <a:close/>
                  <a:moveTo>
                    <a:pt x="135" y="87"/>
                  </a:moveTo>
                  <a:lnTo>
                    <a:pt x="135" y="87"/>
                  </a:lnTo>
                  <a:lnTo>
                    <a:pt x="137" y="86"/>
                  </a:lnTo>
                  <a:lnTo>
                    <a:pt x="139" y="84"/>
                  </a:lnTo>
                  <a:lnTo>
                    <a:pt x="135" y="84"/>
                  </a:lnTo>
                  <a:lnTo>
                    <a:pt x="135" y="87"/>
                  </a:lnTo>
                  <a:close/>
                  <a:moveTo>
                    <a:pt x="317" y="35"/>
                  </a:moveTo>
                  <a:lnTo>
                    <a:pt x="317" y="35"/>
                  </a:lnTo>
                  <a:lnTo>
                    <a:pt x="314" y="34"/>
                  </a:lnTo>
                  <a:lnTo>
                    <a:pt x="314" y="35"/>
                  </a:lnTo>
                  <a:lnTo>
                    <a:pt x="309" y="37"/>
                  </a:lnTo>
                  <a:lnTo>
                    <a:pt x="317" y="35"/>
                  </a:lnTo>
                  <a:close/>
                  <a:moveTo>
                    <a:pt x="115" y="104"/>
                  </a:moveTo>
                  <a:lnTo>
                    <a:pt x="115" y="104"/>
                  </a:lnTo>
                  <a:lnTo>
                    <a:pt x="116" y="104"/>
                  </a:lnTo>
                  <a:lnTo>
                    <a:pt x="118" y="101"/>
                  </a:lnTo>
                  <a:lnTo>
                    <a:pt x="116" y="98"/>
                  </a:lnTo>
                  <a:lnTo>
                    <a:pt x="115" y="104"/>
                  </a:lnTo>
                  <a:close/>
                  <a:moveTo>
                    <a:pt x="221" y="142"/>
                  </a:moveTo>
                  <a:lnTo>
                    <a:pt x="221" y="142"/>
                  </a:lnTo>
                  <a:lnTo>
                    <a:pt x="219" y="144"/>
                  </a:lnTo>
                  <a:lnTo>
                    <a:pt x="219" y="145"/>
                  </a:lnTo>
                  <a:lnTo>
                    <a:pt x="221" y="144"/>
                  </a:lnTo>
                  <a:lnTo>
                    <a:pt x="221" y="142"/>
                  </a:lnTo>
                  <a:close/>
                  <a:moveTo>
                    <a:pt x="158" y="120"/>
                  </a:moveTo>
                  <a:lnTo>
                    <a:pt x="158" y="120"/>
                  </a:lnTo>
                  <a:lnTo>
                    <a:pt x="161" y="120"/>
                  </a:lnTo>
                  <a:lnTo>
                    <a:pt x="159" y="117"/>
                  </a:lnTo>
                  <a:lnTo>
                    <a:pt x="158" y="120"/>
                  </a:lnTo>
                  <a:close/>
                  <a:moveTo>
                    <a:pt x="367" y="87"/>
                  </a:moveTo>
                  <a:lnTo>
                    <a:pt x="367" y="87"/>
                  </a:lnTo>
                  <a:lnTo>
                    <a:pt x="367" y="86"/>
                  </a:lnTo>
                  <a:lnTo>
                    <a:pt x="366" y="86"/>
                  </a:lnTo>
                  <a:lnTo>
                    <a:pt x="364" y="86"/>
                  </a:lnTo>
                  <a:lnTo>
                    <a:pt x="364" y="87"/>
                  </a:lnTo>
                  <a:lnTo>
                    <a:pt x="367" y="87"/>
                  </a:lnTo>
                  <a:close/>
                  <a:moveTo>
                    <a:pt x="247" y="141"/>
                  </a:moveTo>
                  <a:lnTo>
                    <a:pt x="247" y="141"/>
                  </a:lnTo>
                  <a:lnTo>
                    <a:pt x="251" y="144"/>
                  </a:lnTo>
                  <a:lnTo>
                    <a:pt x="249" y="139"/>
                  </a:lnTo>
                  <a:lnTo>
                    <a:pt x="247" y="141"/>
                  </a:lnTo>
                  <a:close/>
                  <a:moveTo>
                    <a:pt x="189" y="60"/>
                  </a:moveTo>
                  <a:lnTo>
                    <a:pt x="189" y="60"/>
                  </a:lnTo>
                  <a:lnTo>
                    <a:pt x="189" y="57"/>
                  </a:lnTo>
                  <a:lnTo>
                    <a:pt x="186" y="57"/>
                  </a:lnTo>
                  <a:lnTo>
                    <a:pt x="189" y="60"/>
                  </a:lnTo>
                  <a:close/>
                  <a:moveTo>
                    <a:pt x="165" y="119"/>
                  </a:moveTo>
                  <a:lnTo>
                    <a:pt x="165" y="119"/>
                  </a:lnTo>
                  <a:lnTo>
                    <a:pt x="164" y="116"/>
                  </a:lnTo>
                  <a:lnTo>
                    <a:pt x="162" y="116"/>
                  </a:lnTo>
                  <a:lnTo>
                    <a:pt x="164" y="120"/>
                  </a:lnTo>
                  <a:lnTo>
                    <a:pt x="165" y="120"/>
                  </a:lnTo>
                  <a:lnTo>
                    <a:pt x="165" y="119"/>
                  </a:lnTo>
                  <a:close/>
                  <a:moveTo>
                    <a:pt x="254" y="112"/>
                  </a:moveTo>
                  <a:lnTo>
                    <a:pt x="254" y="112"/>
                  </a:lnTo>
                  <a:lnTo>
                    <a:pt x="255" y="109"/>
                  </a:lnTo>
                  <a:lnTo>
                    <a:pt x="255" y="108"/>
                  </a:lnTo>
                  <a:lnTo>
                    <a:pt x="254" y="109"/>
                  </a:lnTo>
                  <a:lnTo>
                    <a:pt x="255" y="109"/>
                  </a:lnTo>
                  <a:lnTo>
                    <a:pt x="254" y="111"/>
                  </a:lnTo>
                  <a:lnTo>
                    <a:pt x="254" y="112"/>
                  </a:lnTo>
                  <a:close/>
                  <a:moveTo>
                    <a:pt x="375" y="70"/>
                  </a:moveTo>
                  <a:lnTo>
                    <a:pt x="375" y="70"/>
                  </a:lnTo>
                  <a:lnTo>
                    <a:pt x="374" y="67"/>
                  </a:lnTo>
                  <a:lnTo>
                    <a:pt x="370" y="62"/>
                  </a:lnTo>
                  <a:lnTo>
                    <a:pt x="375" y="70"/>
                  </a:lnTo>
                  <a:close/>
                  <a:moveTo>
                    <a:pt x="176" y="89"/>
                  </a:moveTo>
                  <a:lnTo>
                    <a:pt x="176" y="89"/>
                  </a:lnTo>
                  <a:lnTo>
                    <a:pt x="178" y="86"/>
                  </a:lnTo>
                  <a:lnTo>
                    <a:pt x="175" y="86"/>
                  </a:lnTo>
                  <a:lnTo>
                    <a:pt x="175" y="87"/>
                  </a:lnTo>
                  <a:lnTo>
                    <a:pt x="176" y="89"/>
                  </a:lnTo>
                  <a:close/>
                  <a:moveTo>
                    <a:pt x="112" y="76"/>
                  </a:moveTo>
                  <a:lnTo>
                    <a:pt x="112" y="76"/>
                  </a:lnTo>
                  <a:lnTo>
                    <a:pt x="113" y="76"/>
                  </a:lnTo>
                  <a:lnTo>
                    <a:pt x="115" y="75"/>
                  </a:lnTo>
                  <a:lnTo>
                    <a:pt x="112" y="73"/>
                  </a:lnTo>
                  <a:lnTo>
                    <a:pt x="112" y="76"/>
                  </a:lnTo>
                  <a:close/>
                  <a:moveTo>
                    <a:pt x="262" y="26"/>
                  </a:moveTo>
                  <a:lnTo>
                    <a:pt x="262" y="26"/>
                  </a:lnTo>
                  <a:lnTo>
                    <a:pt x="260" y="26"/>
                  </a:lnTo>
                  <a:lnTo>
                    <a:pt x="255" y="27"/>
                  </a:lnTo>
                  <a:lnTo>
                    <a:pt x="258" y="27"/>
                  </a:lnTo>
                  <a:lnTo>
                    <a:pt x="262" y="26"/>
                  </a:lnTo>
                  <a:close/>
                  <a:moveTo>
                    <a:pt x="124" y="93"/>
                  </a:moveTo>
                  <a:lnTo>
                    <a:pt x="124" y="93"/>
                  </a:lnTo>
                  <a:lnTo>
                    <a:pt x="124" y="97"/>
                  </a:lnTo>
                  <a:lnTo>
                    <a:pt x="126" y="97"/>
                  </a:lnTo>
                  <a:lnTo>
                    <a:pt x="124" y="93"/>
                  </a:lnTo>
                  <a:close/>
                  <a:moveTo>
                    <a:pt x="246" y="68"/>
                  </a:moveTo>
                  <a:lnTo>
                    <a:pt x="246" y="68"/>
                  </a:lnTo>
                  <a:lnTo>
                    <a:pt x="247" y="68"/>
                  </a:lnTo>
                  <a:lnTo>
                    <a:pt x="247" y="67"/>
                  </a:lnTo>
                  <a:lnTo>
                    <a:pt x="247" y="65"/>
                  </a:lnTo>
                  <a:lnTo>
                    <a:pt x="246" y="68"/>
                  </a:lnTo>
                  <a:close/>
                  <a:moveTo>
                    <a:pt x="228" y="109"/>
                  </a:moveTo>
                  <a:lnTo>
                    <a:pt x="228" y="109"/>
                  </a:lnTo>
                  <a:lnTo>
                    <a:pt x="232" y="112"/>
                  </a:lnTo>
                  <a:lnTo>
                    <a:pt x="232" y="108"/>
                  </a:lnTo>
                  <a:lnTo>
                    <a:pt x="228" y="109"/>
                  </a:lnTo>
                  <a:close/>
                  <a:moveTo>
                    <a:pt x="79" y="76"/>
                  </a:moveTo>
                  <a:lnTo>
                    <a:pt x="79" y="76"/>
                  </a:lnTo>
                  <a:lnTo>
                    <a:pt x="79" y="78"/>
                  </a:lnTo>
                  <a:lnTo>
                    <a:pt x="80" y="81"/>
                  </a:lnTo>
                  <a:lnTo>
                    <a:pt x="80" y="79"/>
                  </a:lnTo>
                  <a:lnTo>
                    <a:pt x="79" y="76"/>
                  </a:lnTo>
                  <a:close/>
                  <a:moveTo>
                    <a:pt x="137" y="122"/>
                  </a:moveTo>
                  <a:lnTo>
                    <a:pt x="137" y="122"/>
                  </a:lnTo>
                  <a:lnTo>
                    <a:pt x="137" y="123"/>
                  </a:lnTo>
                  <a:lnTo>
                    <a:pt x="139" y="123"/>
                  </a:lnTo>
                  <a:lnTo>
                    <a:pt x="139" y="120"/>
                  </a:lnTo>
                  <a:lnTo>
                    <a:pt x="137" y="122"/>
                  </a:lnTo>
                  <a:close/>
                  <a:moveTo>
                    <a:pt x="270" y="101"/>
                  </a:moveTo>
                  <a:lnTo>
                    <a:pt x="270" y="101"/>
                  </a:lnTo>
                  <a:lnTo>
                    <a:pt x="271" y="100"/>
                  </a:lnTo>
                  <a:lnTo>
                    <a:pt x="270" y="98"/>
                  </a:lnTo>
                  <a:lnTo>
                    <a:pt x="268" y="100"/>
                  </a:lnTo>
                  <a:lnTo>
                    <a:pt x="270" y="101"/>
                  </a:lnTo>
                  <a:close/>
                  <a:moveTo>
                    <a:pt x="66" y="95"/>
                  </a:moveTo>
                  <a:lnTo>
                    <a:pt x="66" y="95"/>
                  </a:lnTo>
                  <a:lnTo>
                    <a:pt x="66" y="93"/>
                  </a:lnTo>
                  <a:lnTo>
                    <a:pt x="64" y="90"/>
                  </a:lnTo>
                  <a:lnTo>
                    <a:pt x="66" y="95"/>
                  </a:lnTo>
                  <a:close/>
                  <a:moveTo>
                    <a:pt x="341" y="90"/>
                  </a:moveTo>
                  <a:lnTo>
                    <a:pt x="341" y="90"/>
                  </a:lnTo>
                  <a:lnTo>
                    <a:pt x="339" y="90"/>
                  </a:lnTo>
                  <a:lnTo>
                    <a:pt x="341" y="93"/>
                  </a:lnTo>
                  <a:lnTo>
                    <a:pt x="341" y="90"/>
                  </a:lnTo>
                  <a:close/>
                  <a:moveTo>
                    <a:pt x="225" y="75"/>
                  </a:moveTo>
                  <a:lnTo>
                    <a:pt x="225" y="75"/>
                  </a:lnTo>
                  <a:lnTo>
                    <a:pt x="228" y="76"/>
                  </a:lnTo>
                  <a:lnTo>
                    <a:pt x="230" y="75"/>
                  </a:lnTo>
                  <a:lnTo>
                    <a:pt x="227" y="73"/>
                  </a:lnTo>
                  <a:lnTo>
                    <a:pt x="225" y="75"/>
                  </a:lnTo>
                  <a:close/>
                  <a:moveTo>
                    <a:pt x="293" y="70"/>
                  </a:moveTo>
                  <a:lnTo>
                    <a:pt x="293" y="70"/>
                  </a:lnTo>
                  <a:lnTo>
                    <a:pt x="296" y="75"/>
                  </a:lnTo>
                  <a:lnTo>
                    <a:pt x="296" y="73"/>
                  </a:lnTo>
                  <a:lnTo>
                    <a:pt x="293" y="70"/>
                  </a:lnTo>
                  <a:close/>
                  <a:moveTo>
                    <a:pt x="353" y="98"/>
                  </a:moveTo>
                  <a:lnTo>
                    <a:pt x="353" y="98"/>
                  </a:lnTo>
                  <a:lnTo>
                    <a:pt x="353" y="95"/>
                  </a:lnTo>
                  <a:lnTo>
                    <a:pt x="352" y="95"/>
                  </a:lnTo>
                  <a:lnTo>
                    <a:pt x="353" y="98"/>
                  </a:lnTo>
                  <a:close/>
                  <a:moveTo>
                    <a:pt x="247" y="51"/>
                  </a:moveTo>
                  <a:lnTo>
                    <a:pt x="247" y="51"/>
                  </a:lnTo>
                  <a:lnTo>
                    <a:pt x="251" y="48"/>
                  </a:lnTo>
                  <a:lnTo>
                    <a:pt x="247" y="51"/>
                  </a:lnTo>
                  <a:close/>
                  <a:moveTo>
                    <a:pt x="162" y="52"/>
                  </a:moveTo>
                  <a:lnTo>
                    <a:pt x="162" y="52"/>
                  </a:lnTo>
                  <a:lnTo>
                    <a:pt x="162" y="49"/>
                  </a:lnTo>
                  <a:lnTo>
                    <a:pt x="161" y="52"/>
                  </a:lnTo>
                  <a:lnTo>
                    <a:pt x="162" y="52"/>
                  </a:lnTo>
                  <a:close/>
                  <a:moveTo>
                    <a:pt x="222" y="133"/>
                  </a:moveTo>
                  <a:lnTo>
                    <a:pt x="222" y="133"/>
                  </a:lnTo>
                  <a:lnTo>
                    <a:pt x="222" y="134"/>
                  </a:lnTo>
                  <a:lnTo>
                    <a:pt x="222" y="138"/>
                  </a:lnTo>
                  <a:lnTo>
                    <a:pt x="224" y="136"/>
                  </a:lnTo>
                  <a:lnTo>
                    <a:pt x="222" y="133"/>
                  </a:lnTo>
                  <a:close/>
                  <a:moveTo>
                    <a:pt x="71" y="123"/>
                  </a:moveTo>
                  <a:lnTo>
                    <a:pt x="71" y="123"/>
                  </a:lnTo>
                  <a:lnTo>
                    <a:pt x="74" y="120"/>
                  </a:lnTo>
                  <a:lnTo>
                    <a:pt x="72" y="120"/>
                  </a:lnTo>
                  <a:lnTo>
                    <a:pt x="71" y="123"/>
                  </a:lnTo>
                  <a:close/>
                  <a:moveTo>
                    <a:pt x="345" y="89"/>
                  </a:moveTo>
                  <a:lnTo>
                    <a:pt x="345" y="89"/>
                  </a:lnTo>
                  <a:lnTo>
                    <a:pt x="345" y="90"/>
                  </a:lnTo>
                  <a:lnTo>
                    <a:pt x="344" y="92"/>
                  </a:lnTo>
                  <a:lnTo>
                    <a:pt x="347" y="92"/>
                  </a:lnTo>
                  <a:lnTo>
                    <a:pt x="347" y="90"/>
                  </a:lnTo>
                  <a:lnTo>
                    <a:pt x="345" y="89"/>
                  </a:lnTo>
                  <a:close/>
                  <a:moveTo>
                    <a:pt x="217" y="62"/>
                  </a:moveTo>
                  <a:lnTo>
                    <a:pt x="217" y="62"/>
                  </a:lnTo>
                  <a:lnTo>
                    <a:pt x="219" y="62"/>
                  </a:lnTo>
                  <a:lnTo>
                    <a:pt x="221" y="60"/>
                  </a:lnTo>
                  <a:lnTo>
                    <a:pt x="219" y="60"/>
                  </a:lnTo>
                  <a:lnTo>
                    <a:pt x="217" y="62"/>
                  </a:lnTo>
                  <a:close/>
                  <a:moveTo>
                    <a:pt x="47" y="138"/>
                  </a:moveTo>
                  <a:lnTo>
                    <a:pt x="47" y="138"/>
                  </a:lnTo>
                  <a:lnTo>
                    <a:pt x="49" y="141"/>
                  </a:lnTo>
                  <a:lnTo>
                    <a:pt x="50" y="142"/>
                  </a:lnTo>
                  <a:lnTo>
                    <a:pt x="47" y="138"/>
                  </a:lnTo>
                  <a:close/>
                  <a:moveTo>
                    <a:pt x="296" y="122"/>
                  </a:moveTo>
                  <a:lnTo>
                    <a:pt x="296" y="122"/>
                  </a:lnTo>
                  <a:lnTo>
                    <a:pt x="298" y="120"/>
                  </a:lnTo>
                  <a:lnTo>
                    <a:pt x="296" y="120"/>
                  </a:lnTo>
                  <a:lnTo>
                    <a:pt x="295" y="120"/>
                  </a:lnTo>
                  <a:lnTo>
                    <a:pt x="296" y="122"/>
                  </a:lnTo>
                  <a:close/>
                  <a:moveTo>
                    <a:pt x="266" y="119"/>
                  </a:moveTo>
                  <a:lnTo>
                    <a:pt x="266" y="119"/>
                  </a:lnTo>
                  <a:lnTo>
                    <a:pt x="265" y="120"/>
                  </a:lnTo>
                  <a:lnTo>
                    <a:pt x="265" y="123"/>
                  </a:lnTo>
                  <a:lnTo>
                    <a:pt x="266" y="119"/>
                  </a:lnTo>
                  <a:close/>
                  <a:moveTo>
                    <a:pt x="370" y="70"/>
                  </a:moveTo>
                  <a:lnTo>
                    <a:pt x="370" y="70"/>
                  </a:lnTo>
                  <a:lnTo>
                    <a:pt x="369" y="73"/>
                  </a:lnTo>
                  <a:lnTo>
                    <a:pt x="370" y="71"/>
                  </a:lnTo>
                  <a:lnTo>
                    <a:pt x="370" y="70"/>
                  </a:lnTo>
                  <a:close/>
                  <a:moveTo>
                    <a:pt x="348" y="56"/>
                  </a:moveTo>
                  <a:lnTo>
                    <a:pt x="348" y="56"/>
                  </a:lnTo>
                  <a:lnTo>
                    <a:pt x="347" y="56"/>
                  </a:lnTo>
                  <a:lnTo>
                    <a:pt x="348" y="59"/>
                  </a:lnTo>
                  <a:lnTo>
                    <a:pt x="348" y="56"/>
                  </a:lnTo>
                  <a:close/>
                  <a:moveTo>
                    <a:pt x="236" y="128"/>
                  </a:moveTo>
                  <a:lnTo>
                    <a:pt x="236" y="128"/>
                  </a:lnTo>
                  <a:lnTo>
                    <a:pt x="235" y="133"/>
                  </a:lnTo>
                  <a:lnTo>
                    <a:pt x="236" y="128"/>
                  </a:lnTo>
                  <a:close/>
                  <a:moveTo>
                    <a:pt x="121" y="56"/>
                  </a:moveTo>
                  <a:lnTo>
                    <a:pt x="121" y="56"/>
                  </a:lnTo>
                  <a:lnTo>
                    <a:pt x="123" y="57"/>
                  </a:lnTo>
                  <a:lnTo>
                    <a:pt x="123" y="56"/>
                  </a:lnTo>
                  <a:lnTo>
                    <a:pt x="121" y="56"/>
                  </a:lnTo>
                  <a:close/>
                  <a:moveTo>
                    <a:pt x="304" y="27"/>
                  </a:moveTo>
                  <a:lnTo>
                    <a:pt x="304" y="27"/>
                  </a:lnTo>
                  <a:lnTo>
                    <a:pt x="303" y="26"/>
                  </a:lnTo>
                  <a:lnTo>
                    <a:pt x="301" y="27"/>
                  </a:lnTo>
                  <a:lnTo>
                    <a:pt x="301" y="29"/>
                  </a:lnTo>
                  <a:lnTo>
                    <a:pt x="304" y="27"/>
                  </a:lnTo>
                  <a:close/>
                  <a:moveTo>
                    <a:pt x="238" y="123"/>
                  </a:moveTo>
                  <a:lnTo>
                    <a:pt x="238" y="123"/>
                  </a:lnTo>
                  <a:lnTo>
                    <a:pt x="240" y="122"/>
                  </a:lnTo>
                  <a:lnTo>
                    <a:pt x="238" y="122"/>
                  </a:lnTo>
                  <a:lnTo>
                    <a:pt x="238" y="123"/>
                  </a:lnTo>
                  <a:close/>
                  <a:moveTo>
                    <a:pt x="64" y="111"/>
                  </a:moveTo>
                  <a:lnTo>
                    <a:pt x="64" y="111"/>
                  </a:lnTo>
                  <a:lnTo>
                    <a:pt x="63" y="114"/>
                  </a:lnTo>
                  <a:lnTo>
                    <a:pt x="64" y="116"/>
                  </a:lnTo>
                  <a:lnTo>
                    <a:pt x="64" y="112"/>
                  </a:lnTo>
                  <a:lnTo>
                    <a:pt x="64" y="111"/>
                  </a:lnTo>
                  <a:close/>
                  <a:moveTo>
                    <a:pt x="273" y="48"/>
                  </a:moveTo>
                  <a:lnTo>
                    <a:pt x="273" y="48"/>
                  </a:lnTo>
                  <a:lnTo>
                    <a:pt x="273" y="49"/>
                  </a:lnTo>
                  <a:lnTo>
                    <a:pt x="271" y="51"/>
                  </a:lnTo>
                  <a:lnTo>
                    <a:pt x="273" y="49"/>
                  </a:lnTo>
                  <a:lnTo>
                    <a:pt x="273" y="48"/>
                  </a:lnTo>
                  <a:close/>
                  <a:moveTo>
                    <a:pt x="352" y="111"/>
                  </a:moveTo>
                  <a:lnTo>
                    <a:pt x="352" y="111"/>
                  </a:lnTo>
                  <a:lnTo>
                    <a:pt x="353" y="108"/>
                  </a:lnTo>
                  <a:lnTo>
                    <a:pt x="352" y="108"/>
                  </a:lnTo>
                  <a:lnTo>
                    <a:pt x="350" y="108"/>
                  </a:lnTo>
                  <a:lnTo>
                    <a:pt x="352" y="111"/>
                  </a:lnTo>
                  <a:close/>
                  <a:moveTo>
                    <a:pt x="285" y="51"/>
                  </a:moveTo>
                  <a:lnTo>
                    <a:pt x="285" y="51"/>
                  </a:lnTo>
                  <a:lnTo>
                    <a:pt x="284" y="54"/>
                  </a:lnTo>
                  <a:lnTo>
                    <a:pt x="285" y="52"/>
                  </a:lnTo>
                  <a:lnTo>
                    <a:pt x="285" y="51"/>
                  </a:lnTo>
                  <a:close/>
                  <a:moveTo>
                    <a:pt x="236" y="75"/>
                  </a:moveTo>
                  <a:lnTo>
                    <a:pt x="236" y="75"/>
                  </a:lnTo>
                  <a:lnTo>
                    <a:pt x="236" y="73"/>
                  </a:lnTo>
                  <a:lnTo>
                    <a:pt x="236" y="71"/>
                  </a:lnTo>
                  <a:lnTo>
                    <a:pt x="236" y="75"/>
                  </a:lnTo>
                  <a:close/>
                  <a:moveTo>
                    <a:pt x="173" y="81"/>
                  </a:moveTo>
                  <a:lnTo>
                    <a:pt x="173" y="81"/>
                  </a:lnTo>
                  <a:lnTo>
                    <a:pt x="173" y="79"/>
                  </a:lnTo>
                  <a:lnTo>
                    <a:pt x="172" y="79"/>
                  </a:lnTo>
                  <a:lnTo>
                    <a:pt x="173" y="81"/>
                  </a:lnTo>
                  <a:close/>
                  <a:moveTo>
                    <a:pt x="221" y="122"/>
                  </a:moveTo>
                  <a:lnTo>
                    <a:pt x="221" y="122"/>
                  </a:lnTo>
                  <a:lnTo>
                    <a:pt x="221" y="125"/>
                  </a:lnTo>
                  <a:lnTo>
                    <a:pt x="222" y="127"/>
                  </a:lnTo>
                  <a:lnTo>
                    <a:pt x="221" y="122"/>
                  </a:lnTo>
                  <a:close/>
                  <a:moveTo>
                    <a:pt x="143" y="37"/>
                  </a:moveTo>
                  <a:lnTo>
                    <a:pt x="143" y="37"/>
                  </a:lnTo>
                  <a:lnTo>
                    <a:pt x="142" y="35"/>
                  </a:lnTo>
                  <a:lnTo>
                    <a:pt x="140" y="35"/>
                  </a:lnTo>
                  <a:lnTo>
                    <a:pt x="143" y="37"/>
                  </a:lnTo>
                  <a:close/>
                  <a:moveTo>
                    <a:pt x="240" y="101"/>
                  </a:moveTo>
                  <a:lnTo>
                    <a:pt x="240" y="101"/>
                  </a:lnTo>
                  <a:lnTo>
                    <a:pt x="240" y="104"/>
                  </a:lnTo>
                  <a:lnTo>
                    <a:pt x="241" y="101"/>
                  </a:lnTo>
                  <a:lnTo>
                    <a:pt x="240" y="101"/>
                  </a:lnTo>
                  <a:close/>
                  <a:moveTo>
                    <a:pt x="30" y="138"/>
                  </a:moveTo>
                  <a:lnTo>
                    <a:pt x="30" y="138"/>
                  </a:lnTo>
                  <a:lnTo>
                    <a:pt x="31" y="138"/>
                  </a:lnTo>
                  <a:lnTo>
                    <a:pt x="30" y="136"/>
                  </a:lnTo>
                  <a:lnTo>
                    <a:pt x="30" y="138"/>
                  </a:lnTo>
                  <a:close/>
                  <a:moveTo>
                    <a:pt x="112" y="134"/>
                  </a:moveTo>
                  <a:lnTo>
                    <a:pt x="112" y="134"/>
                  </a:lnTo>
                  <a:lnTo>
                    <a:pt x="113" y="133"/>
                  </a:lnTo>
                  <a:lnTo>
                    <a:pt x="112" y="131"/>
                  </a:lnTo>
                  <a:lnTo>
                    <a:pt x="112" y="133"/>
                  </a:lnTo>
                  <a:lnTo>
                    <a:pt x="112" y="134"/>
                  </a:lnTo>
                  <a:close/>
                  <a:moveTo>
                    <a:pt x="64" y="54"/>
                  </a:moveTo>
                  <a:lnTo>
                    <a:pt x="64" y="54"/>
                  </a:lnTo>
                  <a:lnTo>
                    <a:pt x="66" y="52"/>
                  </a:lnTo>
                  <a:lnTo>
                    <a:pt x="64" y="52"/>
                  </a:lnTo>
                  <a:lnTo>
                    <a:pt x="63" y="54"/>
                  </a:lnTo>
                  <a:lnTo>
                    <a:pt x="64" y="54"/>
                  </a:lnTo>
                  <a:close/>
                  <a:moveTo>
                    <a:pt x="128" y="100"/>
                  </a:moveTo>
                  <a:lnTo>
                    <a:pt x="128" y="100"/>
                  </a:lnTo>
                  <a:lnTo>
                    <a:pt x="124" y="100"/>
                  </a:lnTo>
                  <a:lnTo>
                    <a:pt x="126" y="103"/>
                  </a:lnTo>
                  <a:lnTo>
                    <a:pt x="128" y="100"/>
                  </a:lnTo>
                  <a:close/>
                  <a:moveTo>
                    <a:pt x="281" y="103"/>
                  </a:moveTo>
                  <a:lnTo>
                    <a:pt x="281" y="103"/>
                  </a:lnTo>
                  <a:lnTo>
                    <a:pt x="282" y="103"/>
                  </a:lnTo>
                  <a:lnTo>
                    <a:pt x="284" y="101"/>
                  </a:lnTo>
                  <a:lnTo>
                    <a:pt x="284" y="100"/>
                  </a:lnTo>
                  <a:lnTo>
                    <a:pt x="281" y="103"/>
                  </a:lnTo>
                  <a:close/>
                  <a:moveTo>
                    <a:pt x="19" y="116"/>
                  </a:moveTo>
                  <a:lnTo>
                    <a:pt x="19" y="116"/>
                  </a:lnTo>
                  <a:lnTo>
                    <a:pt x="19" y="114"/>
                  </a:lnTo>
                  <a:lnTo>
                    <a:pt x="19" y="116"/>
                  </a:lnTo>
                  <a:close/>
                  <a:moveTo>
                    <a:pt x="20" y="131"/>
                  </a:moveTo>
                  <a:lnTo>
                    <a:pt x="20" y="131"/>
                  </a:lnTo>
                  <a:lnTo>
                    <a:pt x="20" y="133"/>
                  </a:lnTo>
                  <a:lnTo>
                    <a:pt x="20" y="134"/>
                  </a:lnTo>
                  <a:lnTo>
                    <a:pt x="20" y="131"/>
                  </a:lnTo>
                  <a:close/>
                  <a:moveTo>
                    <a:pt x="181" y="48"/>
                  </a:moveTo>
                  <a:lnTo>
                    <a:pt x="181" y="48"/>
                  </a:lnTo>
                  <a:lnTo>
                    <a:pt x="183" y="49"/>
                  </a:lnTo>
                  <a:lnTo>
                    <a:pt x="183" y="48"/>
                  </a:lnTo>
                  <a:lnTo>
                    <a:pt x="181" y="48"/>
                  </a:lnTo>
                  <a:close/>
                  <a:moveTo>
                    <a:pt x="181" y="86"/>
                  </a:moveTo>
                  <a:lnTo>
                    <a:pt x="181" y="86"/>
                  </a:lnTo>
                  <a:lnTo>
                    <a:pt x="183" y="86"/>
                  </a:lnTo>
                  <a:lnTo>
                    <a:pt x="184" y="84"/>
                  </a:lnTo>
                  <a:lnTo>
                    <a:pt x="183" y="84"/>
                  </a:lnTo>
                  <a:lnTo>
                    <a:pt x="181" y="86"/>
                  </a:lnTo>
                  <a:close/>
                  <a:moveTo>
                    <a:pt x="68" y="89"/>
                  </a:moveTo>
                  <a:lnTo>
                    <a:pt x="68" y="89"/>
                  </a:lnTo>
                  <a:lnTo>
                    <a:pt x="68" y="87"/>
                  </a:lnTo>
                  <a:lnTo>
                    <a:pt x="66" y="87"/>
                  </a:lnTo>
                  <a:lnTo>
                    <a:pt x="68" y="87"/>
                  </a:lnTo>
                  <a:lnTo>
                    <a:pt x="68" y="89"/>
                  </a:lnTo>
                  <a:close/>
                  <a:moveTo>
                    <a:pt x="216" y="116"/>
                  </a:moveTo>
                  <a:lnTo>
                    <a:pt x="216" y="116"/>
                  </a:lnTo>
                  <a:lnTo>
                    <a:pt x="216" y="117"/>
                  </a:lnTo>
                  <a:lnTo>
                    <a:pt x="217" y="116"/>
                  </a:lnTo>
                  <a:lnTo>
                    <a:pt x="216" y="116"/>
                  </a:lnTo>
                  <a:close/>
                  <a:moveTo>
                    <a:pt x="180" y="81"/>
                  </a:moveTo>
                  <a:lnTo>
                    <a:pt x="180" y="81"/>
                  </a:lnTo>
                  <a:lnTo>
                    <a:pt x="180" y="79"/>
                  </a:lnTo>
                  <a:lnTo>
                    <a:pt x="178" y="78"/>
                  </a:lnTo>
                  <a:lnTo>
                    <a:pt x="180" y="81"/>
                  </a:lnTo>
                  <a:close/>
                  <a:moveTo>
                    <a:pt x="72" y="60"/>
                  </a:moveTo>
                  <a:lnTo>
                    <a:pt x="72" y="60"/>
                  </a:lnTo>
                  <a:lnTo>
                    <a:pt x="72" y="63"/>
                  </a:lnTo>
                  <a:lnTo>
                    <a:pt x="74" y="62"/>
                  </a:lnTo>
                  <a:lnTo>
                    <a:pt x="72" y="60"/>
                  </a:lnTo>
                  <a:close/>
                  <a:moveTo>
                    <a:pt x="176" y="114"/>
                  </a:moveTo>
                  <a:lnTo>
                    <a:pt x="176" y="114"/>
                  </a:lnTo>
                  <a:lnTo>
                    <a:pt x="178" y="114"/>
                  </a:lnTo>
                  <a:lnTo>
                    <a:pt x="176" y="112"/>
                  </a:lnTo>
                  <a:lnTo>
                    <a:pt x="176" y="114"/>
                  </a:lnTo>
                  <a:close/>
                  <a:moveTo>
                    <a:pt x="131" y="120"/>
                  </a:moveTo>
                  <a:lnTo>
                    <a:pt x="131" y="120"/>
                  </a:lnTo>
                  <a:lnTo>
                    <a:pt x="129" y="122"/>
                  </a:lnTo>
                  <a:lnTo>
                    <a:pt x="131" y="123"/>
                  </a:lnTo>
                  <a:lnTo>
                    <a:pt x="131" y="120"/>
                  </a:lnTo>
                  <a:close/>
                  <a:moveTo>
                    <a:pt x="288" y="128"/>
                  </a:moveTo>
                  <a:lnTo>
                    <a:pt x="288" y="128"/>
                  </a:lnTo>
                  <a:lnTo>
                    <a:pt x="287" y="130"/>
                  </a:lnTo>
                  <a:lnTo>
                    <a:pt x="288" y="130"/>
                  </a:lnTo>
                  <a:lnTo>
                    <a:pt x="288" y="128"/>
                  </a:lnTo>
                  <a:close/>
                  <a:moveTo>
                    <a:pt x="255" y="75"/>
                  </a:moveTo>
                  <a:lnTo>
                    <a:pt x="255" y="75"/>
                  </a:lnTo>
                  <a:lnTo>
                    <a:pt x="255" y="78"/>
                  </a:lnTo>
                  <a:lnTo>
                    <a:pt x="255" y="76"/>
                  </a:lnTo>
                  <a:lnTo>
                    <a:pt x="255" y="75"/>
                  </a:lnTo>
                  <a:close/>
                  <a:moveTo>
                    <a:pt x="213" y="60"/>
                  </a:moveTo>
                  <a:lnTo>
                    <a:pt x="213" y="60"/>
                  </a:lnTo>
                  <a:lnTo>
                    <a:pt x="213" y="59"/>
                  </a:lnTo>
                  <a:lnTo>
                    <a:pt x="211" y="59"/>
                  </a:lnTo>
                  <a:lnTo>
                    <a:pt x="213" y="60"/>
                  </a:lnTo>
                  <a:close/>
                  <a:moveTo>
                    <a:pt x="235" y="60"/>
                  </a:moveTo>
                  <a:lnTo>
                    <a:pt x="235" y="60"/>
                  </a:lnTo>
                  <a:lnTo>
                    <a:pt x="236" y="60"/>
                  </a:lnTo>
                  <a:lnTo>
                    <a:pt x="236" y="59"/>
                  </a:lnTo>
                  <a:lnTo>
                    <a:pt x="235" y="60"/>
                  </a:lnTo>
                  <a:close/>
                  <a:moveTo>
                    <a:pt x="295" y="116"/>
                  </a:moveTo>
                  <a:lnTo>
                    <a:pt x="295" y="116"/>
                  </a:lnTo>
                  <a:lnTo>
                    <a:pt x="292" y="117"/>
                  </a:lnTo>
                  <a:lnTo>
                    <a:pt x="293" y="117"/>
                  </a:lnTo>
                  <a:lnTo>
                    <a:pt x="295" y="116"/>
                  </a:lnTo>
                  <a:close/>
                  <a:moveTo>
                    <a:pt x="150" y="84"/>
                  </a:moveTo>
                  <a:lnTo>
                    <a:pt x="150" y="84"/>
                  </a:lnTo>
                  <a:lnTo>
                    <a:pt x="150" y="86"/>
                  </a:lnTo>
                  <a:lnTo>
                    <a:pt x="151" y="86"/>
                  </a:lnTo>
                  <a:lnTo>
                    <a:pt x="150" y="84"/>
                  </a:lnTo>
                  <a:close/>
                  <a:moveTo>
                    <a:pt x="216" y="123"/>
                  </a:moveTo>
                  <a:lnTo>
                    <a:pt x="216" y="123"/>
                  </a:lnTo>
                  <a:lnTo>
                    <a:pt x="214" y="125"/>
                  </a:lnTo>
                  <a:lnTo>
                    <a:pt x="214" y="127"/>
                  </a:lnTo>
                  <a:lnTo>
                    <a:pt x="216" y="123"/>
                  </a:lnTo>
                  <a:close/>
                  <a:moveTo>
                    <a:pt x="397" y="111"/>
                  </a:moveTo>
                  <a:lnTo>
                    <a:pt x="397" y="111"/>
                  </a:lnTo>
                  <a:lnTo>
                    <a:pt x="397" y="116"/>
                  </a:lnTo>
                  <a:lnTo>
                    <a:pt x="397" y="111"/>
                  </a:lnTo>
                  <a:close/>
                  <a:moveTo>
                    <a:pt x="241" y="87"/>
                  </a:moveTo>
                  <a:lnTo>
                    <a:pt x="241" y="87"/>
                  </a:lnTo>
                  <a:lnTo>
                    <a:pt x="241" y="89"/>
                  </a:lnTo>
                  <a:lnTo>
                    <a:pt x="241" y="90"/>
                  </a:lnTo>
                  <a:lnTo>
                    <a:pt x="241" y="87"/>
                  </a:lnTo>
                  <a:close/>
                  <a:moveTo>
                    <a:pt x="85" y="43"/>
                  </a:moveTo>
                  <a:lnTo>
                    <a:pt x="85" y="43"/>
                  </a:lnTo>
                  <a:lnTo>
                    <a:pt x="87" y="41"/>
                  </a:lnTo>
                  <a:lnTo>
                    <a:pt x="85" y="40"/>
                  </a:lnTo>
                  <a:lnTo>
                    <a:pt x="85" y="43"/>
                  </a:lnTo>
                  <a:close/>
                  <a:moveTo>
                    <a:pt x="277" y="73"/>
                  </a:moveTo>
                  <a:lnTo>
                    <a:pt x="277" y="73"/>
                  </a:lnTo>
                  <a:lnTo>
                    <a:pt x="279" y="71"/>
                  </a:lnTo>
                  <a:lnTo>
                    <a:pt x="277" y="70"/>
                  </a:lnTo>
                  <a:lnTo>
                    <a:pt x="277" y="73"/>
                  </a:lnTo>
                  <a:close/>
                  <a:moveTo>
                    <a:pt x="361" y="62"/>
                  </a:moveTo>
                  <a:lnTo>
                    <a:pt x="361" y="62"/>
                  </a:lnTo>
                  <a:lnTo>
                    <a:pt x="363" y="62"/>
                  </a:lnTo>
                  <a:lnTo>
                    <a:pt x="361" y="59"/>
                  </a:lnTo>
                  <a:lnTo>
                    <a:pt x="361" y="62"/>
                  </a:lnTo>
                  <a:close/>
                  <a:moveTo>
                    <a:pt x="134" y="27"/>
                  </a:moveTo>
                  <a:lnTo>
                    <a:pt x="134" y="27"/>
                  </a:lnTo>
                  <a:lnTo>
                    <a:pt x="129" y="27"/>
                  </a:lnTo>
                  <a:lnTo>
                    <a:pt x="134" y="27"/>
                  </a:lnTo>
                  <a:close/>
                  <a:moveTo>
                    <a:pt x="123" y="87"/>
                  </a:moveTo>
                  <a:lnTo>
                    <a:pt x="123" y="87"/>
                  </a:lnTo>
                  <a:lnTo>
                    <a:pt x="121" y="86"/>
                  </a:lnTo>
                  <a:lnTo>
                    <a:pt x="121" y="87"/>
                  </a:lnTo>
                  <a:lnTo>
                    <a:pt x="123" y="87"/>
                  </a:lnTo>
                  <a:close/>
                  <a:moveTo>
                    <a:pt x="246" y="89"/>
                  </a:moveTo>
                  <a:lnTo>
                    <a:pt x="246" y="89"/>
                  </a:lnTo>
                  <a:lnTo>
                    <a:pt x="244" y="90"/>
                  </a:lnTo>
                  <a:lnTo>
                    <a:pt x="246" y="90"/>
                  </a:lnTo>
                  <a:lnTo>
                    <a:pt x="246" y="89"/>
                  </a:lnTo>
                  <a:close/>
                  <a:moveTo>
                    <a:pt x="216" y="139"/>
                  </a:moveTo>
                  <a:lnTo>
                    <a:pt x="216" y="139"/>
                  </a:lnTo>
                  <a:lnTo>
                    <a:pt x="216" y="141"/>
                  </a:lnTo>
                  <a:lnTo>
                    <a:pt x="217" y="141"/>
                  </a:lnTo>
                  <a:lnTo>
                    <a:pt x="216" y="139"/>
                  </a:lnTo>
                  <a:close/>
                  <a:moveTo>
                    <a:pt x="63" y="125"/>
                  </a:moveTo>
                  <a:lnTo>
                    <a:pt x="63" y="125"/>
                  </a:lnTo>
                  <a:lnTo>
                    <a:pt x="63" y="123"/>
                  </a:lnTo>
                  <a:lnTo>
                    <a:pt x="63" y="122"/>
                  </a:lnTo>
                  <a:lnTo>
                    <a:pt x="63" y="125"/>
                  </a:lnTo>
                  <a:close/>
                  <a:moveTo>
                    <a:pt x="53" y="82"/>
                  </a:moveTo>
                  <a:lnTo>
                    <a:pt x="53" y="82"/>
                  </a:lnTo>
                  <a:lnTo>
                    <a:pt x="53" y="84"/>
                  </a:lnTo>
                  <a:lnTo>
                    <a:pt x="55" y="84"/>
                  </a:lnTo>
                  <a:lnTo>
                    <a:pt x="53" y="82"/>
                  </a:lnTo>
                  <a:close/>
                  <a:moveTo>
                    <a:pt x="367" y="93"/>
                  </a:moveTo>
                  <a:lnTo>
                    <a:pt x="367" y="93"/>
                  </a:lnTo>
                  <a:lnTo>
                    <a:pt x="367" y="92"/>
                  </a:lnTo>
                  <a:lnTo>
                    <a:pt x="367" y="90"/>
                  </a:lnTo>
                  <a:lnTo>
                    <a:pt x="367" y="93"/>
                  </a:lnTo>
                  <a:close/>
                  <a:moveTo>
                    <a:pt x="170" y="142"/>
                  </a:moveTo>
                  <a:lnTo>
                    <a:pt x="170" y="142"/>
                  </a:lnTo>
                  <a:lnTo>
                    <a:pt x="170" y="141"/>
                  </a:lnTo>
                  <a:lnTo>
                    <a:pt x="170" y="142"/>
                  </a:lnTo>
                  <a:close/>
                  <a:moveTo>
                    <a:pt x="285" y="93"/>
                  </a:moveTo>
                  <a:lnTo>
                    <a:pt x="285" y="93"/>
                  </a:lnTo>
                  <a:lnTo>
                    <a:pt x="287" y="93"/>
                  </a:lnTo>
                  <a:lnTo>
                    <a:pt x="285" y="93"/>
                  </a:lnTo>
                  <a:close/>
                  <a:moveTo>
                    <a:pt x="336" y="75"/>
                  </a:moveTo>
                  <a:lnTo>
                    <a:pt x="336" y="75"/>
                  </a:lnTo>
                  <a:lnTo>
                    <a:pt x="336" y="76"/>
                  </a:lnTo>
                  <a:lnTo>
                    <a:pt x="337" y="75"/>
                  </a:lnTo>
                  <a:lnTo>
                    <a:pt x="336" y="75"/>
                  </a:lnTo>
                  <a:close/>
                  <a:moveTo>
                    <a:pt x="285" y="78"/>
                  </a:moveTo>
                  <a:lnTo>
                    <a:pt x="285" y="78"/>
                  </a:lnTo>
                  <a:lnTo>
                    <a:pt x="287" y="78"/>
                  </a:lnTo>
                  <a:lnTo>
                    <a:pt x="285" y="78"/>
                  </a:lnTo>
                  <a:close/>
                  <a:moveTo>
                    <a:pt x="255" y="138"/>
                  </a:moveTo>
                  <a:lnTo>
                    <a:pt x="255" y="138"/>
                  </a:lnTo>
                  <a:lnTo>
                    <a:pt x="255" y="136"/>
                  </a:lnTo>
                  <a:lnTo>
                    <a:pt x="255" y="138"/>
                  </a:lnTo>
                  <a:close/>
                  <a:moveTo>
                    <a:pt x="153" y="93"/>
                  </a:moveTo>
                  <a:lnTo>
                    <a:pt x="153" y="93"/>
                  </a:lnTo>
                  <a:lnTo>
                    <a:pt x="153" y="92"/>
                  </a:lnTo>
                  <a:lnTo>
                    <a:pt x="153" y="93"/>
                  </a:lnTo>
                  <a:close/>
                  <a:moveTo>
                    <a:pt x="219" y="138"/>
                  </a:moveTo>
                  <a:lnTo>
                    <a:pt x="219" y="138"/>
                  </a:lnTo>
                  <a:lnTo>
                    <a:pt x="219" y="136"/>
                  </a:lnTo>
                  <a:lnTo>
                    <a:pt x="219" y="138"/>
                  </a:lnTo>
                  <a:close/>
                  <a:moveTo>
                    <a:pt x="221" y="73"/>
                  </a:moveTo>
                  <a:lnTo>
                    <a:pt x="221" y="73"/>
                  </a:lnTo>
                  <a:lnTo>
                    <a:pt x="219" y="73"/>
                  </a:lnTo>
                  <a:lnTo>
                    <a:pt x="221" y="75"/>
                  </a:lnTo>
                  <a:lnTo>
                    <a:pt x="221" y="73"/>
                  </a:lnTo>
                  <a:close/>
                  <a:moveTo>
                    <a:pt x="337" y="108"/>
                  </a:moveTo>
                  <a:lnTo>
                    <a:pt x="337" y="108"/>
                  </a:lnTo>
                  <a:lnTo>
                    <a:pt x="337" y="106"/>
                  </a:lnTo>
                  <a:lnTo>
                    <a:pt x="337" y="108"/>
                  </a:lnTo>
                  <a:close/>
                  <a:moveTo>
                    <a:pt x="123" y="104"/>
                  </a:moveTo>
                  <a:lnTo>
                    <a:pt x="123" y="104"/>
                  </a:lnTo>
                  <a:lnTo>
                    <a:pt x="123" y="106"/>
                  </a:lnTo>
                  <a:lnTo>
                    <a:pt x="123" y="104"/>
                  </a:lnTo>
                  <a:close/>
                  <a:moveTo>
                    <a:pt x="241" y="127"/>
                  </a:moveTo>
                  <a:lnTo>
                    <a:pt x="241" y="127"/>
                  </a:lnTo>
                  <a:lnTo>
                    <a:pt x="243" y="127"/>
                  </a:lnTo>
                  <a:lnTo>
                    <a:pt x="241" y="127"/>
                  </a:lnTo>
                  <a:close/>
                  <a:moveTo>
                    <a:pt x="145" y="62"/>
                  </a:moveTo>
                  <a:lnTo>
                    <a:pt x="145" y="62"/>
                  </a:lnTo>
                  <a:lnTo>
                    <a:pt x="146" y="60"/>
                  </a:lnTo>
                  <a:lnTo>
                    <a:pt x="145" y="60"/>
                  </a:lnTo>
                  <a:lnTo>
                    <a:pt x="145" y="62"/>
                  </a:lnTo>
                  <a:close/>
                  <a:moveTo>
                    <a:pt x="285" y="104"/>
                  </a:moveTo>
                  <a:lnTo>
                    <a:pt x="285" y="104"/>
                  </a:lnTo>
                  <a:lnTo>
                    <a:pt x="284" y="106"/>
                  </a:lnTo>
                  <a:lnTo>
                    <a:pt x="285" y="106"/>
                  </a:lnTo>
                  <a:lnTo>
                    <a:pt x="285" y="104"/>
                  </a:lnTo>
                  <a:close/>
                  <a:moveTo>
                    <a:pt x="128" y="114"/>
                  </a:moveTo>
                  <a:lnTo>
                    <a:pt x="128" y="114"/>
                  </a:lnTo>
                  <a:lnTo>
                    <a:pt x="128" y="116"/>
                  </a:lnTo>
                  <a:lnTo>
                    <a:pt x="128" y="114"/>
                  </a:lnTo>
                  <a:lnTo>
                    <a:pt x="128" y="112"/>
                  </a:lnTo>
                  <a:lnTo>
                    <a:pt x="128" y="114"/>
                  </a:lnTo>
                  <a:close/>
                  <a:moveTo>
                    <a:pt x="64" y="136"/>
                  </a:moveTo>
                  <a:lnTo>
                    <a:pt x="64" y="136"/>
                  </a:lnTo>
                  <a:lnTo>
                    <a:pt x="64" y="139"/>
                  </a:lnTo>
                  <a:lnTo>
                    <a:pt x="64" y="136"/>
                  </a:lnTo>
                  <a:close/>
                  <a:moveTo>
                    <a:pt x="225" y="141"/>
                  </a:moveTo>
                  <a:lnTo>
                    <a:pt x="225" y="141"/>
                  </a:lnTo>
                  <a:close/>
                  <a:moveTo>
                    <a:pt x="369" y="104"/>
                  </a:moveTo>
                  <a:lnTo>
                    <a:pt x="369" y="104"/>
                  </a:lnTo>
                  <a:lnTo>
                    <a:pt x="369" y="101"/>
                  </a:lnTo>
                  <a:lnTo>
                    <a:pt x="367" y="101"/>
                  </a:lnTo>
                  <a:lnTo>
                    <a:pt x="369" y="104"/>
                  </a:lnTo>
                  <a:close/>
                  <a:moveTo>
                    <a:pt x="363" y="51"/>
                  </a:moveTo>
                  <a:lnTo>
                    <a:pt x="363" y="51"/>
                  </a:lnTo>
                  <a:lnTo>
                    <a:pt x="364" y="52"/>
                  </a:lnTo>
                  <a:lnTo>
                    <a:pt x="363" y="51"/>
                  </a:lnTo>
                  <a:close/>
                  <a:moveTo>
                    <a:pt x="288" y="60"/>
                  </a:moveTo>
                  <a:lnTo>
                    <a:pt x="288" y="60"/>
                  </a:lnTo>
                  <a:lnTo>
                    <a:pt x="288" y="59"/>
                  </a:lnTo>
                  <a:lnTo>
                    <a:pt x="288" y="60"/>
                  </a:lnTo>
                  <a:close/>
                  <a:moveTo>
                    <a:pt x="219" y="48"/>
                  </a:moveTo>
                  <a:lnTo>
                    <a:pt x="219" y="48"/>
                  </a:lnTo>
                  <a:lnTo>
                    <a:pt x="219" y="49"/>
                  </a:lnTo>
                  <a:lnTo>
                    <a:pt x="221" y="49"/>
                  </a:lnTo>
                  <a:lnTo>
                    <a:pt x="219" y="48"/>
                  </a:lnTo>
                  <a:close/>
                  <a:moveTo>
                    <a:pt x="153" y="82"/>
                  </a:moveTo>
                  <a:lnTo>
                    <a:pt x="153" y="82"/>
                  </a:lnTo>
                  <a:lnTo>
                    <a:pt x="154" y="82"/>
                  </a:lnTo>
                  <a:lnTo>
                    <a:pt x="154" y="81"/>
                  </a:lnTo>
                  <a:lnTo>
                    <a:pt x="153" y="81"/>
                  </a:lnTo>
                  <a:lnTo>
                    <a:pt x="153" y="82"/>
                  </a:lnTo>
                  <a:close/>
                  <a:moveTo>
                    <a:pt x="375" y="48"/>
                  </a:moveTo>
                  <a:lnTo>
                    <a:pt x="375" y="48"/>
                  </a:lnTo>
                  <a:lnTo>
                    <a:pt x="374" y="46"/>
                  </a:lnTo>
                  <a:lnTo>
                    <a:pt x="375" y="48"/>
                  </a:lnTo>
                  <a:close/>
                  <a:moveTo>
                    <a:pt x="235" y="109"/>
                  </a:moveTo>
                  <a:lnTo>
                    <a:pt x="235" y="109"/>
                  </a:lnTo>
                  <a:lnTo>
                    <a:pt x="235" y="108"/>
                  </a:lnTo>
                  <a:lnTo>
                    <a:pt x="235" y="109"/>
                  </a:lnTo>
                  <a:close/>
                  <a:moveTo>
                    <a:pt x="240" y="38"/>
                  </a:moveTo>
                  <a:lnTo>
                    <a:pt x="240" y="38"/>
                  </a:lnTo>
                  <a:lnTo>
                    <a:pt x="238" y="38"/>
                  </a:lnTo>
                  <a:lnTo>
                    <a:pt x="240" y="38"/>
                  </a:lnTo>
                  <a:close/>
                  <a:moveTo>
                    <a:pt x="260" y="98"/>
                  </a:moveTo>
                  <a:lnTo>
                    <a:pt x="260" y="98"/>
                  </a:lnTo>
                  <a:lnTo>
                    <a:pt x="260" y="100"/>
                  </a:lnTo>
                  <a:lnTo>
                    <a:pt x="260" y="98"/>
                  </a:lnTo>
                  <a:close/>
                  <a:moveTo>
                    <a:pt x="293" y="19"/>
                  </a:moveTo>
                  <a:lnTo>
                    <a:pt x="293" y="19"/>
                  </a:lnTo>
                  <a:lnTo>
                    <a:pt x="292" y="19"/>
                  </a:lnTo>
                  <a:lnTo>
                    <a:pt x="293" y="19"/>
                  </a:lnTo>
                  <a:close/>
                  <a:moveTo>
                    <a:pt x="282" y="51"/>
                  </a:moveTo>
                  <a:lnTo>
                    <a:pt x="282" y="51"/>
                  </a:lnTo>
                  <a:lnTo>
                    <a:pt x="281" y="49"/>
                  </a:lnTo>
                  <a:lnTo>
                    <a:pt x="281" y="51"/>
                  </a:lnTo>
                  <a:lnTo>
                    <a:pt x="282" y="51"/>
                  </a:lnTo>
                  <a:close/>
                  <a:moveTo>
                    <a:pt x="385" y="37"/>
                  </a:moveTo>
                  <a:lnTo>
                    <a:pt x="385" y="37"/>
                  </a:lnTo>
                  <a:lnTo>
                    <a:pt x="386" y="38"/>
                  </a:lnTo>
                  <a:lnTo>
                    <a:pt x="385" y="37"/>
                  </a:lnTo>
                  <a:close/>
                  <a:moveTo>
                    <a:pt x="334" y="117"/>
                  </a:moveTo>
                  <a:lnTo>
                    <a:pt x="334" y="117"/>
                  </a:lnTo>
                  <a:lnTo>
                    <a:pt x="336" y="116"/>
                  </a:lnTo>
                  <a:lnTo>
                    <a:pt x="334" y="116"/>
                  </a:lnTo>
                  <a:lnTo>
                    <a:pt x="334" y="117"/>
                  </a:lnTo>
                  <a:close/>
                  <a:moveTo>
                    <a:pt x="192" y="52"/>
                  </a:moveTo>
                  <a:lnTo>
                    <a:pt x="192" y="52"/>
                  </a:lnTo>
                  <a:lnTo>
                    <a:pt x="192" y="54"/>
                  </a:lnTo>
                  <a:lnTo>
                    <a:pt x="192" y="52"/>
                  </a:lnTo>
                  <a:close/>
                  <a:moveTo>
                    <a:pt x="257" y="114"/>
                  </a:moveTo>
                  <a:lnTo>
                    <a:pt x="257" y="114"/>
                  </a:lnTo>
                  <a:lnTo>
                    <a:pt x="258" y="114"/>
                  </a:lnTo>
                  <a:lnTo>
                    <a:pt x="258" y="112"/>
                  </a:lnTo>
                  <a:lnTo>
                    <a:pt x="257" y="114"/>
                  </a:lnTo>
                  <a:close/>
                  <a:moveTo>
                    <a:pt x="197" y="56"/>
                  </a:moveTo>
                  <a:lnTo>
                    <a:pt x="197" y="56"/>
                  </a:lnTo>
                  <a:close/>
                  <a:moveTo>
                    <a:pt x="303" y="43"/>
                  </a:moveTo>
                  <a:lnTo>
                    <a:pt x="303" y="43"/>
                  </a:lnTo>
                  <a:lnTo>
                    <a:pt x="303" y="45"/>
                  </a:lnTo>
                  <a:lnTo>
                    <a:pt x="303" y="43"/>
                  </a:lnTo>
                  <a:close/>
                  <a:moveTo>
                    <a:pt x="164" y="141"/>
                  </a:moveTo>
                  <a:lnTo>
                    <a:pt x="164" y="141"/>
                  </a:lnTo>
                  <a:lnTo>
                    <a:pt x="162" y="141"/>
                  </a:lnTo>
                  <a:lnTo>
                    <a:pt x="162" y="142"/>
                  </a:lnTo>
                  <a:lnTo>
                    <a:pt x="164" y="141"/>
                  </a:lnTo>
                  <a:close/>
                  <a:moveTo>
                    <a:pt x="391" y="45"/>
                  </a:moveTo>
                  <a:lnTo>
                    <a:pt x="391" y="45"/>
                  </a:lnTo>
                  <a:lnTo>
                    <a:pt x="391" y="46"/>
                  </a:lnTo>
                  <a:lnTo>
                    <a:pt x="393" y="46"/>
                  </a:lnTo>
                  <a:lnTo>
                    <a:pt x="391" y="45"/>
                  </a:lnTo>
                  <a:close/>
                  <a:moveTo>
                    <a:pt x="139" y="27"/>
                  </a:moveTo>
                  <a:lnTo>
                    <a:pt x="139" y="27"/>
                  </a:lnTo>
                  <a:lnTo>
                    <a:pt x="137" y="27"/>
                  </a:lnTo>
                  <a:lnTo>
                    <a:pt x="139" y="27"/>
                  </a:lnTo>
                  <a:close/>
                  <a:moveTo>
                    <a:pt x="49" y="82"/>
                  </a:moveTo>
                  <a:lnTo>
                    <a:pt x="49" y="82"/>
                  </a:lnTo>
                  <a:lnTo>
                    <a:pt x="50" y="82"/>
                  </a:lnTo>
                  <a:lnTo>
                    <a:pt x="49" y="82"/>
                  </a:lnTo>
                  <a:close/>
                  <a:moveTo>
                    <a:pt x="213" y="112"/>
                  </a:moveTo>
                  <a:lnTo>
                    <a:pt x="213" y="112"/>
                  </a:lnTo>
                  <a:lnTo>
                    <a:pt x="213" y="111"/>
                  </a:lnTo>
                  <a:lnTo>
                    <a:pt x="213" y="112"/>
                  </a:lnTo>
                  <a:close/>
                  <a:moveTo>
                    <a:pt x="352" y="89"/>
                  </a:moveTo>
                  <a:lnTo>
                    <a:pt x="352" y="89"/>
                  </a:lnTo>
                  <a:lnTo>
                    <a:pt x="352" y="90"/>
                  </a:lnTo>
                  <a:lnTo>
                    <a:pt x="352" y="89"/>
                  </a:lnTo>
                  <a:close/>
                  <a:moveTo>
                    <a:pt x="307" y="62"/>
                  </a:moveTo>
                  <a:lnTo>
                    <a:pt x="307" y="62"/>
                  </a:lnTo>
                  <a:lnTo>
                    <a:pt x="307" y="63"/>
                  </a:lnTo>
                  <a:lnTo>
                    <a:pt x="307" y="62"/>
                  </a:lnTo>
                  <a:close/>
                  <a:moveTo>
                    <a:pt x="279" y="35"/>
                  </a:moveTo>
                  <a:lnTo>
                    <a:pt x="279" y="35"/>
                  </a:lnTo>
                  <a:lnTo>
                    <a:pt x="277" y="34"/>
                  </a:lnTo>
                  <a:lnTo>
                    <a:pt x="277" y="35"/>
                  </a:lnTo>
                  <a:lnTo>
                    <a:pt x="279" y="35"/>
                  </a:lnTo>
                  <a:close/>
                  <a:moveTo>
                    <a:pt x="180" y="100"/>
                  </a:moveTo>
                  <a:lnTo>
                    <a:pt x="180" y="100"/>
                  </a:lnTo>
                  <a:close/>
                </a:path>
              </a:pathLst>
            </a:custGeom>
            <a:solidFill>
              <a:srgbClr val="CBCBCB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8071" name="Freeform 177"/>
            <p:cNvSpPr/>
            <p:nvPr/>
          </p:nvSpPr>
          <p:spPr>
            <a:xfrm>
              <a:off x="6258023" y="2184748"/>
              <a:ext cx="14288" cy="60325"/>
            </a:xfrm>
            <a:custGeom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l" t="t" r="r" b="b"/>
              <a:pathLst>
                <a:path w="9" h="38">
                  <a:moveTo>
                    <a:pt x="9" y="0"/>
                  </a:moveTo>
                  <a:lnTo>
                    <a:pt x="9" y="0"/>
                  </a:lnTo>
                  <a:lnTo>
                    <a:pt x="8" y="8"/>
                  </a:lnTo>
                  <a:lnTo>
                    <a:pt x="8" y="9"/>
                  </a:lnTo>
                  <a:lnTo>
                    <a:pt x="6" y="12"/>
                  </a:lnTo>
                  <a:lnTo>
                    <a:pt x="6" y="17"/>
                  </a:lnTo>
                  <a:lnTo>
                    <a:pt x="6" y="22"/>
                  </a:lnTo>
                  <a:lnTo>
                    <a:pt x="3" y="36"/>
                  </a:lnTo>
                  <a:lnTo>
                    <a:pt x="1" y="38"/>
                  </a:lnTo>
                  <a:lnTo>
                    <a:pt x="0" y="36"/>
                  </a:lnTo>
                  <a:lnTo>
                    <a:pt x="3" y="19"/>
                  </a:lnTo>
                  <a:lnTo>
                    <a:pt x="8" y="0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CBCBCB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8072" name="Freeform 178"/>
            <p:cNvSpPr/>
            <p:nvPr/>
          </p:nvSpPr>
          <p:spPr>
            <a:xfrm>
              <a:off x="6288186" y="2186336"/>
              <a:ext cx="9525" cy="38100"/>
            </a:xfrm>
            <a:custGeom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l" t="t" r="r" b="b"/>
              <a:pathLst>
                <a:path w="6" h="24">
                  <a:moveTo>
                    <a:pt x="4" y="16"/>
                  </a:moveTo>
                  <a:lnTo>
                    <a:pt x="4" y="16"/>
                  </a:lnTo>
                  <a:lnTo>
                    <a:pt x="6" y="19"/>
                  </a:lnTo>
                  <a:lnTo>
                    <a:pt x="4" y="24"/>
                  </a:lnTo>
                  <a:lnTo>
                    <a:pt x="3" y="21"/>
                  </a:lnTo>
                  <a:lnTo>
                    <a:pt x="0" y="2"/>
                  </a:lnTo>
                  <a:lnTo>
                    <a:pt x="0" y="0"/>
                  </a:lnTo>
                  <a:lnTo>
                    <a:pt x="1" y="2"/>
                  </a:lnTo>
                  <a:lnTo>
                    <a:pt x="4" y="15"/>
                  </a:lnTo>
                  <a:lnTo>
                    <a:pt x="4" y="16"/>
                  </a:lnTo>
                  <a:close/>
                </a:path>
              </a:pathLst>
            </a:custGeom>
            <a:solidFill>
              <a:srgbClr val="CBCBCB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8073" name="Freeform 179"/>
            <p:cNvSpPr/>
            <p:nvPr/>
          </p:nvSpPr>
          <p:spPr>
            <a:xfrm>
              <a:off x="6254848" y="2251423"/>
              <a:ext cx="4763" cy="25400"/>
            </a:xfrm>
            <a:custGeom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l" t="t" r="r" b="b"/>
              <a:pathLst>
                <a:path w="3" h="16">
                  <a:moveTo>
                    <a:pt x="3" y="0"/>
                  </a:moveTo>
                  <a:lnTo>
                    <a:pt x="3" y="0"/>
                  </a:lnTo>
                  <a:lnTo>
                    <a:pt x="0" y="16"/>
                  </a:lnTo>
                  <a:lnTo>
                    <a:pt x="0" y="13"/>
                  </a:lnTo>
                  <a:lnTo>
                    <a:pt x="0" y="2"/>
                  </a:ln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CBCBCB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8074" name="Freeform 181"/>
            <p:cNvSpPr/>
            <p:nvPr/>
          </p:nvSpPr>
          <p:spPr>
            <a:xfrm>
              <a:off x="6077048" y="2203798"/>
              <a:ext cx="3175" cy="15875"/>
            </a:xfrm>
            <a:custGeom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l" t="t" r="r" b="b"/>
              <a:pathLst>
                <a:path w="2" h="10">
                  <a:moveTo>
                    <a:pt x="0" y="10"/>
                  </a:moveTo>
                  <a:lnTo>
                    <a:pt x="0" y="10"/>
                  </a:lnTo>
                  <a:lnTo>
                    <a:pt x="0" y="0"/>
                  </a:lnTo>
                  <a:lnTo>
                    <a:pt x="0" y="2"/>
                  </a:lnTo>
                  <a:lnTo>
                    <a:pt x="2" y="2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CBCBCB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8075" name="Freeform 182"/>
            <p:cNvSpPr/>
            <p:nvPr/>
          </p:nvSpPr>
          <p:spPr>
            <a:xfrm>
              <a:off x="6240561" y="2272061"/>
              <a:ext cx="1588" cy="17463"/>
            </a:xfrm>
            <a:custGeom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l" t="t" r="r" b="b"/>
              <a:pathLst>
                <a:path w="1" h="11">
                  <a:moveTo>
                    <a:pt x="0" y="11"/>
                  </a:moveTo>
                  <a:lnTo>
                    <a:pt x="0" y="11"/>
                  </a:lnTo>
                  <a:lnTo>
                    <a:pt x="0" y="0"/>
                  </a:lnTo>
                  <a:lnTo>
                    <a:pt x="1" y="2"/>
                  </a:lnTo>
                  <a:lnTo>
                    <a:pt x="1" y="11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rgbClr val="CBCBCB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8076" name="Freeform 183"/>
            <p:cNvSpPr/>
            <p:nvPr/>
          </p:nvSpPr>
          <p:spPr>
            <a:xfrm>
              <a:off x="6016723" y="2197448"/>
              <a:ext cx="3175" cy="6350"/>
            </a:xfrm>
            <a:custGeom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l" t="t" r="r" b="b"/>
              <a:pathLst>
                <a:path w="2" h="4">
                  <a:moveTo>
                    <a:pt x="2" y="4"/>
                  </a:moveTo>
                  <a:lnTo>
                    <a:pt x="2" y="4"/>
                  </a:lnTo>
                  <a:lnTo>
                    <a:pt x="0" y="1"/>
                  </a:lnTo>
                  <a:lnTo>
                    <a:pt x="2" y="0"/>
                  </a:lnTo>
                  <a:lnTo>
                    <a:pt x="2" y="4"/>
                  </a:lnTo>
                  <a:close/>
                </a:path>
              </a:pathLst>
            </a:custGeom>
            <a:solidFill>
              <a:srgbClr val="CBCBCB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8077" name="Freeform 184"/>
            <p:cNvSpPr/>
            <p:nvPr/>
          </p:nvSpPr>
          <p:spPr>
            <a:xfrm flipH="1">
              <a:off x="6054823" y="2327623"/>
              <a:ext cx="0" cy="6350"/>
            </a:xfrm>
            <a:custGeom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l" t="t" r="r" b="b"/>
              <a:pathLst>
                <a:path w="1" h="4">
                  <a:moveTo>
                    <a:pt x="0" y="4"/>
                  </a:moveTo>
                  <a:lnTo>
                    <a:pt x="0" y="4"/>
                  </a:lnTo>
                  <a:lnTo>
                    <a:pt x="0" y="3"/>
                  </a:lnTo>
                  <a:lnTo>
                    <a:pt x="0" y="0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CBCBCB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8078" name="Freeform 186"/>
            <p:cNvSpPr/>
            <p:nvPr/>
          </p:nvSpPr>
          <p:spPr>
            <a:xfrm>
              <a:off x="5981798" y="2240311"/>
              <a:ext cx="3175" cy="1588"/>
            </a:xfrm>
            <a:custGeom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l" t="t" r="r" b="b"/>
              <a:pathLst>
                <a:path w="2" h="1">
                  <a:moveTo>
                    <a:pt x="0" y="1"/>
                  </a:moveTo>
                  <a:lnTo>
                    <a:pt x="0" y="1"/>
                  </a:lnTo>
                  <a:lnTo>
                    <a:pt x="0" y="0"/>
                  </a:lnTo>
                  <a:lnTo>
                    <a:pt x="2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CBCBCB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8079" name="Freeform 187"/>
            <p:cNvSpPr/>
            <p:nvPr/>
          </p:nvSpPr>
          <p:spPr>
            <a:xfrm>
              <a:off x="6107211" y="2172048"/>
              <a:ext cx="3175" cy="1588"/>
            </a:xfrm>
            <a:custGeom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l" t="t" r="r" b="b"/>
              <a:pathLst>
                <a:path w="2" h="1">
                  <a:moveTo>
                    <a:pt x="2" y="0"/>
                  </a:moveTo>
                  <a:lnTo>
                    <a:pt x="2" y="0"/>
                  </a:lnTo>
                  <a:lnTo>
                    <a:pt x="2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CBCBCB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8080" name="Freeform 188"/>
            <p:cNvSpPr/>
            <p:nvPr/>
          </p:nvSpPr>
          <p:spPr>
            <a:xfrm flipH="1">
              <a:off x="6110386" y="2179986"/>
              <a:ext cx="0" cy="1588"/>
            </a:xfrm>
            <a:custGeom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l" t="t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BCBCB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8081" name="Freeform 189"/>
            <p:cNvSpPr/>
            <p:nvPr/>
          </p:nvSpPr>
          <p:spPr>
            <a:xfrm flipH="1">
              <a:off x="6110386" y="2181573"/>
              <a:ext cx="0" cy="3175"/>
            </a:xfrm>
            <a:custGeom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l" t="t" r="r" b="b"/>
              <a:pathLst>
                <a:path w="1" h="2">
                  <a:moveTo>
                    <a:pt x="0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BCBCB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8082" name="Freeform 190"/>
            <p:cNvSpPr/>
            <p:nvPr/>
          </p:nvSpPr>
          <p:spPr>
            <a:xfrm flipH="1">
              <a:off x="6110386" y="2176811"/>
              <a:ext cx="0" cy="3175"/>
            </a:xfrm>
            <a:custGeom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l" t="t" r="r" b="b"/>
              <a:pathLst>
                <a:path w="1" h="2">
                  <a:moveTo>
                    <a:pt x="0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CBCBCB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31" name="Freeform 259"/>
          <p:cNvSpPr>
            <a:spLocks noEditPoints="1"/>
          </p:cNvSpPr>
          <p:nvPr/>
        </p:nvSpPr>
        <p:spPr>
          <a:xfrm>
            <a:off x="4637088" y="3525838"/>
            <a:ext cx="485775" cy="701675"/>
          </a:xfrm>
          <a:custGeom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l" t="t" r="r" b="b"/>
            <a:pathLst>
              <a:path w="306" h="442">
                <a:moveTo>
                  <a:pt x="231" y="439"/>
                </a:moveTo>
                <a:lnTo>
                  <a:pt x="231" y="439"/>
                </a:lnTo>
                <a:lnTo>
                  <a:pt x="229" y="440"/>
                </a:lnTo>
                <a:lnTo>
                  <a:pt x="228" y="440"/>
                </a:lnTo>
                <a:lnTo>
                  <a:pt x="216" y="439"/>
                </a:lnTo>
                <a:lnTo>
                  <a:pt x="199" y="439"/>
                </a:lnTo>
                <a:lnTo>
                  <a:pt x="163" y="439"/>
                </a:lnTo>
                <a:lnTo>
                  <a:pt x="136" y="439"/>
                </a:lnTo>
                <a:lnTo>
                  <a:pt x="98" y="439"/>
                </a:lnTo>
                <a:lnTo>
                  <a:pt x="95" y="440"/>
                </a:lnTo>
                <a:lnTo>
                  <a:pt x="93" y="440"/>
                </a:lnTo>
                <a:lnTo>
                  <a:pt x="92" y="439"/>
                </a:lnTo>
                <a:lnTo>
                  <a:pt x="84" y="439"/>
                </a:lnTo>
                <a:lnTo>
                  <a:pt x="82" y="440"/>
                </a:lnTo>
                <a:lnTo>
                  <a:pt x="81" y="442"/>
                </a:lnTo>
                <a:lnTo>
                  <a:pt x="79" y="440"/>
                </a:lnTo>
                <a:lnTo>
                  <a:pt x="78" y="439"/>
                </a:lnTo>
                <a:lnTo>
                  <a:pt x="75" y="439"/>
                </a:lnTo>
                <a:lnTo>
                  <a:pt x="75" y="440"/>
                </a:lnTo>
                <a:lnTo>
                  <a:pt x="71" y="440"/>
                </a:lnTo>
                <a:lnTo>
                  <a:pt x="70" y="440"/>
                </a:lnTo>
                <a:lnTo>
                  <a:pt x="68" y="439"/>
                </a:lnTo>
                <a:lnTo>
                  <a:pt x="57" y="437"/>
                </a:lnTo>
                <a:lnTo>
                  <a:pt x="40" y="435"/>
                </a:lnTo>
                <a:lnTo>
                  <a:pt x="30" y="432"/>
                </a:lnTo>
                <a:lnTo>
                  <a:pt x="24" y="429"/>
                </a:lnTo>
                <a:lnTo>
                  <a:pt x="19" y="428"/>
                </a:lnTo>
                <a:lnTo>
                  <a:pt x="11" y="424"/>
                </a:lnTo>
                <a:lnTo>
                  <a:pt x="8" y="424"/>
                </a:lnTo>
                <a:lnTo>
                  <a:pt x="7" y="423"/>
                </a:lnTo>
                <a:lnTo>
                  <a:pt x="5" y="420"/>
                </a:lnTo>
                <a:lnTo>
                  <a:pt x="4" y="418"/>
                </a:lnTo>
                <a:lnTo>
                  <a:pt x="2" y="415"/>
                </a:lnTo>
                <a:lnTo>
                  <a:pt x="0" y="410"/>
                </a:lnTo>
                <a:lnTo>
                  <a:pt x="2" y="405"/>
                </a:lnTo>
                <a:lnTo>
                  <a:pt x="2" y="402"/>
                </a:lnTo>
                <a:lnTo>
                  <a:pt x="2" y="394"/>
                </a:lnTo>
                <a:lnTo>
                  <a:pt x="4" y="385"/>
                </a:lnTo>
                <a:lnTo>
                  <a:pt x="7" y="372"/>
                </a:lnTo>
                <a:lnTo>
                  <a:pt x="8" y="368"/>
                </a:lnTo>
                <a:lnTo>
                  <a:pt x="13" y="353"/>
                </a:lnTo>
                <a:lnTo>
                  <a:pt x="18" y="333"/>
                </a:lnTo>
                <a:lnTo>
                  <a:pt x="24" y="314"/>
                </a:lnTo>
                <a:lnTo>
                  <a:pt x="30" y="290"/>
                </a:lnTo>
                <a:lnTo>
                  <a:pt x="37" y="260"/>
                </a:lnTo>
                <a:lnTo>
                  <a:pt x="45" y="238"/>
                </a:lnTo>
                <a:lnTo>
                  <a:pt x="48" y="227"/>
                </a:lnTo>
                <a:lnTo>
                  <a:pt x="51" y="218"/>
                </a:lnTo>
                <a:lnTo>
                  <a:pt x="54" y="207"/>
                </a:lnTo>
                <a:lnTo>
                  <a:pt x="57" y="191"/>
                </a:lnTo>
                <a:lnTo>
                  <a:pt x="62" y="177"/>
                </a:lnTo>
                <a:lnTo>
                  <a:pt x="63" y="169"/>
                </a:lnTo>
                <a:lnTo>
                  <a:pt x="70" y="148"/>
                </a:lnTo>
                <a:lnTo>
                  <a:pt x="71" y="142"/>
                </a:lnTo>
                <a:lnTo>
                  <a:pt x="73" y="133"/>
                </a:lnTo>
                <a:lnTo>
                  <a:pt x="75" y="131"/>
                </a:lnTo>
                <a:lnTo>
                  <a:pt x="75" y="129"/>
                </a:lnTo>
                <a:lnTo>
                  <a:pt x="75" y="125"/>
                </a:lnTo>
                <a:lnTo>
                  <a:pt x="75" y="115"/>
                </a:lnTo>
                <a:lnTo>
                  <a:pt x="76" y="103"/>
                </a:lnTo>
                <a:lnTo>
                  <a:pt x="78" y="90"/>
                </a:lnTo>
                <a:lnTo>
                  <a:pt x="79" y="79"/>
                </a:lnTo>
                <a:lnTo>
                  <a:pt x="79" y="76"/>
                </a:lnTo>
                <a:lnTo>
                  <a:pt x="79" y="71"/>
                </a:lnTo>
                <a:lnTo>
                  <a:pt x="79" y="66"/>
                </a:lnTo>
                <a:lnTo>
                  <a:pt x="79" y="63"/>
                </a:lnTo>
                <a:lnTo>
                  <a:pt x="82" y="58"/>
                </a:lnTo>
                <a:lnTo>
                  <a:pt x="87" y="55"/>
                </a:lnTo>
                <a:lnTo>
                  <a:pt x="97" y="51"/>
                </a:lnTo>
                <a:lnTo>
                  <a:pt x="106" y="47"/>
                </a:lnTo>
                <a:lnTo>
                  <a:pt x="122" y="46"/>
                </a:lnTo>
                <a:lnTo>
                  <a:pt x="125" y="46"/>
                </a:lnTo>
                <a:lnTo>
                  <a:pt x="144" y="44"/>
                </a:lnTo>
                <a:lnTo>
                  <a:pt x="157" y="44"/>
                </a:lnTo>
                <a:lnTo>
                  <a:pt x="158" y="44"/>
                </a:lnTo>
                <a:lnTo>
                  <a:pt x="158" y="43"/>
                </a:lnTo>
                <a:lnTo>
                  <a:pt x="161" y="33"/>
                </a:lnTo>
                <a:lnTo>
                  <a:pt x="164" y="17"/>
                </a:lnTo>
                <a:lnTo>
                  <a:pt x="166" y="10"/>
                </a:lnTo>
                <a:lnTo>
                  <a:pt x="168" y="8"/>
                </a:lnTo>
                <a:lnTo>
                  <a:pt x="168" y="6"/>
                </a:lnTo>
                <a:lnTo>
                  <a:pt x="168" y="5"/>
                </a:lnTo>
                <a:lnTo>
                  <a:pt x="171" y="2"/>
                </a:lnTo>
                <a:lnTo>
                  <a:pt x="172" y="0"/>
                </a:lnTo>
                <a:lnTo>
                  <a:pt x="174" y="2"/>
                </a:lnTo>
                <a:lnTo>
                  <a:pt x="175" y="2"/>
                </a:lnTo>
                <a:lnTo>
                  <a:pt x="177" y="2"/>
                </a:lnTo>
                <a:lnTo>
                  <a:pt x="179" y="2"/>
                </a:lnTo>
                <a:lnTo>
                  <a:pt x="180" y="2"/>
                </a:lnTo>
                <a:lnTo>
                  <a:pt x="183" y="2"/>
                </a:lnTo>
                <a:lnTo>
                  <a:pt x="185" y="2"/>
                </a:lnTo>
                <a:lnTo>
                  <a:pt x="188" y="2"/>
                </a:lnTo>
                <a:lnTo>
                  <a:pt x="190" y="3"/>
                </a:lnTo>
                <a:lnTo>
                  <a:pt x="191" y="5"/>
                </a:lnTo>
                <a:lnTo>
                  <a:pt x="187" y="22"/>
                </a:lnTo>
                <a:lnTo>
                  <a:pt x="182" y="33"/>
                </a:lnTo>
                <a:lnTo>
                  <a:pt x="179" y="47"/>
                </a:lnTo>
                <a:lnTo>
                  <a:pt x="180" y="49"/>
                </a:lnTo>
                <a:lnTo>
                  <a:pt x="185" y="51"/>
                </a:lnTo>
                <a:lnTo>
                  <a:pt x="190" y="54"/>
                </a:lnTo>
                <a:lnTo>
                  <a:pt x="194" y="55"/>
                </a:lnTo>
                <a:lnTo>
                  <a:pt x="196" y="57"/>
                </a:lnTo>
                <a:lnTo>
                  <a:pt x="198" y="58"/>
                </a:lnTo>
                <a:lnTo>
                  <a:pt x="199" y="58"/>
                </a:lnTo>
                <a:lnTo>
                  <a:pt x="201" y="60"/>
                </a:lnTo>
                <a:lnTo>
                  <a:pt x="201" y="62"/>
                </a:lnTo>
                <a:lnTo>
                  <a:pt x="201" y="66"/>
                </a:lnTo>
                <a:lnTo>
                  <a:pt x="201" y="71"/>
                </a:lnTo>
                <a:lnTo>
                  <a:pt x="204" y="79"/>
                </a:lnTo>
                <a:lnTo>
                  <a:pt x="207" y="93"/>
                </a:lnTo>
                <a:lnTo>
                  <a:pt x="210" y="106"/>
                </a:lnTo>
                <a:lnTo>
                  <a:pt x="212" y="115"/>
                </a:lnTo>
                <a:lnTo>
                  <a:pt x="213" y="117"/>
                </a:lnTo>
                <a:lnTo>
                  <a:pt x="215" y="118"/>
                </a:lnTo>
                <a:lnTo>
                  <a:pt x="213" y="122"/>
                </a:lnTo>
                <a:lnTo>
                  <a:pt x="213" y="123"/>
                </a:lnTo>
                <a:lnTo>
                  <a:pt x="215" y="123"/>
                </a:lnTo>
                <a:lnTo>
                  <a:pt x="215" y="125"/>
                </a:lnTo>
                <a:lnTo>
                  <a:pt x="216" y="126"/>
                </a:lnTo>
                <a:lnTo>
                  <a:pt x="216" y="129"/>
                </a:lnTo>
                <a:lnTo>
                  <a:pt x="216" y="131"/>
                </a:lnTo>
                <a:lnTo>
                  <a:pt x="221" y="136"/>
                </a:lnTo>
                <a:lnTo>
                  <a:pt x="221" y="139"/>
                </a:lnTo>
                <a:lnTo>
                  <a:pt x="221" y="140"/>
                </a:lnTo>
                <a:lnTo>
                  <a:pt x="226" y="156"/>
                </a:lnTo>
                <a:lnTo>
                  <a:pt x="229" y="161"/>
                </a:lnTo>
                <a:lnTo>
                  <a:pt x="235" y="181"/>
                </a:lnTo>
                <a:lnTo>
                  <a:pt x="242" y="193"/>
                </a:lnTo>
                <a:lnTo>
                  <a:pt x="246" y="204"/>
                </a:lnTo>
                <a:lnTo>
                  <a:pt x="257" y="235"/>
                </a:lnTo>
                <a:lnTo>
                  <a:pt x="259" y="243"/>
                </a:lnTo>
                <a:lnTo>
                  <a:pt x="261" y="248"/>
                </a:lnTo>
                <a:lnTo>
                  <a:pt x="262" y="248"/>
                </a:lnTo>
                <a:lnTo>
                  <a:pt x="264" y="248"/>
                </a:lnTo>
                <a:lnTo>
                  <a:pt x="269" y="252"/>
                </a:lnTo>
                <a:lnTo>
                  <a:pt x="269" y="259"/>
                </a:lnTo>
                <a:lnTo>
                  <a:pt x="265" y="265"/>
                </a:lnTo>
                <a:lnTo>
                  <a:pt x="265" y="267"/>
                </a:lnTo>
                <a:lnTo>
                  <a:pt x="267" y="278"/>
                </a:lnTo>
                <a:lnTo>
                  <a:pt x="270" y="287"/>
                </a:lnTo>
                <a:lnTo>
                  <a:pt x="281" y="317"/>
                </a:lnTo>
                <a:lnTo>
                  <a:pt x="287" y="333"/>
                </a:lnTo>
                <a:lnTo>
                  <a:pt x="294" y="352"/>
                </a:lnTo>
                <a:lnTo>
                  <a:pt x="297" y="360"/>
                </a:lnTo>
                <a:lnTo>
                  <a:pt x="300" y="368"/>
                </a:lnTo>
                <a:lnTo>
                  <a:pt x="302" y="377"/>
                </a:lnTo>
                <a:lnTo>
                  <a:pt x="303" y="388"/>
                </a:lnTo>
                <a:lnTo>
                  <a:pt x="303" y="391"/>
                </a:lnTo>
                <a:lnTo>
                  <a:pt x="306" y="401"/>
                </a:lnTo>
                <a:lnTo>
                  <a:pt x="306" y="409"/>
                </a:lnTo>
                <a:lnTo>
                  <a:pt x="306" y="413"/>
                </a:lnTo>
                <a:lnTo>
                  <a:pt x="303" y="417"/>
                </a:lnTo>
                <a:lnTo>
                  <a:pt x="303" y="418"/>
                </a:lnTo>
                <a:lnTo>
                  <a:pt x="302" y="423"/>
                </a:lnTo>
                <a:lnTo>
                  <a:pt x="300" y="426"/>
                </a:lnTo>
                <a:lnTo>
                  <a:pt x="297" y="428"/>
                </a:lnTo>
                <a:lnTo>
                  <a:pt x="294" y="429"/>
                </a:lnTo>
                <a:lnTo>
                  <a:pt x="286" y="431"/>
                </a:lnTo>
                <a:lnTo>
                  <a:pt x="273" y="432"/>
                </a:lnTo>
                <a:lnTo>
                  <a:pt x="270" y="432"/>
                </a:lnTo>
                <a:lnTo>
                  <a:pt x="269" y="432"/>
                </a:lnTo>
                <a:lnTo>
                  <a:pt x="248" y="437"/>
                </a:lnTo>
                <a:lnTo>
                  <a:pt x="234" y="439"/>
                </a:lnTo>
                <a:lnTo>
                  <a:pt x="231" y="439"/>
                </a:lnTo>
                <a:close/>
                <a:moveTo>
                  <a:pt x="215" y="424"/>
                </a:moveTo>
                <a:lnTo>
                  <a:pt x="215" y="424"/>
                </a:lnTo>
                <a:lnTo>
                  <a:pt x="218" y="424"/>
                </a:lnTo>
                <a:lnTo>
                  <a:pt x="215" y="424"/>
                </a:lnTo>
                <a:lnTo>
                  <a:pt x="213" y="424"/>
                </a:lnTo>
                <a:lnTo>
                  <a:pt x="213" y="426"/>
                </a:lnTo>
                <a:lnTo>
                  <a:pt x="215" y="424"/>
                </a:lnTo>
                <a:close/>
                <a:moveTo>
                  <a:pt x="169" y="234"/>
                </a:moveTo>
                <a:lnTo>
                  <a:pt x="169" y="234"/>
                </a:lnTo>
                <a:lnTo>
                  <a:pt x="175" y="234"/>
                </a:lnTo>
                <a:lnTo>
                  <a:pt x="177" y="232"/>
                </a:lnTo>
                <a:lnTo>
                  <a:pt x="180" y="232"/>
                </a:lnTo>
                <a:lnTo>
                  <a:pt x="194" y="230"/>
                </a:lnTo>
                <a:lnTo>
                  <a:pt x="209" y="227"/>
                </a:lnTo>
                <a:lnTo>
                  <a:pt x="228" y="221"/>
                </a:lnTo>
                <a:lnTo>
                  <a:pt x="232" y="219"/>
                </a:lnTo>
                <a:lnTo>
                  <a:pt x="223" y="193"/>
                </a:lnTo>
                <a:lnTo>
                  <a:pt x="218" y="194"/>
                </a:lnTo>
                <a:lnTo>
                  <a:pt x="205" y="199"/>
                </a:lnTo>
                <a:lnTo>
                  <a:pt x="187" y="204"/>
                </a:lnTo>
                <a:lnTo>
                  <a:pt x="172" y="205"/>
                </a:lnTo>
                <a:lnTo>
                  <a:pt x="171" y="205"/>
                </a:lnTo>
                <a:lnTo>
                  <a:pt x="171" y="204"/>
                </a:lnTo>
                <a:lnTo>
                  <a:pt x="172" y="202"/>
                </a:lnTo>
                <a:lnTo>
                  <a:pt x="177" y="202"/>
                </a:lnTo>
                <a:lnTo>
                  <a:pt x="188" y="200"/>
                </a:lnTo>
                <a:lnTo>
                  <a:pt x="202" y="197"/>
                </a:lnTo>
                <a:lnTo>
                  <a:pt x="216" y="193"/>
                </a:lnTo>
                <a:lnTo>
                  <a:pt x="220" y="191"/>
                </a:lnTo>
                <a:lnTo>
                  <a:pt x="223" y="189"/>
                </a:lnTo>
                <a:lnTo>
                  <a:pt x="221" y="186"/>
                </a:lnTo>
                <a:lnTo>
                  <a:pt x="216" y="188"/>
                </a:lnTo>
                <a:lnTo>
                  <a:pt x="196" y="191"/>
                </a:lnTo>
                <a:lnTo>
                  <a:pt x="185" y="193"/>
                </a:lnTo>
                <a:lnTo>
                  <a:pt x="172" y="196"/>
                </a:lnTo>
                <a:lnTo>
                  <a:pt x="171" y="194"/>
                </a:lnTo>
                <a:lnTo>
                  <a:pt x="169" y="194"/>
                </a:lnTo>
                <a:lnTo>
                  <a:pt x="169" y="193"/>
                </a:lnTo>
                <a:lnTo>
                  <a:pt x="171" y="191"/>
                </a:lnTo>
                <a:lnTo>
                  <a:pt x="174" y="191"/>
                </a:lnTo>
                <a:lnTo>
                  <a:pt x="187" y="191"/>
                </a:lnTo>
                <a:lnTo>
                  <a:pt x="212" y="186"/>
                </a:lnTo>
                <a:lnTo>
                  <a:pt x="218" y="185"/>
                </a:lnTo>
                <a:lnTo>
                  <a:pt x="220" y="185"/>
                </a:lnTo>
                <a:lnTo>
                  <a:pt x="221" y="183"/>
                </a:lnTo>
                <a:lnTo>
                  <a:pt x="221" y="181"/>
                </a:lnTo>
                <a:lnTo>
                  <a:pt x="218" y="166"/>
                </a:lnTo>
                <a:lnTo>
                  <a:pt x="210" y="136"/>
                </a:lnTo>
                <a:lnTo>
                  <a:pt x="210" y="133"/>
                </a:lnTo>
                <a:lnTo>
                  <a:pt x="209" y="129"/>
                </a:lnTo>
                <a:lnTo>
                  <a:pt x="209" y="128"/>
                </a:lnTo>
                <a:lnTo>
                  <a:pt x="207" y="125"/>
                </a:lnTo>
                <a:lnTo>
                  <a:pt x="205" y="123"/>
                </a:lnTo>
                <a:lnTo>
                  <a:pt x="201" y="120"/>
                </a:lnTo>
                <a:lnTo>
                  <a:pt x="198" y="117"/>
                </a:lnTo>
                <a:lnTo>
                  <a:pt x="198" y="112"/>
                </a:lnTo>
                <a:lnTo>
                  <a:pt x="198" y="109"/>
                </a:lnTo>
                <a:lnTo>
                  <a:pt x="196" y="109"/>
                </a:lnTo>
                <a:lnTo>
                  <a:pt x="188" y="112"/>
                </a:lnTo>
                <a:lnTo>
                  <a:pt x="179" y="115"/>
                </a:lnTo>
                <a:lnTo>
                  <a:pt x="164" y="120"/>
                </a:lnTo>
                <a:lnTo>
                  <a:pt x="163" y="120"/>
                </a:lnTo>
                <a:lnTo>
                  <a:pt x="161" y="118"/>
                </a:lnTo>
                <a:lnTo>
                  <a:pt x="163" y="117"/>
                </a:lnTo>
                <a:lnTo>
                  <a:pt x="168" y="115"/>
                </a:lnTo>
                <a:lnTo>
                  <a:pt x="175" y="114"/>
                </a:lnTo>
                <a:lnTo>
                  <a:pt x="193" y="109"/>
                </a:lnTo>
                <a:lnTo>
                  <a:pt x="196" y="107"/>
                </a:lnTo>
                <a:lnTo>
                  <a:pt x="198" y="106"/>
                </a:lnTo>
                <a:lnTo>
                  <a:pt x="198" y="104"/>
                </a:lnTo>
                <a:lnTo>
                  <a:pt x="198" y="88"/>
                </a:lnTo>
                <a:lnTo>
                  <a:pt x="198" y="87"/>
                </a:lnTo>
                <a:lnTo>
                  <a:pt x="194" y="79"/>
                </a:lnTo>
                <a:lnTo>
                  <a:pt x="193" y="73"/>
                </a:lnTo>
                <a:lnTo>
                  <a:pt x="191" y="73"/>
                </a:lnTo>
                <a:lnTo>
                  <a:pt x="187" y="76"/>
                </a:lnTo>
                <a:lnTo>
                  <a:pt x="179" y="79"/>
                </a:lnTo>
                <a:lnTo>
                  <a:pt x="171" y="84"/>
                </a:lnTo>
                <a:lnTo>
                  <a:pt x="169" y="84"/>
                </a:lnTo>
                <a:lnTo>
                  <a:pt x="168" y="93"/>
                </a:lnTo>
                <a:lnTo>
                  <a:pt x="168" y="95"/>
                </a:lnTo>
                <a:lnTo>
                  <a:pt x="171" y="93"/>
                </a:lnTo>
                <a:lnTo>
                  <a:pt x="172" y="92"/>
                </a:lnTo>
                <a:lnTo>
                  <a:pt x="174" y="90"/>
                </a:lnTo>
                <a:lnTo>
                  <a:pt x="175" y="93"/>
                </a:lnTo>
                <a:lnTo>
                  <a:pt x="174" y="93"/>
                </a:lnTo>
                <a:lnTo>
                  <a:pt x="171" y="95"/>
                </a:lnTo>
                <a:lnTo>
                  <a:pt x="168" y="96"/>
                </a:lnTo>
                <a:lnTo>
                  <a:pt x="166" y="96"/>
                </a:lnTo>
                <a:lnTo>
                  <a:pt x="166" y="98"/>
                </a:lnTo>
                <a:lnTo>
                  <a:pt x="171" y="96"/>
                </a:lnTo>
                <a:lnTo>
                  <a:pt x="185" y="92"/>
                </a:lnTo>
                <a:lnTo>
                  <a:pt x="187" y="88"/>
                </a:lnTo>
                <a:lnTo>
                  <a:pt x="188" y="88"/>
                </a:lnTo>
                <a:lnTo>
                  <a:pt x="190" y="88"/>
                </a:lnTo>
                <a:lnTo>
                  <a:pt x="190" y="90"/>
                </a:lnTo>
                <a:lnTo>
                  <a:pt x="190" y="93"/>
                </a:lnTo>
                <a:lnTo>
                  <a:pt x="188" y="93"/>
                </a:lnTo>
                <a:lnTo>
                  <a:pt x="185" y="93"/>
                </a:lnTo>
                <a:lnTo>
                  <a:pt x="175" y="98"/>
                </a:lnTo>
                <a:lnTo>
                  <a:pt x="166" y="103"/>
                </a:lnTo>
                <a:lnTo>
                  <a:pt x="164" y="104"/>
                </a:lnTo>
                <a:lnTo>
                  <a:pt x="163" y="107"/>
                </a:lnTo>
                <a:lnTo>
                  <a:pt x="166" y="106"/>
                </a:lnTo>
                <a:lnTo>
                  <a:pt x="174" y="104"/>
                </a:lnTo>
                <a:lnTo>
                  <a:pt x="188" y="98"/>
                </a:lnTo>
                <a:lnTo>
                  <a:pt x="193" y="95"/>
                </a:lnTo>
                <a:lnTo>
                  <a:pt x="194" y="95"/>
                </a:lnTo>
                <a:lnTo>
                  <a:pt x="196" y="95"/>
                </a:lnTo>
                <a:lnTo>
                  <a:pt x="196" y="98"/>
                </a:lnTo>
                <a:lnTo>
                  <a:pt x="194" y="99"/>
                </a:lnTo>
                <a:lnTo>
                  <a:pt x="190" y="101"/>
                </a:lnTo>
                <a:lnTo>
                  <a:pt x="174" y="107"/>
                </a:lnTo>
                <a:lnTo>
                  <a:pt x="166" y="110"/>
                </a:lnTo>
                <a:lnTo>
                  <a:pt x="163" y="112"/>
                </a:lnTo>
                <a:lnTo>
                  <a:pt x="160" y="125"/>
                </a:lnTo>
                <a:lnTo>
                  <a:pt x="164" y="125"/>
                </a:lnTo>
                <a:lnTo>
                  <a:pt x="171" y="125"/>
                </a:lnTo>
                <a:lnTo>
                  <a:pt x="182" y="122"/>
                </a:lnTo>
                <a:lnTo>
                  <a:pt x="187" y="122"/>
                </a:lnTo>
                <a:lnTo>
                  <a:pt x="191" y="118"/>
                </a:lnTo>
                <a:lnTo>
                  <a:pt x="193" y="118"/>
                </a:lnTo>
                <a:lnTo>
                  <a:pt x="194" y="120"/>
                </a:lnTo>
                <a:lnTo>
                  <a:pt x="194" y="122"/>
                </a:lnTo>
                <a:lnTo>
                  <a:pt x="193" y="122"/>
                </a:lnTo>
                <a:lnTo>
                  <a:pt x="188" y="123"/>
                </a:lnTo>
                <a:lnTo>
                  <a:pt x="175" y="125"/>
                </a:lnTo>
                <a:lnTo>
                  <a:pt x="169" y="126"/>
                </a:lnTo>
                <a:lnTo>
                  <a:pt x="161" y="128"/>
                </a:lnTo>
                <a:lnTo>
                  <a:pt x="160" y="128"/>
                </a:lnTo>
                <a:lnTo>
                  <a:pt x="158" y="133"/>
                </a:lnTo>
                <a:lnTo>
                  <a:pt x="155" y="145"/>
                </a:lnTo>
                <a:lnTo>
                  <a:pt x="152" y="156"/>
                </a:lnTo>
                <a:lnTo>
                  <a:pt x="145" y="186"/>
                </a:lnTo>
                <a:lnTo>
                  <a:pt x="138" y="218"/>
                </a:lnTo>
                <a:lnTo>
                  <a:pt x="131" y="235"/>
                </a:lnTo>
                <a:lnTo>
                  <a:pt x="131" y="237"/>
                </a:lnTo>
                <a:lnTo>
                  <a:pt x="150" y="235"/>
                </a:lnTo>
                <a:lnTo>
                  <a:pt x="150" y="234"/>
                </a:lnTo>
                <a:lnTo>
                  <a:pt x="150" y="232"/>
                </a:lnTo>
                <a:lnTo>
                  <a:pt x="153" y="232"/>
                </a:lnTo>
                <a:lnTo>
                  <a:pt x="155" y="234"/>
                </a:lnTo>
                <a:lnTo>
                  <a:pt x="155" y="235"/>
                </a:lnTo>
                <a:lnTo>
                  <a:pt x="161" y="235"/>
                </a:lnTo>
                <a:lnTo>
                  <a:pt x="163" y="235"/>
                </a:lnTo>
                <a:lnTo>
                  <a:pt x="164" y="232"/>
                </a:lnTo>
                <a:lnTo>
                  <a:pt x="166" y="230"/>
                </a:lnTo>
                <a:lnTo>
                  <a:pt x="168" y="230"/>
                </a:lnTo>
                <a:lnTo>
                  <a:pt x="169" y="234"/>
                </a:lnTo>
                <a:close/>
                <a:moveTo>
                  <a:pt x="52" y="249"/>
                </a:moveTo>
                <a:lnTo>
                  <a:pt x="52" y="249"/>
                </a:lnTo>
                <a:lnTo>
                  <a:pt x="57" y="248"/>
                </a:lnTo>
                <a:lnTo>
                  <a:pt x="67" y="245"/>
                </a:lnTo>
                <a:lnTo>
                  <a:pt x="76" y="243"/>
                </a:lnTo>
                <a:lnTo>
                  <a:pt x="101" y="238"/>
                </a:lnTo>
                <a:lnTo>
                  <a:pt x="103" y="238"/>
                </a:lnTo>
                <a:lnTo>
                  <a:pt x="104" y="234"/>
                </a:lnTo>
                <a:lnTo>
                  <a:pt x="112" y="211"/>
                </a:lnTo>
                <a:lnTo>
                  <a:pt x="119" y="188"/>
                </a:lnTo>
                <a:lnTo>
                  <a:pt x="125" y="169"/>
                </a:lnTo>
                <a:lnTo>
                  <a:pt x="127" y="164"/>
                </a:lnTo>
                <a:lnTo>
                  <a:pt x="134" y="136"/>
                </a:lnTo>
                <a:lnTo>
                  <a:pt x="142" y="106"/>
                </a:lnTo>
                <a:lnTo>
                  <a:pt x="142" y="104"/>
                </a:lnTo>
                <a:lnTo>
                  <a:pt x="141" y="101"/>
                </a:lnTo>
                <a:lnTo>
                  <a:pt x="145" y="87"/>
                </a:lnTo>
                <a:lnTo>
                  <a:pt x="136" y="87"/>
                </a:lnTo>
                <a:lnTo>
                  <a:pt x="122" y="88"/>
                </a:lnTo>
                <a:lnTo>
                  <a:pt x="109" y="88"/>
                </a:lnTo>
                <a:lnTo>
                  <a:pt x="101" y="87"/>
                </a:lnTo>
                <a:lnTo>
                  <a:pt x="92" y="84"/>
                </a:lnTo>
                <a:lnTo>
                  <a:pt x="87" y="81"/>
                </a:lnTo>
                <a:lnTo>
                  <a:pt x="86" y="82"/>
                </a:lnTo>
                <a:lnTo>
                  <a:pt x="84" y="90"/>
                </a:lnTo>
                <a:lnTo>
                  <a:pt x="84" y="98"/>
                </a:lnTo>
                <a:lnTo>
                  <a:pt x="84" y="104"/>
                </a:lnTo>
                <a:lnTo>
                  <a:pt x="87" y="112"/>
                </a:lnTo>
                <a:lnTo>
                  <a:pt x="89" y="115"/>
                </a:lnTo>
                <a:lnTo>
                  <a:pt x="89" y="123"/>
                </a:lnTo>
                <a:lnTo>
                  <a:pt x="86" y="139"/>
                </a:lnTo>
                <a:lnTo>
                  <a:pt x="82" y="156"/>
                </a:lnTo>
                <a:lnTo>
                  <a:pt x="76" y="177"/>
                </a:lnTo>
                <a:lnTo>
                  <a:pt x="65" y="213"/>
                </a:lnTo>
                <a:lnTo>
                  <a:pt x="52" y="248"/>
                </a:lnTo>
                <a:lnTo>
                  <a:pt x="52" y="249"/>
                </a:lnTo>
                <a:close/>
                <a:moveTo>
                  <a:pt x="157" y="51"/>
                </a:moveTo>
                <a:lnTo>
                  <a:pt x="157" y="51"/>
                </a:lnTo>
                <a:lnTo>
                  <a:pt x="155" y="51"/>
                </a:lnTo>
                <a:lnTo>
                  <a:pt x="128" y="52"/>
                </a:lnTo>
                <a:lnTo>
                  <a:pt x="114" y="52"/>
                </a:lnTo>
                <a:lnTo>
                  <a:pt x="106" y="54"/>
                </a:lnTo>
                <a:lnTo>
                  <a:pt x="98" y="57"/>
                </a:lnTo>
                <a:lnTo>
                  <a:pt x="95" y="58"/>
                </a:lnTo>
                <a:lnTo>
                  <a:pt x="89" y="65"/>
                </a:lnTo>
                <a:lnTo>
                  <a:pt x="87" y="69"/>
                </a:lnTo>
                <a:lnTo>
                  <a:pt x="87" y="73"/>
                </a:lnTo>
                <a:lnTo>
                  <a:pt x="87" y="74"/>
                </a:lnTo>
                <a:lnTo>
                  <a:pt x="95" y="77"/>
                </a:lnTo>
                <a:lnTo>
                  <a:pt x="101" y="79"/>
                </a:lnTo>
                <a:lnTo>
                  <a:pt x="114" y="81"/>
                </a:lnTo>
                <a:lnTo>
                  <a:pt x="125" y="82"/>
                </a:lnTo>
                <a:lnTo>
                  <a:pt x="144" y="82"/>
                </a:lnTo>
                <a:lnTo>
                  <a:pt x="149" y="82"/>
                </a:lnTo>
                <a:lnTo>
                  <a:pt x="157" y="51"/>
                </a:lnTo>
                <a:close/>
                <a:moveTo>
                  <a:pt x="123" y="237"/>
                </a:moveTo>
                <a:lnTo>
                  <a:pt x="123" y="237"/>
                </a:lnTo>
                <a:lnTo>
                  <a:pt x="125" y="235"/>
                </a:lnTo>
                <a:lnTo>
                  <a:pt x="127" y="229"/>
                </a:lnTo>
                <a:lnTo>
                  <a:pt x="131" y="215"/>
                </a:lnTo>
                <a:lnTo>
                  <a:pt x="136" y="194"/>
                </a:lnTo>
                <a:lnTo>
                  <a:pt x="141" y="172"/>
                </a:lnTo>
                <a:lnTo>
                  <a:pt x="145" y="153"/>
                </a:lnTo>
                <a:lnTo>
                  <a:pt x="152" y="126"/>
                </a:lnTo>
                <a:lnTo>
                  <a:pt x="160" y="98"/>
                </a:lnTo>
                <a:lnTo>
                  <a:pt x="163" y="88"/>
                </a:lnTo>
                <a:lnTo>
                  <a:pt x="164" y="85"/>
                </a:lnTo>
                <a:lnTo>
                  <a:pt x="153" y="87"/>
                </a:lnTo>
                <a:lnTo>
                  <a:pt x="149" y="99"/>
                </a:lnTo>
                <a:lnTo>
                  <a:pt x="147" y="109"/>
                </a:lnTo>
                <a:lnTo>
                  <a:pt x="142" y="131"/>
                </a:lnTo>
                <a:lnTo>
                  <a:pt x="133" y="166"/>
                </a:lnTo>
                <a:lnTo>
                  <a:pt x="131" y="172"/>
                </a:lnTo>
                <a:lnTo>
                  <a:pt x="123" y="199"/>
                </a:lnTo>
                <a:lnTo>
                  <a:pt x="122" y="204"/>
                </a:lnTo>
                <a:lnTo>
                  <a:pt x="112" y="235"/>
                </a:lnTo>
                <a:lnTo>
                  <a:pt x="112" y="238"/>
                </a:lnTo>
                <a:lnTo>
                  <a:pt x="123" y="237"/>
                </a:lnTo>
                <a:close/>
                <a:moveTo>
                  <a:pt x="294" y="412"/>
                </a:moveTo>
                <a:lnTo>
                  <a:pt x="294" y="412"/>
                </a:lnTo>
                <a:lnTo>
                  <a:pt x="297" y="410"/>
                </a:lnTo>
                <a:lnTo>
                  <a:pt x="299" y="409"/>
                </a:lnTo>
                <a:lnTo>
                  <a:pt x="299" y="407"/>
                </a:lnTo>
                <a:lnTo>
                  <a:pt x="295" y="399"/>
                </a:lnTo>
                <a:lnTo>
                  <a:pt x="295" y="398"/>
                </a:lnTo>
                <a:lnTo>
                  <a:pt x="294" y="396"/>
                </a:lnTo>
                <a:lnTo>
                  <a:pt x="294" y="394"/>
                </a:lnTo>
                <a:lnTo>
                  <a:pt x="289" y="380"/>
                </a:lnTo>
                <a:lnTo>
                  <a:pt x="287" y="375"/>
                </a:lnTo>
                <a:lnTo>
                  <a:pt x="281" y="364"/>
                </a:lnTo>
                <a:lnTo>
                  <a:pt x="272" y="344"/>
                </a:lnTo>
                <a:lnTo>
                  <a:pt x="265" y="331"/>
                </a:lnTo>
                <a:lnTo>
                  <a:pt x="259" y="317"/>
                </a:lnTo>
                <a:lnTo>
                  <a:pt x="257" y="317"/>
                </a:lnTo>
                <a:lnTo>
                  <a:pt x="248" y="317"/>
                </a:lnTo>
                <a:lnTo>
                  <a:pt x="251" y="323"/>
                </a:lnTo>
                <a:lnTo>
                  <a:pt x="253" y="322"/>
                </a:lnTo>
                <a:lnTo>
                  <a:pt x="254" y="322"/>
                </a:lnTo>
                <a:lnTo>
                  <a:pt x="256" y="323"/>
                </a:lnTo>
                <a:lnTo>
                  <a:pt x="256" y="325"/>
                </a:lnTo>
                <a:lnTo>
                  <a:pt x="254" y="327"/>
                </a:lnTo>
                <a:lnTo>
                  <a:pt x="253" y="328"/>
                </a:lnTo>
                <a:lnTo>
                  <a:pt x="256" y="336"/>
                </a:lnTo>
                <a:lnTo>
                  <a:pt x="257" y="336"/>
                </a:lnTo>
                <a:lnTo>
                  <a:pt x="261" y="338"/>
                </a:lnTo>
                <a:lnTo>
                  <a:pt x="259" y="341"/>
                </a:lnTo>
                <a:lnTo>
                  <a:pt x="262" y="346"/>
                </a:lnTo>
                <a:lnTo>
                  <a:pt x="264" y="344"/>
                </a:lnTo>
                <a:lnTo>
                  <a:pt x="265" y="344"/>
                </a:lnTo>
                <a:lnTo>
                  <a:pt x="267" y="346"/>
                </a:lnTo>
                <a:lnTo>
                  <a:pt x="269" y="347"/>
                </a:lnTo>
                <a:lnTo>
                  <a:pt x="267" y="349"/>
                </a:lnTo>
                <a:lnTo>
                  <a:pt x="265" y="349"/>
                </a:lnTo>
                <a:lnTo>
                  <a:pt x="264" y="350"/>
                </a:lnTo>
                <a:lnTo>
                  <a:pt x="270" y="360"/>
                </a:lnTo>
                <a:lnTo>
                  <a:pt x="278" y="375"/>
                </a:lnTo>
                <a:lnTo>
                  <a:pt x="283" y="385"/>
                </a:lnTo>
                <a:lnTo>
                  <a:pt x="287" y="398"/>
                </a:lnTo>
                <a:lnTo>
                  <a:pt x="292" y="409"/>
                </a:lnTo>
                <a:lnTo>
                  <a:pt x="294" y="412"/>
                </a:lnTo>
                <a:close/>
                <a:moveTo>
                  <a:pt x="40" y="293"/>
                </a:moveTo>
                <a:lnTo>
                  <a:pt x="40" y="293"/>
                </a:lnTo>
                <a:lnTo>
                  <a:pt x="38" y="300"/>
                </a:lnTo>
                <a:lnTo>
                  <a:pt x="38" y="301"/>
                </a:lnTo>
                <a:lnTo>
                  <a:pt x="38" y="303"/>
                </a:lnTo>
                <a:lnTo>
                  <a:pt x="38" y="309"/>
                </a:lnTo>
                <a:lnTo>
                  <a:pt x="45" y="330"/>
                </a:lnTo>
                <a:lnTo>
                  <a:pt x="52" y="353"/>
                </a:lnTo>
                <a:lnTo>
                  <a:pt x="57" y="369"/>
                </a:lnTo>
                <a:lnTo>
                  <a:pt x="63" y="387"/>
                </a:lnTo>
                <a:lnTo>
                  <a:pt x="70" y="402"/>
                </a:lnTo>
                <a:lnTo>
                  <a:pt x="71" y="396"/>
                </a:lnTo>
                <a:lnTo>
                  <a:pt x="75" y="390"/>
                </a:lnTo>
                <a:lnTo>
                  <a:pt x="75" y="388"/>
                </a:lnTo>
                <a:lnTo>
                  <a:pt x="71" y="382"/>
                </a:lnTo>
                <a:lnTo>
                  <a:pt x="62" y="358"/>
                </a:lnTo>
                <a:lnTo>
                  <a:pt x="52" y="334"/>
                </a:lnTo>
                <a:lnTo>
                  <a:pt x="48" y="317"/>
                </a:lnTo>
                <a:lnTo>
                  <a:pt x="40" y="297"/>
                </a:lnTo>
                <a:lnTo>
                  <a:pt x="40" y="293"/>
                </a:lnTo>
                <a:close/>
                <a:moveTo>
                  <a:pt x="253" y="301"/>
                </a:moveTo>
                <a:lnTo>
                  <a:pt x="253" y="301"/>
                </a:lnTo>
                <a:lnTo>
                  <a:pt x="254" y="300"/>
                </a:lnTo>
                <a:lnTo>
                  <a:pt x="257" y="300"/>
                </a:lnTo>
                <a:lnTo>
                  <a:pt x="257" y="303"/>
                </a:lnTo>
                <a:lnTo>
                  <a:pt x="256" y="305"/>
                </a:lnTo>
                <a:lnTo>
                  <a:pt x="254" y="305"/>
                </a:lnTo>
                <a:lnTo>
                  <a:pt x="254" y="306"/>
                </a:lnTo>
                <a:lnTo>
                  <a:pt x="264" y="322"/>
                </a:lnTo>
                <a:lnTo>
                  <a:pt x="269" y="333"/>
                </a:lnTo>
                <a:lnTo>
                  <a:pt x="276" y="350"/>
                </a:lnTo>
                <a:lnTo>
                  <a:pt x="286" y="366"/>
                </a:lnTo>
                <a:lnTo>
                  <a:pt x="286" y="364"/>
                </a:lnTo>
                <a:lnTo>
                  <a:pt x="284" y="350"/>
                </a:lnTo>
                <a:lnTo>
                  <a:pt x="281" y="342"/>
                </a:lnTo>
                <a:lnTo>
                  <a:pt x="275" y="330"/>
                </a:lnTo>
                <a:lnTo>
                  <a:pt x="270" y="319"/>
                </a:lnTo>
                <a:lnTo>
                  <a:pt x="265" y="306"/>
                </a:lnTo>
                <a:lnTo>
                  <a:pt x="261" y="293"/>
                </a:lnTo>
                <a:lnTo>
                  <a:pt x="254" y="276"/>
                </a:lnTo>
                <a:lnTo>
                  <a:pt x="253" y="276"/>
                </a:lnTo>
                <a:lnTo>
                  <a:pt x="251" y="278"/>
                </a:lnTo>
                <a:lnTo>
                  <a:pt x="246" y="279"/>
                </a:lnTo>
                <a:lnTo>
                  <a:pt x="243" y="281"/>
                </a:lnTo>
                <a:lnTo>
                  <a:pt x="245" y="281"/>
                </a:lnTo>
                <a:lnTo>
                  <a:pt x="246" y="284"/>
                </a:lnTo>
                <a:lnTo>
                  <a:pt x="248" y="290"/>
                </a:lnTo>
                <a:lnTo>
                  <a:pt x="250" y="290"/>
                </a:lnTo>
                <a:lnTo>
                  <a:pt x="250" y="292"/>
                </a:lnTo>
                <a:lnTo>
                  <a:pt x="248" y="293"/>
                </a:lnTo>
                <a:lnTo>
                  <a:pt x="253" y="301"/>
                </a:lnTo>
                <a:close/>
                <a:moveTo>
                  <a:pt x="43" y="284"/>
                </a:moveTo>
                <a:lnTo>
                  <a:pt x="43" y="284"/>
                </a:lnTo>
                <a:lnTo>
                  <a:pt x="41" y="287"/>
                </a:lnTo>
                <a:lnTo>
                  <a:pt x="41" y="292"/>
                </a:lnTo>
                <a:lnTo>
                  <a:pt x="43" y="293"/>
                </a:lnTo>
                <a:lnTo>
                  <a:pt x="43" y="298"/>
                </a:lnTo>
                <a:lnTo>
                  <a:pt x="49" y="314"/>
                </a:lnTo>
                <a:lnTo>
                  <a:pt x="56" y="331"/>
                </a:lnTo>
                <a:lnTo>
                  <a:pt x="62" y="350"/>
                </a:lnTo>
                <a:lnTo>
                  <a:pt x="68" y="368"/>
                </a:lnTo>
                <a:lnTo>
                  <a:pt x="75" y="383"/>
                </a:lnTo>
                <a:lnTo>
                  <a:pt x="76" y="385"/>
                </a:lnTo>
                <a:lnTo>
                  <a:pt x="79" y="374"/>
                </a:lnTo>
                <a:lnTo>
                  <a:pt x="79" y="372"/>
                </a:lnTo>
                <a:lnTo>
                  <a:pt x="76" y="368"/>
                </a:lnTo>
                <a:lnTo>
                  <a:pt x="71" y="353"/>
                </a:lnTo>
                <a:lnTo>
                  <a:pt x="56" y="314"/>
                </a:lnTo>
                <a:lnTo>
                  <a:pt x="43" y="284"/>
                </a:lnTo>
                <a:close/>
                <a:moveTo>
                  <a:pt x="32" y="319"/>
                </a:moveTo>
                <a:lnTo>
                  <a:pt x="32" y="319"/>
                </a:lnTo>
                <a:lnTo>
                  <a:pt x="33" y="320"/>
                </a:lnTo>
                <a:lnTo>
                  <a:pt x="33" y="322"/>
                </a:lnTo>
                <a:lnTo>
                  <a:pt x="33" y="323"/>
                </a:lnTo>
                <a:lnTo>
                  <a:pt x="37" y="331"/>
                </a:lnTo>
                <a:lnTo>
                  <a:pt x="41" y="339"/>
                </a:lnTo>
                <a:lnTo>
                  <a:pt x="46" y="355"/>
                </a:lnTo>
                <a:lnTo>
                  <a:pt x="54" y="379"/>
                </a:lnTo>
                <a:lnTo>
                  <a:pt x="59" y="399"/>
                </a:lnTo>
                <a:lnTo>
                  <a:pt x="67" y="421"/>
                </a:lnTo>
                <a:lnTo>
                  <a:pt x="67" y="423"/>
                </a:lnTo>
                <a:lnTo>
                  <a:pt x="75" y="423"/>
                </a:lnTo>
                <a:lnTo>
                  <a:pt x="73" y="418"/>
                </a:lnTo>
                <a:lnTo>
                  <a:pt x="63" y="394"/>
                </a:lnTo>
                <a:lnTo>
                  <a:pt x="54" y="368"/>
                </a:lnTo>
                <a:lnTo>
                  <a:pt x="48" y="347"/>
                </a:lnTo>
                <a:lnTo>
                  <a:pt x="40" y="320"/>
                </a:lnTo>
                <a:lnTo>
                  <a:pt x="37" y="309"/>
                </a:lnTo>
                <a:lnTo>
                  <a:pt x="35" y="308"/>
                </a:lnTo>
                <a:lnTo>
                  <a:pt x="32" y="319"/>
                </a:lnTo>
                <a:close/>
                <a:moveTo>
                  <a:pt x="138" y="369"/>
                </a:moveTo>
                <a:lnTo>
                  <a:pt x="138" y="369"/>
                </a:lnTo>
                <a:lnTo>
                  <a:pt x="133" y="357"/>
                </a:lnTo>
                <a:lnTo>
                  <a:pt x="123" y="334"/>
                </a:lnTo>
                <a:lnTo>
                  <a:pt x="117" y="320"/>
                </a:lnTo>
                <a:lnTo>
                  <a:pt x="116" y="328"/>
                </a:lnTo>
                <a:lnTo>
                  <a:pt x="112" y="336"/>
                </a:lnTo>
                <a:lnTo>
                  <a:pt x="112" y="339"/>
                </a:lnTo>
                <a:lnTo>
                  <a:pt x="123" y="364"/>
                </a:lnTo>
                <a:lnTo>
                  <a:pt x="133" y="385"/>
                </a:lnTo>
                <a:lnTo>
                  <a:pt x="142" y="380"/>
                </a:lnTo>
                <a:lnTo>
                  <a:pt x="139" y="374"/>
                </a:lnTo>
                <a:lnTo>
                  <a:pt x="138" y="375"/>
                </a:lnTo>
                <a:lnTo>
                  <a:pt x="136" y="377"/>
                </a:lnTo>
                <a:lnTo>
                  <a:pt x="133" y="377"/>
                </a:lnTo>
                <a:lnTo>
                  <a:pt x="131" y="374"/>
                </a:lnTo>
                <a:lnTo>
                  <a:pt x="133" y="372"/>
                </a:lnTo>
                <a:lnTo>
                  <a:pt x="138" y="369"/>
                </a:lnTo>
                <a:close/>
                <a:moveTo>
                  <a:pt x="286" y="417"/>
                </a:moveTo>
                <a:lnTo>
                  <a:pt x="286" y="417"/>
                </a:lnTo>
                <a:lnTo>
                  <a:pt x="292" y="413"/>
                </a:lnTo>
                <a:lnTo>
                  <a:pt x="291" y="410"/>
                </a:lnTo>
                <a:lnTo>
                  <a:pt x="286" y="401"/>
                </a:lnTo>
                <a:lnTo>
                  <a:pt x="283" y="394"/>
                </a:lnTo>
                <a:lnTo>
                  <a:pt x="275" y="375"/>
                </a:lnTo>
                <a:lnTo>
                  <a:pt x="267" y="361"/>
                </a:lnTo>
                <a:lnTo>
                  <a:pt x="262" y="353"/>
                </a:lnTo>
                <a:lnTo>
                  <a:pt x="261" y="350"/>
                </a:lnTo>
                <a:lnTo>
                  <a:pt x="251" y="352"/>
                </a:lnTo>
                <a:lnTo>
                  <a:pt x="256" y="361"/>
                </a:lnTo>
                <a:lnTo>
                  <a:pt x="261" y="361"/>
                </a:lnTo>
                <a:lnTo>
                  <a:pt x="262" y="360"/>
                </a:lnTo>
                <a:lnTo>
                  <a:pt x="264" y="360"/>
                </a:lnTo>
                <a:lnTo>
                  <a:pt x="265" y="361"/>
                </a:lnTo>
                <a:lnTo>
                  <a:pt x="265" y="363"/>
                </a:lnTo>
                <a:lnTo>
                  <a:pt x="265" y="364"/>
                </a:lnTo>
                <a:lnTo>
                  <a:pt x="264" y="364"/>
                </a:lnTo>
                <a:lnTo>
                  <a:pt x="259" y="364"/>
                </a:lnTo>
                <a:lnTo>
                  <a:pt x="257" y="364"/>
                </a:lnTo>
                <a:lnTo>
                  <a:pt x="261" y="371"/>
                </a:lnTo>
                <a:lnTo>
                  <a:pt x="264" y="369"/>
                </a:lnTo>
                <a:lnTo>
                  <a:pt x="267" y="369"/>
                </a:lnTo>
                <a:lnTo>
                  <a:pt x="269" y="372"/>
                </a:lnTo>
                <a:lnTo>
                  <a:pt x="267" y="374"/>
                </a:lnTo>
                <a:lnTo>
                  <a:pt x="262" y="375"/>
                </a:lnTo>
                <a:lnTo>
                  <a:pt x="264" y="377"/>
                </a:lnTo>
                <a:lnTo>
                  <a:pt x="273" y="391"/>
                </a:lnTo>
                <a:lnTo>
                  <a:pt x="276" y="399"/>
                </a:lnTo>
                <a:lnTo>
                  <a:pt x="283" y="410"/>
                </a:lnTo>
                <a:lnTo>
                  <a:pt x="286" y="417"/>
                </a:lnTo>
                <a:close/>
                <a:moveTo>
                  <a:pt x="45" y="273"/>
                </a:moveTo>
                <a:lnTo>
                  <a:pt x="45" y="273"/>
                </a:lnTo>
                <a:lnTo>
                  <a:pt x="43" y="278"/>
                </a:lnTo>
                <a:lnTo>
                  <a:pt x="45" y="281"/>
                </a:lnTo>
                <a:lnTo>
                  <a:pt x="52" y="301"/>
                </a:lnTo>
                <a:lnTo>
                  <a:pt x="70" y="339"/>
                </a:lnTo>
                <a:lnTo>
                  <a:pt x="78" y="360"/>
                </a:lnTo>
                <a:lnTo>
                  <a:pt x="79" y="361"/>
                </a:lnTo>
                <a:lnTo>
                  <a:pt x="81" y="361"/>
                </a:lnTo>
                <a:lnTo>
                  <a:pt x="82" y="363"/>
                </a:lnTo>
                <a:lnTo>
                  <a:pt x="84" y="357"/>
                </a:lnTo>
                <a:lnTo>
                  <a:pt x="84" y="355"/>
                </a:lnTo>
                <a:lnTo>
                  <a:pt x="81" y="350"/>
                </a:lnTo>
                <a:lnTo>
                  <a:pt x="73" y="331"/>
                </a:lnTo>
                <a:lnTo>
                  <a:pt x="67" y="319"/>
                </a:lnTo>
                <a:lnTo>
                  <a:pt x="65" y="311"/>
                </a:lnTo>
                <a:lnTo>
                  <a:pt x="57" y="298"/>
                </a:lnTo>
                <a:lnTo>
                  <a:pt x="54" y="293"/>
                </a:lnTo>
                <a:lnTo>
                  <a:pt x="52" y="287"/>
                </a:lnTo>
                <a:lnTo>
                  <a:pt x="46" y="273"/>
                </a:lnTo>
                <a:lnTo>
                  <a:pt x="45" y="273"/>
                </a:lnTo>
                <a:close/>
                <a:moveTo>
                  <a:pt x="152" y="349"/>
                </a:moveTo>
                <a:lnTo>
                  <a:pt x="152" y="349"/>
                </a:lnTo>
                <a:lnTo>
                  <a:pt x="150" y="342"/>
                </a:lnTo>
                <a:lnTo>
                  <a:pt x="145" y="333"/>
                </a:lnTo>
                <a:lnTo>
                  <a:pt x="139" y="317"/>
                </a:lnTo>
                <a:lnTo>
                  <a:pt x="134" y="305"/>
                </a:lnTo>
                <a:lnTo>
                  <a:pt x="131" y="297"/>
                </a:lnTo>
                <a:lnTo>
                  <a:pt x="131" y="293"/>
                </a:lnTo>
                <a:lnTo>
                  <a:pt x="130" y="293"/>
                </a:lnTo>
                <a:lnTo>
                  <a:pt x="125" y="292"/>
                </a:lnTo>
                <a:lnTo>
                  <a:pt x="125" y="293"/>
                </a:lnTo>
                <a:lnTo>
                  <a:pt x="125" y="298"/>
                </a:lnTo>
                <a:lnTo>
                  <a:pt x="123" y="301"/>
                </a:lnTo>
                <a:lnTo>
                  <a:pt x="134" y="328"/>
                </a:lnTo>
                <a:lnTo>
                  <a:pt x="145" y="353"/>
                </a:lnTo>
                <a:lnTo>
                  <a:pt x="147" y="352"/>
                </a:lnTo>
                <a:lnTo>
                  <a:pt x="149" y="352"/>
                </a:lnTo>
                <a:lnTo>
                  <a:pt x="152" y="349"/>
                </a:lnTo>
                <a:close/>
                <a:moveTo>
                  <a:pt x="63" y="421"/>
                </a:moveTo>
                <a:lnTo>
                  <a:pt x="63" y="421"/>
                </a:lnTo>
                <a:lnTo>
                  <a:pt x="63" y="420"/>
                </a:lnTo>
                <a:lnTo>
                  <a:pt x="57" y="405"/>
                </a:lnTo>
                <a:lnTo>
                  <a:pt x="54" y="390"/>
                </a:lnTo>
                <a:lnTo>
                  <a:pt x="48" y="368"/>
                </a:lnTo>
                <a:lnTo>
                  <a:pt x="40" y="344"/>
                </a:lnTo>
                <a:lnTo>
                  <a:pt x="37" y="334"/>
                </a:lnTo>
                <a:lnTo>
                  <a:pt x="32" y="327"/>
                </a:lnTo>
                <a:lnTo>
                  <a:pt x="30" y="325"/>
                </a:lnTo>
                <a:lnTo>
                  <a:pt x="27" y="333"/>
                </a:lnTo>
                <a:lnTo>
                  <a:pt x="29" y="333"/>
                </a:lnTo>
                <a:lnTo>
                  <a:pt x="32" y="333"/>
                </a:lnTo>
                <a:lnTo>
                  <a:pt x="32" y="334"/>
                </a:lnTo>
                <a:lnTo>
                  <a:pt x="33" y="341"/>
                </a:lnTo>
                <a:lnTo>
                  <a:pt x="35" y="347"/>
                </a:lnTo>
                <a:lnTo>
                  <a:pt x="40" y="360"/>
                </a:lnTo>
                <a:lnTo>
                  <a:pt x="43" y="374"/>
                </a:lnTo>
                <a:lnTo>
                  <a:pt x="49" y="394"/>
                </a:lnTo>
                <a:lnTo>
                  <a:pt x="56" y="413"/>
                </a:lnTo>
                <a:lnTo>
                  <a:pt x="57" y="421"/>
                </a:lnTo>
                <a:lnTo>
                  <a:pt x="63" y="421"/>
                </a:lnTo>
                <a:close/>
                <a:moveTo>
                  <a:pt x="106" y="360"/>
                </a:moveTo>
                <a:lnTo>
                  <a:pt x="106" y="360"/>
                </a:lnTo>
                <a:lnTo>
                  <a:pt x="103" y="369"/>
                </a:lnTo>
                <a:lnTo>
                  <a:pt x="103" y="372"/>
                </a:lnTo>
                <a:lnTo>
                  <a:pt x="103" y="374"/>
                </a:lnTo>
                <a:lnTo>
                  <a:pt x="108" y="385"/>
                </a:lnTo>
                <a:lnTo>
                  <a:pt x="114" y="398"/>
                </a:lnTo>
                <a:lnTo>
                  <a:pt x="117" y="402"/>
                </a:lnTo>
                <a:lnTo>
                  <a:pt x="122" y="412"/>
                </a:lnTo>
                <a:lnTo>
                  <a:pt x="127" y="421"/>
                </a:lnTo>
                <a:lnTo>
                  <a:pt x="128" y="426"/>
                </a:lnTo>
                <a:lnTo>
                  <a:pt x="130" y="426"/>
                </a:lnTo>
                <a:lnTo>
                  <a:pt x="136" y="428"/>
                </a:lnTo>
                <a:lnTo>
                  <a:pt x="134" y="423"/>
                </a:lnTo>
                <a:lnTo>
                  <a:pt x="130" y="415"/>
                </a:lnTo>
                <a:lnTo>
                  <a:pt x="123" y="402"/>
                </a:lnTo>
                <a:lnTo>
                  <a:pt x="117" y="385"/>
                </a:lnTo>
                <a:lnTo>
                  <a:pt x="114" y="379"/>
                </a:lnTo>
                <a:lnTo>
                  <a:pt x="108" y="363"/>
                </a:lnTo>
                <a:lnTo>
                  <a:pt x="106" y="360"/>
                </a:lnTo>
                <a:close/>
                <a:moveTo>
                  <a:pt x="49" y="421"/>
                </a:moveTo>
                <a:lnTo>
                  <a:pt x="49" y="421"/>
                </a:lnTo>
                <a:lnTo>
                  <a:pt x="48" y="417"/>
                </a:lnTo>
                <a:lnTo>
                  <a:pt x="43" y="402"/>
                </a:lnTo>
                <a:lnTo>
                  <a:pt x="41" y="396"/>
                </a:lnTo>
                <a:lnTo>
                  <a:pt x="35" y="379"/>
                </a:lnTo>
                <a:lnTo>
                  <a:pt x="26" y="352"/>
                </a:lnTo>
                <a:lnTo>
                  <a:pt x="24" y="349"/>
                </a:lnTo>
                <a:lnTo>
                  <a:pt x="24" y="352"/>
                </a:lnTo>
                <a:lnTo>
                  <a:pt x="22" y="355"/>
                </a:lnTo>
                <a:lnTo>
                  <a:pt x="22" y="357"/>
                </a:lnTo>
                <a:lnTo>
                  <a:pt x="24" y="363"/>
                </a:lnTo>
                <a:lnTo>
                  <a:pt x="29" y="385"/>
                </a:lnTo>
                <a:lnTo>
                  <a:pt x="38" y="412"/>
                </a:lnTo>
                <a:lnTo>
                  <a:pt x="41" y="420"/>
                </a:lnTo>
                <a:lnTo>
                  <a:pt x="41" y="421"/>
                </a:lnTo>
                <a:lnTo>
                  <a:pt x="49" y="421"/>
                </a:lnTo>
                <a:close/>
                <a:moveTo>
                  <a:pt x="147" y="295"/>
                </a:moveTo>
                <a:lnTo>
                  <a:pt x="147" y="295"/>
                </a:lnTo>
                <a:lnTo>
                  <a:pt x="155" y="316"/>
                </a:lnTo>
                <a:lnTo>
                  <a:pt x="163" y="336"/>
                </a:lnTo>
                <a:lnTo>
                  <a:pt x="174" y="331"/>
                </a:lnTo>
                <a:lnTo>
                  <a:pt x="171" y="327"/>
                </a:lnTo>
                <a:lnTo>
                  <a:pt x="169" y="325"/>
                </a:lnTo>
                <a:lnTo>
                  <a:pt x="169" y="323"/>
                </a:lnTo>
                <a:lnTo>
                  <a:pt x="168" y="319"/>
                </a:lnTo>
                <a:lnTo>
                  <a:pt x="160" y="298"/>
                </a:lnTo>
                <a:lnTo>
                  <a:pt x="158" y="295"/>
                </a:lnTo>
                <a:lnTo>
                  <a:pt x="147" y="295"/>
                </a:lnTo>
                <a:close/>
                <a:moveTo>
                  <a:pt x="139" y="368"/>
                </a:moveTo>
                <a:lnTo>
                  <a:pt x="139" y="368"/>
                </a:lnTo>
                <a:lnTo>
                  <a:pt x="147" y="364"/>
                </a:lnTo>
                <a:lnTo>
                  <a:pt x="141" y="349"/>
                </a:lnTo>
                <a:lnTo>
                  <a:pt x="138" y="342"/>
                </a:lnTo>
                <a:lnTo>
                  <a:pt x="131" y="328"/>
                </a:lnTo>
                <a:lnTo>
                  <a:pt x="122" y="306"/>
                </a:lnTo>
                <a:lnTo>
                  <a:pt x="122" y="305"/>
                </a:lnTo>
                <a:lnTo>
                  <a:pt x="122" y="306"/>
                </a:lnTo>
                <a:lnTo>
                  <a:pt x="119" y="314"/>
                </a:lnTo>
                <a:lnTo>
                  <a:pt x="119" y="317"/>
                </a:lnTo>
                <a:lnTo>
                  <a:pt x="125" y="333"/>
                </a:lnTo>
                <a:lnTo>
                  <a:pt x="131" y="347"/>
                </a:lnTo>
                <a:lnTo>
                  <a:pt x="138" y="364"/>
                </a:lnTo>
                <a:lnTo>
                  <a:pt x="139" y="368"/>
                </a:lnTo>
                <a:close/>
                <a:moveTo>
                  <a:pt x="160" y="338"/>
                </a:moveTo>
                <a:lnTo>
                  <a:pt x="160" y="338"/>
                </a:lnTo>
                <a:lnTo>
                  <a:pt x="160" y="334"/>
                </a:lnTo>
                <a:lnTo>
                  <a:pt x="155" y="325"/>
                </a:lnTo>
                <a:lnTo>
                  <a:pt x="153" y="320"/>
                </a:lnTo>
                <a:lnTo>
                  <a:pt x="152" y="317"/>
                </a:lnTo>
                <a:lnTo>
                  <a:pt x="147" y="303"/>
                </a:lnTo>
                <a:lnTo>
                  <a:pt x="144" y="295"/>
                </a:lnTo>
                <a:lnTo>
                  <a:pt x="142" y="293"/>
                </a:lnTo>
                <a:lnTo>
                  <a:pt x="136" y="293"/>
                </a:lnTo>
                <a:lnTo>
                  <a:pt x="134" y="293"/>
                </a:lnTo>
                <a:lnTo>
                  <a:pt x="134" y="295"/>
                </a:lnTo>
                <a:lnTo>
                  <a:pt x="136" y="303"/>
                </a:lnTo>
                <a:lnTo>
                  <a:pt x="144" y="320"/>
                </a:lnTo>
                <a:lnTo>
                  <a:pt x="152" y="339"/>
                </a:lnTo>
                <a:lnTo>
                  <a:pt x="152" y="341"/>
                </a:lnTo>
                <a:lnTo>
                  <a:pt x="160" y="338"/>
                </a:lnTo>
                <a:close/>
                <a:moveTo>
                  <a:pt x="130" y="282"/>
                </a:moveTo>
                <a:lnTo>
                  <a:pt x="130" y="282"/>
                </a:lnTo>
                <a:lnTo>
                  <a:pt x="136" y="282"/>
                </a:lnTo>
                <a:lnTo>
                  <a:pt x="138" y="282"/>
                </a:lnTo>
                <a:lnTo>
                  <a:pt x="149" y="268"/>
                </a:lnTo>
                <a:lnTo>
                  <a:pt x="166" y="249"/>
                </a:lnTo>
                <a:lnTo>
                  <a:pt x="172" y="241"/>
                </a:lnTo>
                <a:lnTo>
                  <a:pt x="174" y="240"/>
                </a:lnTo>
                <a:lnTo>
                  <a:pt x="172" y="240"/>
                </a:lnTo>
                <a:lnTo>
                  <a:pt x="164" y="241"/>
                </a:lnTo>
                <a:lnTo>
                  <a:pt x="161" y="241"/>
                </a:lnTo>
                <a:lnTo>
                  <a:pt x="158" y="246"/>
                </a:lnTo>
                <a:lnTo>
                  <a:pt x="138" y="268"/>
                </a:lnTo>
                <a:lnTo>
                  <a:pt x="134" y="273"/>
                </a:lnTo>
                <a:lnTo>
                  <a:pt x="131" y="279"/>
                </a:lnTo>
                <a:lnTo>
                  <a:pt x="131" y="281"/>
                </a:lnTo>
                <a:lnTo>
                  <a:pt x="130" y="282"/>
                </a:lnTo>
                <a:close/>
                <a:moveTo>
                  <a:pt x="111" y="342"/>
                </a:moveTo>
                <a:lnTo>
                  <a:pt x="111" y="342"/>
                </a:lnTo>
                <a:lnTo>
                  <a:pt x="111" y="344"/>
                </a:lnTo>
                <a:lnTo>
                  <a:pt x="108" y="355"/>
                </a:lnTo>
                <a:lnTo>
                  <a:pt x="108" y="357"/>
                </a:lnTo>
                <a:lnTo>
                  <a:pt x="119" y="382"/>
                </a:lnTo>
                <a:lnTo>
                  <a:pt x="125" y="398"/>
                </a:lnTo>
                <a:lnTo>
                  <a:pt x="125" y="399"/>
                </a:lnTo>
                <a:lnTo>
                  <a:pt x="128" y="396"/>
                </a:lnTo>
                <a:lnTo>
                  <a:pt x="133" y="394"/>
                </a:lnTo>
                <a:lnTo>
                  <a:pt x="133" y="393"/>
                </a:lnTo>
                <a:lnTo>
                  <a:pt x="131" y="391"/>
                </a:lnTo>
                <a:lnTo>
                  <a:pt x="130" y="390"/>
                </a:lnTo>
                <a:lnTo>
                  <a:pt x="130" y="388"/>
                </a:lnTo>
                <a:lnTo>
                  <a:pt x="130" y="387"/>
                </a:lnTo>
                <a:lnTo>
                  <a:pt x="122" y="368"/>
                </a:lnTo>
                <a:lnTo>
                  <a:pt x="112" y="344"/>
                </a:lnTo>
                <a:lnTo>
                  <a:pt x="111" y="342"/>
                </a:lnTo>
                <a:close/>
                <a:moveTo>
                  <a:pt x="87" y="341"/>
                </a:moveTo>
                <a:lnTo>
                  <a:pt x="87" y="341"/>
                </a:lnTo>
                <a:lnTo>
                  <a:pt x="89" y="339"/>
                </a:lnTo>
                <a:lnTo>
                  <a:pt x="92" y="328"/>
                </a:lnTo>
                <a:lnTo>
                  <a:pt x="92" y="325"/>
                </a:lnTo>
                <a:lnTo>
                  <a:pt x="86" y="314"/>
                </a:lnTo>
                <a:lnTo>
                  <a:pt x="81" y="300"/>
                </a:lnTo>
                <a:lnTo>
                  <a:pt x="78" y="292"/>
                </a:lnTo>
                <a:lnTo>
                  <a:pt x="76" y="289"/>
                </a:lnTo>
                <a:lnTo>
                  <a:pt x="75" y="287"/>
                </a:lnTo>
                <a:lnTo>
                  <a:pt x="67" y="284"/>
                </a:lnTo>
                <a:lnTo>
                  <a:pt x="65" y="284"/>
                </a:lnTo>
                <a:lnTo>
                  <a:pt x="67" y="290"/>
                </a:lnTo>
                <a:lnTo>
                  <a:pt x="71" y="298"/>
                </a:lnTo>
                <a:lnTo>
                  <a:pt x="78" y="314"/>
                </a:lnTo>
                <a:lnTo>
                  <a:pt x="84" y="333"/>
                </a:lnTo>
                <a:lnTo>
                  <a:pt x="87" y="341"/>
                </a:lnTo>
                <a:close/>
                <a:moveTo>
                  <a:pt x="172" y="11"/>
                </a:moveTo>
                <a:lnTo>
                  <a:pt x="172" y="11"/>
                </a:lnTo>
                <a:lnTo>
                  <a:pt x="169" y="19"/>
                </a:lnTo>
                <a:lnTo>
                  <a:pt x="168" y="28"/>
                </a:lnTo>
                <a:lnTo>
                  <a:pt x="163" y="49"/>
                </a:lnTo>
                <a:lnTo>
                  <a:pt x="168" y="49"/>
                </a:lnTo>
                <a:lnTo>
                  <a:pt x="174" y="51"/>
                </a:lnTo>
                <a:lnTo>
                  <a:pt x="177" y="43"/>
                </a:lnTo>
                <a:lnTo>
                  <a:pt x="177" y="41"/>
                </a:lnTo>
                <a:lnTo>
                  <a:pt x="177" y="40"/>
                </a:lnTo>
                <a:lnTo>
                  <a:pt x="177" y="38"/>
                </a:lnTo>
                <a:lnTo>
                  <a:pt x="177" y="36"/>
                </a:lnTo>
                <a:lnTo>
                  <a:pt x="179" y="27"/>
                </a:lnTo>
                <a:lnTo>
                  <a:pt x="182" y="16"/>
                </a:lnTo>
                <a:lnTo>
                  <a:pt x="182" y="13"/>
                </a:lnTo>
                <a:lnTo>
                  <a:pt x="172" y="11"/>
                </a:lnTo>
                <a:close/>
                <a:moveTo>
                  <a:pt x="51" y="278"/>
                </a:moveTo>
                <a:lnTo>
                  <a:pt x="51" y="278"/>
                </a:lnTo>
                <a:lnTo>
                  <a:pt x="51" y="279"/>
                </a:lnTo>
                <a:lnTo>
                  <a:pt x="57" y="292"/>
                </a:lnTo>
                <a:lnTo>
                  <a:pt x="59" y="295"/>
                </a:lnTo>
                <a:lnTo>
                  <a:pt x="63" y="305"/>
                </a:lnTo>
                <a:lnTo>
                  <a:pt x="70" y="319"/>
                </a:lnTo>
                <a:lnTo>
                  <a:pt x="76" y="333"/>
                </a:lnTo>
                <a:lnTo>
                  <a:pt x="84" y="350"/>
                </a:lnTo>
                <a:lnTo>
                  <a:pt x="86" y="352"/>
                </a:lnTo>
                <a:lnTo>
                  <a:pt x="86" y="346"/>
                </a:lnTo>
                <a:lnTo>
                  <a:pt x="81" y="331"/>
                </a:lnTo>
                <a:lnTo>
                  <a:pt x="79" y="327"/>
                </a:lnTo>
                <a:lnTo>
                  <a:pt x="71" y="306"/>
                </a:lnTo>
                <a:lnTo>
                  <a:pt x="68" y="298"/>
                </a:lnTo>
                <a:lnTo>
                  <a:pt x="62" y="284"/>
                </a:lnTo>
                <a:lnTo>
                  <a:pt x="60" y="282"/>
                </a:lnTo>
                <a:lnTo>
                  <a:pt x="51" y="278"/>
                </a:lnTo>
                <a:close/>
                <a:moveTo>
                  <a:pt x="152" y="282"/>
                </a:moveTo>
                <a:lnTo>
                  <a:pt x="152" y="282"/>
                </a:lnTo>
                <a:lnTo>
                  <a:pt x="153" y="281"/>
                </a:lnTo>
                <a:lnTo>
                  <a:pt x="157" y="275"/>
                </a:lnTo>
                <a:lnTo>
                  <a:pt x="166" y="264"/>
                </a:lnTo>
                <a:lnTo>
                  <a:pt x="179" y="251"/>
                </a:lnTo>
                <a:lnTo>
                  <a:pt x="179" y="249"/>
                </a:lnTo>
                <a:lnTo>
                  <a:pt x="177" y="251"/>
                </a:lnTo>
                <a:lnTo>
                  <a:pt x="174" y="251"/>
                </a:lnTo>
                <a:lnTo>
                  <a:pt x="172" y="251"/>
                </a:lnTo>
                <a:lnTo>
                  <a:pt x="172" y="249"/>
                </a:lnTo>
                <a:lnTo>
                  <a:pt x="172" y="248"/>
                </a:lnTo>
                <a:lnTo>
                  <a:pt x="174" y="248"/>
                </a:lnTo>
                <a:lnTo>
                  <a:pt x="182" y="246"/>
                </a:lnTo>
                <a:lnTo>
                  <a:pt x="185" y="245"/>
                </a:lnTo>
                <a:lnTo>
                  <a:pt x="187" y="243"/>
                </a:lnTo>
                <a:lnTo>
                  <a:pt x="188" y="241"/>
                </a:lnTo>
                <a:lnTo>
                  <a:pt x="188" y="240"/>
                </a:lnTo>
                <a:lnTo>
                  <a:pt x="179" y="240"/>
                </a:lnTo>
                <a:lnTo>
                  <a:pt x="177" y="241"/>
                </a:lnTo>
                <a:lnTo>
                  <a:pt x="174" y="243"/>
                </a:lnTo>
                <a:lnTo>
                  <a:pt x="169" y="249"/>
                </a:lnTo>
                <a:lnTo>
                  <a:pt x="153" y="267"/>
                </a:lnTo>
                <a:lnTo>
                  <a:pt x="147" y="275"/>
                </a:lnTo>
                <a:lnTo>
                  <a:pt x="144" y="281"/>
                </a:lnTo>
                <a:lnTo>
                  <a:pt x="142" y="282"/>
                </a:lnTo>
                <a:lnTo>
                  <a:pt x="152" y="282"/>
                </a:lnTo>
                <a:close/>
                <a:moveTo>
                  <a:pt x="199" y="243"/>
                </a:moveTo>
                <a:lnTo>
                  <a:pt x="199" y="243"/>
                </a:lnTo>
                <a:lnTo>
                  <a:pt x="187" y="246"/>
                </a:lnTo>
                <a:lnTo>
                  <a:pt x="187" y="248"/>
                </a:lnTo>
                <a:lnTo>
                  <a:pt x="172" y="260"/>
                </a:lnTo>
                <a:lnTo>
                  <a:pt x="163" y="270"/>
                </a:lnTo>
                <a:lnTo>
                  <a:pt x="160" y="275"/>
                </a:lnTo>
                <a:lnTo>
                  <a:pt x="158" y="279"/>
                </a:lnTo>
                <a:lnTo>
                  <a:pt x="158" y="281"/>
                </a:lnTo>
                <a:lnTo>
                  <a:pt x="158" y="282"/>
                </a:lnTo>
                <a:lnTo>
                  <a:pt x="160" y="282"/>
                </a:lnTo>
                <a:lnTo>
                  <a:pt x="166" y="282"/>
                </a:lnTo>
                <a:lnTo>
                  <a:pt x="166" y="281"/>
                </a:lnTo>
                <a:lnTo>
                  <a:pt x="166" y="278"/>
                </a:lnTo>
                <a:lnTo>
                  <a:pt x="168" y="278"/>
                </a:lnTo>
                <a:lnTo>
                  <a:pt x="180" y="262"/>
                </a:lnTo>
                <a:lnTo>
                  <a:pt x="182" y="262"/>
                </a:lnTo>
                <a:lnTo>
                  <a:pt x="180" y="262"/>
                </a:lnTo>
                <a:lnTo>
                  <a:pt x="179" y="259"/>
                </a:lnTo>
                <a:lnTo>
                  <a:pt x="180" y="257"/>
                </a:lnTo>
                <a:lnTo>
                  <a:pt x="182" y="257"/>
                </a:lnTo>
                <a:lnTo>
                  <a:pt x="185" y="257"/>
                </a:lnTo>
                <a:lnTo>
                  <a:pt x="187" y="256"/>
                </a:lnTo>
                <a:lnTo>
                  <a:pt x="198" y="245"/>
                </a:lnTo>
                <a:lnTo>
                  <a:pt x="199" y="243"/>
                </a:lnTo>
                <a:close/>
                <a:moveTo>
                  <a:pt x="261" y="393"/>
                </a:moveTo>
                <a:lnTo>
                  <a:pt x="261" y="393"/>
                </a:lnTo>
                <a:lnTo>
                  <a:pt x="269" y="407"/>
                </a:lnTo>
                <a:lnTo>
                  <a:pt x="275" y="418"/>
                </a:lnTo>
                <a:lnTo>
                  <a:pt x="276" y="421"/>
                </a:lnTo>
                <a:lnTo>
                  <a:pt x="283" y="418"/>
                </a:lnTo>
                <a:lnTo>
                  <a:pt x="276" y="405"/>
                </a:lnTo>
                <a:lnTo>
                  <a:pt x="269" y="391"/>
                </a:lnTo>
                <a:lnTo>
                  <a:pt x="262" y="380"/>
                </a:lnTo>
                <a:lnTo>
                  <a:pt x="259" y="375"/>
                </a:lnTo>
                <a:lnTo>
                  <a:pt x="256" y="375"/>
                </a:lnTo>
                <a:lnTo>
                  <a:pt x="253" y="377"/>
                </a:lnTo>
                <a:lnTo>
                  <a:pt x="259" y="390"/>
                </a:lnTo>
                <a:lnTo>
                  <a:pt x="261" y="388"/>
                </a:lnTo>
                <a:lnTo>
                  <a:pt x="262" y="388"/>
                </a:lnTo>
                <a:lnTo>
                  <a:pt x="264" y="391"/>
                </a:lnTo>
                <a:lnTo>
                  <a:pt x="262" y="393"/>
                </a:lnTo>
                <a:lnTo>
                  <a:pt x="261" y="393"/>
                </a:lnTo>
                <a:close/>
                <a:moveTo>
                  <a:pt x="27" y="336"/>
                </a:moveTo>
                <a:lnTo>
                  <a:pt x="27" y="336"/>
                </a:lnTo>
                <a:lnTo>
                  <a:pt x="26" y="339"/>
                </a:lnTo>
                <a:lnTo>
                  <a:pt x="26" y="344"/>
                </a:lnTo>
                <a:lnTo>
                  <a:pt x="30" y="357"/>
                </a:lnTo>
                <a:lnTo>
                  <a:pt x="40" y="383"/>
                </a:lnTo>
                <a:lnTo>
                  <a:pt x="45" y="398"/>
                </a:lnTo>
                <a:lnTo>
                  <a:pt x="51" y="420"/>
                </a:lnTo>
                <a:lnTo>
                  <a:pt x="52" y="421"/>
                </a:lnTo>
                <a:lnTo>
                  <a:pt x="54" y="421"/>
                </a:lnTo>
                <a:lnTo>
                  <a:pt x="54" y="420"/>
                </a:lnTo>
                <a:lnTo>
                  <a:pt x="51" y="410"/>
                </a:lnTo>
                <a:lnTo>
                  <a:pt x="43" y="380"/>
                </a:lnTo>
                <a:lnTo>
                  <a:pt x="35" y="355"/>
                </a:lnTo>
                <a:lnTo>
                  <a:pt x="27" y="338"/>
                </a:lnTo>
                <a:lnTo>
                  <a:pt x="27" y="336"/>
                </a:lnTo>
                <a:close/>
                <a:moveTo>
                  <a:pt x="243" y="237"/>
                </a:moveTo>
                <a:lnTo>
                  <a:pt x="243" y="237"/>
                </a:lnTo>
                <a:lnTo>
                  <a:pt x="240" y="227"/>
                </a:lnTo>
                <a:lnTo>
                  <a:pt x="229" y="185"/>
                </a:lnTo>
                <a:lnTo>
                  <a:pt x="228" y="177"/>
                </a:lnTo>
                <a:lnTo>
                  <a:pt x="224" y="167"/>
                </a:lnTo>
                <a:lnTo>
                  <a:pt x="223" y="164"/>
                </a:lnTo>
                <a:lnTo>
                  <a:pt x="216" y="147"/>
                </a:lnTo>
                <a:lnTo>
                  <a:pt x="215" y="147"/>
                </a:lnTo>
                <a:lnTo>
                  <a:pt x="218" y="155"/>
                </a:lnTo>
                <a:lnTo>
                  <a:pt x="221" y="172"/>
                </a:lnTo>
                <a:lnTo>
                  <a:pt x="224" y="186"/>
                </a:lnTo>
                <a:lnTo>
                  <a:pt x="229" y="199"/>
                </a:lnTo>
                <a:lnTo>
                  <a:pt x="235" y="216"/>
                </a:lnTo>
                <a:lnTo>
                  <a:pt x="235" y="218"/>
                </a:lnTo>
                <a:lnTo>
                  <a:pt x="237" y="219"/>
                </a:lnTo>
                <a:lnTo>
                  <a:pt x="237" y="221"/>
                </a:lnTo>
                <a:lnTo>
                  <a:pt x="243" y="237"/>
                </a:lnTo>
                <a:close/>
                <a:moveTo>
                  <a:pt x="79" y="289"/>
                </a:moveTo>
                <a:lnTo>
                  <a:pt x="79" y="289"/>
                </a:lnTo>
                <a:lnTo>
                  <a:pt x="79" y="290"/>
                </a:lnTo>
                <a:lnTo>
                  <a:pt x="82" y="300"/>
                </a:lnTo>
                <a:lnTo>
                  <a:pt x="86" y="305"/>
                </a:lnTo>
                <a:lnTo>
                  <a:pt x="92" y="320"/>
                </a:lnTo>
                <a:lnTo>
                  <a:pt x="93" y="322"/>
                </a:lnTo>
                <a:lnTo>
                  <a:pt x="97" y="308"/>
                </a:lnTo>
                <a:lnTo>
                  <a:pt x="97" y="306"/>
                </a:lnTo>
                <a:lnTo>
                  <a:pt x="92" y="295"/>
                </a:lnTo>
                <a:lnTo>
                  <a:pt x="90" y="290"/>
                </a:lnTo>
                <a:lnTo>
                  <a:pt x="89" y="290"/>
                </a:lnTo>
                <a:lnTo>
                  <a:pt x="81" y="289"/>
                </a:lnTo>
                <a:lnTo>
                  <a:pt x="79" y="289"/>
                </a:lnTo>
                <a:close/>
                <a:moveTo>
                  <a:pt x="199" y="230"/>
                </a:moveTo>
                <a:lnTo>
                  <a:pt x="199" y="230"/>
                </a:lnTo>
                <a:lnTo>
                  <a:pt x="201" y="234"/>
                </a:lnTo>
                <a:lnTo>
                  <a:pt x="207" y="234"/>
                </a:lnTo>
                <a:lnTo>
                  <a:pt x="221" y="235"/>
                </a:lnTo>
                <a:lnTo>
                  <a:pt x="223" y="235"/>
                </a:lnTo>
                <a:lnTo>
                  <a:pt x="229" y="232"/>
                </a:lnTo>
                <a:lnTo>
                  <a:pt x="231" y="230"/>
                </a:lnTo>
                <a:lnTo>
                  <a:pt x="232" y="229"/>
                </a:lnTo>
                <a:lnTo>
                  <a:pt x="234" y="232"/>
                </a:lnTo>
                <a:lnTo>
                  <a:pt x="232" y="234"/>
                </a:lnTo>
                <a:lnTo>
                  <a:pt x="228" y="235"/>
                </a:lnTo>
                <a:lnTo>
                  <a:pt x="231" y="235"/>
                </a:lnTo>
                <a:lnTo>
                  <a:pt x="234" y="235"/>
                </a:lnTo>
                <a:lnTo>
                  <a:pt x="235" y="237"/>
                </a:lnTo>
                <a:lnTo>
                  <a:pt x="239" y="237"/>
                </a:lnTo>
                <a:lnTo>
                  <a:pt x="240" y="238"/>
                </a:lnTo>
                <a:lnTo>
                  <a:pt x="234" y="221"/>
                </a:lnTo>
                <a:lnTo>
                  <a:pt x="229" y="222"/>
                </a:lnTo>
                <a:lnTo>
                  <a:pt x="209" y="229"/>
                </a:lnTo>
                <a:lnTo>
                  <a:pt x="199" y="230"/>
                </a:lnTo>
                <a:close/>
                <a:moveTo>
                  <a:pt x="171" y="77"/>
                </a:moveTo>
                <a:lnTo>
                  <a:pt x="171" y="77"/>
                </a:lnTo>
                <a:lnTo>
                  <a:pt x="172" y="76"/>
                </a:lnTo>
                <a:lnTo>
                  <a:pt x="180" y="74"/>
                </a:lnTo>
                <a:lnTo>
                  <a:pt x="185" y="71"/>
                </a:lnTo>
                <a:lnTo>
                  <a:pt x="187" y="69"/>
                </a:lnTo>
                <a:lnTo>
                  <a:pt x="188" y="66"/>
                </a:lnTo>
                <a:lnTo>
                  <a:pt x="190" y="63"/>
                </a:lnTo>
                <a:lnTo>
                  <a:pt x="190" y="58"/>
                </a:lnTo>
                <a:lnTo>
                  <a:pt x="187" y="55"/>
                </a:lnTo>
                <a:lnTo>
                  <a:pt x="182" y="54"/>
                </a:lnTo>
                <a:lnTo>
                  <a:pt x="177" y="52"/>
                </a:lnTo>
                <a:lnTo>
                  <a:pt x="171" y="77"/>
                </a:lnTo>
                <a:close/>
                <a:moveTo>
                  <a:pt x="183" y="317"/>
                </a:moveTo>
                <a:lnTo>
                  <a:pt x="183" y="317"/>
                </a:lnTo>
                <a:lnTo>
                  <a:pt x="182" y="314"/>
                </a:lnTo>
                <a:lnTo>
                  <a:pt x="177" y="314"/>
                </a:lnTo>
                <a:lnTo>
                  <a:pt x="175" y="312"/>
                </a:lnTo>
                <a:lnTo>
                  <a:pt x="177" y="311"/>
                </a:lnTo>
                <a:lnTo>
                  <a:pt x="179" y="309"/>
                </a:lnTo>
                <a:lnTo>
                  <a:pt x="177" y="305"/>
                </a:lnTo>
                <a:lnTo>
                  <a:pt x="172" y="297"/>
                </a:lnTo>
                <a:lnTo>
                  <a:pt x="163" y="297"/>
                </a:lnTo>
                <a:lnTo>
                  <a:pt x="161" y="297"/>
                </a:lnTo>
                <a:lnTo>
                  <a:pt x="164" y="305"/>
                </a:lnTo>
                <a:lnTo>
                  <a:pt x="171" y="320"/>
                </a:lnTo>
                <a:lnTo>
                  <a:pt x="172" y="322"/>
                </a:lnTo>
                <a:lnTo>
                  <a:pt x="183" y="317"/>
                </a:lnTo>
                <a:close/>
                <a:moveTo>
                  <a:pt x="100" y="391"/>
                </a:moveTo>
                <a:lnTo>
                  <a:pt x="100" y="391"/>
                </a:lnTo>
                <a:lnTo>
                  <a:pt x="98" y="391"/>
                </a:lnTo>
                <a:lnTo>
                  <a:pt x="97" y="404"/>
                </a:lnTo>
                <a:lnTo>
                  <a:pt x="98" y="404"/>
                </a:lnTo>
                <a:lnTo>
                  <a:pt x="101" y="412"/>
                </a:lnTo>
                <a:lnTo>
                  <a:pt x="106" y="423"/>
                </a:lnTo>
                <a:lnTo>
                  <a:pt x="108" y="424"/>
                </a:lnTo>
                <a:lnTo>
                  <a:pt x="117" y="424"/>
                </a:lnTo>
                <a:lnTo>
                  <a:pt x="116" y="421"/>
                </a:lnTo>
                <a:lnTo>
                  <a:pt x="112" y="415"/>
                </a:lnTo>
                <a:lnTo>
                  <a:pt x="106" y="404"/>
                </a:lnTo>
                <a:lnTo>
                  <a:pt x="100" y="393"/>
                </a:lnTo>
                <a:lnTo>
                  <a:pt x="100" y="391"/>
                </a:lnTo>
                <a:close/>
                <a:moveTo>
                  <a:pt x="155" y="81"/>
                </a:moveTo>
                <a:lnTo>
                  <a:pt x="155" y="81"/>
                </a:lnTo>
                <a:lnTo>
                  <a:pt x="166" y="79"/>
                </a:lnTo>
                <a:lnTo>
                  <a:pt x="166" y="77"/>
                </a:lnTo>
                <a:lnTo>
                  <a:pt x="168" y="74"/>
                </a:lnTo>
                <a:lnTo>
                  <a:pt x="171" y="58"/>
                </a:lnTo>
                <a:lnTo>
                  <a:pt x="172" y="55"/>
                </a:lnTo>
                <a:lnTo>
                  <a:pt x="166" y="55"/>
                </a:lnTo>
                <a:lnTo>
                  <a:pt x="164" y="55"/>
                </a:lnTo>
                <a:lnTo>
                  <a:pt x="163" y="57"/>
                </a:lnTo>
                <a:lnTo>
                  <a:pt x="161" y="55"/>
                </a:lnTo>
                <a:lnTo>
                  <a:pt x="155" y="81"/>
                </a:lnTo>
                <a:close/>
                <a:moveTo>
                  <a:pt x="21" y="363"/>
                </a:moveTo>
                <a:lnTo>
                  <a:pt x="21" y="363"/>
                </a:lnTo>
                <a:lnTo>
                  <a:pt x="19" y="364"/>
                </a:lnTo>
                <a:lnTo>
                  <a:pt x="19" y="366"/>
                </a:lnTo>
                <a:lnTo>
                  <a:pt x="19" y="369"/>
                </a:lnTo>
                <a:lnTo>
                  <a:pt x="19" y="372"/>
                </a:lnTo>
                <a:lnTo>
                  <a:pt x="19" y="377"/>
                </a:lnTo>
                <a:lnTo>
                  <a:pt x="22" y="385"/>
                </a:lnTo>
                <a:lnTo>
                  <a:pt x="29" y="409"/>
                </a:lnTo>
                <a:lnTo>
                  <a:pt x="33" y="418"/>
                </a:lnTo>
                <a:lnTo>
                  <a:pt x="33" y="420"/>
                </a:lnTo>
                <a:lnTo>
                  <a:pt x="38" y="420"/>
                </a:lnTo>
                <a:lnTo>
                  <a:pt x="33" y="409"/>
                </a:lnTo>
                <a:lnTo>
                  <a:pt x="29" y="391"/>
                </a:lnTo>
                <a:lnTo>
                  <a:pt x="22" y="369"/>
                </a:lnTo>
                <a:lnTo>
                  <a:pt x="21" y="363"/>
                </a:lnTo>
                <a:close/>
                <a:moveTo>
                  <a:pt x="114" y="281"/>
                </a:moveTo>
                <a:lnTo>
                  <a:pt x="114" y="281"/>
                </a:lnTo>
                <a:lnTo>
                  <a:pt x="114" y="279"/>
                </a:lnTo>
                <a:lnTo>
                  <a:pt x="116" y="276"/>
                </a:lnTo>
                <a:lnTo>
                  <a:pt x="117" y="275"/>
                </a:lnTo>
                <a:lnTo>
                  <a:pt x="130" y="260"/>
                </a:lnTo>
                <a:lnTo>
                  <a:pt x="145" y="241"/>
                </a:lnTo>
                <a:lnTo>
                  <a:pt x="142" y="241"/>
                </a:lnTo>
                <a:lnTo>
                  <a:pt x="136" y="246"/>
                </a:lnTo>
                <a:lnTo>
                  <a:pt x="128" y="254"/>
                </a:lnTo>
                <a:lnTo>
                  <a:pt x="127" y="257"/>
                </a:lnTo>
                <a:lnTo>
                  <a:pt x="125" y="259"/>
                </a:lnTo>
                <a:lnTo>
                  <a:pt x="123" y="259"/>
                </a:lnTo>
                <a:lnTo>
                  <a:pt x="122" y="259"/>
                </a:lnTo>
                <a:lnTo>
                  <a:pt x="123" y="260"/>
                </a:lnTo>
                <a:lnTo>
                  <a:pt x="122" y="262"/>
                </a:lnTo>
                <a:lnTo>
                  <a:pt x="120" y="262"/>
                </a:lnTo>
                <a:lnTo>
                  <a:pt x="120" y="264"/>
                </a:lnTo>
                <a:lnTo>
                  <a:pt x="112" y="273"/>
                </a:lnTo>
                <a:lnTo>
                  <a:pt x="111" y="276"/>
                </a:lnTo>
                <a:lnTo>
                  <a:pt x="111" y="278"/>
                </a:lnTo>
                <a:lnTo>
                  <a:pt x="109" y="279"/>
                </a:lnTo>
                <a:lnTo>
                  <a:pt x="109" y="281"/>
                </a:lnTo>
                <a:lnTo>
                  <a:pt x="114" y="281"/>
                </a:lnTo>
                <a:close/>
                <a:moveTo>
                  <a:pt x="101" y="377"/>
                </a:moveTo>
                <a:lnTo>
                  <a:pt x="101" y="377"/>
                </a:lnTo>
                <a:lnTo>
                  <a:pt x="101" y="379"/>
                </a:lnTo>
                <a:lnTo>
                  <a:pt x="100" y="383"/>
                </a:lnTo>
                <a:lnTo>
                  <a:pt x="100" y="385"/>
                </a:lnTo>
                <a:lnTo>
                  <a:pt x="100" y="388"/>
                </a:lnTo>
                <a:lnTo>
                  <a:pt x="101" y="390"/>
                </a:lnTo>
                <a:lnTo>
                  <a:pt x="109" y="404"/>
                </a:lnTo>
                <a:lnTo>
                  <a:pt x="120" y="424"/>
                </a:lnTo>
                <a:lnTo>
                  <a:pt x="120" y="426"/>
                </a:lnTo>
                <a:lnTo>
                  <a:pt x="125" y="426"/>
                </a:lnTo>
                <a:lnTo>
                  <a:pt x="125" y="424"/>
                </a:lnTo>
                <a:lnTo>
                  <a:pt x="122" y="418"/>
                </a:lnTo>
                <a:lnTo>
                  <a:pt x="119" y="412"/>
                </a:lnTo>
                <a:lnTo>
                  <a:pt x="116" y="405"/>
                </a:lnTo>
                <a:lnTo>
                  <a:pt x="111" y="396"/>
                </a:lnTo>
                <a:lnTo>
                  <a:pt x="109" y="391"/>
                </a:lnTo>
                <a:lnTo>
                  <a:pt x="101" y="379"/>
                </a:lnTo>
                <a:lnTo>
                  <a:pt x="101" y="377"/>
                </a:lnTo>
                <a:close/>
                <a:moveTo>
                  <a:pt x="109" y="330"/>
                </a:moveTo>
                <a:lnTo>
                  <a:pt x="109" y="330"/>
                </a:lnTo>
                <a:lnTo>
                  <a:pt x="111" y="330"/>
                </a:lnTo>
                <a:lnTo>
                  <a:pt x="114" y="319"/>
                </a:lnTo>
                <a:lnTo>
                  <a:pt x="114" y="314"/>
                </a:lnTo>
                <a:lnTo>
                  <a:pt x="114" y="311"/>
                </a:lnTo>
                <a:lnTo>
                  <a:pt x="108" y="297"/>
                </a:lnTo>
                <a:lnTo>
                  <a:pt x="106" y="295"/>
                </a:lnTo>
                <a:lnTo>
                  <a:pt x="106" y="297"/>
                </a:lnTo>
                <a:lnTo>
                  <a:pt x="104" y="306"/>
                </a:lnTo>
                <a:lnTo>
                  <a:pt x="103" y="311"/>
                </a:lnTo>
                <a:lnTo>
                  <a:pt x="103" y="312"/>
                </a:lnTo>
                <a:lnTo>
                  <a:pt x="104" y="317"/>
                </a:lnTo>
                <a:lnTo>
                  <a:pt x="109" y="330"/>
                </a:lnTo>
                <a:close/>
                <a:moveTo>
                  <a:pt x="93" y="246"/>
                </a:moveTo>
                <a:lnTo>
                  <a:pt x="93" y="246"/>
                </a:lnTo>
                <a:lnTo>
                  <a:pt x="92" y="248"/>
                </a:lnTo>
                <a:lnTo>
                  <a:pt x="89" y="248"/>
                </a:lnTo>
                <a:lnTo>
                  <a:pt x="87" y="249"/>
                </a:lnTo>
                <a:lnTo>
                  <a:pt x="78" y="260"/>
                </a:lnTo>
                <a:lnTo>
                  <a:pt x="70" y="275"/>
                </a:lnTo>
                <a:lnTo>
                  <a:pt x="70" y="276"/>
                </a:lnTo>
                <a:lnTo>
                  <a:pt x="73" y="276"/>
                </a:lnTo>
                <a:lnTo>
                  <a:pt x="76" y="273"/>
                </a:lnTo>
                <a:lnTo>
                  <a:pt x="82" y="265"/>
                </a:lnTo>
                <a:lnTo>
                  <a:pt x="97" y="246"/>
                </a:lnTo>
                <a:lnTo>
                  <a:pt x="98" y="245"/>
                </a:lnTo>
                <a:lnTo>
                  <a:pt x="93" y="246"/>
                </a:lnTo>
                <a:close/>
                <a:moveTo>
                  <a:pt x="142" y="413"/>
                </a:moveTo>
                <a:lnTo>
                  <a:pt x="142" y="413"/>
                </a:lnTo>
                <a:lnTo>
                  <a:pt x="138" y="404"/>
                </a:lnTo>
                <a:lnTo>
                  <a:pt x="133" y="409"/>
                </a:lnTo>
                <a:lnTo>
                  <a:pt x="130" y="409"/>
                </a:lnTo>
                <a:lnTo>
                  <a:pt x="131" y="412"/>
                </a:lnTo>
                <a:lnTo>
                  <a:pt x="134" y="418"/>
                </a:lnTo>
                <a:lnTo>
                  <a:pt x="139" y="426"/>
                </a:lnTo>
                <a:lnTo>
                  <a:pt x="141" y="428"/>
                </a:lnTo>
                <a:lnTo>
                  <a:pt x="149" y="429"/>
                </a:lnTo>
                <a:lnTo>
                  <a:pt x="150" y="429"/>
                </a:lnTo>
                <a:lnTo>
                  <a:pt x="144" y="417"/>
                </a:lnTo>
                <a:lnTo>
                  <a:pt x="142" y="418"/>
                </a:lnTo>
                <a:lnTo>
                  <a:pt x="141" y="418"/>
                </a:lnTo>
                <a:lnTo>
                  <a:pt x="141" y="417"/>
                </a:lnTo>
                <a:lnTo>
                  <a:pt x="141" y="415"/>
                </a:lnTo>
                <a:lnTo>
                  <a:pt x="142" y="413"/>
                </a:lnTo>
                <a:close/>
                <a:moveTo>
                  <a:pt x="160" y="241"/>
                </a:moveTo>
                <a:lnTo>
                  <a:pt x="160" y="241"/>
                </a:lnTo>
                <a:lnTo>
                  <a:pt x="158" y="241"/>
                </a:lnTo>
                <a:lnTo>
                  <a:pt x="150" y="241"/>
                </a:lnTo>
                <a:lnTo>
                  <a:pt x="149" y="241"/>
                </a:lnTo>
                <a:lnTo>
                  <a:pt x="136" y="257"/>
                </a:lnTo>
                <a:lnTo>
                  <a:pt x="133" y="260"/>
                </a:lnTo>
                <a:lnTo>
                  <a:pt x="134" y="264"/>
                </a:lnTo>
                <a:lnTo>
                  <a:pt x="133" y="270"/>
                </a:lnTo>
                <a:lnTo>
                  <a:pt x="160" y="241"/>
                </a:lnTo>
                <a:close/>
                <a:moveTo>
                  <a:pt x="198" y="257"/>
                </a:moveTo>
                <a:lnTo>
                  <a:pt x="198" y="257"/>
                </a:lnTo>
                <a:lnTo>
                  <a:pt x="188" y="259"/>
                </a:lnTo>
                <a:lnTo>
                  <a:pt x="187" y="260"/>
                </a:lnTo>
                <a:lnTo>
                  <a:pt x="182" y="265"/>
                </a:lnTo>
                <a:lnTo>
                  <a:pt x="175" y="271"/>
                </a:lnTo>
                <a:lnTo>
                  <a:pt x="171" y="279"/>
                </a:lnTo>
                <a:lnTo>
                  <a:pt x="171" y="281"/>
                </a:lnTo>
                <a:lnTo>
                  <a:pt x="172" y="282"/>
                </a:lnTo>
                <a:lnTo>
                  <a:pt x="174" y="282"/>
                </a:lnTo>
                <a:lnTo>
                  <a:pt x="175" y="282"/>
                </a:lnTo>
                <a:lnTo>
                  <a:pt x="179" y="281"/>
                </a:lnTo>
                <a:lnTo>
                  <a:pt x="179" y="279"/>
                </a:lnTo>
                <a:lnTo>
                  <a:pt x="179" y="278"/>
                </a:lnTo>
                <a:lnTo>
                  <a:pt x="180" y="278"/>
                </a:lnTo>
                <a:lnTo>
                  <a:pt x="182" y="278"/>
                </a:lnTo>
                <a:lnTo>
                  <a:pt x="185" y="273"/>
                </a:lnTo>
                <a:lnTo>
                  <a:pt x="183" y="271"/>
                </a:lnTo>
                <a:lnTo>
                  <a:pt x="183" y="270"/>
                </a:lnTo>
                <a:lnTo>
                  <a:pt x="185" y="268"/>
                </a:lnTo>
                <a:lnTo>
                  <a:pt x="188" y="268"/>
                </a:lnTo>
                <a:lnTo>
                  <a:pt x="190" y="267"/>
                </a:lnTo>
                <a:lnTo>
                  <a:pt x="196" y="259"/>
                </a:lnTo>
                <a:lnTo>
                  <a:pt x="198" y="257"/>
                </a:lnTo>
                <a:close/>
                <a:moveTo>
                  <a:pt x="98" y="249"/>
                </a:moveTo>
                <a:lnTo>
                  <a:pt x="98" y="249"/>
                </a:lnTo>
                <a:lnTo>
                  <a:pt x="97" y="251"/>
                </a:lnTo>
                <a:lnTo>
                  <a:pt x="84" y="267"/>
                </a:lnTo>
                <a:lnTo>
                  <a:pt x="82" y="271"/>
                </a:lnTo>
                <a:lnTo>
                  <a:pt x="79" y="276"/>
                </a:lnTo>
                <a:lnTo>
                  <a:pt x="79" y="278"/>
                </a:lnTo>
                <a:lnTo>
                  <a:pt x="86" y="278"/>
                </a:lnTo>
                <a:lnTo>
                  <a:pt x="97" y="262"/>
                </a:lnTo>
                <a:lnTo>
                  <a:pt x="97" y="260"/>
                </a:lnTo>
                <a:lnTo>
                  <a:pt x="97" y="259"/>
                </a:lnTo>
                <a:lnTo>
                  <a:pt x="98" y="257"/>
                </a:lnTo>
                <a:lnTo>
                  <a:pt x="98" y="256"/>
                </a:lnTo>
                <a:lnTo>
                  <a:pt x="97" y="254"/>
                </a:lnTo>
                <a:lnTo>
                  <a:pt x="97" y="251"/>
                </a:lnTo>
                <a:lnTo>
                  <a:pt x="98" y="249"/>
                </a:lnTo>
                <a:close/>
                <a:moveTo>
                  <a:pt x="104" y="349"/>
                </a:moveTo>
                <a:lnTo>
                  <a:pt x="104" y="349"/>
                </a:lnTo>
                <a:lnTo>
                  <a:pt x="109" y="336"/>
                </a:lnTo>
                <a:lnTo>
                  <a:pt x="108" y="334"/>
                </a:lnTo>
                <a:lnTo>
                  <a:pt x="103" y="319"/>
                </a:lnTo>
                <a:lnTo>
                  <a:pt x="101" y="317"/>
                </a:lnTo>
                <a:lnTo>
                  <a:pt x="101" y="319"/>
                </a:lnTo>
                <a:lnTo>
                  <a:pt x="100" y="323"/>
                </a:lnTo>
                <a:lnTo>
                  <a:pt x="98" y="331"/>
                </a:lnTo>
                <a:lnTo>
                  <a:pt x="98" y="333"/>
                </a:lnTo>
                <a:lnTo>
                  <a:pt x="104" y="347"/>
                </a:lnTo>
                <a:lnTo>
                  <a:pt x="104" y="349"/>
                </a:lnTo>
                <a:close/>
                <a:moveTo>
                  <a:pt x="100" y="368"/>
                </a:moveTo>
                <a:lnTo>
                  <a:pt x="100" y="368"/>
                </a:lnTo>
                <a:lnTo>
                  <a:pt x="100" y="366"/>
                </a:lnTo>
                <a:lnTo>
                  <a:pt x="103" y="353"/>
                </a:lnTo>
                <a:lnTo>
                  <a:pt x="103" y="352"/>
                </a:lnTo>
                <a:lnTo>
                  <a:pt x="97" y="338"/>
                </a:lnTo>
                <a:lnTo>
                  <a:pt x="95" y="338"/>
                </a:lnTo>
                <a:lnTo>
                  <a:pt x="92" y="350"/>
                </a:lnTo>
                <a:lnTo>
                  <a:pt x="92" y="352"/>
                </a:lnTo>
                <a:lnTo>
                  <a:pt x="93" y="355"/>
                </a:lnTo>
                <a:lnTo>
                  <a:pt x="100" y="368"/>
                </a:lnTo>
                <a:close/>
                <a:moveTo>
                  <a:pt x="18" y="379"/>
                </a:moveTo>
                <a:lnTo>
                  <a:pt x="18" y="379"/>
                </a:lnTo>
                <a:lnTo>
                  <a:pt x="16" y="382"/>
                </a:lnTo>
                <a:lnTo>
                  <a:pt x="18" y="393"/>
                </a:lnTo>
                <a:lnTo>
                  <a:pt x="21" y="407"/>
                </a:lnTo>
                <a:lnTo>
                  <a:pt x="24" y="417"/>
                </a:lnTo>
                <a:lnTo>
                  <a:pt x="26" y="418"/>
                </a:lnTo>
                <a:lnTo>
                  <a:pt x="27" y="418"/>
                </a:lnTo>
                <a:lnTo>
                  <a:pt x="30" y="420"/>
                </a:lnTo>
                <a:lnTo>
                  <a:pt x="24" y="399"/>
                </a:lnTo>
                <a:lnTo>
                  <a:pt x="21" y="388"/>
                </a:lnTo>
                <a:lnTo>
                  <a:pt x="18" y="379"/>
                </a:lnTo>
                <a:close/>
                <a:moveTo>
                  <a:pt x="223" y="399"/>
                </a:moveTo>
                <a:lnTo>
                  <a:pt x="223" y="399"/>
                </a:lnTo>
                <a:lnTo>
                  <a:pt x="216" y="388"/>
                </a:lnTo>
                <a:lnTo>
                  <a:pt x="204" y="391"/>
                </a:lnTo>
                <a:lnTo>
                  <a:pt x="210" y="402"/>
                </a:lnTo>
                <a:lnTo>
                  <a:pt x="223" y="399"/>
                </a:lnTo>
                <a:close/>
                <a:moveTo>
                  <a:pt x="246" y="409"/>
                </a:moveTo>
                <a:lnTo>
                  <a:pt x="246" y="409"/>
                </a:lnTo>
                <a:lnTo>
                  <a:pt x="250" y="415"/>
                </a:lnTo>
                <a:lnTo>
                  <a:pt x="253" y="415"/>
                </a:lnTo>
                <a:lnTo>
                  <a:pt x="254" y="413"/>
                </a:lnTo>
                <a:lnTo>
                  <a:pt x="254" y="415"/>
                </a:lnTo>
                <a:lnTo>
                  <a:pt x="256" y="417"/>
                </a:lnTo>
                <a:lnTo>
                  <a:pt x="256" y="418"/>
                </a:lnTo>
                <a:lnTo>
                  <a:pt x="256" y="420"/>
                </a:lnTo>
                <a:lnTo>
                  <a:pt x="253" y="420"/>
                </a:lnTo>
                <a:lnTo>
                  <a:pt x="256" y="426"/>
                </a:lnTo>
                <a:lnTo>
                  <a:pt x="257" y="426"/>
                </a:lnTo>
                <a:lnTo>
                  <a:pt x="262" y="426"/>
                </a:lnTo>
                <a:lnTo>
                  <a:pt x="267" y="424"/>
                </a:lnTo>
                <a:lnTo>
                  <a:pt x="254" y="407"/>
                </a:lnTo>
                <a:lnTo>
                  <a:pt x="246" y="409"/>
                </a:lnTo>
                <a:close/>
                <a:moveTo>
                  <a:pt x="63" y="275"/>
                </a:moveTo>
                <a:lnTo>
                  <a:pt x="63" y="275"/>
                </a:lnTo>
                <a:lnTo>
                  <a:pt x="65" y="275"/>
                </a:lnTo>
                <a:lnTo>
                  <a:pt x="67" y="271"/>
                </a:lnTo>
                <a:lnTo>
                  <a:pt x="71" y="267"/>
                </a:lnTo>
                <a:lnTo>
                  <a:pt x="75" y="260"/>
                </a:lnTo>
                <a:lnTo>
                  <a:pt x="79" y="254"/>
                </a:lnTo>
                <a:lnTo>
                  <a:pt x="86" y="248"/>
                </a:lnTo>
                <a:lnTo>
                  <a:pt x="81" y="248"/>
                </a:lnTo>
                <a:lnTo>
                  <a:pt x="78" y="249"/>
                </a:lnTo>
                <a:lnTo>
                  <a:pt x="67" y="264"/>
                </a:lnTo>
                <a:lnTo>
                  <a:pt x="62" y="271"/>
                </a:lnTo>
                <a:lnTo>
                  <a:pt x="62" y="275"/>
                </a:lnTo>
                <a:lnTo>
                  <a:pt x="63" y="275"/>
                </a:lnTo>
                <a:close/>
                <a:moveTo>
                  <a:pt x="216" y="270"/>
                </a:moveTo>
                <a:lnTo>
                  <a:pt x="216" y="270"/>
                </a:lnTo>
                <a:lnTo>
                  <a:pt x="229" y="267"/>
                </a:lnTo>
                <a:lnTo>
                  <a:pt x="229" y="265"/>
                </a:lnTo>
                <a:lnTo>
                  <a:pt x="231" y="264"/>
                </a:lnTo>
                <a:lnTo>
                  <a:pt x="232" y="264"/>
                </a:lnTo>
                <a:lnTo>
                  <a:pt x="234" y="265"/>
                </a:lnTo>
                <a:lnTo>
                  <a:pt x="235" y="264"/>
                </a:lnTo>
                <a:lnTo>
                  <a:pt x="243" y="254"/>
                </a:lnTo>
                <a:lnTo>
                  <a:pt x="245" y="254"/>
                </a:lnTo>
                <a:lnTo>
                  <a:pt x="243" y="254"/>
                </a:lnTo>
                <a:lnTo>
                  <a:pt x="228" y="259"/>
                </a:lnTo>
                <a:lnTo>
                  <a:pt x="226" y="260"/>
                </a:lnTo>
                <a:lnTo>
                  <a:pt x="218" y="267"/>
                </a:lnTo>
                <a:lnTo>
                  <a:pt x="216" y="270"/>
                </a:lnTo>
                <a:close/>
                <a:moveTo>
                  <a:pt x="86" y="413"/>
                </a:moveTo>
                <a:lnTo>
                  <a:pt x="86" y="413"/>
                </a:lnTo>
                <a:lnTo>
                  <a:pt x="90" y="423"/>
                </a:lnTo>
                <a:lnTo>
                  <a:pt x="103" y="424"/>
                </a:lnTo>
                <a:lnTo>
                  <a:pt x="100" y="417"/>
                </a:lnTo>
                <a:lnTo>
                  <a:pt x="97" y="410"/>
                </a:lnTo>
                <a:lnTo>
                  <a:pt x="92" y="412"/>
                </a:lnTo>
                <a:lnTo>
                  <a:pt x="86" y="413"/>
                </a:lnTo>
                <a:close/>
                <a:moveTo>
                  <a:pt x="57" y="218"/>
                </a:moveTo>
                <a:lnTo>
                  <a:pt x="57" y="218"/>
                </a:lnTo>
                <a:lnTo>
                  <a:pt x="57" y="219"/>
                </a:lnTo>
                <a:lnTo>
                  <a:pt x="59" y="215"/>
                </a:lnTo>
                <a:lnTo>
                  <a:pt x="67" y="188"/>
                </a:lnTo>
                <a:lnTo>
                  <a:pt x="73" y="167"/>
                </a:lnTo>
                <a:lnTo>
                  <a:pt x="79" y="147"/>
                </a:lnTo>
                <a:lnTo>
                  <a:pt x="84" y="133"/>
                </a:lnTo>
                <a:lnTo>
                  <a:pt x="84" y="131"/>
                </a:lnTo>
                <a:lnTo>
                  <a:pt x="82" y="133"/>
                </a:lnTo>
                <a:lnTo>
                  <a:pt x="79" y="133"/>
                </a:lnTo>
                <a:lnTo>
                  <a:pt x="79" y="142"/>
                </a:lnTo>
                <a:lnTo>
                  <a:pt x="78" y="150"/>
                </a:lnTo>
                <a:lnTo>
                  <a:pt x="76" y="159"/>
                </a:lnTo>
                <a:lnTo>
                  <a:pt x="68" y="181"/>
                </a:lnTo>
                <a:lnTo>
                  <a:pt x="60" y="202"/>
                </a:lnTo>
                <a:lnTo>
                  <a:pt x="59" y="204"/>
                </a:lnTo>
                <a:lnTo>
                  <a:pt x="57" y="216"/>
                </a:lnTo>
                <a:lnTo>
                  <a:pt x="57" y="218"/>
                </a:lnTo>
                <a:close/>
                <a:moveTo>
                  <a:pt x="226" y="399"/>
                </a:moveTo>
                <a:lnTo>
                  <a:pt x="226" y="399"/>
                </a:lnTo>
                <a:lnTo>
                  <a:pt x="235" y="396"/>
                </a:lnTo>
                <a:lnTo>
                  <a:pt x="228" y="383"/>
                </a:lnTo>
                <a:lnTo>
                  <a:pt x="220" y="387"/>
                </a:lnTo>
                <a:lnTo>
                  <a:pt x="226" y="399"/>
                </a:lnTo>
                <a:close/>
                <a:moveTo>
                  <a:pt x="248" y="393"/>
                </a:moveTo>
                <a:lnTo>
                  <a:pt x="248" y="393"/>
                </a:lnTo>
                <a:lnTo>
                  <a:pt x="256" y="390"/>
                </a:lnTo>
                <a:lnTo>
                  <a:pt x="250" y="377"/>
                </a:lnTo>
                <a:lnTo>
                  <a:pt x="240" y="380"/>
                </a:lnTo>
                <a:lnTo>
                  <a:pt x="248" y="393"/>
                </a:lnTo>
                <a:close/>
                <a:moveTo>
                  <a:pt x="191" y="371"/>
                </a:moveTo>
                <a:lnTo>
                  <a:pt x="191" y="371"/>
                </a:lnTo>
                <a:lnTo>
                  <a:pt x="205" y="364"/>
                </a:lnTo>
                <a:lnTo>
                  <a:pt x="201" y="357"/>
                </a:lnTo>
                <a:lnTo>
                  <a:pt x="188" y="361"/>
                </a:lnTo>
                <a:lnTo>
                  <a:pt x="191" y="371"/>
                </a:lnTo>
                <a:close/>
                <a:moveTo>
                  <a:pt x="199" y="380"/>
                </a:moveTo>
                <a:lnTo>
                  <a:pt x="199" y="380"/>
                </a:lnTo>
                <a:lnTo>
                  <a:pt x="201" y="385"/>
                </a:lnTo>
                <a:lnTo>
                  <a:pt x="204" y="390"/>
                </a:lnTo>
                <a:lnTo>
                  <a:pt x="215" y="385"/>
                </a:lnTo>
                <a:lnTo>
                  <a:pt x="210" y="375"/>
                </a:lnTo>
                <a:lnTo>
                  <a:pt x="199" y="380"/>
                </a:lnTo>
                <a:close/>
                <a:moveTo>
                  <a:pt x="5" y="391"/>
                </a:moveTo>
                <a:lnTo>
                  <a:pt x="5" y="391"/>
                </a:lnTo>
                <a:lnTo>
                  <a:pt x="15" y="360"/>
                </a:lnTo>
                <a:lnTo>
                  <a:pt x="19" y="344"/>
                </a:lnTo>
                <a:lnTo>
                  <a:pt x="19" y="341"/>
                </a:lnTo>
                <a:lnTo>
                  <a:pt x="21" y="341"/>
                </a:lnTo>
                <a:lnTo>
                  <a:pt x="21" y="338"/>
                </a:lnTo>
                <a:lnTo>
                  <a:pt x="26" y="323"/>
                </a:lnTo>
                <a:lnTo>
                  <a:pt x="30" y="300"/>
                </a:lnTo>
                <a:lnTo>
                  <a:pt x="30" y="297"/>
                </a:lnTo>
                <a:lnTo>
                  <a:pt x="30" y="298"/>
                </a:lnTo>
                <a:lnTo>
                  <a:pt x="24" y="320"/>
                </a:lnTo>
                <a:lnTo>
                  <a:pt x="18" y="347"/>
                </a:lnTo>
                <a:lnTo>
                  <a:pt x="13" y="360"/>
                </a:lnTo>
                <a:lnTo>
                  <a:pt x="10" y="374"/>
                </a:lnTo>
                <a:lnTo>
                  <a:pt x="7" y="387"/>
                </a:lnTo>
                <a:lnTo>
                  <a:pt x="5" y="391"/>
                </a:lnTo>
                <a:close/>
                <a:moveTo>
                  <a:pt x="93" y="394"/>
                </a:moveTo>
                <a:lnTo>
                  <a:pt x="93" y="394"/>
                </a:lnTo>
                <a:lnTo>
                  <a:pt x="93" y="393"/>
                </a:lnTo>
                <a:lnTo>
                  <a:pt x="95" y="385"/>
                </a:lnTo>
                <a:lnTo>
                  <a:pt x="95" y="383"/>
                </a:lnTo>
                <a:lnTo>
                  <a:pt x="89" y="368"/>
                </a:lnTo>
                <a:lnTo>
                  <a:pt x="89" y="366"/>
                </a:lnTo>
                <a:lnTo>
                  <a:pt x="89" y="368"/>
                </a:lnTo>
                <a:lnTo>
                  <a:pt x="86" y="375"/>
                </a:lnTo>
                <a:lnTo>
                  <a:pt x="86" y="377"/>
                </a:lnTo>
                <a:lnTo>
                  <a:pt x="89" y="383"/>
                </a:lnTo>
                <a:lnTo>
                  <a:pt x="93" y="394"/>
                </a:lnTo>
                <a:close/>
                <a:moveTo>
                  <a:pt x="215" y="241"/>
                </a:moveTo>
                <a:lnTo>
                  <a:pt x="215" y="241"/>
                </a:lnTo>
                <a:lnTo>
                  <a:pt x="213" y="241"/>
                </a:lnTo>
                <a:lnTo>
                  <a:pt x="207" y="241"/>
                </a:lnTo>
                <a:lnTo>
                  <a:pt x="204" y="241"/>
                </a:lnTo>
                <a:lnTo>
                  <a:pt x="204" y="243"/>
                </a:lnTo>
                <a:lnTo>
                  <a:pt x="191" y="254"/>
                </a:lnTo>
                <a:lnTo>
                  <a:pt x="191" y="256"/>
                </a:lnTo>
                <a:lnTo>
                  <a:pt x="201" y="254"/>
                </a:lnTo>
                <a:lnTo>
                  <a:pt x="202" y="252"/>
                </a:lnTo>
                <a:lnTo>
                  <a:pt x="210" y="245"/>
                </a:lnTo>
                <a:lnTo>
                  <a:pt x="215" y="241"/>
                </a:lnTo>
                <a:close/>
                <a:moveTo>
                  <a:pt x="196" y="346"/>
                </a:moveTo>
                <a:lnTo>
                  <a:pt x="196" y="346"/>
                </a:lnTo>
                <a:lnTo>
                  <a:pt x="183" y="350"/>
                </a:lnTo>
                <a:lnTo>
                  <a:pt x="187" y="360"/>
                </a:lnTo>
                <a:lnTo>
                  <a:pt x="199" y="353"/>
                </a:lnTo>
                <a:lnTo>
                  <a:pt x="196" y="346"/>
                </a:lnTo>
                <a:close/>
                <a:moveTo>
                  <a:pt x="209" y="262"/>
                </a:moveTo>
                <a:lnTo>
                  <a:pt x="209" y="262"/>
                </a:lnTo>
                <a:lnTo>
                  <a:pt x="224" y="257"/>
                </a:lnTo>
                <a:lnTo>
                  <a:pt x="226" y="257"/>
                </a:lnTo>
                <a:lnTo>
                  <a:pt x="235" y="248"/>
                </a:lnTo>
                <a:lnTo>
                  <a:pt x="235" y="246"/>
                </a:lnTo>
                <a:lnTo>
                  <a:pt x="232" y="248"/>
                </a:lnTo>
                <a:lnTo>
                  <a:pt x="221" y="251"/>
                </a:lnTo>
                <a:lnTo>
                  <a:pt x="220" y="251"/>
                </a:lnTo>
                <a:lnTo>
                  <a:pt x="209" y="262"/>
                </a:lnTo>
                <a:close/>
                <a:moveTo>
                  <a:pt x="179" y="402"/>
                </a:moveTo>
                <a:lnTo>
                  <a:pt x="179" y="402"/>
                </a:lnTo>
                <a:lnTo>
                  <a:pt x="183" y="412"/>
                </a:lnTo>
                <a:lnTo>
                  <a:pt x="194" y="409"/>
                </a:lnTo>
                <a:lnTo>
                  <a:pt x="188" y="398"/>
                </a:lnTo>
                <a:lnTo>
                  <a:pt x="179" y="402"/>
                </a:lnTo>
                <a:close/>
                <a:moveTo>
                  <a:pt x="182" y="385"/>
                </a:moveTo>
                <a:lnTo>
                  <a:pt x="182" y="385"/>
                </a:lnTo>
                <a:lnTo>
                  <a:pt x="172" y="390"/>
                </a:lnTo>
                <a:lnTo>
                  <a:pt x="177" y="399"/>
                </a:lnTo>
                <a:lnTo>
                  <a:pt x="188" y="396"/>
                </a:lnTo>
                <a:lnTo>
                  <a:pt x="182" y="385"/>
                </a:lnTo>
                <a:close/>
                <a:moveTo>
                  <a:pt x="150" y="398"/>
                </a:moveTo>
                <a:lnTo>
                  <a:pt x="150" y="398"/>
                </a:lnTo>
                <a:lnTo>
                  <a:pt x="141" y="404"/>
                </a:lnTo>
                <a:lnTo>
                  <a:pt x="145" y="412"/>
                </a:lnTo>
                <a:lnTo>
                  <a:pt x="157" y="409"/>
                </a:lnTo>
                <a:lnTo>
                  <a:pt x="150" y="398"/>
                </a:lnTo>
                <a:close/>
                <a:moveTo>
                  <a:pt x="75" y="249"/>
                </a:moveTo>
                <a:lnTo>
                  <a:pt x="75" y="249"/>
                </a:lnTo>
                <a:lnTo>
                  <a:pt x="68" y="251"/>
                </a:lnTo>
                <a:lnTo>
                  <a:pt x="67" y="251"/>
                </a:lnTo>
                <a:lnTo>
                  <a:pt x="63" y="256"/>
                </a:lnTo>
                <a:lnTo>
                  <a:pt x="57" y="267"/>
                </a:lnTo>
                <a:lnTo>
                  <a:pt x="56" y="271"/>
                </a:lnTo>
                <a:lnTo>
                  <a:pt x="57" y="273"/>
                </a:lnTo>
                <a:lnTo>
                  <a:pt x="75" y="249"/>
                </a:lnTo>
                <a:close/>
                <a:moveTo>
                  <a:pt x="212" y="405"/>
                </a:moveTo>
                <a:lnTo>
                  <a:pt x="212" y="405"/>
                </a:lnTo>
                <a:lnTo>
                  <a:pt x="215" y="413"/>
                </a:lnTo>
                <a:lnTo>
                  <a:pt x="229" y="410"/>
                </a:lnTo>
                <a:lnTo>
                  <a:pt x="224" y="401"/>
                </a:lnTo>
                <a:lnTo>
                  <a:pt x="212" y="405"/>
                </a:lnTo>
                <a:close/>
                <a:moveTo>
                  <a:pt x="265" y="405"/>
                </a:moveTo>
                <a:lnTo>
                  <a:pt x="265" y="405"/>
                </a:lnTo>
                <a:lnTo>
                  <a:pt x="257" y="405"/>
                </a:lnTo>
                <a:lnTo>
                  <a:pt x="269" y="423"/>
                </a:lnTo>
                <a:lnTo>
                  <a:pt x="273" y="421"/>
                </a:lnTo>
                <a:lnTo>
                  <a:pt x="265" y="405"/>
                </a:lnTo>
                <a:close/>
                <a:moveTo>
                  <a:pt x="221" y="260"/>
                </a:moveTo>
                <a:lnTo>
                  <a:pt x="221" y="260"/>
                </a:lnTo>
                <a:lnTo>
                  <a:pt x="205" y="265"/>
                </a:lnTo>
                <a:lnTo>
                  <a:pt x="205" y="267"/>
                </a:lnTo>
                <a:lnTo>
                  <a:pt x="202" y="270"/>
                </a:lnTo>
                <a:lnTo>
                  <a:pt x="199" y="275"/>
                </a:lnTo>
                <a:lnTo>
                  <a:pt x="199" y="276"/>
                </a:lnTo>
                <a:lnTo>
                  <a:pt x="201" y="275"/>
                </a:lnTo>
                <a:lnTo>
                  <a:pt x="202" y="273"/>
                </a:lnTo>
                <a:lnTo>
                  <a:pt x="205" y="273"/>
                </a:lnTo>
                <a:lnTo>
                  <a:pt x="210" y="271"/>
                </a:lnTo>
                <a:lnTo>
                  <a:pt x="212" y="271"/>
                </a:lnTo>
                <a:lnTo>
                  <a:pt x="221" y="262"/>
                </a:lnTo>
                <a:lnTo>
                  <a:pt x="221" y="260"/>
                </a:lnTo>
                <a:close/>
                <a:moveTo>
                  <a:pt x="92" y="399"/>
                </a:moveTo>
                <a:lnTo>
                  <a:pt x="92" y="399"/>
                </a:lnTo>
                <a:lnTo>
                  <a:pt x="84" y="380"/>
                </a:lnTo>
                <a:lnTo>
                  <a:pt x="82" y="387"/>
                </a:lnTo>
                <a:lnTo>
                  <a:pt x="79" y="394"/>
                </a:lnTo>
                <a:lnTo>
                  <a:pt x="79" y="396"/>
                </a:lnTo>
                <a:lnTo>
                  <a:pt x="81" y="399"/>
                </a:lnTo>
                <a:lnTo>
                  <a:pt x="81" y="398"/>
                </a:lnTo>
                <a:lnTo>
                  <a:pt x="86" y="398"/>
                </a:lnTo>
                <a:lnTo>
                  <a:pt x="89" y="399"/>
                </a:lnTo>
                <a:lnTo>
                  <a:pt x="92" y="399"/>
                </a:lnTo>
                <a:close/>
                <a:moveTo>
                  <a:pt x="234" y="342"/>
                </a:moveTo>
                <a:lnTo>
                  <a:pt x="234" y="342"/>
                </a:lnTo>
                <a:lnTo>
                  <a:pt x="231" y="334"/>
                </a:lnTo>
                <a:lnTo>
                  <a:pt x="220" y="338"/>
                </a:lnTo>
                <a:lnTo>
                  <a:pt x="223" y="346"/>
                </a:lnTo>
                <a:lnTo>
                  <a:pt x="234" y="342"/>
                </a:lnTo>
                <a:close/>
                <a:moveTo>
                  <a:pt x="235" y="346"/>
                </a:moveTo>
                <a:lnTo>
                  <a:pt x="235" y="346"/>
                </a:lnTo>
                <a:lnTo>
                  <a:pt x="224" y="349"/>
                </a:lnTo>
                <a:lnTo>
                  <a:pt x="228" y="357"/>
                </a:lnTo>
                <a:lnTo>
                  <a:pt x="239" y="353"/>
                </a:lnTo>
                <a:lnTo>
                  <a:pt x="235" y="346"/>
                </a:lnTo>
                <a:close/>
                <a:moveTo>
                  <a:pt x="232" y="368"/>
                </a:moveTo>
                <a:lnTo>
                  <a:pt x="232" y="368"/>
                </a:lnTo>
                <a:lnTo>
                  <a:pt x="243" y="364"/>
                </a:lnTo>
                <a:lnTo>
                  <a:pt x="240" y="355"/>
                </a:lnTo>
                <a:lnTo>
                  <a:pt x="229" y="360"/>
                </a:lnTo>
                <a:lnTo>
                  <a:pt x="232" y="368"/>
                </a:lnTo>
                <a:close/>
                <a:moveTo>
                  <a:pt x="76" y="139"/>
                </a:moveTo>
                <a:lnTo>
                  <a:pt x="76" y="139"/>
                </a:lnTo>
                <a:lnTo>
                  <a:pt x="76" y="140"/>
                </a:lnTo>
                <a:lnTo>
                  <a:pt x="73" y="147"/>
                </a:lnTo>
                <a:lnTo>
                  <a:pt x="70" y="161"/>
                </a:lnTo>
                <a:lnTo>
                  <a:pt x="67" y="170"/>
                </a:lnTo>
                <a:lnTo>
                  <a:pt x="62" y="185"/>
                </a:lnTo>
                <a:lnTo>
                  <a:pt x="62" y="186"/>
                </a:lnTo>
                <a:lnTo>
                  <a:pt x="63" y="186"/>
                </a:lnTo>
                <a:lnTo>
                  <a:pt x="68" y="172"/>
                </a:lnTo>
                <a:lnTo>
                  <a:pt x="71" y="163"/>
                </a:lnTo>
                <a:lnTo>
                  <a:pt x="75" y="153"/>
                </a:lnTo>
                <a:lnTo>
                  <a:pt x="76" y="140"/>
                </a:lnTo>
                <a:lnTo>
                  <a:pt x="76" y="139"/>
                </a:lnTo>
                <a:close/>
                <a:moveTo>
                  <a:pt x="191" y="336"/>
                </a:moveTo>
                <a:lnTo>
                  <a:pt x="191" y="336"/>
                </a:lnTo>
                <a:lnTo>
                  <a:pt x="180" y="341"/>
                </a:lnTo>
                <a:lnTo>
                  <a:pt x="182" y="349"/>
                </a:lnTo>
                <a:lnTo>
                  <a:pt x="194" y="344"/>
                </a:lnTo>
                <a:lnTo>
                  <a:pt x="191" y="336"/>
                </a:lnTo>
                <a:close/>
                <a:moveTo>
                  <a:pt x="237" y="398"/>
                </a:moveTo>
                <a:lnTo>
                  <a:pt x="237" y="398"/>
                </a:lnTo>
                <a:lnTo>
                  <a:pt x="226" y="401"/>
                </a:lnTo>
                <a:lnTo>
                  <a:pt x="231" y="409"/>
                </a:lnTo>
                <a:lnTo>
                  <a:pt x="242" y="407"/>
                </a:lnTo>
                <a:lnTo>
                  <a:pt x="237" y="398"/>
                </a:lnTo>
                <a:close/>
                <a:moveTo>
                  <a:pt x="188" y="300"/>
                </a:moveTo>
                <a:lnTo>
                  <a:pt x="188" y="300"/>
                </a:lnTo>
                <a:lnTo>
                  <a:pt x="185" y="300"/>
                </a:lnTo>
                <a:lnTo>
                  <a:pt x="183" y="300"/>
                </a:lnTo>
                <a:lnTo>
                  <a:pt x="183" y="297"/>
                </a:lnTo>
                <a:lnTo>
                  <a:pt x="185" y="297"/>
                </a:lnTo>
                <a:lnTo>
                  <a:pt x="185" y="295"/>
                </a:lnTo>
                <a:lnTo>
                  <a:pt x="183" y="295"/>
                </a:lnTo>
                <a:lnTo>
                  <a:pt x="177" y="297"/>
                </a:lnTo>
                <a:lnTo>
                  <a:pt x="175" y="297"/>
                </a:lnTo>
                <a:lnTo>
                  <a:pt x="182" y="309"/>
                </a:lnTo>
                <a:lnTo>
                  <a:pt x="190" y="306"/>
                </a:lnTo>
                <a:lnTo>
                  <a:pt x="188" y="300"/>
                </a:lnTo>
                <a:close/>
                <a:moveTo>
                  <a:pt x="234" y="369"/>
                </a:moveTo>
                <a:lnTo>
                  <a:pt x="234" y="369"/>
                </a:lnTo>
                <a:lnTo>
                  <a:pt x="239" y="379"/>
                </a:lnTo>
                <a:lnTo>
                  <a:pt x="248" y="375"/>
                </a:lnTo>
                <a:lnTo>
                  <a:pt x="245" y="366"/>
                </a:lnTo>
                <a:lnTo>
                  <a:pt x="234" y="369"/>
                </a:lnTo>
                <a:close/>
                <a:moveTo>
                  <a:pt x="215" y="252"/>
                </a:moveTo>
                <a:lnTo>
                  <a:pt x="215" y="252"/>
                </a:lnTo>
                <a:lnTo>
                  <a:pt x="204" y="256"/>
                </a:lnTo>
                <a:lnTo>
                  <a:pt x="202" y="256"/>
                </a:lnTo>
                <a:lnTo>
                  <a:pt x="193" y="267"/>
                </a:lnTo>
                <a:lnTo>
                  <a:pt x="202" y="265"/>
                </a:lnTo>
                <a:lnTo>
                  <a:pt x="204" y="264"/>
                </a:lnTo>
                <a:lnTo>
                  <a:pt x="215" y="254"/>
                </a:lnTo>
                <a:lnTo>
                  <a:pt x="215" y="252"/>
                </a:lnTo>
                <a:close/>
                <a:moveTo>
                  <a:pt x="209" y="405"/>
                </a:moveTo>
                <a:lnTo>
                  <a:pt x="209" y="405"/>
                </a:lnTo>
                <a:lnTo>
                  <a:pt x="207" y="407"/>
                </a:lnTo>
                <a:lnTo>
                  <a:pt x="205" y="407"/>
                </a:lnTo>
                <a:lnTo>
                  <a:pt x="202" y="407"/>
                </a:lnTo>
                <a:lnTo>
                  <a:pt x="198" y="409"/>
                </a:lnTo>
                <a:lnTo>
                  <a:pt x="202" y="417"/>
                </a:lnTo>
                <a:lnTo>
                  <a:pt x="213" y="413"/>
                </a:lnTo>
                <a:lnTo>
                  <a:pt x="209" y="405"/>
                </a:lnTo>
                <a:close/>
                <a:moveTo>
                  <a:pt x="120" y="243"/>
                </a:moveTo>
                <a:lnTo>
                  <a:pt x="120" y="243"/>
                </a:lnTo>
                <a:lnTo>
                  <a:pt x="116" y="243"/>
                </a:lnTo>
                <a:lnTo>
                  <a:pt x="114" y="245"/>
                </a:lnTo>
                <a:lnTo>
                  <a:pt x="109" y="249"/>
                </a:lnTo>
                <a:lnTo>
                  <a:pt x="106" y="254"/>
                </a:lnTo>
                <a:lnTo>
                  <a:pt x="106" y="256"/>
                </a:lnTo>
                <a:lnTo>
                  <a:pt x="104" y="257"/>
                </a:lnTo>
                <a:lnTo>
                  <a:pt x="103" y="259"/>
                </a:lnTo>
                <a:lnTo>
                  <a:pt x="103" y="260"/>
                </a:lnTo>
                <a:lnTo>
                  <a:pt x="106" y="260"/>
                </a:lnTo>
                <a:lnTo>
                  <a:pt x="108" y="259"/>
                </a:lnTo>
                <a:lnTo>
                  <a:pt x="120" y="245"/>
                </a:lnTo>
                <a:lnTo>
                  <a:pt x="120" y="243"/>
                </a:lnTo>
                <a:close/>
                <a:moveTo>
                  <a:pt x="183" y="413"/>
                </a:moveTo>
                <a:lnTo>
                  <a:pt x="183" y="413"/>
                </a:lnTo>
                <a:lnTo>
                  <a:pt x="188" y="421"/>
                </a:lnTo>
                <a:lnTo>
                  <a:pt x="199" y="418"/>
                </a:lnTo>
                <a:lnTo>
                  <a:pt x="194" y="410"/>
                </a:lnTo>
                <a:lnTo>
                  <a:pt x="183" y="413"/>
                </a:lnTo>
                <a:close/>
                <a:moveTo>
                  <a:pt x="172" y="366"/>
                </a:moveTo>
                <a:lnTo>
                  <a:pt x="172" y="366"/>
                </a:lnTo>
                <a:lnTo>
                  <a:pt x="169" y="357"/>
                </a:lnTo>
                <a:lnTo>
                  <a:pt x="160" y="361"/>
                </a:lnTo>
                <a:lnTo>
                  <a:pt x="164" y="371"/>
                </a:lnTo>
                <a:lnTo>
                  <a:pt x="172" y="366"/>
                </a:lnTo>
                <a:close/>
                <a:moveTo>
                  <a:pt x="185" y="360"/>
                </a:moveTo>
                <a:lnTo>
                  <a:pt x="185" y="360"/>
                </a:lnTo>
                <a:lnTo>
                  <a:pt x="180" y="352"/>
                </a:lnTo>
                <a:lnTo>
                  <a:pt x="171" y="355"/>
                </a:lnTo>
                <a:lnTo>
                  <a:pt x="175" y="364"/>
                </a:lnTo>
                <a:lnTo>
                  <a:pt x="185" y="360"/>
                </a:lnTo>
                <a:close/>
                <a:moveTo>
                  <a:pt x="218" y="334"/>
                </a:moveTo>
                <a:lnTo>
                  <a:pt x="218" y="334"/>
                </a:lnTo>
                <a:lnTo>
                  <a:pt x="229" y="331"/>
                </a:lnTo>
                <a:lnTo>
                  <a:pt x="224" y="323"/>
                </a:lnTo>
                <a:lnTo>
                  <a:pt x="215" y="327"/>
                </a:lnTo>
                <a:lnTo>
                  <a:pt x="218" y="334"/>
                </a:lnTo>
                <a:close/>
                <a:moveTo>
                  <a:pt x="210" y="374"/>
                </a:moveTo>
                <a:lnTo>
                  <a:pt x="210" y="374"/>
                </a:lnTo>
                <a:lnTo>
                  <a:pt x="205" y="368"/>
                </a:lnTo>
                <a:lnTo>
                  <a:pt x="193" y="372"/>
                </a:lnTo>
                <a:lnTo>
                  <a:pt x="193" y="375"/>
                </a:lnTo>
                <a:lnTo>
                  <a:pt x="194" y="377"/>
                </a:lnTo>
                <a:lnTo>
                  <a:pt x="196" y="375"/>
                </a:lnTo>
                <a:lnTo>
                  <a:pt x="199" y="377"/>
                </a:lnTo>
                <a:lnTo>
                  <a:pt x="210" y="374"/>
                </a:lnTo>
                <a:close/>
                <a:moveTo>
                  <a:pt x="235" y="418"/>
                </a:moveTo>
                <a:lnTo>
                  <a:pt x="235" y="418"/>
                </a:lnTo>
                <a:lnTo>
                  <a:pt x="248" y="415"/>
                </a:lnTo>
                <a:lnTo>
                  <a:pt x="243" y="409"/>
                </a:lnTo>
                <a:lnTo>
                  <a:pt x="232" y="410"/>
                </a:lnTo>
                <a:lnTo>
                  <a:pt x="235" y="418"/>
                </a:lnTo>
                <a:close/>
                <a:moveTo>
                  <a:pt x="239" y="396"/>
                </a:moveTo>
                <a:lnTo>
                  <a:pt x="239" y="396"/>
                </a:lnTo>
                <a:lnTo>
                  <a:pt x="245" y="394"/>
                </a:lnTo>
                <a:lnTo>
                  <a:pt x="237" y="380"/>
                </a:lnTo>
                <a:lnTo>
                  <a:pt x="231" y="383"/>
                </a:lnTo>
                <a:lnTo>
                  <a:pt x="239" y="396"/>
                </a:lnTo>
                <a:close/>
                <a:moveTo>
                  <a:pt x="108" y="292"/>
                </a:moveTo>
                <a:lnTo>
                  <a:pt x="108" y="292"/>
                </a:lnTo>
                <a:lnTo>
                  <a:pt x="116" y="309"/>
                </a:lnTo>
                <a:lnTo>
                  <a:pt x="116" y="308"/>
                </a:lnTo>
                <a:lnTo>
                  <a:pt x="117" y="301"/>
                </a:lnTo>
                <a:lnTo>
                  <a:pt x="117" y="298"/>
                </a:lnTo>
                <a:lnTo>
                  <a:pt x="119" y="297"/>
                </a:lnTo>
                <a:lnTo>
                  <a:pt x="117" y="292"/>
                </a:lnTo>
                <a:lnTo>
                  <a:pt x="114" y="292"/>
                </a:lnTo>
                <a:lnTo>
                  <a:pt x="108" y="292"/>
                </a:lnTo>
                <a:close/>
                <a:moveTo>
                  <a:pt x="188" y="371"/>
                </a:moveTo>
                <a:lnTo>
                  <a:pt x="188" y="371"/>
                </a:lnTo>
                <a:lnTo>
                  <a:pt x="185" y="363"/>
                </a:lnTo>
                <a:lnTo>
                  <a:pt x="175" y="366"/>
                </a:lnTo>
                <a:lnTo>
                  <a:pt x="180" y="375"/>
                </a:lnTo>
                <a:lnTo>
                  <a:pt x="188" y="371"/>
                </a:lnTo>
                <a:close/>
                <a:moveTo>
                  <a:pt x="153" y="398"/>
                </a:moveTo>
                <a:lnTo>
                  <a:pt x="153" y="398"/>
                </a:lnTo>
                <a:lnTo>
                  <a:pt x="160" y="407"/>
                </a:lnTo>
                <a:lnTo>
                  <a:pt x="166" y="404"/>
                </a:lnTo>
                <a:lnTo>
                  <a:pt x="161" y="393"/>
                </a:lnTo>
                <a:lnTo>
                  <a:pt x="153" y="398"/>
                </a:lnTo>
                <a:close/>
                <a:moveTo>
                  <a:pt x="228" y="241"/>
                </a:moveTo>
                <a:lnTo>
                  <a:pt x="228" y="241"/>
                </a:lnTo>
                <a:lnTo>
                  <a:pt x="221" y="241"/>
                </a:lnTo>
                <a:lnTo>
                  <a:pt x="218" y="243"/>
                </a:lnTo>
                <a:lnTo>
                  <a:pt x="212" y="248"/>
                </a:lnTo>
                <a:lnTo>
                  <a:pt x="207" y="252"/>
                </a:lnTo>
                <a:lnTo>
                  <a:pt x="205" y="252"/>
                </a:lnTo>
                <a:lnTo>
                  <a:pt x="218" y="249"/>
                </a:lnTo>
                <a:lnTo>
                  <a:pt x="220" y="249"/>
                </a:lnTo>
                <a:lnTo>
                  <a:pt x="226" y="243"/>
                </a:lnTo>
                <a:lnTo>
                  <a:pt x="228" y="241"/>
                </a:lnTo>
                <a:close/>
                <a:moveTo>
                  <a:pt x="246" y="341"/>
                </a:moveTo>
                <a:lnTo>
                  <a:pt x="246" y="341"/>
                </a:lnTo>
                <a:lnTo>
                  <a:pt x="254" y="338"/>
                </a:lnTo>
                <a:lnTo>
                  <a:pt x="250" y="328"/>
                </a:lnTo>
                <a:lnTo>
                  <a:pt x="242" y="330"/>
                </a:lnTo>
                <a:lnTo>
                  <a:pt x="246" y="341"/>
                </a:lnTo>
                <a:close/>
                <a:moveTo>
                  <a:pt x="218" y="385"/>
                </a:moveTo>
                <a:lnTo>
                  <a:pt x="218" y="385"/>
                </a:lnTo>
                <a:lnTo>
                  <a:pt x="228" y="382"/>
                </a:lnTo>
                <a:lnTo>
                  <a:pt x="221" y="372"/>
                </a:lnTo>
                <a:lnTo>
                  <a:pt x="213" y="375"/>
                </a:lnTo>
                <a:lnTo>
                  <a:pt x="218" y="385"/>
                </a:lnTo>
                <a:close/>
                <a:moveTo>
                  <a:pt x="175" y="331"/>
                </a:moveTo>
                <a:lnTo>
                  <a:pt x="175" y="331"/>
                </a:lnTo>
                <a:lnTo>
                  <a:pt x="188" y="327"/>
                </a:lnTo>
                <a:lnTo>
                  <a:pt x="183" y="319"/>
                </a:lnTo>
                <a:lnTo>
                  <a:pt x="175" y="323"/>
                </a:lnTo>
                <a:lnTo>
                  <a:pt x="175" y="325"/>
                </a:lnTo>
                <a:lnTo>
                  <a:pt x="174" y="327"/>
                </a:lnTo>
                <a:lnTo>
                  <a:pt x="175" y="331"/>
                </a:lnTo>
                <a:close/>
                <a:moveTo>
                  <a:pt x="193" y="382"/>
                </a:moveTo>
                <a:lnTo>
                  <a:pt x="193" y="382"/>
                </a:lnTo>
                <a:lnTo>
                  <a:pt x="185" y="385"/>
                </a:lnTo>
                <a:lnTo>
                  <a:pt x="190" y="394"/>
                </a:lnTo>
                <a:lnTo>
                  <a:pt x="196" y="393"/>
                </a:lnTo>
                <a:lnTo>
                  <a:pt x="193" y="382"/>
                </a:lnTo>
                <a:close/>
                <a:moveTo>
                  <a:pt x="232" y="418"/>
                </a:moveTo>
                <a:lnTo>
                  <a:pt x="232" y="418"/>
                </a:lnTo>
                <a:lnTo>
                  <a:pt x="229" y="412"/>
                </a:lnTo>
                <a:lnTo>
                  <a:pt x="216" y="415"/>
                </a:lnTo>
                <a:lnTo>
                  <a:pt x="220" y="421"/>
                </a:lnTo>
                <a:lnTo>
                  <a:pt x="232" y="418"/>
                </a:lnTo>
                <a:close/>
                <a:moveTo>
                  <a:pt x="216" y="336"/>
                </a:moveTo>
                <a:lnTo>
                  <a:pt x="216" y="336"/>
                </a:lnTo>
                <a:lnTo>
                  <a:pt x="213" y="327"/>
                </a:lnTo>
                <a:lnTo>
                  <a:pt x="204" y="331"/>
                </a:lnTo>
                <a:lnTo>
                  <a:pt x="207" y="339"/>
                </a:lnTo>
                <a:lnTo>
                  <a:pt x="216" y="336"/>
                </a:lnTo>
                <a:close/>
                <a:moveTo>
                  <a:pt x="158" y="410"/>
                </a:moveTo>
                <a:lnTo>
                  <a:pt x="158" y="410"/>
                </a:lnTo>
                <a:lnTo>
                  <a:pt x="147" y="417"/>
                </a:lnTo>
                <a:lnTo>
                  <a:pt x="150" y="423"/>
                </a:lnTo>
                <a:lnTo>
                  <a:pt x="152" y="421"/>
                </a:lnTo>
                <a:lnTo>
                  <a:pt x="153" y="421"/>
                </a:lnTo>
                <a:lnTo>
                  <a:pt x="158" y="420"/>
                </a:lnTo>
                <a:lnTo>
                  <a:pt x="161" y="418"/>
                </a:lnTo>
                <a:lnTo>
                  <a:pt x="158" y="410"/>
                </a:lnTo>
                <a:close/>
                <a:moveTo>
                  <a:pt x="202" y="355"/>
                </a:moveTo>
                <a:lnTo>
                  <a:pt x="202" y="355"/>
                </a:lnTo>
                <a:lnTo>
                  <a:pt x="207" y="364"/>
                </a:lnTo>
                <a:lnTo>
                  <a:pt x="215" y="361"/>
                </a:lnTo>
                <a:lnTo>
                  <a:pt x="212" y="352"/>
                </a:lnTo>
                <a:lnTo>
                  <a:pt x="202" y="355"/>
                </a:lnTo>
                <a:close/>
                <a:moveTo>
                  <a:pt x="130" y="264"/>
                </a:moveTo>
                <a:lnTo>
                  <a:pt x="130" y="264"/>
                </a:lnTo>
                <a:lnTo>
                  <a:pt x="127" y="268"/>
                </a:lnTo>
                <a:lnTo>
                  <a:pt x="120" y="278"/>
                </a:lnTo>
                <a:lnTo>
                  <a:pt x="119" y="279"/>
                </a:lnTo>
                <a:lnTo>
                  <a:pt x="119" y="281"/>
                </a:lnTo>
                <a:lnTo>
                  <a:pt x="125" y="282"/>
                </a:lnTo>
                <a:lnTo>
                  <a:pt x="125" y="281"/>
                </a:lnTo>
                <a:lnTo>
                  <a:pt x="130" y="268"/>
                </a:lnTo>
                <a:lnTo>
                  <a:pt x="130" y="267"/>
                </a:lnTo>
                <a:lnTo>
                  <a:pt x="130" y="264"/>
                </a:lnTo>
                <a:close/>
                <a:moveTo>
                  <a:pt x="97" y="379"/>
                </a:moveTo>
                <a:lnTo>
                  <a:pt x="97" y="379"/>
                </a:lnTo>
                <a:lnTo>
                  <a:pt x="98" y="372"/>
                </a:lnTo>
                <a:lnTo>
                  <a:pt x="98" y="371"/>
                </a:lnTo>
                <a:lnTo>
                  <a:pt x="92" y="355"/>
                </a:lnTo>
                <a:lnTo>
                  <a:pt x="90" y="355"/>
                </a:lnTo>
                <a:lnTo>
                  <a:pt x="89" y="361"/>
                </a:lnTo>
                <a:lnTo>
                  <a:pt x="90" y="363"/>
                </a:lnTo>
                <a:lnTo>
                  <a:pt x="95" y="375"/>
                </a:lnTo>
                <a:lnTo>
                  <a:pt x="97" y="379"/>
                </a:lnTo>
                <a:close/>
                <a:moveTo>
                  <a:pt x="87" y="423"/>
                </a:moveTo>
                <a:lnTo>
                  <a:pt x="87" y="423"/>
                </a:lnTo>
                <a:lnTo>
                  <a:pt x="84" y="415"/>
                </a:lnTo>
                <a:lnTo>
                  <a:pt x="82" y="413"/>
                </a:lnTo>
                <a:lnTo>
                  <a:pt x="78" y="413"/>
                </a:lnTo>
                <a:lnTo>
                  <a:pt x="75" y="412"/>
                </a:lnTo>
                <a:lnTo>
                  <a:pt x="73" y="412"/>
                </a:lnTo>
                <a:lnTo>
                  <a:pt x="78" y="423"/>
                </a:lnTo>
                <a:lnTo>
                  <a:pt x="87" y="423"/>
                </a:lnTo>
                <a:close/>
                <a:moveTo>
                  <a:pt x="164" y="372"/>
                </a:moveTo>
                <a:lnTo>
                  <a:pt x="164" y="372"/>
                </a:lnTo>
                <a:lnTo>
                  <a:pt x="168" y="380"/>
                </a:lnTo>
                <a:lnTo>
                  <a:pt x="177" y="375"/>
                </a:lnTo>
                <a:lnTo>
                  <a:pt x="174" y="368"/>
                </a:lnTo>
                <a:lnTo>
                  <a:pt x="164" y="372"/>
                </a:lnTo>
                <a:close/>
                <a:moveTo>
                  <a:pt x="201" y="420"/>
                </a:moveTo>
                <a:lnTo>
                  <a:pt x="201" y="420"/>
                </a:lnTo>
                <a:lnTo>
                  <a:pt x="188" y="423"/>
                </a:lnTo>
                <a:lnTo>
                  <a:pt x="193" y="429"/>
                </a:lnTo>
                <a:lnTo>
                  <a:pt x="204" y="426"/>
                </a:lnTo>
                <a:lnTo>
                  <a:pt x="201" y="420"/>
                </a:lnTo>
                <a:close/>
                <a:moveTo>
                  <a:pt x="196" y="314"/>
                </a:moveTo>
                <a:lnTo>
                  <a:pt x="196" y="314"/>
                </a:lnTo>
                <a:lnTo>
                  <a:pt x="199" y="322"/>
                </a:lnTo>
                <a:lnTo>
                  <a:pt x="209" y="319"/>
                </a:lnTo>
                <a:lnTo>
                  <a:pt x="205" y="311"/>
                </a:lnTo>
                <a:lnTo>
                  <a:pt x="196" y="314"/>
                </a:lnTo>
                <a:close/>
                <a:moveTo>
                  <a:pt x="198" y="344"/>
                </a:moveTo>
                <a:lnTo>
                  <a:pt x="198" y="344"/>
                </a:lnTo>
                <a:lnTo>
                  <a:pt x="202" y="353"/>
                </a:lnTo>
                <a:lnTo>
                  <a:pt x="210" y="350"/>
                </a:lnTo>
                <a:lnTo>
                  <a:pt x="205" y="342"/>
                </a:lnTo>
                <a:lnTo>
                  <a:pt x="198" y="344"/>
                </a:lnTo>
                <a:close/>
                <a:moveTo>
                  <a:pt x="257" y="393"/>
                </a:moveTo>
                <a:lnTo>
                  <a:pt x="257" y="393"/>
                </a:lnTo>
                <a:lnTo>
                  <a:pt x="250" y="394"/>
                </a:lnTo>
                <a:lnTo>
                  <a:pt x="251" y="399"/>
                </a:lnTo>
                <a:lnTo>
                  <a:pt x="254" y="402"/>
                </a:lnTo>
                <a:lnTo>
                  <a:pt x="256" y="404"/>
                </a:lnTo>
                <a:lnTo>
                  <a:pt x="259" y="402"/>
                </a:lnTo>
                <a:lnTo>
                  <a:pt x="262" y="401"/>
                </a:lnTo>
                <a:lnTo>
                  <a:pt x="257" y="393"/>
                </a:lnTo>
                <a:close/>
                <a:moveTo>
                  <a:pt x="232" y="286"/>
                </a:moveTo>
                <a:lnTo>
                  <a:pt x="232" y="286"/>
                </a:lnTo>
                <a:lnTo>
                  <a:pt x="237" y="293"/>
                </a:lnTo>
                <a:lnTo>
                  <a:pt x="245" y="292"/>
                </a:lnTo>
                <a:lnTo>
                  <a:pt x="242" y="286"/>
                </a:lnTo>
                <a:lnTo>
                  <a:pt x="240" y="282"/>
                </a:lnTo>
                <a:lnTo>
                  <a:pt x="232" y="286"/>
                </a:lnTo>
                <a:close/>
                <a:moveTo>
                  <a:pt x="198" y="394"/>
                </a:moveTo>
                <a:lnTo>
                  <a:pt x="198" y="394"/>
                </a:lnTo>
                <a:lnTo>
                  <a:pt x="191" y="398"/>
                </a:lnTo>
                <a:lnTo>
                  <a:pt x="196" y="407"/>
                </a:lnTo>
                <a:lnTo>
                  <a:pt x="202" y="405"/>
                </a:lnTo>
                <a:lnTo>
                  <a:pt x="199" y="398"/>
                </a:lnTo>
                <a:lnTo>
                  <a:pt x="198" y="394"/>
                </a:lnTo>
                <a:close/>
                <a:moveTo>
                  <a:pt x="209" y="341"/>
                </a:moveTo>
                <a:lnTo>
                  <a:pt x="209" y="341"/>
                </a:lnTo>
                <a:lnTo>
                  <a:pt x="213" y="349"/>
                </a:lnTo>
                <a:lnTo>
                  <a:pt x="220" y="347"/>
                </a:lnTo>
                <a:lnTo>
                  <a:pt x="216" y="338"/>
                </a:lnTo>
                <a:lnTo>
                  <a:pt x="209" y="341"/>
                </a:lnTo>
                <a:close/>
                <a:moveTo>
                  <a:pt x="171" y="353"/>
                </a:moveTo>
                <a:lnTo>
                  <a:pt x="171" y="353"/>
                </a:lnTo>
                <a:lnTo>
                  <a:pt x="180" y="349"/>
                </a:lnTo>
                <a:lnTo>
                  <a:pt x="177" y="342"/>
                </a:lnTo>
                <a:lnTo>
                  <a:pt x="168" y="347"/>
                </a:lnTo>
                <a:lnTo>
                  <a:pt x="171" y="353"/>
                </a:lnTo>
                <a:close/>
                <a:moveTo>
                  <a:pt x="175" y="401"/>
                </a:moveTo>
                <a:lnTo>
                  <a:pt x="175" y="401"/>
                </a:lnTo>
                <a:lnTo>
                  <a:pt x="169" y="390"/>
                </a:lnTo>
                <a:lnTo>
                  <a:pt x="164" y="393"/>
                </a:lnTo>
                <a:lnTo>
                  <a:pt x="169" y="404"/>
                </a:lnTo>
                <a:lnTo>
                  <a:pt x="175" y="401"/>
                </a:lnTo>
                <a:close/>
                <a:moveTo>
                  <a:pt x="180" y="412"/>
                </a:moveTo>
                <a:lnTo>
                  <a:pt x="180" y="412"/>
                </a:lnTo>
                <a:lnTo>
                  <a:pt x="175" y="402"/>
                </a:lnTo>
                <a:lnTo>
                  <a:pt x="169" y="405"/>
                </a:lnTo>
                <a:lnTo>
                  <a:pt x="172" y="415"/>
                </a:lnTo>
                <a:lnTo>
                  <a:pt x="180" y="412"/>
                </a:lnTo>
                <a:close/>
                <a:moveTo>
                  <a:pt x="202" y="418"/>
                </a:moveTo>
                <a:lnTo>
                  <a:pt x="202" y="418"/>
                </a:lnTo>
                <a:lnTo>
                  <a:pt x="207" y="424"/>
                </a:lnTo>
                <a:lnTo>
                  <a:pt x="216" y="421"/>
                </a:lnTo>
                <a:lnTo>
                  <a:pt x="215" y="418"/>
                </a:lnTo>
                <a:lnTo>
                  <a:pt x="213" y="415"/>
                </a:lnTo>
                <a:lnTo>
                  <a:pt x="202" y="418"/>
                </a:lnTo>
                <a:close/>
                <a:moveTo>
                  <a:pt x="245" y="251"/>
                </a:moveTo>
                <a:lnTo>
                  <a:pt x="245" y="251"/>
                </a:lnTo>
                <a:lnTo>
                  <a:pt x="243" y="245"/>
                </a:lnTo>
                <a:lnTo>
                  <a:pt x="239" y="246"/>
                </a:lnTo>
                <a:lnTo>
                  <a:pt x="231" y="256"/>
                </a:lnTo>
                <a:lnTo>
                  <a:pt x="229" y="256"/>
                </a:lnTo>
                <a:lnTo>
                  <a:pt x="239" y="254"/>
                </a:lnTo>
                <a:lnTo>
                  <a:pt x="245" y="251"/>
                </a:lnTo>
                <a:close/>
                <a:moveTo>
                  <a:pt x="251" y="305"/>
                </a:moveTo>
                <a:lnTo>
                  <a:pt x="251" y="305"/>
                </a:lnTo>
                <a:lnTo>
                  <a:pt x="243" y="308"/>
                </a:lnTo>
                <a:lnTo>
                  <a:pt x="246" y="316"/>
                </a:lnTo>
                <a:lnTo>
                  <a:pt x="248" y="316"/>
                </a:lnTo>
                <a:lnTo>
                  <a:pt x="254" y="312"/>
                </a:lnTo>
                <a:lnTo>
                  <a:pt x="256" y="311"/>
                </a:lnTo>
                <a:lnTo>
                  <a:pt x="251" y="305"/>
                </a:lnTo>
                <a:close/>
                <a:moveTo>
                  <a:pt x="141" y="372"/>
                </a:moveTo>
                <a:lnTo>
                  <a:pt x="141" y="372"/>
                </a:lnTo>
                <a:lnTo>
                  <a:pt x="145" y="380"/>
                </a:lnTo>
                <a:lnTo>
                  <a:pt x="153" y="375"/>
                </a:lnTo>
                <a:lnTo>
                  <a:pt x="149" y="368"/>
                </a:lnTo>
                <a:lnTo>
                  <a:pt x="141" y="372"/>
                </a:lnTo>
                <a:close/>
                <a:moveTo>
                  <a:pt x="243" y="341"/>
                </a:moveTo>
                <a:lnTo>
                  <a:pt x="243" y="341"/>
                </a:lnTo>
                <a:lnTo>
                  <a:pt x="240" y="331"/>
                </a:lnTo>
                <a:lnTo>
                  <a:pt x="232" y="333"/>
                </a:lnTo>
                <a:lnTo>
                  <a:pt x="237" y="342"/>
                </a:lnTo>
                <a:lnTo>
                  <a:pt x="243" y="341"/>
                </a:lnTo>
                <a:close/>
                <a:moveTo>
                  <a:pt x="218" y="360"/>
                </a:moveTo>
                <a:lnTo>
                  <a:pt x="218" y="360"/>
                </a:lnTo>
                <a:lnTo>
                  <a:pt x="226" y="358"/>
                </a:lnTo>
                <a:lnTo>
                  <a:pt x="221" y="349"/>
                </a:lnTo>
                <a:lnTo>
                  <a:pt x="213" y="352"/>
                </a:lnTo>
                <a:lnTo>
                  <a:pt x="218" y="360"/>
                </a:lnTo>
                <a:close/>
                <a:moveTo>
                  <a:pt x="93" y="279"/>
                </a:moveTo>
                <a:lnTo>
                  <a:pt x="93" y="279"/>
                </a:lnTo>
                <a:lnTo>
                  <a:pt x="93" y="276"/>
                </a:lnTo>
                <a:lnTo>
                  <a:pt x="101" y="268"/>
                </a:lnTo>
                <a:lnTo>
                  <a:pt x="103" y="265"/>
                </a:lnTo>
                <a:lnTo>
                  <a:pt x="101" y="265"/>
                </a:lnTo>
                <a:lnTo>
                  <a:pt x="100" y="262"/>
                </a:lnTo>
                <a:lnTo>
                  <a:pt x="93" y="271"/>
                </a:lnTo>
                <a:lnTo>
                  <a:pt x="90" y="279"/>
                </a:lnTo>
                <a:lnTo>
                  <a:pt x="93" y="279"/>
                </a:lnTo>
                <a:close/>
                <a:moveTo>
                  <a:pt x="253" y="404"/>
                </a:moveTo>
                <a:lnTo>
                  <a:pt x="253" y="404"/>
                </a:lnTo>
                <a:lnTo>
                  <a:pt x="246" y="396"/>
                </a:lnTo>
                <a:lnTo>
                  <a:pt x="240" y="398"/>
                </a:lnTo>
                <a:lnTo>
                  <a:pt x="245" y="405"/>
                </a:lnTo>
                <a:lnTo>
                  <a:pt x="253" y="404"/>
                </a:lnTo>
                <a:close/>
                <a:moveTo>
                  <a:pt x="111" y="264"/>
                </a:moveTo>
                <a:lnTo>
                  <a:pt x="111" y="264"/>
                </a:lnTo>
                <a:lnTo>
                  <a:pt x="109" y="264"/>
                </a:lnTo>
                <a:lnTo>
                  <a:pt x="108" y="264"/>
                </a:lnTo>
                <a:lnTo>
                  <a:pt x="106" y="265"/>
                </a:lnTo>
                <a:lnTo>
                  <a:pt x="103" y="271"/>
                </a:lnTo>
                <a:lnTo>
                  <a:pt x="100" y="278"/>
                </a:lnTo>
                <a:lnTo>
                  <a:pt x="98" y="279"/>
                </a:lnTo>
                <a:lnTo>
                  <a:pt x="103" y="279"/>
                </a:lnTo>
                <a:lnTo>
                  <a:pt x="104" y="279"/>
                </a:lnTo>
                <a:lnTo>
                  <a:pt x="104" y="278"/>
                </a:lnTo>
                <a:lnTo>
                  <a:pt x="103" y="276"/>
                </a:lnTo>
                <a:lnTo>
                  <a:pt x="104" y="275"/>
                </a:lnTo>
                <a:lnTo>
                  <a:pt x="106" y="273"/>
                </a:lnTo>
                <a:lnTo>
                  <a:pt x="108" y="273"/>
                </a:lnTo>
                <a:lnTo>
                  <a:pt x="109" y="268"/>
                </a:lnTo>
                <a:lnTo>
                  <a:pt x="109" y="267"/>
                </a:lnTo>
                <a:lnTo>
                  <a:pt x="111" y="264"/>
                </a:lnTo>
                <a:close/>
                <a:moveTo>
                  <a:pt x="199" y="268"/>
                </a:moveTo>
                <a:lnTo>
                  <a:pt x="199" y="268"/>
                </a:lnTo>
                <a:lnTo>
                  <a:pt x="190" y="271"/>
                </a:lnTo>
                <a:lnTo>
                  <a:pt x="188" y="273"/>
                </a:lnTo>
                <a:lnTo>
                  <a:pt x="185" y="279"/>
                </a:lnTo>
                <a:lnTo>
                  <a:pt x="193" y="278"/>
                </a:lnTo>
                <a:lnTo>
                  <a:pt x="193" y="276"/>
                </a:lnTo>
                <a:lnTo>
                  <a:pt x="196" y="271"/>
                </a:lnTo>
                <a:lnTo>
                  <a:pt x="199" y="268"/>
                </a:lnTo>
                <a:close/>
                <a:moveTo>
                  <a:pt x="250" y="350"/>
                </a:moveTo>
                <a:lnTo>
                  <a:pt x="250" y="350"/>
                </a:lnTo>
                <a:lnTo>
                  <a:pt x="259" y="347"/>
                </a:lnTo>
                <a:lnTo>
                  <a:pt x="257" y="342"/>
                </a:lnTo>
                <a:lnTo>
                  <a:pt x="256" y="342"/>
                </a:lnTo>
                <a:lnTo>
                  <a:pt x="251" y="342"/>
                </a:lnTo>
                <a:lnTo>
                  <a:pt x="246" y="342"/>
                </a:lnTo>
                <a:lnTo>
                  <a:pt x="250" y="350"/>
                </a:lnTo>
                <a:close/>
                <a:moveTo>
                  <a:pt x="212" y="317"/>
                </a:moveTo>
                <a:lnTo>
                  <a:pt x="212" y="317"/>
                </a:lnTo>
                <a:lnTo>
                  <a:pt x="220" y="314"/>
                </a:lnTo>
                <a:lnTo>
                  <a:pt x="216" y="308"/>
                </a:lnTo>
                <a:lnTo>
                  <a:pt x="209" y="311"/>
                </a:lnTo>
                <a:lnTo>
                  <a:pt x="212" y="317"/>
                </a:lnTo>
                <a:close/>
                <a:moveTo>
                  <a:pt x="198" y="342"/>
                </a:moveTo>
                <a:lnTo>
                  <a:pt x="198" y="342"/>
                </a:lnTo>
                <a:lnTo>
                  <a:pt x="205" y="339"/>
                </a:lnTo>
                <a:lnTo>
                  <a:pt x="201" y="331"/>
                </a:lnTo>
                <a:lnTo>
                  <a:pt x="194" y="334"/>
                </a:lnTo>
                <a:lnTo>
                  <a:pt x="198" y="342"/>
                </a:lnTo>
                <a:close/>
                <a:moveTo>
                  <a:pt x="179" y="339"/>
                </a:moveTo>
                <a:lnTo>
                  <a:pt x="179" y="339"/>
                </a:lnTo>
                <a:lnTo>
                  <a:pt x="190" y="333"/>
                </a:lnTo>
                <a:lnTo>
                  <a:pt x="188" y="328"/>
                </a:lnTo>
                <a:lnTo>
                  <a:pt x="177" y="333"/>
                </a:lnTo>
                <a:lnTo>
                  <a:pt x="179" y="339"/>
                </a:lnTo>
                <a:close/>
                <a:moveTo>
                  <a:pt x="157" y="352"/>
                </a:moveTo>
                <a:lnTo>
                  <a:pt x="157" y="352"/>
                </a:lnTo>
                <a:lnTo>
                  <a:pt x="158" y="358"/>
                </a:lnTo>
                <a:lnTo>
                  <a:pt x="168" y="353"/>
                </a:lnTo>
                <a:lnTo>
                  <a:pt x="164" y="347"/>
                </a:lnTo>
                <a:lnTo>
                  <a:pt x="157" y="352"/>
                </a:lnTo>
                <a:close/>
                <a:moveTo>
                  <a:pt x="251" y="375"/>
                </a:moveTo>
                <a:lnTo>
                  <a:pt x="251" y="375"/>
                </a:lnTo>
                <a:lnTo>
                  <a:pt x="259" y="372"/>
                </a:lnTo>
                <a:lnTo>
                  <a:pt x="254" y="364"/>
                </a:lnTo>
                <a:lnTo>
                  <a:pt x="248" y="366"/>
                </a:lnTo>
                <a:lnTo>
                  <a:pt x="251" y="375"/>
                </a:lnTo>
                <a:close/>
                <a:moveTo>
                  <a:pt x="212" y="372"/>
                </a:moveTo>
                <a:lnTo>
                  <a:pt x="212" y="372"/>
                </a:lnTo>
                <a:lnTo>
                  <a:pt x="220" y="371"/>
                </a:lnTo>
                <a:lnTo>
                  <a:pt x="216" y="363"/>
                </a:lnTo>
                <a:lnTo>
                  <a:pt x="209" y="366"/>
                </a:lnTo>
                <a:lnTo>
                  <a:pt x="212" y="372"/>
                </a:lnTo>
                <a:close/>
                <a:moveTo>
                  <a:pt x="229" y="380"/>
                </a:moveTo>
                <a:lnTo>
                  <a:pt x="229" y="380"/>
                </a:lnTo>
                <a:lnTo>
                  <a:pt x="235" y="379"/>
                </a:lnTo>
                <a:lnTo>
                  <a:pt x="231" y="371"/>
                </a:lnTo>
                <a:lnTo>
                  <a:pt x="224" y="372"/>
                </a:lnTo>
                <a:lnTo>
                  <a:pt x="229" y="380"/>
                </a:lnTo>
                <a:close/>
                <a:moveTo>
                  <a:pt x="201" y="98"/>
                </a:moveTo>
                <a:lnTo>
                  <a:pt x="201" y="98"/>
                </a:lnTo>
                <a:lnTo>
                  <a:pt x="201" y="114"/>
                </a:lnTo>
                <a:lnTo>
                  <a:pt x="201" y="115"/>
                </a:lnTo>
                <a:lnTo>
                  <a:pt x="204" y="118"/>
                </a:lnTo>
                <a:lnTo>
                  <a:pt x="205" y="117"/>
                </a:lnTo>
                <a:lnTo>
                  <a:pt x="201" y="98"/>
                </a:lnTo>
                <a:close/>
                <a:moveTo>
                  <a:pt x="253" y="363"/>
                </a:moveTo>
                <a:lnTo>
                  <a:pt x="253" y="363"/>
                </a:lnTo>
                <a:lnTo>
                  <a:pt x="248" y="353"/>
                </a:lnTo>
                <a:lnTo>
                  <a:pt x="243" y="355"/>
                </a:lnTo>
                <a:lnTo>
                  <a:pt x="246" y="364"/>
                </a:lnTo>
                <a:lnTo>
                  <a:pt x="253" y="363"/>
                </a:lnTo>
                <a:close/>
                <a:moveTo>
                  <a:pt x="190" y="300"/>
                </a:moveTo>
                <a:lnTo>
                  <a:pt x="190" y="300"/>
                </a:lnTo>
                <a:lnTo>
                  <a:pt x="193" y="305"/>
                </a:lnTo>
                <a:lnTo>
                  <a:pt x="202" y="303"/>
                </a:lnTo>
                <a:lnTo>
                  <a:pt x="198" y="295"/>
                </a:lnTo>
                <a:lnTo>
                  <a:pt x="190" y="300"/>
                </a:lnTo>
                <a:close/>
                <a:moveTo>
                  <a:pt x="226" y="163"/>
                </a:moveTo>
                <a:lnTo>
                  <a:pt x="226" y="163"/>
                </a:lnTo>
                <a:lnTo>
                  <a:pt x="226" y="166"/>
                </a:lnTo>
                <a:lnTo>
                  <a:pt x="234" y="185"/>
                </a:lnTo>
                <a:lnTo>
                  <a:pt x="239" y="197"/>
                </a:lnTo>
                <a:lnTo>
                  <a:pt x="253" y="230"/>
                </a:lnTo>
                <a:lnTo>
                  <a:pt x="254" y="235"/>
                </a:lnTo>
                <a:lnTo>
                  <a:pt x="253" y="234"/>
                </a:lnTo>
                <a:lnTo>
                  <a:pt x="243" y="205"/>
                </a:lnTo>
                <a:lnTo>
                  <a:pt x="239" y="194"/>
                </a:lnTo>
                <a:lnTo>
                  <a:pt x="234" y="185"/>
                </a:lnTo>
                <a:lnTo>
                  <a:pt x="228" y="164"/>
                </a:lnTo>
                <a:lnTo>
                  <a:pt x="226" y="163"/>
                </a:lnTo>
                <a:close/>
                <a:moveTo>
                  <a:pt x="161" y="431"/>
                </a:moveTo>
                <a:lnTo>
                  <a:pt x="161" y="431"/>
                </a:lnTo>
                <a:lnTo>
                  <a:pt x="161" y="429"/>
                </a:lnTo>
                <a:lnTo>
                  <a:pt x="161" y="428"/>
                </a:lnTo>
                <a:lnTo>
                  <a:pt x="163" y="426"/>
                </a:lnTo>
                <a:lnTo>
                  <a:pt x="164" y="426"/>
                </a:lnTo>
                <a:lnTo>
                  <a:pt x="163" y="421"/>
                </a:lnTo>
                <a:lnTo>
                  <a:pt x="155" y="424"/>
                </a:lnTo>
                <a:lnTo>
                  <a:pt x="153" y="424"/>
                </a:lnTo>
                <a:lnTo>
                  <a:pt x="152" y="424"/>
                </a:lnTo>
                <a:lnTo>
                  <a:pt x="152" y="428"/>
                </a:lnTo>
                <a:lnTo>
                  <a:pt x="153" y="429"/>
                </a:lnTo>
                <a:lnTo>
                  <a:pt x="157" y="429"/>
                </a:lnTo>
                <a:lnTo>
                  <a:pt x="161" y="431"/>
                </a:lnTo>
                <a:close/>
                <a:moveTo>
                  <a:pt x="106" y="431"/>
                </a:moveTo>
                <a:lnTo>
                  <a:pt x="106" y="431"/>
                </a:lnTo>
                <a:lnTo>
                  <a:pt x="104" y="428"/>
                </a:lnTo>
                <a:lnTo>
                  <a:pt x="103" y="426"/>
                </a:lnTo>
                <a:lnTo>
                  <a:pt x="92" y="426"/>
                </a:lnTo>
                <a:lnTo>
                  <a:pt x="90" y="426"/>
                </a:lnTo>
                <a:lnTo>
                  <a:pt x="92" y="431"/>
                </a:lnTo>
                <a:lnTo>
                  <a:pt x="93" y="431"/>
                </a:lnTo>
                <a:lnTo>
                  <a:pt x="101" y="431"/>
                </a:lnTo>
                <a:lnTo>
                  <a:pt x="106" y="431"/>
                </a:lnTo>
                <a:close/>
                <a:moveTo>
                  <a:pt x="158" y="363"/>
                </a:moveTo>
                <a:lnTo>
                  <a:pt x="158" y="363"/>
                </a:lnTo>
                <a:lnTo>
                  <a:pt x="152" y="366"/>
                </a:lnTo>
                <a:lnTo>
                  <a:pt x="155" y="374"/>
                </a:lnTo>
                <a:lnTo>
                  <a:pt x="161" y="371"/>
                </a:lnTo>
                <a:lnTo>
                  <a:pt x="158" y="363"/>
                </a:lnTo>
                <a:close/>
                <a:moveTo>
                  <a:pt x="232" y="331"/>
                </a:moveTo>
                <a:lnTo>
                  <a:pt x="232" y="331"/>
                </a:lnTo>
                <a:lnTo>
                  <a:pt x="239" y="328"/>
                </a:lnTo>
                <a:lnTo>
                  <a:pt x="235" y="320"/>
                </a:lnTo>
                <a:lnTo>
                  <a:pt x="228" y="323"/>
                </a:lnTo>
                <a:lnTo>
                  <a:pt x="232" y="331"/>
                </a:lnTo>
                <a:close/>
                <a:moveTo>
                  <a:pt x="223" y="369"/>
                </a:moveTo>
                <a:lnTo>
                  <a:pt x="223" y="369"/>
                </a:lnTo>
                <a:lnTo>
                  <a:pt x="231" y="368"/>
                </a:lnTo>
                <a:lnTo>
                  <a:pt x="226" y="360"/>
                </a:lnTo>
                <a:lnTo>
                  <a:pt x="220" y="363"/>
                </a:lnTo>
                <a:lnTo>
                  <a:pt x="223" y="369"/>
                </a:lnTo>
                <a:close/>
                <a:moveTo>
                  <a:pt x="242" y="328"/>
                </a:moveTo>
                <a:lnTo>
                  <a:pt x="242" y="328"/>
                </a:lnTo>
                <a:lnTo>
                  <a:pt x="248" y="325"/>
                </a:lnTo>
                <a:lnTo>
                  <a:pt x="245" y="319"/>
                </a:lnTo>
                <a:lnTo>
                  <a:pt x="237" y="320"/>
                </a:lnTo>
                <a:lnTo>
                  <a:pt x="242" y="328"/>
                </a:lnTo>
                <a:close/>
                <a:moveTo>
                  <a:pt x="160" y="410"/>
                </a:moveTo>
                <a:lnTo>
                  <a:pt x="160" y="410"/>
                </a:lnTo>
                <a:lnTo>
                  <a:pt x="163" y="418"/>
                </a:lnTo>
                <a:lnTo>
                  <a:pt x="171" y="415"/>
                </a:lnTo>
                <a:lnTo>
                  <a:pt x="166" y="407"/>
                </a:lnTo>
                <a:lnTo>
                  <a:pt x="160" y="410"/>
                </a:lnTo>
                <a:close/>
                <a:moveTo>
                  <a:pt x="182" y="413"/>
                </a:moveTo>
                <a:lnTo>
                  <a:pt x="182" y="413"/>
                </a:lnTo>
                <a:lnTo>
                  <a:pt x="174" y="417"/>
                </a:lnTo>
                <a:lnTo>
                  <a:pt x="177" y="423"/>
                </a:lnTo>
                <a:lnTo>
                  <a:pt x="182" y="423"/>
                </a:lnTo>
                <a:lnTo>
                  <a:pt x="185" y="421"/>
                </a:lnTo>
                <a:lnTo>
                  <a:pt x="182" y="413"/>
                </a:lnTo>
                <a:close/>
                <a:moveTo>
                  <a:pt x="201" y="295"/>
                </a:moveTo>
                <a:lnTo>
                  <a:pt x="201" y="295"/>
                </a:lnTo>
                <a:lnTo>
                  <a:pt x="204" y="301"/>
                </a:lnTo>
                <a:lnTo>
                  <a:pt x="212" y="298"/>
                </a:lnTo>
                <a:lnTo>
                  <a:pt x="209" y="292"/>
                </a:lnTo>
                <a:lnTo>
                  <a:pt x="201" y="295"/>
                </a:lnTo>
                <a:close/>
                <a:moveTo>
                  <a:pt x="210" y="290"/>
                </a:moveTo>
                <a:lnTo>
                  <a:pt x="210" y="290"/>
                </a:lnTo>
                <a:lnTo>
                  <a:pt x="215" y="298"/>
                </a:lnTo>
                <a:lnTo>
                  <a:pt x="223" y="295"/>
                </a:lnTo>
                <a:lnTo>
                  <a:pt x="220" y="289"/>
                </a:lnTo>
                <a:lnTo>
                  <a:pt x="210" y="290"/>
                </a:lnTo>
                <a:close/>
                <a:moveTo>
                  <a:pt x="196" y="323"/>
                </a:moveTo>
                <a:lnTo>
                  <a:pt x="196" y="323"/>
                </a:lnTo>
                <a:lnTo>
                  <a:pt x="193" y="316"/>
                </a:lnTo>
                <a:lnTo>
                  <a:pt x="187" y="319"/>
                </a:lnTo>
                <a:lnTo>
                  <a:pt x="190" y="325"/>
                </a:lnTo>
                <a:lnTo>
                  <a:pt x="196" y="323"/>
                </a:lnTo>
                <a:close/>
                <a:moveTo>
                  <a:pt x="183" y="383"/>
                </a:moveTo>
                <a:lnTo>
                  <a:pt x="183" y="383"/>
                </a:lnTo>
                <a:lnTo>
                  <a:pt x="191" y="380"/>
                </a:lnTo>
                <a:lnTo>
                  <a:pt x="190" y="374"/>
                </a:lnTo>
                <a:lnTo>
                  <a:pt x="180" y="377"/>
                </a:lnTo>
                <a:lnTo>
                  <a:pt x="183" y="383"/>
                </a:lnTo>
                <a:close/>
                <a:moveTo>
                  <a:pt x="171" y="387"/>
                </a:moveTo>
                <a:lnTo>
                  <a:pt x="171" y="387"/>
                </a:lnTo>
                <a:lnTo>
                  <a:pt x="180" y="383"/>
                </a:lnTo>
                <a:lnTo>
                  <a:pt x="179" y="379"/>
                </a:lnTo>
                <a:lnTo>
                  <a:pt x="169" y="382"/>
                </a:lnTo>
                <a:lnTo>
                  <a:pt x="171" y="387"/>
                </a:lnTo>
                <a:close/>
                <a:moveTo>
                  <a:pt x="242" y="352"/>
                </a:moveTo>
                <a:lnTo>
                  <a:pt x="242" y="352"/>
                </a:lnTo>
                <a:lnTo>
                  <a:pt x="248" y="350"/>
                </a:lnTo>
                <a:lnTo>
                  <a:pt x="245" y="342"/>
                </a:lnTo>
                <a:lnTo>
                  <a:pt x="237" y="344"/>
                </a:lnTo>
                <a:lnTo>
                  <a:pt x="242" y="352"/>
                </a:lnTo>
                <a:close/>
                <a:moveTo>
                  <a:pt x="223" y="312"/>
                </a:moveTo>
                <a:lnTo>
                  <a:pt x="223" y="312"/>
                </a:lnTo>
                <a:lnTo>
                  <a:pt x="231" y="311"/>
                </a:lnTo>
                <a:lnTo>
                  <a:pt x="228" y="305"/>
                </a:lnTo>
                <a:lnTo>
                  <a:pt x="220" y="306"/>
                </a:lnTo>
                <a:lnTo>
                  <a:pt x="223" y="312"/>
                </a:lnTo>
                <a:close/>
                <a:moveTo>
                  <a:pt x="234" y="312"/>
                </a:moveTo>
                <a:lnTo>
                  <a:pt x="234" y="312"/>
                </a:lnTo>
                <a:lnTo>
                  <a:pt x="237" y="319"/>
                </a:lnTo>
                <a:lnTo>
                  <a:pt x="245" y="316"/>
                </a:lnTo>
                <a:lnTo>
                  <a:pt x="240" y="309"/>
                </a:lnTo>
                <a:lnTo>
                  <a:pt x="234" y="312"/>
                </a:lnTo>
                <a:close/>
                <a:moveTo>
                  <a:pt x="149" y="388"/>
                </a:moveTo>
                <a:lnTo>
                  <a:pt x="149" y="388"/>
                </a:lnTo>
                <a:lnTo>
                  <a:pt x="157" y="383"/>
                </a:lnTo>
                <a:lnTo>
                  <a:pt x="155" y="379"/>
                </a:lnTo>
                <a:lnTo>
                  <a:pt x="147" y="383"/>
                </a:lnTo>
                <a:lnTo>
                  <a:pt x="149" y="388"/>
                </a:lnTo>
                <a:close/>
                <a:moveTo>
                  <a:pt x="201" y="323"/>
                </a:moveTo>
                <a:lnTo>
                  <a:pt x="201" y="323"/>
                </a:lnTo>
                <a:lnTo>
                  <a:pt x="202" y="328"/>
                </a:lnTo>
                <a:lnTo>
                  <a:pt x="212" y="325"/>
                </a:lnTo>
                <a:lnTo>
                  <a:pt x="210" y="320"/>
                </a:lnTo>
                <a:lnTo>
                  <a:pt x="201" y="323"/>
                </a:lnTo>
                <a:close/>
                <a:moveTo>
                  <a:pt x="179" y="426"/>
                </a:moveTo>
                <a:lnTo>
                  <a:pt x="179" y="426"/>
                </a:lnTo>
                <a:lnTo>
                  <a:pt x="182" y="431"/>
                </a:lnTo>
                <a:lnTo>
                  <a:pt x="183" y="431"/>
                </a:lnTo>
                <a:lnTo>
                  <a:pt x="187" y="431"/>
                </a:lnTo>
                <a:lnTo>
                  <a:pt x="190" y="431"/>
                </a:lnTo>
                <a:lnTo>
                  <a:pt x="187" y="423"/>
                </a:lnTo>
                <a:lnTo>
                  <a:pt x="179" y="426"/>
                </a:lnTo>
                <a:close/>
                <a:moveTo>
                  <a:pt x="174" y="334"/>
                </a:moveTo>
                <a:lnTo>
                  <a:pt x="174" y="334"/>
                </a:lnTo>
                <a:lnTo>
                  <a:pt x="164" y="339"/>
                </a:lnTo>
                <a:lnTo>
                  <a:pt x="166" y="344"/>
                </a:lnTo>
                <a:lnTo>
                  <a:pt x="175" y="339"/>
                </a:lnTo>
                <a:lnTo>
                  <a:pt x="174" y="334"/>
                </a:lnTo>
                <a:close/>
                <a:moveTo>
                  <a:pt x="212" y="319"/>
                </a:moveTo>
                <a:lnTo>
                  <a:pt x="212" y="319"/>
                </a:lnTo>
                <a:lnTo>
                  <a:pt x="215" y="325"/>
                </a:lnTo>
                <a:lnTo>
                  <a:pt x="224" y="322"/>
                </a:lnTo>
                <a:lnTo>
                  <a:pt x="221" y="316"/>
                </a:lnTo>
                <a:lnTo>
                  <a:pt x="212" y="319"/>
                </a:lnTo>
                <a:close/>
                <a:moveTo>
                  <a:pt x="101" y="290"/>
                </a:moveTo>
                <a:lnTo>
                  <a:pt x="101" y="290"/>
                </a:lnTo>
                <a:lnTo>
                  <a:pt x="92" y="290"/>
                </a:lnTo>
                <a:lnTo>
                  <a:pt x="98" y="303"/>
                </a:lnTo>
                <a:lnTo>
                  <a:pt x="101" y="290"/>
                </a:lnTo>
                <a:close/>
                <a:moveTo>
                  <a:pt x="90" y="431"/>
                </a:moveTo>
                <a:lnTo>
                  <a:pt x="90" y="431"/>
                </a:lnTo>
                <a:lnTo>
                  <a:pt x="87" y="426"/>
                </a:lnTo>
                <a:lnTo>
                  <a:pt x="79" y="426"/>
                </a:lnTo>
                <a:lnTo>
                  <a:pt x="81" y="431"/>
                </a:lnTo>
                <a:lnTo>
                  <a:pt x="87" y="432"/>
                </a:lnTo>
                <a:lnTo>
                  <a:pt x="90" y="431"/>
                </a:lnTo>
                <a:close/>
                <a:moveTo>
                  <a:pt x="153" y="353"/>
                </a:moveTo>
                <a:lnTo>
                  <a:pt x="153" y="353"/>
                </a:lnTo>
                <a:lnTo>
                  <a:pt x="150" y="355"/>
                </a:lnTo>
                <a:lnTo>
                  <a:pt x="149" y="357"/>
                </a:lnTo>
                <a:lnTo>
                  <a:pt x="147" y="357"/>
                </a:lnTo>
                <a:lnTo>
                  <a:pt x="150" y="363"/>
                </a:lnTo>
                <a:lnTo>
                  <a:pt x="157" y="360"/>
                </a:lnTo>
                <a:lnTo>
                  <a:pt x="153" y="353"/>
                </a:lnTo>
                <a:close/>
                <a:moveTo>
                  <a:pt x="280" y="428"/>
                </a:moveTo>
                <a:lnTo>
                  <a:pt x="280" y="428"/>
                </a:lnTo>
                <a:lnTo>
                  <a:pt x="281" y="428"/>
                </a:lnTo>
                <a:lnTo>
                  <a:pt x="287" y="428"/>
                </a:lnTo>
                <a:lnTo>
                  <a:pt x="294" y="426"/>
                </a:lnTo>
                <a:lnTo>
                  <a:pt x="297" y="424"/>
                </a:lnTo>
                <a:lnTo>
                  <a:pt x="295" y="423"/>
                </a:lnTo>
                <a:lnTo>
                  <a:pt x="294" y="421"/>
                </a:lnTo>
                <a:lnTo>
                  <a:pt x="291" y="423"/>
                </a:lnTo>
                <a:lnTo>
                  <a:pt x="289" y="423"/>
                </a:lnTo>
                <a:lnTo>
                  <a:pt x="287" y="424"/>
                </a:lnTo>
                <a:lnTo>
                  <a:pt x="286" y="424"/>
                </a:lnTo>
                <a:lnTo>
                  <a:pt x="284" y="424"/>
                </a:lnTo>
                <a:lnTo>
                  <a:pt x="281" y="426"/>
                </a:lnTo>
                <a:lnTo>
                  <a:pt x="280" y="428"/>
                </a:lnTo>
                <a:close/>
                <a:moveTo>
                  <a:pt x="196" y="312"/>
                </a:moveTo>
                <a:lnTo>
                  <a:pt x="196" y="312"/>
                </a:lnTo>
                <a:lnTo>
                  <a:pt x="204" y="309"/>
                </a:lnTo>
                <a:lnTo>
                  <a:pt x="202" y="305"/>
                </a:lnTo>
                <a:lnTo>
                  <a:pt x="193" y="308"/>
                </a:lnTo>
                <a:lnTo>
                  <a:pt x="196" y="312"/>
                </a:lnTo>
                <a:close/>
                <a:moveTo>
                  <a:pt x="234" y="319"/>
                </a:moveTo>
                <a:lnTo>
                  <a:pt x="234" y="319"/>
                </a:lnTo>
                <a:lnTo>
                  <a:pt x="231" y="312"/>
                </a:lnTo>
                <a:lnTo>
                  <a:pt x="224" y="316"/>
                </a:lnTo>
                <a:lnTo>
                  <a:pt x="226" y="320"/>
                </a:lnTo>
                <a:lnTo>
                  <a:pt x="234" y="319"/>
                </a:lnTo>
                <a:close/>
                <a:moveTo>
                  <a:pt x="68" y="424"/>
                </a:moveTo>
                <a:lnTo>
                  <a:pt x="68" y="424"/>
                </a:lnTo>
                <a:lnTo>
                  <a:pt x="68" y="426"/>
                </a:lnTo>
                <a:lnTo>
                  <a:pt x="70" y="431"/>
                </a:lnTo>
                <a:lnTo>
                  <a:pt x="71" y="431"/>
                </a:lnTo>
                <a:lnTo>
                  <a:pt x="78" y="431"/>
                </a:lnTo>
                <a:lnTo>
                  <a:pt x="76" y="426"/>
                </a:lnTo>
                <a:lnTo>
                  <a:pt x="68" y="424"/>
                </a:lnTo>
                <a:close/>
                <a:moveTo>
                  <a:pt x="166" y="380"/>
                </a:moveTo>
                <a:lnTo>
                  <a:pt x="166" y="380"/>
                </a:lnTo>
                <a:lnTo>
                  <a:pt x="163" y="374"/>
                </a:lnTo>
                <a:lnTo>
                  <a:pt x="157" y="377"/>
                </a:lnTo>
                <a:lnTo>
                  <a:pt x="160" y="383"/>
                </a:lnTo>
                <a:lnTo>
                  <a:pt x="166" y="380"/>
                </a:lnTo>
                <a:close/>
                <a:moveTo>
                  <a:pt x="231" y="286"/>
                </a:moveTo>
                <a:lnTo>
                  <a:pt x="231" y="286"/>
                </a:lnTo>
                <a:lnTo>
                  <a:pt x="221" y="289"/>
                </a:lnTo>
                <a:lnTo>
                  <a:pt x="224" y="293"/>
                </a:lnTo>
                <a:lnTo>
                  <a:pt x="232" y="290"/>
                </a:lnTo>
                <a:lnTo>
                  <a:pt x="231" y="286"/>
                </a:lnTo>
                <a:close/>
                <a:moveTo>
                  <a:pt x="97" y="82"/>
                </a:moveTo>
                <a:lnTo>
                  <a:pt x="97" y="82"/>
                </a:lnTo>
                <a:lnTo>
                  <a:pt x="101" y="84"/>
                </a:lnTo>
                <a:lnTo>
                  <a:pt x="112" y="85"/>
                </a:lnTo>
                <a:lnTo>
                  <a:pt x="125" y="87"/>
                </a:lnTo>
                <a:lnTo>
                  <a:pt x="127" y="85"/>
                </a:lnTo>
                <a:lnTo>
                  <a:pt x="97" y="82"/>
                </a:lnTo>
                <a:close/>
                <a:moveTo>
                  <a:pt x="237" y="301"/>
                </a:moveTo>
                <a:lnTo>
                  <a:pt x="237" y="301"/>
                </a:lnTo>
                <a:lnTo>
                  <a:pt x="229" y="303"/>
                </a:lnTo>
                <a:lnTo>
                  <a:pt x="232" y="309"/>
                </a:lnTo>
                <a:lnTo>
                  <a:pt x="237" y="308"/>
                </a:lnTo>
                <a:lnTo>
                  <a:pt x="240" y="308"/>
                </a:lnTo>
                <a:lnTo>
                  <a:pt x="237" y="301"/>
                </a:lnTo>
                <a:close/>
                <a:moveTo>
                  <a:pt x="164" y="420"/>
                </a:moveTo>
                <a:lnTo>
                  <a:pt x="164" y="420"/>
                </a:lnTo>
                <a:lnTo>
                  <a:pt x="168" y="426"/>
                </a:lnTo>
                <a:lnTo>
                  <a:pt x="174" y="424"/>
                </a:lnTo>
                <a:lnTo>
                  <a:pt x="171" y="418"/>
                </a:lnTo>
                <a:lnTo>
                  <a:pt x="164" y="420"/>
                </a:lnTo>
                <a:close/>
                <a:moveTo>
                  <a:pt x="185" y="316"/>
                </a:moveTo>
                <a:lnTo>
                  <a:pt x="185" y="316"/>
                </a:lnTo>
                <a:lnTo>
                  <a:pt x="193" y="312"/>
                </a:lnTo>
                <a:lnTo>
                  <a:pt x="191" y="308"/>
                </a:lnTo>
                <a:lnTo>
                  <a:pt x="183" y="311"/>
                </a:lnTo>
                <a:lnTo>
                  <a:pt x="185" y="316"/>
                </a:lnTo>
                <a:close/>
                <a:moveTo>
                  <a:pt x="158" y="387"/>
                </a:moveTo>
                <a:lnTo>
                  <a:pt x="158" y="387"/>
                </a:lnTo>
                <a:lnTo>
                  <a:pt x="150" y="391"/>
                </a:lnTo>
                <a:lnTo>
                  <a:pt x="152" y="394"/>
                </a:lnTo>
                <a:lnTo>
                  <a:pt x="160" y="391"/>
                </a:lnTo>
                <a:lnTo>
                  <a:pt x="158" y="387"/>
                </a:lnTo>
                <a:close/>
                <a:moveTo>
                  <a:pt x="147" y="388"/>
                </a:moveTo>
                <a:lnTo>
                  <a:pt x="147" y="388"/>
                </a:lnTo>
                <a:lnTo>
                  <a:pt x="144" y="385"/>
                </a:lnTo>
                <a:lnTo>
                  <a:pt x="134" y="390"/>
                </a:lnTo>
                <a:lnTo>
                  <a:pt x="136" y="393"/>
                </a:lnTo>
                <a:lnTo>
                  <a:pt x="147" y="388"/>
                </a:lnTo>
                <a:close/>
                <a:moveTo>
                  <a:pt x="139" y="399"/>
                </a:moveTo>
                <a:lnTo>
                  <a:pt x="139" y="399"/>
                </a:lnTo>
                <a:lnTo>
                  <a:pt x="150" y="396"/>
                </a:lnTo>
                <a:lnTo>
                  <a:pt x="147" y="391"/>
                </a:lnTo>
                <a:lnTo>
                  <a:pt x="138" y="396"/>
                </a:lnTo>
                <a:lnTo>
                  <a:pt x="139" y="399"/>
                </a:lnTo>
                <a:close/>
                <a:moveTo>
                  <a:pt x="213" y="303"/>
                </a:moveTo>
                <a:lnTo>
                  <a:pt x="213" y="303"/>
                </a:lnTo>
                <a:lnTo>
                  <a:pt x="212" y="301"/>
                </a:lnTo>
                <a:lnTo>
                  <a:pt x="205" y="303"/>
                </a:lnTo>
                <a:lnTo>
                  <a:pt x="207" y="308"/>
                </a:lnTo>
                <a:lnTo>
                  <a:pt x="215" y="306"/>
                </a:lnTo>
                <a:lnTo>
                  <a:pt x="213" y="303"/>
                </a:lnTo>
                <a:close/>
                <a:moveTo>
                  <a:pt x="239" y="243"/>
                </a:moveTo>
                <a:lnTo>
                  <a:pt x="239" y="243"/>
                </a:lnTo>
                <a:lnTo>
                  <a:pt x="234" y="241"/>
                </a:lnTo>
                <a:lnTo>
                  <a:pt x="231" y="241"/>
                </a:lnTo>
                <a:lnTo>
                  <a:pt x="229" y="243"/>
                </a:lnTo>
                <a:lnTo>
                  <a:pt x="224" y="248"/>
                </a:lnTo>
                <a:lnTo>
                  <a:pt x="231" y="246"/>
                </a:lnTo>
                <a:lnTo>
                  <a:pt x="239" y="243"/>
                </a:lnTo>
                <a:close/>
                <a:moveTo>
                  <a:pt x="198" y="325"/>
                </a:moveTo>
                <a:lnTo>
                  <a:pt x="198" y="325"/>
                </a:lnTo>
                <a:lnTo>
                  <a:pt x="191" y="328"/>
                </a:lnTo>
                <a:lnTo>
                  <a:pt x="193" y="333"/>
                </a:lnTo>
                <a:lnTo>
                  <a:pt x="199" y="330"/>
                </a:lnTo>
                <a:lnTo>
                  <a:pt x="198" y="325"/>
                </a:lnTo>
                <a:close/>
                <a:moveTo>
                  <a:pt x="22" y="418"/>
                </a:moveTo>
                <a:lnTo>
                  <a:pt x="22" y="418"/>
                </a:lnTo>
                <a:lnTo>
                  <a:pt x="16" y="399"/>
                </a:lnTo>
                <a:lnTo>
                  <a:pt x="16" y="412"/>
                </a:lnTo>
                <a:lnTo>
                  <a:pt x="18" y="415"/>
                </a:lnTo>
                <a:lnTo>
                  <a:pt x="18" y="417"/>
                </a:lnTo>
                <a:lnTo>
                  <a:pt x="22" y="418"/>
                </a:lnTo>
                <a:close/>
                <a:moveTo>
                  <a:pt x="250" y="300"/>
                </a:moveTo>
                <a:lnTo>
                  <a:pt x="250" y="300"/>
                </a:lnTo>
                <a:lnTo>
                  <a:pt x="240" y="301"/>
                </a:lnTo>
                <a:lnTo>
                  <a:pt x="242" y="306"/>
                </a:lnTo>
                <a:lnTo>
                  <a:pt x="250" y="301"/>
                </a:lnTo>
                <a:lnTo>
                  <a:pt x="250" y="300"/>
                </a:lnTo>
                <a:close/>
                <a:moveTo>
                  <a:pt x="92" y="407"/>
                </a:moveTo>
                <a:lnTo>
                  <a:pt x="92" y="407"/>
                </a:lnTo>
                <a:lnTo>
                  <a:pt x="93" y="404"/>
                </a:lnTo>
                <a:lnTo>
                  <a:pt x="82" y="404"/>
                </a:lnTo>
                <a:lnTo>
                  <a:pt x="84" y="407"/>
                </a:lnTo>
                <a:lnTo>
                  <a:pt x="86" y="407"/>
                </a:lnTo>
                <a:lnTo>
                  <a:pt x="89" y="407"/>
                </a:lnTo>
                <a:lnTo>
                  <a:pt x="92" y="407"/>
                </a:lnTo>
                <a:close/>
                <a:moveTo>
                  <a:pt x="93" y="55"/>
                </a:moveTo>
                <a:lnTo>
                  <a:pt x="93" y="55"/>
                </a:lnTo>
                <a:lnTo>
                  <a:pt x="89" y="57"/>
                </a:lnTo>
                <a:lnTo>
                  <a:pt x="86" y="62"/>
                </a:lnTo>
                <a:lnTo>
                  <a:pt x="86" y="63"/>
                </a:lnTo>
                <a:lnTo>
                  <a:pt x="86" y="65"/>
                </a:lnTo>
                <a:lnTo>
                  <a:pt x="84" y="66"/>
                </a:lnTo>
                <a:lnTo>
                  <a:pt x="84" y="68"/>
                </a:lnTo>
                <a:lnTo>
                  <a:pt x="89" y="62"/>
                </a:lnTo>
                <a:lnTo>
                  <a:pt x="93" y="55"/>
                </a:lnTo>
                <a:close/>
                <a:moveTo>
                  <a:pt x="169" y="388"/>
                </a:moveTo>
                <a:lnTo>
                  <a:pt x="169" y="388"/>
                </a:lnTo>
                <a:lnTo>
                  <a:pt x="166" y="383"/>
                </a:lnTo>
                <a:lnTo>
                  <a:pt x="161" y="385"/>
                </a:lnTo>
                <a:lnTo>
                  <a:pt x="163" y="390"/>
                </a:lnTo>
                <a:lnTo>
                  <a:pt x="169" y="388"/>
                </a:lnTo>
                <a:close/>
                <a:moveTo>
                  <a:pt x="297" y="390"/>
                </a:moveTo>
                <a:lnTo>
                  <a:pt x="297" y="390"/>
                </a:lnTo>
                <a:lnTo>
                  <a:pt x="289" y="364"/>
                </a:lnTo>
                <a:lnTo>
                  <a:pt x="291" y="372"/>
                </a:lnTo>
                <a:lnTo>
                  <a:pt x="292" y="379"/>
                </a:lnTo>
                <a:lnTo>
                  <a:pt x="297" y="388"/>
                </a:lnTo>
                <a:lnTo>
                  <a:pt x="297" y="390"/>
                </a:lnTo>
                <a:close/>
                <a:moveTo>
                  <a:pt x="155" y="349"/>
                </a:moveTo>
                <a:lnTo>
                  <a:pt x="155" y="349"/>
                </a:lnTo>
                <a:lnTo>
                  <a:pt x="163" y="344"/>
                </a:lnTo>
                <a:lnTo>
                  <a:pt x="161" y="341"/>
                </a:lnTo>
                <a:lnTo>
                  <a:pt x="153" y="346"/>
                </a:lnTo>
                <a:lnTo>
                  <a:pt x="155" y="349"/>
                </a:lnTo>
                <a:close/>
                <a:moveTo>
                  <a:pt x="139" y="200"/>
                </a:moveTo>
                <a:lnTo>
                  <a:pt x="139" y="200"/>
                </a:lnTo>
                <a:lnTo>
                  <a:pt x="138" y="204"/>
                </a:lnTo>
                <a:lnTo>
                  <a:pt x="134" y="211"/>
                </a:lnTo>
                <a:lnTo>
                  <a:pt x="133" y="218"/>
                </a:lnTo>
                <a:lnTo>
                  <a:pt x="130" y="230"/>
                </a:lnTo>
                <a:lnTo>
                  <a:pt x="128" y="235"/>
                </a:lnTo>
                <a:lnTo>
                  <a:pt x="130" y="235"/>
                </a:lnTo>
                <a:lnTo>
                  <a:pt x="139" y="200"/>
                </a:lnTo>
                <a:close/>
                <a:moveTo>
                  <a:pt x="242" y="428"/>
                </a:moveTo>
                <a:lnTo>
                  <a:pt x="242" y="428"/>
                </a:lnTo>
                <a:lnTo>
                  <a:pt x="253" y="426"/>
                </a:lnTo>
                <a:lnTo>
                  <a:pt x="253" y="424"/>
                </a:lnTo>
                <a:lnTo>
                  <a:pt x="251" y="421"/>
                </a:lnTo>
                <a:lnTo>
                  <a:pt x="250" y="420"/>
                </a:lnTo>
                <a:lnTo>
                  <a:pt x="250" y="421"/>
                </a:lnTo>
                <a:lnTo>
                  <a:pt x="248" y="423"/>
                </a:lnTo>
                <a:lnTo>
                  <a:pt x="243" y="426"/>
                </a:lnTo>
                <a:lnTo>
                  <a:pt x="242" y="428"/>
                </a:lnTo>
                <a:close/>
                <a:moveTo>
                  <a:pt x="229" y="301"/>
                </a:moveTo>
                <a:lnTo>
                  <a:pt x="229" y="301"/>
                </a:lnTo>
                <a:lnTo>
                  <a:pt x="235" y="300"/>
                </a:lnTo>
                <a:lnTo>
                  <a:pt x="234" y="295"/>
                </a:lnTo>
                <a:lnTo>
                  <a:pt x="226" y="298"/>
                </a:lnTo>
                <a:lnTo>
                  <a:pt x="229" y="301"/>
                </a:lnTo>
                <a:close/>
                <a:moveTo>
                  <a:pt x="43" y="249"/>
                </a:moveTo>
                <a:lnTo>
                  <a:pt x="43" y="249"/>
                </a:lnTo>
                <a:lnTo>
                  <a:pt x="37" y="271"/>
                </a:lnTo>
                <a:lnTo>
                  <a:pt x="32" y="293"/>
                </a:lnTo>
                <a:lnTo>
                  <a:pt x="38" y="271"/>
                </a:lnTo>
                <a:lnTo>
                  <a:pt x="43" y="249"/>
                </a:lnTo>
                <a:close/>
                <a:moveTo>
                  <a:pt x="224" y="298"/>
                </a:moveTo>
                <a:lnTo>
                  <a:pt x="224" y="298"/>
                </a:lnTo>
                <a:lnTo>
                  <a:pt x="216" y="301"/>
                </a:lnTo>
                <a:lnTo>
                  <a:pt x="218" y="305"/>
                </a:lnTo>
                <a:lnTo>
                  <a:pt x="226" y="303"/>
                </a:lnTo>
                <a:lnTo>
                  <a:pt x="224" y="298"/>
                </a:lnTo>
                <a:close/>
                <a:moveTo>
                  <a:pt x="138" y="401"/>
                </a:moveTo>
                <a:lnTo>
                  <a:pt x="138" y="401"/>
                </a:lnTo>
                <a:lnTo>
                  <a:pt x="136" y="398"/>
                </a:lnTo>
                <a:lnTo>
                  <a:pt x="130" y="401"/>
                </a:lnTo>
                <a:lnTo>
                  <a:pt x="128" y="402"/>
                </a:lnTo>
                <a:lnTo>
                  <a:pt x="127" y="402"/>
                </a:lnTo>
                <a:lnTo>
                  <a:pt x="128" y="405"/>
                </a:lnTo>
                <a:lnTo>
                  <a:pt x="133" y="402"/>
                </a:lnTo>
                <a:lnTo>
                  <a:pt x="138" y="401"/>
                </a:lnTo>
                <a:close/>
                <a:moveTo>
                  <a:pt x="237" y="295"/>
                </a:moveTo>
                <a:lnTo>
                  <a:pt x="237" y="295"/>
                </a:lnTo>
                <a:lnTo>
                  <a:pt x="239" y="298"/>
                </a:lnTo>
                <a:lnTo>
                  <a:pt x="242" y="298"/>
                </a:lnTo>
                <a:lnTo>
                  <a:pt x="243" y="297"/>
                </a:lnTo>
                <a:lnTo>
                  <a:pt x="246" y="295"/>
                </a:lnTo>
                <a:lnTo>
                  <a:pt x="245" y="293"/>
                </a:lnTo>
                <a:lnTo>
                  <a:pt x="237" y="295"/>
                </a:lnTo>
                <a:close/>
                <a:moveTo>
                  <a:pt x="67" y="431"/>
                </a:moveTo>
                <a:lnTo>
                  <a:pt x="67" y="431"/>
                </a:lnTo>
                <a:lnTo>
                  <a:pt x="65" y="426"/>
                </a:lnTo>
                <a:lnTo>
                  <a:pt x="63" y="424"/>
                </a:lnTo>
                <a:lnTo>
                  <a:pt x="60" y="424"/>
                </a:lnTo>
                <a:lnTo>
                  <a:pt x="59" y="424"/>
                </a:lnTo>
                <a:lnTo>
                  <a:pt x="62" y="429"/>
                </a:lnTo>
                <a:lnTo>
                  <a:pt x="62" y="431"/>
                </a:lnTo>
                <a:lnTo>
                  <a:pt x="67" y="431"/>
                </a:lnTo>
                <a:close/>
                <a:moveTo>
                  <a:pt x="120" y="248"/>
                </a:moveTo>
                <a:lnTo>
                  <a:pt x="120" y="248"/>
                </a:lnTo>
                <a:lnTo>
                  <a:pt x="112" y="257"/>
                </a:lnTo>
                <a:lnTo>
                  <a:pt x="116" y="259"/>
                </a:lnTo>
                <a:lnTo>
                  <a:pt x="116" y="257"/>
                </a:lnTo>
                <a:lnTo>
                  <a:pt x="119" y="254"/>
                </a:lnTo>
                <a:lnTo>
                  <a:pt x="120" y="248"/>
                </a:lnTo>
                <a:close/>
                <a:moveTo>
                  <a:pt x="250" y="241"/>
                </a:moveTo>
                <a:lnTo>
                  <a:pt x="250" y="241"/>
                </a:lnTo>
                <a:lnTo>
                  <a:pt x="240" y="218"/>
                </a:lnTo>
                <a:lnTo>
                  <a:pt x="246" y="238"/>
                </a:lnTo>
                <a:lnTo>
                  <a:pt x="246" y="240"/>
                </a:lnTo>
                <a:lnTo>
                  <a:pt x="248" y="240"/>
                </a:lnTo>
                <a:lnTo>
                  <a:pt x="250" y="241"/>
                </a:lnTo>
                <a:close/>
                <a:moveTo>
                  <a:pt x="169" y="429"/>
                </a:moveTo>
                <a:lnTo>
                  <a:pt x="169" y="429"/>
                </a:lnTo>
                <a:lnTo>
                  <a:pt x="171" y="431"/>
                </a:lnTo>
                <a:lnTo>
                  <a:pt x="172" y="431"/>
                </a:lnTo>
                <a:lnTo>
                  <a:pt x="174" y="431"/>
                </a:lnTo>
                <a:lnTo>
                  <a:pt x="177" y="431"/>
                </a:lnTo>
                <a:lnTo>
                  <a:pt x="177" y="429"/>
                </a:lnTo>
                <a:lnTo>
                  <a:pt x="175" y="426"/>
                </a:lnTo>
                <a:lnTo>
                  <a:pt x="169" y="429"/>
                </a:lnTo>
                <a:close/>
                <a:moveTo>
                  <a:pt x="183" y="8"/>
                </a:moveTo>
                <a:lnTo>
                  <a:pt x="183" y="8"/>
                </a:lnTo>
                <a:lnTo>
                  <a:pt x="179" y="6"/>
                </a:lnTo>
                <a:lnTo>
                  <a:pt x="174" y="6"/>
                </a:lnTo>
                <a:lnTo>
                  <a:pt x="174" y="8"/>
                </a:lnTo>
                <a:lnTo>
                  <a:pt x="183" y="10"/>
                </a:lnTo>
                <a:lnTo>
                  <a:pt x="183" y="8"/>
                </a:lnTo>
                <a:close/>
                <a:moveTo>
                  <a:pt x="51" y="428"/>
                </a:moveTo>
                <a:lnTo>
                  <a:pt x="51" y="428"/>
                </a:lnTo>
                <a:lnTo>
                  <a:pt x="49" y="424"/>
                </a:lnTo>
                <a:lnTo>
                  <a:pt x="45" y="423"/>
                </a:lnTo>
                <a:lnTo>
                  <a:pt x="43" y="423"/>
                </a:lnTo>
                <a:lnTo>
                  <a:pt x="45" y="426"/>
                </a:lnTo>
                <a:lnTo>
                  <a:pt x="45" y="428"/>
                </a:lnTo>
                <a:lnTo>
                  <a:pt x="51" y="428"/>
                </a:lnTo>
                <a:close/>
                <a:moveTo>
                  <a:pt x="86" y="122"/>
                </a:moveTo>
                <a:lnTo>
                  <a:pt x="86" y="122"/>
                </a:lnTo>
                <a:lnTo>
                  <a:pt x="86" y="115"/>
                </a:lnTo>
                <a:lnTo>
                  <a:pt x="86" y="114"/>
                </a:lnTo>
                <a:lnTo>
                  <a:pt x="84" y="110"/>
                </a:lnTo>
                <a:lnTo>
                  <a:pt x="84" y="120"/>
                </a:lnTo>
                <a:lnTo>
                  <a:pt x="86" y="122"/>
                </a:lnTo>
                <a:close/>
                <a:moveTo>
                  <a:pt x="59" y="260"/>
                </a:moveTo>
                <a:lnTo>
                  <a:pt x="59" y="260"/>
                </a:lnTo>
                <a:lnTo>
                  <a:pt x="56" y="260"/>
                </a:lnTo>
                <a:lnTo>
                  <a:pt x="54" y="260"/>
                </a:lnTo>
                <a:lnTo>
                  <a:pt x="52" y="262"/>
                </a:lnTo>
                <a:lnTo>
                  <a:pt x="52" y="264"/>
                </a:lnTo>
                <a:lnTo>
                  <a:pt x="51" y="267"/>
                </a:lnTo>
                <a:lnTo>
                  <a:pt x="52" y="268"/>
                </a:lnTo>
                <a:lnTo>
                  <a:pt x="59" y="260"/>
                </a:lnTo>
                <a:close/>
                <a:moveTo>
                  <a:pt x="108" y="428"/>
                </a:moveTo>
                <a:lnTo>
                  <a:pt x="108" y="428"/>
                </a:lnTo>
                <a:lnTo>
                  <a:pt x="109" y="429"/>
                </a:lnTo>
                <a:lnTo>
                  <a:pt x="112" y="429"/>
                </a:lnTo>
                <a:lnTo>
                  <a:pt x="119" y="429"/>
                </a:lnTo>
                <a:lnTo>
                  <a:pt x="119" y="428"/>
                </a:lnTo>
                <a:lnTo>
                  <a:pt x="117" y="428"/>
                </a:lnTo>
                <a:lnTo>
                  <a:pt x="112" y="428"/>
                </a:lnTo>
                <a:lnTo>
                  <a:pt x="108" y="428"/>
                </a:lnTo>
                <a:close/>
                <a:moveTo>
                  <a:pt x="128" y="249"/>
                </a:moveTo>
                <a:lnTo>
                  <a:pt x="128" y="249"/>
                </a:lnTo>
                <a:lnTo>
                  <a:pt x="136" y="241"/>
                </a:lnTo>
                <a:lnTo>
                  <a:pt x="130" y="241"/>
                </a:lnTo>
                <a:lnTo>
                  <a:pt x="128" y="249"/>
                </a:lnTo>
                <a:close/>
                <a:moveTo>
                  <a:pt x="264" y="251"/>
                </a:moveTo>
                <a:lnTo>
                  <a:pt x="264" y="251"/>
                </a:lnTo>
                <a:lnTo>
                  <a:pt x="264" y="252"/>
                </a:lnTo>
                <a:lnTo>
                  <a:pt x="262" y="256"/>
                </a:lnTo>
                <a:lnTo>
                  <a:pt x="264" y="262"/>
                </a:lnTo>
                <a:lnTo>
                  <a:pt x="265" y="259"/>
                </a:lnTo>
                <a:lnTo>
                  <a:pt x="265" y="256"/>
                </a:lnTo>
                <a:lnTo>
                  <a:pt x="265" y="252"/>
                </a:lnTo>
                <a:lnTo>
                  <a:pt x="264" y="251"/>
                </a:lnTo>
                <a:close/>
                <a:moveTo>
                  <a:pt x="267" y="290"/>
                </a:moveTo>
                <a:lnTo>
                  <a:pt x="267" y="290"/>
                </a:lnTo>
                <a:lnTo>
                  <a:pt x="261" y="270"/>
                </a:lnTo>
                <a:lnTo>
                  <a:pt x="259" y="271"/>
                </a:lnTo>
                <a:lnTo>
                  <a:pt x="267" y="290"/>
                </a:lnTo>
                <a:close/>
                <a:moveTo>
                  <a:pt x="13" y="402"/>
                </a:moveTo>
                <a:lnTo>
                  <a:pt x="13" y="402"/>
                </a:lnTo>
                <a:lnTo>
                  <a:pt x="13" y="398"/>
                </a:lnTo>
                <a:lnTo>
                  <a:pt x="13" y="394"/>
                </a:lnTo>
                <a:lnTo>
                  <a:pt x="13" y="390"/>
                </a:lnTo>
                <a:lnTo>
                  <a:pt x="13" y="387"/>
                </a:lnTo>
                <a:lnTo>
                  <a:pt x="11" y="388"/>
                </a:lnTo>
                <a:lnTo>
                  <a:pt x="11" y="391"/>
                </a:lnTo>
                <a:lnTo>
                  <a:pt x="11" y="394"/>
                </a:lnTo>
                <a:lnTo>
                  <a:pt x="13" y="402"/>
                </a:lnTo>
                <a:close/>
                <a:moveTo>
                  <a:pt x="52" y="224"/>
                </a:moveTo>
                <a:lnTo>
                  <a:pt x="52" y="224"/>
                </a:lnTo>
                <a:lnTo>
                  <a:pt x="49" y="238"/>
                </a:lnTo>
                <a:lnTo>
                  <a:pt x="46" y="251"/>
                </a:lnTo>
                <a:lnTo>
                  <a:pt x="51" y="238"/>
                </a:lnTo>
                <a:lnTo>
                  <a:pt x="52" y="224"/>
                </a:lnTo>
                <a:close/>
                <a:moveTo>
                  <a:pt x="243" y="216"/>
                </a:moveTo>
                <a:lnTo>
                  <a:pt x="243" y="216"/>
                </a:lnTo>
                <a:lnTo>
                  <a:pt x="250" y="232"/>
                </a:lnTo>
                <a:lnTo>
                  <a:pt x="254" y="245"/>
                </a:lnTo>
                <a:lnTo>
                  <a:pt x="243" y="216"/>
                </a:lnTo>
                <a:close/>
                <a:moveTo>
                  <a:pt x="234" y="423"/>
                </a:moveTo>
                <a:lnTo>
                  <a:pt x="234" y="423"/>
                </a:lnTo>
                <a:lnTo>
                  <a:pt x="221" y="426"/>
                </a:lnTo>
                <a:lnTo>
                  <a:pt x="223" y="428"/>
                </a:lnTo>
                <a:lnTo>
                  <a:pt x="226" y="426"/>
                </a:lnTo>
                <a:lnTo>
                  <a:pt x="231" y="426"/>
                </a:lnTo>
                <a:lnTo>
                  <a:pt x="235" y="424"/>
                </a:lnTo>
                <a:lnTo>
                  <a:pt x="234" y="423"/>
                </a:lnTo>
                <a:close/>
                <a:moveTo>
                  <a:pt x="109" y="237"/>
                </a:moveTo>
                <a:lnTo>
                  <a:pt x="109" y="237"/>
                </a:lnTo>
                <a:lnTo>
                  <a:pt x="112" y="219"/>
                </a:lnTo>
                <a:lnTo>
                  <a:pt x="108" y="235"/>
                </a:lnTo>
                <a:lnTo>
                  <a:pt x="109" y="237"/>
                </a:lnTo>
                <a:close/>
                <a:moveTo>
                  <a:pt x="202" y="279"/>
                </a:moveTo>
                <a:lnTo>
                  <a:pt x="202" y="279"/>
                </a:lnTo>
                <a:lnTo>
                  <a:pt x="202" y="278"/>
                </a:lnTo>
                <a:lnTo>
                  <a:pt x="199" y="278"/>
                </a:lnTo>
                <a:lnTo>
                  <a:pt x="198" y="279"/>
                </a:lnTo>
                <a:lnTo>
                  <a:pt x="196" y="281"/>
                </a:lnTo>
                <a:lnTo>
                  <a:pt x="202" y="279"/>
                </a:lnTo>
                <a:close/>
                <a:moveTo>
                  <a:pt x="264" y="290"/>
                </a:moveTo>
                <a:lnTo>
                  <a:pt x="264" y="290"/>
                </a:lnTo>
                <a:lnTo>
                  <a:pt x="267" y="298"/>
                </a:lnTo>
                <a:lnTo>
                  <a:pt x="270" y="306"/>
                </a:lnTo>
                <a:lnTo>
                  <a:pt x="264" y="290"/>
                </a:lnTo>
                <a:close/>
                <a:moveTo>
                  <a:pt x="250" y="264"/>
                </a:moveTo>
                <a:lnTo>
                  <a:pt x="250" y="264"/>
                </a:lnTo>
                <a:lnTo>
                  <a:pt x="248" y="262"/>
                </a:lnTo>
                <a:lnTo>
                  <a:pt x="240" y="265"/>
                </a:lnTo>
                <a:lnTo>
                  <a:pt x="242" y="267"/>
                </a:lnTo>
                <a:lnTo>
                  <a:pt x="246" y="265"/>
                </a:lnTo>
                <a:lnTo>
                  <a:pt x="250" y="264"/>
                </a:lnTo>
                <a:close/>
                <a:moveTo>
                  <a:pt x="207" y="402"/>
                </a:moveTo>
                <a:lnTo>
                  <a:pt x="207" y="402"/>
                </a:lnTo>
                <a:lnTo>
                  <a:pt x="202" y="393"/>
                </a:lnTo>
                <a:lnTo>
                  <a:pt x="201" y="393"/>
                </a:lnTo>
                <a:lnTo>
                  <a:pt x="204" y="398"/>
                </a:lnTo>
                <a:lnTo>
                  <a:pt x="207" y="402"/>
                </a:lnTo>
                <a:close/>
                <a:moveTo>
                  <a:pt x="201" y="391"/>
                </a:moveTo>
                <a:lnTo>
                  <a:pt x="201" y="391"/>
                </a:lnTo>
                <a:lnTo>
                  <a:pt x="199" y="387"/>
                </a:lnTo>
                <a:lnTo>
                  <a:pt x="196" y="382"/>
                </a:lnTo>
                <a:lnTo>
                  <a:pt x="199" y="391"/>
                </a:lnTo>
                <a:lnTo>
                  <a:pt x="201" y="391"/>
                </a:lnTo>
                <a:close/>
                <a:moveTo>
                  <a:pt x="35" y="423"/>
                </a:moveTo>
                <a:lnTo>
                  <a:pt x="35" y="423"/>
                </a:lnTo>
                <a:lnTo>
                  <a:pt x="35" y="424"/>
                </a:lnTo>
                <a:lnTo>
                  <a:pt x="37" y="426"/>
                </a:lnTo>
                <a:lnTo>
                  <a:pt x="40" y="426"/>
                </a:lnTo>
                <a:lnTo>
                  <a:pt x="40" y="423"/>
                </a:lnTo>
                <a:lnTo>
                  <a:pt x="35" y="423"/>
                </a:lnTo>
                <a:close/>
                <a:moveTo>
                  <a:pt x="253" y="273"/>
                </a:moveTo>
                <a:lnTo>
                  <a:pt x="253" y="273"/>
                </a:lnTo>
                <a:lnTo>
                  <a:pt x="251" y="271"/>
                </a:lnTo>
                <a:lnTo>
                  <a:pt x="246" y="275"/>
                </a:lnTo>
                <a:lnTo>
                  <a:pt x="245" y="276"/>
                </a:lnTo>
                <a:lnTo>
                  <a:pt x="253" y="273"/>
                </a:lnTo>
                <a:close/>
                <a:moveTo>
                  <a:pt x="82" y="375"/>
                </a:moveTo>
                <a:lnTo>
                  <a:pt x="82" y="375"/>
                </a:lnTo>
                <a:lnTo>
                  <a:pt x="82" y="377"/>
                </a:lnTo>
                <a:lnTo>
                  <a:pt x="78" y="390"/>
                </a:lnTo>
                <a:lnTo>
                  <a:pt x="78" y="391"/>
                </a:lnTo>
                <a:lnTo>
                  <a:pt x="78" y="390"/>
                </a:lnTo>
                <a:lnTo>
                  <a:pt x="81" y="382"/>
                </a:lnTo>
                <a:lnTo>
                  <a:pt x="82" y="377"/>
                </a:lnTo>
                <a:lnTo>
                  <a:pt x="82" y="375"/>
                </a:lnTo>
                <a:close/>
                <a:moveTo>
                  <a:pt x="114" y="215"/>
                </a:moveTo>
                <a:lnTo>
                  <a:pt x="114" y="215"/>
                </a:lnTo>
                <a:lnTo>
                  <a:pt x="119" y="205"/>
                </a:lnTo>
                <a:lnTo>
                  <a:pt x="120" y="197"/>
                </a:lnTo>
                <a:lnTo>
                  <a:pt x="114" y="215"/>
                </a:lnTo>
                <a:close/>
                <a:moveTo>
                  <a:pt x="199" y="241"/>
                </a:moveTo>
                <a:lnTo>
                  <a:pt x="199" y="241"/>
                </a:lnTo>
                <a:lnTo>
                  <a:pt x="199" y="240"/>
                </a:lnTo>
                <a:lnTo>
                  <a:pt x="193" y="240"/>
                </a:lnTo>
                <a:lnTo>
                  <a:pt x="193" y="241"/>
                </a:lnTo>
                <a:lnTo>
                  <a:pt x="190" y="243"/>
                </a:lnTo>
                <a:lnTo>
                  <a:pt x="199" y="241"/>
                </a:lnTo>
                <a:close/>
                <a:moveTo>
                  <a:pt x="259" y="432"/>
                </a:moveTo>
                <a:lnTo>
                  <a:pt x="259" y="432"/>
                </a:lnTo>
                <a:lnTo>
                  <a:pt x="269" y="431"/>
                </a:lnTo>
                <a:lnTo>
                  <a:pt x="267" y="429"/>
                </a:lnTo>
                <a:lnTo>
                  <a:pt x="261" y="431"/>
                </a:lnTo>
                <a:lnTo>
                  <a:pt x="259" y="432"/>
                </a:lnTo>
                <a:close/>
                <a:moveTo>
                  <a:pt x="250" y="248"/>
                </a:moveTo>
                <a:lnTo>
                  <a:pt x="250" y="248"/>
                </a:lnTo>
                <a:lnTo>
                  <a:pt x="253" y="254"/>
                </a:lnTo>
                <a:lnTo>
                  <a:pt x="253" y="249"/>
                </a:lnTo>
                <a:lnTo>
                  <a:pt x="253" y="248"/>
                </a:lnTo>
                <a:lnTo>
                  <a:pt x="250" y="248"/>
                </a:lnTo>
                <a:close/>
                <a:moveTo>
                  <a:pt x="218" y="275"/>
                </a:moveTo>
                <a:lnTo>
                  <a:pt x="218" y="275"/>
                </a:lnTo>
                <a:lnTo>
                  <a:pt x="223" y="273"/>
                </a:lnTo>
                <a:lnTo>
                  <a:pt x="223" y="271"/>
                </a:lnTo>
                <a:lnTo>
                  <a:pt x="218" y="273"/>
                </a:lnTo>
                <a:lnTo>
                  <a:pt x="218" y="275"/>
                </a:lnTo>
                <a:close/>
                <a:moveTo>
                  <a:pt x="60" y="257"/>
                </a:moveTo>
                <a:lnTo>
                  <a:pt x="60" y="257"/>
                </a:lnTo>
                <a:lnTo>
                  <a:pt x="63" y="252"/>
                </a:lnTo>
                <a:lnTo>
                  <a:pt x="59" y="254"/>
                </a:lnTo>
                <a:lnTo>
                  <a:pt x="60" y="257"/>
                </a:lnTo>
                <a:close/>
                <a:moveTo>
                  <a:pt x="48" y="432"/>
                </a:moveTo>
                <a:lnTo>
                  <a:pt x="48" y="432"/>
                </a:lnTo>
                <a:lnTo>
                  <a:pt x="52" y="434"/>
                </a:lnTo>
                <a:lnTo>
                  <a:pt x="51" y="431"/>
                </a:lnTo>
                <a:lnTo>
                  <a:pt x="48" y="431"/>
                </a:lnTo>
                <a:lnTo>
                  <a:pt x="48" y="432"/>
                </a:lnTo>
                <a:close/>
                <a:moveTo>
                  <a:pt x="254" y="256"/>
                </a:moveTo>
                <a:lnTo>
                  <a:pt x="254" y="256"/>
                </a:lnTo>
                <a:lnTo>
                  <a:pt x="254" y="257"/>
                </a:lnTo>
                <a:lnTo>
                  <a:pt x="254" y="259"/>
                </a:lnTo>
                <a:lnTo>
                  <a:pt x="256" y="262"/>
                </a:lnTo>
                <a:lnTo>
                  <a:pt x="256" y="260"/>
                </a:lnTo>
                <a:lnTo>
                  <a:pt x="256" y="259"/>
                </a:lnTo>
                <a:lnTo>
                  <a:pt x="254" y="256"/>
                </a:lnTo>
                <a:close/>
                <a:moveTo>
                  <a:pt x="67" y="434"/>
                </a:moveTo>
                <a:lnTo>
                  <a:pt x="67" y="434"/>
                </a:lnTo>
                <a:lnTo>
                  <a:pt x="63" y="432"/>
                </a:lnTo>
                <a:lnTo>
                  <a:pt x="62" y="434"/>
                </a:lnTo>
                <a:lnTo>
                  <a:pt x="60" y="434"/>
                </a:lnTo>
                <a:lnTo>
                  <a:pt x="68" y="434"/>
                </a:lnTo>
                <a:lnTo>
                  <a:pt x="67" y="434"/>
                </a:lnTo>
                <a:close/>
                <a:moveTo>
                  <a:pt x="33" y="429"/>
                </a:moveTo>
                <a:lnTo>
                  <a:pt x="33" y="429"/>
                </a:lnTo>
                <a:lnTo>
                  <a:pt x="33" y="428"/>
                </a:lnTo>
                <a:lnTo>
                  <a:pt x="32" y="428"/>
                </a:lnTo>
                <a:lnTo>
                  <a:pt x="30" y="426"/>
                </a:lnTo>
                <a:lnTo>
                  <a:pt x="29" y="426"/>
                </a:lnTo>
                <a:lnTo>
                  <a:pt x="29" y="428"/>
                </a:lnTo>
                <a:lnTo>
                  <a:pt x="33" y="429"/>
                </a:lnTo>
                <a:close/>
                <a:moveTo>
                  <a:pt x="81" y="407"/>
                </a:moveTo>
                <a:lnTo>
                  <a:pt x="81" y="407"/>
                </a:lnTo>
                <a:lnTo>
                  <a:pt x="79" y="405"/>
                </a:lnTo>
                <a:lnTo>
                  <a:pt x="79" y="404"/>
                </a:lnTo>
                <a:lnTo>
                  <a:pt x="78" y="407"/>
                </a:lnTo>
                <a:lnTo>
                  <a:pt x="81" y="407"/>
                </a:lnTo>
                <a:close/>
                <a:moveTo>
                  <a:pt x="11" y="420"/>
                </a:moveTo>
                <a:lnTo>
                  <a:pt x="11" y="420"/>
                </a:lnTo>
                <a:lnTo>
                  <a:pt x="16" y="421"/>
                </a:lnTo>
                <a:lnTo>
                  <a:pt x="15" y="418"/>
                </a:lnTo>
                <a:lnTo>
                  <a:pt x="13" y="418"/>
                </a:lnTo>
                <a:lnTo>
                  <a:pt x="11" y="420"/>
                </a:lnTo>
                <a:close/>
                <a:moveTo>
                  <a:pt x="205" y="279"/>
                </a:moveTo>
                <a:lnTo>
                  <a:pt x="205" y="279"/>
                </a:lnTo>
                <a:lnTo>
                  <a:pt x="209" y="278"/>
                </a:lnTo>
                <a:lnTo>
                  <a:pt x="209" y="276"/>
                </a:lnTo>
                <a:lnTo>
                  <a:pt x="205" y="276"/>
                </a:lnTo>
                <a:lnTo>
                  <a:pt x="205" y="279"/>
                </a:lnTo>
                <a:close/>
                <a:moveTo>
                  <a:pt x="65" y="281"/>
                </a:moveTo>
                <a:lnTo>
                  <a:pt x="65" y="281"/>
                </a:lnTo>
                <a:lnTo>
                  <a:pt x="75" y="284"/>
                </a:lnTo>
                <a:lnTo>
                  <a:pt x="65" y="281"/>
                </a:lnTo>
                <a:close/>
                <a:moveTo>
                  <a:pt x="116" y="264"/>
                </a:moveTo>
                <a:lnTo>
                  <a:pt x="116" y="264"/>
                </a:lnTo>
                <a:lnTo>
                  <a:pt x="112" y="264"/>
                </a:lnTo>
                <a:lnTo>
                  <a:pt x="112" y="265"/>
                </a:lnTo>
                <a:lnTo>
                  <a:pt x="114" y="267"/>
                </a:lnTo>
                <a:lnTo>
                  <a:pt x="116" y="264"/>
                </a:lnTo>
                <a:close/>
                <a:moveTo>
                  <a:pt x="27" y="421"/>
                </a:moveTo>
                <a:lnTo>
                  <a:pt x="27" y="421"/>
                </a:lnTo>
                <a:lnTo>
                  <a:pt x="29" y="423"/>
                </a:lnTo>
                <a:lnTo>
                  <a:pt x="32" y="424"/>
                </a:lnTo>
                <a:lnTo>
                  <a:pt x="32" y="423"/>
                </a:lnTo>
                <a:lnTo>
                  <a:pt x="30" y="421"/>
                </a:lnTo>
                <a:lnTo>
                  <a:pt x="27" y="421"/>
                </a:lnTo>
                <a:close/>
                <a:moveTo>
                  <a:pt x="122" y="428"/>
                </a:moveTo>
                <a:lnTo>
                  <a:pt x="122" y="428"/>
                </a:lnTo>
                <a:lnTo>
                  <a:pt x="123" y="429"/>
                </a:lnTo>
                <a:lnTo>
                  <a:pt x="128" y="429"/>
                </a:lnTo>
                <a:lnTo>
                  <a:pt x="127" y="429"/>
                </a:lnTo>
                <a:lnTo>
                  <a:pt x="122" y="428"/>
                </a:lnTo>
                <a:close/>
                <a:moveTo>
                  <a:pt x="104" y="245"/>
                </a:moveTo>
                <a:lnTo>
                  <a:pt x="104" y="245"/>
                </a:lnTo>
                <a:lnTo>
                  <a:pt x="103" y="249"/>
                </a:lnTo>
                <a:lnTo>
                  <a:pt x="104" y="248"/>
                </a:lnTo>
                <a:lnTo>
                  <a:pt x="106" y="245"/>
                </a:lnTo>
                <a:lnTo>
                  <a:pt x="104" y="245"/>
                </a:lnTo>
                <a:close/>
                <a:moveTo>
                  <a:pt x="234" y="270"/>
                </a:moveTo>
                <a:lnTo>
                  <a:pt x="234" y="270"/>
                </a:lnTo>
                <a:lnTo>
                  <a:pt x="239" y="268"/>
                </a:lnTo>
                <a:lnTo>
                  <a:pt x="239" y="267"/>
                </a:lnTo>
                <a:lnTo>
                  <a:pt x="237" y="268"/>
                </a:lnTo>
                <a:lnTo>
                  <a:pt x="234" y="270"/>
                </a:lnTo>
                <a:close/>
                <a:moveTo>
                  <a:pt x="239" y="424"/>
                </a:moveTo>
                <a:lnTo>
                  <a:pt x="239" y="424"/>
                </a:lnTo>
                <a:lnTo>
                  <a:pt x="243" y="421"/>
                </a:lnTo>
                <a:lnTo>
                  <a:pt x="237" y="423"/>
                </a:lnTo>
                <a:lnTo>
                  <a:pt x="239" y="424"/>
                </a:lnTo>
                <a:close/>
                <a:moveTo>
                  <a:pt x="54" y="424"/>
                </a:moveTo>
                <a:lnTo>
                  <a:pt x="54" y="424"/>
                </a:lnTo>
                <a:lnTo>
                  <a:pt x="56" y="429"/>
                </a:lnTo>
                <a:lnTo>
                  <a:pt x="56" y="424"/>
                </a:lnTo>
                <a:lnTo>
                  <a:pt x="54" y="424"/>
                </a:lnTo>
                <a:close/>
                <a:moveTo>
                  <a:pt x="79" y="118"/>
                </a:moveTo>
                <a:lnTo>
                  <a:pt x="79" y="118"/>
                </a:lnTo>
                <a:lnTo>
                  <a:pt x="79" y="126"/>
                </a:lnTo>
                <a:lnTo>
                  <a:pt x="81" y="123"/>
                </a:lnTo>
                <a:lnTo>
                  <a:pt x="79" y="118"/>
                </a:lnTo>
                <a:close/>
                <a:moveTo>
                  <a:pt x="303" y="409"/>
                </a:moveTo>
                <a:lnTo>
                  <a:pt x="303" y="409"/>
                </a:lnTo>
                <a:lnTo>
                  <a:pt x="302" y="410"/>
                </a:lnTo>
                <a:lnTo>
                  <a:pt x="302" y="413"/>
                </a:lnTo>
                <a:lnTo>
                  <a:pt x="303" y="412"/>
                </a:lnTo>
                <a:lnTo>
                  <a:pt x="303" y="409"/>
                </a:lnTo>
                <a:close/>
                <a:moveTo>
                  <a:pt x="138" y="431"/>
                </a:moveTo>
                <a:lnTo>
                  <a:pt x="138" y="431"/>
                </a:lnTo>
                <a:lnTo>
                  <a:pt x="131" y="429"/>
                </a:lnTo>
                <a:lnTo>
                  <a:pt x="131" y="431"/>
                </a:lnTo>
                <a:lnTo>
                  <a:pt x="138" y="431"/>
                </a:lnTo>
                <a:close/>
                <a:moveTo>
                  <a:pt x="275" y="428"/>
                </a:moveTo>
                <a:lnTo>
                  <a:pt x="275" y="428"/>
                </a:lnTo>
                <a:lnTo>
                  <a:pt x="273" y="428"/>
                </a:lnTo>
                <a:lnTo>
                  <a:pt x="273" y="429"/>
                </a:lnTo>
                <a:lnTo>
                  <a:pt x="276" y="429"/>
                </a:lnTo>
                <a:lnTo>
                  <a:pt x="275" y="428"/>
                </a:lnTo>
                <a:close/>
                <a:moveTo>
                  <a:pt x="84" y="123"/>
                </a:moveTo>
                <a:lnTo>
                  <a:pt x="84" y="123"/>
                </a:lnTo>
                <a:lnTo>
                  <a:pt x="82" y="123"/>
                </a:lnTo>
                <a:lnTo>
                  <a:pt x="84" y="128"/>
                </a:lnTo>
                <a:lnTo>
                  <a:pt x="84" y="123"/>
                </a:lnTo>
                <a:close/>
                <a:moveTo>
                  <a:pt x="79" y="286"/>
                </a:moveTo>
                <a:lnTo>
                  <a:pt x="79" y="286"/>
                </a:lnTo>
                <a:lnTo>
                  <a:pt x="87" y="286"/>
                </a:lnTo>
                <a:lnTo>
                  <a:pt x="79" y="286"/>
                </a:lnTo>
                <a:close/>
                <a:moveTo>
                  <a:pt x="291" y="355"/>
                </a:moveTo>
                <a:lnTo>
                  <a:pt x="291" y="355"/>
                </a:lnTo>
                <a:lnTo>
                  <a:pt x="294" y="363"/>
                </a:lnTo>
                <a:lnTo>
                  <a:pt x="291" y="355"/>
                </a:lnTo>
                <a:close/>
                <a:moveTo>
                  <a:pt x="19" y="420"/>
                </a:moveTo>
                <a:lnTo>
                  <a:pt x="19" y="420"/>
                </a:lnTo>
                <a:lnTo>
                  <a:pt x="21" y="421"/>
                </a:lnTo>
                <a:lnTo>
                  <a:pt x="24" y="423"/>
                </a:lnTo>
                <a:lnTo>
                  <a:pt x="22" y="421"/>
                </a:lnTo>
                <a:lnTo>
                  <a:pt x="22" y="420"/>
                </a:lnTo>
                <a:lnTo>
                  <a:pt x="19" y="420"/>
                </a:lnTo>
                <a:close/>
                <a:moveTo>
                  <a:pt x="38" y="429"/>
                </a:moveTo>
                <a:lnTo>
                  <a:pt x="38" y="429"/>
                </a:lnTo>
                <a:lnTo>
                  <a:pt x="40" y="429"/>
                </a:lnTo>
                <a:lnTo>
                  <a:pt x="40" y="431"/>
                </a:lnTo>
                <a:lnTo>
                  <a:pt x="41" y="431"/>
                </a:lnTo>
                <a:lnTo>
                  <a:pt x="41" y="429"/>
                </a:lnTo>
                <a:lnTo>
                  <a:pt x="38" y="429"/>
                </a:lnTo>
                <a:close/>
                <a:moveTo>
                  <a:pt x="73" y="434"/>
                </a:moveTo>
                <a:lnTo>
                  <a:pt x="73" y="434"/>
                </a:lnTo>
                <a:lnTo>
                  <a:pt x="78" y="434"/>
                </a:lnTo>
                <a:lnTo>
                  <a:pt x="79" y="434"/>
                </a:lnTo>
                <a:lnTo>
                  <a:pt x="78" y="434"/>
                </a:lnTo>
                <a:lnTo>
                  <a:pt x="73" y="434"/>
                </a:lnTo>
                <a:close/>
                <a:moveTo>
                  <a:pt x="75" y="401"/>
                </a:moveTo>
                <a:lnTo>
                  <a:pt x="75" y="401"/>
                </a:lnTo>
                <a:lnTo>
                  <a:pt x="76" y="396"/>
                </a:lnTo>
                <a:lnTo>
                  <a:pt x="76" y="394"/>
                </a:lnTo>
                <a:lnTo>
                  <a:pt x="75" y="401"/>
                </a:lnTo>
                <a:close/>
                <a:moveTo>
                  <a:pt x="190" y="282"/>
                </a:moveTo>
                <a:lnTo>
                  <a:pt x="190" y="282"/>
                </a:lnTo>
                <a:lnTo>
                  <a:pt x="190" y="281"/>
                </a:lnTo>
                <a:lnTo>
                  <a:pt x="185" y="282"/>
                </a:lnTo>
                <a:lnTo>
                  <a:pt x="190" y="282"/>
                </a:lnTo>
                <a:close/>
                <a:moveTo>
                  <a:pt x="220" y="428"/>
                </a:moveTo>
                <a:lnTo>
                  <a:pt x="220" y="428"/>
                </a:lnTo>
                <a:lnTo>
                  <a:pt x="218" y="428"/>
                </a:lnTo>
                <a:lnTo>
                  <a:pt x="215" y="428"/>
                </a:lnTo>
                <a:lnTo>
                  <a:pt x="220" y="428"/>
                </a:lnTo>
                <a:close/>
                <a:moveTo>
                  <a:pt x="193" y="295"/>
                </a:moveTo>
                <a:lnTo>
                  <a:pt x="193" y="295"/>
                </a:lnTo>
                <a:lnTo>
                  <a:pt x="193" y="293"/>
                </a:lnTo>
                <a:lnTo>
                  <a:pt x="188" y="295"/>
                </a:lnTo>
                <a:lnTo>
                  <a:pt x="193" y="295"/>
                </a:lnTo>
                <a:close/>
                <a:moveTo>
                  <a:pt x="119" y="260"/>
                </a:moveTo>
                <a:lnTo>
                  <a:pt x="119" y="260"/>
                </a:lnTo>
                <a:lnTo>
                  <a:pt x="120" y="257"/>
                </a:lnTo>
                <a:lnTo>
                  <a:pt x="120" y="256"/>
                </a:lnTo>
                <a:lnTo>
                  <a:pt x="119" y="260"/>
                </a:lnTo>
                <a:close/>
                <a:moveTo>
                  <a:pt x="198" y="69"/>
                </a:moveTo>
                <a:lnTo>
                  <a:pt x="198" y="69"/>
                </a:lnTo>
                <a:lnTo>
                  <a:pt x="198" y="65"/>
                </a:lnTo>
                <a:lnTo>
                  <a:pt x="196" y="68"/>
                </a:lnTo>
                <a:lnTo>
                  <a:pt x="198" y="69"/>
                </a:lnTo>
                <a:close/>
                <a:moveTo>
                  <a:pt x="191" y="234"/>
                </a:moveTo>
                <a:lnTo>
                  <a:pt x="191" y="234"/>
                </a:lnTo>
                <a:lnTo>
                  <a:pt x="194" y="234"/>
                </a:lnTo>
                <a:lnTo>
                  <a:pt x="194" y="232"/>
                </a:lnTo>
                <a:lnTo>
                  <a:pt x="191" y="234"/>
                </a:lnTo>
                <a:close/>
                <a:moveTo>
                  <a:pt x="300" y="402"/>
                </a:moveTo>
                <a:lnTo>
                  <a:pt x="300" y="402"/>
                </a:lnTo>
                <a:lnTo>
                  <a:pt x="300" y="399"/>
                </a:lnTo>
                <a:lnTo>
                  <a:pt x="299" y="398"/>
                </a:lnTo>
                <a:lnTo>
                  <a:pt x="299" y="399"/>
                </a:lnTo>
                <a:lnTo>
                  <a:pt x="300" y="402"/>
                </a:lnTo>
                <a:close/>
                <a:moveTo>
                  <a:pt x="11" y="405"/>
                </a:moveTo>
                <a:lnTo>
                  <a:pt x="11" y="405"/>
                </a:lnTo>
                <a:lnTo>
                  <a:pt x="11" y="407"/>
                </a:lnTo>
                <a:lnTo>
                  <a:pt x="13" y="410"/>
                </a:lnTo>
                <a:lnTo>
                  <a:pt x="11" y="405"/>
                </a:lnTo>
                <a:close/>
                <a:moveTo>
                  <a:pt x="127" y="246"/>
                </a:moveTo>
                <a:lnTo>
                  <a:pt x="127" y="246"/>
                </a:lnTo>
                <a:lnTo>
                  <a:pt x="127" y="241"/>
                </a:lnTo>
                <a:lnTo>
                  <a:pt x="127" y="243"/>
                </a:lnTo>
                <a:lnTo>
                  <a:pt x="127" y="246"/>
                </a:lnTo>
                <a:close/>
                <a:moveTo>
                  <a:pt x="259" y="265"/>
                </a:moveTo>
                <a:lnTo>
                  <a:pt x="259" y="265"/>
                </a:lnTo>
                <a:lnTo>
                  <a:pt x="257" y="267"/>
                </a:lnTo>
                <a:lnTo>
                  <a:pt x="257" y="268"/>
                </a:lnTo>
                <a:lnTo>
                  <a:pt x="259" y="267"/>
                </a:lnTo>
                <a:lnTo>
                  <a:pt x="259" y="265"/>
                </a:lnTo>
                <a:close/>
                <a:moveTo>
                  <a:pt x="73" y="402"/>
                </a:moveTo>
                <a:lnTo>
                  <a:pt x="73" y="402"/>
                </a:lnTo>
                <a:lnTo>
                  <a:pt x="73" y="405"/>
                </a:lnTo>
                <a:lnTo>
                  <a:pt x="75" y="404"/>
                </a:lnTo>
                <a:lnTo>
                  <a:pt x="73" y="402"/>
                </a:lnTo>
                <a:close/>
                <a:moveTo>
                  <a:pt x="245" y="257"/>
                </a:moveTo>
                <a:lnTo>
                  <a:pt x="245" y="257"/>
                </a:lnTo>
                <a:lnTo>
                  <a:pt x="245" y="256"/>
                </a:lnTo>
                <a:lnTo>
                  <a:pt x="242" y="260"/>
                </a:lnTo>
                <a:lnTo>
                  <a:pt x="245" y="257"/>
                </a:lnTo>
                <a:close/>
                <a:moveTo>
                  <a:pt x="226" y="297"/>
                </a:moveTo>
                <a:lnTo>
                  <a:pt x="226" y="297"/>
                </a:lnTo>
                <a:lnTo>
                  <a:pt x="231" y="295"/>
                </a:lnTo>
                <a:lnTo>
                  <a:pt x="226" y="297"/>
                </a:lnTo>
                <a:close/>
                <a:moveTo>
                  <a:pt x="248" y="256"/>
                </a:moveTo>
                <a:lnTo>
                  <a:pt x="248" y="256"/>
                </a:lnTo>
                <a:lnTo>
                  <a:pt x="246" y="259"/>
                </a:lnTo>
                <a:lnTo>
                  <a:pt x="248" y="257"/>
                </a:lnTo>
                <a:lnTo>
                  <a:pt x="248" y="256"/>
                </a:lnTo>
                <a:close/>
                <a:moveTo>
                  <a:pt x="251" y="432"/>
                </a:moveTo>
                <a:lnTo>
                  <a:pt x="251" y="432"/>
                </a:lnTo>
                <a:lnTo>
                  <a:pt x="254" y="432"/>
                </a:lnTo>
                <a:lnTo>
                  <a:pt x="251" y="432"/>
                </a:lnTo>
                <a:close/>
                <a:moveTo>
                  <a:pt x="166" y="431"/>
                </a:moveTo>
                <a:lnTo>
                  <a:pt x="166" y="431"/>
                </a:lnTo>
                <a:lnTo>
                  <a:pt x="166" y="429"/>
                </a:lnTo>
                <a:lnTo>
                  <a:pt x="164" y="431"/>
                </a:lnTo>
                <a:lnTo>
                  <a:pt x="166" y="431"/>
                </a:lnTo>
                <a:close/>
                <a:moveTo>
                  <a:pt x="62" y="213"/>
                </a:moveTo>
                <a:lnTo>
                  <a:pt x="62" y="213"/>
                </a:lnTo>
                <a:lnTo>
                  <a:pt x="62" y="215"/>
                </a:lnTo>
                <a:lnTo>
                  <a:pt x="62" y="210"/>
                </a:lnTo>
                <a:lnTo>
                  <a:pt x="62" y="213"/>
                </a:lnTo>
                <a:close/>
                <a:moveTo>
                  <a:pt x="22" y="426"/>
                </a:moveTo>
                <a:lnTo>
                  <a:pt x="22" y="426"/>
                </a:lnTo>
                <a:lnTo>
                  <a:pt x="24" y="426"/>
                </a:lnTo>
                <a:lnTo>
                  <a:pt x="22" y="426"/>
                </a:lnTo>
                <a:close/>
                <a:moveTo>
                  <a:pt x="152" y="145"/>
                </a:moveTo>
                <a:lnTo>
                  <a:pt x="152" y="145"/>
                </a:lnTo>
                <a:lnTo>
                  <a:pt x="150" y="145"/>
                </a:lnTo>
                <a:lnTo>
                  <a:pt x="150" y="148"/>
                </a:lnTo>
                <a:lnTo>
                  <a:pt x="152" y="145"/>
                </a:lnTo>
                <a:close/>
                <a:moveTo>
                  <a:pt x="299" y="420"/>
                </a:moveTo>
                <a:lnTo>
                  <a:pt x="299" y="420"/>
                </a:lnTo>
                <a:lnTo>
                  <a:pt x="300" y="420"/>
                </a:lnTo>
                <a:lnTo>
                  <a:pt x="300" y="418"/>
                </a:lnTo>
                <a:lnTo>
                  <a:pt x="299" y="420"/>
                </a:lnTo>
                <a:close/>
                <a:moveTo>
                  <a:pt x="51" y="259"/>
                </a:moveTo>
                <a:lnTo>
                  <a:pt x="51" y="259"/>
                </a:lnTo>
                <a:lnTo>
                  <a:pt x="52" y="257"/>
                </a:lnTo>
                <a:lnTo>
                  <a:pt x="51" y="257"/>
                </a:lnTo>
                <a:lnTo>
                  <a:pt x="51" y="259"/>
                </a:lnTo>
                <a:close/>
                <a:moveTo>
                  <a:pt x="204" y="93"/>
                </a:moveTo>
                <a:lnTo>
                  <a:pt x="204" y="93"/>
                </a:lnTo>
                <a:lnTo>
                  <a:pt x="204" y="92"/>
                </a:lnTo>
                <a:lnTo>
                  <a:pt x="204" y="93"/>
                </a:lnTo>
                <a:close/>
                <a:moveTo>
                  <a:pt x="142" y="185"/>
                </a:moveTo>
                <a:lnTo>
                  <a:pt x="142" y="185"/>
                </a:lnTo>
                <a:lnTo>
                  <a:pt x="142" y="186"/>
                </a:lnTo>
                <a:lnTo>
                  <a:pt x="142" y="185"/>
                </a:lnTo>
                <a:close/>
                <a:moveTo>
                  <a:pt x="223" y="423"/>
                </a:moveTo>
                <a:lnTo>
                  <a:pt x="223" y="423"/>
                </a:lnTo>
                <a:lnTo>
                  <a:pt x="221" y="423"/>
                </a:lnTo>
                <a:lnTo>
                  <a:pt x="223" y="423"/>
                </a:lnTo>
                <a:close/>
                <a:moveTo>
                  <a:pt x="82" y="434"/>
                </a:moveTo>
                <a:lnTo>
                  <a:pt x="82" y="434"/>
                </a:lnTo>
                <a:lnTo>
                  <a:pt x="86" y="434"/>
                </a:lnTo>
                <a:lnTo>
                  <a:pt x="82" y="434"/>
                </a:lnTo>
                <a:close/>
                <a:moveTo>
                  <a:pt x="201" y="77"/>
                </a:moveTo>
                <a:lnTo>
                  <a:pt x="201" y="77"/>
                </a:lnTo>
                <a:lnTo>
                  <a:pt x="201" y="79"/>
                </a:lnTo>
                <a:lnTo>
                  <a:pt x="201" y="77"/>
                </a:lnTo>
                <a:close/>
                <a:moveTo>
                  <a:pt x="245" y="260"/>
                </a:moveTo>
                <a:lnTo>
                  <a:pt x="245" y="260"/>
                </a:lnTo>
                <a:close/>
                <a:moveTo>
                  <a:pt x="224" y="276"/>
                </a:moveTo>
                <a:lnTo>
                  <a:pt x="224" y="276"/>
                </a:lnTo>
                <a:lnTo>
                  <a:pt x="224" y="275"/>
                </a:lnTo>
                <a:lnTo>
                  <a:pt x="224" y="276"/>
                </a:lnTo>
                <a:close/>
                <a:moveTo>
                  <a:pt x="300" y="415"/>
                </a:moveTo>
                <a:lnTo>
                  <a:pt x="300" y="415"/>
                </a:lnTo>
                <a:lnTo>
                  <a:pt x="299" y="417"/>
                </a:lnTo>
                <a:lnTo>
                  <a:pt x="300" y="415"/>
                </a:lnTo>
                <a:close/>
                <a:moveTo>
                  <a:pt x="114" y="216"/>
                </a:moveTo>
                <a:lnTo>
                  <a:pt x="114" y="216"/>
                </a:lnTo>
                <a:lnTo>
                  <a:pt x="114" y="218"/>
                </a:lnTo>
                <a:lnTo>
                  <a:pt x="114" y="216"/>
                </a:lnTo>
                <a:close/>
                <a:moveTo>
                  <a:pt x="229" y="275"/>
                </a:moveTo>
                <a:lnTo>
                  <a:pt x="229" y="275"/>
                </a:lnTo>
                <a:lnTo>
                  <a:pt x="229" y="273"/>
                </a:lnTo>
                <a:lnTo>
                  <a:pt x="228" y="275"/>
                </a:lnTo>
                <a:lnTo>
                  <a:pt x="229" y="275"/>
                </a:lnTo>
                <a:close/>
                <a:moveTo>
                  <a:pt x="228" y="270"/>
                </a:moveTo>
                <a:lnTo>
                  <a:pt x="228" y="270"/>
                </a:lnTo>
                <a:lnTo>
                  <a:pt x="229" y="270"/>
                </a:lnTo>
                <a:lnTo>
                  <a:pt x="228" y="270"/>
                </a:lnTo>
                <a:close/>
                <a:moveTo>
                  <a:pt x="49" y="260"/>
                </a:moveTo>
                <a:lnTo>
                  <a:pt x="49" y="260"/>
                </a:lnTo>
                <a:lnTo>
                  <a:pt x="49" y="262"/>
                </a:lnTo>
                <a:lnTo>
                  <a:pt x="49" y="260"/>
                </a:lnTo>
                <a:close/>
                <a:moveTo>
                  <a:pt x="60" y="218"/>
                </a:moveTo>
                <a:lnTo>
                  <a:pt x="60" y="218"/>
                </a:lnTo>
                <a:close/>
              </a:path>
            </a:pathLst>
          </a:custGeom>
          <a:solidFill>
            <a:srgbClr val="CBCBCB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2" name="文本框 131"/>
          <p:cNvSpPr txBox="1"/>
          <p:nvPr/>
        </p:nvSpPr>
        <p:spPr>
          <a:xfrm>
            <a:off x="5219700" y="1474788"/>
            <a:ext cx="30511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defTabSz="1219200"/>
            <a:r>
              <a:rPr lang="zh-CN" altLang="en-US" sz="2400" b="1">
                <a:solidFill>
                  <a:srgbClr val="FFFF00"/>
                </a:solidFill>
                <a:latin typeface="方正华隶简体" panose="03000509000000000000" charset="-122"/>
                <a:ea typeface="方正华隶简体" panose="03000509000000000000" charset="-122"/>
              </a:rPr>
              <a:t>现代文阅读（</a:t>
            </a:r>
            <a:r>
              <a:rPr lang="en-US" altLang="zh-CN" sz="2400" b="1">
                <a:solidFill>
                  <a:srgbClr val="FFFF00"/>
                </a:solidFill>
                <a:latin typeface="方正华隶简体" panose="03000509000000000000" charset="-122"/>
                <a:ea typeface="方正华隶简体" panose="03000509000000000000" charset="-122"/>
              </a:rPr>
              <a:t>36</a:t>
            </a:r>
            <a:r>
              <a:rPr lang="zh-CN" altLang="en-US" sz="2400" b="1">
                <a:solidFill>
                  <a:srgbClr val="FFFF00"/>
                </a:solidFill>
                <a:latin typeface="方正华隶简体" panose="03000509000000000000" charset="-122"/>
                <a:ea typeface="方正华隶简体" panose="03000509000000000000" charset="-122"/>
              </a:rPr>
              <a:t>分）</a:t>
            </a:r>
            <a:endParaRPr lang="zh-CN" altLang="en-US" sz="2400" b="1">
              <a:solidFill>
                <a:srgbClr val="FFFF00"/>
              </a:solidFill>
              <a:latin typeface="方正华隶简体" panose="03000509000000000000" charset="-122"/>
              <a:ea typeface="方正华隶简体" panose="03000509000000000000" charset="-122"/>
            </a:endParaRPr>
          </a:p>
        </p:txBody>
      </p:sp>
      <p:sp>
        <p:nvSpPr>
          <p:cNvPr id="133" name="文本框 132"/>
          <p:cNvSpPr txBox="1"/>
          <p:nvPr/>
        </p:nvSpPr>
        <p:spPr>
          <a:xfrm>
            <a:off x="5219700" y="2176463"/>
            <a:ext cx="30511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defTabSz="1219200"/>
            <a:r>
              <a:rPr lang="zh-CN" altLang="en-US" sz="2400" b="1">
                <a:solidFill>
                  <a:srgbClr val="FFFF00"/>
                </a:solidFill>
                <a:latin typeface="方正华隶简体" panose="03000509000000000000" charset="-122"/>
                <a:ea typeface="方正华隶简体" panose="03000509000000000000" charset="-122"/>
              </a:rPr>
              <a:t>古代诗文阅读（</a:t>
            </a:r>
            <a:r>
              <a:rPr lang="en-US" altLang="zh-CN" sz="2400" b="1">
                <a:solidFill>
                  <a:srgbClr val="FFFF00"/>
                </a:solidFill>
                <a:latin typeface="方正华隶简体" panose="03000509000000000000" charset="-122"/>
                <a:ea typeface="方正华隶简体" panose="03000509000000000000" charset="-122"/>
              </a:rPr>
              <a:t>34</a:t>
            </a:r>
            <a:r>
              <a:rPr lang="zh-CN" altLang="en-US" sz="2400" b="1">
                <a:solidFill>
                  <a:srgbClr val="FFFF00"/>
                </a:solidFill>
                <a:latin typeface="方正华隶简体" panose="03000509000000000000" charset="-122"/>
                <a:ea typeface="方正华隶简体" panose="03000509000000000000" charset="-122"/>
              </a:rPr>
              <a:t>分）</a:t>
            </a:r>
            <a:endParaRPr lang="zh-CN" altLang="en-US" sz="2400" b="1">
              <a:solidFill>
                <a:srgbClr val="FFFF00"/>
              </a:solidFill>
              <a:latin typeface="方正华隶简体" panose="03000509000000000000" charset="-122"/>
              <a:ea typeface="方正华隶简体" panose="03000509000000000000" charset="-122"/>
            </a:endParaRPr>
          </a:p>
        </p:txBody>
      </p:sp>
      <p:sp>
        <p:nvSpPr>
          <p:cNvPr id="134" name="文本框 133"/>
          <p:cNvSpPr txBox="1"/>
          <p:nvPr/>
        </p:nvSpPr>
        <p:spPr>
          <a:xfrm>
            <a:off x="5219700" y="2955925"/>
            <a:ext cx="30511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defTabSz="1219200"/>
            <a:r>
              <a:rPr lang="zh-CN" altLang="en-US" sz="2400" b="1">
                <a:solidFill>
                  <a:srgbClr val="FFFF00"/>
                </a:solidFill>
                <a:latin typeface="方正华隶简体" panose="03000509000000000000" charset="-122"/>
                <a:ea typeface="方正华隶简体" panose="03000509000000000000" charset="-122"/>
              </a:rPr>
              <a:t>语言文字运用（20分）</a:t>
            </a:r>
            <a:endParaRPr lang="zh-CN" altLang="en-US" sz="2400" b="1">
              <a:solidFill>
                <a:srgbClr val="FFFF00"/>
              </a:solidFill>
              <a:latin typeface="方正华隶简体" panose="03000509000000000000" charset="-122"/>
              <a:ea typeface="方正华隶简体" panose="03000509000000000000" charset="-122"/>
            </a:endParaRPr>
          </a:p>
        </p:txBody>
      </p:sp>
      <p:sp>
        <p:nvSpPr>
          <p:cNvPr id="135" name="文本框 134"/>
          <p:cNvSpPr txBox="1"/>
          <p:nvPr/>
        </p:nvSpPr>
        <p:spPr>
          <a:xfrm>
            <a:off x="5219700" y="3714750"/>
            <a:ext cx="30511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defTabSz="1219200"/>
            <a:r>
              <a:rPr lang="zh-CN" altLang="en-US" sz="2400" b="1">
                <a:solidFill>
                  <a:srgbClr val="FFFF00"/>
                </a:solidFill>
                <a:latin typeface="方正华隶简体" panose="03000509000000000000" charset="-122"/>
                <a:ea typeface="方正华隶简体" panose="03000509000000000000" charset="-122"/>
              </a:rPr>
              <a:t>写作（60分）</a:t>
            </a:r>
            <a:endParaRPr lang="zh-CN" altLang="en-US" sz="2400" b="1">
              <a:solidFill>
                <a:srgbClr val="FFFF00"/>
              </a:solidFill>
              <a:latin typeface="方正华隶简体" panose="03000509000000000000" charset="-122"/>
              <a:ea typeface="方正华隶简体" panose="03000509000000000000" charset="-122"/>
            </a:endParaRPr>
          </a:p>
        </p:txBody>
      </p:sp>
      <p:pic>
        <p:nvPicPr>
          <p:cNvPr id="88088" name="图片 1" descr="mmexport15940056983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5038" y="2544763"/>
            <a:ext cx="3043237" cy="20685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4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2" grpId="0"/>
      <p:bldP spid="133" grpId="0"/>
      <p:bldP spid="134" grpId="0"/>
      <p:bldP spid="13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4385" name="标题 3073"/>
          <p:cNvSpPr>
            <a:spLocks noGrp="1"/>
          </p:cNvSpPr>
          <p:nvPr>
            <p:ph type="ctrTitle"/>
          </p:nvPr>
        </p:nvSpPr>
        <p:spPr>
          <a:xfrm>
            <a:off x="1009650" y="138113"/>
            <a:ext cx="7772400" cy="1470025"/>
          </a:xfrm>
        </p:spPr>
        <p:txBody>
          <a:bodyPr anchor="ctr"/>
          <a:lstStyle/>
          <a:p>
            <a:pPr defTabSz="914400">
              <a:buClrTx/>
              <a:buSzTx/>
              <a:buFontTx/>
            </a:pPr>
            <a:r>
              <a:rPr lang="zh-CN" altLang="en-US" sz="4400" b="1" kern="1200" baseline="0">
                <a:latin typeface="方正华隶简体" panose="03000509000000000000" charset="-122"/>
                <a:ea typeface="方正华隶简体" panose="03000509000000000000" charset="-122"/>
                <a:cs typeface="+mj-cs"/>
                <a:sym typeface="宋体" panose="02010600030101010101" pitchFamily="2" charset="-122"/>
              </a:rPr>
              <a:t>现代文阅读（</a:t>
            </a:r>
            <a:r>
              <a:rPr lang="en-US" altLang="zh-CN" sz="4400" b="1" kern="1200" baseline="0">
                <a:latin typeface="方正华隶简体" panose="03000509000000000000" charset="-122"/>
                <a:ea typeface="方正华隶简体" panose="03000509000000000000" charset="-122"/>
                <a:cs typeface="+mj-cs"/>
                <a:sym typeface="宋体" panose="02010600030101010101" pitchFamily="2" charset="-122"/>
              </a:rPr>
              <a:t>36</a:t>
            </a:r>
            <a:r>
              <a:rPr lang="zh-CN" altLang="en-US" sz="4400" b="1" kern="1200" baseline="0">
                <a:latin typeface="方正华隶简体" panose="03000509000000000000" charset="-122"/>
                <a:ea typeface="方正华隶简体" panose="03000509000000000000" charset="-122"/>
                <a:cs typeface="+mj-cs"/>
                <a:sym typeface="宋体" panose="02010600030101010101" pitchFamily="2" charset="-122"/>
              </a:rPr>
              <a:t>分）</a:t>
            </a:r>
            <a:endParaRPr lang="zh-CN" altLang="zh-CN" sz="4400" kern="1200" baseline="0">
              <a:latin typeface="Arial" panose="020b0604020202020204" pitchFamily="34" charset="0"/>
              <a:ea typeface="宋体" panose="02010600030101010101" pitchFamily="2" charset="-122"/>
              <a:cs typeface="+mj-cs"/>
            </a:endParaRPr>
          </a:p>
        </p:txBody>
      </p:sp>
      <p:sp>
        <p:nvSpPr>
          <p:cNvPr id="144386" name="副标题 3074"/>
          <p:cNvSpPr>
            <a:spLocks noGrp="1"/>
          </p:cNvSpPr>
          <p:nvPr>
            <p:ph type="subTitle" idx="1"/>
          </p:nvPr>
        </p:nvSpPr>
        <p:spPr>
          <a:xfrm>
            <a:off x="1371600" y="2616200"/>
            <a:ext cx="6400800" cy="1752600"/>
          </a:xfrm>
        </p:spPr>
        <p:txBody>
          <a:bodyPr anchor="t"/>
          <a:lstStyle/>
          <a:p>
            <a:pPr algn="l" defTabSz="914400">
              <a:lnSpc>
                <a:spcPct val="140000"/>
              </a:lnSpc>
              <a:buClrTx/>
              <a:buSzTx/>
              <a:buFontTx/>
            </a:pPr>
            <a:r>
              <a:rPr lang="zh-CN" altLang="zh-CN" sz="2400" b="1" kern="1200" baseline="0">
                <a:latin typeface="方正华隶简体" panose="03000509000000000000" charset="-122"/>
                <a:ea typeface="方正华隶简体" panose="03000509000000000000" charset="-122"/>
                <a:cs typeface="+mn-cs"/>
              </a:rPr>
              <a:t>（一）论述文本阅读（本题共3小题，9分）</a:t>
            </a:r>
            <a:endParaRPr lang="zh-CN" altLang="zh-CN" sz="2400" b="1" kern="1200" baseline="0">
              <a:latin typeface="方正华隶简体" panose="03000509000000000000" charset="-122"/>
              <a:ea typeface="方正华隶简体" panose="03000509000000000000" charset="-122"/>
              <a:cs typeface="+mn-cs"/>
            </a:endParaRPr>
          </a:p>
          <a:p>
            <a:pPr algn="l" defTabSz="914400">
              <a:lnSpc>
                <a:spcPct val="140000"/>
              </a:lnSpc>
              <a:buClrTx/>
              <a:buSzTx/>
              <a:buFontTx/>
            </a:pPr>
            <a:r>
              <a:rPr lang="zh-CN" altLang="zh-CN" sz="2400" b="1" kern="1200" baseline="0">
                <a:latin typeface="方正华隶简体" panose="03000509000000000000" charset="-122"/>
                <a:ea typeface="方正华隶简体" panose="03000509000000000000" charset="-122"/>
                <a:cs typeface="+mn-cs"/>
              </a:rPr>
              <a:t>（二）实用类文本阅读（本题共3小题，12分） </a:t>
            </a:r>
            <a:endParaRPr lang="zh-CN" altLang="zh-CN" sz="2400" b="1" kern="1200" baseline="0">
              <a:latin typeface="方正华隶简体" panose="03000509000000000000" charset="-122"/>
              <a:ea typeface="方正华隶简体" panose="03000509000000000000" charset="-122"/>
              <a:cs typeface="+mn-cs"/>
            </a:endParaRPr>
          </a:p>
          <a:p>
            <a:pPr algn="l" defTabSz="914400">
              <a:lnSpc>
                <a:spcPct val="140000"/>
              </a:lnSpc>
              <a:buClrTx/>
              <a:buSzTx/>
              <a:buFontTx/>
            </a:pPr>
            <a:r>
              <a:rPr lang="zh-CN" altLang="zh-CN" sz="2400" b="1" kern="1200" baseline="0">
                <a:solidFill>
                  <a:srgbClr val="FF0000"/>
                </a:solidFill>
                <a:latin typeface="方正华隶简体" panose="03000509000000000000" charset="-122"/>
                <a:ea typeface="方正华隶简体" panose="03000509000000000000" charset="-122"/>
                <a:cs typeface="+mn-cs"/>
              </a:rPr>
              <a:t>（三）文学类文本阅读（本题共3小题，15分）</a:t>
            </a:r>
            <a:endParaRPr lang="zh-CN" altLang="zh-CN" sz="2400" b="1" kern="1200" baseline="0">
              <a:solidFill>
                <a:srgbClr val="FF0000"/>
              </a:solidFill>
              <a:latin typeface="方正华隶简体" panose="03000509000000000000" charset="-122"/>
              <a:ea typeface="方正华隶简体" panose="03000509000000000000" charset="-122"/>
              <a:cs typeface="+mn-cs"/>
            </a:endParaRPr>
          </a:p>
        </p:txBody>
      </p:sp>
      <p:pic>
        <p:nvPicPr>
          <p:cNvPr id="144387" name="图片 1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582988" y="1439863"/>
            <a:ext cx="1978025" cy="1106487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16" name="组合 115"/>
          <p:cNvGrpSpPr/>
          <p:nvPr/>
        </p:nvGrpSpPr>
        <p:grpSpPr>
          <a:xfrm>
            <a:off x="717550" y="2616200"/>
            <a:ext cx="527050" cy="538163"/>
            <a:chOff x="5465763" y="3317875"/>
            <a:chExt cx="1511300" cy="1701801"/>
          </a:xfrm>
        </p:grpSpPr>
        <p:sp>
          <p:nvSpPr>
            <p:cNvPr id="18443" name="Freeform 7085"/>
            <p:cNvSpPr>
              <a:spLocks noEditPoints="1"/>
            </p:cNvSpPr>
            <p:nvPr/>
          </p:nvSpPr>
          <p:spPr bwMode="auto">
            <a:xfrm>
              <a:off x="5465763" y="3317875"/>
              <a:ext cx="1511300" cy="1400175"/>
            </a:xfrm>
            <a:custGeom>
              <a:gdLst>
                <a:gd name="T0" fmla="*/ 1292840950 w 952"/>
                <a:gd name="T1" fmla="*/ 204133450 h 882"/>
                <a:gd name="T2" fmla="*/ 1302921575 w 952"/>
                <a:gd name="T3" fmla="*/ 254536575 h 882"/>
                <a:gd name="T4" fmla="*/ 1711186888 w 952"/>
                <a:gd name="T5" fmla="*/ 65524063 h 882"/>
                <a:gd name="T6" fmla="*/ 1922880013 w 952"/>
                <a:gd name="T7" fmla="*/ 703124388 h 882"/>
                <a:gd name="T8" fmla="*/ 2144653763 w 952"/>
                <a:gd name="T9" fmla="*/ 355342825 h 882"/>
                <a:gd name="T10" fmla="*/ 1925399375 w 952"/>
                <a:gd name="T11" fmla="*/ 882054688 h 882"/>
                <a:gd name="T12" fmla="*/ 2147483646 w 952"/>
                <a:gd name="T13" fmla="*/ 776208125 h 882"/>
                <a:gd name="T14" fmla="*/ 2056447500 w 952"/>
                <a:gd name="T15" fmla="*/ 1156752513 h 882"/>
                <a:gd name="T16" fmla="*/ 2147483646 w 952"/>
                <a:gd name="T17" fmla="*/ 1353324700 h 882"/>
                <a:gd name="T18" fmla="*/ 2013605638 w 952"/>
                <a:gd name="T19" fmla="*/ 1617940313 h 882"/>
                <a:gd name="T20" fmla="*/ 1827114075 w 952"/>
                <a:gd name="T21" fmla="*/ 1791831888 h 882"/>
                <a:gd name="T22" fmla="*/ 1640622513 w 952"/>
                <a:gd name="T23" fmla="*/ 2003525013 h 882"/>
                <a:gd name="T24" fmla="*/ 1323082825 w 952"/>
                <a:gd name="T25" fmla="*/ 1761590013 h 882"/>
                <a:gd name="T26" fmla="*/ 1025704388 w 952"/>
                <a:gd name="T27" fmla="*/ 2056447500 h 882"/>
                <a:gd name="T28" fmla="*/ 768648450 w 952"/>
                <a:gd name="T29" fmla="*/ 1786791575 h 882"/>
                <a:gd name="T30" fmla="*/ 554434375 w 952"/>
                <a:gd name="T31" fmla="*/ 1806952825 h 882"/>
                <a:gd name="T32" fmla="*/ 254536575 w 952"/>
                <a:gd name="T33" fmla="*/ 1698585313 h 882"/>
                <a:gd name="T34" fmla="*/ 395665325 w 952"/>
                <a:gd name="T35" fmla="*/ 1214715313 h 882"/>
                <a:gd name="T36" fmla="*/ 70564375 w 952"/>
                <a:gd name="T37" fmla="*/ 1098788125 h 882"/>
                <a:gd name="T38" fmla="*/ 430947513 w 952"/>
                <a:gd name="T39" fmla="*/ 723285638 h 882"/>
                <a:gd name="T40" fmla="*/ 204133450 w 952"/>
                <a:gd name="T41" fmla="*/ 622479388 h 882"/>
                <a:gd name="T42" fmla="*/ 803930638 w 952"/>
                <a:gd name="T43" fmla="*/ 549394063 h 882"/>
                <a:gd name="T44" fmla="*/ 826611250 w 952"/>
                <a:gd name="T45" fmla="*/ 370463763 h 882"/>
                <a:gd name="T46" fmla="*/ 992941563 w 952"/>
                <a:gd name="T47" fmla="*/ 128528763 h 882"/>
                <a:gd name="T48" fmla="*/ 1640622513 w 952"/>
                <a:gd name="T49" fmla="*/ 435987825 h 882"/>
                <a:gd name="T50" fmla="*/ 1330642500 w 952"/>
                <a:gd name="T51" fmla="*/ 443547500 h 882"/>
                <a:gd name="T52" fmla="*/ 1280239375 w 952"/>
                <a:gd name="T53" fmla="*/ 612398763 h 882"/>
                <a:gd name="T54" fmla="*/ 791329063 w 952"/>
                <a:gd name="T55" fmla="*/ 612398763 h 882"/>
                <a:gd name="T56" fmla="*/ 1096268763 w 952"/>
                <a:gd name="T57" fmla="*/ 622479388 h 882"/>
                <a:gd name="T58" fmla="*/ 1491932500 w 952"/>
                <a:gd name="T59" fmla="*/ 670361563 h 882"/>
                <a:gd name="T60" fmla="*/ 1398687513 w 952"/>
                <a:gd name="T61" fmla="*/ 846772500 h 882"/>
                <a:gd name="T62" fmla="*/ 1529735638 w 952"/>
                <a:gd name="T63" fmla="*/ 680442188 h 882"/>
                <a:gd name="T64" fmla="*/ 1469251888 w 952"/>
                <a:gd name="T65" fmla="*/ 743446888 h 882"/>
                <a:gd name="T66" fmla="*/ 453628125 w 952"/>
                <a:gd name="T67" fmla="*/ 796369375 h 882"/>
                <a:gd name="T68" fmla="*/ 662801888 w 952"/>
                <a:gd name="T69" fmla="*/ 942538438 h 882"/>
                <a:gd name="T70" fmla="*/ 1615420950 w 952"/>
                <a:gd name="T71" fmla="*/ 1066026888 h 882"/>
                <a:gd name="T72" fmla="*/ 1083667188 w 952"/>
                <a:gd name="T73" fmla="*/ 854333763 h 882"/>
                <a:gd name="T74" fmla="*/ 1060986575 w 952"/>
                <a:gd name="T75" fmla="*/ 957659375 h 882"/>
                <a:gd name="T76" fmla="*/ 962699688 w 952"/>
                <a:gd name="T77" fmla="*/ 972780313 h 882"/>
                <a:gd name="T78" fmla="*/ 511592513 w 952"/>
                <a:gd name="T79" fmla="*/ 937498125 h 882"/>
                <a:gd name="T80" fmla="*/ 1391126250 w 952"/>
                <a:gd name="T81" fmla="*/ 980341575 h 882"/>
                <a:gd name="T82" fmla="*/ 1456650313 w 952"/>
                <a:gd name="T83" fmla="*/ 1050905950 h 882"/>
                <a:gd name="T84" fmla="*/ 1968242825 w 952"/>
                <a:gd name="T85" fmla="*/ 1076107513 h 882"/>
                <a:gd name="T86" fmla="*/ 1761590013 w 952"/>
                <a:gd name="T87" fmla="*/ 1081147825 h 882"/>
                <a:gd name="T88" fmla="*/ 1204634688 w 952"/>
                <a:gd name="T89" fmla="*/ 1131550950 h 882"/>
                <a:gd name="T90" fmla="*/ 1995963750 w 952"/>
                <a:gd name="T91" fmla="*/ 1139110625 h 882"/>
                <a:gd name="T92" fmla="*/ 834172513 w 952"/>
                <a:gd name="T93" fmla="*/ 1184473438 h 882"/>
                <a:gd name="T94" fmla="*/ 1418848763 w 952"/>
                <a:gd name="T95" fmla="*/ 1333163450 h 882"/>
                <a:gd name="T96" fmla="*/ 1454130950 w 952"/>
                <a:gd name="T97" fmla="*/ 1242437825 h 882"/>
                <a:gd name="T98" fmla="*/ 824091888 w 952"/>
                <a:gd name="T99" fmla="*/ 1260078125 h 882"/>
                <a:gd name="T100" fmla="*/ 574595625 w 952"/>
                <a:gd name="T101" fmla="*/ 1398687513 h 882"/>
                <a:gd name="T102" fmla="*/ 1706146575 w 952"/>
                <a:gd name="T103" fmla="*/ 1333163450 h 882"/>
                <a:gd name="T104" fmla="*/ 1728827188 w 952"/>
                <a:gd name="T105" fmla="*/ 1350803750 h 882"/>
                <a:gd name="T106" fmla="*/ 892135313 w 952"/>
                <a:gd name="T107" fmla="*/ 1431448750 h 882"/>
                <a:gd name="T108" fmla="*/ 1260078125 w 952"/>
                <a:gd name="T109" fmla="*/ 1572577500 h 882"/>
                <a:gd name="T110" fmla="*/ 1350803750 w 952"/>
                <a:gd name="T111" fmla="*/ 1537295313 h 882"/>
                <a:gd name="T112" fmla="*/ 1852315638 w 952"/>
                <a:gd name="T113" fmla="*/ 1544856575 h 882"/>
                <a:gd name="T114" fmla="*/ 819051575 w 952"/>
                <a:gd name="T115" fmla="*/ 1559977513 h 882"/>
                <a:gd name="T116" fmla="*/ 1930439688 w 952"/>
                <a:gd name="T117" fmla="*/ 1617940313 h 882"/>
                <a:gd name="T118" fmla="*/ 1726307825 w 952"/>
                <a:gd name="T119" fmla="*/ 1638101563 h 882"/>
                <a:gd name="T120" fmla="*/ 1557456563 w 952"/>
                <a:gd name="T121" fmla="*/ 1696065950 h 882"/>
                <a:gd name="T122" fmla="*/ 1088707500 w 952"/>
                <a:gd name="T123" fmla="*/ 1761590013 h 882"/>
                <a:gd name="T124" fmla="*/ 1204634688 w 952"/>
                <a:gd name="T125" fmla="*/ 2021165313 h 882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952" h="882">
                  <a:moveTo>
                    <a:pt x="438" y="58"/>
                  </a:moveTo>
                  <a:lnTo>
                    <a:pt x="438" y="58"/>
                  </a:lnTo>
                  <a:lnTo>
                    <a:pt x="443" y="63"/>
                  </a:lnTo>
                  <a:lnTo>
                    <a:pt x="450" y="66"/>
                  </a:lnTo>
                  <a:lnTo>
                    <a:pt x="456" y="69"/>
                  </a:lnTo>
                  <a:lnTo>
                    <a:pt x="461" y="74"/>
                  </a:lnTo>
                  <a:lnTo>
                    <a:pt x="461" y="75"/>
                  </a:lnTo>
                  <a:lnTo>
                    <a:pt x="459" y="75"/>
                  </a:lnTo>
                  <a:lnTo>
                    <a:pt x="458" y="77"/>
                  </a:lnTo>
                  <a:lnTo>
                    <a:pt x="447" y="74"/>
                  </a:lnTo>
                  <a:lnTo>
                    <a:pt x="438" y="71"/>
                  </a:lnTo>
                  <a:lnTo>
                    <a:pt x="427" y="67"/>
                  </a:lnTo>
                  <a:lnTo>
                    <a:pt x="417" y="64"/>
                  </a:lnTo>
                  <a:lnTo>
                    <a:pt x="423" y="67"/>
                  </a:lnTo>
                  <a:lnTo>
                    <a:pt x="430" y="71"/>
                  </a:lnTo>
                  <a:lnTo>
                    <a:pt x="438" y="74"/>
                  </a:lnTo>
                  <a:lnTo>
                    <a:pt x="446" y="78"/>
                  </a:lnTo>
                  <a:lnTo>
                    <a:pt x="461" y="84"/>
                  </a:lnTo>
                  <a:lnTo>
                    <a:pt x="475" y="93"/>
                  </a:lnTo>
                  <a:lnTo>
                    <a:pt x="472" y="95"/>
                  </a:lnTo>
                  <a:lnTo>
                    <a:pt x="468" y="96"/>
                  </a:lnTo>
                  <a:lnTo>
                    <a:pt x="461" y="95"/>
                  </a:lnTo>
                  <a:lnTo>
                    <a:pt x="446" y="89"/>
                  </a:lnTo>
                  <a:lnTo>
                    <a:pt x="455" y="95"/>
                  </a:lnTo>
                  <a:lnTo>
                    <a:pt x="465" y="101"/>
                  </a:lnTo>
                  <a:lnTo>
                    <a:pt x="488" y="113"/>
                  </a:lnTo>
                  <a:lnTo>
                    <a:pt x="487" y="116"/>
                  </a:lnTo>
                  <a:lnTo>
                    <a:pt x="484" y="116"/>
                  </a:lnTo>
                  <a:lnTo>
                    <a:pt x="479" y="115"/>
                  </a:lnTo>
                  <a:lnTo>
                    <a:pt x="473" y="112"/>
                  </a:lnTo>
                  <a:lnTo>
                    <a:pt x="470" y="110"/>
                  </a:lnTo>
                  <a:lnTo>
                    <a:pt x="467" y="110"/>
                  </a:lnTo>
                  <a:lnTo>
                    <a:pt x="465" y="109"/>
                  </a:lnTo>
                  <a:lnTo>
                    <a:pt x="464" y="107"/>
                  </a:lnTo>
                  <a:lnTo>
                    <a:pt x="462" y="106"/>
                  </a:lnTo>
                  <a:lnTo>
                    <a:pt x="420" y="90"/>
                  </a:lnTo>
                  <a:lnTo>
                    <a:pt x="397" y="81"/>
                  </a:lnTo>
                  <a:lnTo>
                    <a:pt x="372" y="74"/>
                  </a:lnTo>
                  <a:lnTo>
                    <a:pt x="383" y="81"/>
                  </a:lnTo>
                  <a:lnTo>
                    <a:pt x="394" y="87"/>
                  </a:lnTo>
                  <a:lnTo>
                    <a:pt x="418" y="98"/>
                  </a:lnTo>
                  <a:lnTo>
                    <a:pt x="444" y="110"/>
                  </a:lnTo>
                  <a:lnTo>
                    <a:pt x="468" y="121"/>
                  </a:lnTo>
                  <a:lnTo>
                    <a:pt x="482" y="125"/>
                  </a:lnTo>
                  <a:lnTo>
                    <a:pt x="488" y="128"/>
                  </a:lnTo>
                  <a:lnTo>
                    <a:pt x="493" y="133"/>
                  </a:lnTo>
                  <a:lnTo>
                    <a:pt x="485" y="133"/>
                  </a:lnTo>
                  <a:lnTo>
                    <a:pt x="478" y="131"/>
                  </a:lnTo>
                  <a:lnTo>
                    <a:pt x="462" y="124"/>
                  </a:lnTo>
                  <a:lnTo>
                    <a:pt x="456" y="122"/>
                  </a:lnTo>
                  <a:lnTo>
                    <a:pt x="453" y="122"/>
                  </a:lnTo>
                  <a:lnTo>
                    <a:pt x="450" y="119"/>
                  </a:lnTo>
                  <a:lnTo>
                    <a:pt x="443" y="119"/>
                  </a:lnTo>
                  <a:lnTo>
                    <a:pt x="436" y="116"/>
                  </a:lnTo>
                  <a:lnTo>
                    <a:pt x="430" y="115"/>
                  </a:lnTo>
                  <a:lnTo>
                    <a:pt x="424" y="113"/>
                  </a:lnTo>
                  <a:lnTo>
                    <a:pt x="455" y="128"/>
                  </a:lnTo>
                  <a:lnTo>
                    <a:pt x="485" y="144"/>
                  </a:lnTo>
                  <a:lnTo>
                    <a:pt x="484" y="147"/>
                  </a:lnTo>
                  <a:lnTo>
                    <a:pt x="482" y="147"/>
                  </a:lnTo>
                  <a:lnTo>
                    <a:pt x="476" y="147"/>
                  </a:lnTo>
                  <a:lnTo>
                    <a:pt x="464" y="144"/>
                  </a:lnTo>
                  <a:lnTo>
                    <a:pt x="472" y="148"/>
                  </a:lnTo>
                  <a:lnTo>
                    <a:pt x="476" y="151"/>
                  </a:lnTo>
                  <a:lnTo>
                    <a:pt x="482" y="153"/>
                  </a:lnTo>
                  <a:lnTo>
                    <a:pt x="504" y="164"/>
                  </a:lnTo>
                  <a:lnTo>
                    <a:pt x="526" y="176"/>
                  </a:lnTo>
                  <a:lnTo>
                    <a:pt x="525" y="173"/>
                  </a:lnTo>
                  <a:lnTo>
                    <a:pt x="522" y="171"/>
                  </a:lnTo>
                  <a:lnTo>
                    <a:pt x="516" y="168"/>
                  </a:lnTo>
                  <a:lnTo>
                    <a:pt x="507" y="162"/>
                  </a:lnTo>
                  <a:lnTo>
                    <a:pt x="499" y="159"/>
                  </a:lnTo>
                  <a:lnTo>
                    <a:pt x="496" y="156"/>
                  </a:lnTo>
                  <a:lnTo>
                    <a:pt x="496" y="153"/>
                  </a:lnTo>
                  <a:lnTo>
                    <a:pt x="504" y="154"/>
                  </a:lnTo>
                  <a:lnTo>
                    <a:pt x="513" y="156"/>
                  </a:lnTo>
                  <a:lnTo>
                    <a:pt x="528" y="164"/>
                  </a:lnTo>
                  <a:lnTo>
                    <a:pt x="542" y="171"/>
                  </a:lnTo>
                  <a:lnTo>
                    <a:pt x="557" y="177"/>
                  </a:lnTo>
                  <a:lnTo>
                    <a:pt x="572" y="186"/>
                  </a:lnTo>
                  <a:lnTo>
                    <a:pt x="590" y="194"/>
                  </a:lnTo>
                  <a:lnTo>
                    <a:pt x="589" y="192"/>
                  </a:lnTo>
                  <a:lnTo>
                    <a:pt x="586" y="191"/>
                  </a:lnTo>
                  <a:lnTo>
                    <a:pt x="580" y="188"/>
                  </a:lnTo>
                  <a:lnTo>
                    <a:pt x="578" y="185"/>
                  </a:lnTo>
                  <a:lnTo>
                    <a:pt x="577" y="183"/>
                  </a:lnTo>
                  <a:lnTo>
                    <a:pt x="572" y="183"/>
                  </a:lnTo>
                  <a:lnTo>
                    <a:pt x="569" y="182"/>
                  </a:lnTo>
                  <a:lnTo>
                    <a:pt x="568" y="179"/>
                  </a:lnTo>
                  <a:lnTo>
                    <a:pt x="568" y="180"/>
                  </a:lnTo>
                  <a:lnTo>
                    <a:pt x="560" y="174"/>
                  </a:lnTo>
                  <a:lnTo>
                    <a:pt x="551" y="170"/>
                  </a:lnTo>
                  <a:lnTo>
                    <a:pt x="532" y="160"/>
                  </a:lnTo>
                  <a:lnTo>
                    <a:pt x="529" y="157"/>
                  </a:lnTo>
                  <a:lnTo>
                    <a:pt x="525" y="154"/>
                  </a:lnTo>
                  <a:lnTo>
                    <a:pt x="513" y="150"/>
                  </a:lnTo>
                  <a:lnTo>
                    <a:pt x="508" y="148"/>
                  </a:lnTo>
                  <a:lnTo>
                    <a:pt x="502" y="145"/>
                  </a:lnTo>
                  <a:lnTo>
                    <a:pt x="499" y="142"/>
                  </a:lnTo>
                  <a:lnTo>
                    <a:pt x="497" y="138"/>
                  </a:lnTo>
                  <a:lnTo>
                    <a:pt x="508" y="139"/>
                  </a:lnTo>
                  <a:lnTo>
                    <a:pt x="519" y="145"/>
                  </a:lnTo>
                  <a:lnTo>
                    <a:pt x="529" y="150"/>
                  </a:lnTo>
                  <a:lnTo>
                    <a:pt x="540" y="154"/>
                  </a:lnTo>
                  <a:lnTo>
                    <a:pt x="539" y="150"/>
                  </a:lnTo>
                  <a:lnTo>
                    <a:pt x="536" y="147"/>
                  </a:lnTo>
                  <a:lnTo>
                    <a:pt x="528" y="139"/>
                  </a:lnTo>
                  <a:lnTo>
                    <a:pt x="525" y="135"/>
                  </a:lnTo>
                  <a:lnTo>
                    <a:pt x="523" y="131"/>
                  </a:lnTo>
                  <a:lnTo>
                    <a:pt x="522" y="127"/>
                  </a:lnTo>
                  <a:lnTo>
                    <a:pt x="523" y="121"/>
                  </a:lnTo>
                  <a:lnTo>
                    <a:pt x="516" y="110"/>
                  </a:lnTo>
                  <a:lnTo>
                    <a:pt x="513" y="104"/>
                  </a:lnTo>
                  <a:lnTo>
                    <a:pt x="511" y="98"/>
                  </a:lnTo>
                  <a:lnTo>
                    <a:pt x="513" y="96"/>
                  </a:lnTo>
                  <a:lnTo>
                    <a:pt x="516" y="95"/>
                  </a:lnTo>
                  <a:lnTo>
                    <a:pt x="522" y="96"/>
                  </a:lnTo>
                  <a:lnTo>
                    <a:pt x="520" y="93"/>
                  </a:lnTo>
                  <a:lnTo>
                    <a:pt x="517" y="90"/>
                  </a:lnTo>
                  <a:lnTo>
                    <a:pt x="514" y="86"/>
                  </a:lnTo>
                  <a:lnTo>
                    <a:pt x="513" y="81"/>
                  </a:lnTo>
                  <a:lnTo>
                    <a:pt x="517" y="80"/>
                  </a:lnTo>
                  <a:lnTo>
                    <a:pt x="520" y="80"/>
                  </a:lnTo>
                  <a:lnTo>
                    <a:pt x="525" y="83"/>
                  </a:lnTo>
                  <a:lnTo>
                    <a:pt x="522" y="78"/>
                  </a:lnTo>
                  <a:lnTo>
                    <a:pt x="520" y="77"/>
                  </a:lnTo>
                  <a:lnTo>
                    <a:pt x="520" y="72"/>
                  </a:lnTo>
                  <a:lnTo>
                    <a:pt x="525" y="72"/>
                  </a:lnTo>
                  <a:lnTo>
                    <a:pt x="526" y="74"/>
                  </a:lnTo>
                  <a:lnTo>
                    <a:pt x="532" y="77"/>
                  </a:lnTo>
                  <a:lnTo>
                    <a:pt x="529" y="74"/>
                  </a:lnTo>
                  <a:lnTo>
                    <a:pt x="525" y="69"/>
                  </a:lnTo>
                  <a:lnTo>
                    <a:pt x="522" y="64"/>
                  </a:lnTo>
                  <a:lnTo>
                    <a:pt x="519" y="60"/>
                  </a:lnTo>
                  <a:lnTo>
                    <a:pt x="519" y="58"/>
                  </a:lnTo>
                  <a:lnTo>
                    <a:pt x="520" y="58"/>
                  </a:lnTo>
                  <a:lnTo>
                    <a:pt x="523" y="58"/>
                  </a:lnTo>
                  <a:lnTo>
                    <a:pt x="517" y="52"/>
                  </a:lnTo>
                  <a:lnTo>
                    <a:pt x="516" y="49"/>
                  </a:lnTo>
                  <a:lnTo>
                    <a:pt x="514" y="45"/>
                  </a:lnTo>
                  <a:lnTo>
                    <a:pt x="516" y="43"/>
                  </a:lnTo>
                  <a:lnTo>
                    <a:pt x="517" y="43"/>
                  </a:lnTo>
                  <a:lnTo>
                    <a:pt x="517" y="38"/>
                  </a:lnTo>
                  <a:lnTo>
                    <a:pt x="517" y="35"/>
                  </a:lnTo>
                  <a:lnTo>
                    <a:pt x="522" y="35"/>
                  </a:lnTo>
                  <a:lnTo>
                    <a:pt x="526" y="37"/>
                  </a:lnTo>
                  <a:lnTo>
                    <a:pt x="534" y="42"/>
                  </a:lnTo>
                  <a:lnTo>
                    <a:pt x="542" y="48"/>
                  </a:lnTo>
                  <a:lnTo>
                    <a:pt x="551" y="52"/>
                  </a:lnTo>
                  <a:lnTo>
                    <a:pt x="546" y="48"/>
                  </a:lnTo>
                  <a:lnTo>
                    <a:pt x="542" y="43"/>
                  </a:lnTo>
                  <a:lnTo>
                    <a:pt x="532" y="35"/>
                  </a:lnTo>
                  <a:lnTo>
                    <a:pt x="525" y="28"/>
                  </a:lnTo>
                  <a:lnTo>
                    <a:pt x="522" y="23"/>
                  </a:lnTo>
                  <a:lnTo>
                    <a:pt x="520" y="17"/>
                  </a:lnTo>
                  <a:lnTo>
                    <a:pt x="525" y="17"/>
                  </a:lnTo>
                  <a:lnTo>
                    <a:pt x="529" y="19"/>
                  </a:lnTo>
                  <a:lnTo>
                    <a:pt x="536" y="23"/>
                  </a:lnTo>
                  <a:lnTo>
                    <a:pt x="543" y="29"/>
                  </a:lnTo>
                  <a:lnTo>
                    <a:pt x="551" y="34"/>
                  </a:lnTo>
                  <a:lnTo>
                    <a:pt x="545" y="28"/>
                  </a:lnTo>
                  <a:lnTo>
                    <a:pt x="537" y="22"/>
                  </a:lnTo>
                  <a:lnTo>
                    <a:pt x="531" y="16"/>
                  </a:lnTo>
                  <a:lnTo>
                    <a:pt x="529" y="11"/>
                  </a:lnTo>
                  <a:lnTo>
                    <a:pt x="528" y="6"/>
                  </a:lnTo>
                  <a:lnTo>
                    <a:pt x="536" y="6"/>
                  </a:lnTo>
                  <a:lnTo>
                    <a:pt x="542" y="8"/>
                  </a:lnTo>
                  <a:lnTo>
                    <a:pt x="548" y="11"/>
                  </a:lnTo>
                  <a:lnTo>
                    <a:pt x="552" y="14"/>
                  </a:lnTo>
                  <a:lnTo>
                    <a:pt x="561" y="22"/>
                  </a:lnTo>
                  <a:lnTo>
                    <a:pt x="569" y="29"/>
                  </a:lnTo>
                  <a:lnTo>
                    <a:pt x="569" y="32"/>
                  </a:lnTo>
                  <a:lnTo>
                    <a:pt x="569" y="35"/>
                  </a:lnTo>
                  <a:lnTo>
                    <a:pt x="571" y="38"/>
                  </a:lnTo>
                  <a:lnTo>
                    <a:pt x="568" y="42"/>
                  </a:lnTo>
                  <a:lnTo>
                    <a:pt x="572" y="46"/>
                  </a:lnTo>
                  <a:lnTo>
                    <a:pt x="577" y="51"/>
                  </a:lnTo>
                  <a:lnTo>
                    <a:pt x="577" y="52"/>
                  </a:lnTo>
                  <a:lnTo>
                    <a:pt x="575" y="52"/>
                  </a:lnTo>
                  <a:lnTo>
                    <a:pt x="575" y="54"/>
                  </a:lnTo>
                  <a:lnTo>
                    <a:pt x="575" y="55"/>
                  </a:lnTo>
                  <a:lnTo>
                    <a:pt x="566" y="52"/>
                  </a:lnTo>
                  <a:lnTo>
                    <a:pt x="560" y="48"/>
                  </a:lnTo>
                  <a:lnTo>
                    <a:pt x="548" y="40"/>
                  </a:lnTo>
                  <a:lnTo>
                    <a:pt x="554" y="48"/>
                  </a:lnTo>
                  <a:lnTo>
                    <a:pt x="563" y="55"/>
                  </a:lnTo>
                  <a:lnTo>
                    <a:pt x="571" y="63"/>
                  </a:lnTo>
                  <a:lnTo>
                    <a:pt x="578" y="72"/>
                  </a:lnTo>
                  <a:lnTo>
                    <a:pt x="578" y="74"/>
                  </a:lnTo>
                  <a:lnTo>
                    <a:pt x="577" y="74"/>
                  </a:lnTo>
                  <a:lnTo>
                    <a:pt x="577" y="75"/>
                  </a:lnTo>
                  <a:lnTo>
                    <a:pt x="572" y="75"/>
                  </a:lnTo>
                  <a:lnTo>
                    <a:pt x="569" y="74"/>
                  </a:lnTo>
                  <a:lnTo>
                    <a:pt x="565" y="71"/>
                  </a:lnTo>
                  <a:lnTo>
                    <a:pt x="560" y="66"/>
                  </a:lnTo>
                  <a:lnTo>
                    <a:pt x="554" y="64"/>
                  </a:lnTo>
                  <a:lnTo>
                    <a:pt x="546" y="58"/>
                  </a:lnTo>
                  <a:lnTo>
                    <a:pt x="539" y="52"/>
                  </a:lnTo>
                  <a:lnTo>
                    <a:pt x="548" y="61"/>
                  </a:lnTo>
                  <a:lnTo>
                    <a:pt x="557" y="71"/>
                  </a:lnTo>
                  <a:lnTo>
                    <a:pt x="578" y="89"/>
                  </a:lnTo>
                  <a:lnTo>
                    <a:pt x="578" y="90"/>
                  </a:lnTo>
                  <a:lnTo>
                    <a:pt x="577" y="92"/>
                  </a:lnTo>
                  <a:lnTo>
                    <a:pt x="575" y="93"/>
                  </a:lnTo>
                  <a:lnTo>
                    <a:pt x="580" y="98"/>
                  </a:lnTo>
                  <a:lnTo>
                    <a:pt x="587" y="103"/>
                  </a:lnTo>
                  <a:lnTo>
                    <a:pt x="592" y="109"/>
                  </a:lnTo>
                  <a:lnTo>
                    <a:pt x="593" y="112"/>
                  </a:lnTo>
                  <a:lnTo>
                    <a:pt x="592" y="116"/>
                  </a:lnTo>
                  <a:lnTo>
                    <a:pt x="587" y="116"/>
                  </a:lnTo>
                  <a:lnTo>
                    <a:pt x="583" y="115"/>
                  </a:lnTo>
                  <a:lnTo>
                    <a:pt x="574" y="109"/>
                  </a:lnTo>
                  <a:lnTo>
                    <a:pt x="566" y="104"/>
                  </a:lnTo>
                  <a:lnTo>
                    <a:pt x="557" y="99"/>
                  </a:lnTo>
                  <a:lnTo>
                    <a:pt x="560" y="104"/>
                  </a:lnTo>
                  <a:lnTo>
                    <a:pt x="565" y="107"/>
                  </a:lnTo>
                  <a:lnTo>
                    <a:pt x="571" y="112"/>
                  </a:lnTo>
                  <a:lnTo>
                    <a:pt x="575" y="118"/>
                  </a:lnTo>
                  <a:lnTo>
                    <a:pt x="583" y="122"/>
                  </a:lnTo>
                  <a:lnTo>
                    <a:pt x="590" y="130"/>
                  </a:lnTo>
                  <a:lnTo>
                    <a:pt x="600" y="136"/>
                  </a:lnTo>
                  <a:lnTo>
                    <a:pt x="603" y="139"/>
                  </a:lnTo>
                  <a:lnTo>
                    <a:pt x="606" y="144"/>
                  </a:lnTo>
                  <a:lnTo>
                    <a:pt x="603" y="145"/>
                  </a:lnTo>
                  <a:lnTo>
                    <a:pt x="600" y="145"/>
                  </a:lnTo>
                  <a:lnTo>
                    <a:pt x="593" y="142"/>
                  </a:lnTo>
                  <a:lnTo>
                    <a:pt x="586" y="133"/>
                  </a:lnTo>
                  <a:lnTo>
                    <a:pt x="574" y="127"/>
                  </a:lnTo>
                  <a:lnTo>
                    <a:pt x="569" y="122"/>
                  </a:lnTo>
                  <a:lnTo>
                    <a:pt x="565" y="118"/>
                  </a:lnTo>
                  <a:lnTo>
                    <a:pt x="555" y="112"/>
                  </a:lnTo>
                  <a:lnTo>
                    <a:pt x="548" y="106"/>
                  </a:lnTo>
                  <a:lnTo>
                    <a:pt x="531" y="93"/>
                  </a:lnTo>
                  <a:lnTo>
                    <a:pt x="545" y="109"/>
                  </a:lnTo>
                  <a:lnTo>
                    <a:pt x="561" y="121"/>
                  </a:lnTo>
                  <a:lnTo>
                    <a:pt x="578" y="133"/>
                  </a:lnTo>
                  <a:lnTo>
                    <a:pt x="593" y="147"/>
                  </a:lnTo>
                  <a:lnTo>
                    <a:pt x="592" y="151"/>
                  </a:lnTo>
                  <a:lnTo>
                    <a:pt x="572" y="139"/>
                  </a:lnTo>
                  <a:lnTo>
                    <a:pt x="555" y="125"/>
                  </a:lnTo>
                  <a:lnTo>
                    <a:pt x="537" y="112"/>
                  </a:lnTo>
                  <a:lnTo>
                    <a:pt x="528" y="106"/>
                  </a:lnTo>
                  <a:lnTo>
                    <a:pt x="517" y="101"/>
                  </a:lnTo>
                  <a:lnTo>
                    <a:pt x="523" y="112"/>
                  </a:lnTo>
                  <a:lnTo>
                    <a:pt x="526" y="116"/>
                  </a:lnTo>
                  <a:lnTo>
                    <a:pt x="531" y="119"/>
                  </a:lnTo>
                  <a:lnTo>
                    <a:pt x="537" y="124"/>
                  </a:lnTo>
                  <a:lnTo>
                    <a:pt x="543" y="125"/>
                  </a:lnTo>
                  <a:lnTo>
                    <a:pt x="561" y="138"/>
                  </a:lnTo>
                  <a:lnTo>
                    <a:pt x="569" y="145"/>
                  </a:lnTo>
                  <a:lnTo>
                    <a:pt x="577" y="153"/>
                  </a:lnTo>
                  <a:lnTo>
                    <a:pt x="581" y="159"/>
                  </a:lnTo>
                  <a:lnTo>
                    <a:pt x="583" y="162"/>
                  </a:lnTo>
                  <a:lnTo>
                    <a:pt x="581" y="165"/>
                  </a:lnTo>
                  <a:lnTo>
                    <a:pt x="577" y="164"/>
                  </a:lnTo>
                  <a:lnTo>
                    <a:pt x="574" y="162"/>
                  </a:lnTo>
                  <a:lnTo>
                    <a:pt x="566" y="157"/>
                  </a:lnTo>
                  <a:lnTo>
                    <a:pt x="549" y="144"/>
                  </a:lnTo>
                  <a:lnTo>
                    <a:pt x="531" y="128"/>
                  </a:lnTo>
                  <a:lnTo>
                    <a:pt x="532" y="131"/>
                  </a:lnTo>
                  <a:lnTo>
                    <a:pt x="534" y="135"/>
                  </a:lnTo>
                  <a:lnTo>
                    <a:pt x="537" y="138"/>
                  </a:lnTo>
                  <a:lnTo>
                    <a:pt x="539" y="141"/>
                  </a:lnTo>
                  <a:lnTo>
                    <a:pt x="554" y="159"/>
                  </a:lnTo>
                  <a:lnTo>
                    <a:pt x="563" y="168"/>
                  </a:lnTo>
                  <a:lnTo>
                    <a:pt x="574" y="174"/>
                  </a:lnTo>
                  <a:lnTo>
                    <a:pt x="583" y="179"/>
                  </a:lnTo>
                  <a:lnTo>
                    <a:pt x="592" y="183"/>
                  </a:lnTo>
                  <a:lnTo>
                    <a:pt x="601" y="189"/>
                  </a:lnTo>
                  <a:lnTo>
                    <a:pt x="612" y="194"/>
                  </a:lnTo>
                  <a:lnTo>
                    <a:pt x="610" y="192"/>
                  </a:lnTo>
                  <a:lnTo>
                    <a:pt x="609" y="189"/>
                  </a:lnTo>
                  <a:lnTo>
                    <a:pt x="607" y="186"/>
                  </a:lnTo>
                  <a:lnTo>
                    <a:pt x="607" y="183"/>
                  </a:lnTo>
                  <a:lnTo>
                    <a:pt x="612" y="183"/>
                  </a:lnTo>
                  <a:lnTo>
                    <a:pt x="616" y="185"/>
                  </a:lnTo>
                  <a:lnTo>
                    <a:pt x="622" y="189"/>
                  </a:lnTo>
                  <a:lnTo>
                    <a:pt x="630" y="196"/>
                  </a:lnTo>
                  <a:lnTo>
                    <a:pt x="638" y="200"/>
                  </a:lnTo>
                  <a:lnTo>
                    <a:pt x="635" y="196"/>
                  </a:lnTo>
                  <a:lnTo>
                    <a:pt x="632" y="191"/>
                  </a:lnTo>
                  <a:lnTo>
                    <a:pt x="622" y="183"/>
                  </a:lnTo>
                  <a:lnTo>
                    <a:pt x="612" y="177"/>
                  </a:lnTo>
                  <a:lnTo>
                    <a:pt x="609" y="173"/>
                  </a:lnTo>
                  <a:lnTo>
                    <a:pt x="607" y="167"/>
                  </a:lnTo>
                  <a:lnTo>
                    <a:pt x="613" y="167"/>
                  </a:lnTo>
                  <a:lnTo>
                    <a:pt x="619" y="167"/>
                  </a:lnTo>
                  <a:lnTo>
                    <a:pt x="621" y="164"/>
                  </a:lnTo>
                  <a:lnTo>
                    <a:pt x="622" y="160"/>
                  </a:lnTo>
                  <a:lnTo>
                    <a:pt x="630" y="160"/>
                  </a:lnTo>
                  <a:lnTo>
                    <a:pt x="633" y="160"/>
                  </a:lnTo>
                  <a:lnTo>
                    <a:pt x="636" y="162"/>
                  </a:lnTo>
                  <a:lnTo>
                    <a:pt x="633" y="156"/>
                  </a:lnTo>
                  <a:lnTo>
                    <a:pt x="630" y="151"/>
                  </a:lnTo>
                  <a:lnTo>
                    <a:pt x="627" y="147"/>
                  </a:lnTo>
                  <a:lnTo>
                    <a:pt x="627" y="139"/>
                  </a:lnTo>
                  <a:lnTo>
                    <a:pt x="632" y="139"/>
                  </a:lnTo>
                  <a:lnTo>
                    <a:pt x="635" y="139"/>
                  </a:lnTo>
                  <a:lnTo>
                    <a:pt x="641" y="142"/>
                  </a:lnTo>
                  <a:lnTo>
                    <a:pt x="636" y="136"/>
                  </a:lnTo>
                  <a:lnTo>
                    <a:pt x="635" y="130"/>
                  </a:lnTo>
                  <a:lnTo>
                    <a:pt x="635" y="128"/>
                  </a:lnTo>
                  <a:lnTo>
                    <a:pt x="636" y="125"/>
                  </a:lnTo>
                  <a:lnTo>
                    <a:pt x="641" y="127"/>
                  </a:lnTo>
                  <a:lnTo>
                    <a:pt x="642" y="128"/>
                  </a:lnTo>
                  <a:lnTo>
                    <a:pt x="638" y="121"/>
                  </a:lnTo>
                  <a:lnTo>
                    <a:pt x="636" y="116"/>
                  </a:lnTo>
                  <a:lnTo>
                    <a:pt x="635" y="112"/>
                  </a:lnTo>
                  <a:lnTo>
                    <a:pt x="641" y="112"/>
                  </a:lnTo>
                  <a:lnTo>
                    <a:pt x="645" y="113"/>
                  </a:lnTo>
                  <a:lnTo>
                    <a:pt x="648" y="115"/>
                  </a:lnTo>
                  <a:lnTo>
                    <a:pt x="653" y="118"/>
                  </a:lnTo>
                  <a:lnTo>
                    <a:pt x="659" y="125"/>
                  </a:lnTo>
                  <a:lnTo>
                    <a:pt x="667" y="130"/>
                  </a:lnTo>
                  <a:lnTo>
                    <a:pt x="661" y="122"/>
                  </a:lnTo>
                  <a:lnTo>
                    <a:pt x="654" y="115"/>
                  </a:lnTo>
                  <a:lnTo>
                    <a:pt x="647" y="107"/>
                  </a:lnTo>
                  <a:lnTo>
                    <a:pt x="644" y="103"/>
                  </a:lnTo>
                  <a:lnTo>
                    <a:pt x="642" y="96"/>
                  </a:lnTo>
                  <a:lnTo>
                    <a:pt x="647" y="96"/>
                  </a:lnTo>
                  <a:lnTo>
                    <a:pt x="650" y="98"/>
                  </a:lnTo>
                  <a:lnTo>
                    <a:pt x="650" y="96"/>
                  </a:lnTo>
                  <a:lnTo>
                    <a:pt x="650" y="93"/>
                  </a:lnTo>
                  <a:lnTo>
                    <a:pt x="648" y="92"/>
                  </a:lnTo>
                  <a:lnTo>
                    <a:pt x="648" y="89"/>
                  </a:lnTo>
                  <a:lnTo>
                    <a:pt x="654" y="87"/>
                  </a:lnTo>
                  <a:lnTo>
                    <a:pt x="659" y="90"/>
                  </a:lnTo>
                  <a:lnTo>
                    <a:pt x="667" y="95"/>
                  </a:lnTo>
                  <a:lnTo>
                    <a:pt x="662" y="89"/>
                  </a:lnTo>
                  <a:lnTo>
                    <a:pt x="658" y="83"/>
                  </a:lnTo>
                  <a:lnTo>
                    <a:pt x="653" y="77"/>
                  </a:lnTo>
                  <a:lnTo>
                    <a:pt x="651" y="72"/>
                  </a:lnTo>
                  <a:lnTo>
                    <a:pt x="650" y="67"/>
                  </a:lnTo>
                  <a:lnTo>
                    <a:pt x="656" y="69"/>
                  </a:lnTo>
                  <a:lnTo>
                    <a:pt x="661" y="72"/>
                  </a:lnTo>
                  <a:lnTo>
                    <a:pt x="667" y="80"/>
                  </a:lnTo>
                  <a:lnTo>
                    <a:pt x="673" y="87"/>
                  </a:lnTo>
                  <a:lnTo>
                    <a:pt x="679" y="95"/>
                  </a:lnTo>
                  <a:lnTo>
                    <a:pt x="676" y="90"/>
                  </a:lnTo>
                  <a:lnTo>
                    <a:pt x="673" y="86"/>
                  </a:lnTo>
                  <a:lnTo>
                    <a:pt x="665" y="77"/>
                  </a:lnTo>
                  <a:lnTo>
                    <a:pt x="659" y="67"/>
                  </a:lnTo>
                  <a:lnTo>
                    <a:pt x="658" y="63"/>
                  </a:lnTo>
                  <a:lnTo>
                    <a:pt x="658" y="57"/>
                  </a:lnTo>
                  <a:lnTo>
                    <a:pt x="661" y="58"/>
                  </a:lnTo>
                  <a:lnTo>
                    <a:pt x="664" y="58"/>
                  </a:lnTo>
                  <a:lnTo>
                    <a:pt x="665" y="58"/>
                  </a:lnTo>
                  <a:lnTo>
                    <a:pt x="668" y="58"/>
                  </a:lnTo>
                  <a:lnTo>
                    <a:pt x="679" y="67"/>
                  </a:lnTo>
                  <a:lnTo>
                    <a:pt x="690" y="80"/>
                  </a:lnTo>
                  <a:lnTo>
                    <a:pt x="708" y="101"/>
                  </a:lnTo>
                  <a:lnTo>
                    <a:pt x="703" y="93"/>
                  </a:lnTo>
                  <a:lnTo>
                    <a:pt x="699" y="87"/>
                  </a:lnTo>
                  <a:lnTo>
                    <a:pt x="688" y="74"/>
                  </a:lnTo>
                  <a:lnTo>
                    <a:pt x="677" y="58"/>
                  </a:lnTo>
                  <a:lnTo>
                    <a:pt x="673" y="51"/>
                  </a:lnTo>
                  <a:lnTo>
                    <a:pt x="670" y="42"/>
                  </a:lnTo>
                  <a:lnTo>
                    <a:pt x="673" y="42"/>
                  </a:lnTo>
                  <a:lnTo>
                    <a:pt x="674" y="42"/>
                  </a:lnTo>
                  <a:lnTo>
                    <a:pt x="673" y="31"/>
                  </a:lnTo>
                  <a:lnTo>
                    <a:pt x="674" y="29"/>
                  </a:lnTo>
                  <a:lnTo>
                    <a:pt x="677" y="29"/>
                  </a:lnTo>
                  <a:lnTo>
                    <a:pt x="679" y="28"/>
                  </a:lnTo>
                  <a:lnTo>
                    <a:pt x="679" y="26"/>
                  </a:lnTo>
                  <a:lnTo>
                    <a:pt x="679" y="25"/>
                  </a:lnTo>
                  <a:lnTo>
                    <a:pt x="682" y="23"/>
                  </a:lnTo>
                  <a:lnTo>
                    <a:pt x="685" y="25"/>
                  </a:lnTo>
                  <a:lnTo>
                    <a:pt x="683" y="20"/>
                  </a:lnTo>
                  <a:lnTo>
                    <a:pt x="682" y="17"/>
                  </a:lnTo>
                  <a:lnTo>
                    <a:pt x="682" y="13"/>
                  </a:lnTo>
                  <a:lnTo>
                    <a:pt x="686" y="10"/>
                  </a:lnTo>
                  <a:lnTo>
                    <a:pt x="688" y="10"/>
                  </a:lnTo>
                  <a:lnTo>
                    <a:pt x="688" y="11"/>
                  </a:lnTo>
                  <a:lnTo>
                    <a:pt x="690" y="14"/>
                  </a:lnTo>
                  <a:lnTo>
                    <a:pt x="700" y="26"/>
                  </a:lnTo>
                  <a:lnTo>
                    <a:pt x="705" y="32"/>
                  </a:lnTo>
                  <a:lnTo>
                    <a:pt x="708" y="40"/>
                  </a:lnTo>
                  <a:lnTo>
                    <a:pt x="705" y="42"/>
                  </a:lnTo>
                  <a:lnTo>
                    <a:pt x="703" y="43"/>
                  </a:lnTo>
                  <a:lnTo>
                    <a:pt x="703" y="45"/>
                  </a:lnTo>
                  <a:lnTo>
                    <a:pt x="705" y="51"/>
                  </a:lnTo>
                  <a:lnTo>
                    <a:pt x="703" y="54"/>
                  </a:lnTo>
                  <a:lnTo>
                    <a:pt x="700" y="55"/>
                  </a:lnTo>
                  <a:lnTo>
                    <a:pt x="705" y="61"/>
                  </a:lnTo>
                  <a:lnTo>
                    <a:pt x="708" y="69"/>
                  </a:lnTo>
                  <a:lnTo>
                    <a:pt x="706" y="71"/>
                  </a:lnTo>
                  <a:lnTo>
                    <a:pt x="706" y="72"/>
                  </a:lnTo>
                  <a:lnTo>
                    <a:pt x="703" y="72"/>
                  </a:lnTo>
                  <a:lnTo>
                    <a:pt x="708" y="81"/>
                  </a:lnTo>
                  <a:lnTo>
                    <a:pt x="708" y="83"/>
                  </a:lnTo>
                  <a:lnTo>
                    <a:pt x="706" y="83"/>
                  </a:lnTo>
                  <a:lnTo>
                    <a:pt x="705" y="84"/>
                  </a:lnTo>
                  <a:lnTo>
                    <a:pt x="709" y="93"/>
                  </a:lnTo>
                  <a:lnTo>
                    <a:pt x="715" y="101"/>
                  </a:lnTo>
                  <a:lnTo>
                    <a:pt x="720" y="110"/>
                  </a:lnTo>
                  <a:lnTo>
                    <a:pt x="722" y="115"/>
                  </a:lnTo>
                  <a:lnTo>
                    <a:pt x="723" y="119"/>
                  </a:lnTo>
                  <a:lnTo>
                    <a:pt x="720" y="121"/>
                  </a:lnTo>
                  <a:lnTo>
                    <a:pt x="717" y="119"/>
                  </a:lnTo>
                  <a:lnTo>
                    <a:pt x="712" y="115"/>
                  </a:lnTo>
                  <a:lnTo>
                    <a:pt x="711" y="116"/>
                  </a:lnTo>
                  <a:lnTo>
                    <a:pt x="708" y="118"/>
                  </a:lnTo>
                  <a:lnTo>
                    <a:pt x="697" y="106"/>
                  </a:lnTo>
                  <a:lnTo>
                    <a:pt x="693" y="101"/>
                  </a:lnTo>
                  <a:lnTo>
                    <a:pt x="688" y="95"/>
                  </a:lnTo>
                  <a:lnTo>
                    <a:pt x="694" y="106"/>
                  </a:lnTo>
                  <a:lnTo>
                    <a:pt x="702" y="116"/>
                  </a:lnTo>
                  <a:lnTo>
                    <a:pt x="709" y="125"/>
                  </a:lnTo>
                  <a:lnTo>
                    <a:pt x="715" y="136"/>
                  </a:lnTo>
                  <a:lnTo>
                    <a:pt x="714" y="139"/>
                  </a:lnTo>
                  <a:lnTo>
                    <a:pt x="715" y="142"/>
                  </a:lnTo>
                  <a:lnTo>
                    <a:pt x="717" y="148"/>
                  </a:lnTo>
                  <a:lnTo>
                    <a:pt x="715" y="148"/>
                  </a:lnTo>
                  <a:lnTo>
                    <a:pt x="715" y="150"/>
                  </a:lnTo>
                  <a:lnTo>
                    <a:pt x="703" y="142"/>
                  </a:lnTo>
                  <a:lnTo>
                    <a:pt x="694" y="131"/>
                  </a:lnTo>
                  <a:lnTo>
                    <a:pt x="686" y="121"/>
                  </a:lnTo>
                  <a:lnTo>
                    <a:pt x="676" y="112"/>
                  </a:lnTo>
                  <a:lnTo>
                    <a:pt x="676" y="110"/>
                  </a:lnTo>
                  <a:lnTo>
                    <a:pt x="676" y="109"/>
                  </a:lnTo>
                  <a:lnTo>
                    <a:pt x="671" y="106"/>
                  </a:lnTo>
                  <a:lnTo>
                    <a:pt x="667" y="103"/>
                  </a:lnTo>
                  <a:lnTo>
                    <a:pt x="659" y="95"/>
                  </a:lnTo>
                  <a:lnTo>
                    <a:pt x="661" y="99"/>
                  </a:lnTo>
                  <a:lnTo>
                    <a:pt x="664" y="104"/>
                  </a:lnTo>
                  <a:lnTo>
                    <a:pt x="670" y="113"/>
                  </a:lnTo>
                  <a:lnTo>
                    <a:pt x="683" y="128"/>
                  </a:lnTo>
                  <a:lnTo>
                    <a:pt x="697" y="142"/>
                  </a:lnTo>
                  <a:lnTo>
                    <a:pt x="711" y="157"/>
                  </a:lnTo>
                  <a:lnTo>
                    <a:pt x="717" y="165"/>
                  </a:lnTo>
                  <a:lnTo>
                    <a:pt x="723" y="174"/>
                  </a:lnTo>
                  <a:lnTo>
                    <a:pt x="722" y="174"/>
                  </a:lnTo>
                  <a:lnTo>
                    <a:pt x="720" y="176"/>
                  </a:lnTo>
                  <a:lnTo>
                    <a:pt x="715" y="174"/>
                  </a:lnTo>
                  <a:lnTo>
                    <a:pt x="714" y="171"/>
                  </a:lnTo>
                  <a:lnTo>
                    <a:pt x="711" y="168"/>
                  </a:lnTo>
                  <a:lnTo>
                    <a:pt x="709" y="165"/>
                  </a:lnTo>
                  <a:lnTo>
                    <a:pt x="731" y="200"/>
                  </a:lnTo>
                  <a:lnTo>
                    <a:pt x="729" y="202"/>
                  </a:lnTo>
                  <a:lnTo>
                    <a:pt x="728" y="203"/>
                  </a:lnTo>
                  <a:lnTo>
                    <a:pt x="731" y="208"/>
                  </a:lnTo>
                  <a:lnTo>
                    <a:pt x="732" y="214"/>
                  </a:lnTo>
                  <a:lnTo>
                    <a:pt x="731" y="215"/>
                  </a:lnTo>
                  <a:lnTo>
                    <a:pt x="729" y="215"/>
                  </a:lnTo>
                  <a:lnTo>
                    <a:pt x="725" y="215"/>
                  </a:lnTo>
                  <a:lnTo>
                    <a:pt x="720" y="214"/>
                  </a:lnTo>
                  <a:lnTo>
                    <a:pt x="715" y="211"/>
                  </a:lnTo>
                  <a:lnTo>
                    <a:pt x="700" y="196"/>
                  </a:lnTo>
                  <a:lnTo>
                    <a:pt x="685" y="180"/>
                  </a:lnTo>
                  <a:lnTo>
                    <a:pt x="686" y="185"/>
                  </a:lnTo>
                  <a:lnTo>
                    <a:pt x="690" y="188"/>
                  </a:lnTo>
                  <a:lnTo>
                    <a:pt x="711" y="208"/>
                  </a:lnTo>
                  <a:lnTo>
                    <a:pt x="720" y="218"/>
                  </a:lnTo>
                  <a:lnTo>
                    <a:pt x="725" y="225"/>
                  </a:lnTo>
                  <a:lnTo>
                    <a:pt x="728" y="231"/>
                  </a:lnTo>
                  <a:lnTo>
                    <a:pt x="725" y="232"/>
                  </a:lnTo>
                  <a:lnTo>
                    <a:pt x="722" y="231"/>
                  </a:lnTo>
                  <a:lnTo>
                    <a:pt x="719" y="229"/>
                  </a:lnTo>
                  <a:lnTo>
                    <a:pt x="717" y="226"/>
                  </a:lnTo>
                  <a:lnTo>
                    <a:pt x="706" y="220"/>
                  </a:lnTo>
                  <a:lnTo>
                    <a:pt x="697" y="212"/>
                  </a:lnTo>
                  <a:lnTo>
                    <a:pt x="688" y="205"/>
                  </a:lnTo>
                  <a:lnTo>
                    <a:pt x="677" y="197"/>
                  </a:lnTo>
                  <a:lnTo>
                    <a:pt x="677" y="196"/>
                  </a:lnTo>
                  <a:lnTo>
                    <a:pt x="676" y="194"/>
                  </a:lnTo>
                  <a:lnTo>
                    <a:pt x="673" y="192"/>
                  </a:lnTo>
                  <a:lnTo>
                    <a:pt x="670" y="191"/>
                  </a:lnTo>
                  <a:lnTo>
                    <a:pt x="664" y="186"/>
                  </a:lnTo>
                  <a:lnTo>
                    <a:pt x="665" y="189"/>
                  </a:lnTo>
                  <a:lnTo>
                    <a:pt x="668" y="194"/>
                  </a:lnTo>
                  <a:lnTo>
                    <a:pt x="676" y="200"/>
                  </a:lnTo>
                  <a:lnTo>
                    <a:pt x="700" y="223"/>
                  </a:lnTo>
                  <a:lnTo>
                    <a:pt x="726" y="246"/>
                  </a:lnTo>
                  <a:lnTo>
                    <a:pt x="726" y="241"/>
                  </a:lnTo>
                  <a:lnTo>
                    <a:pt x="728" y="240"/>
                  </a:lnTo>
                  <a:lnTo>
                    <a:pt x="728" y="237"/>
                  </a:lnTo>
                  <a:lnTo>
                    <a:pt x="734" y="241"/>
                  </a:lnTo>
                  <a:lnTo>
                    <a:pt x="738" y="246"/>
                  </a:lnTo>
                  <a:lnTo>
                    <a:pt x="746" y="257"/>
                  </a:lnTo>
                  <a:lnTo>
                    <a:pt x="754" y="269"/>
                  </a:lnTo>
                  <a:lnTo>
                    <a:pt x="758" y="275"/>
                  </a:lnTo>
                  <a:lnTo>
                    <a:pt x="763" y="279"/>
                  </a:lnTo>
                  <a:lnTo>
                    <a:pt x="749" y="257"/>
                  </a:lnTo>
                  <a:lnTo>
                    <a:pt x="734" y="235"/>
                  </a:lnTo>
                  <a:lnTo>
                    <a:pt x="734" y="231"/>
                  </a:lnTo>
                  <a:lnTo>
                    <a:pt x="735" y="226"/>
                  </a:lnTo>
                  <a:lnTo>
                    <a:pt x="741" y="231"/>
                  </a:lnTo>
                  <a:lnTo>
                    <a:pt x="746" y="235"/>
                  </a:lnTo>
                  <a:lnTo>
                    <a:pt x="754" y="247"/>
                  </a:lnTo>
                  <a:lnTo>
                    <a:pt x="761" y="255"/>
                  </a:lnTo>
                  <a:lnTo>
                    <a:pt x="767" y="264"/>
                  </a:lnTo>
                  <a:lnTo>
                    <a:pt x="775" y="272"/>
                  </a:lnTo>
                  <a:lnTo>
                    <a:pt x="781" y="281"/>
                  </a:lnTo>
                  <a:lnTo>
                    <a:pt x="789" y="290"/>
                  </a:lnTo>
                  <a:lnTo>
                    <a:pt x="796" y="298"/>
                  </a:lnTo>
                  <a:lnTo>
                    <a:pt x="792" y="290"/>
                  </a:lnTo>
                  <a:lnTo>
                    <a:pt x="789" y="281"/>
                  </a:lnTo>
                  <a:lnTo>
                    <a:pt x="787" y="279"/>
                  </a:lnTo>
                  <a:lnTo>
                    <a:pt x="784" y="279"/>
                  </a:lnTo>
                  <a:lnTo>
                    <a:pt x="781" y="270"/>
                  </a:lnTo>
                  <a:lnTo>
                    <a:pt x="775" y="263"/>
                  </a:lnTo>
                  <a:lnTo>
                    <a:pt x="766" y="250"/>
                  </a:lnTo>
                  <a:lnTo>
                    <a:pt x="757" y="238"/>
                  </a:lnTo>
                  <a:lnTo>
                    <a:pt x="747" y="225"/>
                  </a:lnTo>
                  <a:lnTo>
                    <a:pt x="740" y="211"/>
                  </a:lnTo>
                  <a:lnTo>
                    <a:pt x="743" y="209"/>
                  </a:lnTo>
                  <a:lnTo>
                    <a:pt x="754" y="220"/>
                  </a:lnTo>
                  <a:lnTo>
                    <a:pt x="763" y="231"/>
                  </a:lnTo>
                  <a:lnTo>
                    <a:pt x="781" y="255"/>
                  </a:lnTo>
                  <a:lnTo>
                    <a:pt x="779" y="250"/>
                  </a:lnTo>
                  <a:lnTo>
                    <a:pt x="776" y="249"/>
                  </a:lnTo>
                  <a:lnTo>
                    <a:pt x="773" y="241"/>
                  </a:lnTo>
                  <a:lnTo>
                    <a:pt x="770" y="235"/>
                  </a:lnTo>
                  <a:lnTo>
                    <a:pt x="761" y="225"/>
                  </a:lnTo>
                  <a:lnTo>
                    <a:pt x="754" y="214"/>
                  </a:lnTo>
                  <a:lnTo>
                    <a:pt x="752" y="208"/>
                  </a:lnTo>
                  <a:lnTo>
                    <a:pt x="751" y="200"/>
                  </a:lnTo>
                  <a:lnTo>
                    <a:pt x="754" y="200"/>
                  </a:lnTo>
                  <a:lnTo>
                    <a:pt x="757" y="203"/>
                  </a:lnTo>
                  <a:lnTo>
                    <a:pt x="760" y="208"/>
                  </a:lnTo>
                  <a:lnTo>
                    <a:pt x="770" y="221"/>
                  </a:lnTo>
                  <a:lnTo>
                    <a:pt x="781" y="235"/>
                  </a:lnTo>
                  <a:lnTo>
                    <a:pt x="792" y="249"/>
                  </a:lnTo>
                  <a:lnTo>
                    <a:pt x="802" y="263"/>
                  </a:lnTo>
                  <a:lnTo>
                    <a:pt x="795" y="247"/>
                  </a:lnTo>
                  <a:lnTo>
                    <a:pt x="786" y="232"/>
                  </a:lnTo>
                  <a:lnTo>
                    <a:pt x="775" y="214"/>
                  </a:lnTo>
                  <a:lnTo>
                    <a:pt x="770" y="205"/>
                  </a:lnTo>
                  <a:lnTo>
                    <a:pt x="769" y="200"/>
                  </a:lnTo>
                  <a:lnTo>
                    <a:pt x="769" y="196"/>
                  </a:lnTo>
                  <a:lnTo>
                    <a:pt x="773" y="197"/>
                  </a:lnTo>
                  <a:lnTo>
                    <a:pt x="776" y="199"/>
                  </a:lnTo>
                  <a:lnTo>
                    <a:pt x="779" y="202"/>
                  </a:lnTo>
                  <a:lnTo>
                    <a:pt x="783" y="205"/>
                  </a:lnTo>
                  <a:lnTo>
                    <a:pt x="799" y="229"/>
                  </a:lnTo>
                  <a:lnTo>
                    <a:pt x="818" y="253"/>
                  </a:lnTo>
                  <a:lnTo>
                    <a:pt x="813" y="243"/>
                  </a:lnTo>
                  <a:lnTo>
                    <a:pt x="808" y="232"/>
                  </a:lnTo>
                  <a:lnTo>
                    <a:pt x="799" y="217"/>
                  </a:lnTo>
                  <a:lnTo>
                    <a:pt x="789" y="200"/>
                  </a:lnTo>
                  <a:lnTo>
                    <a:pt x="784" y="194"/>
                  </a:lnTo>
                  <a:lnTo>
                    <a:pt x="783" y="191"/>
                  </a:lnTo>
                  <a:lnTo>
                    <a:pt x="783" y="186"/>
                  </a:lnTo>
                  <a:lnTo>
                    <a:pt x="787" y="186"/>
                  </a:lnTo>
                  <a:lnTo>
                    <a:pt x="792" y="189"/>
                  </a:lnTo>
                  <a:lnTo>
                    <a:pt x="796" y="197"/>
                  </a:lnTo>
                  <a:lnTo>
                    <a:pt x="804" y="205"/>
                  </a:lnTo>
                  <a:lnTo>
                    <a:pt x="810" y="214"/>
                  </a:lnTo>
                  <a:lnTo>
                    <a:pt x="816" y="223"/>
                  </a:lnTo>
                  <a:lnTo>
                    <a:pt x="824" y="231"/>
                  </a:lnTo>
                  <a:lnTo>
                    <a:pt x="816" y="217"/>
                  </a:lnTo>
                  <a:lnTo>
                    <a:pt x="808" y="203"/>
                  </a:lnTo>
                  <a:lnTo>
                    <a:pt x="793" y="179"/>
                  </a:lnTo>
                  <a:lnTo>
                    <a:pt x="793" y="177"/>
                  </a:lnTo>
                  <a:lnTo>
                    <a:pt x="793" y="176"/>
                  </a:lnTo>
                  <a:lnTo>
                    <a:pt x="793" y="174"/>
                  </a:lnTo>
                  <a:lnTo>
                    <a:pt x="793" y="173"/>
                  </a:lnTo>
                  <a:lnTo>
                    <a:pt x="799" y="176"/>
                  </a:lnTo>
                  <a:lnTo>
                    <a:pt x="805" y="182"/>
                  </a:lnTo>
                  <a:lnTo>
                    <a:pt x="812" y="194"/>
                  </a:lnTo>
                  <a:lnTo>
                    <a:pt x="836" y="228"/>
                  </a:lnTo>
                  <a:lnTo>
                    <a:pt x="833" y="218"/>
                  </a:lnTo>
                  <a:lnTo>
                    <a:pt x="828" y="209"/>
                  </a:lnTo>
                  <a:lnTo>
                    <a:pt x="818" y="191"/>
                  </a:lnTo>
                  <a:lnTo>
                    <a:pt x="810" y="177"/>
                  </a:lnTo>
                  <a:lnTo>
                    <a:pt x="807" y="171"/>
                  </a:lnTo>
                  <a:lnTo>
                    <a:pt x="807" y="164"/>
                  </a:lnTo>
                  <a:lnTo>
                    <a:pt x="812" y="167"/>
                  </a:lnTo>
                  <a:lnTo>
                    <a:pt x="816" y="171"/>
                  </a:lnTo>
                  <a:lnTo>
                    <a:pt x="824" y="180"/>
                  </a:lnTo>
                  <a:lnTo>
                    <a:pt x="830" y="189"/>
                  </a:lnTo>
                  <a:lnTo>
                    <a:pt x="836" y="199"/>
                  </a:lnTo>
                  <a:lnTo>
                    <a:pt x="831" y="186"/>
                  </a:lnTo>
                  <a:lnTo>
                    <a:pt x="824" y="176"/>
                  </a:lnTo>
                  <a:lnTo>
                    <a:pt x="818" y="164"/>
                  </a:lnTo>
                  <a:lnTo>
                    <a:pt x="812" y="151"/>
                  </a:lnTo>
                  <a:lnTo>
                    <a:pt x="815" y="151"/>
                  </a:lnTo>
                  <a:lnTo>
                    <a:pt x="816" y="151"/>
                  </a:lnTo>
                  <a:lnTo>
                    <a:pt x="825" y="160"/>
                  </a:lnTo>
                  <a:lnTo>
                    <a:pt x="833" y="171"/>
                  </a:lnTo>
                  <a:lnTo>
                    <a:pt x="848" y="192"/>
                  </a:lnTo>
                  <a:lnTo>
                    <a:pt x="847" y="186"/>
                  </a:lnTo>
                  <a:lnTo>
                    <a:pt x="844" y="180"/>
                  </a:lnTo>
                  <a:lnTo>
                    <a:pt x="836" y="167"/>
                  </a:lnTo>
                  <a:lnTo>
                    <a:pt x="828" y="154"/>
                  </a:lnTo>
                  <a:lnTo>
                    <a:pt x="825" y="148"/>
                  </a:lnTo>
                  <a:lnTo>
                    <a:pt x="824" y="141"/>
                  </a:lnTo>
                  <a:lnTo>
                    <a:pt x="828" y="142"/>
                  </a:lnTo>
                  <a:lnTo>
                    <a:pt x="831" y="144"/>
                  </a:lnTo>
                  <a:lnTo>
                    <a:pt x="837" y="151"/>
                  </a:lnTo>
                  <a:lnTo>
                    <a:pt x="842" y="160"/>
                  </a:lnTo>
                  <a:lnTo>
                    <a:pt x="848" y="168"/>
                  </a:lnTo>
                  <a:lnTo>
                    <a:pt x="847" y="162"/>
                  </a:lnTo>
                  <a:lnTo>
                    <a:pt x="842" y="154"/>
                  </a:lnTo>
                  <a:lnTo>
                    <a:pt x="839" y="148"/>
                  </a:lnTo>
                  <a:lnTo>
                    <a:pt x="837" y="139"/>
                  </a:lnTo>
                  <a:lnTo>
                    <a:pt x="840" y="139"/>
                  </a:lnTo>
                  <a:lnTo>
                    <a:pt x="842" y="138"/>
                  </a:lnTo>
                  <a:lnTo>
                    <a:pt x="844" y="138"/>
                  </a:lnTo>
                  <a:lnTo>
                    <a:pt x="845" y="136"/>
                  </a:lnTo>
                  <a:lnTo>
                    <a:pt x="848" y="138"/>
                  </a:lnTo>
                  <a:lnTo>
                    <a:pt x="851" y="141"/>
                  </a:lnTo>
                  <a:lnTo>
                    <a:pt x="856" y="151"/>
                  </a:lnTo>
                  <a:lnTo>
                    <a:pt x="860" y="164"/>
                  </a:lnTo>
                  <a:lnTo>
                    <a:pt x="863" y="173"/>
                  </a:lnTo>
                  <a:lnTo>
                    <a:pt x="860" y="174"/>
                  </a:lnTo>
                  <a:lnTo>
                    <a:pt x="857" y="176"/>
                  </a:lnTo>
                  <a:lnTo>
                    <a:pt x="859" y="182"/>
                  </a:lnTo>
                  <a:lnTo>
                    <a:pt x="860" y="188"/>
                  </a:lnTo>
                  <a:lnTo>
                    <a:pt x="857" y="188"/>
                  </a:lnTo>
                  <a:lnTo>
                    <a:pt x="856" y="188"/>
                  </a:lnTo>
                  <a:lnTo>
                    <a:pt x="853" y="186"/>
                  </a:lnTo>
                  <a:lnTo>
                    <a:pt x="857" y="197"/>
                  </a:lnTo>
                  <a:lnTo>
                    <a:pt x="859" y="202"/>
                  </a:lnTo>
                  <a:lnTo>
                    <a:pt x="859" y="208"/>
                  </a:lnTo>
                  <a:lnTo>
                    <a:pt x="857" y="208"/>
                  </a:lnTo>
                  <a:lnTo>
                    <a:pt x="856" y="209"/>
                  </a:lnTo>
                  <a:lnTo>
                    <a:pt x="850" y="205"/>
                  </a:lnTo>
                  <a:lnTo>
                    <a:pt x="845" y="200"/>
                  </a:lnTo>
                  <a:lnTo>
                    <a:pt x="837" y="188"/>
                  </a:lnTo>
                  <a:lnTo>
                    <a:pt x="842" y="196"/>
                  </a:lnTo>
                  <a:lnTo>
                    <a:pt x="847" y="205"/>
                  </a:lnTo>
                  <a:lnTo>
                    <a:pt x="850" y="215"/>
                  </a:lnTo>
                  <a:lnTo>
                    <a:pt x="851" y="220"/>
                  </a:lnTo>
                  <a:lnTo>
                    <a:pt x="851" y="225"/>
                  </a:lnTo>
                  <a:lnTo>
                    <a:pt x="850" y="225"/>
                  </a:lnTo>
                  <a:lnTo>
                    <a:pt x="850" y="226"/>
                  </a:lnTo>
                  <a:lnTo>
                    <a:pt x="845" y="225"/>
                  </a:lnTo>
                  <a:lnTo>
                    <a:pt x="842" y="220"/>
                  </a:lnTo>
                  <a:lnTo>
                    <a:pt x="840" y="217"/>
                  </a:lnTo>
                  <a:lnTo>
                    <a:pt x="837" y="212"/>
                  </a:lnTo>
                  <a:lnTo>
                    <a:pt x="839" y="218"/>
                  </a:lnTo>
                  <a:lnTo>
                    <a:pt x="842" y="225"/>
                  </a:lnTo>
                  <a:lnTo>
                    <a:pt x="845" y="232"/>
                  </a:lnTo>
                  <a:lnTo>
                    <a:pt x="845" y="240"/>
                  </a:lnTo>
                  <a:lnTo>
                    <a:pt x="842" y="240"/>
                  </a:lnTo>
                  <a:lnTo>
                    <a:pt x="842" y="241"/>
                  </a:lnTo>
                  <a:lnTo>
                    <a:pt x="837" y="240"/>
                  </a:lnTo>
                  <a:lnTo>
                    <a:pt x="834" y="237"/>
                  </a:lnTo>
                  <a:lnTo>
                    <a:pt x="831" y="229"/>
                  </a:lnTo>
                  <a:lnTo>
                    <a:pt x="831" y="234"/>
                  </a:lnTo>
                  <a:lnTo>
                    <a:pt x="831" y="237"/>
                  </a:lnTo>
                  <a:lnTo>
                    <a:pt x="833" y="241"/>
                  </a:lnTo>
                  <a:lnTo>
                    <a:pt x="834" y="244"/>
                  </a:lnTo>
                  <a:lnTo>
                    <a:pt x="830" y="246"/>
                  </a:lnTo>
                  <a:lnTo>
                    <a:pt x="827" y="246"/>
                  </a:lnTo>
                  <a:lnTo>
                    <a:pt x="824" y="243"/>
                  </a:lnTo>
                  <a:lnTo>
                    <a:pt x="821" y="240"/>
                  </a:lnTo>
                  <a:lnTo>
                    <a:pt x="816" y="232"/>
                  </a:lnTo>
                  <a:lnTo>
                    <a:pt x="815" y="229"/>
                  </a:lnTo>
                  <a:lnTo>
                    <a:pt x="812" y="226"/>
                  </a:lnTo>
                  <a:lnTo>
                    <a:pt x="821" y="244"/>
                  </a:lnTo>
                  <a:lnTo>
                    <a:pt x="824" y="253"/>
                  </a:lnTo>
                  <a:lnTo>
                    <a:pt x="827" y="264"/>
                  </a:lnTo>
                  <a:lnTo>
                    <a:pt x="825" y="266"/>
                  </a:lnTo>
                  <a:lnTo>
                    <a:pt x="822" y="266"/>
                  </a:lnTo>
                  <a:lnTo>
                    <a:pt x="818" y="263"/>
                  </a:lnTo>
                  <a:lnTo>
                    <a:pt x="813" y="258"/>
                  </a:lnTo>
                  <a:lnTo>
                    <a:pt x="810" y="253"/>
                  </a:lnTo>
                  <a:lnTo>
                    <a:pt x="798" y="235"/>
                  </a:lnTo>
                  <a:lnTo>
                    <a:pt x="792" y="225"/>
                  </a:lnTo>
                  <a:lnTo>
                    <a:pt x="786" y="218"/>
                  </a:lnTo>
                  <a:lnTo>
                    <a:pt x="793" y="232"/>
                  </a:lnTo>
                  <a:lnTo>
                    <a:pt x="801" y="247"/>
                  </a:lnTo>
                  <a:lnTo>
                    <a:pt x="808" y="264"/>
                  </a:lnTo>
                  <a:lnTo>
                    <a:pt x="812" y="272"/>
                  </a:lnTo>
                  <a:lnTo>
                    <a:pt x="813" y="281"/>
                  </a:lnTo>
                  <a:lnTo>
                    <a:pt x="808" y="279"/>
                  </a:lnTo>
                  <a:lnTo>
                    <a:pt x="805" y="279"/>
                  </a:lnTo>
                  <a:lnTo>
                    <a:pt x="801" y="273"/>
                  </a:lnTo>
                  <a:lnTo>
                    <a:pt x="796" y="266"/>
                  </a:lnTo>
                  <a:lnTo>
                    <a:pt x="793" y="260"/>
                  </a:lnTo>
                  <a:lnTo>
                    <a:pt x="795" y="266"/>
                  </a:lnTo>
                  <a:lnTo>
                    <a:pt x="798" y="272"/>
                  </a:lnTo>
                  <a:lnTo>
                    <a:pt x="799" y="278"/>
                  </a:lnTo>
                  <a:lnTo>
                    <a:pt x="801" y="284"/>
                  </a:lnTo>
                  <a:lnTo>
                    <a:pt x="801" y="285"/>
                  </a:lnTo>
                  <a:lnTo>
                    <a:pt x="799" y="285"/>
                  </a:lnTo>
                  <a:lnTo>
                    <a:pt x="798" y="285"/>
                  </a:lnTo>
                  <a:lnTo>
                    <a:pt x="798" y="287"/>
                  </a:lnTo>
                  <a:lnTo>
                    <a:pt x="798" y="290"/>
                  </a:lnTo>
                  <a:lnTo>
                    <a:pt x="799" y="295"/>
                  </a:lnTo>
                  <a:lnTo>
                    <a:pt x="804" y="301"/>
                  </a:lnTo>
                  <a:lnTo>
                    <a:pt x="807" y="308"/>
                  </a:lnTo>
                  <a:lnTo>
                    <a:pt x="805" y="311"/>
                  </a:lnTo>
                  <a:lnTo>
                    <a:pt x="804" y="313"/>
                  </a:lnTo>
                  <a:lnTo>
                    <a:pt x="798" y="308"/>
                  </a:lnTo>
                  <a:lnTo>
                    <a:pt x="792" y="302"/>
                  </a:lnTo>
                  <a:lnTo>
                    <a:pt x="781" y="290"/>
                  </a:lnTo>
                  <a:lnTo>
                    <a:pt x="772" y="276"/>
                  </a:lnTo>
                  <a:lnTo>
                    <a:pt x="761" y="264"/>
                  </a:lnTo>
                  <a:lnTo>
                    <a:pt x="773" y="290"/>
                  </a:lnTo>
                  <a:lnTo>
                    <a:pt x="778" y="299"/>
                  </a:lnTo>
                  <a:lnTo>
                    <a:pt x="779" y="304"/>
                  </a:lnTo>
                  <a:lnTo>
                    <a:pt x="778" y="310"/>
                  </a:lnTo>
                  <a:lnTo>
                    <a:pt x="767" y="307"/>
                  </a:lnTo>
                  <a:lnTo>
                    <a:pt x="758" y="302"/>
                  </a:lnTo>
                  <a:lnTo>
                    <a:pt x="760" y="305"/>
                  </a:lnTo>
                  <a:lnTo>
                    <a:pt x="761" y="308"/>
                  </a:lnTo>
                  <a:lnTo>
                    <a:pt x="763" y="310"/>
                  </a:lnTo>
                  <a:lnTo>
                    <a:pt x="764" y="313"/>
                  </a:lnTo>
                  <a:lnTo>
                    <a:pt x="763" y="314"/>
                  </a:lnTo>
                  <a:lnTo>
                    <a:pt x="760" y="314"/>
                  </a:lnTo>
                  <a:lnTo>
                    <a:pt x="755" y="316"/>
                  </a:lnTo>
                  <a:lnTo>
                    <a:pt x="755" y="318"/>
                  </a:lnTo>
                  <a:lnTo>
                    <a:pt x="757" y="319"/>
                  </a:lnTo>
                  <a:lnTo>
                    <a:pt x="755" y="321"/>
                  </a:lnTo>
                  <a:lnTo>
                    <a:pt x="754" y="322"/>
                  </a:lnTo>
                  <a:lnTo>
                    <a:pt x="751" y="322"/>
                  </a:lnTo>
                  <a:lnTo>
                    <a:pt x="743" y="319"/>
                  </a:lnTo>
                  <a:lnTo>
                    <a:pt x="731" y="310"/>
                  </a:lnTo>
                  <a:lnTo>
                    <a:pt x="711" y="293"/>
                  </a:lnTo>
                  <a:lnTo>
                    <a:pt x="702" y="285"/>
                  </a:lnTo>
                  <a:lnTo>
                    <a:pt x="691" y="281"/>
                  </a:lnTo>
                  <a:lnTo>
                    <a:pt x="691" y="282"/>
                  </a:lnTo>
                  <a:lnTo>
                    <a:pt x="693" y="284"/>
                  </a:lnTo>
                  <a:lnTo>
                    <a:pt x="696" y="285"/>
                  </a:lnTo>
                  <a:lnTo>
                    <a:pt x="700" y="289"/>
                  </a:lnTo>
                  <a:lnTo>
                    <a:pt x="703" y="293"/>
                  </a:lnTo>
                  <a:lnTo>
                    <a:pt x="717" y="302"/>
                  </a:lnTo>
                  <a:lnTo>
                    <a:pt x="729" y="311"/>
                  </a:lnTo>
                  <a:lnTo>
                    <a:pt x="752" y="334"/>
                  </a:lnTo>
                  <a:lnTo>
                    <a:pt x="760" y="340"/>
                  </a:lnTo>
                  <a:lnTo>
                    <a:pt x="763" y="345"/>
                  </a:lnTo>
                  <a:lnTo>
                    <a:pt x="764" y="350"/>
                  </a:lnTo>
                  <a:lnTo>
                    <a:pt x="761" y="350"/>
                  </a:lnTo>
                  <a:lnTo>
                    <a:pt x="758" y="350"/>
                  </a:lnTo>
                  <a:lnTo>
                    <a:pt x="752" y="346"/>
                  </a:lnTo>
                  <a:lnTo>
                    <a:pt x="754" y="350"/>
                  </a:lnTo>
                  <a:lnTo>
                    <a:pt x="755" y="351"/>
                  </a:lnTo>
                  <a:lnTo>
                    <a:pt x="758" y="353"/>
                  </a:lnTo>
                  <a:lnTo>
                    <a:pt x="758" y="356"/>
                  </a:lnTo>
                  <a:lnTo>
                    <a:pt x="761" y="354"/>
                  </a:lnTo>
                  <a:lnTo>
                    <a:pt x="764" y="354"/>
                  </a:lnTo>
                  <a:lnTo>
                    <a:pt x="767" y="360"/>
                  </a:lnTo>
                  <a:lnTo>
                    <a:pt x="772" y="365"/>
                  </a:lnTo>
                  <a:lnTo>
                    <a:pt x="784" y="372"/>
                  </a:lnTo>
                  <a:lnTo>
                    <a:pt x="781" y="363"/>
                  </a:lnTo>
                  <a:lnTo>
                    <a:pt x="776" y="353"/>
                  </a:lnTo>
                  <a:lnTo>
                    <a:pt x="773" y="343"/>
                  </a:lnTo>
                  <a:lnTo>
                    <a:pt x="772" y="331"/>
                  </a:lnTo>
                  <a:lnTo>
                    <a:pt x="775" y="333"/>
                  </a:lnTo>
                  <a:lnTo>
                    <a:pt x="778" y="336"/>
                  </a:lnTo>
                  <a:lnTo>
                    <a:pt x="783" y="343"/>
                  </a:lnTo>
                  <a:lnTo>
                    <a:pt x="790" y="363"/>
                  </a:lnTo>
                  <a:lnTo>
                    <a:pt x="796" y="377"/>
                  </a:lnTo>
                  <a:lnTo>
                    <a:pt x="804" y="391"/>
                  </a:lnTo>
                  <a:lnTo>
                    <a:pt x="801" y="382"/>
                  </a:lnTo>
                  <a:lnTo>
                    <a:pt x="799" y="377"/>
                  </a:lnTo>
                  <a:lnTo>
                    <a:pt x="798" y="374"/>
                  </a:lnTo>
                  <a:lnTo>
                    <a:pt x="796" y="366"/>
                  </a:lnTo>
                  <a:lnTo>
                    <a:pt x="795" y="360"/>
                  </a:lnTo>
                  <a:lnTo>
                    <a:pt x="789" y="348"/>
                  </a:lnTo>
                  <a:lnTo>
                    <a:pt x="783" y="336"/>
                  </a:lnTo>
                  <a:lnTo>
                    <a:pt x="781" y="328"/>
                  </a:lnTo>
                  <a:lnTo>
                    <a:pt x="779" y="322"/>
                  </a:lnTo>
                  <a:lnTo>
                    <a:pt x="786" y="325"/>
                  </a:lnTo>
                  <a:lnTo>
                    <a:pt x="790" y="330"/>
                  </a:lnTo>
                  <a:lnTo>
                    <a:pt x="796" y="342"/>
                  </a:lnTo>
                  <a:lnTo>
                    <a:pt x="813" y="377"/>
                  </a:lnTo>
                  <a:lnTo>
                    <a:pt x="828" y="412"/>
                  </a:lnTo>
                  <a:lnTo>
                    <a:pt x="825" y="389"/>
                  </a:lnTo>
                  <a:lnTo>
                    <a:pt x="821" y="369"/>
                  </a:lnTo>
                  <a:lnTo>
                    <a:pt x="805" y="330"/>
                  </a:lnTo>
                  <a:lnTo>
                    <a:pt x="802" y="325"/>
                  </a:lnTo>
                  <a:lnTo>
                    <a:pt x="802" y="322"/>
                  </a:lnTo>
                  <a:lnTo>
                    <a:pt x="804" y="319"/>
                  </a:lnTo>
                  <a:lnTo>
                    <a:pt x="808" y="321"/>
                  </a:lnTo>
                  <a:lnTo>
                    <a:pt x="812" y="325"/>
                  </a:lnTo>
                  <a:lnTo>
                    <a:pt x="816" y="333"/>
                  </a:lnTo>
                  <a:lnTo>
                    <a:pt x="825" y="350"/>
                  </a:lnTo>
                  <a:lnTo>
                    <a:pt x="830" y="357"/>
                  </a:lnTo>
                  <a:lnTo>
                    <a:pt x="833" y="366"/>
                  </a:lnTo>
                  <a:lnTo>
                    <a:pt x="831" y="360"/>
                  </a:lnTo>
                  <a:lnTo>
                    <a:pt x="830" y="354"/>
                  </a:lnTo>
                  <a:lnTo>
                    <a:pt x="824" y="342"/>
                  </a:lnTo>
                  <a:lnTo>
                    <a:pt x="819" y="330"/>
                  </a:lnTo>
                  <a:lnTo>
                    <a:pt x="818" y="325"/>
                  </a:lnTo>
                  <a:lnTo>
                    <a:pt x="819" y="321"/>
                  </a:lnTo>
                  <a:lnTo>
                    <a:pt x="825" y="325"/>
                  </a:lnTo>
                  <a:lnTo>
                    <a:pt x="831" y="331"/>
                  </a:lnTo>
                  <a:lnTo>
                    <a:pt x="840" y="346"/>
                  </a:lnTo>
                  <a:lnTo>
                    <a:pt x="848" y="362"/>
                  </a:lnTo>
                  <a:lnTo>
                    <a:pt x="856" y="377"/>
                  </a:lnTo>
                  <a:lnTo>
                    <a:pt x="854" y="368"/>
                  </a:lnTo>
                  <a:lnTo>
                    <a:pt x="851" y="360"/>
                  </a:lnTo>
                  <a:lnTo>
                    <a:pt x="845" y="346"/>
                  </a:lnTo>
                  <a:lnTo>
                    <a:pt x="839" y="331"/>
                  </a:lnTo>
                  <a:lnTo>
                    <a:pt x="837" y="324"/>
                  </a:lnTo>
                  <a:lnTo>
                    <a:pt x="837" y="316"/>
                  </a:lnTo>
                  <a:lnTo>
                    <a:pt x="844" y="321"/>
                  </a:lnTo>
                  <a:lnTo>
                    <a:pt x="850" y="327"/>
                  </a:lnTo>
                  <a:lnTo>
                    <a:pt x="859" y="342"/>
                  </a:lnTo>
                  <a:lnTo>
                    <a:pt x="866" y="357"/>
                  </a:lnTo>
                  <a:lnTo>
                    <a:pt x="876" y="372"/>
                  </a:lnTo>
                  <a:lnTo>
                    <a:pt x="876" y="368"/>
                  </a:lnTo>
                  <a:lnTo>
                    <a:pt x="872" y="365"/>
                  </a:lnTo>
                  <a:lnTo>
                    <a:pt x="869" y="359"/>
                  </a:lnTo>
                  <a:lnTo>
                    <a:pt x="868" y="353"/>
                  </a:lnTo>
                  <a:lnTo>
                    <a:pt x="865" y="346"/>
                  </a:lnTo>
                  <a:lnTo>
                    <a:pt x="857" y="333"/>
                  </a:lnTo>
                  <a:lnTo>
                    <a:pt x="854" y="325"/>
                  </a:lnTo>
                  <a:lnTo>
                    <a:pt x="854" y="322"/>
                  </a:lnTo>
                  <a:lnTo>
                    <a:pt x="856" y="318"/>
                  </a:lnTo>
                  <a:lnTo>
                    <a:pt x="859" y="319"/>
                  </a:lnTo>
                  <a:lnTo>
                    <a:pt x="862" y="322"/>
                  </a:lnTo>
                  <a:lnTo>
                    <a:pt x="866" y="328"/>
                  </a:lnTo>
                  <a:lnTo>
                    <a:pt x="876" y="343"/>
                  </a:lnTo>
                  <a:lnTo>
                    <a:pt x="874" y="337"/>
                  </a:lnTo>
                  <a:lnTo>
                    <a:pt x="871" y="331"/>
                  </a:lnTo>
                  <a:lnTo>
                    <a:pt x="869" y="325"/>
                  </a:lnTo>
                  <a:lnTo>
                    <a:pt x="869" y="322"/>
                  </a:lnTo>
                  <a:lnTo>
                    <a:pt x="869" y="319"/>
                  </a:lnTo>
                  <a:lnTo>
                    <a:pt x="872" y="319"/>
                  </a:lnTo>
                  <a:lnTo>
                    <a:pt x="876" y="321"/>
                  </a:lnTo>
                  <a:lnTo>
                    <a:pt x="880" y="325"/>
                  </a:lnTo>
                  <a:lnTo>
                    <a:pt x="886" y="336"/>
                  </a:lnTo>
                  <a:lnTo>
                    <a:pt x="894" y="346"/>
                  </a:lnTo>
                  <a:lnTo>
                    <a:pt x="900" y="357"/>
                  </a:lnTo>
                  <a:lnTo>
                    <a:pt x="897" y="346"/>
                  </a:lnTo>
                  <a:lnTo>
                    <a:pt x="892" y="337"/>
                  </a:lnTo>
                  <a:lnTo>
                    <a:pt x="888" y="327"/>
                  </a:lnTo>
                  <a:lnTo>
                    <a:pt x="886" y="321"/>
                  </a:lnTo>
                  <a:lnTo>
                    <a:pt x="886" y="314"/>
                  </a:lnTo>
                  <a:lnTo>
                    <a:pt x="892" y="318"/>
                  </a:lnTo>
                  <a:lnTo>
                    <a:pt x="897" y="321"/>
                  </a:lnTo>
                  <a:lnTo>
                    <a:pt x="903" y="328"/>
                  </a:lnTo>
                  <a:lnTo>
                    <a:pt x="908" y="337"/>
                  </a:lnTo>
                  <a:lnTo>
                    <a:pt x="914" y="346"/>
                  </a:lnTo>
                  <a:lnTo>
                    <a:pt x="911" y="336"/>
                  </a:lnTo>
                  <a:lnTo>
                    <a:pt x="906" y="327"/>
                  </a:lnTo>
                  <a:lnTo>
                    <a:pt x="903" y="318"/>
                  </a:lnTo>
                  <a:lnTo>
                    <a:pt x="903" y="313"/>
                  </a:lnTo>
                  <a:lnTo>
                    <a:pt x="903" y="307"/>
                  </a:lnTo>
                  <a:lnTo>
                    <a:pt x="906" y="308"/>
                  </a:lnTo>
                  <a:lnTo>
                    <a:pt x="909" y="311"/>
                  </a:lnTo>
                  <a:lnTo>
                    <a:pt x="915" y="318"/>
                  </a:lnTo>
                  <a:lnTo>
                    <a:pt x="924" y="333"/>
                  </a:lnTo>
                  <a:lnTo>
                    <a:pt x="923" y="328"/>
                  </a:lnTo>
                  <a:lnTo>
                    <a:pt x="921" y="322"/>
                  </a:lnTo>
                  <a:lnTo>
                    <a:pt x="920" y="316"/>
                  </a:lnTo>
                  <a:lnTo>
                    <a:pt x="920" y="311"/>
                  </a:lnTo>
                  <a:lnTo>
                    <a:pt x="926" y="313"/>
                  </a:lnTo>
                  <a:lnTo>
                    <a:pt x="929" y="316"/>
                  </a:lnTo>
                  <a:lnTo>
                    <a:pt x="932" y="319"/>
                  </a:lnTo>
                  <a:lnTo>
                    <a:pt x="935" y="324"/>
                  </a:lnTo>
                  <a:lnTo>
                    <a:pt x="933" y="318"/>
                  </a:lnTo>
                  <a:lnTo>
                    <a:pt x="933" y="308"/>
                  </a:lnTo>
                  <a:lnTo>
                    <a:pt x="935" y="307"/>
                  </a:lnTo>
                  <a:lnTo>
                    <a:pt x="938" y="307"/>
                  </a:lnTo>
                  <a:lnTo>
                    <a:pt x="937" y="302"/>
                  </a:lnTo>
                  <a:lnTo>
                    <a:pt x="937" y="298"/>
                  </a:lnTo>
                  <a:lnTo>
                    <a:pt x="941" y="301"/>
                  </a:lnTo>
                  <a:lnTo>
                    <a:pt x="944" y="304"/>
                  </a:lnTo>
                  <a:lnTo>
                    <a:pt x="947" y="313"/>
                  </a:lnTo>
                  <a:lnTo>
                    <a:pt x="950" y="322"/>
                  </a:lnTo>
                  <a:lnTo>
                    <a:pt x="952" y="331"/>
                  </a:lnTo>
                  <a:lnTo>
                    <a:pt x="947" y="333"/>
                  </a:lnTo>
                  <a:lnTo>
                    <a:pt x="944" y="330"/>
                  </a:lnTo>
                  <a:lnTo>
                    <a:pt x="947" y="339"/>
                  </a:lnTo>
                  <a:lnTo>
                    <a:pt x="949" y="350"/>
                  </a:lnTo>
                  <a:lnTo>
                    <a:pt x="947" y="350"/>
                  </a:lnTo>
                  <a:lnTo>
                    <a:pt x="946" y="351"/>
                  </a:lnTo>
                  <a:lnTo>
                    <a:pt x="944" y="351"/>
                  </a:lnTo>
                  <a:lnTo>
                    <a:pt x="940" y="346"/>
                  </a:lnTo>
                  <a:lnTo>
                    <a:pt x="938" y="342"/>
                  </a:lnTo>
                  <a:lnTo>
                    <a:pt x="935" y="336"/>
                  </a:lnTo>
                  <a:lnTo>
                    <a:pt x="930" y="330"/>
                  </a:lnTo>
                  <a:lnTo>
                    <a:pt x="935" y="346"/>
                  </a:lnTo>
                  <a:lnTo>
                    <a:pt x="937" y="354"/>
                  </a:lnTo>
                  <a:lnTo>
                    <a:pt x="937" y="362"/>
                  </a:lnTo>
                  <a:lnTo>
                    <a:pt x="935" y="362"/>
                  </a:lnTo>
                  <a:lnTo>
                    <a:pt x="932" y="360"/>
                  </a:lnTo>
                  <a:lnTo>
                    <a:pt x="929" y="357"/>
                  </a:lnTo>
                  <a:lnTo>
                    <a:pt x="926" y="353"/>
                  </a:lnTo>
                  <a:lnTo>
                    <a:pt x="924" y="345"/>
                  </a:lnTo>
                  <a:lnTo>
                    <a:pt x="920" y="339"/>
                  </a:lnTo>
                  <a:lnTo>
                    <a:pt x="921" y="348"/>
                  </a:lnTo>
                  <a:lnTo>
                    <a:pt x="924" y="359"/>
                  </a:lnTo>
                  <a:lnTo>
                    <a:pt x="927" y="369"/>
                  </a:lnTo>
                  <a:lnTo>
                    <a:pt x="927" y="377"/>
                  </a:lnTo>
                  <a:lnTo>
                    <a:pt x="924" y="377"/>
                  </a:lnTo>
                  <a:lnTo>
                    <a:pt x="921" y="375"/>
                  </a:lnTo>
                  <a:lnTo>
                    <a:pt x="918" y="371"/>
                  </a:lnTo>
                  <a:lnTo>
                    <a:pt x="914" y="360"/>
                  </a:lnTo>
                  <a:lnTo>
                    <a:pt x="908" y="346"/>
                  </a:lnTo>
                  <a:lnTo>
                    <a:pt x="898" y="334"/>
                  </a:lnTo>
                  <a:lnTo>
                    <a:pt x="906" y="356"/>
                  </a:lnTo>
                  <a:lnTo>
                    <a:pt x="909" y="366"/>
                  </a:lnTo>
                  <a:lnTo>
                    <a:pt x="911" y="378"/>
                  </a:lnTo>
                  <a:lnTo>
                    <a:pt x="905" y="380"/>
                  </a:lnTo>
                  <a:lnTo>
                    <a:pt x="894" y="360"/>
                  </a:lnTo>
                  <a:lnTo>
                    <a:pt x="883" y="339"/>
                  </a:lnTo>
                  <a:lnTo>
                    <a:pt x="886" y="350"/>
                  </a:lnTo>
                  <a:lnTo>
                    <a:pt x="889" y="360"/>
                  </a:lnTo>
                  <a:lnTo>
                    <a:pt x="894" y="371"/>
                  </a:lnTo>
                  <a:lnTo>
                    <a:pt x="895" y="382"/>
                  </a:lnTo>
                  <a:lnTo>
                    <a:pt x="891" y="383"/>
                  </a:lnTo>
                  <a:lnTo>
                    <a:pt x="883" y="368"/>
                  </a:lnTo>
                  <a:lnTo>
                    <a:pt x="876" y="354"/>
                  </a:lnTo>
                  <a:lnTo>
                    <a:pt x="879" y="363"/>
                  </a:lnTo>
                  <a:lnTo>
                    <a:pt x="882" y="372"/>
                  </a:lnTo>
                  <a:lnTo>
                    <a:pt x="885" y="382"/>
                  </a:lnTo>
                  <a:lnTo>
                    <a:pt x="885" y="392"/>
                  </a:lnTo>
                  <a:lnTo>
                    <a:pt x="883" y="394"/>
                  </a:lnTo>
                  <a:lnTo>
                    <a:pt x="882" y="395"/>
                  </a:lnTo>
                  <a:lnTo>
                    <a:pt x="880" y="395"/>
                  </a:lnTo>
                  <a:lnTo>
                    <a:pt x="872" y="382"/>
                  </a:lnTo>
                  <a:lnTo>
                    <a:pt x="865" y="366"/>
                  </a:lnTo>
                  <a:lnTo>
                    <a:pt x="857" y="353"/>
                  </a:lnTo>
                  <a:lnTo>
                    <a:pt x="850" y="337"/>
                  </a:lnTo>
                  <a:lnTo>
                    <a:pt x="854" y="351"/>
                  </a:lnTo>
                  <a:lnTo>
                    <a:pt x="859" y="365"/>
                  </a:lnTo>
                  <a:lnTo>
                    <a:pt x="863" y="378"/>
                  </a:lnTo>
                  <a:lnTo>
                    <a:pt x="863" y="386"/>
                  </a:lnTo>
                  <a:lnTo>
                    <a:pt x="863" y="394"/>
                  </a:lnTo>
                  <a:lnTo>
                    <a:pt x="862" y="394"/>
                  </a:lnTo>
                  <a:lnTo>
                    <a:pt x="860" y="395"/>
                  </a:lnTo>
                  <a:lnTo>
                    <a:pt x="856" y="391"/>
                  </a:lnTo>
                  <a:lnTo>
                    <a:pt x="853" y="386"/>
                  </a:lnTo>
                  <a:lnTo>
                    <a:pt x="848" y="374"/>
                  </a:lnTo>
                  <a:lnTo>
                    <a:pt x="842" y="363"/>
                  </a:lnTo>
                  <a:lnTo>
                    <a:pt x="839" y="357"/>
                  </a:lnTo>
                  <a:lnTo>
                    <a:pt x="836" y="353"/>
                  </a:lnTo>
                  <a:lnTo>
                    <a:pt x="845" y="380"/>
                  </a:lnTo>
                  <a:lnTo>
                    <a:pt x="850" y="395"/>
                  </a:lnTo>
                  <a:lnTo>
                    <a:pt x="850" y="409"/>
                  </a:lnTo>
                  <a:lnTo>
                    <a:pt x="847" y="409"/>
                  </a:lnTo>
                  <a:lnTo>
                    <a:pt x="845" y="407"/>
                  </a:lnTo>
                  <a:lnTo>
                    <a:pt x="842" y="403"/>
                  </a:lnTo>
                  <a:lnTo>
                    <a:pt x="837" y="392"/>
                  </a:lnTo>
                  <a:lnTo>
                    <a:pt x="822" y="357"/>
                  </a:lnTo>
                  <a:lnTo>
                    <a:pt x="830" y="386"/>
                  </a:lnTo>
                  <a:lnTo>
                    <a:pt x="833" y="401"/>
                  </a:lnTo>
                  <a:lnTo>
                    <a:pt x="834" y="420"/>
                  </a:lnTo>
                  <a:lnTo>
                    <a:pt x="833" y="421"/>
                  </a:lnTo>
                  <a:lnTo>
                    <a:pt x="830" y="423"/>
                  </a:lnTo>
                  <a:lnTo>
                    <a:pt x="825" y="418"/>
                  </a:lnTo>
                  <a:lnTo>
                    <a:pt x="822" y="414"/>
                  </a:lnTo>
                  <a:lnTo>
                    <a:pt x="818" y="403"/>
                  </a:lnTo>
                  <a:lnTo>
                    <a:pt x="813" y="391"/>
                  </a:lnTo>
                  <a:lnTo>
                    <a:pt x="807" y="380"/>
                  </a:lnTo>
                  <a:lnTo>
                    <a:pt x="810" y="392"/>
                  </a:lnTo>
                  <a:lnTo>
                    <a:pt x="813" y="406"/>
                  </a:lnTo>
                  <a:lnTo>
                    <a:pt x="816" y="418"/>
                  </a:lnTo>
                  <a:lnTo>
                    <a:pt x="818" y="432"/>
                  </a:lnTo>
                  <a:lnTo>
                    <a:pt x="813" y="432"/>
                  </a:lnTo>
                  <a:lnTo>
                    <a:pt x="810" y="430"/>
                  </a:lnTo>
                  <a:lnTo>
                    <a:pt x="807" y="423"/>
                  </a:lnTo>
                  <a:lnTo>
                    <a:pt x="804" y="423"/>
                  </a:lnTo>
                  <a:lnTo>
                    <a:pt x="801" y="423"/>
                  </a:lnTo>
                  <a:lnTo>
                    <a:pt x="801" y="429"/>
                  </a:lnTo>
                  <a:lnTo>
                    <a:pt x="802" y="435"/>
                  </a:lnTo>
                  <a:lnTo>
                    <a:pt x="802" y="441"/>
                  </a:lnTo>
                  <a:lnTo>
                    <a:pt x="801" y="446"/>
                  </a:lnTo>
                  <a:lnTo>
                    <a:pt x="810" y="490"/>
                  </a:lnTo>
                  <a:lnTo>
                    <a:pt x="819" y="534"/>
                  </a:lnTo>
                  <a:lnTo>
                    <a:pt x="816" y="504"/>
                  </a:lnTo>
                  <a:lnTo>
                    <a:pt x="812" y="473"/>
                  </a:lnTo>
                  <a:lnTo>
                    <a:pt x="808" y="456"/>
                  </a:lnTo>
                  <a:lnTo>
                    <a:pt x="807" y="449"/>
                  </a:lnTo>
                  <a:lnTo>
                    <a:pt x="808" y="441"/>
                  </a:lnTo>
                  <a:lnTo>
                    <a:pt x="810" y="441"/>
                  </a:lnTo>
                  <a:lnTo>
                    <a:pt x="813" y="443"/>
                  </a:lnTo>
                  <a:lnTo>
                    <a:pt x="815" y="447"/>
                  </a:lnTo>
                  <a:lnTo>
                    <a:pt x="816" y="459"/>
                  </a:lnTo>
                  <a:lnTo>
                    <a:pt x="825" y="499"/>
                  </a:lnTo>
                  <a:lnTo>
                    <a:pt x="830" y="517"/>
                  </a:lnTo>
                  <a:lnTo>
                    <a:pt x="833" y="536"/>
                  </a:lnTo>
                  <a:lnTo>
                    <a:pt x="831" y="514"/>
                  </a:lnTo>
                  <a:lnTo>
                    <a:pt x="827" y="493"/>
                  </a:lnTo>
                  <a:lnTo>
                    <a:pt x="824" y="472"/>
                  </a:lnTo>
                  <a:lnTo>
                    <a:pt x="821" y="450"/>
                  </a:lnTo>
                  <a:lnTo>
                    <a:pt x="824" y="452"/>
                  </a:lnTo>
                  <a:lnTo>
                    <a:pt x="827" y="455"/>
                  </a:lnTo>
                  <a:lnTo>
                    <a:pt x="830" y="461"/>
                  </a:lnTo>
                  <a:lnTo>
                    <a:pt x="836" y="476"/>
                  </a:lnTo>
                  <a:lnTo>
                    <a:pt x="839" y="484"/>
                  </a:lnTo>
                  <a:lnTo>
                    <a:pt x="842" y="493"/>
                  </a:lnTo>
                  <a:lnTo>
                    <a:pt x="840" y="487"/>
                  </a:lnTo>
                  <a:lnTo>
                    <a:pt x="839" y="482"/>
                  </a:lnTo>
                  <a:lnTo>
                    <a:pt x="837" y="476"/>
                  </a:lnTo>
                  <a:lnTo>
                    <a:pt x="839" y="470"/>
                  </a:lnTo>
                  <a:lnTo>
                    <a:pt x="844" y="470"/>
                  </a:lnTo>
                  <a:lnTo>
                    <a:pt x="845" y="473"/>
                  </a:lnTo>
                  <a:lnTo>
                    <a:pt x="848" y="481"/>
                  </a:lnTo>
                  <a:lnTo>
                    <a:pt x="853" y="494"/>
                  </a:lnTo>
                  <a:lnTo>
                    <a:pt x="857" y="507"/>
                  </a:lnTo>
                  <a:lnTo>
                    <a:pt x="857" y="500"/>
                  </a:lnTo>
                  <a:lnTo>
                    <a:pt x="857" y="497"/>
                  </a:lnTo>
                  <a:lnTo>
                    <a:pt x="859" y="496"/>
                  </a:lnTo>
                  <a:lnTo>
                    <a:pt x="863" y="497"/>
                  </a:lnTo>
                  <a:lnTo>
                    <a:pt x="866" y="502"/>
                  </a:lnTo>
                  <a:lnTo>
                    <a:pt x="871" y="511"/>
                  </a:lnTo>
                  <a:lnTo>
                    <a:pt x="874" y="520"/>
                  </a:lnTo>
                  <a:lnTo>
                    <a:pt x="879" y="529"/>
                  </a:lnTo>
                  <a:lnTo>
                    <a:pt x="877" y="520"/>
                  </a:lnTo>
                  <a:lnTo>
                    <a:pt x="874" y="510"/>
                  </a:lnTo>
                  <a:lnTo>
                    <a:pt x="872" y="500"/>
                  </a:lnTo>
                  <a:lnTo>
                    <a:pt x="872" y="494"/>
                  </a:lnTo>
                  <a:lnTo>
                    <a:pt x="874" y="490"/>
                  </a:lnTo>
                  <a:lnTo>
                    <a:pt x="877" y="493"/>
                  </a:lnTo>
                  <a:lnTo>
                    <a:pt x="880" y="494"/>
                  </a:lnTo>
                  <a:lnTo>
                    <a:pt x="885" y="502"/>
                  </a:lnTo>
                  <a:lnTo>
                    <a:pt x="889" y="517"/>
                  </a:lnTo>
                  <a:lnTo>
                    <a:pt x="891" y="513"/>
                  </a:lnTo>
                  <a:lnTo>
                    <a:pt x="889" y="507"/>
                  </a:lnTo>
                  <a:lnTo>
                    <a:pt x="889" y="499"/>
                  </a:lnTo>
                  <a:lnTo>
                    <a:pt x="891" y="493"/>
                  </a:lnTo>
                  <a:lnTo>
                    <a:pt x="894" y="493"/>
                  </a:lnTo>
                  <a:lnTo>
                    <a:pt x="897" y="496"/>
                  </a:lnTo>
                  <a:lnTo>
                    <a:pt x="900" y="500"/>
                  </a:lnTo>
                  <a:lnTo>
                    <a:pt x="903" y="508"/>
                  </a:lnTo>
                  <a:lnTo>
                    <a:pt x="906" y="514"/>
                  </a:lnTo>
                  <a:lnTo>
                    <a:pt x="908" y="510"/>
                  </a:lnTo>
                  <a:lnTo>
                    <a:pt x="908" y="507"/>
                  </a:lnTo>
                  <a:lnTo>
                    <a:pt x="909" y="504"/>
                  </a:lnTo>
                  <a:lnTo>
                    <a:pt x="911" y="504"/>
                  </a:lnTo>
                  <a:lnTo>
                    <a:pt x="911" y="505"/>
                  </a:lnTo>
                  <a:lnTo>
                    <a:pt x="912" y="505"/>
                  </a:lnTo>
                  <a:lnTo>
                    <a:pt x="914" y="505"/>
                  </a:lnTo>
                  <a:lnTo>
                    <a:pt x="915" y="510"/>
                  </a:lnTo>
                  <a:lnTo>
                    <a:pt x="917" y="514"/>
                  </a:lnTo>
                  <a:lnTo>
                    <a:pt x="918" y="511"/>
                  </a:lnTo>
                  <a:lnTo>
                    <a:pt x="920" y="505"/>
                  </a:lnTo>
                  <a:lnTo>
                    <a:pt x="924" y="507"/>
                  </a:lnTo>
                  <a:lnTo>
                    <a:pt x="926" y="507"/>
                  </a:lnTo>
                  <a:lnTo>
                    <a:pt x="929" y="505"/>
                  </a:lnTo>
                  <a:lnTo>
                    <a:pt x="927" y="511"/>
                  </a:lnTo>
                  <a:lnTo>
                    <a:pt x="929" y="516"/>
                  </a:lnTo>
                  <a:lnTo>
                    <a:pt x="930" y="528"/>
                  </a:lnTo>
                  <a:lnTo>
                    <a:pt x="932" y="542"/>
                  </a:lnTo>
                  <a:lnTo>
                    <a:pt x="932" y="548"/>
                  </a:lnTo>
                  <a:lnTo>
                    <a:pt x="930" y="554"/>
                  </a:lnTo>
                  <a:lnTo>
                    <a:pt x="929" y="554"/>
                  </a:lnTo>
                  <a:lnTo>
                    <a:pt x="927" y="552"/>
                  </a:lnTo>
                  <a:lnTo>
                    <a:pt x="927" y="551"/>
                  </a:lnTo>
                  <a:lnTo>
                    <a:pt x="926" y="549"/>
                  </a:lnTo>
                  <a:lnTo>
                    <a:pt x="926" y="551"/>
                  </a:lnTo>
                  <a:lnTo>
                    <a:pt x="926" y="554"/>
                  </a:lnTo>
                  <a:lnTo>
                    <a:pt x="926" y="555"/>
                  </a:lnTo>
                  <a:lnTo>
                    <a:pt x="924" y="557"/>
                  </a:lnTo>
                  <a:lnTo>
                    <a:pt x="921" y="557"/>
                  </a:lnTo>
                  <a:lnTo>
                    <a:pt x="918" y="552"/>
                  </a:lnTo>
                  <a:lnTo>
                    <a:pt x="918" y="548"/>
                  </a:lnTo>
                  <a:lnTo>
                    <a:pt x="917" y="542"/>
                  </a:lnTo>
                  <a:lnTo>
                    <a:pt x="915" y="537"/>
                  </a:lnTo>
                  <a:lnTo>
                    <a:pt x="915" y="543"/>
                  </a:lnTo>
                  <a:lnTo>
                    <a:pt x="915" y="549"/>
                  </a:lnTo>
                  <a:lnTo>
                    <a:pt x="915" y="555"/>
                  </a:lnTo>
                  <a:lnTo>
                    <a:pt x="914" y="557"/>
                  </a:lnTo>
                  <a:lnTo>
                    <a:pt x="911" y="558"/>
                  </a:lnTo>
                  <a:lnTo>
                    <a:pt x="908" y="554"/>
                  </a:lnTo>
                  <a:lnTo>
                    <a:pt x="906" y="548"/>
                  </a:lnTo>
                  <a:lnTo>
                    <a:pt x="905" y="534"/>
                  </a:lnTo>
                  <a:lnTo>
                    <a:pt x="901" y="522"/>
                  </a:lnTo>
                  <a:lnTo>
                    <a:pt x="897" y="511"/>
                  </a:lnTo>
                  <a:lnTo>
                    <a:pt x="898" y="523"/>
                  </a:lnTo>
                  <a:lnTo>
                    <a:pt x="900" y="536"/>
                  </a:lnTo>
                  <a:lnTo>
                    <a:pt x="901" y="548"/>
                  </a:lnTo>
                  <a:lnTo>
                    <a:pt x="900" y="554"/>
                  </a:lnTo>
                  <a:lnTo>
                    <a:pt x="900" y="560"/>
                  </a:lnTo>
                  <a:lnTo>
                    <a:pt x="897" y="560"/>
                  </a:lnTo>
                  <a:lnTo>
                    <a:pt x="895" y="560"/>
                  </a:lnTo>
                  <a:lnTo>
                    <a:pt x="891" y="549"/>
                  </a:lnTo>
                  <a:lnTo>
                    <a:pt x="889" y="540"/>
                  </a:lnTo>
                  <a:lnTo>
                    <a:pt x="888" y="531"/>
                  </a:lnTo>
                  <a:lnTo>
                    <a:pt x="885" y="520"/>
                  </a:lnTo>
                  <a:lnTo>
                    <a:pt x="886" y="534"/>
                  </a:lnTo>
                  <a:lnTo>
                    <a:pt x="888" y="548"/>
                  </a:lnTo>
                  <a:lnTo>
                    <a:pt x="889" y="561"/>
                  </a:lnTo>
                  <a:lnTo>
                    <a:pt x="889" y="575"/>
                  </a:lnTo>
                  <a:lnTo>
                    <a:pt x="888" y="575"/>
                  </a:lnTo>
                  <a:lnTo>
                    <a:pt x="886" y="575"/>
                  </a:lnTo>
                  <a:lnTo>
                    <a:pt x="885" y="577"/>
                  </a:lnTo>
                  <a:lnTo>
                    <a:pt x="880" y="565"/>
                  </a:lnTo>
                  <a:lnTo>
                    <a:pt x="877" y="551"/>
                  </a:lnTo>
                  <a:lnTo>
                    <a:pt x="874" y="537"/>
                  </a:lnTo>
                  <a:lnTo>
                    <a:pt x="869" y="525"/>
                  </a:lnTo>
                  <a:lnTo>
                    <a:pt x="871" y="537"/>
                  </a:lnTo>
                  <a:lnTo>
                    <a:pt x="872" y="549"/>
                  </a:lnTo>
                  <a:lnTo>
                    <a:pt x="874" y="561"/>
                  </a:lnTo>
                  <a:lnTo>
                    <a:pt x="876" y="575"/>
                  </a:lnTo>
                  <a:lnTo>
                    <a:pt x="872" y="577"/>
                  </a:lnTo>
                  <a:lnTo>
                    <a:pt x="869" y="577"/>
                  </a:lnTo>
                  <a:lnTo>
                    <a:pt x="868" y="574"/>
                  </a:lnTo>
                  <a:lnTo>
                    <a:pt x="866" y="571"/>
                  </a:lnTo>
                  <a:lnTo>
                    <a:pt x="862" y="548"/>
                  </a:lnTo>
                  <a:lnTo>
                    <a:pt x="860" y="537"/>
                  </a:lnTo>
                  <a:lnTo>
                    <a:pt x="857" y="528"/>
                  </a:lnTo>
                  <a:lnTo>
                    <a:pt x="857" y="537"/>
                  </a:lnTo>
                  <a:lnTo>
                    <a:pt x="857" y="546"/>
                  </a:lnTo>
                  <a:lnTo>
                    <a:pt x="859" y="557"/>
                  </a:lnTo>
                  <a:lnTo>
                    <a:pt x="857" y="566"/>
                  </a:lnTo>
                  <a:lnTo>
                    <a:pt x="856" y="566"/>
                  </a:lnTo>
                  <a:lnTo>
                    <a:pt x="851" y="566"/>
                  </a:lnTo>
                  <a:lnTo>
                    <a:pt x="847" y="545"/>
                  </a:lnTo>
                  <a:lnTo>
                    <a:pt x="842" y="523"/>
                  </a:lnTo>
                  <a:lnTo>
                    <a:pt x="839" y="504"/>
                  </a:lnTo>
                  <a:lnTo>
                    <a:pt x="833" y="484"/>
                  </a:lnTo>
                  <a:lnTo>
                    <a:pt x="834" y="504"/>
                  </a:lnTo>
                  <a:lnTo>
                    <a:pt x="837" y="522"/>
                  </a:lnTo>
                  <a:lnTo>
                    <a:pt x="839" y="542"/>
                  </a:lnTo>
                  <a:lnTo>
                    <a:pt x="839" y="551"/>
                  </a:lnTo>
                  <a:lnTo>
                    <a:pt x="837" y="561"/>
                  </a:lnTo>
                  <a:lnTo>
                    <a:pt x="836" y="561"/>
                  </a:lnTo>
                  <a:lnTo>
                    <a:pt x="834" y="561"/>
                  </a:lnTo>
                  <a:lnTo>
                    <a:pt x="833" y="558"/>
                  </a:lnTo>
                  <a:lnTo>
                    <a:pt x="830" y="554"/>
                  </a:lnTo>
                  <a:lnTo>
                    <a:pt x="828" y="545"/>
                  </a:lnTo>
                  <a:lnTo>
                    <a:pt x="827" y="534"/>
                  </a:lnTo>
                  <a:lnTo>
                    <a:pt x="825" y="525"/>
                  </a:lnTo>
                  <a:lnTo>
                    <a:pt x="825" y="540"/>
                  </a:lnTo>
                  <a:lnTo>
                    <a:pt x="827" y="557"/>
                  </a:lnTo>
                  <a:lnTo>
                    <a:pt x="825" y="563"/>
                  </a:lnTo>
                  <a:lnTo>
                    <a:pt x="824" y="566"/>
                  </a:lnTo>
                  <a:lnTo>
                    <a:pt x="822" y="568"/>
                  </a:lnTo>
                  <a:lnTo>
                    <a:pt x="819" y="565"/>
                  </a:lnTo>
                  <a:lnTo>
                    <a:pt x="818" y="560"/>
                  </a:lnTo>
                  <a:lnTo>
                    <a:pt x="815" y="549"/>
                  </a:lnTo>
                  <a:lnTo>
                    <a:pt x="813" y="537"/>
                  </a:lnTo>
                  <a:lnTo>
                    <a:pt x="812" y="526"/>
                  </a:lnTo>
                  <a:lnTo>
                    <a:pt x="812" y="537"/>
                  </a:lnTo>
                  <a:lnTo>
                    <a:pt x="812" y="546"/>
                  </a:lnTo>
                  <a:lnTo>
                    <a:pt x="812" y="557"/>
                  </a:lnTo>
                  <a:lnTo>
                    <a:pt x="810" y="566"/>
                  </a:lnTo>
                  <a:lnTo>
                    <a:pt x="807" y="566"/>
                  </a:lnTo>
                  <a:lnTo>
                    <a:pt x="804" y="563"/>
                  </a:lnTo>
                  <a:lnTo>
                    <a:pt x="802" y="560"/>
                  </a:lnTo>
                  <a:lnTo>
                    <a:pt x="802" y="555"/>
                  </a:lnTo>
                  <a:lnTo>
                    <a:pt x="799" y="539"/>
                  </a:lnTo>
                  <a:lnTo>
                    <a:pt x="793" y="497"/>
                  </a:lnTo>
                  <a:lnTo>
                    <a:pt x="793" y="496"/>
                  </a:lnTo>
                  <a:lnTo>
                    <a:pt x="795" y="494"/>
                  </a:lnTo>
                  <a:lnTo>
                    <a:pt x="793" y="491"/>
                  </a:lnTo>
                  <a:lnTo>
                    <a:pt x="792" y="488"/>
                  </a:lnTo>
                  <a:lnTo>
                    <a:pt x="792" y="484"/>
                  </a:lnTo>
                  <a:lnTo>
                    <a:pt x="790" y="482"/>
                  </a:lnTo>
                  <a:lnTo>
                    <a:pt x="790" y="494"/>
                  </a:lnTo>
                  <a:lnTo>
                    <a:pt x="790" y="507"/>
                  </a:lnTo>
                  <a:lnTo>
                    <a:pt x="792" y="529"/>
                  </a:lnTo>
                  <a:lnTo>
                    <a:pt x="792" y="531"/>
                  </a:lnTo>
                  <a:lnTo>
                    <a:pt x="793" y="532"/>
                  </a:lnTo>
                  <a:lnTo>
                    <a:pt x="795" y="534"/>
                  </a:lnTo>
                  <a:lnTo>
                    <a:pt x="793" y="537"/>
                  </a:lnTo>
                  <a:lnTo>
                    <a:pt x="793" y="542"/>
                  </a:lnTo>
                  <a:lnTo>
                    <a:pt x="793" y="551"/>
                  </a:lnTo>
                  <a:lnTo>
                    <a:pt x="793" y="558"/>
                  </a:lnTo>
                  <a:lnTo>
                    <a:pt x="793" y="563"/>
                  </a:lnTo>
                  <a:lnTo>
                    <a:pt x="792" y="568"/>
                  </a:lnTo>
                  <a:lnTo>
                    <a:pt x="789" y="566"/>
                  </a:lnTo>
                  <a:lnTo>
                    <a:pt x="786" y="565"/>
                  </a:lnTo>
                  <a:lnTo>
                    <a:pt x="783" y="557"/>
                  </a:lnTo>
                  <a:lnTo>
                    <a:pt x="781" y="549"/>
                  </a:lnTo>
                  <a:lnTo>
                    <a:pt x="779" y="548"/>
                  </a:lnTo>
                  <a:lnTo>
                    <a:pt x="775" y="546"/>
                  </a:lnTo>
                  <a:lnTo>
                    <a:pt x="776" y="554"/>
                  </a:lnTo>
                  <a:lnTo>
                    <a:pt x="776" y="557"/>
                  </a:lnTo>
                  <a:lnTo>
                    <a:pt x="775" y="561"/>
                  </a:lnTo>
                  <a:lnTo>
                    <a:pt x="776" y="565"/>
                  </a:lnTo>
                  <a:lnTo>
                    <a:pt x="778" y="566"/>
                  </a:lnTo>
                  <a:lnTo>
                    <a:pt x="779" y="569"/>
                  </a:lnTo>
                  <a:lnTo>
                    <a:pt x="781" y="574"/>
                  </a:lnTo>
                  <a:lnTo>
                    <a:pt x="778" y="574"/>
                  </a:lnTo>
                  <a:lnTo>
                    <a:pt x="775" y="574"/>
                  </a:lnTo>
                  <a:lnTo>
                    <a:pt x="769" y="571"/>
                  </a:lnTo>
                  <a:lnTo>
                    <a:pt x="761" y="563"/>
                  </a:lnTo>
                  <a:lnTo>
                    <a:pt x="746" y="552"/>
                  </a:lnTo>
                  <a:lnTo>
                    <a:pt x="738" y="548"/>
                  </a:lnTo>
                  <a:lnTo>
                    <a:pt x="732" y="542"/>
                  </a:lnTo>
                  <a:lnTo>
                    <a:pt x="731" y="540"/>
                  </a:lnTo>
                  <a:lnTo>
                    <a:pt x="729" y="540"/>
                  </a:lnTo>
                  <a:lnTo>
                    <a:pt x="729" y="539"/>
                  </a:lnTo>
                  <a:lnTo>
                    <a:pt x="725" y="536"/>
                  </a:lnTo>
                  <a:lnTo>
                    <a:pt x="719" y="531"/>
                  </a:lnTo>
                  <a:lnTo>
                    <a:pt x="708" y="522"/>
                  </a:lnTo>
                  <a:lnTo>
                    <a:pt x="708" y="520"/>
                  </a:lnTo>
                  <a:lnTo>
                    <a:pt x="708" y="519"/>
                  </a:lnTo>
                  <a:lnTo>
                    <a:pt x="702" y="517"/>
                  </a:lnTo>
                  <a:lnTo>
                    <a:pt x="697" y="513"/>
                  </a:lnTo>
                  <a:lnTo>
                    <a:pt x="694" y="510"/>
                  </a:lnTo>
                  <a:lnTo>
                    <a:pt x="690" y="505"/>
                  </a:lnTo>
                  <a:lnTo>
                    <a:pt x="723" y="545"/>
                  </a:lnTo>
                  <a:lnTo>
                    <a:pt x="740" y="566"/>
                  </a:lnTo>
                  <a:lnTo>
                    <a:pt x="754" y="589"/>
                  </a:lnTo>
                  <a:lnTo>
                    <a:pt x="763" y="595"/>
                  </a:lnTo>
                  <a:lnTo>
                    <a:pt x="769" y="603"/>
                  </a:lnTo>
                  <a:lnTo>
                    <a:pt x="781" y="619"/>
                  </a:lnTo>
                  <a:lnTo>
                    <a:pt x="781" y="621"/>
                  </a:lnTo>
                  <a:lnTo>
                    <a:pt x="779" y="622"/>
                  </a:lnTo>
                  <a:lnTo>
                    <a:pt x="778" y="622"/>
                  </a:lnTo>
                  <a:lnTo>
                    <a:pt x="776" y="624"/>
                  </a:lnTo>
                  <a:lnTo>
                    <a:pt x="778" y="627"/>
                  </a:lnTo>
                  <a:lnTo>
                    <a:pt x="781" y="629"/>
                  </a:lnTo>
                  <a:lnTo>
                    <a:pt x="783" y="630"/>
                  </a:lnTo>
                  <a:lnTo>
                    <a:pt x="784" y="633"/>
                  </a:lnTo>
                  <a:lnTo>
                    <a:pt x="787" y="632"/>
                  </a:lnTo>
                  <a:lnTo>
                    <a:pt x="787" y="630"/>
                  </a:lnTo>
                  <a:lnTo>
                    <a:pt x="790" y="630"/>
                  </a:lnTo>
                  <a:lnTo>
                    <a:pt x="792" y="632"/>
                  </a:lnTo>
                  <a:lnTo>
                    <a:pt x="793" y="633"/>
                  </a:lnTo>
                  <a:lnTo>
                    <a:pt x="793" y="638"/>
                  </a:lnTo>
                  <a:lnTo>
                    <a:pt x="792" y="644"/>
                  </a:lnTo>
                  <a:lnTo>
                    <a:pt x="792" y="648"/>
                  </a:lnTo>
                  <a:lnTo>
                    <a:pt x="787" y="671"/>
                  </a:lnTo>
                  <a:lnTo>
                    <a:pt x="783" y="694"/>
                  </a:lnTo>
                  <a:lnTo>
                    <a:pt x="787" y="680"/>
                  </a:lnTo>
                  <a:lnTo>
                    <a:pt x="790" y="667"/>
                  </a:lnTo>
                  <a:lnTo>
                    <a:pt x="795" y="653"/>
                  </a:lnTo>
                  <a:lnTo>
                    <a:pt x="799" y="642"/>
                  </a:lnTo>
                  <a:lnTo>
                    <a:pt x="802" y="644"/>
                  </a:lnTo>
                  <a:lnTo>
                    <a:pt x="802" y="645"/>
                  </a:lnTo>
                  <a:lnTo>
                    <a:pt x="804" y="651"/>
                  </a:lnTo>
                  <a:lnTo>
                    <a:pt x="804" y="662"/>
                  </a:lnTo>
                  <a:lnTo>
                    <a:pt x="802" y="677"/>
                  </a:lnTo>
                  <a:lnTo>
                    <a:pt x="799" y="694"/>
                  </a:lnTo>
                  <a:lnTo>
                    <a:pt x="802" y="685"/>
                  </a:lnTo>
                  <a:lnTo>
                    <a:pt x="804" y="676"/>
                  </a:lnTo>
                  <a:lnTo>
                    <a:pt x="805" y="665"/>
                  </a:lnTo>
                  <a:lnTo>
                    <a:pt x="808" y="661"/>
                  </a:lnTo>
                  <a:lnTo>
                    <a:pt x="810" y="656"/>
                  </a:lnTo>
                  <a:lnTo>
                    <a:pt x="813" y="658"/>
                  </a:lnTo>
                  <a:lnTo>
                    <a:pt x="815" y="661"/>
                  </a:lnTo>
                  <a:lnTo>
                    <a:pt x="816" y="668"/>
                  </a:lnTo>
                  <a:lnTo>
                    <a:pt x="816" y="677"/>
                  </a:lnTo>
                  <a:lnTo>
                    <a:pt x="818" y="685"/>
                  </a:lnTo>
                  <a:lnTo>
                    <a:pt x="819" y="683"/>
                  </a:lnTo>
                  <a:lnTo>
                    <a:pt x="819" y="682"/>
                  </a:lnTo>
                  <a:lnTo>
                    <a:pt x="822" y="677"/>
                  </a:lnTo>
                  <a:lnTo>
                    <a:pt x="824" y="679"/>
                  </a:lnTo>
                  <a:lnTo>
                    <a:pt x="825" y="682"/>
                  </a:lnTo>
                  <a:lnTo>
                    <a:pt x="827" y="688"/>
                  </a:lnTo>
                  <a:lnTo>
                    <a:pt x="827" y="702"/>
                  </a:lnTo>
                  <a:lnTo>
                    <a:pt x="828" y="700"/>
                  </a:lnTo>
                  <a:lnTo>
                    <a:pt x="828" y="697"/>
                  </a:lnTo>
                  <a:lnTo>
                    <a:pt x="830" y="694"/>
                  </a:lnTo>
                  <a:lnTo>
                    <a:pt x="833" y="693"/>
                  </a:lnTo>
                  <a:lnTo>
                    <a:pt x="834" y="694"/>
                  </a:lnTo>
                  <a:lnTo>
                    <a:pt x="836" y="697"/>
                  </a:lnTo>
                  <a:lnTo>
                    <a:pt x="836" y="703"/>
                  </a:lnTo>
                  <a:lnTo>
                    <a:pt x="836" y="709"/>
                  </a:lnTo>
                  <a:lnTo>
                    <a:pt x="836" y="715"/>
                  </a:lnTo>
                  <a:lnTo>
                    <a:pt x="837" y="711"/>
                  </a:lnTo>
                  <a:lnTo>
                    <a:pt x="839" y="706"/>
                  </a:lnTo>
                  <a:lnTo>
                    <a:pt x="840" y="708"/>
                  </a:lnTo>
                  <a:lnTo>
                    <a:pt x="842" y="711"/>
                  </a:lnTo>
                  <a:lnTo>
                    <a:pt x="842" y="715"/>
                  </a:lnTo>
                  <a:lnTo>
                    <a:pt x="837" y="728"/>
                  </a:lnTo>
                  <a:lnTo>
                    <a:pt x="837" y="731"/>
                  </a:lnTo>
                  <a:lnTo>
                    <a:pt x="836" y="732"/>
                  </a:lnTo>
                  <a:lnTo>
                    <a:pt x="834" y="734"/>
                  </a:lnTo>
                  <a:lnTo>
                    <a:pt x="834" y="737"/>
                  </a:lnTo>
                  <a:lnTo>
                    <a:pt x="834" y="740"/>
                  </a:lnTo>
                  <a:lnTo>
                    <a:pt x="831" y="746"/>
                  </a:lnTo>
                  <a:lnTo>
                    <a:pt x="830" y="746"/>
                  </a:lnTo>
                  <a:lnTo>
                    <a:pt x="827" y="747"/>
                  </a:lnTo>
                  <a:lnTo>
                    <a:pt x="827" y="735"/>
                  </a:lnTo>
                  <a:lnTo>
                    <a:pt x="824" y="737"/>
                  </a:lnTo>
                  <a:lnTo>
                    <a:pt x="821" y="738"/>
                  </a:lnTo>
                  <a:lnTo>
                    <a:pt x="819" y="729"/>
                  </a:lnTo>
                  <a:lnTo>
                    <a:pt x="821" y="722"/>
                  </a:lnTo>
                  <a:lnTo>
                    <a:pt x="821" y="706"/>
                  </a:lnTo>
                  <a:lnTo>
                    <a:pt x="819" y="711"/>
                  </a:lnTo>
                  <a:lnTo>
                    <a:pt x="818" y="715"/>
                  </a:lnTo>
                  <a:lnTo>
                    <a:pt x="816" y="726"/>
                  </a:lnTo>
                  <a:lnTo>
                    <a:pt x="813" y="734"/>
                  </a:lnTo>
                  <a:lnTo>
                    <a:pt x="810" y="737"/>
                  </a:lnTo>
                  <a:lnTo>
                    <a:pt x="805" y="738"/>
                  </a:lnTo>
                  <a:lnTo>
                    <a:pt x="807" y="722"/>
                  </a:lnTo>
                  <a:lnTo>
                    <a:pt x="808" y="706"/>
                  </a:lnTo>
                  <a:lnTo>
                    <a:pt x="810" y="691"/>
                  </a:lnTo>
                  <a:lnTo>
                    <a:pt x="810" y="676"/>
                  </a:lnTo>
                  <a:lnTo>
                    <a:pt x="804" y="705"/>
                  </a:lnTo>
                  <a:lnTo>
                    <a:pt x="796" y="734"/>
                  </a:lnTo>
                  <a:lnTo>
                    <a:pt x="793" y="741"/>
                  </a:lnTo>
                  <a:lnTo>
                    <a:pt x="792" y="744"/>
                  </a:lnTo>
                  <a:lnTo>
                    <a:pt x="789" y="746"/>
                  </a:lnTo>
                  <a:lnTo>
                    <a:pt x="787" y="744"/>
                  </a:lnTo>
                  <a:lnTo>
                    <a:pt x="786" y="741"/>
                  </a:lnTo>
                  <a:lnTo>
                    <a:pt x="786" y="737"/>
                  </a:lnTo>
                  <a:lnTo>
                    <a:pt x="790" y="725"/>
                  </a:lnTo>
                  <a:lnTo>
                    <a:pt x="795" y="694"/>
                  </a:lnTo>
                  <a:lnTo>
                    <a:pt x="798" y="667"/>
                  </a:lnTo>
                  <a:lnTo>
                    <a:pt x="792" y="683"/>
                  </a:lnTo>
                  <a:lnTo>
                    <a:pt x="786" y="702"/>
                  </a:lnTo>
                  <a:lnTo>
                    <a:pt x="781" y="720"/>
                  </a:lnTo>
                  <a:lnTo>
                    <a:pt x="773" y="737"/>
                  </a:lnTo>
                  <a:lnTo>
                    <a:pt x="772" y="737"/>
                  </a:lnTo>
                  <a:lnTo>
                    <a:pt x="770" y="737"/>
                  </a:lnTo>
                  <a:lnTo>
                    <a:pt x="772" y="717"/>
                  </a:lnTo>
                  <a:lnTo>
                    <a:pt x="775" y="699"/>
                  </a:lnTo>
                  <a:lnTo>
                    <a:pt x="783" y="661"/>
                  </a:lnTo>
                  <a:lnTo>
                    <a:pt x="781" y="664"/>
                  </a:lnTo>
                  <a:lnTo>
                    <a:pt x="779" y="665"/>
                  </a:lnTo>
                  <a:lnTo>
                    <a:pt x="778" y="673"/>
                  </a:lnTo>
                  <a:lnTo>
                    <a:pt x="769" y="696"/>
                  </a:lnTo>
                  <a:lnTo>
                    <a:pt x="766" y="708"/>
                  </a:lnTo>
                  <a:lnTo>
                    <a:pt x="763" y="722"/>
                  </a:lnTo>
                  <a:lnTo>
                    <a:pt x="760" y="722"/>
                  </a:lnTo>
                  <a:lnTo>
                    <a:pt x="757" y="722"/>
                  </a:lnTo>
                  <a:lnTo>
                    <a:pt x="757" y="715"/>
                  </a:lnTo>
                  <a:lnTo>
                    <a:pt x="757" y="709"/>
                  </a:lnTo>
                  <a:lnTo>
                    <a:pt x="760" y="696"/>
                  </a:lnTo>
                  <a:lnTo>
                    <a:pt x="763" y="680"/>
                  </a:lnTo>
                  <a:lnTo>
                    <a:pt x="764" y="665"/>
                  </a:lnTo>
                  <a:lnTo>
                    <a:pt x="758" y="662"/>
                  </a:lnTo>
                  <a:lnTo>
                    <a:pt x="757" y="668"/>
                  </a:lnTo>
                  <a:lnTo>
                    <a:pt x="755" y="671"/>
                  </a:lnTo>
                  <a:lnTo>
                    <a:pt x="757" y="673"/>
                  </a:lnTo>
                  <a:lnTo>
                    <a:pt x="752" y="683"/>
                  </a:lnTo>
                  <a:lnTo>
                    <a:pt x="747" y="696"/>
                  </a:lnTo>
                  <a:lnTo>
                    <a:pt x="741" y="720"/>
                  </a:lnTo>
                  <a:lnTo>
                    <a:pt x="738" y="720"/>
                  </a:lnTo>
                  <a:lnTo>
                    <a:pt x="735" y="720"/>
                  </a:lnTo>
                  <a:lnTo>
                    <a:pt x="737" y="708"/>
                  </a:lnTo>
                  <a:lnTo>
                    <a:pt x="740" y="697"/>
                  </a:lnTo>
                  <a:lnTo>
                    <a:pt x="743" y="686"/>
                  </a:lnTo>
                  <a:lnTo>
                    <a:pt x="746" y="676"/>
                  </a:lnTo>
                  <a:lnTo>
                    <a:pt x="744" y="673"/>
                  </a:lnTo>
                  <a:lnTo>
                    <a:pt x="741" y="671"/>
                  </a:lnTo>
                  <a:lnTo>
                    <a:pt x="740" y="673"/>
                  </a:lnTo>
                  <a:lnTo>
                    <a:pt x="740" y="674"/>
                  </a:lnTo>
                  <a:lnTo>
                    <a:pt x="743" y="677"/>
                  </a:lnTo>
                  <a:lnTo>
                    <a:pt x="740" y="680"/>
                  </a:lnTo>
                  <a:lnTo>
                    <a:pt x="738" y="682"/>
                  </a:lnTo>
                  <a:lnTo>
                    <a:pt x="734" y="699"/>
                  </a:lnTo>
                  <a:lnTo>
                    <a:pt x="731" y="706"/>
                  </a:lnTo>
                  <a:lnTo>
                    <a:pt x="729" y="709"/>
                  </a:lnTo>
                  <a:lnTo>
                    <a:pt x="725" y="711"/>
                  </a:lnTo>
                  <a:lnTo>
                    <a:pt x="725" y="705"/>
                  </a:lnTo>
                  <a:lnTo>
                    <a:pt x="726" y="697"/>
                  </a:lnTo>
                  <a:lnTo>
                    <a:pt x="725" y="697"/>
                  </a:lnTo>
                  <a:lnTo>
                    <a:pt x="725" y="696"/>
                  </a:lnTo>
                  <a:lnTo>
                    <a:pt x="722" y="694"/>
                  </a:lnTo>
                  <a:lnTo>
                    <a:pt x="720" y="694"/>
                  </a:lnTo>
                  <a:lnTo>
                    <a:pt x="719" y="696"/>
                  </a:lnTo>
                  <a:lnTo>
                    <a:pt x="717" y="697"/>
                  </a:lnTo>
                  <a:lnTo>
                    <a:pt x="715" y="697"/>
                  </a:lnTo>
                  <a:lnTo>
                    <a:pt x="711" y="694"/>
                  </a:lnTo>
                  <a:lnTo>
                    <a:pt x="706" y="691"/>
                  </a:lnTo>
                  <a:lnTo>
                    <a:pt x="702" y="688"/>
                  </a:lnTo>
                  <a:lnTo>
                    <a:pt x="696" y="685"/>
                  </a:lnTo>
                  <a:lnTo>
                    <a:pt x="696" y="683"/>
                  </a:lnTo>
                  <a:lnTo>
                    <a:pt x="694" y="680"/>
                  </a:lnTo>
                  <a:lnTo>
                    <a:pt x="683" y="676"/>
                  </a:lnTo>
                  <a:lnTo>
                    <a:pt x="677" y="673"/>
                  </a:lnTo>
                  <a:lnTo>
                    <a:pt x="673" y="668"/>
                  </a:lnTo>
                  <a:lnTo>
                    <a:pt x="665" y="664"/>
                  </a:lnTo>
                  <a:lnTo>
                    <a:pt x="658" y="658"/>
                  </a:lnTo>
                  <a:lnTo>
                    <a:pt x="651" y="651"/>
                  </a:lnTo>
                  <a:lnTo>
                    <a:pt x="645" y="645"/>
                  </a:lnTo>
                  <a:lnTo>
                    <a:pt x="636" y="638"/>
                  </a:lnTo>
                  <a:lnTo>
                    <a:pt x="632" y="633"/>
                  </a:lnTo>
                  <a:lnTo>
                    <a:pt x="630" y="629"/>
                  </a:lnTo>
                  <a:lnTo>
                    <a:pt x="618" y="619"/>
                  </a:lnTo>
                  <a:lnTo>
                    <a:pt x="612" y="613"/>
                  </a:lnTo>
                  <a:lnTo>
                    <a:pt x="609" y="609"/>
                  </a:lnTo>
                  <a:lnTo>
                    <a:pt x="603" y="604"/>
                  </a:lnTo>
                  <a:lnTo>
                    <a:pt x="598" y="601"/>
                  </a:lnTo>
                  <a:lnTo>
                    <a:pt x="595" y="600"/>
                  </a:lnTo>
                  <a:lnTo>
                    <a:pt x="590" y="597"/>
                  </a:lnTo>
                  <a:lnTo>
                    <a:pt x="586" y="593"/>
                  </a:lnTo>
                  <a:lnTo>
                    <a:pt x="577" y="586"/>
                  </a:lnTo>
                  <a:lnTo>
                    <a:pt x="574" y="584"/>
                  </a:lnTo>
                  <a:lnTo>
                    <a:pt x="574" y="580"/>
                  </a:lnTo>
                  <a:lnTo>
                    <a:pt x="566" y="578"/>
                  </a:lnTo>
                  <a:lnTo>
                    <a:pt x="561" y="575"/>
                  </a:lnTo>
                  <a:lnTo>
                    <a:pt x="552" y="568"/>
                  </a:lnTo>
                  <a:lnTo>
                    <a:pt x="554" y="572"/>
                  </a:lnTo>
                  <a:lnTo>
                    <a:pt x="558" y="577"/>
                  </a:lnTo>
                  <a:lnTo>
                    <a:pt x="565" y="581"/>
                  </a:lnTo>
                  <a:lnTo>
                    <a:pt x="568" y="587"/>
                  </a:lnTo>
                  <a:lnTo>
                    <a:pt x="587" y="601"/>
                  </a:lnTo>
                  <a:lnTo>
                    <a:pt x="606" y="615"/>
                  </a:lnTo>
                  <a:lnTo>
                    <a:pt x="622" y="630"/>
                  </a:lnTo>
                  <a:lnTo>
                    <a:pt x="641" y="644"/>
                  </a:lnTo>
                  <a:lnTo>
                    <a:pt x="641" y="645"/>
                  </a:lnTo>
                  <a:lnTo>
                    <a:pt x="639" y="645"/>
                  </a:lnTo>
                  <a:lnTo>
                    <a:pt x="638" y="647"/>
                  </a:lnTo>
                  <a:lnTo>
                    <a:pt x="638" y="648"/>
                  </a:lnTo>
                  <a:lnTo>
                    <a:pt x="641" y="651"/>
                  </a:lnTo>
                  <a:lnTo>
                    <a:pt x="642" y="653"/>
                  </a:lnTo>
                  <a:lnTo>
                    <a:pt x="645" y="654"/>
                  </a:lnTo>
                  <a:lnTo>
                    <a:pt x="645" y="658"/>
                  </a:lnTo>
                  <a:lnTo>
                    <a:pt x="642" y="659"/>
                  </a:lnTo>
                  <a:lnTo>
                    <a:pt x="639" y="661"/>
                  </a:lnTo>
                  <a:lnTo>
                    <a:pt x="636" y="659"/>
                  </a:lnTo>
                  <a:lnTo>
                    <a:pt x="639" y="664"/>
                  </a:lnTo>
                  <a:lnTo>
                    <a:pt x="642" y="668"/>
                  </a:lnTo>
                  <a:lnTo>
                    <a:pt x="651" y="674"/>
                  </a:lnTo>
                  <a:lnTo>
                    <a:pt x="647" y="679"/>
                  </a:lnTo>
                  <a:lnTo>
                    <a:pt x="641" y="682"/>
                  </a:lnTo>
                  <a:lnTo>
                    <a:pt x="638" y="680"/>
                  </a:lnTo>
                  <a:lnTo>
                    <a:pt x="635" y="680"/>
                  </a:lnTo>
                  <a:lnTo>
                    <a:pt x="635" y="683"/>
                  </a:lnTo>
                  <a:lnTo>
                    <a:pt x="636" y="685"/>
                  </a:lnTo>
                  <a:lnTo>
                    <a:pt x="642" y="690"/>
                  </a:lnTo>
                  <a:lnTo>
                    <a:pt x="642" y="691"/>
                  </a:lnTo>
                  <a:lnTo>
                    <a:pt x="641" y="693"/>
                  </a:lnTo>
                  <a:lnTo>
                    <a:pt x="639" y="694"/>
                  </a:lnTo>
                  <a:lnTo>
                    <a:pt x="629" y="690"/>
                  </a:lnTo>
                  <a:lnTo>
                    <a:pt x="616" y="683"/>
                  </a:lnTo>
                  <a:lnTo>
                    <a:pt x="619" y="688"/>
                  </a:lnTo>
                  <a:lnTo>
                    <a:pt x="624" y="691"/>
                  </a:lnTo>
                  <a:lnTo>
                    <a:pt x="635" y="697"/>
                  </a:lnTo>
                  <a:lnTo>
                    <a:pt x="656" y="711"/>
                  </a:lnTo>
                  <a:lnTo>
                    <a:pt x="656" y="714"/>
                  </a:lnTo>
                  <a:lnTo>
                    <a:pt x="659" y="717"/>
                  </a:lnTo>
                  <a:lnTo>
                    <a:pt x="661" y="719"/>
                  </a:lnTo>
                  <a:lnTo>
                    <a:pt x="664" y="720"/>
                  </a:lnTo>
                  <a:lnTo>
                    <a:pt x="662" y="722"/>
                  </a:lnTo>
                  <a:lnTo>
                    <a:pt x="661" y="723"/>
                  </a:lnTo>
                  <a:lnTo>
                    <a:pt x="656" y="725"/>
                  </a:lnTo>
                  <a:lnTo>
                    <a:pt x="651" y="725"/>
                  </a:lnTo>
                  <a:lnTo>
                    <a:pt x="647" y="723"/>
                  </a:lnTo>
                  <a:lnTo>
                    <a:pt x="647" y="726"/>
                  </a:lnTo>
                  <a:lnTo>
                    <a:pt x="648" y="729"/>
                  </a:lnTo>
                  <a:lnTo>
                    <a:pt x="653" y="735"/>
                  </a:lnTo>
                  <a:lnTo>
                    <a:pt x="659" y="740"/>
                  </a:lnTo>
                  <a:lnTo>
                    <a:pt x="662" y="741"/>
                  </a:lnTo>
                  <a:lnTo>
                    <a:pt x="664" y="746"/>
                  </a:lnTo>
                  <a:lnTo>
                    <a:pt x="659" y="747"/>
                  </a:lnTo>
                  <a:lnTo>
                    <a:pt x="654" y="749"/>
                  </a:lnTo>
                  <a:lnTo>
                    <a:pt x="650" y="747"/>
                  </a:lnTo>
                  <a:lnTo>
                    <a:pt x="644" y="746"/>
                  </a:lnTo>
                  <a:lnTo>
                    <a:pt x="635" y="740"/>
                  </a:lnTo>
                  <a:lnTo>
                    <a:pt x="625" y="735"/>
                  </a:lnTo>
                  <a:lnTo>
                    <a:pt x="636" y="744"/>
                  </a:lnTo>
                  <a:lnTo>
                    <a:pt x="648" y="755"/>
                  </a:lnTo>
                  <a:lnTo>
                    <a:pt x="661" y="764"/>
                  </a:lnTo>
                  <a:lnTo>
                    <a:pt x="670" y="775"/>
                  </a:lnTo>
                  <a:lnTo>
                    <a:pt x="665" y="776"/>
                  </a:lnTo>
                  <a:lnTo>
                    <a:pt x="661" y="778"/>
                  </a:lnTo>
                  <a:lnTo>
                    <a:pt x="658" y="776"/>
                  </a:lnTo>
                  <a:lnTo>
                    <a:pt x="653" y="773"/>
                  </a:lnTo>
                  <a:lnTo>
                    <a:pt x="647" y="769"/>
                  </a:lnTo>
                  <a:lnTo>
                    <a:pt x="641" y="764"/>
                  </a:lnTo>
                  <a:lnTo>
                    <a:pt x="632" y="761"/>
                  </a:lnTo>
                  <a:lnTo>
                    <a:pt x="624" y="758"/>
                  </a:lnTo>
                  <a:lnTo>
                    <a:pt x="610" y="754"/>
                  </a:lnTo>
                  <a:lnTo>
                    <a:pt x="598" y="751"/>
                  </a:lnTo>
                  <a:lnTo>
                    <a:pt x="604" y="755"/>
                  </a:lnTo>
                  <a:lnTo>
                    <a:pt x="612" y="760"/>
                  </a:lnTo>
                  <a:lnTo>
                    <a:pt x="629" y="769"/>
                  </a:lnTo>
                  <a:lnTo>
                    <a:pt x="644" y="779"/>
                  </a:lnTo>
                  <a:lnTo>
                    <a:pt x="651" y="786"/>
                  </a:lnTo>
                  <a:lnTo>
                    <a:pt x="658" y="792"/>
                  </a:lnTo>
                  <a:lnTo>
                    <a:pt x="656" y="793"/>
                  </a:lnTo>
                  <a:lnTo>
                    <a:pt x="651" y="795"/>
                  </a:lnTo>
                  <a:lnTo>
                    <a:pt x="653" y="796"/>
                  </a:lnTo>
                  <a:lnTo>
                    <a:pt x="654" y="798"/>
                  </a:lnTo>
                  <a:lnTo>
                    <a:pt x="658" y="799"/>
                  </a:lnTo>
                  <a:lnTo>
                    <a:pt x="658" y="801"/>
                  </a:lnTo>
                  <a:lnTo>
                    <a:pt x="658" y="802"/>
                  </a:lnTo>
                  <a:lnTo>
                    <a:pt x="656" y="804"/>
                  </a:lnTo>
                  <a:lnTo>
                    <a:pt x="654" y="805"/>
                  </a:lnTo>
                  <a:lnTo>
                    <a:pt x="662" y="810"/>
                  </a:lnTo>
                  <a:lnTo>
                    <a:pt x="667" y="813"/>
                  </a:lnTo>
                  <a:lnTo>
                    <a:pt x="670" y="818"/>
                  </a:lnTo>
                  <a:lnTo>
                    <a:pt x="665" y="818"/>
                  </a:lnTo>
                  <a:lnTo>
                    <a:pt x="659" y="816"/>
                  </a:lnTo>
                  <a:lnTo>
                    <a:pt x="650" y="812"/>
                  </a:lnTo>
                  <a:lnTo>
                    <a:pt x="641" y="805"/>
                  </a:lnTo>
                  <a:lnTo>
                    <a:pt x="632" y="801"/>
                  </a:lnTo>
                  <a:lnTo>
                    <a:pt x="633" y="805"/>
                  </a:lnTo>
                  <a:lnTo>
                    <a:pt x="636" y="808"/>
                  </a:lnTo>
                  <a:lnTo>
                    <a:pt x="644" y="813"/>
                  </a:lnTo>
                  <a:lnTo>
                    <a:pt x="653" y="819"/>
                  </a:lnTo>
                  <a:lnTo>
                    <a:pt x="661" y="824"/>
                  </a:lnTo>
                  <a:lnTo>
                    <a:pt x="661" y="825"/>
                  </a:lnTo>
                  <a:lnTo>
                    <a:pt x="659" y="827"/>
                  </a:lnTo>
                  <a:lnTo>
                    <a:pt x="658" y="827"/>
                  </a:lnTo>
                  <a:lnTo>
                    <a:pt x="648" y="824"/>
                  </a:lnTo>
                  <a:lnTo>
                    <a:pt x="642" y="821"/>
                  </a:lnTo>
                  <a:lnTo>
                    <a:pt x="635" y="816"/>
                  </a:lnTo>
                  <a:lnTo>
                    <a:pt x="627" y="813"/>
                  </a:lnTo>
                  <a:lnTo>
                    <a:pt x="635" y="819"/>
                  </a:lnTo>
                  <a:lnTo>
                    <a:pt x="644" y="824"/>
                  </a:lnTo>
                  <a:lnTo>
                    <a:pt x="653" y="830"/>
                  </a:lnTo>
                  <a:lnTo>
                    <a:pt x="661" y="836"/>
                  </a:lnTo>
                  <a:lnTo>
                    <a:pt x="659" y="839"/>
                  </a:lnTo>
                  <a:lnTo>
                    <a:pt x="658" y="842"/>
                  </a:lnTo>
                  <a:lnTo>
                    <a:pt x="658" y="845"/>
                  </a:lnTo>
                  <a:lnTo>
                    <a:pt x="656" y="848"/>
                  </a:lnTo>
                  <a:lnTo>
                    <a:pt x="654" y="848"/>
                  </a:lnTo>
                  <a:lnTo>
                    <a:pt x="651" y="848"/>
                  </a:lnTo>
                  <a:lnTo>
                    <a:pt x="648" y="845"/>
                  </a:lnTo>
                  <a:lnTo>
                    <a:pt x="648" y="847"/>
                  </a:lnTo>
                  <a:lnTo>
                    <a:pt x="650" y="848"/>
                  </a:lnTo>
                  <a:lnTo>
                    <a:pt x="651" y="851"/>
                  </a:lnTo>
                  <a:lnTo>
                    <a:pt x="650" y="853"/>
                  </a:lnTo>
                  <a:lnTo>
                    <a:pt x="645" y="853"/>
                  </a:lnTo>
                  <a:lnTo>
                    <a:pt x="642" y="851"/>
                  </a:lnTo>
                  <a:lnTo>
                    <a:pt x="635" y="847"/>
                  </a:lnTo>
                  <a:lnTo>
                    <a:pt x="629" y="842"/>
                  </a:lnTo>
                  <a:lnTo>
                    <a:pt x="621" y="839"/>
                  </a:lnTo>
                  <a:lnTo>
                    <a:pt x="621" y="837"/>
                  </a:lnTo>
                  <a:lnTo>
                    <a:pt x="619" y="837"/>
                  </a:lnTo>
                  <a:lnTo>
                    <a:pt x="618" y="836"/>
                  </a:lnTo>
                  <a:lnTo>
                    <a:pt x="618" y="834"/>
                  </a:lnTo>
                  <a:lnTo>
                    <a:pt x="612" y="833"/>
                  </a:lnTo>
                  <a:lnTo>
                    <a:pt x="610" y="831"/>
                  </a:lnTo>
                  <a:lnTo>
                    <a:pt x="610" y="828"/>
                  </a:lnTo>
                  <a:lnTo>
                    <a:pt x="613" y="828"/>
                  </a:lnTo>
                  <a:lnTo>
                    <a:pt x="615" y="830"/>
                  </a:lnTo>
                  <a:lnTo>
                    <a:pt x="616" y="831"/>
                  </a:lnTo>
                  <a:lnTo>
                    <a:pt x="618" y="833"/>
                  </a:lnTo>
                  <a:lnTo>
                    <a:pt x="618" y="831"/>
                  </a:lnTo>
                  <a:lnTo>
                    <a:pt x="618" y="827"/>
                  </a:lnTo>
                  <a:lnTo>
                    <a:pt x="619" y="827"/>
                  </a:lnTo>
                  <a:lnTo>
                    <a:pt x="622" y="827"/>
                  </a:lnTo>
                  <a:lnTo>
                    <a:pt x="627" y="828"/>
                  </a:lnTo>
                  <a:lnTo>
                    <a:pt x="621" y="822"/>
                  </a:lnTo>
                  <a:lnTo>
                    <a:pt x="613" y="818"/>
                  </a:lnTo>
                  <a:lnTo>
                    <a:pt x="598" y="812"/>
                  </a:lnTo>
                  <a:lnTo>
                    <a:pt x="597" y="808"/>
                  </a:lnTo>
                  <a:lnTo>
                    <a:pt x="597" y="805"/>
                  </a:lnTo>
                  <a:lnTo>
                    <a:pt x="597" y="804"/>
                  </a:lnTo>
                  <a:lnTo>
                    <a:pt x="590" y="799"/>
                  </a:lnTo>
                  <a:lnTo>
                    <a:pt x="583" y="796"/>
                  </a:lnTo>
                  <a:lnTo>
                    <a:pt x="577" y="792"/>
                  </a:lnTo>
                  <a:lnTo>
                    <a:pt x="571" y="786"/>
                  </a:lnTo>
                  <a:lnTo>
                    <a:pt x="575" y="784"/>
                  </a:lnTo>
                  <a:lnTo>
                    <a:pt x="578" y="784"/>
                  </a:lnTo>
                  <a:lnTo>
                    <a:pt x="586" y="787"/>
                  </a:lnTo>
                  <a:lnTo>
                    <a:pt x="593" y="790"/>
                  </a:lnTo>
                  <a:lnTo>
                    <a:pt x="601" y="793"/>
                  </a:lnTo>
                  <a:lnTo>
                    <a:pt x="592" y="786"/>
                  </a:lnTo>
                  <a:lnTo>
                    <a:pt x="581" y="778"/>
                  </a:lnTo>
                  <a:lnTo>
                    <a:pt x="571" y="770"/>
                  </a:lnTo>
                  <a:lnTo>
                    <a:pt x="561" y="761"/>
                  </a:lnTo>
                  <a:lnTo>
                    <a:pt x="561" y="760"/>
                  </a:lnTo>
                  <a:lnTo>
                    <a:pt x="563" y="760"/>
                  </a:lnTo>
                  <a:lnTo>
                    <a:pt x="565" y="758"/>
                  </a:lnTo>
                  <a:lnTo>
                    <a:pt x="566" y="757"/>
                  </a:lnTo>
                  <a:lnTo>
                    <a:pt x="558" y="754"/>
                  </a:lnTo>
                  <a:lnTo>
                    <a:pt x="554" y="751"/>
                  </a:lnTo>
                  <a:lnTo>
                    <a:pt x="554" y="747"/>
                  </a:lnTo>
                  <a:lnTo>
                    <a:pt x="554" y="746"/>
                  </a:lnTo>
                  <a:lnTo>
                    <a:pt x="558" y="746"/>
                  </a:lnTo>
                  <a:lnTo>
                    <a:pt x="563" y="746"/>
                  </a:lnTo>
                  <a:lnTo>
                    <a:pt x="565" y="744"/>
                  </a:lnTo>
                  <a:lnTo>
                    <a:pt x="565" y="743"/>
                  </a:lnTo>
                  <a:lnTo>
                    <a:pt x="565" y="741"/>
                  </a:lnTo>
                  <a:lnTo>
                    <a:pt x="568" y="741"/>
                  </a:lnTo>
                  <a:lnTo>
                    <a:pt x="563" y="738"/>
                  </a:lnTo>
                  <a:lnTo>
                    <a:pt x="557" y="735"/>
                  </a:lnTo>
                  <a:lnTo>
                    <a:pt x="552" y="732"/>
                  </a:lnTo>
                  <a:lnTo>
                    <a:pt x="548" y="729"/>
                  </a:lnTo>
                  <a:lnTo>
                    <a:pt x="540" y="726"/>
                  </a:lnTo>
                  <a:lnTo>
                    <a:pt x="539" y="725"/>
                  </a:lnTo>
                  <a:lnTo>
                    <a:pt x="537" y="720"/>
                  </a:lnTo>
                  <a:lnTo>
                    <a:pt x="542" y="720"/>
                  </a:lnTo>
                  <a:lnTo>
                    <a:pt x="546" y="720"/>
                  </a:lnTo>
                  <a:lnTo>
                    <a:pt x="554" y="725"/>
                  </a:lnTo>
                  <a:lnTo>
                    <a:pt x="563" y="729"/>
                  </a:lnTo>
                  <a:lnTo>
                    <a:pt x="571" y="732"/>
                  </a:lnTo>
                  <a:lnTo>
                    <a:pt x="566" y="726"/>
                  </a:lnTo>
                  <a:lnTo>
                    <a:pt x="560" y="722"/>
                  </a:lnTo>
                  <a:lnTo>
                    <a:pt x="555" y="717"/>
                  </a:lnTo>
                  <a:lnTo>
                    <a:pt x="551" y="711"/>
                  </a:lnTo>
                  <a:lnTo>
                    <a:pt x="549" y="711"/>
                  </a:lnTo>
                  <a:lnTo>
                    <a:pt x="548" y="712"/>
                  </a:lnTo>
                  <a:lnTo>
                    <a:pt x="536" y="703"/>
                  </a:lnTo>
                  <a:lnTo>
                    <a:pt x="525" y="696"/>
                  </a:lnTo>
                  <a:lnTo>
                    <a:pt x="514" y="688"/>
                  </a:lnTo>
                  <a:lnTo>
                    <a:pt x="504" y="680"/>
                  </a:lnTo>
                  <a:lnTo>
                    <a:pt x="508" y="685"/>
                  </a:lnTo>
                  <a:lnTo>
                    <a:pt x="514" y="690"/>
                  </a:lnTo>
                  <a:lnTo>
                    <a:pt x="525" y="699"/>
                  </a:lnTo>
                  <a:lnTo>
                    <a:pt x="523" y="700"/>
                  </a:lnTo>
                  <a:lnTo>
                    <a:pt x="522" y="703"/>
                  </a:lnTo>
                  <a:lnTo>
                    <a:pt x="510" y="700"/>
                  </a:lnTo>
                  <a:lnTo>
                    <a:pt x="504" y="700"/>
                  </a:lnTo>
                  <a:lnTo>
                    <a:pt x="497" y="700"/>
                  </a:lnTo>
                  <a:lnTo>
                    <a:pt x="455" y="676"/>
                  </a:lnTo>
                  <a:lnTo>
                    <a:pt x="468" y="688"/>
                  </a:lnTo>
                  <a:lnTo>
                    <a:pt x="484" y="703"/>
                  </a:lnTo>
                  <a:lnTo>
                    <a:pt x="499" y="717"/>
                  </a:lnTo>
                  <a:lnTo>
                    <a:pt x="511" y="731"/>
                  </a:lnTo>
                  <a:lnTo>
                    <a:pt x="510" y="732"/>
                  </a:lnTo>
                  <a:lnTo>
                    <a:pt x="507" y="732"/>
                  </a:lnTo>
                  <a:lnTo>
                    <a:pt x="500" y="731"/>
                  </a:lnTo>
                  <a:lnTo>
                    <a:pt x="496" y="728"/>
                  </a:lnTo>
                  <a:lnTo>
                    <a:pt x="490" y="725"/>
                  </a:lnTo>
                  <a:lnTo>
                    <a:pt x="493" y="729"/>
                  </a:lnTo>
                  <a:lnTo>
                    <a:pt x="499" y="732"/>
                  </a:lnTo>
                  <a:lnTo>
                    <a:pt x="504" y="735"/>
                  </a:lnTo>
                  <a:lnTo>
                    <a:pt x="507" y="740"/>
                  </a:lnTo>
                  <a:lnTo>
                    <a:pt x="502" y="740"/>
                  </a:lnTo>
                  <a:lnTo>
                    <a:pt x="497" y="740"/>
                  </a:lnTo>
                  <a:lnTo>
                    <a:pt x="488" y="737"/>
                  </a:lnTo>
                  <a:lnTo>
                    <a:pt x="479" y="731"/>
                  </a:lnTo>
                  <a:lnTo>
                    <a:pt x="472" y="726"/>
                  </a:lnTo>
                  <a:lnTo>
                    <a:pt x="461" y="717"/>
                  </a:lnTo>
                  <a:lnTo>
                    <a:pt x="455" y="714"/>
                  </a:lnTo>
                  <a:lnTo>
                    <a:pt x="450" y="711"/>
                  </a:lnTo>
                  <a:lnTo>
                    <a:pt x="458" y="719"/>
                  </a:lnTo>
                  <a:lnTo>
                    <a:pt x="468" y="725"/>
                  </a:lnTo>
                  <a:lnTo>
                    <a:pt x="478" y="732"/>
                  </a:lnTo>
                  <a:lnTo>
                    <a:pt x="485" y="740"/>
                  </a:lnTo>
                  <a:lnTo>
                    <a:pt x="493" y="746"/>
                  </a:lnTo>
                  <a:lnTo>
                    <a:pt x="494" y="751"/>
                  </a:lnTo>
                  <a:lnTo>
                    <a:pt x="494" y="755"/>
                  </a:lnTo>
                  <a:lnTo>
                    <a:pt x="491" y="755"/>
                  </a:lnTo>
                  <a:lnTo>
                    <a:pt x="490" y="755"/>
                  </a:lnTo>
                  <a:lnTo>
                    <a:pt x="488" y="754"/>
                  </a:lnTo>
                  <a:lnTo>
                    <a:pt x="485" y="752"/>
                  </a:lnTo>
                  <a:lnTo>
                    <a:pt x="484" y="754"/>
                  </a:lnTo>
                  <a:lnTo>
                    <a:pt x="485" y="754"/>
                  </a:lnTo>
                  <a:lnTo>
                    <a:pt x="485" y="755"/>
                  </a:lnTo>
                  <a:lnTo>
                    <a:pt x="484" y="755"/>
                  </a:lnTo>
                  <a:lnTo>
                    <a:pt x="475" y="751"/>
                  </a:lnTo>
                  <a:lnTo>
                    <a:pt x="470" y="749"/>
                  </a:lnTo>
                  <a:lnTo>
                    <a:pt x="464" y="751"/>
                  </a:lnTo>
                  <a:lnTo>
                    <a:pt x="472" y="757"/>
                  </a:lnTo>
                  <a:lnTo>
                    <a:pt x="479" y="763"/>
                  </a:lnTo>
                  <a:lnTo>
                    <a:pt x="485" y="769"/>
                  </a:lnTo>
                  <a:lnTo>
                    <a:pt x="488" y="773"/>
                  </a:lnTo>
                  <a:lnTo>
                    <a:pt x="490" y="779"/>
                  </a:lnTo>
                  <a:lnTo>
                    <a:pt x="484" y="779"/>
                  </a:lnTo>
                  <a:lnTo>
                    <a:pt x="479" y="778"/>
                  </a:lnTo>
                  <a:lnTo>
                    <a:pt x="468" y="773"/>
                  </a:lnTo>
                  <a:lnTo>
                    <a:pt x="470" y="776"/>
                  </a:lnTo>
                  <a:lnTo>
                    <a:pt x="473" y="779"/>
                  </a:lnTo>
                  <a:lnTo>
                    <a:pt x="476" y="783"/>
                  </a:lnTo>
                  <a:lnTo>
                    <a:pt x="479" y="786"/>
                  </a:lnTo>
                  <a:lnTo>
                    <a:pt x="479" y="789"/>
                  </a:lnTo>
                  <a:lnTo>
                    <a:pt x="478" y="789"/>
                  </a:lnTo>
                  <a:lnTo>
                    <a:pt x="475" y="790"/>
                  </a:lnTo>
                  <a:lnTo>
                    <a:pt x="478" y="795"/>
                  </a:lnTo>
                  <a:lnTo>
                    <a:pt x="482" y="799"/>
                  </a:lnTo>
                  <a:lnTo>
                    <a:pt x="485" y="804"/>
                  </a:lnTo>
                  <a:lnTo>
                    <a:pt x="487" y="810"/>
                  </a:lnTo>
                  <a:lnTo>
                    <a:pt x="482" y="810"/>
                  </a:lnTo>
                  <a:lnTo>
                    <a:pt x="479" y="810"/>
                  </a:lnTo>
                  <a:lnTo>
                    <a:pt x="470" y="805"/>
                  </a:lnTo>
                  <a:lnTo>
                    <a:pt x="462" y="801"/>
                  </a:lnTo>
                  <a:lnTo>
                    <a:pt x="455" y="796"/>
                  </a:lnTo>
                  <a:lnTo>
                    <a:pt x="462" y="805"/>
                  </a:lnTo>
                  <a:lnTo>
                    <a:pt x="470" y="813"/>
                  </a:lnTo>
                  <a:lnTo>
                    <a:pt x="478" y="822"/>
                  </a:lnTo>
                  <a:lnTo>
                    <a:pt x="481" y="827"/>
                  </a:lnTo>
                  <a:lnTo>
                    <a:pt x="482" y="831"/>
                  </a:lnTo>
                  <a:lnTo>
                    <a:pt x="482" y="833"/>
                  </a:lnTo>
                  <a:lnTo>
                    <a:pt x="481" y="833"/>
                  </a:lnTo>
                  <a:lnTo>
                    <a:pt x="479" y="834"/>
                  </a:lnTo>
                  <a:lnTo>
                    <a:pt x="473" y="831"/>
                  </a:lnTo>
                  <a:lnTo>
                    <a:pt x="465" y="828"/>
                  </a:lnTo>
                  <a:lnTo>
                    <a:pt x="452" y="824"/>
                  </a:lnTo>
                  <a:lnTo>
                    <a:pt x="455" y="830"/>
                  </a:lnTo>
                  <a:lnTo>
                    <a:pt x="461" y="836"/>
                  </a:lnTo>
                  <a:lnTo>
                    <a:pt x="464" y="842"/>
                  </a:lnTo>
                  <a:lnTo>
                    <a:pt x="465" y="845"/>
                  </a:lnTo>
                  <a:lnTo>
                    <a:pt x="467" y="850"/>
                  </a:lnTo>
                  <a:lnTo>
                    <a:pt x="464" y="850"/>
                  </a:lnTo>
                  <a:lnTo>
                    <a:pt x="464" y="851"/>
                  </a:lnTo>
                  <a:lnTo>
                    <a:pt x="458" y="848"/>
                  </a:lnTo>
                  <a:lnTo>
                    <a:pt x="452" y="845"/>
                  </a:lnTo>
                  <a:lnTo>
                    <a:pt x="446" y="844"/>
                  </a:lnTo>
                  <a:lnTo>
                    <a:pt x="443" y="839"/>
                  </a:lnTo>
                  <a:lnTo>
                    <a:pt x="444" y="845"/>
                  </a:lnTo>
                  <a:lnTo>
                    <a:pt x="447" y="851"/>
                  </a:lnTo>
                  <a:lnTo>
                    <a:pt x="443" y="854"/>
                  </a:lnTo>
                  <a:lnTo>
                    <a:pt x="439" y="854"/>
                  </a:lnTo>
                  <a:lnTo>
                    <a:pt x="435" y="851"/>
                  </a:lnTo>
                  <a:lnTo>
                    <a:pt x="432" y="848"/>
                  </a:lnTo>
                  <a:lnTo>
                    <a:pt x="420" y="839"/>
                  </a:lnTo>
                  <a:lnTo>
                    <a:pt x="411" y="830"/>
                  </a:lnTo>
                  <a:lnTo>
                    <a:pt x="418" y="842"/>
                  </a:lnTo>
                  <a:lnTo>
                    <a:pt x="427" y="853"/>
                  </a:lnTo>
                  <a:lnTo>
                    <a:pt x="444" y="873"/>
                  </a:lnTo>
                  <a:lnTo>
                    <a:pt x="444" y="874"/>
                  </a:lnTo>
                  <a:lnTo>
                    <a:pt x="443" y="876"/>
                  </a:lnTo>
                  <a:lnTo>
                    <a:pt x="441" y="877"/>
                  </a:lnTo>
                  <a:lnTo>
                    <a:pt x="436" y="874"/>
                  </a:lnTo>
                  <a:lnTo>
                    <a:pt x="432" y="871"/>
                  </a:lnTo>
                  <a:lnTo>
                    <a:pt x="435" y="877"/>
                  </a:lnTo>
                  <a:lnTo>
                    <a:pt x="433" y="880"/>
                  </a:lnTo>
                  <a:lnTo>
                    <a:pt x="430" y="882"/>
                  </a:lnTo>
                  <a:lnTo>
                    <a:pt x="414" y="860"/>
                  </a:lnTo>
                  <a:lnTo>
                    <a:pt x="406" y="850"/>
                  </a:lnTo>
                  <a:lnTo>
                    <a:pt x="404" y="844"/>
                  </a:lnTo>
                  <a:lnTo>
                    <a:pt x="401" y="836"/>
                  </a:lnTo>
                  <a:lnTo>
                    <a:pt x="403" y="834"/>
                  </a:lnTo>
                  <a:lnTo>
                    <a:pt x="406" y="834"/>
                  </a:lnTo>
                  <a:lnTo>
                    <a:pt x="398" y="824"/>
                  </a:lnTo>
                  <a:lnTo>
                    <a:pt x="395" y="818"/>
                  </a:lnTo>
                  <a:lnTo>
                    <a:pt x="395" y="815"/>
                  </a:lnTo>
                  <a:lnTo>
                    <a:pt x="397" y="812"/>
                  </a:lnTo>
                  <a:lnTo>
                    <a:pt x="403" y="813"/>
                  </a:lnTo>
                  <a:lnTo>
                    <a:pt x="407" y="816"/>
                  </a:lnTo>
                  <a:lnTo>
                    <a:pt x="412" y="821"/>
                  </a:lnTo>
                  <a:lnTo>
                    <a:pt x="417" y="824"/>
                  </a:lnTo>
                  <a:lnTo>
                    <a:pt x="412" y="818"/>
                  </a:lnTo>
                  <a:lnTo>
                    <a:pt x="406" y="810"/>
                  </a:lnTo>
                  <a:lnTo>
                    <a:pt x="401" y="802"/>
                  </a:lnTo>
                  <a:lnTo>
                    <a:pt x="400" y="798"/>
                  </a:lnTo>
                  <a:lnTo>
                    <a:pt x="401" y="793"/>
                  </a:lnTo>
                  <a:lnTo>
                    <a:pt x="395" y="786"/>
                  </a:lnTo>
                  <a:lnTo>
                    <a:pt x="388" y="778"/>
                  </a:lnTo>
                  <a:lnTo>
                    <a:pt x="382" y="769"/>
                  </a:lnTo>
                  <a:lnTo>
                    <a:pt x="377" y="758"/>
                  </a:lnTo>
                  <a:lnTo>
                    <a:pt x="383" y="758"/>
                  </a:lnTo>
                  <a:lnTo>
                    <a:pt x="388" y="760"/>
                  </a:lnTo>
                  <a:lnTo>
                    <a:pt x="397" y="766"/>
                  </a:lnTo>
                  <a:lnTo>
                    <a:pt x="394" y="763"/>
                  </a:lnTo>
                  <a:lnTo>
                    <a:pt x="391" y="758"/>
                  </a:lnTo>
                  <a:lnTo>
                    <a:pt x="380" y="752"/>
                  </a:lnTo>
                  <a:lnTo>
                    <a:pt x="371" y="744"/>
                  </a:lnTo>
                  <a:lnTo>
                    <a:pt x="368" y="740"/>
                  </a:lnTo>
                  <a:lnTo>
                    <a:pt x="366" y="735"/>
                  </a:lnTo>
                  <a:lnTo>
                    <a:pt x="374" y="737"/>
                  </a:lnTo>
                  <a:lnTo>
                    <a:pt x="380" y="741"/>
                  </a:lnTo>
                  <a:lnTo>
                    <a:pt x="386" y="746"/>
                  </a:lnTo>
                  <a:lnTo>
                    <a:pt x="392" y="751"/>
                  </a:lnTo>
                  <a:lnTo>
                    <a:pt x="383" y="737"/>
                  </a:lnTo>
                  <a:lnTo>
                    <a:pt x="374" y="720"/>
                  </a:lnTo>
                  <a:lnTo>
                    <a:pt x="368" y="717"/>
                  </a:lnTo>
                  <a:lnTo>
                    <a:pt x="363" y="712"/>
                  </a:lnTo>
                  <a:lnTo>
                    <a:pt x="359" y="709"/>
                  </a:lnTo>
                  <a:lnTo>
                    <a:pt x="357" y="706"/>
                  </a:lnTo>
                  <a:lnTo>
                    <a:pt x="356" y="703"/>
                  </a:lnTo>
                  <a:lnTo>
                    <a:pt x="362" y="703"/>
                  </a:lnTo>
                  <a:lnTo>
                    <a:pt x="365" y="705"/>
                  </a:lnTo>
                  <a:lnTo>
                    <a:pt x="372" y="709"/>
                  </a:lnTo>
                  <a:lnTo>
                    <a:pt x="380" y="715"/>
                  </a:lnTo>
                  <a:lnTo>
                    <a:pt x="386" y="722"/>
                  </a:lnTo>
                  <a:lnTo>
                    <a:pt x="395" y="726"/>
                  </a:lnTo>
                  <a:lnTo>
                    <a:pt x="404" y="732"/>
                  </a:lnTo>
                  <a:lnTo>
                    <a:pt x="412" y="738"/>
                  </a:lnTo>
                  <a:lnTo>
                    <a:pt x="423" y="743"/>
                  </a:lnTo>
                  <a:lnTo>
                    <a:pt x="411" y="731"/>
                  </a:lnTo>
                  <a:lnTo>
                    <a:pt x="395" y="719"/>
                  </a:lnTo>
                  <a:lnTo>
                    <a:pt x="380" y="703"/>
                  </a:lnTo>
                  <a:lnTo>
                    <a:pt x="372" y="697"/>
                  </a:lnTo>
                  <a:lnTo>
                    <a:pt x="363" y="691"/>
                  </a:lnTo>
                  <a:lnTo>
                    <a:pt x="363" y="690"/>
                  </a:lnTo>
                  <a:lnTo>
                    <a:pt x="362" y="688"/>
                  </a:lnTo>
                  <a:lnTo>
                    <a:pt x="362" y="686"/>
                  </a:lnTo>
                  <a:lnTo>
                    <a:pt x="362" y="685"/>
                  </a:lnTo>
                  <a:lnTo>
                    <a:pt x="365" y="683"/>
                  </a:lnTo>
                  <a:lnTo>
                    <a:pt x="368" y="680"/>
                  </a:lnTo>
                  <a:lnTo>
                    <a:pt x="375" y="683"/>
                  </a:lnTo>
                  <a:lnTo>
                    <a:pt x="383" y="688"/>
                  </a:lnTo>
                  <a:lnTo>
                    <a:pt x="398" y="697"/>
                  </a:lnTo>
                  <a:lnTo>
                    <a:pt x="432" y="715"/>
                  </a:lnTo>
                  <a:lnTo>
                    <a:pt x="429" y="711"/>
                  </a:lnTo>
                  <a:lnTo>
                    <a:pt x="424" y="706"/>
                  </a:lnTo>
                  <a:lnTo>
                    <a:pt x="412" y="697"/>
                  </a:lnTo>
                  <a:lnTo>
                    <a:pt x="414" y="696"/>
                  </a:lnTo>
                  <a:lnTo>
                    <a:pt x="407" y="693"/>
                  </a:lnTo>
                  <a:lnTo>
                    <a:pt x="403" y="690"/>
                  </a:lnTo>
                  <a:lnTo>
                    <a:pt x="395" y="680"/>
                  </a:lnTo>
                  <a:lnTo>
                    <a:pt x="388" y="676"/>
                  </a:lnTo>
                  <a:lnTo>
                    <a:pt x="382" y="670"/>
                  </a:lnTo>
                  <a:lnTo>
                    <a:pt x="377" y="668"/>
                  </a:lnTo>
                  <a:lnTo>
                    <a:pt x="374" y="667"/>
                  </a:lnTo>
                  <a:lnTo>
                    <a:pt x="374" y="664"/>
                  </a:lnTo>
                  <a:lnTo>
                    <a:pt x="366" y="661"/>
                  </a:lnTo>
                  <a:lnTo>
                    <a:pt x="360" y="658"/>
                  </a:lnTo>
                  <a:lnTo>
                    <a:pt x="350" y="648"/>
                  </a:lnTo>
                  <a:lnTo>
                    <a:pt x="339" y="639"/>
                  </a:lnTo>
                  <a:lnTo>
                    <a:pt x="327" y="630"/>
                  </a:lnTo>
                  <a:lnTo>
                    <a:pt x="339" y="642"/>
                  </a:lnTo>
                  <a:lnTo>
                    <a:pt x="351" y="654"/>
                  </a:lnTo>
                  <a:lnTo>
                    <a:pt x="359" y="661"/>
                  </a:lnTo>
                  <a:lnTo>
                    <a:pt x="363" y="664"/>
                  </a:lnTo>
                  <a:lnTo>
                    <a:pt x="365" y="668"/>
                  </a:lnTo>
                  <a:lnTo>
                    <a:pt x="359" y="670"/>
                  </a:lnTo>
                  <a:lnTo>
                    <a:pt x="354" y="668"/>
                  </a:lnTo>
                  <a:lnTo>
                    <a:pt x="345" y="662"/>
                  </a:lnTo>
                  <a:lnTo>
                    <a:pt x="346" y="665"/>
                  </a:lnTo>
                  <a:lnTo>
                    <a:pt x="350" y="668"/>
                  </a:lnTo>
                  <a:lnTo>
                    <a:pt x="353" y="671"/>
                  </a:lnTo>
                  <a:lnTo>
                    <a:pt x="354" y="676"/>
                  </a:lnTo>
                  <a:lnTo>
                    <a:pt x="353" y="679"/>
                  </a:lnTo>
                  <a:lnTo>
                    <a:pt x="345" y="676"/>
                  </a:lnTo>
                  <a:lnTo>
                    <a:pt x="337" y="671"/>
                  </a:lnTo>
                  <a:lnTo>
                    <a:pt x="325" y="662"/>
                  </a:lnTo>
                  <a:lnTo>
                    <a:pt x="325" y="665"/>
                  </a:lnTo>
                  <a:lnTo>
                    <a:pt x="325" y="667"/>
                  </a:lnTo>
                  <a:lnTo>
                    <a:pt x="328" y="671"/>
                  </a:lnTo>
                  <a:lnTo>
                    <a:pt x="333" y="674"/>
                  </a:lnTo>
                  <a:lnTo>
                    <a:pt x="336" y="679"/>
                  </a:lnTo>
                  <a:lnTo>
                    <a:pt x="334" y="680"/>
                  </a:lnTo>
                  <a:lnTo>
                    <a:pt x="333" y="682"/>
                  </a:lnTo>
                  <a:lnTo>
                    <a:pt x="325" y="680"/>
                  </a:lnTo>
                  <a:lnTo>
                    <a:pt x="319" y="677"/>
                  </a:lnTo>
                  <a:lnTo>
                    <a:pt x="308" y="668"/>
                  </a:lnTo>
                  <a:lnTo>
                    <a:pt x="308" y="670"/>
                  </a:lnTo>
                  <a:lnTo>
                    <a:pt x="310" y="673"/>
                  </a:lnTo>
                  <a:lnTo>
                    <a:pt x="314" y="677"/>
                  </a:lnTo>
                  <a:lnTo>
                    <a:pt x="319" y="680"/>
                  </a:lnTo>
                  <a:lnTo>
                    <a:pt x="322" y="685"/>
                  </a:lnTo>
                  <a:lnTo>
                    <a:pt x="319" y="686"/>
                  </a:lnTo>
                  <a:lnTo>
                    <a:pt x="316" y="688"/>
                  </a:lnTo>
                  <a:lnTo>
                    <a:pt x="310" y="686"/>
                  </a:lnTo>
                  <a:lnTo>
                    <a:pt x="305" y="682"/>
                  </a:lnTo>
                  <a:lnTo>
                    <a:pt x="299" y="677"/>
                  </a:lnTo>
                  <a:lnTo>
                    <a:pt x="273" y="656"/>
                  </a:lnTo>
                  <a:lnTo>
                    <a:pt x="249" y="636"/>
                  </a:lnTo>
                  <a:lnTo>
                    <a:pt x="257" y="645"/>
                  </a:lnTo>
                  <a:lnTo>
                    <a:pt x="266" y="654"/>
                  </a:lnTo>
                  <a:lnTo>
                    <a:pt x="273" y="664"/>
                  </a:lnTo>
                  <a:lnTo>
                    <a:pt x="281" y="673"/>
                  </a:lnTo>
                  <a:lnTo>
                    <a:pt x="289" y="679"/>
                  </a:lnTo>
                  <a:lnTo>
                    <a:pt x="298" y="685"/>
                  </a:lnTo>
                  <a:lnTo>
                    <a:pt x="311" y="700"/>
                  </a:lnTo>
                  <a:lnTo>
                    <a:pt x="308" y="705"/>
                  </a:lnTo>
                  <a:lnTo>
                    <a:pt x="305" y="709"/>
                  </a:lnTo>
                  <a:lnTo>
                    <a:pt x="301" y="708"/>
                  </a:lnTo>
                  <a:lnTo>
                    <a:pt x="299" y="706"/>
                  </a:lnTo>
                  <a:lnTo>
                    <a:pt x="299" y="703"/>
                  </a:lnTo>
                  <a:lnTo>
                    <a:pt x="276" y="686"/>
                  </a:lnTo>
                  <a:lnTo>
                    <a:pt x="255" y="668"/>
                  </a:lnTo>
                  <a:lnTo>
                    <a:pt x="266" y="682"/>
                  </a:lnTo>
                  <a:lnTo>
                    <a:pt x="279" y="696"/>
                  </a:lnTo>
                  <a:lnTo>
                    <a:pt x="293" y="709"/>
                  </a:lnTo>
                  <a:lnTo>
                    <a:pt x="305" y="725"/>
                  </a:lnTo>
                  <a:lnTo>
                    <a:pt x="302" y="728"/>
                  </a:lnTo>
                  <a:lnTo>
                    <a:pt x="301" y="729"/>
                  </a:lnTo>
                  <a:lnTo>
                    <a:pt x="295" y="731"/>
                  </a:lnTo>
                  <a:lnTo>
                    <a:pt x="282" y="720"/>
                  </a:lnTo>
                  <a:lnTo>
                    <a:pt x="270" y="711"/>
                  </a:lnTo>
                  <a:lnTo>
                    <a:pt x="246" y="690"/>
                  </a:lnTo>
                  <a:lnTo>
                    <a:pt x="267" y="714"/>
                  </a:lnTo>
                  <a:lnTo>
                    <a:pt x="276" y="726"/>
                  </a:lnTo>
                  <a:lnTo>
                    <a:pt x="285" y="740"/>
                  </a:lnTo>
                  <a:lnTo>
                    <a:pt x="282" y="743"/>
                  </a:lnTo>
                  <a:lnTo>
                    <a:pt x="279" y="744"/>
                  </a:lnTo>
                  <a:lnTo>
                    <a:pt x="281" y="747"/>
                  </a:lnTo>
                  <a:lnTo>
                    <a:pt x="282" y="752"/>
                  </a:lnTo>
                  <a:lnTo>
                    <a:pt x="285" y="755"/>
                  </a:lnTo>
                  <a:lnTo>
                    <a:pt x="287" y="760"/>
                  </a:lnTo>
                  <a:lnTo>
                    <a:pt x="279" y="764"/>
                  </a:lnTo>
                  <a:lnTo>
                    <a:pt x="269" y="758"/>
                  </a:lnTo>
                  <a:lnTo>
                    <a:pt x="260" y="751"/>
                  </a:lnTo>
                  <a:lnTo>
                    <a:pt x="261" y="757"/>
                  </a:lnTo>
                  <a:lnTo>
                    <a:pt x="266" y="763"/>
                  </a:lnTo>
                  <a:lnTo>
                    <a:pt x="269" y="769"/>
                  </a:lnTo>
                  <a:lnTo>
                    <a:pt x="270" y="772"/>
                  </a:lnTo>
                  <a:lnTo>
                    <a:pt x="270" y="775"/>
                  </a:lnTo>
                  <a:lnTo>
                    <a:pt x="269" y="775"/>
                  </a:lnTo>
                  <a:lnTo>
                    <a:pt x="267" y="776"/>
                  </a:lnTo>
                  <a:lnTo>
                    <a:pt x="264" y="775"/>
                  </a:lnTo>
                  <a:lnTo>
                    <a:pt x="261" y="772"/>
                  </a:lnTo>
                  <a:lnTo>
                    <a:pt x="257" y="767"/>
                  </a:lnTo>
                  <a:lnTo>
                    <a:pt x="253" y="763"/>
                  </a:lnTo>
                  <a:lnTo>
                    <a:pt x="250" y="760"/>
                  </a:lnTo>
                  <a:lnTo>
                    <a:pt x="246" y="758"/>
                  </a:lnTo>
                  <a:lnTo>
                    <a:pt x="250" y="766"/>
                  </a:lnTo>
                  <a:lnTo>
                    <a:pt x="255" y="773"/>
                  </a:lnTo>
                  <a:lnTo>
                    <a:pt x="260" y="781"/>
                  </a:lnTo>
                  <a:lnTo>
                    <a:pt x="263" y="789"/>
                  </a:lnTo>
                  <a:lnTo>
                    <a:pt x="260" y="792"/>
                  </a:lnTo>
                  <a:lnTo>
                    <a:pt x="247" y="779"/>
                  </a:lnTo>
                  <a:lnTo>
                    <a:pt x="235" y="767"/>
                  </a:lnTo>
                  <a:lnTo>
                    <a:pt x="214" y="741"/>
                  </a:lnTo>
                  <a:lnTo>
                    <a:pt x="223" y="763"/>
                  </a:lnTo>
                  <a:lnTo>
                    <a:pt x="232" y="784"/>
                  </a:lnTo>
                  <a:lnTo>
                    <a:pt x="238" y="796"/>
                  </a:lnTo>
                  <a:lnTo>
                    <a:pt x="240" y="802"/>
                  </a:lnTo>
                  <a:lnTo>
                    <a:pt x="240" y="808"/>
                  </a:lnTo>
                  <a:lnTo>
                    <a:pt x="235" y="807"/>
                  </a:lnTo>
                  <a:lnTo>
                    <a:pt x="234" y="805"/>
                  </a:lnTo>
                  <a:lnTo>
                    <a:pt x="229" y="799"/>
                  </a:lnTo>
                  <a:lnTo>
                    <a:pt x="226" y="793"/>
                  </a:lnTo>
                  <a:lnTo>
                    <a:pt x="221" y="789"/>
                  </a:lnTo>
                  <a:lnTo>
                    <a:pt x="225" y="798"/>
                  </a:lnTo>
                  <a:lnTo>
                    <a:pt x="228" y="805"/>
                  </a:lnTo>
                  <a:lnTo>
                    <a:pt x="231" y="813"/>
                  </a:lnTo>
                  <a:lnTo>
                    <a:pt x="231" y="819"/>
                  </a:lnTo>
                  <a:lnTo>
                    <a:pt x="228" y="819"/>
                  </a:lnTo>
                  <a:lnTo>
                    <a:pt x="225" y="816"/>
                  </a:lnTo>
                  <a:lnTo>
                    <a:pt x="220" y="810"/>
                  </a:lnTo>
                  <a:lnTo>
                    <a:pt x="215" y="802"/>
                  </a:lnTo>
                  <a:lnTo>
                    <a:pt x="211" y="796"/>
                  </a:lnTo>
                  <a:lnTo>
                    <a:pt x="214" y="805"/>
                  </a:lnTo>
                  <a:lnTo>
                    <a:pt x="217" y="816"/>
                  </a:lnTo>
                  <a:lnTo>
                    <a:pt x="221" y="825"/>
                  </a:lnTo>
                  <a:lnTo>
                    <a:pt x="223" y="836"/>
                  </a:lnTo>
                  <a:lnTo>
                    <a:pt x="221" y="836"/>
                  </a:lnTo>
                  <a:lnTo>
                    <a:pt x="220" y="836"/>
                  </a:lnTo>
                  <a:lnTo>
                    <a:pt x="220" y="837"/>
                  </a:lnTo>
                  <a:lnTo>
                    <a:pt x="212" y="822"/>
                  </a:lnTo>
                  <a:lnTo>
                    <a:pt x="208" y="815"/>
                  </a:lnTo>
                  <a:lnTo>
                    <a:pt x="203" y="808"/>
                  </a:lnTo>
                  <a:lnTo>
                    <a:pt x="206" y="808"/>
                  </a:lnTo>
                  <a:lnTo>
                    <a:pt x="206" y="807"/>
                  </a:lnTo>
                  <a:lnTo>
                    <a:pt x="205" y="807"/>
                  </a:lnTo>
                  <a:lnTo>
                    <a:pt x="206" y="805"/>
                  </a:lnTo>
                  <a:lnTo>
                    <a:pt x="206" y="807"/>
                  </a:lnTo>
                  <a:lnTo>
                    <a:pt x="208" y="808"/>
                  </a:lnTo>
                  <a:lnTo>
                    <a:pt x="206" y="801"/>
                  </a:lnTo>
                  <a:lnTo>
                    <a:pt x="203" y="795"/>
                  </a:lnTo>
                  <a:lnTo>
                    <a:pt x="202" y="787"/>
                  </a:lnTo>
                  <a:lnTo>
                    <a:pt x="200" y="779"/>
                  </a:lnTo>
                  <a:lnTo>
                    <a:pt x="205" y="779"/>
                  </a:lnTo>
                  <a:lnTo>
                    <a:pt x="208" y="783"/>
                  </a:lnTo>
                  <a:lnTo>
                    <a:pt x="211" y="786"/>
                  </a:lnTo>
                  <a:lnTo>
                    <a:pt x="214" y="789"/>
                  </a:lnTo>
                  <a:lnTo>
                    <a:pt x="212" y="783"/>
                  </a:lnTo>
                  <a:lnTo>
                    <a:pt x="209" y="776"/>
                  </a:lnTo>
                  <a:lnTo>
                    <a:pt x="203" y="766"/>
                  </a:lnTo>
                  <a:lnTo>
                    <a:pt x="197" y="755"/>
                  </a:lnTo>
                  <a:lnTo>
                    <a:pt x="196" y="749"/>
                  </a:lnTo>
                  <a:lnTo>
                    <a:pt x="192" y="743"/>
                  </a:lnTo>
                  <a:lnTo>
                    <a:pt x="199" y="744"/>
                  </a:lnTo>
                  <a:lnTo>
                    <a:pt x="203" y="749"/>
                  </a:lnTo>
                  <a:lnTo>
                    <a:pt x="209" y="758"/>
                  </a:lnTo>
                  <a:lnTo>
                    <a:pt x="215" y="769"/>
                  </a:lnTo>
                  <a:lnTo>
                    <a:pt x="221" y="776"/>
                  </a:lnTo>
                  <a:lnTo>
                    <a:pt x="209" y="747"/>
                  </a:lnTo>
                  <a:lnTo>
                    <a:pt x="202" y="732"/>
                  </a:lnTo>
                  <a:lnTo>
                    <a:pt x="199" y="725"/>
                  </a:lnTo>
                  <a:lnTo>
                    <a:pt x="196" y="717"/>
                  </a:lnTo>
                  <a:lnTo>
                    <a:pt x="202" y="720"/>
                  </a:lnTo>
                  <a:lnTo>
                    <a:pt x="205" y="722"/>
                  </a:lnTo>
                  <a:lnTo>
                    <a:pt x="211" y="729"/>
                  </a:lnTo>
                  <a:lnTo>
                    <a:pt x="217" y="735"/>
                  </a:lnTo>
                  <a:lnTo>
                    <a:pt x="223" y="743"/>
                  </a:lnTo>
                  <a:lnTo>
                    <a:pt x="221" y="737"/>
                  </a:lnTo>
                  <a:lnTo>
                    <a:pt x="220" y="732"/>
                  </a:lnTo>
                  <a:lnTo>
                    <a:pt x="212" y="723"/>
                  </a:lnTo>
                  <a:lnTo>
                    <a:pt x="206" y="714"/>
                  </a:lnTo>
                  <a:lnTo>
                    <a:pt x="203" y="709"/>
                  </a:lnTo>
                  <a:lnTo>
                    <a:pt x="203" y="703"/>
                  </a:lnTo>
                  <a:lnTo>
                    <a:pt x="208" y="706"/>
                  </a:lnTo>
                  <a:lnTo>
                    <a:pt x="212" y="709"/>
                  </a:lnTo>
                  <a:lnTo>
                    <a:pt x="220" y="717"/>
                  </a:lnTo>
                  <a:lnTo>
                    <a:pt x="228" y="725"/>
                  </a:lnTo>
                  <a:lnTo>
                    <a:pt x="235" y="732"/>
                  </a:lnTo>
                  <a:lnTo>
                    <a:pt x="229" y="725"/>
                  </a:lnTo>
                  <a:lnTo>
                    <a:pt x="221" y="715"/>
                  </a:lnTo>
                  <a:lnTo>
                    <a:pt x="221" y="714"/>
                  </a:lnTo>
                  <a:lnTo>
                    <a:pt x="215" y="702"/>
                  </a:lnTo>
                  <a:lnTo>
                    <a:pt x="206" y="693"/>
                  </a:lnTo>
                  <a:lnTo>
                    <a:pt x="199" y="682"/>
                  </a:lnTo>
                  <a:lnTo>
                    <a:pt x="194" y="671"/>
                  </a:lnTo>
                  <a:lnTo>
                    <a:pt x="199" y="671"/>
                  </a:lnTo>
                  <a:lnTo>
                    <a:pt x="202" y="673"/>
                  </a:lnTo>
                  <a:lnTo>
                    <a:pt x="209" y="679"/>
                  </a:lnTo>
                  <a:lnTo>
                    <a:pt x="220" y="691"/>
                  </a:lnTo>
                  <a:lnTo>
                    <a:pt x="229" y="696"/>
                  </a:lnTo>
                  <a:lnTo>
                    <a:pt x="237" y="702"/>
                  </a:lnTo>
                  <a:lnTo>
                    <a:pt x="243" y="708"/>
                  </a:lnTo>
                  <a:lnTo>
                    <a:pt x="249" y="714"/>
                  </a:lnTo>
                  <a:lnTo>
                    <a:pt x="238" y="699"/>
                  </a:lnTo>
                  <a:lnTo>
                    <a:pt x="228" y="683"/>
                  </a:lnTo>
                  <a:lnTo>
                    <a:pt x="203" y="653"/>
                  </a:lnTo>
                  <a:lnTo>
                    <a:pt x="203" y="651"/>
                  </a:lnTo>
                  <a:lnTo>
                    <a:pt x="203" y="650"/>
                  </a:lnTo>
                  <a:lnTo>
                    <a:pt x="202" y="648"/>
                  </a:lnTo>
                  <a:lnTo>
                    <a:pt x="203" y="647"/>
                  </a:lnTo>
                  <a:lnTo>
                    <a:pt x="208" y="648"/>
                  </a:lnTo>
                  <a:lnTo>
                    <a:pt x="214" y="651"/>
                  </a:lnTo>
                  <a:lnTo>
                    <a:pt x="221" y="659"/>
                  </a:lnTo>
                  <a:lnTo>
                    <a:pt x="270" y="705"/>
                  </a:lnTo>
                  <a:lnTo>
                    <a:pt x="273" y="705"/>
                  </a:lnTo>
                  <a:lnTo>
                    <a:pt x="275" y="706"/>
                  </a:lnTo>
                  <a:lnTo>
                    <a:pt x="279" y="711"/>
                  </a:lnTo>
                  <a:lnTo>
                    <a:pt x="263" y="690"/>
                  </a:lnTo>
                  <a:lnTo>
                    <a:pt x="246" y="670"/>
                  </a:lnTo>
                  <a:lnTo>
                    <a:pt x="229" y="651"/>
                  </a:lnTo>
                  <a:lnTo>
                    <a:pt x="211" y="633"/>
                  </a:lnTo>
                  <a:lnTo>
                    <a:pt x="211" y="632"/>
                  </a:lnTo>
                  <a:lnTo>
                    <a:pt x="211" y="630"/>
                  </a:lnTo>
                  <a:lnTo>
                    <a:pt x="211" y="629"/>
                  </a:lnTo>
                  <a:lnTo>
                    <a:pt x="211" y="627"/>
                  </a:lnTo>
                  <a:lnTo>
                    <a:pt x="221" y="632"/>
                  </a:lnTo>
                  <a:lnTo>
                    <a:pt x="229" y="638"/>
                  </a:lnTo>
                  <a:lnTo>
                    <a:pt x="244" y="653"/>
                  </a:lnTo>
                  <a:lnTo>
                    <a:pt x="253" y="659"/>
                  </a:lnTo>
                  <a:lnTo>
                    <a:pt x="263" y="667"/>
                  </a:lnTo>
                  <a:lnTo>
                    <a:pt x="282" y="682"/>
                  </a:lnTo>
                  <a:lnTo>
                    <a:pt x="264" y="661"/>
                  </a:lnTo>
                  <a:lnTo>
                    <a:pt x="244" y="641"/>
                  </a:lnTo>
                  <a:lnTo>
                    <a:pt x="202" y="603"/>
                  </a:lnTo>
                  <a:lnTo>
                    <a:pt x="202" y="601"/>
                  </a:lnTo>
                  <a:lnTo>
                    <a:pt x="202" y="600"/>
                  </a:lnTo>
                  <a:lnTo>
                    <a:pt x="200" y="598"/>
                  </a:lnTo>
                  <a:lnTo>
                    <a:pt x="202" y="597"/>
                  </a:lnTo>
                  <a:lnTo>
                    <a:pt x="203" y="597"/>
                  </a:lnTo>
                  <a:lnTo>
                    <a:pt x="191" y="572"/>
                  </a:lnTo>
                  <a:lnTo>
                    <a:pt x="180" y="549"/>
                  </a:lnTo>
                  <a:lnTo>
                    <a:pt x="165" y="528"/>
                  </a:lnTo>
                  <a:lnTo>
                    <a:pt x="157" y="517"/>
                  </a:lnTo>
                  <a:lnTo>
                    <a:pt x="150" y="508"/>
                  </a:lnTo>
                  <a:lnTo>
                    <a:pt x="176" y="563"/>
                  </a:lnTo>
                  <a:lnTo>
                    <a:pt x="188" y="592"/>
                  </a:lnTo>
                  <a:lnTo>
                    <a:pt x="197" y="621"/>
                  </a:lnTo>
                  <a:lnTo>
                    <a:pt x="199" y="626"/>
                  </a:lnTo>
                  <a:lnTo>
                    <a:pt x="200" y="629"/>
                  </a:lnTo>
                  <a:lnTo>
                    <a:pt x="199" y="630"/>
                  </a:lnTo>
                  <a:lnTo>
                    <a:pt x="197" y="630"/>
                  </a:lnTo>
                  <a:lnTo>
                    <a:pt x="196" y="632"/>
                  </a:lnTo>
                  <a:lnTo>
                    <a:pt x="191" y="622"/>
                  </a:lnTo>
                  <a:lnTo>
                    <a:pt x="186" y="615"/>
                  </a:lnTo>
                  <a:lnTo>
                    <a:pt x="183" y="606"/>
                  </a:lnTo>
                  <a:lnTo>
                    <a:pt x="179" y="597"/>
                  </a:lnTo>
                  <a:lnTo>
                    <a:pt x="170" y="578"/>
                  </a:lnTo>
                  <a:lnTo>
                    <a:pt x="159" y="561"/>
                  </a:lnTo>
                  <a:lnTo>
                    <a:pt x="138" y="528"/>
                  </a:lnTo>
                  <a:lnTo>
                    <a:pt x="147" y="552"/>
                  </a:lnTo>
                  <a:lnTo>
                    <a:pt x="157" y="578"/>
                  </a:lnTo>
                  <a:lnTo>
                    <a:pt x="167" y="604"/>
                  </a:lnTo>
                  <a:lnTo>
                    <a:pt x="170" y="616"/>
                  </a:lnTo>
                  <a:lnTo>
                    <a:pt x="173" y="629"/>
                  </a:lnTo>
                  <a:lnTo>
                    <a:pt x="174" y="635"/>
                  </a:lnTo>
                  <a:lnTo>
                    <a:pt x="174" y="638"/>
                  </a:lnTo>
                  <a:lnTo>
                    <a:pt x="171" y="639"/>
                  </a:lnTo>
                  <a:lnTo>
                    <a:pt x="164" y="627"/>
                  </a:lnTo>
                  <a:lnTo>
                    <a:pt x="160" y="619"/>
                  </a:lnTo>
                  <a:lnTo>
                    <a:pt x="159" y="613"/>
                  </a:lnTo>
                  <a:lnTo>
                    <a:pt x="150" y="601"/>
                  </a:lnTo>
                  <a:lnTo>
                    <a:pt x="144" y="587"/>
                  </a:lnTo>
                  <a:lnTo>
                    <a:pt x="136" y="575"/>
                  </a:lnTo>
                  <a:lnTo>
                    <a:pt x="127" y="565"/>
                  </a:lnTo>
                  <a:lnTo>
                    <a:pt x="142" y="603"/>
                  </a:lnTo>
                  <a:lnTo>
                    <a:pt x="150" y="624"/>
                  </a:lnTo>
                  <a:lnTo>
                    <a:pt x="151" y="635"/>
                  </a:lnTo>
                  <a:lnTo>
                    <a:pt x="153" y="645"/>
                  </a:lnTo>
                  <a:lnTo>
                    <a:pt x="151" y="647"/>
                  </a:lnTo>
                  <a:lnTo>
                    <a:pt x="150" y="647"/>
                  </a:lnTo>
                  <a:lnTo>
                    <a:pt x="147" y="644"/>
                  </a:lnTo>
                  <a:lnTo>
                    <a:pt x="144" y="639"/>
                  </a:lnTo>
                  <a:lnTo>
                    <a:pt x="139" y="629"/>
                  </a:lnTo>
                  <a:lnTo>
                    <a:pt x="130" y="609"/>
                  </a:lnTo>
                  <a:lnTo>
                    <a:pt x="119" y="590"/>
                  </a:lnTo>
                  <a:lnTo>
                    <a:pt x="124" y="607"/>
                  </a:lnTo>
                  <a:lnTo>
                    <a:pt x="131" y="626"/>
                  </a:lnTo>
                  <a:lnTo>
                    <a:pt x="138" y="645"/>
                  </a:lnTo>
                  <a:lnTo>
                    <a:pt x="141" y="667"/>
                  </a:lnTo>
                  <a:lnTo>
                    <a:pt x="135" y="668"/>
                  </a:lnTo>
                  <a:lnTo>
                    <a:pt x="124" y="642"/>
                  </a:lnTo>
                  <a:lnTo>
                    <a:pt x="118" y="630"/>
                  </a:lnTo>
                  <a:lnTo>
                    <a:pt x="110" y="619"/>
                  </a:lnTo>
                  <a:lnTo>
                    <a:pt x="112" y="626"/>
                  </a:lnTo>
                  <a:lnTo>
                    <a:pt x="113" y="632"/>
                  </a:lnTo>
                  <a:lnTo>
                    <a:pt x="118" y="647"/>
                  </a:lnTo>
                  <a:lnTo>
                    <a:pt x="119" y="661"/>
                  </a:lnTo>
                  <a:lnTo>
                    <a:pt x="118" y="667"/>
                  </a:lnTo>
                  <a:lnTo>
                    <a:pt x="115" y="671"/>
                  </a:lnTo>
                  <a:lnTo>
                    <a:pt x="110" y="667"/>
                  </a:lnTo>
                  <a:lnTo>
                    <a:pt x="107" y="661"/>
                  </a:lnTo>
                  <a:lnTo>
                    <a:pt x="104" y="653"/>
                  </a:lnTo>
                  <a:lnTo>
                    <a:pt x="99" y="648"/>
                  </a:lnTo>
                  <a:lnTo>
                    <a:pt x="101" y="661"/>
                  </a:lnTo>
                  <a:lnTo>
                    <a:pt x="103" y="667"/>
                  </a:lnTo>
                  <a:lnTo>
                    <a:pt x="101" y="674"/>
                  </a:lnTo>
                  <a:lnTo>
                    <a:pt x="98" y="674"/>
                  </a:lnTo>
                  <a:lnTo>
                    <a:pt x="95" y="676"/>
                  </a:lnTo>
                  <a:lnTo>
                    <a:pt x="90" y="664"/>
                  </a:lnTo>
                  <a:lnTo>
                    <a:pt x="87" y="659"/>
                  </a:lnTo>
                  <a:lnTo>
                    <a:pt x="84" y="654"/>
                  </a:lnTo>
                  <a:lnTo>
                    <a:pt x="84" y="661"/>
                  </a:lnTo>
                  <a:lnTo>
                    <a:pt x="84" y="668"/>
                  </a:lnTo>
                  <a:lnTo>
                    <a:pt x="84" y="676"/>
                  </a:lnTo>
                  <a:lnTo>
                    <a:pt x="83" y="677"/>
                  </a:lnTo>
                  <a:lnTo>
                    <a:pt x="80" y="680"/>
                  </a:lnTo>
                  <a:lnTo>
                    <a:pt x="78" y="679"/>
                  </a:lnTo>
                  <a:lnTo>
                    <a:pt x="75" y="676"/>
                  </a:lnTo>
                  <a:lnTo>
                    <a:pt x="75" y="673"/>
                  </a:lnTo>
                  <a:lnTo>
                    <a:pt x="72" y="671"/>
                  </a:lnTo>
                  <a:lnTo>
                    <a:pt x="75" y="683"/>
                  </a:lnTo>
                  <a:lnTo>
                    <a:pt x="75" y="690"/>
                  </a:lnTo>
                  <a:lnTo>
                    <a:pt x="74" y="696"/>
                  </a:lnTo>
                  <a:lnTo>
                    <a:pt x="71" y="696"/>
                  </a:lnTo>
                  <a:lnTo>
                    <a:pt x="69" y="694"/>
                  </a:lnTo>
                  <a:lnTo>
                    <a:pt x="67" y="693"/>
                  </a:lnTo>
                  <a:lnTo>
                    <a:pt x="66" y="686"/>
                  </a:lnTo>
                  <a:lnTo>
                    <a:pt x="60" y="677"/>
                  </a:lnTo>
                  <a:lnTo>
                    <a:pt x="58" y="671"/>
                  </a:lnTo>
                  <a:lnTo>
                    <a:pt x="57" y="667"/>
                  </a:lnTo>
                  <a:lnTo>
                    <a:pt x="60" y="667"/>
                  </a:lnTo>
                  <a:lnTo>
                    <a:pt x="61" y="670"/>
                  </a:lnTo>
                  <a:lnTo>
                    <a:pt x="61" y="677"/>
                  </a:lnTo>
                  <a:lnTo>
                    <a:pt x="64" y="676"/>
                  </a:lnTo>
                  <a:lnTo>
                    <a:pt x="66" y="677"/>
                  </a:lnTo>
                  <a:lnTo>
                    <a:pt x="66" y="674"/>
                  </a:lnTo>
                  <a:lnTo>
                    <a:pt x="66" y="671"/>
                  </a:lnTo>
                  <a:lnTo>
                    <a:pt x="64" y="664"/>
                  </a:lnTo>
                  <a:lnTo>
                    <a:pt x="64" y="656"/>
                  </a:lnTo>
                  <a:lnTo>
                    <a:pt x="64" y="651"/>
                  </a:lnTo>
                  <a:lnTo>
                    <a:pt x="66" y="648"/>
                  </a:lnTo>
                  <a:lnTo>
                    <a:pt x="67" y="650"/>
                  </a:lnTo>
                  <a:lnTo>
                    <a:pt x="71" y="650"/>
                  </a:lnTo>
                  <a:lnTo>
                    <a:pt x="72" y="653"/>
                  </a:lnTo>
                  <a:lnTo>
                    <a:pt x="74" y="658"/>
                  </a:lnTo>
                  <a:lnTo>
                    <a:pt x="77" y="661"/>
                  </a:lnTo>
                  <a:lnTo>
                    <a:pt x="77" y="658"/>
                  </a:lnTo>
                  <a:lnTo>
                    <a:pt x="78" y="651"/>
                  </a:lnTo>
                  <a:lnTo>
                    <a:pt x="75" y="642"/>
                  </a:lnTo>
                  <a:lnTo>
                    <a:pt x="74" y="633"/>
                  </a:lnTo>
                  <a:lnTo>
                    <a:pt x="74" y="629"/>
                  </a:lnTo>
                  <a:lnTo>
                    <a:pt x="74" y="624"/>
                  </a:lnTo>
                  <a:lnTo>
                    <a:pt x="78" y="626"/>
                  </a:lnTo>
                  <a:lnTo>
                    <a:pt x="80" y="627"/>
                  </a:lnTo>
                  <a:lnTo>
                    <a:pt x="81" y="633"/>
                  </a:lnTo>
                  <a:lnTo>
                    <a:pt x="92" y="653"/>
                  </a:lnTo>
                  <a:lnTo>
                    <a:pt x="92" y="647"/>
                  </a:lnTo>
                  <a:lnTo>
                    <a:pt x="92" y="641"/>
                  </a:lnTo>
                  <a:lnTo>
                    <a:pt x="87" y="629"/>
                  </a:lnTo>
                  <a:lnTo>
                    <a:pt x="84" y="618"/>
                  </a:lnTo>
                  <a:lnTo>
                    <a:pt x="83" y="612"/>
                  </a:lnTo>
                  <a:lnTo>
                    <a:pt x="83" y="607"/>
                  </a:lnTo>
                  <a:lnTo>
                    <a:pt x="89" y="610"/>
                  </a:lnTo>
                  <a:lnTo>
                    <a:pt x="92" y="615"/>
                  </a:lnTo>
                  <a:lnTo>
                    <a:pt x="98" y="629"/>
                  </a:lnTo>
                  <a:lnTo>
                    <a:pt x="104" y="641"/>
                  </a:lnTo>
                  <a:lnTo>
                    <a:pt x="110" y="651"/>
                  </a:lnTo>
                  <a:lnTo>
                    <a:pt x="110" y="644"/>
                  </a:lnTo>
                  <a:lnTo>
                    <a:pt x="109" y="636"/>
                  </a:lnTo>
                  <a:lnTo>
                    <a:pt x="104" y="621"/>
                  </a:lnTo>
                  <a:lnTo>
                    <a:pt x="99" y="606"/>
                  </a:lnTo>
                  <a:lnTo>
                    <a:pt x="99" y="598"/>
                  </a:lnTo>
                  <a:lnTo>
                    <a:pt x="99" y="589"/>
                  </a:lnTo>
                  <a:lnTo>
                    <a:pt x="104" y="593"/>
                  </a:lnTo>
                  <a:lnTo>
                    <a:pt x="109" y="598"/>
                  </a:lnTo>
                  <a:lnTo>
                    <a:pt x="113" y="610"/>
                  </a:lnTo>
                  <a:lnTo>
                    <a:pt x="119" y="624"/>
                  </a:lnTo>
                  <a:lnTo>
                    <a:pt x="125" y="635"/>
                  </a:lnTo>
                  <a:lnTo>
                    <a:pt x="124" y="626"/>
                  </a:lnTo>
                  <a:lnTo>
                    <a:pt x="122" y="616"/>
                  </a:lnTo>
                  <a:lnTo>
                    <a:pt x="115" y="600"/>
                  </a:lnTo>
                  <a:lnTo>
                    <a:pt x="107" y="581"/>
                  </a:lnTo>
                  <a:lnTo>
                    <a:pt x="106" y="574"/>
                  </a:lnTo>
                  <a:lnTo>
                    <a:pt x="104" y="565"/>
                  </a:lnTo>
                  <a:lnTo>
                    <a:pt x="107" y="566"/>
                  </a:lnTo>
                  <a:lnTo>
                    <a:pt x="110" y="568"/>
                  </a:lnTo>
                  <a:lnTo>
                    <a:pt x="115" y="574"/>
                  </a:lnTo>
                  <a:lnTo>
                    <a:pt x="122" y="587"/>
                  </a:lnTo>
                  <a:lnTo>
                    <a:pt x="131" y="601"/>
                  </a:lnTo>
                  <a:lnTo>
                    <a:pt x="139" y="616"/>
                  </a:lnTo>
                  <a:lnTo>
                    <a:pt x="136" y="604"/>
                  </a:lnTo>
                  <a:lnTo>
                    <a:pt x="131" y="590"/>
                  </a:lnTo>
                  <a:lnTo>
                    <a:pt x="121" y="566"/>
                  </a:lnTo>
                  <a:lnTo>
                    <a:pt x="115" y="552"/>
                  </a:lnTo>
                  <a:lnTo>
                    <a:pt x="112" y="546"/>
                  </a:lnTo>
                  <a:lnTo>
                    <a:pt x="112" y="540"/>
                  </a:lnTo>
                  <a:lnTo>
                    <a:pt x="119" y="543"/>
                  </a:lnTo>
                  <a:lnTo>
                    <a:pt x="121" y="545"/>
                  </a:lnTo>
                  <a:lnTo>
                    <a:pt x="122" y="548"/>
                  </a:lnTo>
                  <a:lnTo>
                    <a:pt x="133" y="561"/>
                  </a:lnTo>
                  <a:lnTo>
                    <a:pt x="142" y="577"/>
                  </a:lnTo>
                  <a:lnTo>
                    <a:pt x="150" y="590"/>
                  </a:lnTo>
                  <a:lnTo>
                    <a:pt x="159" y="606"/>
                  </a:lnTo>
                  <a:lnTo>
                    <a:pt x="156" y="592"/>
                  </a:lnTo>
                  <a:lnTo>
                    <a:pt x="151" y="580"/>
                  </a:lnTo>
                  <a:lnTo>
                    <a:pt x="142" y="555"/>
                  </a:lnTo>
                  <a:lnTo>
                    <a:pt x="131" y="531"/>
                  </a:lnTo>
                  <a:lnTo>
                    <a:pt x="128" y="519"/>
                  </a:lnTo>
                  <a:lnTo>
                    <a:pt x="125" y="505"/>
                  </a:lnTo>
                  <a:lnTo>
                    <a:pt x="128" y="507"/>
                  </a:lnTo>
                  <a:lnTo>
                    <a:pt x="131" y="510"/>
                  </a:lnTo>
                  <a:lnTo>
                    <a:pt x="136" y="516"/>
                  </a:lnTo>
                  <a:lnTo>
                    <a:pt x="147" y="532"/>
                  </a:lnTo>
                  <a:lnTo>
                    <a:pt x="177" y="583"/>
                  </a:lnTo>
                  <a:lnTo>
                    <a:pt x="164" y="552"/>
                  </a:lnTo>
                  <a:lnTo>
                    <a:pt x="148" y="520"/>
                  </a:lnTo>
                  <a:lnTo>
                    <a:pt x="141" y="507"/>
                  </a:lnTo>
                  <a:lnTo>
                    <a:pt x="138" y="499"/>
                  </a:lnTo>
                  <a:lnTo>
                    <a:pt x="136" y="491"/>
                  </a:lnTo>
                  <a:lnTo>
                    <a:pt x="144" y="494"/>
                  </a:lnTo>
                  <a:lnTo>
                    <a:pt x="148" y="497"/>
                  </a:lnTo>
                  <a:lnTo>
                    <a:pt x="157" y="508"/>
                  </a:lnTo>
                  <a:lnTo>
                    <a:pt x="165" y="517"/>
                  </a:lnTo>
                  <a:lnTo>
                    <a:pt x="173" y="528"/>
                  </a:lnTo>
                  <a:lnTo>
                    <a:pt x="168" y="517"/>
                  </a:lnTo>
                  <a:lnTo>
                    <a:pt x="164" y="507"/>
                  </a:lnTo>
                  <a:lnTo>
                    <a:pt x="160" y="494"/>
                  </a:lnTo>
                  <a:lnTo>
                    <a:pt x="157" y="482"/>
                  </a:lnTo>
                  <a:lnTo>
                    <a:pt x="164" y="482"/>
                  </a:lnTo>
                  <a:lnTo>
                    <a:pt x="168" y="484"/>
                  </a:lnTo>
                  <a:lnTo>
                    <a:pt x="173" y="487"/>
                  </a:lnTo>
                  <a:lnTo>
                    <a:pt x="179" y="490"/>
                  </a:lnTo>
                  <a:lnTo>
                    <a:pt x="177" y="485"/>
                  </a:lnTo>
                  <a:lnTo>
                    <a:pt x="176" y="482"/>
                  </a:lnTo>
                  <a:lnTo>
                    <a:pt x="173" y="478"/>
                  </a:lnTo>
                  <a:lnTo>
                    <a:pt x="173" y="473"/>
                  </a:lnTo>
                  <a:lnTo>
                    <a:pt x="173" y="464"/>
                  </a:lnTo>
                  <a:lnTo>
                    <a:pt x="173" y="459"/>
                  </a:lnTo>
                  <a:lnTo>
                    <a:pt x="173" y="455"/>
                  </a:lnTo>
                  <a:lnTo>
                    <a:pt x="177" y="453"/>
                  </a:lnTo>
                  <a:lnTo>
                    <a:pt x="182" y="453"/>
                  </a:lnTo>
                  <a:lnTo>
                    <a:pt x="186" y="455"/>
                  </a:lnTo>
                  <a:lnTo>
                    <a:pt x="189" y="458"/>
                  </a:lnTo>
                  <a:lnTo>
                    <a:pt x="194" y="455"/>
                  </a:lnTo>
                  <a:lnTo>
                    <a:pt x="197" y="453"/>
                  </a:lnTo>
                  <a:lnTo>
                    <a:pt x="200" y="455"/>
                  </a:lnTo>
                  <a:lnTo>
                    <a:pt x="196" y="449"/>
                  </a:lnTo>
                  <a:lnTo>
                    <a:pt x="189" y="443"/>
                  </a:lnTo>
                  <a:lnTo>
                    <a:pt x="176" y="435"/>
                  </a:lnTo>
                  <a:lnTo>
                    <a:pt x="176" y="432"/>
                  </a:lnTo>
                  <a:lnTo>
                    <a:pt x="174" y="430"/>
                  </a:lnTo>
                  <a:lnTo>
                    <a:pt x="177" y="429"/>
                  </a:lnTo>
                  <a:lnTo>
                    <a:pt x="180" y="429"/>
                  </a:lnTo>
                  <a:lnTo>
                    <a:pt x="186" y="432"/>
                  </a:lnTo>
                  <a:lnTo>
                    <a:pt x="185" y="427"/>
                  </a:lnTo>
                  <a:lnTo>
                    <a:pt x="180" y="426"/>
                  </a:lnTo>
                  <a:lnTo>
                    <a:pt x="176" y="423"/>
                  </a:lnTo>
                  <a:lnTo>
                    <a:pt x="173" y="418"/>
                  </a:lnTo>
                  <a:lnTo>
                    <a:pt x="168" y="424"/>
                  </a:lnTo>
                  <a:lnTo>
                    <a:pt x="167" y="432"/>
                  </a:lnTo>
                  <a:lnTo>
                    <a:pt x="164" y="439"/>
                  </a:lnTo>
                  <a:lnTo>
                    <a:pt x="160" y="444"/>
                  </a:lnTo>
                  <a:lnTo>
                    <a:pt x="157" y="453"/>
                  </a:lnTo>
                  <a:lnTo>
                    <a:pt x="154" y="461"/>
                  </a:lnTo>
                  <a:lnTo>
                    <a:pt x="148" y="467"/>
                  </a:lnTo>
                  <a:lnTo>
                    <a:pt x="145" y="468"/>
                  </a:lnTo>
                  <a:lnTo>
                    <a:pt x="141" y="470"/>
                  </a:lnTo>
                  <a:lnTo>
                    <a:pt x="141" y="467"/>
                  </a:lnTo>
                  <a:lnTo>
                    <a:pt x="139" y="464"/>
                  </a:lnTo>
                  <a:lnTo>
                    <a:pt x="141" y="455"/>
                  </a:lnTo>
                  <a:lnTo>
                    <a:pt x="136" y="464"/>
                  </a:lnTo>
                  <a:lnTo>
                    <a:pt x="133" y="475"/>
                  </a:lnTo>
                  <a:lnTo>
                    <a:pt x="128" y="485"/>
                  </a:lnTo>
                  <a:lnTo>
                    <a:pt x="125" y="490"/>
                  </a:lnTo>
                  <a:lnTo>
                    <a:pt x="122" y="493"/>
                  </a:lnTo>
                  <a:lnTo>
                    <a:pt x="118" y="491"/>
                  </a:lnTo>
                  <a:lnTo>
                    <a:pt x="118" y="488"/>
                  </a:lnTo>
                  <a:lnTo>
                    <a:pt x="115" y="491"/>
                  </a:lnTo>
                  <a:lnTo>
                    <a:pt x="112" y="496"/>
                  </a:lnTo>
                  <a:lnTo>
                    <a:pt x="109" y="499"/>
                  </a:lnTo>
                  <a:lnTo>
                    <a:pt x="107" y="500"/>
                  </a:lnTo>
                  <a:lnTo>
                    <a:pt x="104" y="500"/>
                  </a:lnTo>
                  <a:lnTo>
                    <a:pt x="103" y="493"/>
                  </a:lnTo>
                  <a:lnTo>
                    <a:pt x="104" y="487"/>
                  </a:lnTo>
                  <a:lnTo>
                    <a:pt x="104" y="473"/>
                  </a:lnTo>
                  <a:lnTo>
                    <a:pt x="99" y="485"/>
                  </a:lnTo>
                  <a:lnTo>
                    <a:pt x="96" y="491"/>
                  </a:lnTo>
                  <a:lnTo>
                    <a:pt x="93" y="496"/>
                  </a:lnTo>
                  <a:lnTo>
                    <a:pt x="87" y="496"/>
                  </a:lnTo>
                  <a:lnTo>
                    <a:pt x="87" y="479"/>
                  </a:lnTo>
                  <a:lnTo>
                    <a:pt x="86" y="461"/>
                  </a:lnTo>
                  <a:lnTo>
                    <a:pt x="78" y="481"/>
                  </a:lnTo>
                  <a:lnTo>
                    <a:pt x="75" y="491"/>
                  </a:lnTo>
                  <a:lnTo>
                    <a:pt x="72" y="496"/>
                  </a:lnTo>
                  <a:lnTo>
                    <a:pt x="69" y="497"/>
                  </a:lnTo>
                  <a:lnTo>
                    <a:pt x="67" y="497"/>
                  </a:lnTo>
                  <a:lnTo>
                    <a:pt x="67" y="485"/>
                  </a:lnTo>
                  <a:lnTo>
                    <a:pt x="67" y="473"/>
                  </a:lnTo>
                  <a:lnTo>
                    <a:pt x="69" y="447"/>
                  </a:lnTo>
                  <a:lnTo>
                    <a:pt x="66" y="452"/>
                  </a:lnTo>
                  <a:lnTo>
                    <a:pt x="64" y="458"/>
                  </a:lnTo>
                  <a:lnTo>
                    <a:pt x="61" y="470"/>
                  </a:lnTo>
                  <a:lnTo>
                    <a:pt x="58" y="482"/>
                  </a:lnTo>
                  <a:lnTo>
                    <a:pt x="55" y="487"/>
                  </a:lnTo>
                  <a:lnTo>
                    <a:pt x="52" y="488"/>
                  </a:lnTo>
                  <a:lnTo>
                    <a:pt x="49" y="488"/>
                  </a:lnTo>
                  <a:lnTo>
                    <a:pt x="49" y="482"/>
                  </a:lnTo>
                  <a:lnTo>
                    <a:pt x="49" y="476"/>
                  </a:lnTo>
                  <a:lnTo>
                    <a:pt x="51" y="472"/>
                  </a:lnTo>
                  <a:lnTo>
                    <a:pt x="51" y="465"/>
                  </a:lnTo>
                  <a:lnTo>
                    <a:pt x="48" y="472"/>
                  </a:lnTo>
                  <a:lnTo>
                    <a:pt x="46" y="478"/>
                  </a:lnTo>
                  <a:lnTo>
                    <a:pt x="43" y="482"/>
                  </a:lnTo>
                  <a:lnTo>
                    <a:pt x="40" y="488"/>
                  </a:lnTo>
                  <a:lnTo>
                    <a:pt x="35" y="488"/>
                  </a:lnTo>
                  <a:lnTo>
                    <a:pt x="37" y="481"/>
                  </a:lnTo>
                  <a:lnTo>
                    <a:pt x="37" y="472"/>
                  </a:lnTo>
                  <a:lnTo>
                    <a:pt x="38" y="464"/>
                  </a:lnTo>
                  <a:lnTo>
                    <a:pt x="38" y="458"/>
                  </a:lnTo>
                  <a:lnTo>
                    <a:pt x="35" y="462"/>
                  </a:lnTo>
                  <a:lnTo>
                    <a:pt x="32" y="468"/>
                  </a:lnTo>
                  <a:lnTo>
                    <a:pt x="29" y="475"/>
                  </a:lnTo>
                  <a:lnTo>
                    <a:pt x="28" y="476"/>
                  </a:lnTo>
                  <a:lnTo>
                    <a:pt x="25" y="478"/>
                  </a:lnTo>
                  <a:lnTo>
                    <a:pt x="23" y="475"/>
                  </a:lnTo>
                  <a:lnTo>
                    <a:pt x="23" y="472"/>
                  </a:lnTo>
                  <a:lnTo>
                    <a:pt x="25" y="464"/>
                  </a:lnTo>
                  <a:lnTo>
                    <a:pt x="20" y="468"/>
                  </a:lnTo>
                  <a:lnTo>
                    <a:pt x="17" y="475"/>
                  </a:lnTo>
                  <a:lnTo>
                    <a:pt x="14" y="475"/>
                  </a:lnTo>
                  <a:lnTo>
                    <a:pt x="11" y="473"/>
                  </a:lnTo>
                  <a:lnTo>
                    <a:pt x="8" y="478"/>
                  </a:lnTo>
                  <a:lnTo>
                    <a:pt x="8" y="482"/>
                  </a:lnTo>
                  <a:lnTo>
                    <a:pt x="5" y="485"/>
                  </a:lnTo>
                  <a:lnTo>
                    <a:pt x="3" y="487"/>
                  </a:lnTo>
                  <a:lnTo>
                    <a:pt x="0" y="487"/>
                  </a:lnTo>
                  <a:lnTo>
                    <a:pt x="0" y="472"/>
                  </a:lnTo>
                  <a:lnTo>
                    <a:pt x="3" y="458"/>
                  </a:lnTo>
                  <a:lnTo>
                    <a:pt x="6" y="458"/>
                  </a:lnTo>
                  <a:lnTo>
                    <a:pt x="8" y="459"/>
                  </a:lnTo>
                  <a:lnTo>
                    <a:pt x="11" y="455"/>
                  </a:lnTo>
                  <a:lnTo>
                    <a:pt x="13" y="450"/>
                  </a:lnTo>
                  <a:lnTo>
                    <a:pt x="17" y="452"/>
                  </a:lnTo>
                  <a:lnTo>
                    <a:pt x="19" y="453"/>
                  </a:lnTo>
                  <a:lnTo>
                    <a:pt x="19" y="456"/>
                  </a:lnTo>
                  <a:lnTo>
                    <a:pt x="22" y="452"/>
                  </a:lnTo>
                  <a:lnTo>
                    <a:pt x="23" y="447"/>
                  </a:lnTo>
                  <a:lnTo>
                    <a:pt x="28" y="436"/>
                  </a:lnTo>
                  <a:lnTo>
                    <a:pt x="29" y="436"/>
                  </a:lnTo>
                  <a:lnTo>
                    <a:pt x="31" y="438"/>
                  </a:lnTo>
                  <a:lnTo>
                    <a:pt x="32" y="438"/>
                  </a:lnTo>
                  <a:lnTo>
                    <a:pt x="34" y="446"/>
                  </a:lnTo>
                  <a:lnTo>
                    <a:pt x="37" y="438"/>
                  </a:lnTo>
                  <a:lnTo>
                    <a:pt x="38" y="435"/>
                  </a:lnTo>
                  <a:lnTo>
                    <a:pt x="42" y="432"/>
                  </a:lnTo>
                  <a:lnTo>
                    <a:pt x="43" y="433"/>
                  </a:lnTo>
                  <a:lnTo>
                    <a:pt x="45" y="436"/>
                  </a:lnTo>
                  <a:lnTo>
                    <a:pt x="46" y="443"/>
                  </a:lnTo>
                  <a:lnTo>
                    <a:pt x="45" y="450"/>
                  </a:lnTo>
                  <a:lnTo>
                    <a:pt x="45" y="458"/>
                  </a:lnTo>
                  <a:lnTo>
                    <a:pt x="48" y="447"/>
                  </a:lnTo>
                  <a:lnTo>
                    <a:pt x="51" y="436"/>
                  </a:lnTo>
                  <a:lnTo>
                    <a:pt x="52" y="424"/>
                  </a:lnTo>
                  <a:lnTo>
                    <a:pt x="55" y="414"/>
                  </a:lnTo>
                  <a:lnTo>
                    <a:pt x="58" y="414"/>
                  </a:lnTo>
                  <a:lnTo>
                    <a:pt x="60" y="415"/>
                  </a:lnTo>
                  <a:lnTo>
                    <a:pt x="58" y="438"/>
                  </a:lnTo>
                  <a:lnTo>
                    <a:pt x="57" y="450"/>
                  </a:lnTo>
                  <a:lnTo>
                    <a:pt x="57" y="461"/>
                  </a:lnTo>
                  <a:lnTo>
                    <a:pt x="61" y="447"/>
                  </a:lnTo>
                  <a:lnTo>
                    <a:pt x="66" y="432"/>
                  </a:lnTo>
                  <a:lnTo>
                    <a:pt x="69" y="418"/>
                  </a:lnTo>
                  <a:lnTo>
                    <a:pt x="75" y="404"/>
                  </a:lnTo>
                  <a:lnTo>
                    <a:pt x="77" y="406"/>
                  </a:lnTo>
                  <a:lnTo>
                    <a:pt x="78" y="409"/>
                  </a:lnTo>
                  <a:lnTo>
                    <a:pt x="78" y="414"/>
                  </a:lnTo>
                  <a:lnTo>
                    <a:pt x="77" y="429"/>
                  </a:lnTo>
                  <a:lnTo>
                    <a:pt x="75" y="453"/>
                  </a:lnTo>
                  <a:lnTo>
                    <a:pt x="72" y="476"/>
                  </a:lnTo>
                  <a:lnTo>
                    <a:pt x="78" y="468"/>
                  </a:lnTo>
                  <a:lnTo>
                    <a:pt x="81" y="459"/>
                  </a:lnTo>
                  <a:lnTo>
                    <a:pt x="86" y="436"/>
                  </a:lnTo>
                  <a:lnTo>
                    <a:pt x="89" y="421"/>
                  </a:lnTo>
                  <a:lnTo>
                    <a:pt x="90" y="412"/>
                  </a:lnTo>
                  <a:lnTo>
                    <a:pt x="95" y="404"/>
                  </a:lnTo>
                  <a:lnTo>
                    <a:pt x="96" y="406"/>
                  </a:lnTo>
                  <a:lnTo>
                    <a:pt x="98" y="407"/>
                  </a:lnTo>
                  <a:lnTo>
                    <a:pt x="98" y="412"/>
                  </a:lnTo>
                  <a:lnTo>
                    <a:pt x="96" y="421"/>
                  </a:lnTo>
                  <a:lnTo>
                    <a:pt x="92" y="450"/>
                  </a:lnTo>
                  <a:lnTo>
                    <a:pt x="92" y="467"/>
                  </a:lnTo>
                  <a:lnTo>
                    <a:pt x="93" y="482"/>
                  </a:lnTo>
                  <a:lnTo>
                    <a:pt x="99" y="468"/>
                  </a:lnTo>
                  <a:lnTo>
                    <a:pt x="104" y="452"/>
                  </a:lnTo>
                  <a:lnTo>
                    <a:pt x="107" y="435"/>
                  </a:lnTo>
                  <a:lnTo>
                    <a:pt x="110" y="417"/>
                  </a:lnTo>
                  <a:lnTo>
                    <a:pt x="112" y="407"/>
                  </a:lnTo>
                  <a:lnTo>
                    <a:pt x="113" y="404"/>
                  </a:lnTo>
                  <a:lnTo>
                    <a:pt x="115" y="401"/>
                  </a:lnTo>
                  <a:lnTo>
                    <a:pt x="118" y="403"/>
                  </a:lnTo>
                  <a:lnTo>
                    <a:pt x="119" y="406"/>
                  </a:lnTo>
                  <a:lnTo>
                    <a:pt x="118" y="414"/>
                  </a:lnTo>
                  <a:lnTo>
                    <a:pt x="113" y="447"/>
                  </a:lnTo>
                  <a:lnTo>
                    <a:pt x="109" y="484"/>
                  </a:lnTo>
                  <a:lnTo>
                    <a:pt x="113" y="476"/>
                  </a:lnTo>
                  <a:lnTo>
                    <a:pt x="118" y="465"/>
                  </a:lnTo>
                  <a:lnTo>
                    <a:pt x="121" y="453"/>
                  </a:lnTo>
                  <a:lnTo>
                    <a:pt x="122" y="439"/>
                  </a:lnTo>
                  <a:lnTo>
                    <a:pt x="124" y="418"/>
                  </a:lnTo>
                  <a:lnTo>
                    <a:pt x="125" y="409"/>
                  </a:lnTo>
                  <a:lnTo>
                    <a:pt x="127" y="404"/>
                  </a:lnTo>
                  <a:lnTo>
                    <a:pt x="130" y="401"/>
                  </a:lnTo>
                  <a:lnTo>
                    <a:pt x="131" y="403"/>
                  </a:lnTo>
                  <a:lnTo>
                    <a:pt x="133" y="404"/>
                  </a:lnTo>
                  <a:lnTo>
                    <a:pt x="133" y="409"/>
                  </a:lnTo>
                  <a:lnTo>
                    <a:pt x="131" y="420"/>
                  </a:lnTo>
                  <a:lnTo>
                    <a:pt x="127" y="449"/>
                  </a:lnTo>
                  <a:lnTo>
                    <a:pt x="124" y="476"/>
                  </a:lnTo>
                  <a:lnTo>
                    <a:pt x="127" y="472"/>
                  </a:lnTo>
                  <a:lnTo>
                    <a:pt x="130" y="465"/>
                  </a:lnTo>
                  <a:lnTo>
                    <a:pt x="135" y="453"/>
                  </a:lnTo>
                  <a:lnTo>
                    <a:pt x="141" y="429"/>
                  </a:lnTo>
                  <a:lnTo>
                    <a:pt x="145" y="401"/>
                  </a:lnTo>
                  <a:lnTo>
                    <a:pt x="148" y="400"/>
                  </a:lnTo>
                  <a:lnTo>
                    <a:pt x="150" y="397"/>
                  </a:lnTo>
                  <a:lnTo>
                    <a:pt x="150" y="395"/>
                  </a:lnTo>
                  <a:lnTo>
                    <a:pt x="151" y="397"/>
                  </a:lnTo>
                  <a:lnTo>
                    <a:pt x="154" y="398"/>
                  </a:lnTo>
                  <a:lnTo>
                    <a:pt x="148" y="427"/>
                  </a:lnTo>
                  <a:lnTo>
                    <a:pt x="145" y="459"/>
                  </a:lnTo>
                  <a:lnTo>
                    <a:pt x="150" y="453"/>
                  </a:lnTo>
                  <a:lnTo>
                    <a:pt x="154" y="446"/>
                  </a:lnTo>
                  <a:lnTo>
                    <a:pt x="162" y="429"/>
                  </a:lnTo>
                  <a:lnTo>
                    <a:pt x="168" y="412"/>
                  </a:lnTo>
                  <a:lnTo>
                    <a:pt x="174" y="397"/>
                  </a:lnTo>
                  <a:lnTo>
                    <a:pt x="173" y="392"/>
                  </a:lnTo>
                  <a:lnTo>
                    <a:pt x="174" y="391"/>
                  </a:lnTo>
                  <a:lnTo>
                    <a:pt x="180" y="383"/>
                  </a:lnTo>
                  <a:lnTo>
                    <a:pt x="182" y="377"/>
                  </a:lnTo>
                  <a:lnTo>
                    <a:pt x="183" y="371"/>
                  </a:lnTo>
                  <a:lnTo>
                    <a:pt x="186" y="371"/>
                  </a:lnTo>
                  <a:lnTo>
                    <a:pt x="189" y="371"/>
                  </a:lnTo>
                  <a:lnTo>
                    <a:pt x="194" y="372"/>
                  </a:lnTo>
                  <a:lnTo>
                    <a:pt x="192" y="371"/>
                  </a:lnTo>
                  <a:lnTo>
                    <a:pt x="191" y="368"/>
                  </a:lnTo>
                  <a:lnTo>
                    <a:pt x="191" y="365"/>
                  </a:lnTo>
                  <a:lnTo>
                    <a:pt x="191" y="362"/>
                  </a:lnTo>
                  <a:lnTo>
                    <a:pt x="182" y="356"/>
                  </a:lnTo>
                  <a:lnTo>
                    <a:pt x="174" y="351"/>
                  </a:lnTo>
                  <a:lnTo>
                    <a:pt x="167" y="345"/>
                  </a:lnTo>
                  <a:lnTo>
                    <a:pt x="164" y="340"/>
                  </a:lnTo>
                  <a:lnTo>
                    <a:pt x="162" y="336"/>
                  </a:lnTo>
                  <a:lnTo>
                    <a:pt x="165" y="334"/>
                  </a:lnTo>
                  <a:lnTo>
                    <a:pt x="168" y="336"/>
                  </a:lnTo>
                  <a:lnTo>
                    <a:pt x="173" y="337"/>
                  </a:lnTo>
                  <a:lnTo>
                    <a:pt x="177" y="340"/>
                  </a:lnTo>
                  <a:lnTo>
                    <a:pt x="183" y="342"/>
                  </a:lnTo>
                  <a:lnTo>
                    <a:pt x="167" y="324"/>
                  </a:lnTo>
                  <a:lnTo>
                    <a:pt x="164" y="328"/>
                  </a:lnTo>
                  <a:lnTo>
                    <a:pt x="160" y="334"/>
                  </a:lnTo>
                  <a:lnTo>
                    <a:pt x="156" y="339"/>
                  </a:lnTo>
                  <a:lnTo>
                    <a:pt x="153" y="342"/>
                  </a:lnTo>
                  <a:lnTo>
                    <a:pt x="150" y="342"/>
                  </a:lnTo>
                  <a:lnTo>
                    <a:pt x="151" y="336"/>
                  </a:lnTo>
                  <a:lnTo>
                    <a:pt x="153" y="328"/>
                  </a:lnTo>
                  <a:lnTo>
                    <a:pt x="157" y="314"/>
                  </a:lnTo>
                  <a:lnTo>
                    <a:pt x="171" y="287"/>
                  </a:lnTo>
                  <a:lnTo>
                    <a:pt x="176" y="275"/>
                  </a:lnTo>
                  <a:lnTo>
                    <a:pt x="177" y="270"/>
                  </a:lnTo>
                  <a:lnTo>
                    <a:pt x="179" y="264"/>
                  </a:lnTo>
                  <a:lnTo>
                    <a:pt x="170" y="278"/>
                  </a:lnTo>
                  <a:lnTo>
                    <a:pt x="162" y="292"/>
                  </a:lnTo>
                  <a:lnTo>
                    <a:pt x="148" y="321"/>
                  </a:lnTo>
                  <a:lnTo>
                    <a:pt x="142" y="330"/>
                  </a:lnTo>
                  <a:lnTo>
                    <a:pt x="139" y="334"/>
                  </a:lnTo>
                  <a:lnTo>
                    <a:pt x="135" y="337"/>
                  </a:lnTo>
                  <a:lnTo>
                    <a:pt x="135" y="333"/>
                  </a:lnTo>
                  <a:lnTo>
                    <a:pt x="136" y="327"/>
                  </a:lnTo>
                  <a:lnTo>
                    <a:pt x="141" y="316"/>
                  </a:lnTo>
                  <a:lnTo>
                    <a:pt x="153" y="296"/>
                  </a:lnTo>
                  <a:lnTo>
                    <a:pt x="156" y="290"/>
                  </a:lnTo>
                  <a:lnTo>
                    <a:pt x="159" y="282"/>
                  </a:lnTo>
                  <a:lnTo>
                    <a:pt x="167" y="269"/>
                  </a:lnTo>
                  <a:lnTo>
                    <a:pt x="162" y="273"/>
                  </a:lnTo>
                  <a:lnTo>
                    <a:pt x="159" y="278"/>
                  </a:lnTo>
                  <a:lnTo>
                    <a:pt x="151" y="290"/>
                  </a:lnTo>
                  <a:lnTo>
                    <a:pt x="145" y="304"/>
                  </a:lnTo>
                  <a:lnTo>
                    <a:pt x="139" y="316"/>
                  </a:lnTo>
                  <a:lnTo>
                    <a:pt x="138" y="316"/>
                  </a:lnTo>
                  <a:lnTo>
                    <a:pt x="135" y="316"/>
                  </a:lnTo>
                  <a:lnTo>
                    <a:pt x="135" y="310"/>
                  </a:lnTo>
                  <a:lnTo>
                    <a:pt x="136" y="302"/>
                  </a:lnTo>
                  <a:lnTo>
                    <a:pt x="139" y="295"/>
                  </a:lnTo>
                  <a:lnTo>
                    <a:pt x="144" y="289"/>
                  </a:lnTo>
                  <a:lnTo>
                    <a:pt x="147" y="279"/>
                  </a:lnTo>
                  <a:lnTo>
                    <a:pt x="150" y="269"/>
                  </a:lnTo>
                  <a:lnTo>
                    <a:pt x="154" y="260"/>
                  </a:lnTo>
                  <a:lnTo>
                    <a:pt x="157" y="247"/>
                  </a:lnTo>
                  <a:lnTo>
                    <a:pt x="138" y="282"/>
                  </a:lnTo>
                  <a:lnTo>
                    <a:pt x="118" y="319"/>
                  </a:lnTo>
                  <a:lnTo>
                    <a:pt x="112" y="319"/>
                  </a:lnTo>
                  <a:lnTo>
                    <a:pt x="115" y="310"/>
                  </a:lnTo>
                  <a:lnTo>
                    <a:pt x="119" y="302"/>
                  </a:lnTo>
                  <a:lnTo>
                    <a:pt x="127" y="285"/>
                  </a:lnTo>
                  <a:lnTo>
                    <a:pt x="136" y="270"/>
                  </a:lnTo>
                  <a:lnTo>
                    <a:pt x="139" y="261"/>
                  </a:lnTo>
                  <a:lnTo>
                    <a:pt x="141" y="252"/>
                  </a:lnTo>
                  <a:lnTo>
                    <a:pt x="135" y="261"/>
                  </a:lnTo>
                  <a:lnTo>
                    <a:pt x="130" y="272"/>
                  </a:lnTo>
                  <a:lnTo>
                    <a:pt x="121" y="295"/>
                  </a:lnTo>
                  <a:lnTo>
                    <a:pt x="115" y="295"/>
                  </a:lnTo>
                  <a:lnTo>
                    <a:pt x="115" y="289"/>
                  </a:lnTo>
                  <a:lnTo>
                    <a:pt x="118" y="284"/>
                  </a:lnTo>
                  <a:lnTo>
                    <a:pt x="110" y="292"/>
                  </a:lnTo>
                  <a:lnTo>
                    <a:pt x="106" y="302"/>
                  </a:lnTo>
                  <a:lnTo>
                    <a:pt x="99" y="304"/>
                  </a:lnTo>
                  <a:lnTo>
                    <a:pt x="99" y="296"/>
                  </a:lnTo>
                  <a:lnTo>
                    <a:pt x="101" y="287"/>
                  </a:lnTo>
                  <a:lnTo>
                    <a:pt x="107" y="269"/>
                  </a:lnTo>
                  <a:lnTo>
                    <a:pt x="103" y="276"/>
                  </a:lnTo>
                  <a:lnTo>
                    <a:pt x="99" y="284"/>
                  </a:lnTo>
                  <a:lnTo>
                    <a:pt x="95" y="292"/>
                  </a:lnTo>
                  <a:lnTo>
                    <a:pt x="92" y="293"/>
                  </a:lnTo>
                  <a:lnTo>
                    <a:pt x="87" y="295"/>
                  </a:lnTo>
                  <a:lnTo>
                    <a:pt x="89" y="292"/>
                  </a:lnTo>
                  <a:lnTo>
                    <a:pt x="87" y="289"/>
                  </a:lnTo>
                  <a:lnTo>
                    <a:pt x="86" y="290"/>
                  </a:lnTo>
                  <a:lnTo>
                    <a:pt x="84" y="293"/>
                  </a:lnTo>
                  <a:lnTo>
                    <a:pt x="81" y="295"/>
                  </a:lnTo>
                  <a:lnTo>
                    <a:pt x="77" y="295"/>
                  </a:lnTo>
                  <a:lnTo>
                    <a:pt x="77" y="278"/>
                  </a:lnTo>
                  <a:lnTo>
                    <a:pt x="72" y="281"/>
                  </a:lnTo>
                  <a:lnTo>
                    <a:pt x="69" y="285"/>
                  </a:lnTo>
                  <a:lnTo>
                    <a:pt x="66" y="290"/>
                  </a:lnTo>
                  <a:lnTo>
                    <a:pt x="63" y="292"/>
                  </a:lnTo>
                  <a:lnTo>
                    <a:pt x="58" y="292"/>
                  </a:lnTo>
                  <a:lnTo>
                    <a:pt x="58" y="287"/>
                  </a:lnTo>
                  <a:lnTo>
                    <a:pt x="58" y="282"/>
                  </a:lnTo>
                  <a:lnTo>
                    <a:pt x="57" y="281"/>
                  </a:lnTo>
                  <a:lnTo>
                    <a:pt x="55" y="281"/>
                  </a:lnTo>
                  <a:lnTo>
                    <a:pt x="54" y="282"/>
                  </a:lnTo>
                  <a:lnTo>
                    <a:pt x="52" y="281"/>
                  </a:lnTo>
                  <a:lnTo>
                    <a:pt x="51" y="279"/>
                  </a:lnTo>
                  <a:lnTo>
                    <a:pt x="51" y="276"/>
                  </a:lnTo>
                  <a:lnTo>
                    <a:pt x="49" y="278"/>
                  </a:lnTo>
                  <a:lnTo>
                    <a:pt x="48" y="281"/>
                  </a:lnTo>
                  <a:lnTo>
                    <a:pt x="45" y="282"/>
                  </a:lnTo>
                  <a:lnTo>
                    <a:pt x="40" y="282"/>
                  </a:lnTo>
                  <a:lnTo>
                    <a:pt x="40" y="276"/>
                  </a:lnTo>
                  <a:lnTo>
                    <a:pt x="42" y="272"/>
                  </a:lnTo>
                  <a:lnTo>
                    <a:pt x="37" y="275"/>
                  </a:lnTo>
                  <a:lnTo>
                    <a:pt x="35" y="276"/>
                  </a:lnTo>
                  <a:lnTo>
                    <a:pt x="31" y="276"/>
                  </a:lnTo>
                  <a:lnTo>
                    <a:pt x="31" y="270"/>
                  </a:lnTo>
                  <a:lnTo>
                    <a:pt x="34" y="264"/>
                  </a:lnTo>
                  <a:lnTo>
                    <a:pt x="35" y="258"/>
                  </a:lnTo>
                  <a:lnTo>
                    <a:pt x="37" y="252"/>
                  </a:lnTo>
                  <a:lnTo>
                    <a:pt x="40" y="252"/>
                  </a:lnTo>
                  <a:lnTo>
                    <a:pt x="42" y="250"/>
                  </a:lnTo>
                  <a:lnTo>
                    <a:pt x="43" y="247"/>
                  </a:lnTo>
                  <a:lnTo>
                    <a:pt x="46" y="247"/>
                  </a:lnTo>
                  <a:lnTo>
                    <a:pt x="49" y="249"/>
                  </a:lnTo>
                  <a:lnTo>
                    <a:pt x="49" y="257"/>
                  </a:lnTo>
                  <a:lnTo>
                    <a:pt x="48" y="263"/>
                  </a:lnTo>
                  <a:lnTo>
                    <a:pt x="51" y="258"/>
                  </a:lnTo>
                  <a:lnTo>
                    <a:pt x="54" y="253"/>
                  </a:lnTo>
                  <a:lnTo>
                    <a:pt x="55" y="247"/>
                  </a:lnTo>
                  <a:lnTo>
                    <a:pt x="57" y="243"/>
                  </a:lnTo>
                  <a:lnTo>
                    <a:pt x="60" y="244"/>
                  </a:lnTo>
                  <a:lnTo>
                    <a:pt x="61" y="246"/>
                  </a:lnTo>
                  <a:lnTo>
                    <a:pt x="61" y="252"/>
                  </a:lnTo>
                  <a:lnTo>
                    <a:pt x="60" y="258"/>
                  </a:lnTo>
                  <a:lnTo>
                    <a:pt x="60" y="261"/>
                  </a:lnTo>
                  <a:lnTo>
                    <a:pt x="60" y="264"/>
                  </a:lnTo>
                  <a:lnTo>
                    <a:pt x="64" y="260"/>
                  </a:lnTo>
                  <a:lnTo>
                    <a:pt x="66" y="255"/>
                  </a:lnTo>
                  <a:lnTo>
                    <a:pt x="69" y="243"/>
                  </a:lnTo>
                  <a:lnTo>
                    <a:pt x="74" y="244"/>
                  </a:lnTo>
                  <a:lnTo>
                    <a:pt x="75" y="246"/>
                  </a:lnTo>
                  <a:lnTo>
                    <a:pt x="75" y="252"/>
                  </a:lnTo>
                  <a:lnTo>
                    <a:pt x="72" y="258"/>
                  </a:lnTo>
                  <a:lnTo>
                    <a:pt x="71" y="264"/>
                  </a:lnTo>
                  <a:lnTo>
                    <a:pt x="69" y="270"/>
                  </a:lnTo>
                  <a:lnTo>
                    <a:pt x="72" y="269"/>
                  </a:lnTo>
                  <a:lnTo>
                    <a:pt x="74" y="264"/>
                  </a:lnTo>
                  <a:lnTo>
                    <a:pt x="78" y="257"/>
                  </a:lnTo>
                  <a:lnTo>
                    <a:pt x="81" y="247"/>
                  </a:lnTo>
                  <a:lnTo>
                    <a:pt x="86" y="238"/>
                  </a:lnTo>
                  <a:lnTo>
                    <a:pt x="89" y="240"/>
                  </a:lnTo>
                  <a:lnTo>
                    <a:pt x="92" y="241"/>
                  </a:lnTo>
                  <a:lnTo>
                    <a:pt x="86" y="260"/>
                  </a:lnTo>
                  <a:lnTo>
                    <a:pt x="84" y="269"/>
                  </a:lnTo>
                  <a:lnTo>
                    <a:pt x="83" y="279"/>
                  </a:lnTo>
                  <a:lnTo>
                    <a:pt x="87" y="275"/>
                  </a:lnTo>
                  <a:lnTo>
                    <a:pt x="90" y="270"/>
                  </a:lnTo>
                  <a:lnTo>
                    <a:pt x="96" y="260"/>
                  </a:lnTo>
                  <a:lnTo>
                    <a:pt x="104" y="237"/>
                  </a:lnTo>
                  <a:lnTo>
                    <a:pt x="107" y="237"/>
                  </a:lnTo>
                  <a:lnTo>
                    <a:pt x="109" y="238"/>
                  </a:lnTo>
                  <a:lnTo>
                    <a:pt x="109" y="241"/>
                  </a:lnTo>
                  <a:lnTo>
                    <a:pt x="109" y="244"/>
                  </a:lnTo>
                  <a:lnTo>
                    <a:pt x="116" y="232"/>
                  </a:lnTo>
                  <a:lnTo>
                    <a:pt x="118" y="232"/>
                  </a:lnTo>
                  <a:lnTo>
                    <a:pt x="119" y="232"/>
                  </a:lnTo>
                  <a:lnTo>
                    <a:pt x="122" y="234"/>
                  </a:lnTo>
                  <a:lnTo>
                    <a:pt x="119" y="246"/>
                  </a:lnTo>
                  <a:lnTo>
                    <a:pt x="118" y="257"/>
                  </a:lnTo>
                  <a:lnTo>
                    <a:pt x="110" y="276"/>
                  </a:lnTo>
                  <a:lnTo>
                    <a:pt x="118" y="266"/>
                  </a:lnTo>
                  <a:lnTo>
                    <a:pt x="124" y="255"/>
                  </a:lnTo>
                  <a:lnTo>
                    <a:pt x="135" y="229"/>
                  </a:lnTo>
                  <a:lnTo>
                    <a:pt x="139" y="231"/>
                  </a:lnTo>
                  <a:lnTo>
                    <a:pt x="141" y="235"/>
                  </a:lnTo>
                  <a:lnTo>
                    <a:pt x="142" y="234"/>
                  </a:lnTo>
                  <a:lnTo>
                    <a:pt x="144" y="232"/>
                  </a:lnTo>
                  <a:lnTo>
                    <a:pt x="145" y="231"/>
                  </a:lnTo>
                  <a:lnTo>
                    <a:pt x="147" y="229"/>
                  </a:lnTo>
                  <a:lnTo>
                    <a:pt x="150" y="231"/>
                  </a:lnTo>
                  <a:lnTo>
                    <a:pt x="150" y="234"/>
                  </a:lnTo>
                  <a:lnTo>
                    <a:pt x="150" y="238"/>
                  </a:lnTo>
                  <a:lnTo>
                    <a:pt x="148" y="250"/>
                  </a:lnTo>
                  <a:lnTo>
                    <a:pt x="151" y="246"/>
                  </a:lnTo>
                  <a:lnTo>
                    <a:pt x="154" y="240"/>
                  </a:lnTo>
                  <a:lnTo>
                    <a:pt x="157" y="235"/>
                  </a:lnTo>
                  <a:lnTo>
                    <a:pt x="160" y="229"/>
                  </a:lnTo>
                  <a:lnTo>
                    <a:pt x="165" y="232"/>
                  </a:lnTo>
                  <a:lnTo>
                    <a:pt x="165" y="241"/>
                  </a:lnTo>
                  <a:lnTo>
                    <a:pt x="162" y="250"/>
                  </a:lnTo>
                  <a:lnTo>
                    <a:pt x="157" y="267"/>
                  </a:lnTo>
                  <a:lnTo>
                    <a:pt x="162" y="263"/>
                  </a:lnTo>
                  <a:lnTo>
                    <a:pt x="168" y="255"/>
                  </a:lnTo>
                  <a:lnTo>
                    <a:pt x="179" y="240"/>
                  </a:lnTo>
                  <a:lnTo>
                    <a:pt x="180" y="240"/>
                  </a:lnTo>
                  <a:lnTo>
                    <a:pt x="182" y="241"/>
                  </a:lnTo>
                  <a:lnTo>
                    <a:pt x="186" y="237"/>
                  </a:lnTo>
                  <a:lnTo>
                    <a:pt x="188" y="232"/>
                  </a:lnTo>
                  <a:lnTo>
                    <a:pt x="191" y="228"/>
                  </a:lnTo>
                  <a:lnTo>
                    <a:pt x="194" y="225"/>
                  </a:lnTo>
                  <a:lnTo>
                    <a:pt x="196" y="229"/>
                  </a:lnTo>
                  <a:lnTo>
                    <a:pt x="196" y="234"/>
                  </a:lnTo>
                  <a:lnTo>
                    <a:pt x="192" y="243"/>
                  </a:lnTo>
                  <a:lnTo>
                    <a:pt x="188" y="252"/>
                  </a:lnTo>
                  <a:lnTo>
                    <a:pt x="186" y="257"/>
                  </a:lnTo>
                  <a:lnTo>
                    <a:pt x="186" y="261"/>
                  </a:lnTo>
                  <a:lnTo>
                    <a:pt x="186" y="263"/>
                  </a:lnTo>
                  <a:lnTo>
                    <a:pt x="188" y="263"/>
                  </a:lnTo>
                  <a:lnTo>
                    <a:pt x="191" y="263"/>
                  </a:lnTo>
                  <a:lnTo>
                    <a:pt x="196" y="258"/>
                  </a:lnTo>
                  <a:lnTo>
                    <a:pt x="197" y="255"/>
                  </a:lnTo>
                  <a:lnTo>
                    <a:pt x="196" y="252"/>
                  </a:lnTo>
                  <a:lnTo>
                    <a:pt x="200" y="249"/>
                  </a:lnTo>
                  <a:lnTo>
                    <a:pt x="203" y="244"/>
                  </a:lnTo>
                  <a:lnTo>
                    <a:pt x="209" y="237"/>
                  </a:lnTo>
                  <a:lnTo>
                    <a:pt x="211" y="237"/>
                  </a:lnTo>
                  <a:lnTo>
                    <a:pt x="212" y="240"/>
                  </a:lnTo>
                  <a:lnTo>
                    <a:pt x="212" y="244"/>
                  </a:lnTo>
                  <a:lnTo>
                    <a:pt x="211" y="249"/>
                  </a:lnTo>
                  <a:lnTo>
                    <a:pt x="211" y="253"/>
                  </a:lnTo>
                  <a:lnTo>
                    <a:pt x="215" y="252"/>
                  </a:lnTo>
                  <a:lnTo>
                    <a:pt x="217" y="250"/>
                  </a:lnTo>
                  <a:lnTo>
                    <a:pt x="221" y="246"/>
                  </a:lnTo>
                  <a:lnTo>
                    <a:pt x="228" y="247"/>
                  </a:lnTo>
                  <a:lnTo>
                    <a:pt x="228" y="253"/>
                  </a:lnTo>
                  <a:lnTo>
                    <a:pt x="228" y="260"/>
                  </a:lnTo>
                  <a:lnTo>
                    <a:pt x="229" y="261"/>
                  </a:lnTo>
                  <a:lnTo>
                    <a:pt x="234" y="263"/>
                  </a:lnTo>
                  <a:lnTo>
                    <a:pt x="237" y="264"/>
                  </a:lnTo>
                  <a:lnTo>
                    <a:pt x="240" y="266"/>
                  </a:lnTo>
                  <a:lnTo>
                    <a:pt x="240" y="263"/>
                  </a:lnTo>
                  <a:lnTo>
                    <a:pt x="238" y="260"/>
                  </a:lnTo>
                  <a:lnTo>
                    <a:pt x="235" y="255"/>
                  </a:lnTo>
                  <a:lnTo>
                    <a:pt x="231" y="249"/>
                  </a:lnTo>
                  <a:lnTo>
                    <a:pt x="229" y="246"/>
                  </a:lnTo>
                  <a:lnTo>
                    <a:pt x="229" y="241"/>
                  </a:lnTo>
                  <a:lnTo>
                    <a:pt x="235" y="240"/>
                  </a:lnTo>
                  <a:lnTo>
                    <a:pt x="243" y="240"/>
                  </a:lnTo>
                  <a:lnTo>
                    <a:pt x="243" y="238"/>
                  </a:lnTo>
                  <a:lnTo>
                    <a:pt x="240" y="237"/>
                  </a:lnTo>
                  <a:lnTo>
                    <a:pt x="238" y="234"/>
                  </a:lnTo>
                  <a:lnTo>
                    <a:pt x="237" y="229"/>
                  </a:lnTo>
                  <a:lnTo>
                    <a:pt x="246" y="231"/>
                  </a:lnTo>
                  <a:lnTo>
                    <a:pt x="253" y="234"/>
                  </a:lnTo>
                  <a:lnTo>
                    <a:pt x="270" y="241"/>
                  </a:lnTo>
                  <a:lnTo>
                    <a:pt x="264" y="235"/>
                  </a:lnTo>
                  <a:lnTo>
                    <a:pt x="258" y="231"/>
                  </a:lnTo>
                  <a:lnTo>
                    <a:pt x="252" y="226"/>
                  </a:lnTo>
                  <a:lnTo>
                    <a:pt x="249" y="221"/>
                  </a:lnTo>
                  <a:lnTo>
                    <a:pt x="247" y="218"/>
                  </a:lnTo>
                  <a:lnTo>
                    <a:pt x="253" y="215"/>
                  </a:lnTo>
                  <a:lnTo>
                    <a:pt x="261" y="215"/>
                  </a:lnTo>
                  <a:lnTo>
                    <a:pt x="267" y="217"/>
                  </a:lnTo>
                  <a:lnTo>
                    <a:pt x="273" y="218"/>
                  </a:lnTo>
                  <a:lnTo>
                    <a:pt x="273" y="215"/>
                  </a:lnTo>
                  <a:lnTo>
                    <a:pt x="272" y="214"/>
                  </a:lnTo>
                  <a:lnTo>
                    <a:pt x="272" y="212"/>
                  </a:lnTo>
                  <a:lnTo>
                    <a:pt x="270" y="211"/>
                  </a:lnTo>
                  <a:lnTo>
                    <a:pt x="276" y="211"/>
                  </a:lnTo>
                  <a:lnTo>
                    <a:pt x="282" y="212"/>
                  </a:lnTo>
                  <a:lnTo>
                    <a:pt x="293" y="217"/>
                  </a:lnTo>
                  <a:lnTo>
                    <a:pt x="304" y="220"/>
                  </a:lnTo>
                  <a:lnTo>
                    <a:pt x="310" y="221"/>
                  </a:lnTo>
                  <a:lnTo>
                    <a:pt x="318" y="223"/>
                  </a:lnTo>
                  <a:lnTo>
                    <a:pt x="322" y="225"/>
                  </a:lnTo>
                  <a:lnTo>
                    <a:pt x="327" y="228"/>
                  </a:lnTo>
                  <a:lnTo>
                    <a:pt x="339" y="231"/>
                  </a:lnTo>
                  <a:lnTo>
                    <a:pt x="333" y="228"/>
                  </a:lnTo>
                  <a:lnTo>
                    <a:pt x="327" y="225"/>
                  </a:lnTo>
                  <a:lnTo>
                    <a:pt x="321" y="221"/>
                  </a:lnTo>
                  <a:lnTo>
                    <a:pt x="319" y="218"/>
                  </a:lnTo>
                  <a:lnTo>
                    <a:pt x="318" y="215"/>
                  </a:lnTo>
                  <a:lnTo>
                    <a:pt x="298" y="212"/>
                  </a:lnTo>
                  <a:lnTo>
                    <a:pt x="287" y="209"/>
                  </a:lnTo>
                  <a:lnTo>
                    <a:pt x="278" y="208"/>
                  </a:lnTo>
                  <a:lnTo>
                    <a:pt x="273" y="205"/>
                  </a:lnTo>
                  <a:lnTo>
                    <a:pt x="269" y="202"/>
                  </a:lnTo>
                  <a:lnTo>
                    <a:pt x="266" y="199"/>
                  </a:lnTo>
                  <a:lnTo>
                    <a:pt x="264" y="192"/>
                  </a:lnTo>
                  <a:lnTo>
                    <a:pt x="260" y="191"/>
                  </a:lnTo>
                  <a:lnTo>
                    <a:pt x="257" y="189"/>
                  </a:lnTo>
                  <a:lnTo>
                    <a:pt x="257" y="186"/>
                  </a:lnTo>
                  <a:lnTo>
                    <a:pt x="261" y="183"/>
                  </a:lnTo>
                  <a:lnTo>
                    <a:pt x="269" y="183"/>
                  </a:lnTo>
                  <a:lnTo>
                    <a:pt x="282" y="185"/>
                  </a:lnTo>
                  <a:lnTo>
                    <a:pt x="282" y="183"/>
                  </a:lnTo>
                  <a:lnTo>
                    <a:pt x="281" y="182"/>
                  </a:lnTo>
                  <a:lnTo>
                    <a:pt x="281" y="179"/>
                  </a:lnTo>
                  <a:lnTo>
                    <a:pt x="281" y="176"/>
                  </a:lnTo>
                  <a:lnTo>
                    <a:pt x="264" y="174"/>
                  </a:lnTo>
                  <a:lnTo>
                    <a:pt x="247" y="173"/>
                  </a:lnTo>
                  <a:lnTo>
                    <a:pt x="232" y="170"/>
                  </a:lnTo>
                  <a:lnTo>
                    <a:pt x="217" y="165"/>
                  </a:lnTo>
                  <a:lnTo>
                    <a:pt x="215" y="160"/>
                  </a:lnTo>
                  <a:lnTo>
                    <a:pt x="214" y="157"/>
                  </a:lnTo>
                  <a:lnTo>
                    <a:pt x="214" y="154"/>
                  </a:lnTo>
                  <a:lnTo>
                    <a:pt x="211" y="154"/>
                  </a:lnTo>
                  <a:lnTo>
                    <a:pt x="206" y="153"/>
                  </a:lnTo>
                  <a:lnTo>
                    <a:pt x="206" y="151"/>
                  </a:lnTo>
                  <a:lnTo>
                    <a:pt x="205" y="150"/>
                  </a:lnTo>
                  <a:lnTo>
                    <a:pt x="205" y="148"/>
                  </a:lnTo>
                  <a:lnTo>
                    <a:pt x="206" y="147"/>
                  </a:lnTo>
                  <a:lnTo>
                    <a:pt x="203" y="145"/>
                  </a:lnTo>
                  <a:lnTo>
                    <a:pt x="200" y="142"/>
                  </a:lnTo>
                  <a:lnTo>
                    <a:pt x="208" y="138"/>
                  </a:lnTo>
                  <a:lnTo>
                    <a:pt x="215" y="135"/>
                  </a:lnTo>
                  <a:lnTo>
                    <a:pt x="226" y="133"/>
                  </a:lnTo>
                  <a:lnTo>
                    <a:pt x="235" y="133"/>
                  </a:lnTo>
                  <a:lnTo>
                    <a:pt x="257" y="131"/>
                  </a:lnTo>
                  <a:lnTo>
                    <a:pt x="266" y="130"/>
                  </a:lnTo>
                  <a:lnTo>
                    <a:pt x="275" y="127"/>
                  </a:lnTo>
                  <a:lnTo>
                    <a:pt x="232" y="125"/>
                  </a:lnTo>
                  <a:lnTo>
                    <a:pt x="188" y="125"/>
                  </a:lnTo>
                  <a:lnTo>
                    <a:pt x="186" y="124"/>
                  </a:lnTo>
                  <a:lnTo>
                    <a:pt x="183" y="119"/>
                  </a:lnTo>
                  <a:lnTo>
                    <a:pt x="191" y="118"/>
                  </a:lnTo>
                  <a:lnTo>
                    <a:pt x="199" y="116"/>
                  </a:lnTo>
                  <a:lnTo>
                    <a:pt x="215" y="118"/>
                  </a:lnTo>
                  <a:lnTo>
                    <a:pt x="231" y="118"/>
                  </a:lnTo>
                  <a:lnTo>
                    <a:pt x="238" y="116"/>
                  </a:lnTo>
                  <a:lnTo>
                    <a:pt x="244" y="113"/>
                  </a:lnTo>
                  <a:lnTo>
                    <a:pt x="232" y="113"/>
                  </a:lnTo>
                  <a:lnTo>
                    <a:pt x="217" y="113"/>
                  </a:lnTo>
                  <a:lnTo>
                    <a:pt x="200" y="115"/>
                  </a:lnTo>
                  <a:lnTo>
                    <a:pt x="182" y="115"/>
                  </a:lnTo>
                  <a:lnTo>
                    <a:pt x="180" y="112"/>
                  </a:lnTo>
                  <a:lnTo>
                    <a:pt x="179" y="110"/>
                  </a:lnTo>
                  <a:lnTo>
                    <a:pt x="179" y="109"/>
                  </a:lnTo>
                  <a:lnTo>
                    <a:pt x="180" y="107"/>
                  </a:lnTo>
                  <a:lnTo>
                    <a:pt x="183" y="107"/>
                  </a:lnTo>
                  <a:lnTo>
                    <a:pt x="180" y="106"/>
                  </a:lnTo>
                  <a:lnTo>
                    <a:pt x="179" y="104"/>
                  </a:lnTo>
                  <a:lnTo>
                    <a:pt x="177" y="101"/>
                  </a:lnTo>
                  <a:lnTo>
                    <a:pt x="179" y="101"/>
                  </a:lnTo>
                  <a:lnTo>
                    <a:pt x="179" y="99"/>
                  </a:lnTo>
                  <a:lnTo>
                    <a:pt x="206" y="96"/>
                  </a:lnTo>
                  <a:lnTo>
                    <a:pt x="191" y="93"/>
                  </a:lnTo>
                  <a:lnTo>
                    <a:pt x="180" y="92"/>
                  </a:lnTo>
                  <a:lnTo>
                    <a:pt x="171" y="93"/>
                  </a:lnTo>
                  <a:lnTo>
                    <a:pt x="170" y="95"/>
                  </a:lnTo>
                  <a:lnTo>
                    <a:pt x="171" y="98"/>
                  </a:lnTo>
                  <a:lnTo>
                    <a:pt x="168" y="96"/>
                  </a:lnTo>
                  <a:lnTo>
                    <a:pt x="164" y="95"/>
                  </a:lnTo>
                  <a:lnTo>
                    <a:pt x="160" y="95"/>
                  </a:lnTo>
                  <a:lnTo>
                    <a:pt x="159" y="93"/>
                  </a:lnTo>
                  <a:lnTo>
                    <a:pt x="159" y="90"/>
                  </a:lnTo>
                  <a:lnTo>
                    <a:pt x="177" y="89"/>
                  </a:lnTo>
                  <a:lnTo>
                    <a:pt x="196" y="89"/>
                  </a:lnTo>
                  <a:lnTo>
                    <a:pt x="214" y="90"/>
                  </a:lnTo>
                  <a:lnTo>
                    <a:pt x="231" y="95"/>
                  </a:lnTo>
                  <a:lnTo>
                    <a:pt x="229" y="98"/>
                  </a:lnTo>
                  <a:lnTo>
                    <a:pt x="226" y="99"/>
                  </a:lnTo>
                  <a:lnTo>
                    <a:pt x="217" y="101"/>
                  </a:lnTo>
                  <a:lnTo>
                    <a:pt x="221" y="103"/>
                  </a:lnTo>
                  <a:lnTo>
                    <a:pt x="228" y="103"/>
                  </a:lnTo>
                  <a:lnTo>
                    <a:pt x="238" y="104"/>
                  </a:lnTo>
                  <a:lnTo>
                    <a:pt x="240" y="106"/>
                  </a:lnTo>
                  <a:lnTo>
                    <a:pt x="240" y="109"/>
                  </a:lnTo>
                  <a:lnTo>
                    <a:pt x="250" y="109"/>
                  </a:lnTo>
                  <a:lnTo>
                    <a:pt x="260" y="109"/>
                  </a:lnTo>
                  <a:lnTo>
                    <a:pt x="258" y="113"/>
                  </a:lnTo>
                  <a:lnTo>
                    <a:pt x="255" y="116"/>
                  </a:lnTo>
                  <a:lnTo>
                    <a:pt x="247" y="119"/>
                  </a:lnTo>
                  <a:lnTo>
                    <a:pt x="258" y="121"/>
                  </a:lnTo>
                  <a:lnTo>
                    <a:pt x="269" y="122"/>
                  </a:lnTo>
                  <a:lnTo>
                    <a:pt x="279" y="122"/>
                  </a:lnTo>
                  <a:lnTo>
                    <a:pt x="290" y="124"/>
                  </a:lnTo>
                  <a:lnTo>
                    <a:pt x="290" y="127"/>
                  </a:lnTo>
                  <a:lnTo>
                    <a:pt x="287" y="130"/>
                  </a:lnTo>
                  <a:lnTo>
                    <a:pt x="282" y="131"/>
                  </a:lnTo>
                  <a:lnTo>
                    <a:pt x="284" y="133"/>
                  </a:lnTo>
                  <a:lnTo>
                    <a:pt x="289" y="135"/>
                  </a:lnTo>
                  <a:lnTo>
                    <a:pt x="295" y="133"/>
                  </a:lnTo>
                  <a:lnTo>
                    <a:pt x="302" y="131"/>
                  </a:lnTo>
                  <a:lnTo>
                    <a:pt x="305" y="131"/>
                  </a:lnTo>
                  <a:lnTo>
                    <a:pt x="308" y="131"/>
                  </a:lnTo>
                  <a:lnTo>
                    <a:pt x="307" y="136"/>
                  </a:lnTo>
                  <a:lnTo>
                    <a:pt x="302" y="138"/>
                  </a:lnTo>
                  <a:lnTo>
                    <a:pt x="293" y="141"/>
                  </a:lnTo>
                  <a:lnTo>
                    <a:pt x="296" y="144"/>
                  </a:lnTo>
                  <a:lnTo>
                    <a:pt x="289" y="142"/>
                  </a:lnTo>
                  <a:lnTo>
                    <a:pt x="281" y="145"/>
                  </a:lnTo>
                  <a:lnTo>
                    <a:pt x="285" y="145"/>
                  </a:lnTo>
                  <a:lnTo>
                    <a:pt x="292" y="147"/>
                  </a:lnTo>
                  <a:lnTo>
                    <a:pt x="301" y="147"/>
                  </a:lnTo>
                  <a:lnTo>
                    <a:pt x="302" y="145"/>
                  </a:lnTo>
                  <a:lnTo>
                    <a:pt x="301" y="145"/>
                  </a:lnTo>
                  <a:lnTo>
                    <a:pt x="301" y="144"/>
                  </a:lnTo>
                  <a:lnTo>
                    <a:pt x="308" y="147"/>
                  </a:lnTo>
                  <a:lnTo>
                    <a:pt x="318" y="147"/>
                  </a:lnTo>
                  <a:lnTo>
                    <a:pt x="328" y="147"/>
                  </a:lnTo>
                  <a:lnTo>
                    <a:pt x="339" y="148"/>
                  </a:lnTo>
                  <a:lnTo>
                    <a:pt x="337" y="153"/>
                  </a:lnTo>
                  <a:lnTo>
                    <a:pt x="334" y="156"/>
                  </a:lnTo>
                  <a:lnTo>
                    <a:pt x="327" y="159"/>
                  </a:lnTo>
                  <a:lnTo>
                    <a:pt x="331" y="162"/>
                  </a:lnTo>
                  <a:lnTo>
                    <a:pt x="339" y="164"/>
                  </a:lnTo>
                  <a:lnTo>
                    <a:pt x="354" y="164"/>
                  </a:lnTo>
                  <a:lnTo>
                    <a:pt x="356" y="162"/>
                  </a:lnTo>
                  <a:lnTo>
                    <a:pt x="354" y="160"/>
                  </a:lnTo>
                  <a:lnTo>
                    <a:pt x="354" y="159"/>
                  </a:lnTo>
                  <a:lnTo>
                    <a:pt x="354" y="157"/>
                  </a:lnTo>
                  <a:lnTo>
                    <a:pt x="360" y="157"/>
                  </a:lnTo>
                  <a:lnTo>
                    <a:pt x="366" y="159"/>
                  </a:lnTo>
                  <a:lnTo>
                    <a:pt x="382" y="167"/>
                  </a:lnTo>
                  <a:lnTo>
                    <a:pt x="397" y="174"/>
                  </a:lnTo>
                  <a:lnTo>
                    <a:pt x="411" y="180"/>
                  </a:lnTo>
                  <a:lnTo>
                    <a:pt x="429" y="189"/>
                  </a:lnTo>
                  <a:lnTo>
                    <a:pt x="447" y="199"/>
                  </a:lnTo>
                  <a:lnTo>
                    <a:pt x="467" y="209"/>
                  </a:lnTo>
                  <a:lnTo>
                    <a:pt x="484" y="218"/>
                  </a:lnTo>
                  <a:lnTo>
                    <a:pt x="487" y="217"/>
                  </a:lnTo>
                  <a:lnTo>
                    <a:pt x="490" y="217"/>
                  </a:lnTo>
                  <a:lnTo>
                    <a:pt x="510" y="229"/>
                  </a:lnTo>
                  <a:lnTo>
                    <a:pt x="531" y="240"/>
                  </a:lnTo>
                  <a:lnTo>
                    <a:pt x="575" y="261"/>
                  </a:lnTo>
                  <a:lnTo>
                    <a:pt x="572" y="258"/>
                  </a:lnTo>
                  <a:lnTo>
                    <a:pt x="568" y="255"/>
                  </a:lnTo>
                  <a:lnTo>
                    <a:pt x="563" y="252"/>
                  </a:lnTo>
                  <a:lnTo>
                    <a:pt x="560" y="247"/>
                  </a:lnTo>
                  <a:lnTo>
                    <a:pt x="554" y="243"/>
                  </a:lnTo>
                  <a:lnTo>
                    <a:pt x="549" y="240"/>
                  </a:lnTo>
                  <a:lnTo>
                    <a:pt x="543" y="235"/>
                  </a:lnTo>
                  <a:lnTo>
                    <a:pt x="536" y="232"/>
                  </a:lnTo>
                  <a:lnTo>
                    <a:pt x="536" y="231"/>
                  </a:lnTo>
                  <a:lnTo>
                    <a:pt x="534" y="229"/>
                  </a:lnTo>
                  <a:lnTo>
                    <a:pt x="526" y="226"/>
                  </a:lnTo>
                  <a:lnTo>
                    <a:pt x="523" y="225"/>
                  </a:lnTo>
                  <a:lnTo>
                    <a:pt x="522" y="221"/>
                  </a:lnTo>
                  <a:lnTo>
                    <a:pt x="517" y="221"/>
                  </a:lnTo>
                  <a:lnTo>
                    <a:pt x="514" y="220"/>
                  </a:lnTo>
                  <a:lnTo>
                    <a:pt x="510" y="218"/>
                  </a:lnTo>
                  <a:lnTo>
                    <a:pt x="507" y="215"/>
                  </a:lnTo>
                  <a:lnTo>
                    <a:pt x="500" y="214"/>
                  </a:lnTo>
                  <a:lnTo>
                    <a:pt x="496" y="211"/>
                  </a:lnTo>
                  <a:lnTo>
                    <a:pt x="490" y="208"/>
                  </a:lnTo>
                  <a:lnTo>
                    <a:pt x="485" y="206"/>
                  </a:lnTo>
                  <a:lnTo>
                    <a:pt x="484" y="205"/>
                  </a:lnTo>
                  <a:lnTo>
                    <a:pt x="484" y="203"/>
                  </a:lnTo>
                  <a:lnTo>
                    <a:pt x="479" y="203"/>
                  </a:lnTo>
                  <a:lnTo>
                    <a:pt x="472" y="199"/>
                  </a:lnTo>
                  <a:lnTo>
                    <a:pt x="464" y="194"/>
                  </a:lnTo>
                  <a:lnTo>
                    <a:pt x="446" y="186"/>
                  </a:lnTo>
                  <a:lnTo>
                    <a:pt x="430" y="180"/>
                  </a:lnTo>
                  <a:lnTo>
                    <a:pt x="427" y="179"/>
                  </a:lnTo>
                  <a:lnTo>
                    <a:pt x="426" y="177"/>
                  </a:lnTo>
                  <a:lnTo>
                    <a:pt x="426" y="174"/>
                  </a:lnTo>
                  <a:lnTo>
                    <a:pt x="427" y="171"/>
                  </a:lnTo>
                  <a:lnTo>
                    <a:pt x="411" y="160"/>
                  </a:lnTo>
                  <a:lnTo>
                    <a:pt x="395" y="148"/>
                  </a:lnTo>
                  <a:lnTo>
                    <a:pt x="388" y="142"/>
                  </a:lnTo>
                  <a:lnTo>
                    <a:pt x="382" y="135"/>
                  </a:lnTo>
                  <a:lnTo>
                    <a:pt x="375" y="125"/>
                  </a:lnTo>
                  <a:lnTo>
                    <a:pt x="372" y="116"/>
                  </a:lnTo>
                  <a:lnTo>
                    <a:pt x="375" y="115"/>
                  </a:lnTo>
                  <a:lnTo>
                    <a:pt x="378" y="115"/>
                  </a:lnTo>
                  <a:lnTo>
                    <a:pt x="385" y="118"/>
                  </a:lnTo>
                  <a:lnTo>
                    <a:pt x="382" y="115"/>
                  </a:lnTo>
                  <a:lnTo>
                    <a:pt x="378" y="113"/>
                  </a:lnTo>
                  <a:lnTo>
                    <a:pt x="371" y="110"/>
                  </a:lnTo>
                  <a:lnTo>
                    <a:pt x="363" y="107"/>
                  </a:lnTo>
                  <a:lnTo>
                    <a:pt x="360" y="104"/>
                  </a:lnTo>
                  <a:lnTo>
                    <a:pt x="360" y="101"/>
                  </a:lnTo>
                  <a:lnTo>
                    <a:pt x="372" y="103"/>
                  </a:lnTo>
                  <a:lnTo>
                    <a:pt x="385" y="107"/>
                  </a:lnTo>
                  <a:lnTo>
                    <a:pt x="407" y="118"/>
                  </a:lnTo>
                  <a:lnTo>
                    <a:pt x="411" y="118"/>
                  </a:lnTo>
                  <a:lnTo>
                    <a:pt x="423" y="122"/>
                  </a:lnTo>
                  <a:lnTo>
                    <a:pt x="436" y="128"/>
                  </a:lnTo>
                  <a:lnTo>
                    <a:pt x="462" y="138"/>
                  </a:lnTo>
                  <a:lnTo>
                    <a:pt x="436" y="124"/>
                  </a:lnTo>
                  <a:lnTo>
                    <a:pt x="409" y="110"/>
                  </a:lnTo>
                  <a:lnTo>
                    <a:pt x="394" y="106"/>
                  </a:lnTo>
                  <a:lnTo>
                    <a:pt x="383" y="99"/>
                  </a:lnTo>
                  <a:lnTo>
                    <a:pt x="372" y="93"/>
                  </a:lnTo>
                  <a:lnTo>
                    <a:pt x="362" y="90"/>
                  </a:lnTo>
                  <a:lnTo>
                    <a:pt x="357" y="87"/>
                  </a:lnTo>
                  <a:lnTo>
                    <a:pt x="354" y="83"/>
                  </a:lnTo>
                  <a:lnTo>
                    <a:pt x="357" y="83"/>
                  </a:lnTo>
                  <a:lnTo>
                    <a:pt x="362" y="81"/>
                  </a:lnTo>
                  <a:lnTo>
                    <a:pt x="369" y="84"/>
                  </a:lnTo>
                  <a:lnTo>
                    <a:pt x="383" y="93"/>
                  </a:lnTo>
                  <a:lnTo>
                    <a:pt x="394" y="96"/>
                  </a:lnTo>
                  <a:lnTo>
                    <a:pt x="404" y="99"/>
                  </a:lnTo>
                  <a:lnTo>
                    <a:pt x="415" y="103"/>
                  </a:lnTo>
                  <a:lnTo>
                    <a:pt x="424" y="107"/>
                  </a:lnTo>
                  <a:lnTo>
                    <a:pt x="411" y="99"/>
                  </a:lnTo>
                  <a:lnTo>
                    <a:pt x="397" y="93"/>
                  </a:lnTo>
                  <a:lnTo>
                    <a:pt x="382" y="86"/>
                  </a:lnTo>
                  <a:lnTo>
                    <a:pt x="368" y="78"/>
                  </a:lnTo>
                  <a:lnTo>
                    <a:pt x="363" y="78"/>
                  </a:lnTo>
                  <a:lnTo>
                    <a:pt x="360" y="75"/>
                  </a:lnTo>
                  <a:lnTo>
                    <a:pt x="359" y="72"/>
                  </a:lnTo>
                  <a:lnTo>
                    <a:pt x="359" y="69"/>
                  </a:lnTo>
                  <a:lnTo>
                    <a:pt x="368" y="69"/>
                  </a:lnTo>
                  <a:lnTo>
                    <a:pt x="378" y="71"/>
                  </a:lnTo>
                  <a:lnTo>
                    <a:pt x="398" y="77"/>
                  </a:lnTo>
                  <a:lnTo>
                    <a:pt x="417" y="84"/>
                  </a:lnTo>
                  <a:lnTo>
                    <a:pt x="435" y="90"/>
                  </a:lnTo>
                  <a:lnTo>
                    <a:pt x="420" y="81"/>
                  </a:lnTo>
                  <a:lnTo>
                    <a:pt x="400" y="72"/>
                  </a:lnTo>
                  <a:lnTo>
                    <a:pt x="382" y="64"/>
                  </a:lnTo>
                  <a:lnTo>
                    <a:pt x="363" y="54"/>
                  </a:lnTo>
                  <a:lnTo>
                    <a:pt x="362" y="51"/>
                  </a:lnTo>
                  <a:lnTo>
                    <a:pt x="362" y="49"/>
                  </a:lnTo>
                  <a:lnTo>
                    <a:pt x="363" y="48"/>
                  </a:lnTo>
                  <a:lnTo>
                    <a:pt x="357" y="45"/>
                  </a:lnTo>
                  <a:lnTo>
                    <a:pt x="354" y="42"/>
                  </a:lnTo>
                  <a:lnTo>
                    <a:pt x="354" y="38"/>
                  </a:lnTo>
                  <a:lnTo>
                    <a:pt x="374" y="43"/>
                  </a:lnTo>
                  <a:lnTo>
                    <a:pt x="394" y="51"/>
                  </a:lnTo>
                  <a:lnTo>
                    <a:pt x="414" y="58"/>
                  </a:lnTo>
                  <a:lnTo>
                    <a:pt x="435" y="64"/>
                  </a:lnTo>
                  <a:lnTo>
                    <a:pt x="418" y="55"/>
                  </a:lnTo>
                  <a:lnTo>
                    <a:pt x="400" y="46"/>
                  </a:lnTo>
                  <a:lnTo>
                    <a:pt x="360" y="32"/>
                  </a:lnTo>
                  <a:lnTo>
                    <a:pt x="351" y="29"/>
                  </a:lnTo>
                  <a:lnTo>
                    <a:pt x="348" y="26"/>
                  </a:lnTo>
                  <a:lnTo>
                    <a:pt x="348" y="25"/>
                  </a:lnTo>
                  <a:lnTo>
                    <a:pt x="348" y="22"/>
                  </a:lnTo>
                  <a:lnTo>
                    <a:pt x="366" y="26"/>
                  </a:lnTo>
                  <a:lnTo>
                    <a:pt x="385" y="34"/>
                  </a:lnTo>
                  <a:lnTo>
                    <a:pt x="403" y="40"/>
                  </a:lnTo>
                  <a:lnTo>
                    <a:pt x="420" y="48"/>
                  </a:lnTo>
                  <a:lnTo>
                    <a:pt x="388" y="29"/>
                  </a:lnTo>
                  <a:lnTo>
                    <a:pt x="354" y="13"/>
                  </a:lnTo>
                  <a:lnTo>
                    <a:pt x="353" y="8"/>
                  </a:lnTo>
                  <a:lnTo>
                    <a:pt x="351" y="0"/>
                  </a:lnTo>
                  <a:lnTo>
                    <a:pt x="360" y="2"/>
                  </a:lnTo>
                  <a:lnTo>
                    <a:pt x="369" y="3"/>
                  </a:lnTo>
                  <a:lnTo>
                    <a:pt x="385" y="10"/>
                  </a:lnTo>
                  <a:lnTo>
                    <a:pt x="401" y="17"/>
                  </a:lnTo>
                  <a:lnTo>
                    <a:pt x="418" y="22"/>
                  </a:lnTo>
                  <a:lnTo>
                    <a:pt x="417" y="26"/>
                  </a:lnTo>
                  <a:lnTo>
                    <a:pt x="415" y="28"/>
                  </a:lnTo>
                  <a:lnTo>
                    <a:pt x="418" y="31"/>
                  </a:lnTo>
                  <a:lnTo>
                    <a:pt x="423" y="34"/>
                  </a:lnTo>
                  <a:lnTo>
                    <a:pt x="421" y="37"/>
                  </a:lnTo>
                  <a:lnTo>
                    <a:pt x="420" y="40"/>
                  </a:lnTo>
                  <a:lnTo>
                    <a:pt x="424" y="43"/>
                  </a:lnTo>
                  <a:lnTo>
                    <a:pt x="430" y="46"/>
                  </a:lnTo>
                  <a:lnTo>
                    <a:pt x="438" y="51"/>
                  </a:lnTo>
                  <a:lnTo>
                    <a:pt x="444" y="54"/>
                  </a:lnTo>
                  <a:lnTo>
                    <a:pt x="441" y="57"/>
                  </a:lnTo>
                  <a:lnTo>
                    <a:pt x="439" y="58"/>
                  </a:lnTo>
                  <a:lnTo>
                    <a:pt x="438" y="58"/>
                  </a:lnTo>
                  <a:close/>
                  <a:moveTo>
                    <a:pt x="433" y="109"/>
                  </a:moveTo>
                  <a:lnTo>
                    <a:pt x="433" y="109"/>
                  </a:lnTo>
                  <a:lnTo>
                    <a:pt x="430" y="107"/>
                  </a:lnTo>
                  <a:lnTo>
                    <a:pt x="429" y="109"/>
                  </a:lnTo>
                  <a:lnTo>
                    <a:pt x="432" y="110"/>
                  </a:lnTo>
                  <a:lnTo>
                    <a:pt x="433" y="110"/>
                  </a:lnTo>
                  <a:lnTo>
                    <a:pt x="433" y="109"/>
                  </a:lnTo>
                  <a:close/>
                  <a:moveTo>
                    <a:pt x="667" y="141"/>
                  </a:moveTo>
                  <a:lnTo>
                    <a:pt x="667" y="141"/>
                  </a:lnTo>
                  <a:lnTo>
                    <a:pt x="658" y="128"/>
                  </a:lnTo>
                  <a:lnTo>
                    <a:pt x="645" y="119"/>
                  </a:lnTo>
                  <a:lnTo>
                    <a:pt x="650" y="125"/>
                  </a:lnTo>
                  <a:lnTo>
                    <a:pt x="654" y="131"/>
                  </a:lnTo>
                  <a:lnTo>
                    <a:pt x="659" y="138"/>
                  </a:lnTo>
                  <a:lnTo>
                    <a:pt x="662" y="139"/>
                  </a:lnTo>
                  <a:lnTo>
                    <a:pt x="667" y="141"/>
                  </a:lnTo>
                  <a:close/>
                  <a:moveTo>
                    <a:pt x="455" y="179"/>
                  </a:moveTo>
                  <a:lnTo>
                    <a:pt x="455" y="179"/>
                  </a:lnTo>
                  <a:lnTo>
                    <a:pt x="453" y="176"/>
                  </a:lnTo>
                  <a:lnTo>
                    <a:pt x="455" y="174"/>
                  </a:lnTo>
                  <a:lnTo>
                    <a:pt x="462" y="176"/>
                  </a:lnTo>
                  <a:lnTo>
                    <a:pt x="468" y="177"/>
                  </a:lnTo>
                  <a:lnTo>
                    <a:pt x="479" y="183"/>
                  </a:lnTo>
                  <a:lnTo>
                    <a:pt x="490" y="189"/>
                  </a:lnTo>
                  <a:lnTo>
                    <a:pt x="496" y="191"/>
                  </a:lnTo>
                  <a:lnTo>
                    <a:pt x="502" y="192"/>
                  </a:lnTo>
                  <a:lnTo>
                    <a:pt x="526" y="208"/>
                  </a:lnTo>
                  <a:lnTo>
                    <a:pt x="552" y="221"/>
                  </a:lnTo>
                  <a:lnTo>
                    <a:pt x="604" y="247"/>
                  </a:lnTo>
                  <a:lnTo>
                    <a:pt x="590" y="235"/>
                  </a:lnTo>
                  <a:lnTo>
                    <a:pt x="575" y="223"/>
                  </a:lnTo>
                  <a:lnTo>
                    <a:pt x="560" y="211"/>
                  </a:lnTo>
                  <a:lnTo>
                    <a:pt x="543" y="200"/>
                  </a:lnTo>
                  <a:lnTo>
                    <a:pt x="508" y="182"/>
                  </a:lnTo>
                  <a:lnTo>
                    <a:pt x="470" y="164"/>
                  </a:lnTo>
                  <a:lnTo>
                    <a:pt x="468" y="167"/>
                  </a:lnTo>
                  <a:lnTo>
                    <a:pt x="467" y="168"/>
                  </a:lnTo>
                  <a:lnTo>
                    <a:pt x="465" y="168"/>
                  </a:lnTo>
                  <a:lnTo>
                    <a:pt x="427" y="147"/>
                  </a:lnTo>
                  <a:lnTo>
                    <a:pt x="406" y="136"/>
                  </a:lnTo>
                  <a:lnTo>
                    <a:pt x="383" y="128"/>
                  </a:lnTo>
                  <a:lnTo>
                    <a:pt x="398" y="144"/>
                  </a:lnTo>
                  <a:lnTo>
                    <a:pt x="415" y="157"/>
                  </a:lnTo>
                  <a:lnTo>
                    <a:pt x="433" y="170"/>
                  </a:lnTo>
                  <a:lnTo>
                    <a:pt x="444" y="174"/>
                  </a:lnTo>
                  <a:lnTo>
                    <a:pt x="455" y="179"/>
                  </a:lnTo>
                  <a:close/>
                  <a:moveTo>
                    <a:pt x="676" y="139"/>
                  </a:moveTo>
                  <a:lnTo>
                    <a:pt x="676" y="139"/>
                  </a:lnTo>
                  <a:lnTo>
                    <a:pt x="671" y="135"/>
                  </a:lnTo>
                  <a:lnTo>
                    <a:pt x="670" y="131"/>
                  </a:lnTo>
                  <a:lnTo>
                    <a:pt x="667" y="131"/>
                  </a:lnTo>
                  <a:lnTo>
                    <a:pt x="671" y="136"/>
                  </a:lnTo>
                  <a:lnTo>
                    <a:pt x="674" y="138"/>
                  </a:lnTo>
                  <a:lnTo>
                    <a:pt x="676" y="139"/>
                  </a:lnTo>
                  <a:close/>
                  <a:moveTo>
                    <a:pt x="439" y="135"/>
                  </a:moveTo>
                  <a:lnTo>
                    <a:pt x="439" y="135"/>
                  </a:lnTo>
                  <a:lnTo>
                    <a:pt x="436" y="133"/>
                  </a:lnTo>
                  <a:lnTo>
                    <a:pt x="433" y="133"/>
                  </a:lnTo>
                  <a:lnTo>
                    <a:pt x="435" y="135"/>
                  </a:lnTo>
                  <a:lnTo>
                    <a:pt x="436" y="135"/>
                  </a:lnTo>
                  <a:lnTo>
                    <a:pt x="438" y="135"/>
                  </a:lnTo>
                  <a:lnTo>
                    <a:pt x="439" y="135"/>
                  </a:lnTo>
                  <a:close/>
                  <a:moveTo>
                    <a:pt x="270" y="135"/>
                  </a:moveTo>
                  <a:lnTo>
                    <a:pt x="270" y="135"/>
                  </a:lnTo>
                  <a:lnTo>
                    <a:pt x="275" y="135"/>
                  </a:lnTo>
                  <a:lnTo>
                    <a:pt x="276" y="135"/>
                  </a:lnTo>
                  <a:lnTo>
                    <a:pt x="276" y="133"/>
                  </a:lnTo>
                  <a:lnTo>
                    <a:pt x="273" y="133"/>
                  </a:lnTo>
                  <a:lnTo>
                    <a:pt x="272" y="135"/>
                  </a:lnTo>
                  <a:lnTo>
                    <a:pt x="270" y="135"/>
                  </a:lnTo>
                  <a:close/>
                  <a:moveTo>
                    <a:pt x="462" y="144"/>
                  </a:moveTo>
                  <a:lnTo>
                    <a:pt x="462" y="144"/>
                  </a:lnTo>
                  <a:lnTo>
                    <a:pt x="452" y="139"/>
                  </a:lnTo>
                  <a:lnTo>
                    <a:pt x="446" y="136"/>
                  </a:lnTo>
                  <a:lnTo>
                    <a:pt x="441" y="136"/>
                  </a:lnTo>
                  <a:lnTo>
                    <a:pt x="446" y="138"/>
                  </a:lnTo>
                  <a:lnTo>
                    <a:pt x="450" y="141"/>
                  </a:lnTo>
                  <a:lnTo>
                    <a:pt x="456" y="144"/>
                  </a:lnTo>
                  <a:lnTo>
                    <a:pt x="462" y="144"/>
                  </a:lnTo>
                  <a:close/>
                  <a:moveTo>
                    <a:pt x="456" y="153"/>
                  </a:moveTo>
                  <a:lnTo>
                    <a:pt x="456" y="153"/>
                  </a:lnTo>
                  <a:lnTo>
                    <a:pt x="452" y="148"/>
                  </a:lnTo>
                  <a:lnTo>
                    <a:pt x="446" y="147"/>
                  </a:lnTo>
                  <a:lnTo>
                    <a:pt x="435" y="144"/>
                  </a:lnTo>
                  <a:lnTo>
                    <a:pt x="446" y="148"/>
                  </a:lnTo>
                  <a:lnTo>
                    <a:pt x="450" y="151"/>
                  </a:lnTo>
                  <a:lnTo>
                    <a:pt x="456" y="153"/>
                  </a:lnTo>
                  <a:close/>
                  <a:moveTo>
                    <a:pt x="651" y="173"/>
                  </a:moveTo>
                  <a:lnTo>
                    <a:pt x="651" y="173"/>
                  </a:lnTo>
                  <a:lnTo>
                    <a:pt x="654" y="174"/>
                  </a:lnTo>
                  <a:lnTo>
                    <a:pt x="659" y="176"/>
                  </a:lnTo>
                  <a:lnTo>
                    <a:pt x="665" y="182"/>
                  </a:lnTo>
                  <a:lnTo>
                    <a:pt x="671" y="186"/>
                  </a:lnTo>
                  <a:lnTo>
                    <a:pt x="674" y="188"/>
                  </a:lnTo>
                  <a:lnTo>
                    <a:pt x="677" y="188"/>
                  </a:lnTo>
                  <a:lnTo>
                    <a:pt x="667" y="177"/>
                  </a:lnTo>
                  <a:lnTo>
                    <a:pt x="658" y="167"/>
                  </a:lnTo>
                  <a:lnTo>
                    <a:pt x="647" y="154"/>
                  </a:lnTo>
                  <a:lnTo>
                    <a:pt x="641" y="150"/>
                  </a:lnTo>
                  <a:lnTo>
                    <a:pt x="635" y="145"/>
                  </a:lnTo>
                  <a:lnTo>
                    <a:pt x="638" y="153"/>
                  </a:lnTo>
                  <a:lnTo>
                    <a:pt x="642" y="159"/>
                  </a:lnTo>
                  <a:lnTo>
                    <a:pt x="651" y="173"/>
                  </a:lnTo>
                  <a:close/>
                  <a:moveTo>
                    <a:pt x="676" y="168"/>
                  </a:moveTo>
                  <a:lnTo>
                    <a:pt x="676" y="168"/>
                  </a:lnTo>
                  <a:lnTo>
                    <a:pt x="667" y="157"/>
                  </a:lnTo>
                  <a:lnTo>
                    <a:pt x="654" y="147"/>
                  </a:lnTo>
                  <a:lnTo>
                    <a:pt x="664" y="159"/>
                  </a:lnTo>
                  <a:lnTo>
                    <a:pt x="670" y="164"/>
                  </a:lnTo>
                  <a:lnTo>
                    <a:pt x="676" y="168"/>
                  </a:lnTo>
                  <a:close/>
                  <a:moveTo>
                    <a:pt x="240" y="153"/>
                  </a:moveTo>
                  <a:lnTo>
                    <a:pt x="240" y="153"/>
                  </a:lnTo>
                  <a:lnTo>
                    <a:pt x="276" y="156"/>
                  </a:lnTo>
                  <a:lnTo>
                    <a:pt x="296" y="157"/>
                  </a:lnTo>
                  <a:lnTo>
                    <a:pt x="307" y="157"/>
                  </a:lnTo>
                  <a:lnTo>
                    <a:pt x="316" y="156"/>
                  </a:lnTo>
                  <a:lnTo>
                    <a:pt x="316" y="154"/>
                  </a:lnTo>
                  <a:lnTo>
                    <a:pt x="314" y="154"/>
                  </a:lnTo>
                  <a:lnTo>
                    <a:pt x="313" y="153"/>
                  </a:lnTo>
                  <a:lnTo>
                    <a:pt x="313" y="151"/>
                  </a:lnTo>
                  <a:lnTo>
                    <a:pt x="314" y="151"/>
                  </a:lnTo>
                  <a:lnTo>
                    <a:pt x="316" y="153"/>
                  </a:lnTo>
                  <a:lnTo>
                    <a:pt x="318" y="154"/>
                  </a:lnTo>
                  <a:lnTo>
                    <a:pt x="319" y="154"/>
                  </a:lnTo>
                  <a:lnTo>
                    <a:pt x="324" y="153"/>
                  </a:lnTo>
                  <a:lnTo>
                    <a:pt x="325" y="153"/>
                  </a:lnTo>
                  <a:lnTo>
                    <a:pt x="327" y="151"/>
                  </a:lnTo>
                  <a:lnTo>
                    <a:pt x="284" y="150"/>
                  </a:lnTo>
                  <a:lnTo>
                    <a:pt x="261" y="150"/>
                  </a:lnTo>
                  <a:lnTo>
                    <a:pt x="240" y="153"/>
                  </a:lnTo>
                  <a:close/>
                  <a:moveTo>
                    <a:pt x="318" y="160"/>
                  </a:moveTo>
                  <a:lnTo>
                    <a:pt x="318" y="160"/>
                  </a:lnTo>
                  <a:lnTo>
                    <a:pt x="322" y="162"/>
                  </a:lnTo>
                  <a:lnTo>
                    <a:pt x="325" y="162"/>
                  </a:lnTo>
                  <a:lnTo>
                    <a:pt x="327" y="160"/>
                  </a:lnTo>
                  <a:lnTo>
                    <a:pt x="325" y="160"/>
                  </a:lnTo>
                  <a:lnTo>
                    <a:pt x="322" y="159"/>
                  </a:lnTo>
                  <a:lnTo>
                    <a:pt x="319" y="159"/>
                  </a:lnTo>
                  <a:lnTo>
                    <a:pt x="318" y="160"/>
                  </a:lnTo>
                  <a:close/>
                  <a:moveTo>
                    <a:pt x="500" y="171"/>
                  </a:moveTo>
                  <a:lnTo>
                    <a:pt x="500" y="171"/>
                  </a:lnTo>
                  <a:lnTo>
                    <a:pt x="502" y="170"/>
                  </a:lnTo>
                  <a:lnTo>
                    <a:pt x="502" y="168"/>
                  </a:lnTo>
                  <a:lnTo>
                    <a:pt x="504" y="168"/>
                  </a:lnTo>
                  <a:lnTo>
                    <a:pt x="504" y="170"/>
                  </a:lnTo>
                  <a:lnTo>
                    <a:pt x="504" y="168"/>
                  </a:lnTo>
                  <a:lnTo>
                    <a:pt x="499" y="168"/>
                  </a:lnTo>
                  <a:lnTo>
                    <a:pt x="497" y="165"/>
                  </a:lnTo>
                  <a:lnTo>
                    <a:pt x="494" y="164"/>
                  </a:lnTo>
                  <a:lnTo>
                    <a:pt x="490" y="164"/>
                  </a:lnTo>
                  <a:lnTo>
                    <a:pt x="496" y="167"/>
                  </a:lnTo>
                  <a:lnTo>
                    <a:pt x="499" y="168"/>
                  </a:lnTo>
                  <a:lnTo>
                    <a:pt x="500" y="171"/>
                  </a:lnTo>
                  <a:close/>
                  <a:moveTo>
                    <a:pt x="253" y="165"/>
                  </a:moveTo>
                  <a:lnTo>
                    <a:pt x="253" y="165"/>
                  </a:lnTo>
                  <a:lnTo>
                    <a:pt x="261" y="170"/>
                  </a:lnTo>
                  <a:lnTo>
                    <a:pt x="270" y="171"/>
                  </a:lnTo>
                  <a:lnTo>
                    <a:pt x="290" y="173"/>
                  </a:lnTo>
                  <a:lnTo>
                    <a:pt x="324" y="179"/>
                  </a:lnTo>
                  <a:lnTo>
                    <a:pt x="356" y="185"/>
                  </a:lnTo>
                  <a:lnTo>
                    <a:pt x="351" y="182"/>
                  </a:lnTo>
                  <a:lnTo>
                    <a:pt x="345" y="179"/>
                  </a:lnTo>
                  <a:lnTo>
                    <a:pt x="340" y="174"/>
                  </a:lnTo>
                  <a:lnTo>
                    <a:pt x="339" y="171"/>
                  </a:lnTo>
                  <a:lnTo>
                    <a:pt x="339" y="168"/>
                  </a:lnTo>
                  <a:lnTo>
                    <a:pt x="318" y="168"/>
                  </a:lnTo>
                  <a:lnTo>
                    <a:pt x="298" y="165"/>
                  </a:lnTo>
                  <a:lnTo>
                    <a:pt x="276" y="165"/>
                  </a:lnTo>
                  <a:lnTo>
                    <a:pt x="253" y="165"/>
                  </a:lnTo>
                  <a:close/>
                  <a:moveTo>
                    <a:pt x="659" y="196"/>
                  </a:moveTo>
                  <a:lnTo>
                    <a:pt x="659" y="196"/>
                  </a:lnTo>
                  <a:lnTo>
                    <a:pt x="651" y="188"/>
                  </a:lnTo>
                  <a:lnTo>
                    <a:pt x="644" y="180"/>
                  </a:lnTo>
                  <a:lnTo>
                    <a:pt x="629" y="165"/>
                  </a:lnTo>
                  <a:lnTo>
                    <a:pt x="630" y="170"/>
                  </a:lnTo>
                  <a:lnTo>
                    <a:pt x="633" y="176"/>
                  </a:lnTo>
                  <a:lnTo>
                    <a:pt x="636" y="180"/>
                  </a:lnTo>
                  <a:lnTo>
                    <a:pt x="641" y="183"/>
                  </a:lnTo>
                  <a:lnTo>
                    <a:pt x="650" y="189"/>
                  </a:lnTo>
                  <a:lnTo>
                    <a:pt x="659" y="196"/>
                  </a:lnTo>
                  <a:close/>
                  <a:moveTo>
                    <a:pt x="365" y="168"/>
                  </a:moveTo>
                  <a:lnTo>
                    <a:pt x="365" y="168"/>
                  </a:lnTo>
                  <a:lnTo>
                    <a:pt x="363" y="170"/>
                  </a:lnTo>
                  <a:lnTo>
                    <a:pt x="356" y="170"/>
                  </a:lnTo>
                  <a:lnTo>
                    <a:pt x="353" y="170"/>
                  </a:lnTo>
                  <a:lnTo>
                    <a:pt x="350" y="171"/>
                  </a:lnTo>
                  <a:lnTo>
                    <a:pt x="382" y="186"/>
                  </a:lnTo>
                  <a:lnTo>
                    <a:pt x="397" y="194"/>
                  </a:lnTo>
                  <a:lnTo>
                    <a:pt x="414" y="200"/>
                  </a:lnTo>
                  <a:lnTo>
                    <a:pt x="414" y="199"/>
                  </a:lnTo>
                  <a:lnTo>
                    <a:pt x="414" y="197"/>
                  </a:lnTo>
                  <a:lnTo>
                    <a:pt x="412" y="196"/>
                  </a:lnTo>
                  <a:lnTo>
                    <a:pt x="414" y="194"/>
                  </a:lnTo>
                  <a:lnTo>
                    <a:pt x="417" y="194"/>
                  </a:lnTo>
                  <a:lnTo>
                    <a:pt x="418" y="192"/>
                  </a:lnTo>
                  <a:lnTo>
                    <a:pt x="392" y="180"/>
                  </a:lnTo>
                  <a:lnTo>
                    <a:pt x="378" y="174"/>
                  </a:lnTo>
                  <a:lnTo>
                    <a:pt x="365" y="168"/>
                  </a:lnTo>
                  <a:close/>
                  <a:moveTo>
                    <a:pt x="508" y="173"/>
                  </a:moveTo>
                  <a:lnTo>
                    <a:pt x="508" y="173"/>
                  </a:lnTo>
                  <a:lnTo>
                    <a:pt x="511" y="173"/>
                  </a:lnTo>
                  <a:lnTo>
                    <a:pt x="513" y="176"/>
                  </a:lnTo>
                  <a:lnTo>
                    <a:pt x="516" y="176"/>
                  </a:lnTo>
                  <a:lnTo>
                    <a:pt x="517" y="176"/>
                  </a:lnTo>
                  <a:lnTo>
                    <a:pt x="514" y="174"/>
                  </a:lnTo>
                  <a:lnTo>
                    <a:pt x="513" y="173"/>
                  </a:lnTo>
                  <a:lnTo>
                    <a:pt x="510" y="171"/>
                  </a:lnTo>
                  <a:lnTo>
                    <a:pt x="508" y="173"/>
                  </a:lnTo>
                  <a:close/>
                  <a:moveTo>
                    <a:pt x="536" y="179"/>
                  </a:moveTo>
                  <a:lnTo>
                    <a:pt x="536" y="179"/>
                  </a:lnTo>
                  <a:lnTo>
                    <a:pt x="534" y="179"/>
                  </a:lnTo>
                  <a:lnTo>
                    <a:pt x="532" y="177"/>
                  </a:lnTo>
                  <a:lnTo>
                    <a:pt x="529" y="176"/>
                  </a:lnTo>
                  <a:lnTo>
                    <a:pt x="528" y="176"/>
                  </a:lnTo>
                  <a:lnTo>
                    <a:pt x="529" y="177"/>
                  </a:lnTo>
                  <a:lnTo>
                    <a:pt x="531" y="179"/>
                  </a:lnTo>
                  <a:lnTo>
                    <a:pt x="534" y="180"/>
                  </a:lnTo>
                  <a:lnTo>
                    <a:pt x="536" y="179"/>
                  </a:lnTo>
                  <a:close/>
                  <a:moveTo>
                    <a:pt x="536" y="188"/>
                  </a:moveTo>
                  <a:lnTo>
                    <a:pt x="536" y="188"/>
                  </a:lnTo>
                  <a:lnTo>
                    <a:pt x="548" y="194"/>
                  </a:lnTo>
                  <a:lnTo>
                    <a:pt x="554" y="197"/>
                  </a:lnTo>
                  <a:lnTo>
                    <a:pt x="557" y="199"/>
                  </a:lnTo>
                  <a:lnTo>
                    <a:pt x="560" y="197"/>
                  </a:lnTo>
                  <a:lnTo>
                    <a:pt x="539" y="186"/>
                  </a:lnTo>
                  <a:lnTo>
                    <a:pt x="528" y="180"/>
                  </a:lnTo>
                  <a:lnTo>
                    <a:pt x="517" y="177"/>
                  </a:lnTo>
                  <a:lnTo>
                    <a:pt x="526" y="183"/>
                  </a:lnTo>
                  <a:lnTo>
                    <a:pt x="529" y="185"/>
                  </a:lnTo>
                  <a:lnTo>
                    <a:pt x="536" y="188"/>
                  </a:lnTo>
                  <a:close/>
                  <a:moveTo>
                    <a:pt x="354" y="189"/>
                  </a:moveTo>
                  <a:lnTo>
                    <a:pt x="354" y="189"/>
                  </a:lnTo>
                  <a:lnTo>
                    <a:pt x="340" y="185"/>
                  </a:lnTo>
                  <a:lnTo>
                    <a:pt x="325" y="182"/>
                  </a:lnTo>
                  <a:lnTo>
                    <a:pt x="295" y="179"/>
                  </a:lnTo>
                  <a:lnTo>
                    <a:pt x="293" y="179"/>
                  </a:lnTo>
                  <a:lnTo>
                    <a:pt x="305" y="185"/>
                  </a:lnTo>
                  <a:lnTo>
                    <a:pt x="321" y="188"/>
                  </a:lnTo>
                  <a:lnTo>
                    <a:pt x="336" y="189"/>
                  </a:lnTo>
                  <a:lnTo>
                    <a:pt x="354" y="189"/>
                  </a:lnTo>
                  <a:close/>
                  <a:moveTo>
                    <a:pt x="295" y="186"/>
                  </a:moveTo>
                  <a:lnTo>
                    <a:pt x="295" y="186"/>
                  </a:lnTo>
                  <a:lnTo>
                    <a:pt x="295" y="183"/>
                  </a:lnTo>
                  <a:lnTo>
                    <a:pt x="292" y="182"/>
                  </a:lnTo>
                  <a:lnTo>
                    <a:pt x="292" y="183"/>
                  </a:lnTo>
                  <a:lnTo>
                    <a:pt x="292" y="185"/>
                  </a:lnTo>
                  <a:lnTo>
                    <a:pt x="295" y="186"/>
                  </a:lnTo>
                  <a:close/>
                  <a:moveTo>
                    <a:pt x="586" y="206"/>
                  </a:moveTo>
                  <a:lnTo>
                    <a:pt x="586" y="206"/>
                  </a:lnTo>
                  <a:lnTo>
                    <a:pt x="597" y="214"/>
                  </a:lnTo>
                  <a:lnTo>
                    <a:pt x="609" y="220"/>
                  </a:lnTo>
                  <a:lnTo>
                    <a:pt x="619" y="225"/>
                  </a:lnTo>
                  <a:lnTo>
                    <a:pt x="606" y="214"/>
                  </a:lnTo>
                  <a:lnTo>
                    <a:pt x="592" y="205"/>
                  </a:lnTo>
                  <a:lnTo>
                    <a:pt x="578" y="197"/>
                  </a:lnTo>
                  <a:lnTo>
                    <a:pt x="561" y="188"/>
                  </a:lnTo>
                  <a:lnTo>
                    <a:pt x="568" y="194"/>
                  </a:lnTo>
                  <a:lnTo>
                    <a:pt x="574" y="199"/>
                  </a:lnTo>
                  <a:lnTo>
                    <a:pt x="586" y="206"/>
                  </a:lnTo>
                  <a:close/>
                  <a:moveTo>
                    <a:pt x="394" y="203"/>
                  </a:moveTo>
                  <a:lnTo>
                    <a:pt x="394" y="203"/>
                  </a:lnTo>
                  <a:lnTo>
                    <a:pt x="389" y="200"/>
                  </a:lnTo>
                  <a:lnTo>
                    <a:pt x="383" y="197"/>
                  </a:lnTo>
                  <a:lnTo>
                    <a:pt x="377" y="194"/>
                  </a:lnTo>
                  <a:lnTo>
                    <a:pt x="371" y="191"/>
                  </a:lnTo>
                  <a:lnTo>
                    <a:pt x="368" y="194"/>
                  </a:lnTo>
                  <a:lnTo>
                    <a:pt x="365" y="196"/>
                  </a:lnTo>
                  <a:lnTo>
                    <a:pt x="356" y="196"/>
                  </a:lnTo>
                  <a:lnTo>
                    <a:pt x="346" y="196"/>
                  </a:lnTo>
                  <a:lnTo>
                    <a:pt x="337" y="196"/>
                  </a:lnTo>
                  <a:lnTo>
                    <a:pt x="351" y="200"/>
                  </a:lnTo>
                  <a:lnTo>
                    <a:pt x="365" y="205"/>
                  </a:lnTo>
                  <a:lnTo>
                    <a:pt x="378" y="208"/>
                  </a:lnTo>
                  <a:lnTo>
                    <a:pt x="385" y="211"/>
                  </a:lnTo>
                  <a:lnTo>
                    <a:pt x="391" y="215"/>
                  </a:lnTo>
                  <a:lnTo>
                    <a:pt x="397" y="214"/>
                  </a:lnTo>
                  <a:lnTo>
                    <a:pt x="401" y="214"/>
                  </a:lnTo>
                  <a:lnTo>
                    <a:pt x="411" y="215"/>
                  </a:lnTo>
                  <a:lnTo>
                    <a:pt x="409" y="214"/>
                  </a:lnTo>
                  <a:lnTo>
                    <a:pt x="404" y="212"/>
                  </a:lnTo>
                  <a:lnTo>
                    <a:pt x="403" y="209"/>
                  </a:lnTo>
                  <a:lnTo>
                    <a:pt x="401" y="208"/>
                  </a:lnTo>
                  <a:lnTo>
                    <a:pt x="403" y="206"/>
                  </a:lnTo>
                  <a:lnTo>
                    <a:pt x="398" y="205"/>
                  </a:lnTo>
                  <a:lnTo>
                    <a:pt x="397" y="205"/>
                  </a:lnTo>
                  <a:lnTo>
                    <a:pt x="398" y="205"/>
                  </a:lnTo>
                  <a:lnTo>
                    <a:pt x="397" y="203"/>
                  </a:lnTo>
                  <a:lnTo>
                    <a:pt x="395" y="203"/>
                  </a:lnTo>
                  <a:lnTo>
                    <a:pt x="395" y="205"/>
                  </a:lnTo>
                  <a:lnTo>
                    <a:pt x="394" y="203"/>
                  </a:lnTo>
                  <a:close/>
                  <a:moveTo>
                    <a:pt x="490" y="200"/>
                  </a:moveTo>
                  <a:lnTo>
                    <a:pt x="490" y="200"/>
                  </a:lnTo>
                  <a:lnTo>
                    <a:pt x="494" y="202"/>
                  </a:lnTo>
                  <a:lnTo>
                    <a:pt x="499" y="203"/>
                  </a:lnTo>
                  <a:lnTo>
                    <a:pt x="508" y="209"/>
                  </a:lnTo>
                  <a:lnTo>
                    <a:pt x="519" y="214"/>
                  </a:lnTo>
                  <a:lnTo>
                    <a:pt x="523" y="215"/>
                  </a:lnTo>
                  <a:lnTo>
                    <a:pt x="528" y="215"/>
                  </a:lnTo>
                  <a:lnTo>
                    <a:pt x="516" y="211"/>
                  </a:lnTo>
                  <a:lnTo>
                    <a:pt x="504" y="205"/>
                  </a:lnTo>
                  <a:lnTo>
                    <a:pt x="493" y="199"/>
                  </a:lnTo>
                  <a:lnTo>
                    <a:pt x="481" y="194"/>
                  </a:lnTo>
                  <a:lnTo>
                    <a:pt x="485" y="197"/>
                  </a:lnTo>
                  <a:lnTo>
                    <a:pt x="490" y="200"/>
                  </a:lnTo>
                  <a:close/>
                  <a:moveTo>
                    <a:pt x="272" y="197"/>
                  </a:moveTo>
                  <a:lnTo>
                    <a:pt x="272" y="197"/>
                  </a:lnTo>
                  <a:lnTo>
                    <a:pt x="301" y="206"/>
                  </a:lnTo>
                  <a:lnTo>
                    <a:pt x="316" y="209"/>
                  </a:lnTo>
                  <a:lnTo>
                    <a:pt x="333" y="212"/>
                  </a:lnTo>
                  <a:lnTo>
                    <a:pt x="321" y="205"/>
                  </a:lnTo>
                  <a:lnTo>
                    <a:pt x="305" y="199"/>
                  </a:lnTo>
                  <a:lnTo>
                    <a:pt x="298" y="196"/>
                  </a:lnTo>
                  <a:lnTo>
                    <a:pt x="290" y="196"/>
                  </a:lnTo>
                  <a:lnTo>
                    <a:pt x="281" y="196"/>
                  </a:lnTo>
                  <a:lnTo>
                    <a:pt x="272" y="197"/>
                  </a:lnTo>
                  <a:close/>
                  <a:moveTo>
                    <a:pt x="650" y="200"/>
                  </a:moveTo>
                  <a:lnTo>
                    <a:pt x="650" y="200"/>
                  </a:lnTo>
                  <a:lnTo>
                    <a:pt x="647" y="197"/>
                  </a:lnTo>
                  <a:lnTo>
                    <a:pt x="642" y="194"/>
                  </a:lnTo>
                  <a:lnTo>
                    <a:pt x="647" y="199"/>
                  </a:lnTo>
                  <a:lnTo>
                    <a:pt x="648" y="200"/>
                  </a:lnTo>
                  <a:lnTo>
                    <a:pt x="650" y="200"/>
                  </a:lnTo>
                  <a:close/>
                  <a:moveTo>
                    <a:pt x="461" y="225"/>
                  </a:moveTo>
                  <a:lnTo>
                    <a:pt x="461" y="225"/>
                  </a:lnTo>
                  <a:lnTo>
                    <a:pt x="476" y="232"/>
                  </a:lnTo>
                  <a:lnTo>
                    <a:pt x="491" y="241"/>
                  </a:lnTo>
                  <a:lnTo>
                    <a:pt x="522" y="257"/>
                  </a:lnTo>
                  <a:lnTo>
                    <a:pt x="508" y="244"/>
                  </a:lnTo>
                  <a:lnTo>
                    <a:pt x="513" y="244"/>
                  </a:lnTo>
                  <a:lnTo>
                    <a:pt x="511" y="243"/>
                  </a:lnTo>
                  <a:lnTo>
                    <a:pt x="510" y="241"/>
                  </a:lnTo>
                  <a:lnTo>
                    <a:pt x="507" y="240"/>
                  </a:lnTo>
                  <a:lnTo>
                    <a:pt x="507" y="241"/>
                  </a:lnTo>
                  <a:lnTo>
                    <a:pt x="508" y="241"/>
                  </a:lnTo>
                  <a:lnTo>
                    <a:pt x="508" y="243"/>
                  </a:lnTo>
                  <a:lnTo>
                    <a:pt x="507" y="243"/>
                  </a:lnTo>
                  <a:lnTo>
                    <a:pt x="496" y="234"/>
                  </a:lnTo>
                  <a:lnTo>
                    <a:pt x="490" y="229"/>
                  </a:lnTo>
                  <a:lnTo>
                    <a:pt x="485" y="225"/>
                  </a:lnTo>
                  <a:lnTo>
                    <a:pt x="470" y="218"/>
                  </a:lnTo>
                  <a:lnTo>
                    <a:pt x="456" y="211"/>
                  </a:lnTo>
                  <a:lnTo>
                    <a:pt x="441" y="205"/>
                  </a:lnTo>
                  <a:lnTo>
                    <a:pt x="433" y="203"/>
                  </a:lnTo>
                  <a:lnTo>
                    <a:pt x="424" y="202"/>
                  </a:lnTo>
                  <a:lnTo>
                    <a:pt x="432" y="209"/>
                  </a:lnTo>
                  <a:lnTo>
                    <a:pt x="439" y="215"/>
                  </a:lnTo>
                  <a:lnTo>
                    <a:pt x="450" y="220"/>
                  </a:lnTo>
                  <a:lnTo>
                    <a:pt x="461" y="225"/>
                  </a:lnTo>
                  <a:close/>
                  <a:moveTo>
                    <a:pt x="714" y="217"/>
                  </a:moveTo>
                  <a:lnTo>
                    <a:pt x="714" y="217"/>
                  </a:lnTo>
                  <a:lnTo>
                    <a:pt x="709" y="214"/>
                  </a:lnTo>
                  <a:lnTo>
                    <a:pt x="705" y="209"/>
                  </a:lnTo>
                  <a:lnTo>
                    <a:pt x="700" y="205"/>
                  </a:lnTo>
                  <a:lnTo>
                    <a:pt x="696" y="203"/>
                  </a:lnTo>
                  <a:lnTo>
                    <a:pt x="703" y="211"/>
                  </a:lnTo>
                  <a:lnTo>
                    <a:pt x="709" y="215"/>
                  </a:lnTo>
                  <a:lnTo>
                    <a:pt x="714" y="217"/>
                  </a:lnTo>
                  <a:close/>
                  <a:moveTo>
                    <a:pt x="648" y="215"/>
                  </a:moveTo>
                  <a:lnTo>
                    <a:pt x="648" y="215"/>
                  </a:lnTo>
                  <a:lnTo>
                    <a:pt x="641" y="209"/>
                  </a:lnTo>
                  <a:lnTo>
                    <a:pt x="636" y="206"/>
                  </a:lnTo>
                  <a:lnTo>
                    <a:pt x="633" y="205"/>
                  </a:lnTo>
                  <a:lnTo>
                    <a:pt x="641" y="211"/>
                  </a:lnTo>
                  <a:lnTo>
                    <a:pt x="645" y="214"/>
                  </a:lnTo>
                  <a:lnTo>
                    <a:pt x="648" y="215"/>
                  </a:lnTo>
                  <a:close/>
                  <a:moveTo>
                    <a:pt x="647" y="206"/>
                  </a:moveTo>
                  <a:lnTo>
                    <a:pt x="647" y="206"/>
                  </a:lnTo>
                  <a:lnTo>
                    <a:pt x="654" y="212"/>
                  </a:lnTo>
                  <a:lnTo>
                    <a:pt x="659" y="215"/>
                  </a:lnTo>
                  <a:lnTo>
                    <a:pt x="664" y="217"/>
                  </a:lnTo>
                  <a:lnTo>
                    <a:pt x="656" y="211"/>
                  </a:lnTo>
                  <a:lnTo>
                    <a:pt x="648" y="205"/>
                  </a:lnTo>
                  <a:lnTo>
                    <a:pt x="647" y="206"/>
                  </a:lnTo>
                  <a:close/>
                  <a:moveTo>
                    <a:pt x="345" y="214"/>
                  </a:moveTo>
                  <a:lnTo>
                    <a:pt x="345" y="214"/>
                  </a:lnTo>
                  <a:lnTo>
                    <a:pt x="342" y="211"/>
                  </a:lnTo>
                  <a:lnTo>
                    <a:pt x="337" y="209"/>
                  </a:lnTo>
                  <a:lnTo>
                    <a:pt x="330" y="206"/>
                  </a:lnTo>
                  <a:lnTo>
                    <a:pt x="336" y="211"/>
                  </a:lnTo>
                  <a:lnTo>
                    <a:pt x="345" y="214"/>
                  </a:lnTo>
                  <a:close/>
                  <a:moveTo>
                    <a:pt x="725" y="211"/>
                  </a:moveTo>
                  <a:lnTo>
                    <a:pt x="725" y="211"/>
                  </a:lnTo>
                  <a:lnTo>
                    <a:pt x="725" y="208"/>
                  </a:lnTo>
                  <a:lnTo>
                    <a:pt x="722" y="208"/>
                  </a:lnTo>
                  <a:lnTo>
                    <a:pt x="723" y="209"/>
                  </a:lnTo>
                  <a:lnTo>
                    <a:pt x="725" y="211"/>
                  </a:lnTo>
                  <a:close/>
                  <a:moveTo>
                    <a:pt x="443" y="225"/>
                  </a:moveTo>
                  <a:lnTo>
                    <a:pt x="443" y="225"/>
                  </a:lnTo>
                  <a:lnTo>
                    <a:pt x="444" y="226"/>
                  </a:lnTo>
                  <a:lnTo>
                    <a:pt x="446" y="226"/>
                  </a:lnTo>
                  <a:lnTo>
                    <a:pt x="447" y="225"/>
                  </a:lnTo>
                  <a:lnTo>
                    <a:pt x="441" y="221"/>
                  </a:lnTo>
                  <a:lnTo>
                    <a:pt x="433" y="217"/>
                  </a:lnTo>
                  <a:lnTo>
                    <a:pt x="427" y="214"/>
                  </a:lnTo>
                  <a:lnTo>
                    <a:pt x="420" y="212"/>
                  </a:lnTo>
                  <a:lnTo>
                    <a:pt x="430" y="218"/>
                  </a:lnTo>
                  <a:lnTo>
                    <a:pt x="443" y="225"/>
                  </a:lnTo>
                  <a:close/>
                  <a:moveTo>
                    <a:pt x="406" y="234"/>
                  </a:moveTo>
                  <a:lnTo>
                    <a:pt x="406" y="234"/>
                  </a:lnTo>
                  <a:lnTo>
                    <a:pt x="403" y="231"/>
                  </a:lnTo>
                  <a:lnTo>
                    <a:pt x="398" y="228"/>
                  </a:lnTo>
                  <a:lnTo>
                    <a:pt x="395" y="225"/>
                  </a:lnTo>
                  <a:lnTo>
                    <a:pt x="392" y="223"/>
                  </a:lnTo>
                  <a:lnTo>
                    <a:pt x="386" y="220"/>
                  </a:lnTo>
                  <a:lnTo>
                    <a:pt x="380" y="218"/>
                  </a:lnTo>
                  <a:lnTo>
                    <a:pt x="375" y="215"/>
                  </a:lnTo>
                  <a:lnTo>
                    <a:pt x="371" y="214"/>
                  </a:lnTo>
                  <a:lnTo>
                    <a:pt x="378" y="220"/>
                  </a:lnTo>
                  <a:lnTo>
                    <a:pt x="388" y="226"/>
                  </a:lnTo>
                  <a:lnTo>
                    <a:pt x="397" y="231"/>
                  </a:lnTo>
                  <a:lnTo>
                    <a:pt x="406" y="234"/>
                  </a:lnTo>
                  <a:close/>
                  <a:moveTo>
                    <a:pt x="699" y="226"/>
                  </a:moveTo>
                  <a:lnTo>
                    <a:pt x="699" y="226"/>
                  </a:lnTo>
                  <a:lnTo>
                    <a:pt x="694" y="223"/>
                  </a:lnTo>
                  <a:lnTo>
                    <a:pt x="690" y="220"/>
                  </a:lnTo>
                  <a:lnTo>
                    <a:pt x="682" y="212"/>
                  </a:lnTo>
                  <a:lnTo>
                    <a:pt x="685" y="217"/>
                  </a:lnTo>
                  <a:lnTo>
                    <a:pt x="690" y="221"/>
                  </a:lnTo>
                  <a:lnTo>
                    <a:pt x="694" y="225"/>
                  </a:lnTo>
                  <a:lnTo>
                    <a:pt x="699" y="226"/>
                  </a:lnTo>
                  <a:close/>
                  <a:moveTo>
                    <a:pt x="386" y="240"/>
                  </a:moveTo>
                  <a:lnTo>
                    <a:pt x="386" y="240"/>
                  </a:lnTo>
                  <a:lnTo>
                    <a:pt x="388" y="243"/>
                  </a:lnTo>
                  <a:lnTo>
                    <a:pt x="391" y="246"/>
                  </a:lnTo>
                  <a:lnTo>
                    <a:pt x="407" y="255"/>
                  </a:lnTo>
                  <a:lnTo>
                    <a:pt x="423" y="261"/>
                  </a:lnTo>
                  <a:lnTo>
                    <a:pt x="417" y="255"/>
                  </a:lnTo>
                  <a:lnTo>
                    <a:pt x="409" y="250"/>
                  </a:lnTo>
                  <a:lnTo>
                    <a:pt x="403" y="246"/>
                  </a:lnTo>
                  <a:lnTo>
                    <a:pt x="401" y="241"/>
                  </a:lnTo>
                  <a:lnTo>
                    <a:pt x="398" y="238"/>
                  </a:lnTo>
                  <a:lnTo>
                    <a:pt x="386" y="234"/>
                  </a:lnTo>
                  <a:lnTo>
                    <a:pt x="374" y="228"/>
                  </a:lnTo>
                  <a:lnTo>
                    <a:pt x="362" y="221"/>
                  </a:lnTo>
                  <a:lnTo>
                    <a:pt x="350" y="217"/>
                  </a:lnTo>
                  <a:lnTo>
                    <a:pt x="357" y="223"/>
                  </a:lnTo>
                  <a:lnTo>
                    <a:pt x="366" y="229"/>
                  </a:lnTo>
                  <a:lnTo>
                    <a:pt x="375" y="234"/>
                  </a:lnTo>
                  <a:lnTo>
                    <a:pt x="386" y="240"/>
                  </a:lnTo>
                  <a:close/>
                  <a:moveTo>
                    <a:pt x="458" y="238"/>
                  </a:moveTo>
                  <a:lnTo>
                    <a:pt x="458" y="238"/>
                  </a:lnTo>
                  <a:lnTo>
                    <a:pt x="438" y="226"/>
                  </a:lnTo>
                  <a:lnTo>
                    <a:pt x="418" y="215"/>
                  </a:lnTo>
                  <a:lnTo>
                    <a:pt x="426" y="223"/>
                  </a:lnTo>
                  <a:lnTo>
                    <a:pt x="436" y="228"/>
                  </a:lnTo>
                  <a:lnTo>
                    <a:pt x="447" y="234"/>
                  </a:lnTo>
                  <a:lnTo>
                    <a:pt x="458" y="238"/>
                  </a:lnTo>
                  <a:close/>
                  <a:moveTo>
                    <a:pt x="366" y="234"/>
                  </a:moveTo>
                  <a:lnTo>
                    <a:pt x="366" y="234"/>
                  </a:lnTo>
                  <a:lnTo>
                    <a:pt x="368" y="234"/>
                  </a:lnTo>
                  <a:lnTo>
                    <a:pt x="366" y="232"/>
                  </a:lnTo>
                  <a:lnTo>
                    <a:pt x="363" y="231"/>
                  </a:lnTo>
                  <a:lnTo>
                    <a:pt x="351" y="223"/>
                  </a:lnTo>
                  <a:lnTo>
                    <a:pt x="345" y="220"/>
                  </a:lnTo>
                  <a:lnTo>
                    <a:pt x="337" y="218"/>
                  </a:lnTo>
                  <a:lnTo>
                    <a:pt x="343" y="223"/>
                  </a:lnTo>
                  <a:lnTo>
                    <a:pt x="351" y="226"/>
                  </a:lnTo>
                  <a:lnTo>
                    <a:pt x="359" y="231"/>
                  </a:lnTo>
                  <a:lnTo>
                    <a:pt x="366" y="234"/>
                  </a:lnTo>
                  <a:close/>
                  <a:moveTo>
                    <a:pt x="314" y="243"/>
                  </a:moveTo>
                  <a:lnTo>
                    <a:pt x="314" y="243"/>
                  </a:lnTo>
                  <a:lnTo>
                    <a:pt x="302" y="237"/>
                  </a:lnTo>
                  <a:lnTo>
                    <a:pt x="290" y="229"/>
                  </a:lnTo>
                  <a:lnTo>
                    <a:pt x="284" y="226"/>
                  </a:lnTo>
                  <a:lnTo>
                    <a:pt x="276" y="223"/>
                  </a:lnTo>
                  <a:lnTo>
                    <a:pt x="267" y="221"/>
                  </a:lnTo>
                  <a:lnTo>
                    <a:pt x="260" y="223"/>
                  </a:lnTo>
                  <a:lnTo>
                    <a:pt x="270" y="234"/>
                  </a:lnTo>
                  <a:lnTo>
                    <a:pt x="284" y="244"/>
                  </a:lnTo>
                  <a:lnTo>
                    <a:pt x="298" y="253"/>
                  </a:lnTo>
                  <a:lnTo>
                    <a:pt x="311" y="263"/>
                  </a:lnTo>
                  <a:lnTo>
                    <a:pt x="343" y="278"/>
                  </a:lnTo>
                  <a:lnTo>
                    <a:pt x="374" y="295"/>
                  </a:lnTo>
                  <a:lnTo>
                    <a:pt x="397" y="308"/>
                  </a:lnTo>
                  <a:lnTo>
                    <a:pt x="409" y="314"/>
                  </a:lnTo>
                  <a:lnTo>
                    <a:pt x="423" y="321"/>
                  </a:lnTo>
                  <a:lnTo>
                    <a:pt x="404" y="307"/>
                  </a:lnTo>
                  <a:lnTo>
                    <a:pt x="383" y="292"/>
                  </a:lnTo>
                  <a:lnTo>
                    <a:pt x="339" y="264"/>
                  </a:lnTo>
                  <a:lnTo>
                    <a:pt x="330" y="261"/>
                  </a:lnTo>
                  <a:lnTo>
                    <a:pt x="327" y="258"/>
                  </a:lnTo>
                  <a:lnTo>
                    <a:pt x="324" y="257"/>
                  </a:lnTo>
                  <a:lnTo>
                    <a:pt x="324" y="252"/>
                  </a:lnTo>
                  <a:lnTo>
                    <a:pt x="324" y="249"/>
                  </a:lnTo>
                  <a:lnTo>
                    <a:pt x="322" y="249"/>
                  </a:lnTo>
                  <a:lnTo>
                    <a:pt x="319" y="247"/>
                  </a:lnTo>
                  <a:lnTo>
                    <a:pt x="314" y="243"/>
                  </a:lnTo>
                  <a:close/>
                  <a:moveTo>
                    <a:pt x="449" y="249"/>
                  </a:moveTo>
                  <a:lnTo>
                    <a:pt x="449" y="249"/>
                  </a:lnTo>
                  <a:lnTo>
                    <a:pt x="446" y="244"/>
                  </a:lnTo>
                  <a:lnTo>
                    <a:pt x="441" y="240"/>
                  </a:lnTo>
                  <a:lnTo>
                    <a:pt x="429" y="234"/>
                  </a:lnTo>
                  <a:lnTo>
                    <a:pt x="417" y="229"/>
                  </a:lnTo>
                  <a:lnTo>
                    <a:pt x="404" y="225"/>
                  </a:lnTo>
                  <a:lnTo>
                    <a:pt x="449" y="249"/>
                  </a:lnTo>
                  <a:close/>
                  <a:moveTo>
                    <a:pt x="642" y="231"/>
                  </a:moveTo>
                  <a:lnTo>
                    <a:pt x="642" y="231"/>
                  </a:lnTo>
                  <a:lnTo>
                    <a:pt x="641" y="228"/>
                  </a:lnTo>
                  <a:lnTo>
                    <a:pt x="638" y="226"/>
                  </a:lnTo>
                  <a:lnTo>
                    <a:pt x="638" y="228"/>
                  </a:lnTo>
                  <a:lnTo>
                    <a:pt x="639" y="229"/>
                  </a:lnTo>
                  <a:lnTo>
                    <a:pt x="642" y="231"/>
                  </a:lnTo>
                  <a:close/>
                  <a:moveTo>
                    <a:pt x="667" y="255"/>
                  </a:moveTo>
                  <a:lnTo>
                    <a:pt x="667" y="255"/>
                  </a:lnTo>
                  <a:lnTo>
                    <a:pt x="630" y="228"/>
                  </a:lnTo>
                  <a:lnTo>
                    <a:pt x="630" y="229"/>
                  </a:lnTo>
                  <a:lnTo>
                    <a:pt x="632" y="229"/>
                  </a:lnTo>
                  <a:lnTo>
                    <a:pt x="647" y="244"/>
                  </a:lnTo>
                  <a:lnTo>
                    <a:pt x="656" y="250"/>
                  </a:lnTo>
                  <a:lnTo>
                    <a:pt x="667" y="255"/>
                  </a:lnTo>
                  <a:close/>
                  <a:moveTo>
                    <a:pt x="690" y="269"/>
                  </a:moveTo>
                  <a:lnTo>
                    <a:pt x="690" y="269"/>
                  </a:lnTo>
                  <a:lnTo>
                    <a:pt x="699" y="275"/>
                  </a:lnTo>
                  <a:lnTo>
                    <a:pt x="706" y="281"/>
                  </a:lnTo>
                  <a:lnTo>
                    <a:pt x="714" y="287"/>
                  </a:lnTo>
                  <a:lnTo>
                    <a:pt x="719" y="290"/>
                  </a:lnTo>
                  <a:lnTo>
                    <a:pt x="723" y="292"/>
                  </a:lnTo>
                  <a:lnTo>
                    <a:pt x="699" y="269"/>
                  </a:lnTo>
                  <a:lnTo>
                    <a:pt x="674" y="249"/>
                  </a:lnTo>
                  <a:lnTo>
                    <a:pt x="668" y="246"/>
                  </a:lnTo>
                  <a:lnTo>
                    <a:pt x="659" y="240"/>
                  </a:lnTo>
                  <a:lnTo>
                    <a:pt x="651" y="235"/>
                  </a:lnTo>
                  <a:lnTo>
                    <a:pt x="642" y="231"/>
                  </a:lnTo>
                  <a:lnTo>
                    <a:pt x="654" y="240"/>
                  </a:lnTo>
                  <a:lnTo>
                    <a:pt x="667" y="249"/>
                  </a:lnTo>
                  <a:lnTo>
                    <a:pt x="679" y="260"/>
                  </a:lnTo>
                  <a:lnTo>
                    <a:pt x="690" y="269"/>
                  </a:lnTo>
                  <a:close/>
                  <a:moveTo>
                    <a:pt x="568" y="237"/>
                  </a:moveTo>
                  <a:lnTo>
                    <a:pt x="568" y="237"/>
                  </a:lnTo>
                  <a:lnTo>
                    <a:pt x="563" y="234"/>
                  </a:lnTo>
                  <a:lnTo>
                    <a:pt x="557" y="231"/>
                  </a:lnTo>
                  <a:lnTo>
                    <a:pt x="561" y="235"/>
                  </a:lnTo>
                  <a:lnTo>
                    <a:pt x="568" y="237"/>
                  </a:lnTo>
                  <a:close/>
                  <a:moveTo>
                    <a:pt x="618" y="246"/>
                  </a:moveTo>
                  <a:lnTo>
                    <a:pt x="618" y="246"/>
                  </a:lnTo>
                  <a:lnTo>
                    <a:pt x="629" y="253"/>
                  </a:lnTo>
                  <a:lnTo>
                    <a:pt x="635" y="257"/>
                  </a:lnTo>
                  <a:lnTo>
                    <a:pt x="639" y="257"/>
                  </a:lnTo>
                  <a:lnTo>
                    <a:pt x="622" y="243"/>
                  </a:lnTo>
                  <a:lnTo>
                    <a:pt x="603" y="232"/>
                  </a:lnTo>
                  <a:lnTo>
                    <a:pt x="618" y="246"/>
                  </a:lnTo>
                  <a:close/>
                  <a:moveTo>
                    <a:pt x="339" y="243"/>
                  </a:moveTo>
                  <a:lnTo>
                    <a:pt x="339" y="243"/>
                  </a:lnTo>
                  <a:lnTo>
                    <a:pt x="337" y="241"/>
                  </a:lnTo>
                  <a:lnTo>
                    <a:pt x="336" y="240"/>
                  </a:lnTo>
                  <a:lnTo>
                    <a:pt x="333" y="240"/>
                  </a:lnTo>
                  <a:lnTo>
                    <a:pt x="331" y="240"/>
                  </a:lnTo>
                  <a:lnTo>
                    <a:pt x="328" y="237"/>
                  </a:lnTo>
                  <a:lnTo>
                    <a:pt x="324" y="237"/>
                  </a:lnTo>
                  <a:lnTo>
                    <a:pt x="322" y="235"/>
                  </a:lnTo>
                  <a:lnTo>
                    <a:pt x="324" y="237"/>
                  </a:lnTo>
                  <a:lnTo>
                    <a:pt x="339" y="246"/>
                  </a:lnTo>
                  <a:lnTo>
                    <a:pt x="353" y="255"/>
                  </a:lnTo>
                  <a:lnTo>
                    <a:pt x="383" y="272"/>
                  </a:lnTo>
                  <a:lnTo>
                    <a:pt x="398" y="282"/>
                  </a:lnTo>
                  <a:lnTo>
                    <a:pt x="415" y="292"/>
                  </a:lnTo>
                  <a:lnTo>
                    <a:pt x="432" y="301"/>
                  </a:lnTo>
                  <a:lnTo>
                    <a:pt x="449" y="310"/>
                  </a:lnTo>
                  <a:lnTo>
                    <a:pt x="423" y="292"/>
                  </a:lnTo>
                  <a:lnTo>
                    <a:pt x="397" y="273"/>
                  </a:lnTo>
                  <a:lnTo>
                    <a:pt x="368" y="258"/>
                  </a:lnTo>
                  <a:lnTo>
                    <a:pt x="339" y="243"/>
                  </a:lnTo>
                  <a:close/>
                  <a:moveTo>
                    <a:pt x="552" y="302"/>
                  </a:moveTo>
                  <a:lnTo>
                    <a:pt x="552" y="302"/>
                  </a:lnTo>
                  <a:lnTo>
                    <a:pt x="551" y="304"/>
                  </a:lnTo>
                  <a:lnTo>
                    <a:pt x="540" y="295"/>
                  </a:lnTo>
                  <a:lnTo>
                    <a:pt x="528" y="287"/>
                  </a:lnTo>
                  <a:lnTo>
                    <a:pt x="516" y="279"/>
                  </a:lnTo>
                  <a:lnTo>
                    <a:pt x="505" y="270"/>
                  </a:lnTo>
                  <a:lnTo>
                    <a:pt x="488" y="263"/>
                  </a:lnTo>
                  <a:lnTo>
                    <a:pt x="481" y="258"/>
                  </a:lnTo>
                  <a:lnTo>
                    <a:pt x="475" y="253"/>
                  </a:lnTo>
                  <a:lnTo>
                    <a:pt x="468" y="252"/>
                  </a:lnTo>
                  <a:lnTo>
                    <a:pt x="462" y="250"/>
                  </a:lnTo>
                  <a:lnTo>
                    <a:pt x="456" y="247"/>
                  </a:lnTo>
                  <a:lnTo>
                    <a:pt x="452" y="246"/>
                  </a:lnTo>
                  <a:lnTo>
                    <a:pt x="456" y="249"/>
                  </a:lnTo>
                  <a:lnTo>
                    <a:pt x="459" y="253"/>
                  </a:lnTo>
                  <a:lnTo>
                    <a:pt x="455" y="257"/>
                  </a:lnTo>
                  <a:lnTo>
                    <a:pt x="446" y="252"/>
                  </a:lnTo>
                  <a:lnTo>
                    <a:pt x="435" y="247"/>
                  </a:lnTo>
                  <a:lnTo>
                    <a:pt x="418" y="237"/>
                  </a:lnTo>
                  <a:lnTo>
                    <a:pt x="420" y="240"/>
                  </a:lnTo>
                  <a:lnTo>
                    <a:pt x="421" y="243"/>
                  </a:lnTo>
                  <a:lnTo>
                    <a:pt x="427" y="247"/>
                  </a:lnTo>
                  <a:lnTo>
                    <a:pt x="441" y="253"/>
                  </a:lnTo>
                  <a:lnTo>
                    <a:pt x="456" y="261"/>
                  </a:lnTo>
                  <a:lnTo>
                    <a:pt x="482" y="278"/>
                  </a:lnTo>
                  <a:lnTo>
                    <a:pt x="487" y="279"/>
                  </a:lnTo>
                  <a:lnTo>
                    <a:pt x="488" y="279"/>
                  </a:lnTo>
                  <a:lnTo>
                    <a:pt x="490" y="279"/>
                  </a:lnTo>
                  <a:lnTo>
                    <a:pt x="485" y="276"/>
                  </a:lnTo>
                  <a:lnTo>
                    <a:pt x="481" y="273"/>
                  </a:lnTo>
                  <a:lnTo>
                    <a:pt x="478" y="269"/>
                  </a:lnTo>
                  <a:lnTo>
                    <a:pt x="476" y="264"/>
                  </a:lnTo>
                  <a:lnTo>
                    <a:pt x="478" y="263"/>
                  </a:lnTo>
                  <a:lnTo>
                    <a:pt x="482" y="263"/>
                  </a:lnTo>
                  <a:lnTo>
                    <a:pt x="510" y="287"/>
                  </a:lnTo>
                  <a:lnTo>
                    <a:pt x="540" y="308"/>
                  </a:lnTo>
                  <a:lnTo>
                    <a:pt x="571" y="330"/>
                  </a:lnTo>
                  <a:lnTo>
                    <a:pt x="603" y="348"/>
                  </a:lnTo>
                  <a:lnTo>
                    <a:pt x="590" y="337"/>
                  </a:lnTo>
                  <a:lnTo>
                    <a:pt x="577" y="325"/>
                  </a:lnTo>
                  <a:lnTo>
                    <a:pt x="563" y="314"/>
                  </a:lnTo>
                  <a:lnTo>
                    <a:pt x="552" y="302"/>
                  </a:lnTo>
                  <a:close/>
                  <a:moveTo>
                    <a:pt x="520" y="243"/>
                  </a:moveTo>
                  <a:lnTo>
                    <a:pt x="520" y="243"/>
                  </a:lnTo>
                  <a:lnTo>
                    <a:pt x="525" y="247"/>
                  </a:lnTo>
                  <a:lnTo>
                    <a:pt x="529" y="250"/>
                  </a:lnTo>
                  <a:lnTo>
                    <a:pt x="561" y="272"/>
                  </a:lnTo>
                  <a:lnTo>
                    <a:pt x="563" y="273"/>
                  </a:lnTo>
                  <a:lnTo>
                    <a:pt x="566" y="273"/>
                  </a:lnTo>
                  <a:lnTo>
                    <a:pt x="542" y="257"/>
                  </a:lnTo>
                  <a:lnTo>
                    <a:pt x="516" y="240"/>
                  </a:lnTo>
                  <a:lnTo>
                    <a:pt x="517" y="243"/>
                  </a:lnTo>
                  <a:lnTo>
                    <a:pt x="520" y="243"/>
                  </a:lnTo>
                  <a:close/>
                  <a:moveTo>
                    <a:pt x="420" y="247"/>
                  </a:moveTo>
                  <a:lnTo>
                    <a:pt x="420" y="247"/>
                  </a:lnTo>
                  <a:lnTo>
                    <a:pt x="412" y="244"/>
                  </a:lnTo>
                  <a:lnTo>
                    <a:pt x="409" y="243"/>
                  </a:lnTo>
                  <a:lnTo>
                    <a:pt x="406" y="243"/>
                  </a:lnTo>
                  <a:lnTo>
                    <a:pt x="427" y="260"/>
                  </a:lnTo>
                  <a:lnTo>
                    <a:pt x="438" y="267"/>
                  </a:lnTo>
                  <a:lnTo>
                    <a:pt x="449" y="275"/>
                  </a:lnTo>
                  <a:lnTo>
                    <a:pt x="420" y="247"/>
                  </a:lnTo>
                  <a:close/>
                  <a:moveTo>
                    <a:pt x="452" y="246"/>
                  </a:moveTo>
                  <a:lnTo>
                    <a:pt x="452" y="246"/>
                  </a:lnTo>
                  <a:lnTo>
                    <a:pt x="450" y="243"/>
                  </a:lnTo>
                  <a:lnTo>
                    <a:pt x="447" y="243"/>
                  </a:lnTo>
                  <a:lnTo>
                    <a:pt x="449" y="246"/>
                  </a:lnTo>
                  <a:lnTo>
                    <a:pt x="450" y="246"/>
                  </a:lnTo>
                  <a:lnTo>
                    <a:pt x="452" y="246"/>
                  </a:lnTo>
                  <a:close/>
                  <a:moveTo>
                    <a:pt x="484" y="253"/>
                  </a:moveTo>
                  <a:lnTo>
                    <a:pt x="484" y="253"/>
                  </a:lnTo>
                  <a:lnTo>
                    <a:pt x="476" y="249"/>
                  </a:lnTo>
                  <a:lnTo>
                    <a:pt x="473" y="247"/>
                  </a:lnTo>
                  <a:lnTo>
                    <a:pt x="472" y="246"/>
                  </a:lnTo>
                  <a:lnTo>
                    <a:pt x="478" y="250"/>
                  </a:lnTo>
                  <a:lnTo>
                    <a:pt x="481" y="253"/>
                  </a:lnTo>
                  <a:lnTo>
                    <a:pt x="484" y="253"/>
                  </a:lnTo>
                  <a:close/>
                  <a:moveTo>
                    <a:pt x="549" y="276"/>
                  </a:moveTo>
                  <a:lnTo>
                    <a:pt x="549" y="276"/>
                  </a:lnTo>
                  <a:lnTo>
                    <a:pt x="534" y="269"/>
                  </a:lnTo>
                  <a:lnTo>
                    <a:pt x="517" y="260"/>
                  </a:lnTo>
                  <a:lnTo>
                    <a:pt x="504" y="252"/>
                  </a:lnTo>
                  <a:lnTo>
                    <a:pt x="488" y="246"/>
                  </a:lnTo>
                  <a:lnTo>
                    <a:pt x="522" y="270"/>
                  </a:lnTo>
                  <a:lnTo>
                    <a:pt x="557" y="292"/>
                  </a:lnTo>
                  <a:lnTo>
                    <a:pt x="555" y="289"/>
                  </a:lnTo>
                  <a:lnTo>
                    <a:pt x="557" y="287"/>
                  </a:lnTo>
                  <a:lnTo>
                    <a:pt x="557" y="285"/>
                  </a:lnTo>
                  <a:lnTo>
                    <a:pt x="557" y="284"/>
                  </a:lnTo>
                  <a:lnTo>
                    <a:pt x="552" y="281"/>
                  </a:lnTo>
                  <a:lnTo>
                    <a:pt x="551" y="279"/>
                  </a:lnTo>
                  <a:lnTo>
                    <a:pt x="549" y="276"/>
                  </a:lnTo>
                  <a:close/>
                  <a:moveTo>
                    <a:pt x="635" y="264"/>
                  </a:moveTo>
                  <a:lnTo>
                    <a:pt x="635" y="263"/>
                  </a:lnTo>
                  <a:lnTo>
                    <a:pt x="635" y="261"/>
                  </a:lnTo>
                  <a:lnTo>
                    <a:pt x="632" y="261"/>
                  </a:lnTo>
                  <a:lnTo>
                    <a:pt x="627" y="260"/>
                  </a:lnTo>
                  <a:lnTo>
                    <a:pt x="621" y="255"/>
                  </a:lnTo>
                  <a:lnTo>
                    <a:pt x="615" y="250"/>
                  </a:lnTo>
                  <a:lnTo>
                    <a:pt x="612" y="247"/>
                  </a:lnTo>
                  <a:lnTo>
                    <a:pt x="609" y="247"/>
                  </a:lnTo>
                  <a:lnTo>
                    <a:pt x="621" y="257"/>
                  </a:lnTo>
                  <a:lnTo>
                    <a:pt x="627" y="261"/>
                  </a:lnTo>
                  <a:lnTo>
                    <a:pt x="635" y="264"/>
                  </a:lnTo>
                  <a:close/>
                  <a:moveTo>
                    <a:pt x="238" y="247"/>
                  </a:moveTo>
                  <a:lnTo>
                    <a:pt x="238" y="247"/>
                  </a:lnTo>
                  <a:lnTo>
                    <a:pt x="240" y="250"/>
                  </a:lnTo>
                  <a:lnTo>
                    <a:pt x="241" y="253"/>
                  </a:lnTo>
                  <a:lnTo>
                    <a:pt x="246" y="260"/>
                  </a:lnTo>
                  <a:lnTo>
                    <a:pt x="260" y="263"/>
                  </a:lnTo>
                  <a:lnTo>
                    <a:pt x="270" y="267"/>
                  </a:lnTo>
                  <a:lnTo>
                    <a:pt x="290" y="278"/>
                  </a:lnTo>
                  <a:lnTo>
                    <a:pt x="292" y="276"/>
                  </a:lnTo>
                  <a:lnTo>
                    <a:pt x="295" y="276"/>
                  </a:lnTo>
                  <a:lnTo>
                    <a:pt x="299" y="278"/>
                  </a:lnTo>
                  <a:lnTo>
                    <a:pt x="305" y="279"/>
                  </a:lnTo>
                  <a:lnTo>
                    <a:pt x="310" y="279"/>
                  </a:lnTo>
                  <a:lnTo>
                    <a:pt x="293" y="270"/>
                  </a:lnTo>
                  <a:lnTo>
                    <a:pt x="278" y="258"/>
                  </a:lnTo>
                  <a:lnTo>
                    <a:pt x="269" y="253"/>
                  </a:lnTo>
                  <a:lnTo>
                    <a:pt x="260" y="250"/>
                  </a:lnTo>
                  <a:lnTo>
                    <a:pt x="249" y="247"/>
                  </a:lnTo>
                  <a:lnTo>
                    <a:pt x="238" y="247"/>
                  </a:lnTo>
                  <a:close/>
                  <a:moveTo>
                    <a:pt x="269" y="250"/>
                  </a:moveTo>
                  <a:lnTo>
                    <a:pt x="269" y="250"/>
                  </a:lnTo>
                  <a:lnTo>
                    <a:pt x="289" y="260"/>
                  </a:lnTo>
                  <a:lnTo>
                    <a:pt x="298" y="264"/>
                  </a:lnTo>
                  <a:lnTo>
                    <a:pt x="307" y="267"/>
                  </a:lnTo>
                  <a:lnTo>
                    <a:pt x="289" y="255"/>
                  </a:lnTo>
                  <a:lnTo>
                    <a:pt x="279" y="250"/>
                  </a:lnTo>
                  <a:lnTo>
                    <a:pt x="269" y="247"/>
                  </a:lnTo>
                  <a:lnTo>
                    <a:pt x="269" y="250"/>
                  </a:lnTo>
                  <a:close/>
                  <a:moveTo>
                    <a:pt x="612" y="281"/>
                  </a:moveTo>
                  <a:lnTo>
                    <a:pt x="612" y="281"/>
                  </a:lnTo>
                  <a:lnTo>
                    <a:pt x="609" y="278"/>
                  </a:lnTo>
                  <a:lnTo>
                    <a:pt x="604" y="275"/>
                  </a:lnTo>
                  <a:lnTo>
                    <a:pt x="601" y="272"/>
                  </a:lnTo>
                  <a:lnTo>
                    <a:pt x="600" y="269"/>
                  </a:lnTo>
                  <a:lnTo>
                    <a:pt x="592" y="266"/>
                  </a:lnTo>
                  <a:lnTo>
                    <a:pt x="589" y="263"/>
                  </a:lnTo>
                  <a:lnTo>
                    <a:pt x="586" y="258"/>
                  </a:lnTo>
                  <a:lnTo>
                    <a:pt x="581" y="258"/>
                  </a:lnTo>
                  <a:lnTo>
                    <a:pt x="577" y="253"/>
                  </a:lnTo>
                  <a:lnTo>
                    <a:pt x="574" y="252"/>
                  </a:lnTo>
                  <a:lnTo>
                    <a:pt x="572" y="250"/>
                  </a:lnTo>
                  <a:lnTo>
                    <a:pt x="569" y="250"/>
                  </a:lnTo>
                  <a:lnTo>
                    <a:pt x="589" y="267"/>
                  </a:lnTo>
                  <a:lnTo>
                    <a:pt x="600" y="275"/>
                  </a:lnTo>
                  <a:lnTo>
                    <a:pt x="606" y="278"/>
                  </a:lnTo>
                  <a:lnTo>
                    <a:pt x="612" y="281"/>
                  </a:lnTo>
                  <a:close/>
                  <a:moveTo>
                    <a:pt x="461" y="304"/>
                  </a:moveTo>
                  <a:lnTo>
                    <a:pt x="461" y="304"/>
                  </a:lnTo>
                  <a:lnTo>
                    <a:pt x="450" y="293"/>
                  </a:lnTo>
                  <a:lnTo>
                    <a:pt x="444" y="287"/>
                  </a:lnTo>
                  <a:lnTo>
                    <a:pt x="436" y="284"/>
                  </a:lnTo>
                  <a:lnTo>
                    <a:pt x="436" y="281"/>
                  </a:lnTo>
                  <a:lnTo>
                    <a:pt x="424" y="276"/>
                  </a:lnTo>
                  <a:lnTo>
                    <a:pt x="414" y="270"/>
                  </a:lnTo>
                  <a:lnTo>
                    <a:pt x="404" y="264"/>
                  </a:lnTo>
                  <a:lnTo>
                    <a:pt x="392" y="260"/>
                  </a:lnTo>
                  <a:lnTo>
                    <a:pt x="394" y="258"/>
                  </a:lnTo>
                  <a:lnTo>
                    <a:pt x="392" y="258"/>
                  </a:lnTo>
                  <a:lnTo>
                    <a:pt x="392" y="257"/>
                  </a:lnTo>
                  <a:lnTo>
                    <a:pt x="388" y="257"/>
                  </a:lnTo>
                  <a:lnTo>
                    <a:pt x="383" y="253"/>
                  </a:lnTo>
                  <a:lnTo>
                    <a:pt x="380" y="252"/>
                  </a:lnTo>
                  <a:lnTo>
                    <a:pt x="377" y="252"/>
                  </a:lnTo>
                  <a:lnTo>
                    <a:pt x="420" y="278"/>
                  </a:lnTo>
                  <a:lnTo>
                    <a:pt x="461" y="304"/>
                  </a:lnTo>
                  <a:close/>
                  <a:moveTo>
                    <a:pt x="525" y="252"/>
                  </a:moveTo>
                  <a:lnTo>
                    <a:pt x="525" y="252"/>
                  </a:lnTo>
                  <a:lnTo>
                    <a:pt x="534" y="260"/>
                  </a:lnTo>
                  <a:lnTo>
                    <a:pt x="543" y="267"/>
                  </a:lnTo>
                  <a:lnTo>
                    <a:pt x="554" y="275"/>
                  </a:lnTo>
                  <a:lnTo>
                    <a:pt x="565" y="279"/>
                  </a:lnTo>
                  <a:lnTo>
                    <a:pt x="545" y="264"/>
                  </a:lnTo>
                  <a:lnTo>
                    <a:pt x="534" y="258"/>
                  </a:lnTo>
                  <a:lnTo>
                    <a:pt x="525" y="252"/>
                  </a:lnTo>
                  <a:close/>
                  <a:moveTo>
                    <a:pt x="593" y="257"/>
                  </a:moveTo>
                  <a:lnTo>
                    <a:pt x="593" y="257"/>
                  </a:lnTo>
                  <a:lnTo>
                    <a:pt x="592" y="253"/>
                  </a:lnTo>
                  <a:lnTo>
                    <a:pt x="587" y="253"/>
                  </a:lnTo>
                  <a:lnTo>
                    <a:pt x="589" y="255"/>
                  </a:lnTo>
                  <a:lnTo>
                    <a:pt x="590" y="255"/>
                  </a:lnTo>
                  <a:lnTo>
                    <a:pt x="593" y="257"/>
                  </a:lnTo>
                  <a:close/>
                  <a:moveTo>
                    <a:pt x="656" y="328"/>
                  </a:moveTo>
                  <a:lnTo>
                    <a:pt x="656" y="328"/>
                  </a:lnTo>
                  <a:lnTo>
                    <a:pt x="645" y="318"/>
                  </a:lnTo>
                  <a:lnTo>
                    <a:pt x="639" y="313"/>
                  </a:lnTo>
                  <a:lnTo>
                    <a:pt x="635" y="310"/>
                  </a:lnTo>
                  <a:lnTo>
                    <a:pt x="633" y="307"/>
                  </a:lnTo>
                  <a:lnTo>
                    <a:pt x="627" y="304"/>
                  </a:lnTo>
                  <a:lnTo>
                    <a:pt x="624" y="299"/>
                  </a:lnTo>
                  <a:lnTo>
                    <a:pt x="600" y="284"/>
                  </a:lnTo>
                  <a:lnTo>
                    <a:pt x="587" y="278"/>
                  </a:lnTo>
                  <a:lnTo>
                    <a:pt x="575" y="272"/>
                  </a:lnTo>
                  <a:lnTo>
                    <a:pt x="569" y="266"/>
                  </a:lnTo>
                  <a:lnTo>
                    <a:pt x="563" y="261"/>
                  </a:lnTo>
                  <a:lnTo>
                    <a:pt x="549" y="255"/>
                  </a:lnTo>
                  <a:lnTo>
                    <a:pt x="558" y="263"/>
                  </a:lnTo>
                  <a:lnTo>
                    <a:pt x="569" y="270"/>
                  </a:lnTo>
                  <a:lnTo>
                    <a:pt x="590" y="285"/>
                  </a:lnTo>
                  <a:lnTo>
                    <a:pt x="615" y="305"/>
                  </a:lnTo>
                  <a:lnTo>
                    <a:pt x="627" y="316"/>
                  </a:lnTo>
                  <a:lnTo>
                    <a:pt x="641" y="324"/>
                  </a:lnTo>
                  <a:lnTo>
                    <a:pt x="642" y="327"/>
                  </a:lnTo>
                  <a:lnTo>
                    <a:pt x="644" y="328"/>
                  </a:lnTo>
                  <a:lnTo>
                    <a:pt x="651" y="331"/>
                  </a:lnTo>
                  <a:lnTo>
                    <a:pt x="658" y="336"/>
                  </a:lnTo>
                  <a:lnTo>
                    <a:pt x="664" y="339"/>
                  </a:lnTo>
                  <a:lnTo>
                    <a:pt x="670" y="340"/>
                  </a:lnTo>
                  <a:lnTo>
                    <a:pt x="668" y="336"/>
                  </a:lnTo>
                  <a:lnTo>
                    <a:pt x="665" y="333"/>
                  </a:lnTo>
                  <a:lnTo>
                    <a:pt x="656" y="328"/>
                  </a:lnTo>
                  <a:close/>
                  <a:moveTo>
                    <a:pt x="673" y="260"/>
                  </a:moveTo>
                  <a:lnTo>
                    <a:pt x="673" y="260"/>
                  </a:lnTo>
                  <a:lnTo>
                    <a:pt x="670" y="258"/>
                  </a:lnTo>
                  <a:lnTo>
                    <a:pt x="670" y="257"/>
                  </a:lnTo>
                  <a:lnTo>
                    <a:pt x="668" y="257"/>
                  </a:lnTo>
                  <a:lnTo>
                    <a:pt x="670" y="260"/>
                  </a:lnTo>
                  <a:lnTo>
                    <a:pt x="671" y="260"/>
                  </a:lnTo>
                  <a:lnTo>
                    <a:pt x="673" y="260"/>
                  </a:lnTo>
                  <a:close/>
                  <a:moveTo>
                    <a:pt x="723" y="263"/>
                  </a:moveTo>
                  <a:lnTo>
                    <a:pt x="723" y="263"/>
                  </a:lnTo>
                  <a:lnTo>
                    <a:pt x="741" y="276"/>
                  </a:lnTo>
                  <a:lnTo>
                    <a:pt x="737" y="266"/>
                  </a:lnTo>
                  <a:lnTo>
                    <a:pt x="731" y="257"/>
                  </a:lnTo>
                  <a:lnTo>
                    <a:pt x="728" y="260"/>
                  </a:lnTo>
                  <a:lnTo>
                    <a:pt x="723" y="263"/>
                  </a:lnTo>
                  <a:close/>
                  <a:moveTo>
                    <a:pt x="598" y="261"/>
                  </a:moveTo>
                  <a:lnTo>
                    <a:pt x="598" y="261"/>
                  </a:lnTo>
                  <a:lnTo>
                    <a:pt x="601" y="261"/>
                  </a:lnTo>
                  <a:lnTo>
                    <a:pt x="603" y="260"/>
                  </a:lnTo>
                  <a:lnTo>
                    <a:pt x="600" y="258"/>
                  </a:lnTo>
                  <a:lnTo>
                    <a:pt x="598" y="258"/>
                  </a:lnTo>
                  <a:lnTo>
                    <a:pt x="597" y="258"/>
                  </a:lnTo>
                  <a:lnTo>
                    <a:pt x="598" y="260"/>
                  </a:lnTo>
                  <a:lnTo>
                    <a:pt x="598" y="261"/>
                  </a:lnTo>
                  <a:close/>
                  <a:moveTo>
                    <a:pt x="520" y="302"/>
                  </a:moveTo>
                  <a:lnTo>
                    <a:pt x="520" y="302"/>
                  </a:lnTo>
                  <a:lnTo>
                    <a:pt x="510" y="298"/>
                  </a:lnTo>
                  <a:lnTo>
                    <a:pt x="500" y="292"/>
                  </a:lnTo>
                  <a:lnTo>
                    <a:pt x="490" y="285"/>
                  </a:lnTo>
                  <a:lnTo>
                    <a:pt x="478" y="281"/>
                  </a:lnTo>
                  <a:lnTo>
                    <a:pt x="478" y="278"/>
                  </a:lnTo>
                  <a:lnTo>
                    <a:pt x="468" y="273"/>
                  </a:lnTo>
                  <a:lnTo>
                    <a:pt x="459" y="269"/>
                  </a:lnTo>
                  <a:lnTo>
                    <a:pt x="450" y="263"/>
                  </a:lnTo>
                  <a:lnTo>
                    <a:pt x="439" y="260"/>
                  </a:lnTo>
                  <a:lnTo>
                    <a:pt x="459" y="278"/>
                  </a:lnTo>
                  <a:lnTo>
                    <a:pt x="470" y="287"/>
                  </a:lnTo>
                  <a:lnTo>
                    <a:pt x="482" y="293"/>
                  </a:lnTo>
                  <a:lnTo>
                    <a:pt x="482" y="292"/>
                  </a:lnTo>
                  <a:lnTo>
                    <a:pt x="484" y="290"/>
                  </a:lnTo>
                  <a:lnTo>
                    <a:pt x="487" y="289"/>
                  </a:lnTo>
                  <a:lnTo>
                    <a:pt x="493" y="293"/>
                  </a:lnTo>
                  <a:lnTo>
                    <a:pt x="499" y="299"/>
                  </a:lnTo>
                  <a:lnTo>
                    <a:pt x="526" y="318"/>
                  </a:lnTo>
                  <a:lnTo>
                    <a:pt x="555" y="336"/>
                  </a:lnTo>
                  <a:lnTo>
                    <a:pt x="560" y="339"/>
                  </a:lnTo>
                  <a:lnTo>
                    <a:pt x="566" y="340"/>
                  </a:lnTo>
                  <a:lnTo>
                    <a:pt x="561" y="334"/>
                  </a:lnTo>
                  <a:lnTo>
                    <a:pt x="557" y="330"/>
                  </a:lnTo>
                  <a:lnTo>
                    <a:pt x="545" y="321"/>
                  </a:lnTo>
                  <a:lnTo>
                    <a:pt x="531" y="311"/>
                  </a:lnTo>
                  <a:lnTo>
                    <a:pt x="520" y="302"/>
                  </a:lnTo>
                  <a:close/>
                  <a:moveTo>
                    <a:pt x="418" y="266"/>
                  </a:moveTo>
                  <a:lnTo>
                    <a:pt x="418" y="266"/>
                  </a:lnTo>
                  <a:lnTo>
                    <a:pt x="417" y="264"/>
                  </a:lnTo>
                  <a:lnTo>
                    <a:pt x="415" y="263"/>
                  </a:lnTo>
                  <a:lnTo>
                    <a:pt x="412" y="263"/>
                  </a:lnTo>
                  <a:lnTo>
                    <a:pt x="409" y="261"/>
                  </a:lnTo>
                  <a:lnTo>
                    <a:pt x="411" y="263"/>
                  </a:lnTo>
                  <a:lnTo>
                    <a:pt x="414" y="264"/>
                  </a:lnTo>
                  <a:lnTo>
                    <a:pt x="418" y="266"/>
                  </a:lnTo>
                  <a:close/>
                  <a:moveTo>
                    <a:pt x="616" y="269"/>
                  </a:moveTo>
                  <a:lnTo>
                    <a:pt x="616" y="269"/>
                  </a:lnTo>
                  <a:lnTo>
                    <a:pt x="612" y="266"/>
                  </a:lnTo>
                  <a:lnTo>
                    <a:pt x="609" y="264"/>
                  </a:lnTo>
                  <a:lnTo>
                    <a:pt x="607" y="264"/>
                  </a:lnTo>
                  <a:lnTo>
                    <a:pt x="616" y="269"/>
                  </a:lnTo>
                  <a:close/>
                  <a:moveTo>
                    <a:pt x="755" y="290"/>
                  </a:moveTo>
                  <a:lnTo>
                    <a:pt x="755" y="290"/>
                  </a:lnTo>
                  <a:lnTo>
                    <a:pt x="755" y="289"/>
                  </a:lnTo>
                  <a:lnTo>
                    <a:pt x="758" y="290"/>
                  </a:lnTo>
                  <a:lnTo>
                    <a:pt x="760" y="292"/>
                  </a:lnTo>
                  <a:lnTo>
                    <a:pt x="763" y="292"/>
                  </a:lnTo>
                  <a:lnTo>
                    <a:pt x="757" y="282"/>
                  </a:lnTo>
                  <a:lnTo>
                    <a:pt x="754" y="278"/>
                  </a:lnTo>
                  <a:lnTo>
                    <a:pt x="752" y="273"/>
                  </a:lnTo>
                  <a:lnTo>
                    <a:pt x="749" y="272"/>
                  </a:lnTo>
                  <a:lnTo>
                    <a:pt x="747" y="269"/>
                  </a:lnTo>
                  <a:lnTo>
                    <a:pt x="746" y="266"/>
                  </a:lnTo>
                  <a:lnTo>
                    <a:pt x="743" y="264"/>
                  </a:lnTo>
                  <a:lnTo>
                    <a:pt x="749" y="279"/>
                  </a:lnTo>
                  <a:lnTo>
                    <a:pt x="752" y="285"/>
                  </a:lnTo>
                  <a:lnTo>
                    <a:pt x="755" y="290"/>
                  </a:lnTo>
                  <a:close/>
                  <a:moveTo>
                    <a:pt x="211" y="270"/>
                  </a:moveTo>
                  <a:lnTo>
                    <a:pt x="211" y="270"/>
                  </a:lnTo>
                  <a:lnTo>
                    <a:pt x="212" y="272"/>
                  </a:lnTo>
                  <a:lnTo>
                    <a:pt x="214" y="272"/>
                  </a:lnTo>
                  <a:lnTo>
                    <a:pt x="215" y="273"/>
                  </a:lnTo>
                  <a:lnTo>
                    <a:pt x="218" y="273"/>
                  </a:lnTo>
                  <a:lnTo>
                    <a:pt x="218" y="272"/>
                  </a:lnTo>
                  <a:lnTo>
                    <a:pt x="220" y="270"/>
                  </a:lnTo>
                  <a:lnTo>
                    <a:pt x="221" y="270"/>
                  </a:lnTo>
                  <a:lnTo>
                    <a:pt x="220" y="269"/>
                  </a:lnTo>
                  <a:lnTo>
                    <a:pt x="218" y="267"/>
                  </a:lnTo>
                  <a:lnTo>
                    <a:pt x="214" y="266"/>
                  </a:lnTo>
                  <a:lnTo>
                    <a:pt x="211" y="267"/>
                  </a:lnTo>
                  <a:lnTo>
                    <a:pt x="211" y="269"/>
                  </a:lnTo>
                  <a:lnTo>
                    <a:pt x="211" y="270"/>
                  </a:lnTo>
                  <a:close/>
                  <a:moveTo>
                    <a:pt x="426" y="272"/>
                  </a:moveTo>
                  <a:lnTo>
                    <a:pt x="426" y="272"/>
                  </a:lnTo>
                  <a:lnTo>
                    <a:pt x="433" y="275"/>
                  </a:lnTo>
                  <a:lnTo>
                    <a:pt x="441" y="279"/>
                  </a:lnTo>
                  <a:lnTo>
                    <a:pt x="449" y="285"/>
                  </a:lnTo>
                  <a:lnTo>
                    <a:pt x="456" y="289"/>
                  </a:lnTo>
                  <a:lnTo>
                    <a:pt x="439" y="275"/>
                  </a:lnTo>
                  <a:lnTo>
                    <a:pt x="430" y="270"/>
                  </a:lnTo>
                  <a:lnTo>
                    <a:pt x="420" y="266"/>
                  </a:lnTo>
                  <a:lnTo>
                    <a:pt x="421" y="267"/>
                  </a:lnTo>
                  <a:lnTo>
                    <a:pt x="421" y="269"/>
                  </a:lnTo>
                  <a:lnTo>
                    <a:pt x="423" y="269"/>
                  </a:lnTo>
                  <a:lnTo>
                    <a:pt x="424" y="270"/>
                  </a:lnTo>
                  <a:lnTo>
                    <a:pt x="426" y="269"/>
                  </a:lnTo>
                  <a:lnTo>
                    <a:pt x="426" y="270"/>
                  </a:lnTo>
                  <a:lnTo>
                    <a:pt x="426" y="272"/>
                  </a:lnTo>
                  <a:close/>
                  <a:moveTo>
                    <a:pt x="249" y="281"/>
                  </a:moveTo>
                  <a:lnTo>
                    <a:pt x="249" y="281"/>
                  </a:lnTo>
                  <a:lnTo>
                    <a:pt x="246" y="276"/>
                  </a:lnTo>
                  <a:lnTo>
                    <a:pt x="241" y="272"/>
                  </a:lnTo>
                  <a:lnTo>
                    <a:pt x="235" y="269"/>
                  </a:lnTo>
                  <a:lnTo>
                    <a:pt x="229" y="267"/>
                  </a:lnTo>
                  <a:lnTo>
                    <a:pt x="249" y="281"/>
                  </a:lnTo>
                  <a:close/>
                  <a:moveTo>
                    <a:pt x="327" y="313"/>
                  </a:moveTo>
                  <a:lnTo>
                    <a:pt x="327" y="313"/>
                  </a:lnTo>
                  <a:lnTo>
                    <a:pt x="330" y="313"/>
                  </a:lnTo>
                  <a:lnTo>
                    <a:pt x="333" y="314"/>
                  </a:lnTo>
                  <a:lnTo>
                    <a:pt x="330" y="311"/>
                  </a:lnTo>
                  <a:lnTo>
                    <a:pt x="327" y="310"/>
                  </a:lnTo>
                  <a:lnTo>
                    <a:pt x="324" y="307"/>
                  </a:lnTo>
                  <a:lnTo>
                    <a:pt x="322" y="304"/>
                  </a:lnTo>
                  <a:lnTo>
                    <a:pt x="311" y="298"/>
                  </a:lnTo>
                  <a:lnTo>
                    <a:pt x="304" y="295"/>
                  </a:lnTo>
                  <a:lnTo>
                    <a:pt x="298" y="293"/>
                  </a:lnTo>
                  <a:lnTo>
                    <a:pt x="298" y="289"/>
                  </a:lnTo>
                  <a:lnTo>
                    <a:pt x="279" y="276"/>
                  </a:lnTo>
                  <a:lnTo>
                    <a:pt x="270" y="272"/>
                  </a:lnTo>
                  <a:lnTo>
                    <a:pt x="264" y="270"/>
                  </a:lnTo>
                  <a:lnTo>
                    <a:pt x="258" y="269"/>
                  </a:lnTo>
                  <a:lnTo>
                    <a:pt x="266" y="275"/>
                  </a:lnTo>
                  <a:lnTo>
                    <a:pt x="273" y="281"/>
                  </a:lnTo>
                  <a:lnTo>
                    <a:pt x="290" y="292"/>
                  </a:lnTo>
                  <a:lnTo>
                    <a:pt x="308" y="302"/>
                  </a:lnTo>
                  <a:lnTo>
                    <a:pt x="327" y="313"/>
                  </a:lnTo>
                  <a:close/>
                  <a:moveTo>
                    <a:pt x="627" y="273"/>
                  </a:moveTo>
                  <a:lnTo>
                    <a:pt x="627" y="273"/>
                  </a:lnTo>
                  <a:lnTo>
                    <a:pt x="621" y="272"/>
                  </a:lnTo>
                  <a:lnTo>
                    <a:pt x="619" y="270"/>
                  </a:lnTo>
                  <a:lnTo>
                    <a:pt x="618" y="270"/>
                  </a:lnTo>
                  <a:lnTo>
                    <a:pt x="622" y="273"/>
                  </a:lnTo>
                  <a:lnTo>
                    <a:pt x="624" y="273"/>
                  </a:lnTo>
                  <a:lnTo>
                    <a:pt x="627" y="273"/>
                  </a:lnTo>
                  <a:close/>
                  <a:moveTo>
                    <a:pt x="177" y="284"/>
                  </a:moveTo>
                  <a:lnTo>
                    <a:pt x="177" y="284"/>
                  </a:lnTo>
                  <a:lnTo>
                    <a:pt x="180" y="282"/>
                  </a:lnTo>
                  <a:lnTo>
                    <a:pt x="182" y="278"/>
                  </a:lnTo>
                  <a:lnTo>
                    <a:pt x="183" y="275"/>
                  </a:lnTo>
                  <a:lnTo>
                    <a:pt x="186" y="272"/>
                  </a:lnTo>
                  <a:lnTo>
                    <a:pt x="185" y="270"/>
                  </a:lnTo>
                  <a:lnTo>
                    <a:pt x="183" y="270"/>
                  </a:lnTo>
                  <a:lnTo>
                    <a:pt x="180" y="276"/>
                  </a:lnTo>
                  <a:lnTo>
                    <a:pt x="177" y="284"/>
                  </a:lnTo>
                  <a:close/>
                  <a:moveTo>
                    <a:pt x="612" y="273"/>
                  </a:moveTo>
                  <a:lnTo>
                    <a:pt x="612" y="273"/>
                  </a:lnTo>
                  <a:lnTo>
                    <a:pt x="610" y="272"/>
                  </a:lnTo>
                  <a:lnTo>
                    <a:pt x="607" y="270"/>
                  </a:lnTo>
                  <a:lnTo>
                    <a:pt x="607" y="272"/>
                  </a:lnTo>
                  <a:lnTo>
                    <a:pt x="609" y="272"/>
                  </a:lnTo>
                  <a:lnTo>
                    <a:pt x="612" y="273"/>
                  </a:lnTo>
                  <a:close/>
                  <a:moveTo>
                    <a:pt x="289" y="318"/>
                  </a:moveTo>
                  <a:lnTo>
                    <a:pt x="289" y="318"/>
                  </a:lnTo>
                  <a:lnTo>
                    <a:pt x="275" y="304"/>
                  </a:lnTo>
                  <a:lnTo>
                    <a:pt x="258" y="292"/>
                  </a:lnTo>
                  <a:lnTo>
                    <a:pt x="243" y="281"/>
                  </a:lnTo>
                  <a:lnTo>
                    <a:pt x="223" y="270"/>
                  </a:lnTo>
                  <a:lnTo>
                    <a:pt x="223" y="273"/>
                  </a:lnTo>
                  <a:lnTo>
                    <a:pt x="221" y="276"/>
                  </a:lnTo>
                  <a:lnTo>
                    <a:pt x="255" y="298"/>
                  </a:lnTo>
                  <a:lnTo>
                    <a:pt x="272" y="308"/>
                  </a:lnTo>
                  <a:lnTo>
                    <a:pt x="289" y="318"/>
                  </a:lnTo>
                  <a:close/>
                  <a:moveTo>
                    <a:pt x="639" y="296"/>
                  </a:moveTo>
                  <a:lnTo>
                    <a:pt x="639" y="296"/>
                  </a:lnTo>
                  <a:lnTo>
                    <a:pt x="676" y="319"/>
                  </a:lnTo>
                  <a:lnTo>
                    <a:pt x="674" y="314"/>
                  </a:lnTo>
                  <a:lnTo>
                    <a:pt x="670" y="311"/>
                  </a:lnTo>
                  <a:lnTo>
                    <a:pt x="667" y="308"/>
                  </a:lnTo>
                  <a:lnTo>
                    <a:pt x="667" y="307"/>
                  </a:lnTo>
                  <a:lnTo>
                    <a:pt x="667" y="304"/>
                  </a:lnTo>
                  <a:lnTo>
                    <a:pt x="659" y="302"/>
                  </a:lnTo>
                  <a:lnTo>
                    <a:pt x="654" y="298"/>
                  </a:lnTo>
                  <a:lnTo>
                    <a:pt x="650" y="293"/>
                  </a:lnTo>
                  <a:lnTo>
                    <a:pt x="638" y="287"/>
                  </a:lnTo>
                  <a:lnTo>
                    <a:pt x="625" y="279"/>
                  </a:lnTo>
                  <a:lnTo>
                    <a:pt x="613" y="273"/>
                  </a:lnTo>
                  <a:lnTo>
                    <a:pt x="618" y="279"/>
                  </a:lnTo>
                  <a:lnTo>
                    <a:pt x="625" y="285"/>
                  </a:lnTo>
                  <a:lnTo>
                    <a:pt x="632" y="290"/>
                  </a:lnTo>
                  <a:lnTo>
                    <a:pt x="639" y="296"/>
                  </a:lnTo>
                  <a:close/>
                  <a:moveTo>
                    <a:pt x="185" y="285"/>
                  </a:moveTo>
                  <a:lnTo>
                    <a:pt x="185" y="285"/>
                  </a:lnTo>
                  <a:lnTo>
                    <a:pt x="188" y="285"/>
                  </a:lnTo>
                  <a:lnTo>
                    <a:pt x="191" y="284"/>
                  </a:lnTo>
                  <a:lnTo>
                    <a:pt x="192" y="281"/>
                  </a:lnTo>
                  <a:lnTo>
                    <a:pt x="192" y="278"/>
                  </a:lnTo>
                  <a:lnTo>
                    <a:pt x="191" y="276"/>
                  </a:lnTo>
                  <a:lnTo>
                    <a:pt x="189" y="276"/>
                  </a:lnTo>
                  <a:lnTo>
                    <a:pt x="188" y="281"/>
                  </a:lnTo>
                  <a:lnTo>
                    <a:pt x="185" y="285"/>
                  </a:lnTo>
                  <a:close/>
                  <a:moveTo>
                    <a:pt x="580" y="285"/>
                  </a:moveTo>
                  <a:lnTo>
                    <a:pt x="580" y="285"/>
                  </a:lnTo>
                  <a:lnTo>
                    <a:pt x="580" y="282"/>
                  </a:lnTo>
                  <a:lnTo>
                    <a:pt x="577" y="282"/>
                  </a:lnTo>
                  <a:lnTo>
                    <a:pt x="575" y="281"/>
                  </a:lnTo>
                  <a:lnTo>
                    <a:pt x="574" y="279"/>
                  </a:lnTo>
                  <a:lnTo>
                    <a:pt x="571" y="279"/>
                  </a:lnTo>
                  <a:lnTo>
                    <a:pt x="580" y="285"/>
                  </a:lnTo>
                  <a:close/>
                  <a:moveTo>
                    <a:pt x="308" y="316"/>
                  </a:moveTo>
                  <a:lnTo>
                    <a:pt x="308" y="316"/>
                  </a:lnTo>
                  <a:lnTo>
                    <a:pt x="298" y="305"/>
                  </a:lnTo>
                  <a:lnTo>
                    <a:pt x="285" y="296"/>
                  </a:lnTo>
                  <a:lnTo>
                    <a:pt x="261" y="281"/>
                  </a:lnTo>
                  <a:lnTo>
                    <a:pt x="260" y="281"/>
                  </a:lnTo>
                  <a:lnTo>
                    <a:pt x="264" y="287"/>
                  </a:lnTo>
                  <a:lnTo>
                    <a:pt x="270" y="292"/>
                  </a:lnTo>
                  <a:lnTo>
                    <a:pt x="282" y="301"/>
                  </a:lnTo>
                  <a:lnTo>
                    <a:pt x="308" y="316"/>
                  </a:lnTo>
                  <a:close/>
                  <a:moveTo>
                    <a:pt x="755" y="308"/>
                  </a:moveTo>
                  <a:lnTo>
                    <a:pt x="755" y="308"/>
                  </a:lnTo>
                  <a:lnTo>
                    <a:pt x="754" y="305"/>
                  </a:lnTo>
                  <a:lnTo>
                    <a:pt x="751" y="304"/>
                  </a:lnTo>
                  <a:lnTo>
                    <a:pt x="747" y="301"/>
                  </a:lnTo>
                  <a:lnTo>
                    <a:pt x="746" y="298"/>
                  </a:lnTo>
                  <a:lnTo>
                    <a:pt x="740" y="293"/>
                  </a:lnTo>
                  <a:lnTo>
                    <a:pt x="734" y="289"/>
                  </a:lnTo>
                  <a:lnTo>
                    <a:pt x="726" y="284"/>
                  </a:lnTo>
                  <a:lnTo>
                    <a:pt x="720" y="282"/>
                  </a:lnTo>
                  <a:lnTo>
                    <a:pt x="728" y="290"/>
                  </a:lnTo>
                  <a:lnTo>
                    <a:pt x="735" y="298"/>
                  </a:lnTo>
                  <a:lnTo>
                    <a:pt x="744" y="305"/>
                  </a:lnTo>
                  <a:lnTo>
                    <a:pt x="751" y="308"/>
                  </a:lnTo>
                  <a:lnTo>
                    <a:pt x="755" y="308"/>
                  </a:lnTo>
                  <a:close/>
                  <a:moveTo>
                    <a:pt x="333" y="289"/>
                  </a:moveTo>
                  <a:lnTo>
                    <a:pt x="333" y="289"/>
                  </a:lnTo>
                  <a:lnTo>
                    <a:pt x="330" y="287"/>
                  </a:lnTo>
                  <a:lnTo>
                    <a:pt x="328" y="285"/>
                  </a:lnTo>
                  <a:lnTo>
                    <a:pt x="325" y="284"/>
                  </a:lnTo>
                  <a:lnTo>
                    <a:pt x="322" y="284"/>
                  </a:lnTo>
                  <a:lnTo>
                    <a:pt x="325" y="285"/>
                  </a:lnTo>
                  <a:lnTo>
                    <a:pt x="328" y="287"/>
                  </a:lnTo>
                  <a:lnTo>
                    <a:pt x="330" y="289"/>
                  </a:lnTo>
                  <a:lnTo>
                    <a:pt x="333" y="289"/>
                  </a:lnTo>
                  <a:close/>
                  <a:moveTo>
                    <a:pt x="278" y="325"/>
                  </a:moveTo>
                  <a:lnTo>
                    <a:pt x="278" y="325"/>
                  </a:lnTo>
                  <a:lnTo>
                    <a:pt x="278" y="324"/>
                  </a:lnTo>
                  <a:lnTo>
                    <a:pt x="278" y="322"/>
                  </a:lnTo>
                  <a:lnTo>
                    <a:pt x="282" y="321"/>
                  </a:lnTo>
                  <a:lnTo>
                    <a:pt x="249" y="302"/>
                  </a:lnTo>
                  <a:lnTo>
                    <a:pt x="234" y="293"/>
                  </a:lnTo>
                  <a:lnTo>
                    <a:pt x="218" y="284"/>
                  </a:lnTo>
                  <a:lnTo>
                    <a:pt x="217" y="284"/>
                  </a:lnTo>
                  <a:lnTo>
                    <a:pt x="231" y="296"/>
                  </a:lnTo>
                  <a:lnTo>
                    <a:pt x="246" y="307"/>
                  </a:lnTo>
                  <a:lnTo>
                    <a:pt x="261" y="316"/>
                  </a:lnTo>
                  <a:lnTo>
                    <a:pt x="278" y="325"/>
                  </a:lnTo>
                  <a:close/>
                  <a:moveTo>
                    <a:pt x="430" y="313"/>
                  </a:moveTo>
                  <a:lnTo>
                    <a:pt x="430" y="313"/>
                  </a:lnTo>
                  <a:lnTo>
                    <a:pt x="418" y="304"/>
                  </a:lnTo>
                  <a:lnTo>
                    <a:pt x="414" y="298"/>
                  </a:lnTo>
                  <a:lnTo>
                    <a:pt x="411" y="295"/>
                  </a:lnTo>
                  <a:lnTo>
                    <a:pt x="409" y="295"/>
                  </a:lnTo>
                  <a:lnTo>
                    <a:pt x="401" y="289"/>
                  </a:lnTo>
                  <a:lnTo>
                    <a:pt x="397" y="285"/>
                  </a:lnTo>
                  <a:lnTo>
                    <a:pt x="392" y="285"/>
                  </a:lnTo>
                  <a:lnTo>
                    <a:pt x="411" y="299"/>
                  </a:lnTo>
                  <a:lnTo>
                    <a:pt x="421" y="307"/>
                  </a:lnTo>
                  <a:lnTo>
                    <a:pt x="430" y="313"/>
                  </a:lnTo>
                  <a:close/>
                  <a:moveTo>
                    <a:pt x="200" y="287"/>
                  </a:moveTo>
                  <a:lnTo>
                    <a:pt x="200" y="287"/>
                  </a:lnTo>
                  <a:lnTo>
                    <a:pt x="200" y="289"/>
                  </a:lnTo>
                  <a:lnTo>
                    <a:pt x="203" y="290"/>
                  </a:lnTo>
                  <a:lnTo>
                    <a:pt x="208" y="292"/>
                  </a:lnTo>
                  <a:lnTo>
                    <a:pt x="205" y="287"/>
                  </a:lnTo>
                  <a:lnTo>
                    <a:pt x="202" y="287"/>
                  </a:lnTo>
                  <a:lnTo>
                    <a:pt x="200" y="287"/>
                  </a:lnTo>
                  <a:close/>
                  <a:moveTo>
                    <a:pt x="624" y="328"/>
                  </a:moveTo>
                  <a:lnTo>
                    <a:pt x="624" y="328"/>
                  </a:lnTo>
                  <a:lnTo>
                    <a:pt x="610" y="314"/>
                  </a:lnTo>
                  <a:lnTo>
                    <a:pt x="597" y="302"/>
                  </a:lnTo>
                  <a:lnTo>
                    <a:pt x="592" y="301"/>
                  </a:lnTo>
                  <a:lnTo>
                    <a:pt x="587" y="298"/>
                  </a:lnTo>
                  <a:lnTo>
                    <a:pt x="583" y="295"/>
                  </a:lnTo>
                  <a:lnTo>
                    <a:pt x="577" y="293"/>
                  </a:lnTo>
                  <a:lnTo>
                    <a:pt x="575" y="292"/>
                  </a:lnTo>
                  <a:lnTo>
                    <a:pt x="571" y="289"/>
                  </a:lnTo>
                  <a:lnTo>
                    <a:pt x="568" y="289"/>
                  </a:lnTo>
                  <a:lnTo>
                    <a:pt x="595" y="308"/>
                  </a:lnTo>
                  <a:lnTo>
                    <a:pt x="624" y="328"/>
                  </a:lnTo>
                  <a:close/>
                  <a:moveTo>
                    <a:pt x="589" y="295"/>
                  </a:moveTo>
                  <a:lnTo>
                    <a:pt x="589" y="295"/>
                  </a:lnTo>
                  <a:lnTo>
                    <a:pt x="590" y="293"/>
                  </a:lnTo>
                  <a:lnTo>
                    <a:pt x="589" y="292"/>
                  </a:lnTo>
                  <a:lnTo>
                    <a:pt x="587" y="290"/>
                  </a:lnTo>
                  <a:lnTo>
                    <a:pt x="589" y="290"/>
                  </a:lnTo>
                  <a:lnTo>
                    <a:pt x="586" y="289"/>
                  </a:lnTo>
                  <a:lnTo>
                    <a:pt x="587" y="292"/>
                  </a:lnTo>
                  <a:lnTo>
                    <a:pt x="589" y="295"/>
                  </a:lnTo>
                  <a:close/>
                  <a:moveTo>
                    <a:pt x="345" y="305"/>
                  </a:moveTo>
                  <a:lnTo>
                    <a:pt x="345" y="305"/>
                  </a:lnTo>
                  <a:lnTo>
                    <a:pt x="343" y="304"/>
                  </a:lnTo>
                  <a:lnTo>
                    <a:pt x="340" y="301"/>
                  </a:lnTo>
                  <a:lnTo>
                    <a:pt x="336" y="298"/>
                  </a:lnTo>
                  <a:lnTo>
                    <a:pt x="333" y="295"/>
                  </a:lnTo>
                  <a:lnTo>
                    <a:pt x="328" y="293"/>
                  </a:lnTo>
                  <a:lnTo>
                    <a:pt x="325" y="292"/>
                  </a:lnTo>
                  <a:lnTo>
                    <a:pt x="321" y="290"/>
                  </a:lnTo>
                  <a:lnTo>
                    <a:pt x="318" y="292"/>
                  </a:lnTo>
                  <a:lnTo>
                    <a:pt x="331" y="298"/>
                  </a:lnTo>
                  <a:lnTo>
                    <a:pt x="345" y="305"/>
                  </a:lnTo>
                  <a:close/>
                  <a:moveTo>
                    <a:pt x="171" y="314"/>
                  </a:moveTo>
                  <a:lnTo>
                    <a:pt x="171" y="314"/>
                  </a:lnTo>
                  <a:lnTo>
                    <a:pt x="177" y="314"/>
                  </a:lnTo>
                  <a:lnTo>
                    <a:pt x="179" y="305"/>
                  </a:lnTo>
                  <a:lnTo>
                    <a:pt x="185" y="296"/>
                  </a:lnTo>
                  <a:lnTo>
                    <a:pt x="183" y="295"/>
                  </a:lnTo>
                  <a:lnTo>
                    <a:pt x="182" y="293"/>
                  </a:lnTo>
                  <a:lnTo>
                    <a:pt x="180" y="293"/>
                  </a:lnTo>
                  <a:lnTo>
                    <a:pt x="176" y="304"/>
                  </a:lnTo>
                  <a:lnTo>
                    <a:pt x="171" y="314"/>
                  </a:lnTo>
                  <a:close/>
                  <a:moveTo>
                    <a:pt x="595" y="298"/>
                  </a:moveTo>
                  <a:lnTo>
                    <a:pt x="595" y="298"/>
                  </a:lnTo>
                  <a:lnTo>
                    <a:pt x="595" y="296"/>
                  </a:lnTo>
                  <a:lnTo>
                    <a:pt x="595" y="295"/>
                  </a:lnTo>
                  <a:lnTo>
                    <a:pt x="590" y="295"/>
                  </a:lnTo>
                  <a:lnTo>
                    <a:pt x="593" y="296"/>
                  </a:lnTo>
                  <a:lnTo>
                    <a:pt x="595" y="298"/>
                  </a:lnTo>
                  <a:close/>
                  <a:moveTo>
                    <a:pt x="221" y="307"/>
                  </a:moveTo>
                  <a:lnTo>
                    <a:pt x="221" y="307"/>
                  </a:lnTo>
                  <a:lnTo>
                    <a:pt x="211" y="299"/>
                  </a:lnTo>
                  <a:lnTo>
                    <a:pt x="203" y="296"/>
                  </a:lnTo>
                  <a:lnTo>
                    <a:pt x="194" y="295"/>
                  </a:lnTo>
                  <a:lnTo>
                    <a:pt x="194" y="298"/>
                  </a:lnTo>
                  <a:lnTo>
                    <a:pt x="192" y="299"/>
                  </a:lnTo>
                  <a:lnTo>
                    <a:pt x="205" y="307"/>
                  </a:lnTo>
                  <a:lnTo>
                    <a:pt x="215" y="314"/>
                  </a:lnTo>
                  <a:lnTo>
                    <a:pt x="238" y="327"/>
                  </a:lnTo>
                  <a:lnTo>
                    <a:pt x="273" y="348"/>
                  </a:lnTo>
                  <a:lnTo>
                    <a:pt x="278" y="351"/>
                  </a:lnTo>
                  <a:lnTo>
                    <a:pt x="281" y="353"/>
                  </a:lnTo>
                  <a:lnTo>
                    <a:pt x="285" y="353"/>
                  </a:lnTo>
                  <a:lnTo>
                    <a:pt x="272" y="342"/>
                  </a:lnTo>
                  <a:lnTo>
                    <a:pt x="255" y="330"/>
                  </a:lnTo>
                  <a:lnTo>
                    <a:pt x="221" y="307"/>
                  </a:lnTo>
                  <a:close/>
                  <a:moveTo>
                    <a:pt x="465" y="301"/>
                  </a:moveTo>
                  <a:lnTo>
                    <a:pt x="465" y="301"/>
                  </a:lnTo>
                  <a:lnTo>
                    <a:pt x="465" y="299"/>
                  </a:lnTo>
                  <a:lnTo>
                    <a:pt x="464" y="298"/>
                  </a:lnTo>
                  <a:lnTo>
                    <a:pt x="461" y="296"/>
                  </a:lnTo>
                  <a:lnTo>
                    <a:pt x="459" y="296"/>
                  </a:lnTo>
                  <a:lnTo>
                    <a:pt x="465" y="301"/>
                  </a:lnTo>
                  <a:close/>
                  <a:moveTo>
                    <a:pt x="351" y="304"/>
                  </a:moveTo>
                  <a:lnTo>
                    <a:pt x="351" y="304"/>
                  </a:lnTo>
                  <a:lnTo>
                    <a:pt x="351" y="302"/>
                  </a:lnTo>
                  <a:lnTo>
                    <a:pt x="348" y="301"/>
                  </a:lnTo>
                  <a:lnTo>
                    <a:pt x="345" y="298"/>
                  </a:lnTo>
                  <a:lnTo>
                    <a:pt x="345" y="301"/>
                  </a:lnTo>
                  <a:lnTo>
                    <a:pt x="346" y="302"/>
                  </a:lnTo>
                  <a:lnTo>
                    <a:pt x="351" y="304"/>
                  </a:lnTo>
                  <a:close/>
                  <a:moveTo>
                    <a:pt x="529" y="330"/>
                  </a:moveTo>
                  <a:lnTo>
                    <a:pt x="529" y="330"/>
                  </a:lnTo>
                  <a:lnTo>
                    <a:pt x="517" y="322"/>
                  </a:lnTo>
                  <a:lnTo>
                    <a:pt x="505" y="313"/>
                  </a:lnTo>
                  <a:lnTo>
                    <a:pt x="494" y="305"/>
                  </a:lnTo>
                  <a:lnTo>
                    <a:pt x="482" y="298"/>
                  </a:lnTo>
                  <a:lnTo>
                    <a:pt x="491" y="308"/>
                  </a:lnTo>
                  <a:lnTo>
                    <a:pt x="504" y="316"/>
                  </a:lnTo>
                  <a:lnTo>
                    <a:pt x="516" y="324"/>
                  </a:lnTo>
                  <a:lnTo>
                    <a:pt x="529" y="330"/>
                  </a:lnTo>
                  <a:close/>
                  <a:moveTo>
                    <a:pt x="508" y="333"/>
                  </a:moveTo>
                  <a:lnTo>
                    <a:pt x="508" y="333"/>
                  </a:lnTo>
                  <a:lnTo>
                    <a:pt x="488" y="314"/>
                  </a:lnTo>
                  <a:lnTo>
                    <a:pt x="478" y="307"/>
                  </a:lnTo>
                  <a:lnTo>
                    <a:pt x="467" y="299"/>
                  </a:lnTo>
                  <a:lnTo>
                    <a:pt x="470" y="305"/>
                  </a:lnTo>
                  <a:lnTo>
                    <a:pt x="475" y="310"/>
                  </a:lnTo>
                  <a:lnTo>
                    <a:pt x="485" y="319"/>
                  </a:lnTo>
                  <a:lnTo>
                    <a:pt x="497" y="327"/>
                  </a:lnTo>
                  <a:lnTo>
                    <a:pt x="508" y="333"/>
                  </a:lnTo>
                  <a:close/>
                  <a:moveTo>
                    <a:pt x="424" y="301"/>
                  </a:moveTo>
                  <a:lnTo>
                    <a:pt x="424" y="301"/>
                  </a:lnTo>
                  <a:lnTo>
                    <a:pt x="436" y="313"/>
                  </a:lnTo>
                  <a:lnTo>
                    <a:pt x="447" y="325"/>
                  </a:lnTo>
                  <a:lnTo>
                    <a:pt x="465" y="336"/>
                  </a:lnTo>
                  <a:lnTo>
                    <a:pt x="484" y="346"/>
                  </a:lnTo>
                  <a:lnTo>
                    <a:pt x="484" y="345"/>
                  </a:lnTo>
                  <a:lnTo>
                    <a:pt x="485" y="343"/>
                  </a:lnTo>
                  <a:lnTo>
                    <a:pt x="488" y="343"/>
                  </a:lnTo>
                  <a:lnTo>
                    <a:pt x="482" y="337"/>
                  </a:lnTo>
                  <a:lnTo>
                    <a:pt x="475" y="331"/>
                  </a:lnTo>
                  <a:lnTo>
                    <a:pt x="458" y="321"/>
                  </a:lnTo>
                  <a:lnTo>
                    <a:pt x="424" y="301"/>
                  </a:lnTo>
                  <a:close/>
                  <a:moveTo>
                    <a:pt x="452" y="307"/>
                  </a:moveTo>
                  <a:lnTo>
                    <a:pt x="452" y="307"/>
                  </a:lnTo>
                  <a:lnTo>
                    <a:pt x="450" y="307"/>
                  </a:lnTo>
                  <a:lnTo>
                    <a:pt x="450" y="305"/>
                  </a:lnTo>
                  <a:lnTo>
                    <a:pt x="450" y="304"/>
                  </a:lnTo>
                  <a:lnTo>
                    <a:pt x="447" y="304"/>
                  </a:lnTo>
                  <a:lnTo>
                    <a:pt x="449" y="307"/>
                  </a:lnTo>
                  <a:lnTo>
                    <a:pt x="450" y="307"/>
                  </a:lnTo>
                  <a:lnTo>
                    <a:pt x="452" y="307"/>
                  </a:lnTo>
                  <a:close/>
                  <a:moveTo>
                    <a:pt x="180" y="316"/>
                  </a:moveTo>
                  <a:lnTo>
                    <a:pt x="180" y="316"/>
                  </a:lnTo>
                  <a:lnTo>
                    <a:pt x="185" y="318"/>
                  </a:lnTo>
                  <a:lnTo>
                    <a:pt x="191" y="321"/>
                  </a:lnTo>
                  <a:lnTo>
                    <a:pt x="196" y="324"/>
                  </a:lnTo>
                  <a:lnTo>
                    <a:pt x="202" y="327"/>
                  </a:lnTo>
                  <a:lnTo>
                    <a:pt x="203" y="324"/>
                  </a:lnTo>
                  <a:lnTo>
                    <a:pt x="206" y="324"/>
                  </a:lnTo>
                  <a:lnTo>
                    <a:pt x="209" y="325"/>
                  </a:lnTo>
                  <a:lnTo>
                    <a:pt x="211" y="327"/>
                  </a:lnTo>
                  <a:lnTo>
                    <a:pt x="214" y="330"/>
                  </a:lnTo>
                  <a:lnTo>
                    <a:pt x="217" y="330"/>
                  </a:lnTo>
                  <a:lnTo>
                    <a:pt x="203" y="318"/>
                  </a:lnTo>
                  <a:lnTo>
                    <a:pt x="189" y="304"/>
                  </a:lnTo>
                  <a:lnTo>
                    <a:pt x="185" y="310"/>
                  </a:lnTo>
                  <a:lnTo>
                    <a:pt x="180" y="316"/>
                  </a:lnTo>
                  <a:close/>
                  <a:moveTo>
                    <a:pt x="647" y="313"/>
                  </a:moveTo>
                  <a:lnTo>
                    <a:pt x="647" y="313"/>
                  </a:lnTo>
                  <a:lnTo>
                    <a:pt x="644" y="310"/>
                  </a:lnTo>
                  <a:lnTo>
                    <a:pt x="642" y="308"/>
                  </a:lnTo>
                  <a:lnTo>
                    <a:pt x="641" y="308"/>
                  </a:lnTo>
                  <a:lnTo>
                    <a:pt x="644" y="311"/>
                  </a:lnTo>
                  <a:lnTo>
                    <a:pt x="647" y="313"/>
                  </a:lnTo>
                  <a:close/>
                  <a:moveTo>
                    <a:pt x="318" y="316"/>
                  </a:moveTo>
                  <a:lnTo>
                    <a:pt x="318" y="316"/>
                  </a:lnTo>
                  <a:lnTo>
                    <a:pt x="339" y="333"/>
                  </a:lnTo>
                  <a:lnTo>
                    <a:pt x="351" y="339"/>
                  </a:lnTo>
                  <a:lnTo>
                    <a:pt x="363" y="345"/>
                  </a:lnTo>
                  <a:lnTo>
                    <a:pt x="366" y="348"/>
                  </a:lnTo>
                  <a:lnTo>
                    <a:pt x="371" y="351"/>
                  </a:lnTo>
                  <a:lnTo>
                    <a:pt x="380" y="356"/>
                  </a:lnTo>
                  <a:lnTo>
                    <a:pt x="374" y="348"/>
                  </a:lnTo>
                  <a:lnTo>
                    <a:pt x="366" y="340"/>
                  </a:lnTo>
                  <a:lnTo>
                    <a:pt x="359" y="334"/>
                  </a:lnTo>
                  <a:lnTo>
                    <a:pt x="350" y="330"/>
                  </a:lnTo>
                  <a:lnTo>
                    <a:pt x="331" y="319"/>
                  </a:lnTo>
                  <a:lnTo>
                    <a:pt x="313" y="308"/>
                  </a:lnTo>
                  <a:lnTo>
                    <a:pt x="313" y="311"/>
                  </a:lnTo>
                  <a:lnTo>
                    <a:pt x="314" y="313"/>
                  </a:lnTo>
                  <a:lnTo>
                    <a:pt x="318" y="316"/>
                  </a:lnTo>
                  <a:close/>
                  <a:moveTo>
                    <a:pt x="499" y="340"/>
                  </a:moveTo>
                  <a:lnTo>
                    <a:pt x="499" y="340"/>
                  </a:lnTo>
                  <a:lnTo>
                    <a:pt x="494" y="337"/>
                  </a:lnTo>
                  <a:lnTo>
                    <a:pt x="490" y="333"/>
                  </a:lnTo>
                  <a:lnTo>
                    <a:pt x="485" y="328"/>
                  </a:lnTo>
                  <a:lnTo>
                    <a:pt x="485" y="325"/>
                  </a:lnTo>
                  <a:lnTo>
                    <a:pt x="485" y="322"/>
                  </a:lnTo>
                  <a:lnTo>
                    <a:pt x="479" y="318"/>
                  </a:lnTo>
                  <a:lnTo>
                    <a:pt x="472" y="316"/>
                  </a:lnTo>
                  <a:lnTo>
                    <a:pt x="462" y="313"/>
                  </a:lnTo>
                  <a:lnTo>
                    <a:pt x="455" y="310"/>
                  </a:lnTo>
                  <a:lnTo>
                    <a:pt x="464" y="319"/>
                  </a:lnTo>
                  <a:lnTo>
                    <a:pt x="476" y="327"/>
                  </a:lnTo>
                  <a:lnTo>
                    <a:pt x="499" y="340"/>
                  </a:lnTo>
                  <a:close/>
                  <a:moveTo>
                    <a:pt x="345" y="346"/>
                  </a:moveTo>
                  <a:lnTo>
                    <a:pt x="345" y="346"/>
                  </a:lnTo>
                  <a:lnTo>
                    <a:pt x="333" y="337"/>
                  </a:lnTo>
                  <a:lnTo>
                    <a:pt x="319" y="328"/>
                  </a:lnTo>
                  <a:lnTo>
                    <a:pt x="292" y="311"/>
                  </a:lnTo>
                  <a:lnTo>
                    <a:pt x="302" y="322"/>
                  </a:lnTo>
                  <a:lnTo>
                    <a:pt x="314" y="333"/>
                  </a:lnTo>
                  <a:lnTo>
                    <a:pt x="328" y="340"/>
                  </a:lnTo>
                  <a:lnTo>
                    <a:pt x="337" y="345"/>
                  </a:lnTo>
                  <a:lnTo>
                    <a:pt x="345" y="346"/>
                  </a:lnTo>
                  <a:close/>
                  <a:moveTo>
                    <a:pt x="667" y="327"/>
                  </a:moveTo>
                  <a:lnTo>
                    <a:pt x="667" y="327"/>
                  </a:lnTo>
                  <a:lnTo>
                    <a:pt x="658" y="319"/>
                  </a:lnTo>
                  <a:lnTo>
                    <a:pt x="653" y="316"/>
                  </a:lnTo>
                  <a:lnTo>
                    <a:pt x="647" y="313"/>
                  </a:lnTo>
                  <a:lnTo>
                    <a:pt x="658" y="321"/>
                  </a:lnTo>
                  <a:lnTo>
                    <a:pt x="662" y="324"/>
                  </a:lnTo>
                  <a:lnTo>
                    <a:pt x="667" y="327"/>
                  </a:lnTo>
                  <a:close/>
                  <a:moveTo>
                    <a:pt x="395" y="316"/>
                  </a:moveTo>
                  <a:lnTo>
                    <a:pt x="395" y="316"/>
                  </a:lnTo>
                  <a:lnTo>
                    <a:pt x="391" y="314"/>
                  </a:lnTo>
                  <a:lnTo>
                    <a:pt x="389" y="314"/>
                  </a:lnTo>
                  <a:lnTo>
                    <a:pt x="391" y="314"/>
                  </a:lnTo>
                  <a:lnTo>
                    <a:pt x="392" y="316"/>
                  </a:lnTo>
                  <a:lnTo>
                    <a:pt x="394" y="318"/>
                  </a:lnTo>
                  <a:lnTo>
                    <a:pt x="395" y="316"/>
                  </a:lnTo>
                  <a:close/>
                  <a:moveTo>
                    <a:pt x="743" y="331"/>
                  </a:moveTo>
                  <a:lnTo>
                    <a:pt x="743" y="331"/>
                  </a:lnTo>
                  <a:lnTo>
                    <a:pt x="740" y="327"/>
                  </a:lnTo>
                  <a:lnTo>
                    <a:pt x="734" y="322"/>
                  </a:lnTo>
                  <a:lnTo>
                    <a:pt x="725" y="314"/>
                  </a:lnTo>
                  <a:lnTo>
                    <a:pt x="734" y="324"/>
                  </a:lnTo>
                  <a:lnTo>
                    <a:pt x="743" y="331"/>
                  </a:lnTo>
                  <a:close/>
                  <a:moveTo>
                    <a:pt x="670" y="357"/>
                  </a:moveTo>
                  <a:lnTo>
                    <a:pt x="670" y="357"/>
                  </a:lnTo>
                  <a:lnTo>
                    <a:pt x="667" y="356"/>
                  </a:lnTo>
                  <a:lnTo>
                    <a:pt x="665" y="353"/>
                  </a:lnTo>
                  <a:lnTo>
                    <a:pt x="653" y="343"/>
                  </a:lnTo>
                  <a:lnTo>
                    <a:pt x="642" y="334"/>
                  </a:lnTo>
                  <a:lnTo>
                    <a:pt x="632" y="325"/>
                  </a:lnTo>
                  <a:lnTo>
                    <a:pt x="619" y="318"/>
                  </a:lnTo>
                  <a:lnTo>
                    <a:pt x="630" y="328"/>
                  </a:lnTo>
                  <a:lnTo>
                    <a:pt x="642" y="339"/>
                  </a:lnTo>
                  <a:lnTo>
                    <a:pt x="656" y="350"/>
                  </a:lnTo>
                  <a:lnTo>
                    <a:pt x="670" y="357"/>
                  </a:lnTo>
                  <a:close/>
                  <a:moveTo>
                    <a:pt x="360" y="321"/>
                  </a:moveTo>
                  <a:lnTo>
                    <a:pt x="360" y="321"/>
                  </a:lnTo>
                  <a:lnTo>
                    <a:pt x="365" y="325"/>
                  </a:lnTo>
                  <a:lnTo>
                    <a:pt x="371" y="330"/>
                  </a:lnTo>
                  <a:lnTo>
                    <a:pt x="383" y="336"/>
                  </a:lnTo>
                  <a:lnTo>
                    <a:pt x="378" y="331"/>
                  </a:lnTo>
                  <a:lnTo>
                    <a:pt x="372" y="327"/>
                  </a:lnTo>
                  <a:lnTo>
                    <a:pt x="366" y="322"/>
                  </a:lnTo>
                  <a:lnTo>
                    <a:pt x="360" y="321"/>
                  </a:lnTo>
                  <a:close/>
                  <a:moveTo>
                    <a:pt x="743" y="357"/>
                  </a:moveTo>
                  <a:lnTo>
                    <a:pt x="743" y="357"/>
                  </a:lnTo>
                  <a:lnTo>
                    <a:pt x="719" y="336"/>
                  </a:lnTo>
                  <a:lnTo>
                    <a:pt x="705" y="327"/>
                  </a:lnTo>
                  <a:lnTo>
                    <a:pt x="690" y="321"/>
                  </a:lnTo>
                  <a:lnTo>
                    <a:pt x="700" y="331"/>
                  </a:lnTo>
                  <a:lnTo>
                    <a:pt x="714" y="342"/>
                  </a:lnTo>
                  <a:lnTo>
                    <a:pt x="728" y="350"/>
                  </a:lnTo>
                  <a:lnTo>
                    <a:pt x="743" y="357"/>
                  </a:lnTo>
                  <a:close/>
                  <a:moveTo>
                    <a:pt x="726" y="324"/>
                  </a:moveTo>
                  <a:lnTo>
                    <a:pt x="726" y="324"/>
                  </a:lnTo>
                  <a:lnTo>
                    <a:pt x="723" y="321"/>
                  </a:lnTo>
                  <a:lnTo>
                    <a:pt x="725" y="322"/>
                  </a:lnTo>
                  <a:lnTo>
                    <a:pt x="726" y="324"/>
                  </a:lnTo>
                  <a:close/>
                  <a:moveTo>
                    <a:pt x="263" y="380"/>
                  </a:moveTo>
                  <a:lnTo>
                    <a:pt x="263" y="380"/>
                  </a:lnTo>
                  <a:lnTo>
                    <a:pt x="263" y="377"/>
                  </a:lnTo>
                  <a:lnTo>
                    <a:pt x="263" y="374"/>
                  </a:lnTo>
                  <a:lnTo>
                    <a:pt x="232" y="351"/>
                  </a:lnTo>
                  <a:lnTo>
                    <a:pt x="200" y="330"/>
                  </a:lnTo>
                  <a:lnTo>
                    <a:pt x="194" y="328"/>
                  </a:lnTo>
                  <a:lnTo>
                    <a:pt x="188" y="325"/>
                  </a:lnTo>
                  <a:lnTo>
                    <a:pt x="182" y="324"/>
                  </a:lnTo>
                  <a:lnTo>
                    <a:pt x="176" y="324"/>
                  </a:lnTo>
                  <a:lnTo>
                    <a:pt x="183" y="334"/>
                  </a:lnTo>
                  <a:lnTo>
                    <a:pt x="191" y="343"/>
                  </a:lnTo>
                  <a:lnTo>
                    <a:pt x="202" y="351"/>
                  </a:lnTo>
                  <a:lnTo>
                    <a:pt x="214" y="357"/>
                  </a:lnTo>
                  <a:lnTo>
                    <a:pt x="238" y="369"/>
                  </a:lnTo>
                  <a:lnTo>
                    <a:pt x="263" y="380"/>
                  </a:lnTo>
                  <a:close/>
                  <a:moveTo>
                    <a:pt x="467" y="345"/>
                  </a:moveTo>
                  <a:lnTo>
                    <a:pt x="467" y="345"/>
                  </a:lnTo>
                  <a:lnTo>
                    <a:pt x="464" y="343"/>
                  </a:lnTo>
                  <a:lnTo>
                    <a:pt x="462" y="343"/>
                  </a:lnTo>
                  <a:lnTo>
                    <a:pt x="459" y="337"/>
                  </a:lnTo>
                  <a:lnTo>
                    <a:pt x="452" y="334"/>
                  </a:lnTo>
                  <a:lnTo>
                    <a:pt x="444" y="328"/>
                  </a:lnTo>
                  <a:lnTo>
                    <a:pt x="435" y="325"/>
                  </a:lnTo>
                  <a:lnTo>
                    <a:pt x="432" y="325"/>
                  </a:lnTo>
                  <a:lnTo>
                    <a:pt x="427" y="328"/>
                  </a:lnTo>
                  <a:lnTo>
                    <a:pt x="423" y="327"/>
                  </a:lnTo>
                  <a:lnTo>
                    <a:pt x="421" y="327"/>
                  </a:lnTo>
                  <a:lnTo>
                    <a:pt x="420" y="327"/>
                  </a:lnTo>
                  <a:lnTo>
                    <a:pt x="468" y="357"/>
                  </a:lnTo>
                  <a:lnTo>
                    <a:pt x="470" y="357"/>
                  </a:lnTo>
                  <a:lnTo>
                    <a:pt x="472" y="356"/>
                  </a:lnTo>
                  <a:lnTo>
                    <a:pt x="475" y="356"/>
                  </a:lnTo>
                  <a:lnTo>
                    <a:pt x="490" y="365"/>
                  </a:lnTo>
                  <a:lnTo>
                    <a:pt x="497" y="371"/>
                  </a:lnTo>
                  <a:lnTo>
                    <a:pt x="505" y="375"/>
                  </a:lnTo>
                  <a:lnTo>
                    <a:pt x="513" y="383"/>
                  </a:lnTo>
                  <a:lnTo>
                    <a:pt x="522" y="391"/>
                  </a:lnTo>
                  <a:lnTo>
                    <a:pt x="531" y="398"/>
                  </a:lnTo>
                  <a:lnTo>
                    <a:pt x="537" y="400"/>
                  </a:lnTo>
                  <a:lnTo>
                    <a:pt x="542" y="401"/>
                  </a:lnTo>
                  <a:lnTo>
                    <a:pt x="514" y="375"/>
                  </a:lnTo>
                  <a:lnTo>
                    <a:pt x="507" y="374"/>
                  </a:lnTo>
                  <a:lnTo>
                    <a:pt x="505" y="372"/>
                  </a:lnTo>
                  <a:lnTo>
                    <a:pt x="504" y="369"/>
                  </a:lnTo>
                  <a:lnTo>
                    <a:pt x="502" y="371"/>
                  </a:lnTo>
                  <a:lnTo>
                    <a:pt x="500" y="369"/>
                  </a:lnTo>
                  <a:lnTo>
                    <a:pt x="499" y="368"/>
                  </a:lnTo>
                  <a:lnTo>
                    <a:pt x="496" y="368"/>
                  </a:lnTo>
                  <a:lnTo>
                    <a:pt x="496" y="366"/>
                  </a:lnTo>
                  <a:lnTo>
                    <a:pt x="496" y="365"/>
                  </a:lnTo>
                  <a:lnTo>
                    <a:pt x="491" y="365"/>
                  </a:lnTo>
                  <a:lnTo>
                    <a:pt x="487" y="363"/>
                  </a:lnTo>
                  <a:lnTo>
                    <a:pt x="485" y="359"/>
                  </a:lnTo>
                  <a:lnTo>
                    <a:pt x="482" y="357"/>
                  </a:lnTo>
                  <a:lnTo>
                    <a:pt x="479" y="356"/>
                  </a:lnTo>
                  <a:lnTo>
                    <a:pt x="478" y="354"/>
                  </a:lnTo>
                  <a:lnTo>
                    <a:pt x="478" y="353"/>
                  </a:lnTo>
                  <a:lnTo>
                    <a:pt x="472" y="350"/>
                  </a:lnTo>
                  <a:lnTo>
                    <a:pt x="468" y="348"/>
                  </a:lnTo>
                  <a:lnTo>
                    <a:pt x="467" y="345"/>
                  </a:lnTo>
                  <a:close/>
                  <a:moveTo>
                    <a:pt x="700" y="339"/>
                  </a:moveTo>
                  <a:lnTo>
                    <a:pt x="700" y="339"/>
                  </a:lnTo>
                  <a:lnTo>
                    <a:pt x="696" y="336"/>
                  </a:lnTo>
                  <a:lnTo>
                    <a:pt x="691" y="333"/>
                  </a:lnTo>
                  <a:lnTo>
                    <a:pt x="686" y="330"/>
                  </a:lnTo>
                  <a:lnTo>
                    <a:pt x="685" y="328"/>
                  </a:lnTo>
                  <a:lnTo>
                    <a:pt x="686" y="328"/>
                  </a:lnTo>
                  <a:lnTo>
                    <a:pt x="682" y="327"/>
                  </a:lnTo>
                  <a:lnTo>
                    <a:pt x="680" y="325"/>
                  </a:lnTo>
                  <a:lnTo>
                    <a:pt x="680" y="327"/>
                  </a:lnTo>
                  <a:lnTo>
                    <a:pt x="685" y="330"/>
                  </a:lnTo>
                  <a:lnTo>
                    <a:pt x="690" y="334"/>
                  </a:lnTo>
                  <a:lnTo>
                    <a:pt x="694" y="337"/>
                  </a:lnTo>
                  <a:lnTo>
                    <a:pt x="700" y="339"/>
                  </a:lnTo>
                  <a:close/>
                  <a:moveTo>
                    <a:pt x="429" y="336"/>
                  </a:moveTo>
                  <a:lnTo>
                    <a:pt x="429" y="336"/>
                  </a:lnTo>
                  <a:lnTo>
                    <a:pt x="420" y="331"/>
                  </a:lnTo>
                  <a:lnTo>
                    <a:pt x="415" y="328"/>
                  </a:lnTo>
                  <a:lnTo>
                    <a:pt x="411" y="328"/>
                  </a:lnTo>
                  <a:lnTo>
                    <a:pt x="420" y="333"/>
                  </a:lnTo>
                  <a:lnTo>
                    <a:pt x="424" y="336"/>
                  </a:lnTo>
                  <a:lnTo>
                    <a:pt x="429" y="336"/>
                  </a:lnTo>
                  <a:close/>
                  <a:moveTo>
                    <a:pt x="429" y="354"/>
                  </a:moveTo>
                  <a:lnTo>
                    <a:pt x="429" y="354"/>
                  </a:lnTo>
                  <a:lnTo>
                    <a:pt x="465" y="377"/>
                  </a:lnTo>
                  <a:lnTo>
                    <a:pt x="500" y="398"/>
                  </a:lnTo>
                  <a:lnTo>
                    <a:pt x="500" y="395"/>
                  </a:lnTo>
                  <a:lnTo>
                    <a:pt x="499" y="394"/>
                  </a:lnTo>
                  <a:lnTo>
                    <a:pt x="502" y="392"/>
                  </a:lnTo>
                  <a:lnTo>
                    <a:pt x="505" y="391"/>
                  </a:lnTo>
                  <a:lnTo>
                    <a:pt x="475" y="371"/>
                  </a:lnTo>
                  <a:lnTo>
                    <a:pt x="443" y="354"/>
                  </a:lnTo>
                  <a:lnTo>
                    <a:pt x="443" y="353"/>
                  </a:lnTo>
                  <a:lnTo>
                    <a:pt x="443" y="351"/>
                  </a:lnTo>
                  <a:lnTo>
                    <a:pt x="436" y="350"/>
                  </a:lnTo>
                  <a:lnTo>
                    <a:pt x="433" y="348"/>
                  </a:lnTo>
                  <a:lnTo>
                    <a:pt x="429" y="343"/>
                  </a:lnTo>
                  <a:lnTo>
                    <a:pt x="424" y="343"/>
                  </a:lnTo>
                  <a:lnTo>
                    <a:pt x="421" y="342"/>
                  </a:lnTo>
                  <a:lnTo>
                    <a:pt x="414" y="337"/>
                  </a:lnTo>
                  <a:lnTo>
                    <a:pt x="407" y="334"/>
                  </a:lnTo>
                  <a:lnTo>
                    <a:pt x="401" y="331"/>
                  </a:lnTo>
                  <a:lnTo>
                    <a:pt x="401" y="330"/>
                  </a:lnTo>
                  <a:lnTo>
                    <a:pt x="403" y="330"/>
                  </a:lnTo>
                  <a:lnTo>
                    <a:pt x="400" y="328"/>
                  </a:lnTo>
                  <a:lnTo>
                    <a:pt x="398" y="328"/>
                  </a:lnTo>
                  <a:lnTo>
                    <a:pt x="404" y="336"/>
                  </a:lnTo>
                  <a:lnTo>
                    <a:pt x="412" y="343"/>
                  </a:lnTo>
                  <a:lnTo>
                    <a:pt x="429" y="354"/>
                  </a:lnTo>
                  <a:close/>
                  <a:moveTo>
                    <a:pt x="656" y="449"/>
                  </a:moveTo>
                  <a:lnTo>
                    <a:pt x="656" y="449"/>
                  </a:lnTo>
                  <a:lnTo>
                    <a:pt x="653" y="444"/>
                  </a:lnTo>
                  <a:lnTo>
                    <a:pt x="648" y="439"/>
                  </a:lnTo>
                  <a:lnTo>
                    <a:pt x="639" y="432"/>
                  </a:lnTo>
                  <a:lnTo>
                    <a:pt x="639" y="430"/>
                  </a:lnTo>
                  <a:lnTo>
                    <a:pt x="641" y="429"/>
                  </a:lnTo>
                  <a:lnTo>
                    <a:pt x="642" y="429"/>
                  </a:lnTo>
                  <a:lnTo>
                    <a:pt x="639" y="427"/>
                  </a:lnTo>
                  <a:lnTo>
                    <a:pt x="641" y="426"/>
                  </a:lnTo>
                  <a:lnTo>
                    <a:pt x="641" y="424"/>
                  </a:lnTo>
                  <a:lnTo>
                    <a:pt x="641" y="423"/>
                  </a:lnTo>
                  <a:lnTo>
                    <a:pt x="627" y="411"/>
                  </a:lnTo>
                  <a:lnTo>
                    <a:pt x="613" y="400"/>
                  </a:lnTo>
                  <a:lnTo>
                    <a:pt x="615" y="398"/>
                  </a:lnTo>
                  <a:lnTo>
                    <a:pt x="613" y="398"/>
                  </a:lnTo>
                  <a:lnTo>
                    <a:pt x="571" y="369"/>
                  </a:lnTo>
                  <a:lnTo>
                    <a:pt x="554" y="359"/>
                  </a:lnTo>
                  <a:lnTo>
                    <a:pt x="545" y="351"/>
                  </a:lnTo>
                  <a:lnTo>
                    <a:pt x="539" y="345"/>
                  </a:lnTo>
                  <a:lnTo>
                    <a:pt x="540" y="343"/>
                  </a:lnTo>
                  <a:lnTo>
                    <a:pt x="540" y="342"/>
                  </a:lnTo>
                  <a:lnTo>
                    <a:pt x="534" y="339"/>
                  </a:lnTo>
                  <a:lnTo>
                    <a:pt x="528" y="336"/>
                  </a:lnTo>
                  <a:lnTo>
                    <a:pt x="523" y="333"/>
                  </a:lnTo>
                  <a:lnTo>
                    <a:pt x="517" y="330"/>
                  </a:lnTo>
                  <a:lnTo>
                    <a:pt x="549" y="363"/>
                  </a:lnTo>
                  <a:lnTo>
                    <a:pt x="583" y="394"/>
                  </a:lnTo>
                  <a:lnTo>
                    <a:pt x="618" y="423"/>
                  </a:lnTo>
                  <a:lnTo>
                    <a:pt x="656" y="449"/>
                  </a:lnTo>
                  <a:close/>
                  <a:moveTo>
                    <a:pt x="534" y="333"/>
                  </a:moveTo>
                  <a:lnTo>
                    <a:pt x="534" y="333"/>
                  </a:lnTo>
                  <a:lnTo>
                    <a:pt x="532" y="331"/>
                  </a:lnTo>
                  <a:lnTo>
                    <a:pt x="529" y="330"/>
                  </a:lnTo>
                  <a:lnTo>
                    <a:pt x="531" y="333"/>
                  </a:lnTo>
                  <a:lnTo>
                    <a:pt x="532" y="333"/>
                  </a:lnTo>
                  <a:lnTo>
                    <a:pt x="534" y="333"/>
                  </a:lnTo>
                  <a:close/>
                  <a:moveTo>
                    <a:pt x="282" y="371"/>
                  </a:moveTo>
                  <a:lnTo>
                    <a:pt x="282" y="371"/>
                  </a:lnTo>
                  <a:lnTo>
                    <a:pt x="276" y="365"/>
                  </a:lnTo>
                  <a:lnTo>
                    <a:pt x="270" y="360"/>
                  </a:lnTo>
                  <a:lnTo>
                    <a:pt x="257" y="351"/>
                  </a:lnTo>
                  <a:lnTo>
                    <a:pt x="241" y="340"/>
                  </a:lnTo>
                  <a:lnTo>
                    <a:pt x="235" y="336"/>
                  </a:lnTo>
                  <a:lnTo>
                    <a:pt x="228" y="333"/>
                  </a:lnTo>
                  <a:lnTo>
                    <a:pt x="240" y="343"/>
                  </a:lnTo>
                  <a:lnTo>
                    <a:pt x="253" y="354"/>
                  </a:lnTo>
                  <a:lnTo>
                    <a:pt x="282" y="371"/>
                  </a:lnTo>
                  <a:close/>
                  <a:moveTo>
                    <a:pt x="597" y="337"/>
                  </a:moveTo>
                  <a:lnTo>
                    <a:pt x="597" y="337"/>
                  </a:lnTo>
                  <a:lnTo>
                    <a:pt x="593" y="334"/>
                  </a:lnTo>
                  <a:lnTo>
                    <a:pt x="592" y="333"/>
                  </a:lnTo>
                  <a:lnTo>
                    <a:pt x="590" y="333"/>
                  </a:lnTo>
                  <a:lnTo>
                    <a:pt x="593" y="334"/>
                  </a:lnTo>
                  <a:lnTo>
                    <a:pt x="597" y="337"/>
                  </a:lnTo>
                  <a:close/>
                  <a:moveTo>
                    <a:pt x="246" y="337"/>
                  </a:moveTo>
                  <a:lnTo>
                    <a:pt x="246" y="337"/>
                  </a:lnTo>
                  <a:lnTo>
                    <a:pt x="244" y="334"/>
                  </a:lnTo>
                  <a:lnTo>
                    <a:pt x="243" y="334"/>
                  </a:lnTo>
                  <a:lnTo>
                    <a:pt x="241" y="334"/>
                  </a:lnTo>
                  <a:lnTo>
                    <a:pt x="243" y="337"/>
                  </a:lnTo>
                  <a:lnTo>
                    <a:pt x="244" y="337"/>
                  </a:lnTo>
                  <a:lnTo>
                    <a:pt x="246" y="337"/>
                  </a:lnTo>
                  <a:close/>
                  <a:moveTo>
                    <a:pt x="635" y="397"/>
                  </a:moveTo>
                  <a:lnTo>
                    <a:pt x="635" y="397"/>
                  </a:lnTo>
                  <a:lnTo>
                    <a:pt x="615" y="380"/>
                  </a:lnTo>
                  <a:lnTo>
                    <a:pt x="593" y="363"/>
                  </a:lnTo>
                  <a:lnTo>
                    <a:pt x="571" y="350"/>
                  </a:lnTo>
                  <a:lnTo>
                    <a:pt x="548" y="334"/>
                  </a:lnTo>
                  <a:lnTo>
                    <a:pt x="568" y="351"/>
                  </a:lnTo>
                  <a:lnTo>
                    <a:pt x="589" y="368"/>
                  </a:lnTo>
                  <a:lnTo>
                    <a:pt x="635" y="397"/>
                  </a:lnTo>
                  <a:close/>
                  <a:moveTo>
                    <a:pt x="391" y="342"/>
                  </a:moveTo>
                  <a:lnTo>
                    <a:pt x="391" y="342"/>
                  </a:lnTo>
                  <a:lnTo>
                    <a:pt x="407" y="353"/>
                  </a:lnTo>
                  <a:lnTo>
                    <a:pt x="424" y="363"/>
                  </a:lnTo>
                  <a:lnTo>
                    <a:pt x="423" y="359"/>
                  </a:lnTo>
                  <a:lnTo>
                    <a:pt x="421" y="357"/>
                  </a:lnTo>
                  <a:lnTo>
                    <a:pt x="423" y="354"/>
                  </a:lnTo>
                  <a:lnTo>
                    <a:pt x="406" y="345"/>
                  </a:lnTo>
                  <a:lnTo>
                    <a:pt x="389" y="336"/>
                  </a:lnTo>
                  <a:lnTo>
                    <a:pt x="391" y="337"/>
                  </a:lnTo>
                  <a:lnTo>
                    <a:pt x="391" y="339"/>
                  </a:lnTo>
                  <a:lnTo>
                    <a:pt x="391" y="342"/>
                  </a:lnTo>
                  <a:close/>
                  <a:moveTo>
                    <a:pt x="311" y="362"/>
                  </a:moveTo>
                  <a:lnTo>
                    <a:pt x="311" y="362"/>
                  </a:lnTo>
                  <a:lnTo>
                    <a:pt x="304" y="354"/>
                  </a:lnTo>
                  <a:lnTo>
                    <a:pt x="296" y="348"/>
                  </a:lnTo>
                  <a:lnTo>
                    <a:pt x="279" y="336"/>
                  </a:lnTo>
                  <a:lnTo>
                    <a:pt x="285" y="343"/>
                  </a:lnTo>
                  <a:lnTo>
                    <a:pt x="295" y="351"/>
                  </a:lnTo>
                  <a:lnTo>
                    <a:pt x="302" y="357"/>
                  </a:lnTo>
                  <a:lnTo>
                    <a:pt x="311" y="362"/>
                  </a:lnTo>
                  <a:close/>
                  <a:moveTo>
                    <a:pt x="331" y="403"/>
                  </a:moveTo>
                  <a:lnTo>
                    <a:pt x="331" y="403"/>
                  </a:lnTo>
                  <a:lnTo>
                    <a:pt x="375" y="433"/>
                  </a:lnTo>
                  <a:lnTo>
                    <a:pt x="398" y="450"/>
                  </a:lnTo>
                  <a:lnTo>
                    <a:pt x="411" y="456"/>
                  </a:lnTo>
                  <a:lnTo>
                    <a:pt x="418" y="459"/>
                  </a:lnTo>
                  <a:lnTo>
                    <a:pt x="424" y="461"/>
                  </a:lnTo>
                  <a:lnTo>
                    <a:pt x="421" y="453"/>
                  </a:lnTo>
                  <a:lnTo>
                    <a:pt x="417" y="449"/>
                  </a:lnTo>
                  <a:lnTo>
                    <a:pt x="404" y="438"/>
                  </a:lnTo>
                  <a:lnTo>
                    <a:pt x="378" y="421"/>
                  </a:lnTo>
                  <a:lnTo>
                    <a:pt x="374" y="421"/>
                  </a:lnTo>
                  <a:lnTo>
                    <a:pt x="372" y="423"/>
                  </a:lnTo>
                  <a:lnTo>
                    <a:pt x="371" y="423"/>
                  </a:lnTo>
                  <a:lnTo>
                    <a:pt x="365" y="418"/>
                  </a:lnTo>
                  <a:lnTo>
                    <a:pt x="360" y="414"/>
                  </a:lnTo>
                  <a:lnTo>
                    <a:pt x="356" y="407"/>
                  </a:lnTo>
                  <a:lnTo>
                    <a:pt x="351" y="403"/>
                  </a:lnTo>
                  <a:lnTo>
                    <a:pt x="342" y="398"/>
                  </a:lnTo>
                  <a:lnTo>
                    <a:pt x="333" y="392"/>
                  </a:lnTo>
                  <a:lnTo>
                    <a:pt x="325" y="386"/>
                  </a:lnTo>
                  <a:lnTo>
                    <a:pt x="298" y="369"/>
                  </a:lnTo>
                  <a:lnTo>
                    <a:pt x="290" y="365"/>
                  </a:lnTo>
                  <a:lnTo>
                    <a:pt x="282" y="360"/>
                  </a:lnTo>
                  <a:lnTo>
                    <a:pt x="282" y="359"/>
                  </a:lnTo>
                  <a:lnTo>
                    <a:pt x="282" y="357"/>
                  </a:lnTo>
                  <a:lnTo>
                    <a:pt x="273" y="353"/>
                  </a:lnTo>
                  <a:lnTo>
                    <a:pt x="264" y="348"/>
                  </a:lnTo>
                  <a:lnTo>
                    <a:pt x="255" y="343"/>
                  </a:lnTo>
                  <a:lnTo>
                    <a:pt x="246" y="337"/>
                  </a:lnTo>
                  <a:lnTo>
                    <a:pt x="269" y="354"/>
                  </a:lnTo>
                  <a:lnTo>
                    <a:pt x="289" y="371"/>
                  </a:lnTo>
                  <a:lnTo>
                    <a:pt x="310" y="388"/>
                  </a:lnTo>
                  <a:lnTo>
                    <a:pt x="331" y="403"/>
                  </a:lnTo>
                  <a:close/>
                  <a:moveTo>
                    <a:pt x="438" y="343"/>
                  </a:moveTo>
                  <a:lnTo>
                    <a:pt x="438" y="343"/>
                  </a:lnTo>
                  <a:lnTo>
                    <a:pt x="435" y="340"/>
                  </a:lnTo>
                  <a:lnTo>
                    <a:pt x="432" y="339"/>
                  </a:lnTo>
                  <a:lnTo>
                    <a:pt x="430" y="339"/>
                  </a:lnTo>
                  <a:lnTo>
                    <a:pt x="435" y="342"/>
                  </a:lnTo>
                  <a:lnTo>
                    <a:pt x="438" y="343"/>
                  </a:lnTo>
                  <a:close/>
                  <a:moveTo>
                    <a:pt x="324" y="351"/>
                  </a:moveTo>
                  <a:lnTo>
                    <a:pt x="324" y="351"/>
                  </a:lnTo>
                  <a:lnTo>
                    <a:pt x="321" y="348"/>
                  </a:lnTo>
                  <a:lnTo>
                    <a:pt x="319" y="346"/>
                  </a:lnTo>
                  <a:lnTo>
                    <a:pt x="319" y="345"/>
                  </a:lnTo>
                  <a:lnTo>
                    <a:pt x="316" y="345"/>
                  </a:lnTo>
                  <a:lnTo>
                    <a:pt x="314" y="343"/>
                  </a:lnTo>
                  <a:lnTo>
                    <a:pt x="313" y="343"/>
                  </a:lnTo>
                  <a:lnTo>
                    <a:pt x="310" y="343"/>
                  </a:lnTo>
                  <a:lnTo>
                    <a:pt x="313" y="345"/>
                  </a:lnTo>
                  <a:lnTo>
                    <a:pt x="318" y="348"/>
                  </a:lnTo>
                  <a:lnTo>
                    <a:pt x="321" y="350"/>
                  </a:lnTo>
                  <a:lnTo>
                    <a:pt x="324" y="351"/>
                  </a:lnTo>
                  <a:close/>
                  <a:moveTo>
                    <a:pt x="607" y="362"/>
                  </a:moveTo>
                  <a:lnTo>
                    <a:pt x="607" y="362"/>
                  </a:lnTo>
                  <a:lnTo>
                    <a:pt x="632" y="383"/>
                  </a:lnTo>
                  <a:lnTo>
                    <a:pt x="644" y="394"/>
                  </a:lnTo>
                  <a:lnTo>
                    <a:pt x="656" y="401"/>
                  </a:lnTo>
                  <a:lnTo>
                    <a:pt x="650" y="395"/>
                  </a:lnTo>
                  <a:lnTo>
                    <a:pt x="647" y="392"/>
                  </a:lnTo>
                  <a:lnTo>
                    <a:pt x="644" y="388"/>
                  </a:lnTo>
                  <a:lnTo>
                    <a:pt x="642" y="385"/>
                  </a:lnTo>
                  <a:lnTo>
                    <a:pt x="641" y="380"/>
                  </a:lnTo>
                  <a:lnTo>
                    <a:pt x="638" y="377"/>
                  </a:lnTo>
                  <a:lnTo>
                    <a:pt x="632" y="372"/>
                  </a:lnTo>
                  <a:lnTo>
                    <a:pt x="619" y="365"/>
                  </a:lnTo>
                  <a:lnTo>
                    <a:pt x="595" y="350"/>
                  </a:lnTo>
                  <a:lnTo>
                    <a:pt x="590" y="346"/>
                  </a:lnTo>
                  <a:lnTo>
                    <a:pt x="586" y="343"/>
                  </a:lnTo>
                  <a:lnTo>
                    <a:pt x="586" y="345"/>
                  </a:lnTo>
                  <a:lnTo>
                    <a:pt x="597" y="353"/>
                  </a:lnTo>
                  <a:lnTo>
                    <a:pt x="607" y="362"/>
                  </a:lnTo>
                  <a:close/>
                  <a:moveTo>
                    <a:pt x="446" y="346"/>
                  </a:moveTo>
                  <a:lnTo>
                    <a:pt x="446" y="346"/>
                  </a:lnTo>
                  <a:lnTo>
                    <a:pt x="443" y="345"/>
                  </a:lnTo>
                  <a:lnTo>
                    <a:pt x="441" y="343"/>
                  </a:lnTo>
                  <a:lnTo>
                    <a:pt x="439" y="345"/>
                  </a:lnTo>
                  <a:lnTo>
                    <a:pt x="443" y="346"/>
                  </a:lnTo>
                  <a:lnTo>
                    <a:pt x="444" y="348"/>
                  </a:lnTo>
                  <a:lnTo>
                    <a:pt x="446" y="346"/>
                  </a:lnTo>
                  <a:close/>
                  <a:moveTo>
                    <a:pt x="560" y="389"/>
                  </a:moveTo>
                  <a:lnTo>
                    <a:pt x="560" y="389"/>
                  </a:lnTo>
                  <a:lnTo>
                    <a:pt x="546" y="377"/>
                  </a:lnTo>
                  <a:lnTo>
                    <a:pt x="531" y="365"/>
                  </a:lnTo>
                  <a:lnTo>
                    <a:pt x="497" y="343"/>
                  </a:lnTo>
                  <a:lnTo>
                    <a:pt x="496" y="343"/>
                  </a:lnTo>
                  <a:lnTo>
                    <a:pt x="494" y="345"/>
                  </a:lnTo>
                  <a:lnTo>
                    <a:pt x="500" y="351"/>
                  </a:lnTo>
                  <a:lnTo>
                    <a:pt x="508" y="359"/>
                  </a:lnTo>
                  <a:lnTo>
                    <a:pt x="525" y="369"/>
                  </a:lnTo>
                  <a:lnTo>
                    <a:pt x="542" y="378"/>
                  </a:lnTo>
                  <a:lnTo>
                    <a:pt x="560" y="389"/>
                  </a:lnTo>
                  <a:close/>
                  <a:moveTo>
                    <a:pt x="610" y="346"/>
                  </a:moveTo>
                  <a:lnTo>
                    <a:pt x="610" y="346"/>
                  </a:lnTo>
                  <a:lnTo>
                    <a:pt x="609" y="345"/>
                  </a:lnTo>
                  <a:lnTo>
                    <a:pt x="607" y="343"/>
                  </a:lnTo>
                  <a:lnTo>
                    <a:pt x="606" y="343"/>
                  </a:lnTo>
                  <a:lnTo>
                    <a:pt x="606" y="345"/>
                  </a:lnTo>
                  <a:lnTo>
                    <a:pt x="607" y="346"/>
                  </a:lnTo>
                  <a:lnTo>
                    <a:pt x="609" y="346"/>
                  </a:lnTo>
                  <a:lnTo>
                    <a:pt x="610" y="346"/>
                  </a:lnTo>
                  <a:close/>
                  <a:moveTo>
                    <a:pt x="354" y="386"/>
                  </a:moveTo>
                  <a:lnTo>
                    <a:pt x="354" y="386"/>
                  </a:lnTo>
                  <a:lnTo>
                    <a:pt x="357" y="386"/>
                  </a:lnTo>
                  <a:lnTo>
                    <a:pt x="360" y="386"/>
                  </a:lnTo>
                  <a:lnTo>
                    <a:pt x="365" y="391"/>
                  </a:lnTo>
                  <a:lnTo>
                    <a:pt x="371" y="395"/>
                  </a:lnTo>
                  <a:lnTo>
                    <a:pt x="404" y="417"/>
                  </a:lnTo>
                  <a:lnTo>
                    <a:pt x="438" y="439"/>
                  </a:lnTo>
                  <a:lnTo>
                    <a:pt x="470" y="464"/>
                  </a:lnTo>
                  <a:lnTo>
                    <a:pt x="500" y="490"/>
                  </a:lnTo>
                  <a:lnTo>
                    <a:pt x="508" y="493"/>
                  </a:lnTo>
                  <a:lnTo>
                    <a:pt x="514" y="497"/>
                  </a:lnTo>
                  <a:lnTo>
                    <a:pt x="526" y="505"/>
                  </a:lnTo>
                  <a:lnTo>
                    <a:pt x="510" y="488"/>
                  </a:lnTo>
                  <a:lnTo>
                    <a:pt x="493" y="475"/>
                  </a:lnTo>
                  <a:lnTo>
                    <a:pt x="476" y="461"/>
                  </a:lnTo>
                  <a:lnTo>
                    <a:pt x="459" y="446"/>
                  </a:lnTo>
                  <a:lnTo>
                    <a:pt x="455" y="444"/>
                  </a:lnTo>
                  <a:lnTo>
                    <a:pt x="449" y="441"/>
                  </a:lnTo>
                  <a:lnTo>
                    <a:pt x="444" y="438"/>
                  </a:lnTo>
                  <a:lnTo>
                    <a:pt x="439" y="435"/>
                  </a:lnTo>
                  <a:lnTo>
                    <a:pt x="441" y="433"/>
                  </a:lnTo>
                  <a:lnTo>
                    <a:pt x="436" y="432"/>
                  </a:lnTo>
                  <a:lnTo>
                    <a:pt x="435" y="432"/>
                  </a:lnTo>
                  <a:lnTo>
                    <a:pt x="430" y="427"/>
                  </a:lnTo>
                  <a:lnTo>
                    <a:pt x="424" y="424"/>
                  </a:lnTo>
                  <a:lnTo>
                    <a:pt x="418" y="421"/>
                  </a:lnTo>
                  <a:lnTo>
                    <a:pt x="414" y="418"/>
                  </a:lnTo>
                  <a:lnTo>
                    <a:pt x="407" y="415"/>
                  </a:lnTo>
                  <a:lnTo>
                    <a:pt x="407" y="414"/>
                  </a:lnTo>
                  <a:lnTo>
                    <a:pt x="394" y="406"/>
                  </a:lnTo>
                  <a:lnTo>
                    <a:pt x="382" y="397"/>
                  </a:lnTo>
                  <a:lnTo>
                    <a:pt x="372" y="392"/>
                  </a:lnTo>
                  <a:lnTo>
                    <a:pt x="363" y="386"/>
                  </a:lnTo>
                  <a:lnTo>
                    <a:pt x="354" y="380"/>
                  </a:lnTo>
                  <a:lnTo>
                    <a:pt x="345" y="374"/>
                  </a:lnTo>
                  <a:lnTo>
                    <a:pt x="345" y="371"/>
                  </a:lnTo>
                  <a:lnTo>
                    <a:pt x="333" y="365"/>
                  </a:lnTo>
                  <a:lnTo>
                    <a:pt x="322" y="357"/>
                  </a:lnTo>
                  <a:lnTo>
                    <a:pt x="311" y="351"/>
                  </a:lnTo>
                  <a:lnTo>
                    <a:pt x="299" y="345"/>
                  </a:lnTo>
                  <a:lnTo>
                    <a:pt x="327" y="365"/>
                  </a:lnTo>
                  <a:lnTo>
                    <a:pt x="354" y="386"/>
                  </a:lnTo>
                  <a:close/>
                  <a:moveTo>
                    <a:pt x="685" y="363"/>
                  </a:moveTo>
                  <a:lnTo>
                    <a:pt x="685" y="363"/>
                  </a:lnTo>
                  <a:lnTo>
                    <a:pt x="680" y="357"/>
                  </a:lnTo>
                  <a:lnTo>
                    <a:pt x="676" y="353"/>
                  </a:lnTo>
                  <a:lnTo>
                    <a:pt x="664" y="345"/>
                  </a:lnTo>
                  <a:lnTo>
                    <a:pt x="674" y="356"/>
                  </a:lnTo>
                  <a:lnTo>
                    <a:pt x="679" y="360"/>
                  </a:lnTo>
                  <a:lnTo>
                    <a:pt x="685" y="363"/>
                  </a:lnTo>
                  <a:close/>
                  <a:moveTo>
                    <a:pt x="391" y="365"/>
                  </a:moveTo>
                  <a:lnTo>
                    <a:pt x="391" y="365"/>
                  </a:lnTo>
                  <a:lnTo>
                    <a:pt x="398" y="368"/>
                  </a:lnTo>
                  <a:lnTo>
                    <a:pt x="406" y="372"/>
                  </a:lnTo>
                  <a:lnTo>
                    <a:pt x="414" y="377"/>
                  </a:lnTo>
                  <a:lnTo>
                    <a:pt x="421" y="380"/>
                  </a:lnTo>
                  <a:lnTo>
                    <a:pt x="401" y="363"/>
                  </a:lnTo>
                  <a:lnTo>
                    <a:pt x="380" y="348"/>
                  </a:lnTo>
                  <a:lnTo>
                    <a:pt x="383" y="351"/>
                  </a:lnTo>
                  <a:lnTo>
                    <a:pt x="386" y="356"/>
                  </a:lnTo>
                  <a:lnTo>
                    <a:pt x="389" y="359"/>
                  </a:lnTo>
                  <a:lnTo>
                    <a:pt x="391" y="365"/>
                  </a:lnTo>
                  <a:close/>
                  <a:moveTo>
                    <a:pt x="435" y="388"/>
                  </a:moveTo>
                  <a:lnTo>
                    <a:pt x="435" y="388"/>
                  </a:lnTo>
                  <a:lnTo>
                    <a:pt x="439" y="392"/>
                  </a:lnTo>
                  <a:lnTo>
                    <a:pt x="444" y="398"/>
                  </a:lnTo>
                  <a:lnTo>
                    <a:pt x="455" y="404"/>
                  </a:lnTo>
                  <a:lnTo>
                    <a:pt x="467" y="412"/>
                  </a:lnTo>
                  <a:lnTo>
                    <a:pt x="497" y="435"/>
                  </a:lnTo>
                  <a:lnTo>
                    <a:pt x="502" y="435"/>
                  </a:lnTo>
                  <a:lnTo>
                    <a:pt x="507" y="436"/>
                  </a:lnTo>
                  <a:lnTo>
                    <a:pt x="511" y="439"/>
                  </a:lnTo>
                  <a:lnTo>
                    <a:pt x="514" y="441"/>
                  </a:lnTo>
                  <a:lnTo>
                    <a:pt x="504" y="432"/>
                  </a:lnTo>
                  <a:lnTo>
                    <a:pt x="493" y="423"/>
                  </a:lnTo>
                  <a:lnTo>
                    <a:pt x="484" y="412"/>
                  </a:lnTo>
                  <a:lnTo>
                    <a:pt x="476" y="401"/>
                  </a:lnTo>
                  <a:lnTo>
                    <a:pt x="467" y="397"/>
                  </a:lnTo>
                  <a:lnTo>
                    <a:pt x="458" y="391"/>
                  </a:lnTo>
                  <a:lnTo>
                    <a:pt x="447" y="383"/>
                  </a:lnTo>
                  <a:lnTo>
                    <a:pt x="436" y="377"/>
                  </a:lnTo>
                  <a:lnTo>
                    <a:pt x="435" y="374"/>
                  </a:lnTo>
                  <a:lnTo>
                    <a:pt x="429" y="372"/>
                  </a:lnTo>
                  <a:lnTo>
                    <a:pt x="426" y="371"/>
                  </a:lnTo>
                  <a:lnTo>
                    <a:pt x="424" y="368"/>
                  </a:lnTo>
                  <a:lnTo>
                    <a:pt x="420" y="366"/>
                  </a:lnTo>
                  <a:lnTo>
                    <a:pt x="417" y="365"/>
                  </a:lnTo>
                  <a:lnTo>
                    <a:pt x="414" y="362"/>
                  </a:lnTo>
                  <a:lnTo>
                    <a:pt x="409" y="360"/>
                  </a:lnTo>
                  <a:lnTo>
                    <a:pt x="409" y="359"/>
                  </a:lnTo>
                  <a:lnTo>
                    <a:pt x="404" y="356"/>
                  </a:lnTo>
                  <a:lnTo>
                    <a:pt x="398" y="353"/>
                  </a:lnTo>
                  <a:lnTo>
                    <a:pt x="394" y="350"/>
                  </a:lnTo>
                  <a:lnTo>
                    <a:pt x="389" y="348"/>
                  </a:lnTo>
                  <a:lnTo>
                    <a:pt x="412" y="368"/>
                  </a:lnTo>
                  <a:lnTo>
                    <a:pt x="435" y="388"/>
                  </a:lnTo>
                  <a:close/>
                  <a:moveTo>
                    <a:pt x="505" y="366"/>
                  </a:moveTo>
                  <a:lnTo>
                    <a:pt x="505" y="366"/>
                  </a:lnTo>
                  <a:lnTo>
                    <a:pt x="494" y="357"/>
                  </a:lnTo>
                  <a:lnTo>
                    <a:pt x="487" y="353"/>
                  </a:lnTo>
                  <a:lnTo>
                    <a:pt x="481" y="350"/>
                  </a:lnTo>
                  <a:lnTo>
                    <a:pt x="493" y="360"/>
                  </a:lnTo>
                  <a:lnTo>
                    <a:pt x="499" y="365"/>
                  </a:lnTo>
                  <a:lnTo>
                    <a:pt x="505" y="366"/>
                  </a:lnTo>
                  <a:close/>
                  <a:moveTo>
                    <a:pt x="420" y="394"/>
                  </a:moveTo>
                  <a:lnTo>
                    <a:pt x="420" y="394"/>
                  </a:lnTo>
                  <a:lnTo>
                    <a:pt x="403" y="383"/>
                  </a:lnTo>
                  <a:lnTo>
                    <a:pt x="388" y="372"/>
                  </a:lnTo>
                  <a:lnTo>
                    <a:pt x="377" y="369"/>
                  </a:lnTo>
                  <a:lnTo>
                    <a:pt x="368" y="363"/>
                  </a:lnTo>
                  <a:lnTo>
                    <a:pt x="360" y="357"/>
                  </a:lnTo>
                  <a:lnTo>
                    <a:pt x="353" y="351"/>
                  </a:lnTo>
                  <a:lnTo>
                    <a:pt x="348" y="353"/>
                  </a:lnTo>
                  <a:lnTo>
                    <a:pt x="345" y="353"/>
                  </a:lnTo>
                  <a:lnTo>
                    <a:pt x="356" y="360"/>
                  </a:lnTo>
                  <a:lnTo>
                    <a:pt x="369" y="368"/>
                  </a:lnTo>
                  <a:lnTo>
                    <a:pt x="395" y="383"/>
                  </a:lnTo>
                  <a:lnTo>
                    <a:pt x="407" y="391"/>
                  </a:lnTo>
                  <a:lnTo>
                    <a:pt x="414" y="395"/>
                  </a:lnTo>
                  <a:lnTo>
                    <a:pt x="421" y="398"/>
                  </a:lnTo>
                  <a:lnTo>
                    <a:pt x="420" y="397"/>
                  </a:lnTo>
                  <a:lnTo>
                    <a:pt x="420" y="394"/>
                  </a:lnTo>
                  <a:close/>
                  <a:moveTo>
                    <a:pt x="708" y="365"/>
                  </a:moveTo>
                  <a:lnTo>
                    <a:pt x="708" y="365"/>
                  </a:lnTo>
                  <a:lnTo>
                    <a:pt x="700" y="359"/>
                  </a:lnTo>
                  <a:lnTo>
                    <a:pt x="693" y="353"/>
                  </a:lnTo>
                  <a:lnTo>
                    <a:pt x="700" y="360"/>
                  </a:lnTo>
                  <a:lnTo>
                    <a:pt x="703" y="363"/>
                  </a:lnTo>
                  <a:lnTo>
                    <a:pt x="708" y="365"/>
                  </a:lnTo>
                  <a:close/>
                  <a:moveTo>
                    <a:pt x="715" y="360"/>
                  </a:moveTo>
                  <a:lnTo>
                    <a:pt x="715" y="360"/>
                  </a:lnTo>
                  <a:lnTo>
                    <a:pt x="726" y="371"/>
                  </a:lnTo>
                  <a:lnTo>
                    <a:pt x="737" y="383"/>
                  </a:lnTo>
                  <a:lnTo>
                    <a:pt x="743" y="388"/>
                  </a:lnTo>
                  <a:lnTo>
                    <a:pt x="747" y="391"/>
                  </a:lnTo>
                  <a:lnTo>
                    <a:pt x="751" y="391"/>
                  </a:lnTo>
                  <a:lnTo>
                    <a:pt x="749" y="388"/>
                  </a:lnTo>
                  <a:lnTo>
                    <a:pt x="746" y="385"/>
                  </a:lnTo>
                  <a:lnTo>
                    <a:pt x="741" y="378"/>
                  </a:lnTo>
                  <a:lnTo>
                    <a:pt x="735" y="374"/>
                  </a:lnTo>
                  <a:lnTo>
                    <a:pt x="734" y="372"/>
                  </a:lnTo>
                  <a:lnTo>
                    <a:pt x="734" y="369"/>
                  </a:lnTo>
                  <a:lnTo>
                    <a:pt x="728" y="368"/>
                  </a:lnTo>
                  <a:lnTo>
                    <a:pt x="725" y="365"/>
                  </a:lnTo>
                  <a:lnTo>
                    <a:pt x="723" y="362"/>
                  </a:lnTo>
                  <a:lnTo>
                    <a:pt x="717" y="359"/>
                  </a:lnTo>
                  <a:lnTo>
                    <a:pt x="715" y="357"/>
                  </a:lnTo>
                  <a:lnTo>
                    <a:pt x="715" y="356"/>
                  </a:lnTo>
                  <a:lnTo>
                    <a:pt x="712" y="356"/>
                  </a:lnTo>
                  <a:lnTo>
                    <a:pt x="709" y="354"/>
                  </a:lnTo>
                  <a:lnTo>
                    <a:pt x="711" y="356"/>
                  </a:lnTo>
                  <a:lnTo>
                    <a:pt x="712" y="357"/>
                  </a:lnTo>
                  <a:lnTo>
                    <a:pt x="715" y="360"/>
                  </a:lnTo>
                  <a:close/>
                  <a:moveTo>
                    <a:pt x="638" y="360"/>
                  </a:moveTo>
                  <a:lnTo>
                    <a:pt x="638" y="360"/>
                  </a:lnTo>
                  <a:lnTo>
                    <a:pt x="636" y="357"/>
                  </a:lnTo>
                  <a:lnTo>
                    <a:pt x="635" y="357"/>
                  </a:lnTo>
                  <a:lnTo>
                    <a:pt x="633" y="357"/>
                  </a:lnTo>
                  <a:lnTo>
                    <a:pt x="633" y="359"/>
                  </a:lnTo>
                  <a:lnTo>
                    <a:pt x="635" y="360"/>
                  </a:lnTo>
                  <a:lnTo>
                    <a:pt x="636" y="360"/>
                  </a:lnTo>
                  <a:lnTo>
                    <a:pt x="638" y="360"/>
                  </a:lnTo>
                  <a:close/>
                  <a:moveTo>
                    <a:pt x="382" y="386"/>
                  </a:moveTo>
                  <a:lnTo>
                    <a:pt x="382" y="386"/>
                  </a:lnTo>
                  <a:lnTo>
                    <a:pt x="420" y="411"/>
                  </a:lnTo>
                  <a:lnTo>
                    <a:pt x="439" y="423"/>
                  </a:lnTo>
                  <a:lnTo>
                    <a:pt x="459" y="433"/>
                  </a:lnTo>
                  <a:lnTo>
                    <a:pt x="449" y="421"/>
                  </a:lnTo>
                  <a:lnTo>
                    <a:pt x="435" y="412"/>
                  </a:lnTo>
                  <a:lnTo>
                    <a:pt x="406" y="395"/>
                  </a:lnTo>
                  <a:lnTo>
                    <a:pt x="377" y="377"/>
                  </a:lnTo>
                  <a:lnTo>
                    <a:pt x="363" y="368"/>
                  </a:lnTo>
                  <a:lnTo>
                    <a:pt x="348" y="362"/>
                  </a:lnTo>
                  <a:lnTo>
                    <a:pt x="356" y="368"/>
                  </a:lnTo>
                  <a:lnTo>
                    <a:pt x="363" y="374"/>
                  </a:lnTo>
                  <a:lnTo>
                    <a:pt x="382" y="386"/>
                  </a:lnTo>
                  <a:close/>
                  <a:moveTo>
                    <a:pt x="668" y="365"/>
                  </a:moveTo>
                  <a:lnTo>
                    <a:pt x="668" y="365"/>
                  </a:lnTo>
                  <a:lnTo>
                    <a:pt x="667" y="362"/>
                  </a:lnTo>
                  <a:lnTo>
                    <a:pt x="664" y="362"/>
                  </a:lnTo>
                  <a:lnTo>
                    <a:pt x="665" y="363"/>
                  </a:lnTo>
                  <a:lnTo>
                    <a:pt x="667" y="365"/>
                  </a:lnTo>
                  <a:lnTo>
                    <a:pt x="668" y="365"/>
                  </a:lnTo>
                  <a:close/>
                  <a:moveTo>
                    <a:pt x="630" y="366"/>
                  </a:moveTo>
                  <a:lnTo>
                    <a:pt x="630" y="366"/>
                  </a:lnTo>
                  <a:lnTo>
                    <a:pt x="635" y="369"/>
                  </a:lnTo>
                  <a:lnTo>
                    <a:pt x="641" y="374"/>
                  </a:lnTo>
                  <a:lnTo>
                    <a:pt x="647" y="377"/>
                  </a:lnTo>
                  <a:lnTo>
                    <a:pt x="651" y="380"/>
                  </a:lnTo>
                  <a:lnTo>
                    <a:pt x="648" y="377"/>
                  </a:lnTo>
                  <a:lnTo>
                    <a:pt x="647" y="375"/>
                  </a:lnTo>
                  <a:lnTo>
                    <a:pt x="647" y="374"/>
                  </a:lnTo>
                  <a:lnTo>
                    <a:pt x="642" y="371"/>
                  </a:lnTo>
                  <a:lnTo>
                    <a:pt x="639" y="368"/>
                  </a:lnTo>
                  <a:lnTo>
                    <a:pt x="632" y="363"/>
                  </a:lnTo>
                  <a:lnTo>
                    <a:pt x="630" y="365"/>
                  </a:lnTo>
                  <a:lnTo>
                    <a:pt x="630" y="366"/>
                  </a:lnTo>
                  <a:close/>
                  <a:moveTo>
                    <a:pt x="763" y="382"/>
                  </a:moveTo>
                  <a:lnTo>
                    <a:pt x="763" y="382"/>
                  </a:lnTo>
                  <a:lnTo>
                    <a:pt x="761" y="369"/>
                  </a:lnTo>
                  <a:lnTo>
                    <a:pt x="751" y="368"/>
                  </a:lnTo>
                  <a:lnTo>
                    <a:pt x="741" y="363"/>
                  </a:lnTo>
                  <a:lnTo>
                    <a:pt x="746" y="368"/>
                  </a:lnTo>
                  <a:lnTo>
                    <a:pt x="752" y="372"/>
                  </a:lnTo>
                  <a:lnTo>
                    <a:pt x="763" y="382"/>
                  </a:lnTo>
                  <a:close/>
                  <a:moveTo>
                    <a:pt x="668" y="383"/>
                  </a:moveTo>
                  <a:lnTo>
                    <a:pt x="668" y="383"/>
                  </a:lnTo>
                  <a:lnTo>
                    <a:pt x="665" y="380"/>
                  </a:lnTo>
                  <a:lnTo>
                    <a:pt x="664" y="378"/>
                  </a:lnTo>
                  <a:lnTo>
                    <a:pt x="662" y="375"/>
                  </a:lnTo>
                  <a:lnTo>
                    <a:pt x="658" y="374"/>
                  </a:lnTo>
                  <a:lnTo>
                    <a:pt x="651" y="371"/>
                  </a:lnTo>
                  <a:lnTo>
                    <a:pt x="642" y="365"/>
                  </a:lnTo>
                  <a:lnTo>
                    <a:pt x="647" y="371"/>
                  </a:lnTo>
                  <a:lnTo>
                    <a:pt x="654" y="377"/>
                  </a:lnTo>
                  <a:lnTo>
                    <a:pt x="661" y="382"/>
                  </a:lnTo>
                  <a:lnTo>
                    <a:pt x="668" y="383"/>
                  </a:lnTo>
                  <a:close/>
                  <a:moveTo>
                    <a:pt x="316" y="368"/>
                  </a:moveTo>
                  <a:lnTo>
                    <a:pt x="316" y="368"/>
                  </a:lnTo>
                  <a:lnTo>
                    <a:pt x="333" y="382"/>
                  </a:lnTo>
                  <a:lnTo>
                    <a:pt x="353" y="394"/>
                  </a:lnTo>
                  <a:lnTo>
                    <a:pt x="351" y="391"/>
                  </a:lnTo>
                  <a:lnTo>
                    <a:pt x="350" y="388"/>
                  </a:lnTo>
                  <a:lnTo>
                    <a:pt x="343" y="383"/>
                  </a:lnTo>
                  <a:lnTo>
                    <a:pt x="339" y="380"/>
                  </a:lnTo>
                  <a:lnTo>
                    <a:pt x="334" y="374"/>
                  </a:lnTo>
                  <a:lnTo>
                    <a:pt x="327" y="369"/>
                  </a:lnTo>
                  <a:lnTo>
                    <a:pt x="319" y="365"/>
                  </a:lnTo>
                  <a:lnTo>
                    <a:pt x="318" y="365"/>
                  </a:lnTo>
                  <a:lnTo>
                    <a:pt x="316" y="368"/>
                  </a:lnTo>
                  <a:close/>
                  <a:moveTo>
                    <a:pt x="680" y="374"/>
                  </a:moveTo>
                  <a:lnTo>
                    <a:pt x="680" y="374"/>
                  </a:lnTo>
                  <a:lnTo>
                    <a:pt x="674" y="369"/>
                  </a:lnTo>
                  <a:lnTo>
                    <a:pt x="671" y="368"/>
                  </a:lnTo>
                  <a:lnTo>
                    <a:pt x="668" y="366"/>
                  </a:lnTo>
                  <a:lnTo>
                    <a:pt x="674" y="371"/>
                  </a:lnTo>
                  <a:lnTo>
                    <a:pt x="677" y="374"/>
                  </a:lnTo>
                  <a:lnTo>
                    <a:pt x="680" y="374"/>
                  </a:lnTo>
                  <a:close/>
                  <a:moveTo>
                    <a:pt x="592" y="473"/>
                  </a:moveTo>
                  <a:lnTo>
                    <a:pt x="592" y="473"/>
                  </a:lnTo>
                  <a:lnTo>
                    <a:pt x="587" y="468"/>
                  </a:lnTo>
                  <a:lnTo>
                    <a:pt x="583" y="464"/>
                  </a:lnTo>
                  <a:lnTo>
                    <a:pt x="578" y="459"/>
                  </a:lnTo>
                  <a:lnTo>
                    <a:pt x="575" y="455"/>
                  </a:lnTo>
                  <a:lnTo>
                    <a:pt x="543" y="432"/>
                  </a:lnTo>
                  <a:lnTo>
                    <a:pt x="510" y="409"/>
                  </a:lnTo>
                  <a:lnTo>
                    <a:pt x="478" y="388"/>
                  </a:lnTo>
                  <a:lnTo>
                    <a:pt x="443" y="366"/>
                  </a:lnTo>
                  <a:lnTo>
                    <a:pt x="441" y="366"/>
                  </a:lnTo>
                  <a:lnTo>
                    <a:pt x="459" y="382"/>
                  </a:lnTo>
                  <a:lnTo>
                    <a:pt x="478" y="395"/>
                  </a:lnTo>
                  <a:lnTo>
                    <a:pt x="514" y="423"/>
                  </a:lnTo>
                  <a:lnTo>
                    <a:pt x="554" y="447"/>
                  </a:lnTo>
                  <a:lnTo>
                    <a:pt x="592" y="473"/>
                  </a:lnTo>
                  <a:close/>
                  <a:moveTo>
                    <a:pt x="697" y="366"/>
                  </a:moveTo>
                  <a:lnTo>
                    <a:pt x="697" y="366"/>
                  </a:lnTo>
                  <a:lnTo>
                    <a:pt x="702" y="371"/>
                  </a:lnTo>
                  <a:lnTo>
                    <a:pt x="705" y="372"/>
                  </a:lnTo>
                  <a:lnTo>
                    <a:pt x="708" y="372"/>
                  </a:lnTo>
                  <a:lnTo>
                    <a:pt x="703" y="369"/>
                  </a:lnTo>
                  <a:lnTo>
                    <a:pt x="700" y="368"/>
                  </a:lnTo>
                  <a:lnTo>
                    <a:pt x="697" y="366"/>
                  </a:lnTo>
                  <a:close/>
                  <a:moveTo>
                    <a:pt x="331" y="430"/>
                  </a:moveTo>
                  <a:lnTo>
                    <a:pt x="331" y="430"/>
                  </a:lnTo>
                  <a:lnTo>
                    <a:pt x="319" y="421"/>
                  </a:lnTo>
                  <a:lnTo>
                    <a:pt x="307" y="412"/>
                  </a:lnTo>
                  <a:lnTo>
                    <a:pt x="279" y="395"/>
                  </a:lnTo>
                  <a:lnTo>
                    <a:pt x="250" y="382"/>
                  </a:lnTo>
                  <a:lnTo>
                    <a:pt x="221" y="366"/>
                  </a:lnTo>
                  <a:lnTo>
                    <a:pt x="221" y="368"/>
                  </a:lnTo>
                  <a:lnTo>
                    <a:pt x="253" y="389"/>
                  </a:lnTo>
                  <a:lnTo>
                    <a:pt x="284" y="409"/>
                  </a:lnTo>
                  <a:lnTo>
                    <a:pt x="314" y="430"/>
                  </a:lnTo>
                  <a:lnTo>
                    <a:pt x="328" y="441"/>
                  </a:lnTo>
                  <a:lnTo>
                    <a:pt x="345" y="450"/>
                  </a:lnTo>
                  <a:lnTo>
                    <a:pt x="340" y="446"/>
                  </a:lnTo>
                  <a:lnTo>
                    <a:pt x="336" y="443"/>
                  </a:lnTo>
                  <a:lnTo>
                    <a:pt x="333" y="436"/>
                  </a:lnTo>
                  <a:lnTo>
                    <a:pt x="331" y="430"/>
                  </a:lnTo>
                  <a:close/>
                  <a:moveTo>
                    <a:pt x="781" y="375"/>
                  </a:moveTo>
                  <a:lnTo>
                    <a:pt x="781" y="375"/>
                  </a:lnTo>
                  <a:lnTo>
                    <a:pt x="778" y="372"/>
                  </a:lnTo>
                  <a:lnTo>
                    <a:pt x="776" y="371"/>
                  </a:lnTo>
                  <a:lnTo>
                    <a:pt x="775" y="371"/>
                  </a:lnTo>
                  <a:lnTo>
                    <a:pt x="778" y="375"/>
                  </a:lnTo>
                  <a:lnTo>
                    <a:pt x="779" y="375"/>
                  </a:lnTo>
                  <a:lnTo>
                    <a:pt x="781" y="375"/>
                  </a:lnTo>
                  <a:close/>
                  <a:moveTo>
                    <a:pt x="220" y="385"/>
                  </a:moveTo>
                  <a:lnTo>
                    <a:pt x="220" y="385"/>
                  </a:lnTo>
                  <a:lnTo>
                    <a:pt x="220" y="383"/>
                  </a:lnTo>
                  <a:lnTo>
                    <a:pt x="218" y="382"/>
                  </a:lnTo>
                  <a:lnTo>
                    <a:pt x="218" y="380"/>
                  </a:lnTo>
                  <a:lnTo>
                    <a:pt x="217" y="380"/>
                  </a:lnTo>
                  <a:lnTo>
                    <a:pt x="214" y="378"/>
                  </a:lnTo>
                  <a:lnTo>
                    <a:pt x="211" y="375"/>
                  </a:lnTo>
                  <a:lnTo>
                    <a:pt x="206" y="372"/>
                  </a:lnTo>
                  <a:lnTo>
                    <a:pt x="203" y="372"/>
                  </a:lnTo>
                  <a:lnTo>
                    <a:pt x="202" y="372"/>
                  </a:lnTo>
                  <a:lnTo>
                    <a:pt x="206" y="378"/>
                  </a:lnTo>
                  <a:lnTo>
                    <a:pt x="211" y="383"/>
                  </a:lnTo>
                  <a:lnTo>
                    <a:pt x="223" y="392"/>
                  </a:lnTo>
                  <a:lnTo>
                    <a:pt x="234" y="398"/>
                  </a:lnTo>
                  <a:lnTo>
                    <a:pt x="243" y="401"/>
                  </a:lnTo>
                  <a:lnTo>
                    <a:pt x="231" y="392"/>
                  </a:lnTo>
                  <a:lnTo>
                    <a:pt x="225" y="386"/>
                  </a:lnTo>
                  <a:lnTo>
                    <a:pt x="221" y="383"/>
                  </a:lnTo>
                  <a:lnTo>
                    <a:pt x="220" y="385"/>
                  </a:lnTo>
                  <a:close/>
                  <a:moveTo>
                    <a:pt x="289" y="375"/>
                  </a:moveTo>
                  <a:lnTo>
                    <a:pt x="289" y="375"/>
                  </a:lnTo>
                  <a:lnTo>
                    <a:pt x="285" y="372"/>
                  </a:lnTo>
                  <a:lnTo>
                    <a:pt x="284" y="372"/>
                  </a:lnTo>
                  <a:lnTo>
                    <a:pt x="282" y="372"/>
                  </a:lnTo>
                  <a:lnTo>
                    <a:pt x="289" y="375"/>
                  </a:lnTo>
                  <a:close/>
                  <a:moveTo>
                    <a:pt x="532" y="383"/>
                  </a:moveTo>
                  <a:lnTo>
                    <a:pt x="532" y="383"/>
                  </a:lnTo>
                  <a:lnTo>
                    <a:pt x="531" y="382"/>
                  </a:lnTo>
                  <a:lnTo>
                    <a:pt x="528" y="380"/>
                  </a:lnTo>
                  <a:lnTo>
                    <a:pt x="526" y="378"/>
                  </a:lnTo>
                  <a:lnTo>
                    <a:pt x="525" y="375"/>
                  </a:lnTo>
                  <a:lnTo>
                    <a:pt x="522" y="375"/>
                  </a:lnTo>
                  <a:lnTo>
                    <a:pt x="520" y="374"/>
                  </a:lnTo>
                  <a:lnTo>
                    <a:pt x="519" y="374"/>
                  </a:lnTo>
                  <a:lnTo>
                    <a:pt x="522" y="377"/>
                  </a:lnTo>
                  <a:lnTo>
                    <a:pt x="525" y="380"/>
                  </a:lnTo>
                  <a:lnTo>
                    <a:pt x="529" y="383"/>
                  </a:lnTo>
                  <a:lnTo>
                    <a:pt x="531" y="383"/>
                  </a:lnTo>
                  <a:lnTo>
                    <a:pt x="532" y="383"/>
                  </a:lnTo>
                  <a:close/>
                  <a:moveTo>
                    <a:pt x="807" y="378"/>
                  </a:moveTo>
                  <a:lnTo>
                    <a:pt x="807" y="378"/>
                  </a:lnTo>
                  <a:lnTo>
                    <a:pt x="807" y="375"/>
                  </a:lnTo>
                  <a:lnTo>
                    <a:pt x="804" y="372"/>
                  </a:lnTo>
                  <a:lnTo>
                    <a:pt x="805" y="377"/>
                  </a:lnTo>
                  <a:lnTo>
                    <a:pt x="807" y="378"/>
                  </a:lnTo>
                  <a:close/>
                  <a:moveTo>
                    <a:pt x="723" y="385"/>
                  </a:moveTo>
                  <a:lnTo>
                    <a:pt x="723" y="385"/>
                  </a:lnTo>
                  <a:lnTo>
                    <a:pt x="734" y="392"/>
                  </a:lnTo>
                  <a:lnTo>
                    <a:pt x="746" y="401"/>
                  </a:lnTo>
                  <a:lnTo>
                    <a:pt x="764" y="417"/>
                  </a:lnTo>
                  <a:lnTo>
                    <a:pt x="763" y="414"/>
                  </a:lnTo>
                  <a:lnTo>
                    <a:pt x="761" y="414"/>
                  </a:lnTo>
                  <a:lnTo>
                    <a:pt x="761" y="411"/>
                  </a:lnTo>
                  <a:lnTo>
                    <a:pt x="755" y="406"/>
                  </a:lnTo>
                  <a:lnTo>
                    <a:pt x="749" y="400"/>
                  </a:lnTo>
                  <a:lnTo>
                    <a:pt x="743" y="395"/>
                  </a:lnTo>
                  <a:lnTo>
                    <a:pt x="737" y="391"/>
                  </a:lnTo>
                  <a:lnTo>
                    <a:pt x="728" y="380"/>
                  </a:lnTo>
                  <a:lnTo>
                    <a:pt x="722" y="377"/>
                  </a:lnTo>
                  <a:lnTo>
                    <a:pt x="715" y="375"/>
                  </a:lnTo>
                  <a:lnTo>
                    <a:pt x="720" y="380"/>
                  </a:lnTo>
                  <a:lnTo>
                    <a:pt x="722" y="382"/>
                  </a:lnTo>
                  <a:lnTo>
                    <a:pt x="723" y="385"/>
                  </a:lnTo>
                  <a:close/>
                  <a:moveTo>
                    <a:pt x="411" y="382"/>
                  </a:moveTo>
                  <a:lnTo>
                    <a:pt x="411" y="382"/>
                  </a:lnTo>
                  <a:lnTo>
                    <a:pt x="407" y="378"/>
                  </a:lnTo>
                  <a:lnTo>
                    <a:pt x="404" y="377"/>
                  </a:lnTo>
                  <a:lnTo>
                    <a:pt x="407" y="380"/>
                  </a:lnTo>
                  <a:lnTo>
                    <a:pt x="411" y="382"/>
                  </a:lnTo>
                  <a:close/>
                  <a:moveTo>
                    <a:pt x="188" y="391"/>
                  </a:moveTo>
                  <a:lnTo>
                    <a:pt x="188" y="391"/>
                  </a:lnTo>
                  <a:lnTo>
                    <a:pt x="200" y="398"/>
                  </a:lnTo>
                  <a:lnTo>
                    <a:pt x="211" y="404"/>
                  </a:lnTo>
                  <a:lnTo>
                    <a:pt x="223" y="412"/>
                  </a:lnTo>
                  <a:lnTo>
                    <a:pt x="235" y="420"/>
                  </a:lnTo>
                  <a:lnTo>
                    <a:pt x="225" y="407"/>
                  </a:lnTo>
                  <a:lnTo>
                    <a:pt x="214" y="397"/>
                  </a:lnTo>
                  <a:lnTo>
                    <a:pt x="202" y="388"/>
                  </a:lnTo>
                  <a:lnTo>
                    <a:pt x="186" y="378"/>
                  </a:lnTo>
                  <a:lnTo>
                    <a:pt x="188" y="385"/>
                  </a:lnTo>
                  <a:lnTo>
                    <a:pt x="188" y="391"/>
                  </a:lnTo>
                  <a:close/>
                  <a:moveTo>
                    <a:pt x="778" y="392"/>
                  </a:moveTo>
                  <a:lnTo>
                    <a:pt x="778" y="392"/>
                  </a:lnTo>
                  <a:lnTo>
                    <a:pt x="775" y="391"/>
                  </a:lnTo>
                  <a:lnTo>
                    <a:pt x="775" y="388"/>
                  </a:lnTo>
                  <a:lnTo>
                    <a:pt x="773" y="386"/>
                  </a:lnTo>
                  <a:lnTo>
                    <a:pt x="775" y="383"/>
                  </a:lnTo>
                  <a:lnTo>
                    <a:pt x="773" y="383"/>
                  </a:lnTo>
                  <a:lnTo>
                    <a:pt x="772" y="382"/>
                  </a:lnTo>
                  <a:lnTo>
                    <a:pt x="772" y="380"/>
                  </a:lnTo>
                  <a:lnTo>
                    <a:pt x="769" y="378"/>
                  </a:lnTo>
                  <a:lnTo>
                    <a:pt x="769" y="385"/>
                  </a:lnTo>
                  <a:lnTo>
                    <a:pt x="770" y="389"/>
                  </a:lnTo>
                  <a:lnTo>
                    <a:pt x="773" y="391"/>
                  </a:lnTo>
                  <a:lnTo>
                    <a:pt x="778" y="392"/>
                  </a:lnTo>
                  <a:close/>
                  <a:moveTo>
                    <a:pt x="728" y="397"/>
                  </a:moveTo>
                  <a:lnTo>
                    <a:pt x="728" y="397"/>
                  </a:lnTo>
                  <a:lnTo>
                    <a:pt x="731" y="401"/>
                  </a:lnTo>
                  <a:lnTo>
                    <a:pt x="732" y="401"/>
                  </a:lnTo>
                  <a:lnTo>
                    <a:pt x="735" y="401"/>
                  </a:lnTo>
                  <a:lnTo>
                    <a:pt x="723" y="389"/>
                  </a:lnTo>
                  <a:lnTo>
                    <a:pt x="711" y="380"/>
                  </a:lnTo>
                  <a:lnTo>
                    <a:pt x="719" y="389"/>
                  </a:lnTo>
                  <a:lnTo>
                    <a:pt x="728" y="397"/>
                  </a:lnTo>
                  <a:close/>
                  <a:moveTo>
                    <a:pt x="322" y="406"/>
                  </a:moveTo>
                  <a:lnTo>
                    <a:pt x="322" y="406"/>
                  </a:lnTo>
                  <a:lnTo>
                    <a:pt x="314" y="398"/>
                  </a:lnTo>
                  <a:lnTo>
                    <a:pt x="305" y="391"/>
                  </a:lnTo>
                  <a:lnTo>
                    <a:pt x="295" y="386"/>
                  </a:lnTo>
                  <a:lnTo>
                    <a:pt x="285" y="382"/>
                  </a:lnTo>
                  <a:lnTo>
                    <a:pt x="302" y="395"/>
                  </a:lnTo>
                  <a:lnTo>
                    <a:pt x="322" y="406"/>
                  </a:lnTo>
                  <a:close/>
                  <a:moveTo>
                    <a:pt x="715" y="411"/>
                  </a:moveTo>
                  <a:lnTo>
                    <a:pt x="715" y="411"/>
                  </a:lnTo>
                  <a:lnTo>
                    <a:pt x="711" y="406"/>
                  </a:lnTo>
                  <a:lnTo>
                    <a:pt x="705" y="401"/>
                  </a:lnTo>
                  <a:lnTo>
                    <a:pt x="700" y="397"/>
                  </a:lnTo>
                  <a:lnTo>
                    <a:pt x="696" y="391"/>
                  </a:lnTo>
                  <a:lnTo>
                    <a:pt x="693" y="391"/>
                  </a:lnTo>
                  <a:lnTo>
                    <a:pt x="688" y="388"/>
                  </a:lnTo>
                  <a:lnTo>
                    <a:pt x="685" y="385"/>
                  </a:lnTo>
                  <a:lnTo>
                    <a:pt x="682" y="383"/>
                  </a:lnTo>
                  <a:lnTo>
                    <a:pt x="697" y="400"/>
                  </a:lnTo>
                  <a:lnTo>
                    <a:pt x="706" y="406"/>
                  </a:lnTo>
                  <a:lnTo>
                    <a:pt x="711" y="409"/>
                  </a:lnTo>
                  <a:lnTo>
                    <a:pt x="715" y="411"/>
                  </a:lnTo>
                  <a:close/>
                  <a:moveTo>
                    <a:pt x="561" y="401"/>
                  </a:moveTo>
                  <a:lnTo>
                    <a:pt x="561" y="401"/>
                  </a:lnTo>
                  <a:lnTo>
                    <a:pt x="563" y="400"/>
                  </a:lnTo>
                  <a:lnTo>
                    <a:pt x="565" y="398"/>
                  </a:lnTo>
                  <a:lnTo>
                    <a:pt x="552" y="389"/>
                  </a:lnTo>
                  <a:lnTo>
                    <a:pt x="539" y="383"/>
                  </a:lnTo>
                  <a:lnTo>
                    <a:pt x="545" y="388"/>
                  </a:lnTo>
                  <a:lnTo>
                    <a:pt x="551" y="392"/>
                  </a:lnTo>
                  <a:lnTo>
                    <a:pt x="555" y="397"/>
                  </a:lnTo>
                  <a:lnTo>
                    <a:pt x="561" y="401"/>
                  </a:lnTo>
                  <a:close/>
                  <a:moveTo>
                    <a:pt x="439" y="401"/>
                  </a:moveTo>
                  <a:lnTo>
                    <a:pt x="439" y="401"/>
                  </a:lnTo>
                  <a:lnTo>
                    <a:pt x="441" y="401"/>
                  </a:lnTo>
                  <a:lnTo>
                    <a:pt x="443" y="401"/>
                  </a:lnTo>
                  <a:lnTo>
                    <a:pt x="443" y="403"/>
                  </a:lnTo>
                  <a:lnTo>
                    <a:pt x="444" y="401"/>
                  </a:lnTo>
                  <a:lnTo>
                    <a:pt x="429" y="392"/>
                  </a:lnTo>
                  <a:lnTo>
                    <a:pt x="421" y="388"/>
                  </a:lnTo>
                  <a:lnTo>
                    <a:pt x="415" y="385"/>
                  </a:lnTo>
                  <a:lnTo>
                    <a:pt x="427" y="392"/>
                  </a:lnTo>
                  <a:lnTo>
                    <a:pt x="433" y="397"/>
                  </a:lnTo>
                  <a:lnTo>
                    <a:pt x="439" y="401"/>
                  </a:lnTo>
                  <a:close/>
                  <a:moveTo>
                    <a:pt x="613" y="388"/>
                  </a:moveTo>
                  <a:lnTo>
                    <a:pt x="613" y="388"/>
                  </a:lnTo>
                  <a:lnTo>
                    <a:pt x="612" y="386"/>
                  </a:lnTo>
                  <a:lnTo>
                    <a:pt x="610" y="386"/>
                  </a:lnTo>
                  <a:lnTo>
                    <a:pt x="609" y="386"/>
                  </a:lnTo>
                  <a:lnTo>
                    <a:pt x="609" y="388"/>
                  </a:lnTo>
                  <a:lnTo>
                    <a:pt x="610" y="388"/>
                  </a:lnTo>
                  <a:lnTo>
                    <a:pt x="612" y="389"/>
                  </a:lnTo>
                  <a:lnTo>
                    <a:pt x="613" y="388"/>
                  </a:lnTo>
                  <a:close/>
                  <a:moveTo>
                    <a:pt x="779" y="389"/>
                  </a:moveTo>
                  <a:lnTo>
                    <a:pt x="779" y="389"/>
                  </a:lnTo>
                  <a:lnTo>
                    <a:pt x="783" y="394"/>
                  </a:lnTo>
                  <a:lnTo>
                    <a:pt x="784" y="400"/>
                  </a:lnTo>
                  <a:lnTo>
                    <a:pt x="787" y="401"/>
                  </a:lnTo>
                  <a:lnTo>
                    <a:pt x="789" y="400"/>
                  </a:lnTo>
                  <a:lnTo>
                    <a:pt x="789" y="401"/>
                  </a:lnTo>
                  <a:lnTo>
                    <a:pt x="789" y="403"/>
                  </a:lnTo>
                  <a:lnTo>
                    <a:pt x="792" y="403"/>
                  </a:lnTo>
                  <a:lnTo>
                    <a:pt x="790" y="398"/>
                  </a:lnTo>
                  <a:lnTo>
                    <a:pt x="787" y="395"/>
                  </a:lnTo>
                  <a:lnTo>
                    <a:pt x="779" y="389"/>
                  </a:lnTo>
                  <a:close/>
                  <a:moveTo>
                    <a:pt x="633" y="403"/>
                  </a:moveTo>
                  <a:lnTo>
                    <a:pt x="633" y="403"/>
                  </a:lnTo>
                  <a:lnTo>
                    <a:pt x="638" y="409"/>
                  </a:lnTo>
                  <a:lnTo>
                    <a:pt x="644" y="414"/>
                  </a:lnTo>
                  <a:lnTo>
                    <a:pt x="650" y="418"/>
                  </a:lnTo>
                  <a:lnTo>
                    <a:pt x="656" y="423"/>
                  </a:lnTo>
                  <a:lnTo>
                    <a:pt x="665" y="430"/>
                  </a:lnTo>
                  <a:lnTo>
                    <a:pt x="671" y="433"/>
                  </a:lnTo>
                  <a:lnTo>
                    <a:pt x="677" y="435"/>
                  </a:lnTo>
                  <a:lnTo>
                    <a:pt x="658" y="420"/>
                  </a:lnTo>
                  <a:lnTo>
                    <a:pt x="647" y="412"/>
                  </a:lnTo>
                  <a:lnTo>
                    <a:pt x="635" y="404"/>
                  </a:lnTo>
                  <a:lnTo>
                    <a:pt x="635" y="403"/>
                  </a:lnTo>
                  <a:lnTo>
                    <a:pt x="635" y="401"/>
                  </a:lnTo>
                  <a:lnTo>
                    <a:pt x="629" y="400"/>
                  </a:lnTo>
                  <a:lnTo>
                    <a:pt x="624" y="395"/>
                  </a:lnTo>
                  <a:lnTo>
                    <a:pt x="619" y="392"/>
                  </a:lnTo>
                  <a:lnTo>
                    <a:pt x="613" y="391"/>
                  </a:lnTo>
                  <a:lnTo>
                    <a:pt x="633" y="403"/>
                  </a:lnTo>
                  <a:close/>
                  <a:moveTo>
                    <a:pt x="694" y="407"/>
                  </a:moveTo>
                  <a:lnTo>
                    <a:pt x="694" y="407"/>
                  </a:lnTo>
                  <a:lnTo>
                    <a:pt x="690" y="403"/>
                  </a:lnTo>
                  <a:lnTo>
                    <a:pt x="685" y="397"/>
                  </a:lnTo>
                  <a:lnTo>
                    <a:pt x="677" y="394"/>
                  </a:lnTo>
                  <a:lnTo>
                    <a:pt x="671" y="392"/>
                  </a:lnTo>
                  <a:lnTo>
                    <a:pt x="676" y="397"/>
                  </a:lnTo>
                  <a:lnTo>
                    <a:pt x="682" y="401"/>
                  </a:lnTo>
                  <a:lnTo>
                    <a:pt x="686" y="406"/>
                  </a:lnTo>
                  <a:lnTo>
                    <a:pt x="694" y="407"/>
                  </a:lnTo>
                  <a:close/>
                  <a:moveTo>
                    <a:pt x="755" y="400"/>
                  </a:moveTo>
                  <a:lnTo>
                    <a:pt x="755" y="400"/>
                  </a:lnTo>
                  <a:lnTo>
                    <a:pt x="763" y="409"/>
                  </a:lnTo>
                  <a:lnTo>
                    <a:pt x="770" y="415"/>
                  </a:lnTo>
                  <a:lnTo>
                    <a:pt x="769" y="407"/>
                  </a:lnTo>
                  <a:lnTo>
                    <a:pt x="767" y="400"/>
                  </a:lnTo>
                  <a:lnTo>
                    <a:pt x="763" y="397"/>
                  </a:lnTo>
                  <a:lnTo>
                    <a:pt x="758" y="394"/>
                  </a:lnTo>
                  <a:lnTo>
                    <a:pt x="758" y="398"/>
                  </a:lnTo>
                  <a:lnTo>
                    <a:pt x="757" y="400"/>
                  </a:lnTo>
                  <a:lnTo>
                    <a:pt x="755" y="400"/>
                  </a:lnTo>
                  <a:close/>
                  <a:moveTo>
                    <a:pt x="590" y="406"/>
                  </a:moveTo>
                  <a:lnTo>
                    <a:pt x="590" y="406"/>
                  </a:lnTo>
                  <a:lnTo>
                    <a:pt x="575" y="395"/>
                  </a:lnTo>
                  <a:lnTo>
                    <a:pt x="578" y="398"/>
                  </a:lnTo>
                  <a:lnTo>
                    <a:pt x="581" y="403"/>
                  </a:lnTo>
                  <a:lnTo>
                    <a:pt x="590" y="406"/>
                  </a:lnTo>
                  <a:close/>
                  <a:moveTo>
                    <a:pt x="798" y="401"/>
                  </a:moveTo>
                  <a:lnTo>
                    <a:pt x="798" y="401"/>
                  </a:lnTo>
                  <a:lnTo>
                    <a:pt x="799" y="400"/>
                  </a:lnTo>
                  <a:lnTo>
                    <a:pt x="798" y="397"/>
                  </a:lnTo>
                  <a:lnTo>
                    <a:pt x="796" y="395"/>
                  </a:lnTo>
                  <a:lnTo>
                    <a:pt x="795" y="395"/>
                  </a:lnTo>
                  <a:lnTo>
                    <a:pt x="796" y="397"/>
                  </a:lnTo>
                  <a:lnTo>
                    <a:pt x="796" y="398"/>
                  </a:lnTo>
                  <a:lnTo>
                    <a:pt x="796" y="400"/>
                  </a:lnTo>
                  <a:lnTo>
                    <a:pt x="798" y="401"/>
                  </a:lnTo>
                  <a:close/>
                  <a:moveTo>
                    <a:pt x="255" y="403"/>
                  </a:moveTo>
                  <a:lnTo>
                    <a:pt x="255" y="403"/>
                  </a:lnTo>
                  <a:lnTo>
                    <a:pt x="252" y="400"/>
                  </a:lnTo>
                  <a:lnTo>
                    <a:pt x="250" y="398"/>
                  </a:lnTo>
                  <a:lnTo>
                    <a:pt x="247" y="398"/>
                  </a:lnTo>
                  <a:lnTo>
                    <a:pt x="252" y="401"/>
                  </a:lnTo>
                  <a:lnTo>
                    <a:pt x="255" y="403"/>
                  </a:lnTo>
                  <a:close/>
                  <a:moveTo>
                    <a:pt x="561" y="433"/>
                  </a:moveTo>
                  <a:lnTo>
                    <a:pt x="561" y="433"/>
                  </a:lnTo>
                  <a:lnTo>
                    <a:pt x="561" y="430"/>
                  </a:lnTo>
                  <a:lnTo>
                    <a:pt x="558" y="429"/>
                  </a:lnTo>
                  <a:lnTo>
                    <a:pt x="557" y="429"/>
                  </a:lnTo>
                  <a:lnTo>
                    <a:pt x="557" y="426"/>
                  </a:lnTo>
                  <a:lnTo>
                    <a:pt x="555" y="426"/>
                  </a:lnTo>
                  <a:lnTo>
                    <a:pt x="554" y="426"/>
                  </a:lnTo>
                  <a:lnTo>
                    <a:pt x="554" y="424"/>
                  </a:lnTo>
                  <a:lnTo>
                    <a:pt x="554" y="423"/>
                  </a:lnTo>
                  <a:lnTo>
                    <a:pt x="545" y="417"/>
                  </a:lnTo>
                  <a:lnTo>
                    <a:pt x="537" y="411"/>
                  </a:lnTo>
                  <a:lnTo>
                    <a:pt x="529" y="404"/>
                  </a:lnTo>
                  <a:lnTo>
                    <a:pt x="525" y="401"/>
                  </a:lnTo>
                  <a:lnTo>
                    <a:pt x="522" y="400"/>
                  </a:lnTo>
                  <a:lnTo>
                    <a:pt x="540" y="418"/>
                  </a:lnTo>
                  <a:lnTo>
                    <a:pt x="549" y="426"/>
                  </a:lnTo>
                  <a:lnTo>
                    <a:pt x="561" y="433"/>
                  </a:lnTo>
                  <a:close/>
                  <a:moveTo>
                    <a:pt x="566" y="406"/>
                  </a:moveTo>
                  <a:lnTo>
                    <a:pt x="566" y="406"/>
                  </a:lnTo>
                  <a:lnTo>
                    <a:pt x="578" y="417"/>
                  </a:lnTo>
                  <a:lnTo>
                    <a:pt x="593" y="426"/>
                  </a:lnTo>
                  <a:lnTo>
                    <a:pt x="621" y="444"/>
                  </a:lnTo>
                  <a:lnTo>
                    <a:pt x="619" y="447"/>
                  </a:lnTo>
                  <a:lnTo>
                    <a:pt x="622" y="447"/>
                  </a:lnTo>
                  <a:lnTo>
                    <a:pt x="624" y="447"/>
                  </a:lnTo>
                  <a:lnTo>
                    <a:pt x="627" y="449"/>
                  </a:lnTo>
                  <a:lnTo>
                    <a:pt x="615" y="436"/>
                  </a:lnTo>
                  <a:lnTo>
                    <a:pt x="601" y="423"/>
                  </a:lnTo>
                  <a:lnTo>
                    <a:pt x="586" y="411"/>
                  </a:lnTo>
                  <a:lnTo>
                    <a:pt x="569" y="400"/>
                  </a:lnTo>
                  <a:lnTo>
                    <a:pt x="569" y="404"/>
                  </a:lnTo>
                  <a:lnTo>
                    <a:pt x="566" y="406"/>
                  </a:lnTo>
                  <a:close/>
                  <a:moveTo>
                    <a:pt x="173" y="417"/>
                  </a:moveTo>
                  <a:lnTo>
                    <a:pt x="173" y="417"/>
                  </a:lnTo>
                  <a:lnTo>
                    <a:pt x="177" y="417"/>
                  </a:lnTo>
                  <a:lnTo>
                    <a:pt x="183" y="418"/>
                  </a:lnTo>
                  <a:lnTo>
                    <a:pt x="183" y="407"/>
                  </a:lnTo>
                  <a:lnTo>
                    <a:pt x="182" y="404"/>
                  </a:lnTo>
                  <a:lnTo>
                    <a:pt x="177" y="401"/>
                  </a:lnTo>
                  <a:lnTo>
                    <a:pt x="173" y="417"/>
                  </a:lnTo>
                  <a:close/>
                  <a:moveTo>
                    <a:pt x="725" y="404"/>
                  </a:moveTo>
                  <a:lnTo>
                    <a:pt x="725" y="404"/>
                  </a:lnTo>
                  <a:lnTo>
                    <a:pt x="729" y="409"/>
                  </a:lnTo>
                  <a:lnTo>
                    <a:pt x="735" y="414"/>
                  </a:lnTo>
                  <a:lnTo>
                    <a:pt x="749" y="426"/>
                  </a:lnTo>
                  <a:lnTo>
                    <a:pt x="764" y="439"/>
                  </a:lnTo>
                  <a:lnTo>
                    <a:pt x="772" y="447"/>
                  </a:lnTo>
                  <a:lnTo>
                    <a:pt x="781" y="452"/>
                  </a:lnTo>
                  <a:lnTo>
                    <a:pt x="779" y="449"/>
                  </a:lnTo>
                  <a:lnTo>
                    <a:pt x="775" y="446"/>
                  </a:lnTo>
                  <a:lnTo>
                    <a:pt x="769" y="439"/>
                  </a:lnTo>
                  <a:lnTo>
                    <a:pt x="758" y="430"/>
                  </a:lnTo>
                  <a:lnTo>
                    <a:pt x="747" y="420"/>
                  </a:lnTo>
                  <a:lnTo>
                    <a:pt x="743" y="418"/>
                  </a:lnTo>
                  <a:lnTo>
                    <a:pt x="740" y="415"/>
                  </a:lnTo>
                  <a:lnTo>
                    <a:pt x="732" y="407"/>
                  </a:lnTo>
                  <a:lnTo>
                    <a:pt x="731" y="407"/>
                  </a:lnTo>
                  <a:lnTo>
                    <a:pt x="728" y="404"/>
                  </a:lnTo>
                  <a:lnTo>
                    <a:pt x="725" y="403"/>
                  </a:lnTo>
                  <a:lnTo>
                    <a:pt x="725" y="404"/>
                  </a:lnTo>
                  <a:close/>
                  <a:moveTo>
                    <a:pt x="465" y="468"/>
                  </a:moveTo>
                  <a:lnTo>
                    <a:pt x="465" y="468"/>
                  </a:lnTo>
                  <a:lnTo>
                    <a:pt x="465" y="467"/>
                  </a:lnTo>
                  <a:lnTo>
                    <a:pt x="465" y="465"/>
                  </a:lnTo>
                  <a:lnTo>
                    <a:pt x="462" y="464"/>
                  </a:lnTo>
                  <a:lnTo>
                    <a:pt x="459" y="461"/>
                  </a:lnTo>
                  <a:lnTo>
                    <a:pt x="458" y="458"/>
                  </a:lnTo>
                  <a:lnTo>
                    <a:pt x="452" y="455"/>
                  </a:lnTo>
                  <a:lnTo>
                    <a:pt x="446" y="450"/>
                  </a:lnTo>
                  <a:lnTo>
                    <a:pt x="435" y="441"/>
                  </a:lnTo>
                  <a:lnTo>
                    <a:pt x="432" y="439"/>
                  </a:lnTo>
                  <a:lnTo>
                    <a:pt x="429" y="438"/>
                  </a:lnTo>
                  <a:lnTo>
                    <a:pt x="424" y="433"/>
                  </a:lnTo>
                  <a:lnTo>
                    <a:pt x="417" y="430"/>
                  </a:lnTo>
                  <a:lnTo>
                    <a:pt x="411" y="426"/>
                  </a:lnTo>
                  <a:lnTo>
                    <a:pt x="404" y="421"/>
                  </a:lnTo>
                  <a:lnTo>
                    <a:pt x="397" y="418"/>
                  </a:lnTo>
                  <a:lnTo>
                    <a:pt x="397" y="415"/>
                  </a:lnTo>
                  <a:lnTo>
                    <a:pt x="391" y="414"/>
                  </a:lnTo>
                  <a:lnTo>
                    <a:pt x="386" y="409"/>
                  </a:lnTo>
                  <a:lnTo>
                    <a:pt x="382" y="406"/>
                  </a:lnTo>
                  <a:lnTo>
                    <a:pt x="377" y="404"/>
                  </a:lnTo>
                  <a:lnTo>
                    <a:pt x="397" y="423"/>
                  </a:lnTo>
                  <a:lnTo>
                    <a:pt x="418" y="439"/>
                  </a:lnTo>
                  <a:lnTo>
                    <a:pt x="441" y="453"/>
                  </a:lnTo>
                  <a:lnTo>
                    <a:pt x="465" y="468"/>
                  </a:lnTo>
                  <a:close/>
                  <a:moveTo>
                    <a:pt x="743" y="411"/>
                  </a:moveTo>
                  <a:lnTo>
                    <a:pt x="743" y="411"/>
                  </a:lnTo>
                  <a:lnTo>
                    <a:pt x="744" y="414"/>
                  </a:lnTo>
                  <a:lnTo>
                    <a:pt x="746" y="417"/>
                  </a:lnTo>
                  <a:lnTo>
                    <a:pt x="757" y="423"/>
                  </a:lnTo>
                  <a:lnTo>
                    <a:pt x="764" y="429"/>
                  </a:lnTo>
                  <a:lnTo>
                    <a:pt x="772" y="438"/>
                  </a:lnTo>
                  <a:lnTo>
                    <a:pt x="781" y="444"/>
                  </a:lnTo>
                  <a:lnTo>
                    <a:pt x="781" y="441"/>
                  </a:lnTo>
                  <a:lnTo>
                    <a:pt x="781" y="438"/>
                  </a:lnTo>
                  <a:lnTo>
                    <a:pt x="763" y="421"/>
                  </a:lnTo>
                  <a:lnTo>
                    <a:pt x="744" y="404"/>
                  </a:lnTo>
                  <a:lnTo>
                    <a:pt x="744" y="407"/>
                  </a:lnTo>
                  <a:lnTo>
                    <a:pt x="743" y="407"/>
                  </a:lnTo>
                  <a:lnTo>
                    <a:pt x="743" y="411"/>
                  </a:lnTo>
                  <a:close/>
                  <a:moveTo>
                    <a:pt x="700" y="439"/>
                  </a:moveTo>
                  <a:lnTo>
                    <a:pt x="700" y="439"/>
                  </a:lnTo>
                  <a:lnTo>
                    <a:pt x="700" y="438"/>
                  </a:lnTo>
                  <a:lnTo>
                    <a:pt x="700" y="436"/>
                  </a:lnTo>
                  <a:lnTo>
                    <a:pt x="696" y="433"/>
                  </a:lnTo>
                  <a:lnTo>
                    <a:pt x="682" y="420"/>
                  </a:lnTo>
                  <a:lnTo>
                    <a:pt x="676" y="414"/>
                  </a:lnTo>
                  <a:lnTo>
                    <a:pt x="670" y="409"/>
                  </a:lnTo>
                  <a:lnTo>
                    <a:pt x="700" y="439"/>
                  </a:lnTo>
                  <a:close/>
                  <a:moveTo>
                    <a:pt x="683" y="414"/>
                  </a:moveTo>
                  <a:lnTo>
                    <a:pt x="683" y="414"/>
                  </a:lnTo>
                  <a:lnTo>
                    <a:pt x="680" y="411"/>
                  </a:lnTo>
                  <a:lnTo>
                    <a:pt x="679" y="409"/>
                  </a:lnTo>
                  <a:lnTo>
                    <a:pt x="676" y="409"/>
                  </a:lnTo>
                  <a:lnTo>
                    <a:pt x="680" y="412"/>
                  </a:lnTo>
                  <a:lnTo>
                    <a:pt x="683" y="414"/>
                  </a:lnTo>
                  <a:close/>
                  <a:moveTo>
                    <a:pt x="723" y="412"/>
                  </a:moveTo>
                  <a:lnTo>
                    <a:pt x="723" y="412"/>
                  </a:lnTo>
                  <a:lnTo>
                    <a:pt x="747" y="435"/>
                  </a:lnTo>
                  <a:lnTo>
                    <a:pt x="772" y="456"/>
                  </a:lnTo>
                  <a:lnTo>
                    <a:pt x="776" y="461"/>
                  </a:lnTo>
                  <a:lnTo>
                    <a:pt x="779" y="462"/>
                  </a:lnTo>
                  <a:lnTo>
                    <a:pt x="781" y="464"/>
                  </a:lnTo>
                  <a:lnTo>
                    <a:pt x="779" y="459"/>
                  </a:lnTo>
                  <a:lnTo>
                    <a:pt x="776" y="455"/>
                  </a:lnTo>
                  <a:lnTo>
                    <a:pt x="767" y="449"/>
                  </a:lnTo>
                  <a:lnTo>
                    <a:pt x="722" y="407"/>
                  </a:lnTo>
                  <a:lnTo>
                    <a:pt x="722" y="409"/>
                  </a:lnTo>
                  <a:lnTo>
                    <a:pt x="722" y="411"/>
                  </a:lnTo>
                  <a:lnTo>
                    <a:pt x="723" y="411"/>
                  </a:lnTo>
                  <a:lnTo>
                    <a:pt x="723" y="412"/>
                  </a:lnTo>
                  <a:close/>
                  <a:moveTo>
                    <a:pt x="792" y="441"/>
                  </a:moveTo>
                  <a:lnTo>
                    <a:pt x="792" y="441"/>
                  </a:lnTo>
                  <a:lnTo>
                    <a:pt x="787" y="423"/>
                  </a:lnTo>
                  <a:lnTo>
                    <a:pt x="784" y="415"/>
                  </a:lnTo>
                  <a:lnTo>
                    <a:pt x="779" y="407"/>
                  </a:lnTo>
                  <a:lnTo>
                    <a:pt x="775" y="407"/>
                  </a:lnTo>
                  <a:lnTo>
                    <a:pt x="776" y="418"/>
                  </a:lnTo>
                  <a:lnTo>
                    <a:pt x="781" y="427"/>
                  </a:lnTo>
                  <a:lnTo>
                    <a:pt x="786" y="435"/>
                  </a:lnTo>
                  <a:lnTo>
                    <a:pt x="792" y="441"/>
                  </a:lnTo>
                  <a:close/>
                  <a:moveTo>
                    <a:pt x="255" y="432"/>
                  </a:moveTo>
                  <a:lnTo>
                    <a:pt x="253" y="430"/>
                  </a:lnTo>
                  <a:lnTo>
                    <a:pt x="253" y="433"/>
                  </a:lnTo>
                  <a:lnTo>
                    <a:pt x="257" y="433"/>
                  </a:lnTo>
                  <a:lnTo>
                    <a:pt x="258" y="433"/>
                  </a:lnTo>
                  <a:lnTo>
                    <a:pt x="261" y="433"/>
                  </a:lnTo>
                  <a:lnTo>
                    <a:pt x="298" y="455"/>
                  </a:lnTo>
                  <a:lnTo>
                    <a:pt x="287" y="444"/>
                  </a:lnTo>
                  <a:lnTo>
                    <a:pt x="276" y="435"/>
                  </a:lnTo>
                  <a:lnTo>
                    <a:pt x="266" y="429"/>
                  </a:lnTo>
                  <a:lnTo>
                    <a:pt x="255" y="423"/>
                  </a:lnTo>
                  <a:lnTo>
                    <a:pt x="246" y="417"/>
                  </a:lnTo>
                  <a:lnTo>
                    <a:pt x="235" y="411"/>
                  </a:lnTo>
                  <a:lnTo>
                    <a:pt x="240" y="415"/>
                  </a:lnTo>
                  <a:lnTo>
                    <a:pt x="246" y="423"/>
                  </a:lnTo>
                  <a:lnTo>
                    <a:pt x="252" y="429"/>
                  </a:lnTo>
                  <a:lnTo>
                    <a:pt x="253" y="430"/>
                  </a:lnTo>
                  <a:lnTo>
                    <a:pt x="255" y="432"/>
                  </a:lnTo>
                  <a:close/>
                  <a:moveTo>
                    <a:pt x="322" y="453"/>
                  </a:moveTo>
                  <a:lnTo>
                    <a:pt x="322" y="453"/>
                  </a:lnTo>
                  <a:lnTo>
                    <a:pt x="308" y="439"/>
                  </a:lnTo>
                  <a:lnTo>
                    <a:pt x="295" y="429"/>
                  </a:lnTo>
                  <a:lnTo>
                    <a:pt x="278" y="420"/>
                  </a:lnTo>
                  <a:lnTo>
                    <a:pt x="261" y="411"/>
                  </a:lnTo>
                  <a:lnTo>
                    <a:pt x="275" y="423"/>
                  </a:lnTo>
                  <a:lnTo>
                    <a:pt x="289" y="435"/>
                  </a:lnTo>
                  <a:lnTo>
                    <a:pt x="304" y="446"/>
                  </a:lnTo>
                  <a:lnTo>
                    <a:pt x="311" y="450"/>
                  </a:lnTo>
                  <a:lnTo>
                    <a:pt x="322" y="453"/>
                  </a:lnTo>
                  <a:close/>
                  <a:moveTo>
                    <a:pt x="351" y="424"/>
                  </a:moveTo>
                  <a:lnTo>
                    <a:pt x="351" y="424"/>
                  </a:lnTo>
                  <a:lnTo>
                    <a:pt x="360" y="430"/>
                  </a:lnTo>
                  <a:lnTo>
                    <a:pt x="365" y="433"/>
                  </a:lnTo>
                  <a:lnTo>
                    <a:pt x="368" y="433"/>
                  </a:lnTo>
                  <a:lnTo>
                    <a:pt x="360" y="427"/>
                  </a:lnTo>
                  <a:lnTo>
                    <a:pt x="351" y="421"/>
                  </a:lnTo>
                  <a:lnTo>
                    <a:pt x="342" y="415"/>
                  </a:lnTo>
                  <a:lnTo>
                    <a:pt x="333" y="411"/>
                  </a:lnTo>
                  <a:lnTo>
                    <a:pt x="334" y="412"/>
                  </a:lnTo>
                  <a:lnTo>
                    <a:pt x="334" y="414"/>
                  </a:lnTo>
                  <a:lnTo>
                    <a:pt x="351" y="424"/>
                  </a:lnTo>
                  <a:close/>
                  <a:moveTo>
                    <a:pt x="700" y="412"/>
                  </a:moveTo>
                  <a:lnTo>
                    <a:pt x="700" y="412"/>
                  </a:lnTo>
                  <a:lnTo>
                    <a:pt x="699" y="412"/>
                  </a:lnTo>
                  <a:lnTo>
                    <a:pt x="696" y="414"/>
                  </a:lnTo>
                  <a:lnTo>
                    <a:pt x="712" y="430"/>
                  </a:lnTo>
                  <a:lnTo>
                    <a:pt x="731" y="444"/>
                  </a:lnTo>
                  <a:lnTo>
                    <a:pt x="715" y="427"/>
                  </a:lnTo>
                  <a:lnTo>
                    <a:pt x="700" y="412"/>
                  </a:lnTo>
                  <a:close/>
                  <a:moveTo>
                    <a:pt x="279" y="470"/>
                  </a:moveTo>
                  <a:lnTo>
                    <a:pt x="279" y="470"/>
                  </a:lnTo>
                  <a:lnTo>
                    <a:pt x="269" y="462"/>
                  </a:lnTo>
                  <a:lnTo>
                    <a:pt x="260" y="453"/>
                  </a:lnTo>
                  <a:lnTo>
                    <a:pt x="249" y="446"/>
                  </a:lnTo>
                  <a:lnTo>
                    <a:pt x="240" y="436"/>
                  </a:lnTo>
                  <a:lnTo>
                    <a:pt x="200" y="414"/>
                  </a:lnTo>
                  <a:lnTo>
                    <a:pt x="200" y="412"/>
                  </a:lnTo>
                  <a:lnTo>
                    <a:pt x="199" y="414"/>
                  </a:lnTo>
                  <a:lnTo>
                    <a:pt x="197" y="415"/>
                  </a:lnTo>
                  <a:lnTo>
                    <a:pt x="220" y="438"/>
                  </a:lnTo>
                  <a:lnTo>
                    <a:pt x="232" y="449"/>
                  </a:lnTo>
                  <a:lnTo>
                    <a:pt x="244" y="459"/>
                  </a:lnTo>
                  <a:lnTo>
                    <a:pt x="252" y="459"/>
                  </a:lnTo>
                  <a:lnTo>
                    <a:pt x="257" y="461"/>
                  </a:lnTo>
                  <a:lnTo>
                    <a:pt x="267" y="467"/>
                  </a:lnTo>
                  <a:lnTo>
                    <a:pt x="278" y="473"/>
                  </a:lnTo>
                  <a:lnTo>
                    <a:pt x="289" y="479"/>
                  </a:lnTo>
                  <a:lnTo>
                    <a:pt x="287" y="476"/>
                  </a:lnTo>
                  <a:lnTo>
                    <a:pt x="284" y="473"/>
                  </a:lnTo>
                  <a:lnTo>
                    <a:pt x="279" y="470"/>
                  </a:lnTo>
                  <a:close/>
                  <a:moveTo>
                    <a:pt x="590" y="435"/>
                  </a:moveTo>
                  <a:lnTo>
                    <a:pt x="590" y="435"/>
                  </a:lnTo>
                  <a:lnTo>
                    <a:pt x="584" y="429"/>
                  </a:lnTo>
                  <a:lnTo>
                    <a:pt x="577" y="423"/>
                  </a:lnTo>
                  <a:lnTo>
                    <a:pt x="561" y="412"/>
                  </a:lnTo>
                  <a:lnTo>
                    <a:pt x="568" y="420"/>
                  </a:lnTo>
                  <a:lnTo>
                    <a:pt x="575" y="426"/>
                  </a:lnTo>
                  <a:lnTo>
                    <a:pt x="583" y="430"/>
                  </a:lnTo>
                  <a:lnTo>
                    <a:pt x="590" y="435"/>
                  </a:lnTo>
                  <a:close/>
                  <a:moveTo>
                    <a:pt x="799" y="418"/>
                  </a:moveTo>
                  <a:lnTo>
                    <a:pt x="799" y="418"/>
                  </a:lnTo>
                  <a:lnTo>
                    <a:pt x="801" y="418"/>
                  </a:lnTo>
                  <a:lnTo>
                    <a:pt x="802" y="417"/>
                  </a:lnTo>
                  <a:lnTo>
                    <a:pt x="802" y="415"/>
                  </a:lnTo>
                  <a:lnTo>
                    <a:pt x="801" y="414"/>
                  </a:lnTo>
                  <a:lnTo>
                    <a:pt x="799" y="415"/>
                  </a:lnTo>
                  <a:lnTo>
                    <a:pt x="799" y="418"/>
                  </a:lnTo>
                  <a:close/>
                  <a:moveTo>
                    <a:pt x="456" y="421"/>
                  </a:moveTo>
                  <a:lnTo>
                    <a:pt x="456" y="421"/>
                  </a:lnTo>
                  <a:lnTo>
                    <a:pt x="452" y="418"/>
                  </a:lnTo>
                  <a:lnTo>
                    <a:pt x="449" y="417"/>
                  </a:lnTo>
                  <a:lnTo>
                    <a:pt x="452" y="420"/>
                  </a:lnTo>
                  <a:lnTo>
                    <a:pt x="456" y="421"/>
                  </a:lnTo>
                  <a:close/>
                  <a:moveTo>
                    <a:pt x="340" y="423"/>
                  </a:moveTo>
                  <a:lnTo>
                    <a:pt x="340" y="423"/>
                  </a:lnTo>
                  <a:lnTo>
                    <a:pt x="336" y="420"/>
                  </a:lnTo>
                  <a:lnTo>
                    <a:pt x="333" y="418"/>
                  </a:lnTo>
                  <a:lnTo>
                    <a:pt x="330" y="418"/>
                  </a:lnTo>
                  <a:lnTo>
                    <a:pt x="333" y="420"/>
                  </a:lnTo>
                  <a:lnTo>
                    <a:pt x="336" y="421"/>
                  </a:lnTo>
                  <a:lnTo>
                    <a:pt x="339" y="423"/>
                  </a:lnTo>
                  <a:lnTo>
                    <a:pt x="340" y="423"/>
                  </a:lnTo>
                  <a:close/>
                  <a:moveTo>
                    <a:pt x="188" y="421"/>
                  </a:moveTo>
                  <a:lnTo>
                    <a:pt x="188" y="421"/>
                  </a:lnTo>
                  <a:lnTo>
                    <a:pt x="194" y="426"/>
                  </a:lnTo>
                  <a:lnTo>
                    <a:pt x="203" y="430"/>
                  </a:lnTo>
                  <a:lnTo>
                    <a:pt x="202" y="427"/>
                  </a:lnTo>
                  <a:lnTo>
                    <a:pt x="200" y="426"/>
                  </a:lnTo>
                  <a:lnTo>
                    <a:pt x="197" y="424"/>
                  </a:lnTo>
                  <a:lnTo>
                    <a:pt x="197" y="421"/>
                  </a:lnTo>
                  <a:lnTo>
                    <a:pt x="192" y="420"/>
                  </a:lnTo>
                  <a:lnTo>
                    <a:pt x="188" y="421"/>
                  </a:lnTo>
                  <a:close/>
                  <a:moveTo>
                    <a:pt x="690" y="420"/>
                  </a:moveTo>
                  <a:lnTo>
                    <a:pt x="690" y="420"/>
                  </a:lnTo>
                  <a:lnTo>
                    <a:pt x="690" y="421"/>
                  </a:lnTo>
                  <a:lnTo>
                    <a:pt x="694" y="426"/>
                  </a:lnTo>
                  <a:lnTo>
                    <a:pt x="696" y="427"/>
                  </a:lnTo>
                  <a:lnTo>
                    <a:pt x="699" y="429"/>
                  </a:lnTo>
                  <a:lnTo>
                    <a:pt x="712" y="444"/>
                  </a:lnTo>
                  <a:lnTo>
                    <a:pt x="720" y="452"/>
                  </a:lnTo>
                  <a:lnTo>
                    <a:pt x="728" y="458"/>
                  </a:lnTo>
                  <a:lnTo>
                    <a:pt x="709" y="436"/>
                  </a:lnTo>
                  <a:lnTo>
                    <a:pt x="699" y="427"/>
                  </a:lnTo>
                  <a:lnTo>
                    <a:pt x="690" y="420"/>
                  </a:lnTo>
                  <a:close/>
                  <a:moveTo>
                    <a:pt x="795" y="426"/>
                  </a:moveTo>
                  <a:lnTo>
                    <a:pt x="795" y="426"/>
                  </a:lnTo>
                  <a:lnTo>
                    <a:pt x="795" y="423"/>
                  </a:lnTo>
                  <a:lnTo>
                    <a:pt x="793" y="421"/>
                  </a:lnTo>
                  <a:lnTo>
                    <a:pt x="792" y="420"/>
                  </a:lnTo>
                  <a:lnTo>
                    <a:pt x="793" y="424"/>
                  </a:lnTo>
                  <a:lnTo>
                    <a:pt x="793" y="426"/>
                  </a:lnTo>
                  <a:lnTo>
                    <a:pt x="795" y="426"/>
                  </a:lnTo>
                  <a:close/>
                  <a:moveTo>
                    <a:pt x="561" y="475"/>
                  </a:moveTo>
                  <a:lnTo>
                    <a:pt x="561" y="475"/>
                  </a:lnTo>
                  <a:lnTo>
                    <a:pt x="551" y="464"/>
                  </a:lnTo>
                  <a:lnTo>
                    <a:pt x="539" y="455"/>
                  </a:lnTo>
                  <a:lnTo>
                    <a:pt x="528" y="446"/>
                  </a:lnTo>
                  <a:lnTo>
                    <a:pt x="517" y="435"/>
                  </a:lnTo>
                  <a:lnTo>
                    <a:pt x="513" y="432"/>
                  </a:lnTo>
                  <a:lnTo>
                    <a:pt x="508" y="427"/>
                  </a:lnTo>
                  <a:lnTo>
                    <a:pt x="504" y="424"/>
                  </a:lnTo>
                  <a:lnTo>
                    <a:pt x="500" y="423"/>
                  </a:lnTo>
                  <a:lnTo>
                    <a:pt x="516" y="436"/>
                  </a:lnTo>
                  <a:lnTo>
                    <a:pt x="529" y="450"/>
                  </a:lnTo>
                  <a:lnTo>
                    <a:pt x="545" y="464"/>
                  </a:lnTo>
                  <a:lnTo>
                    <a:pt x="561" y="475"/>
                  </a:lnTo>
                  <a:close/>
                  <a:moveTo>
                    <a:pt x="561" y="423"/>
                  </a:moveTo>
                  <a:lnTo>
                    <a:pt x="561" y="423"/>
                  </a:lnTo>
                  <a:lnTo>
                    <a:pt x="560" y="423"/>
                  </a:lnTo>
                  <a:lnTo>
                    <a:pt x="560" y="424"/>
                  </a:lnTo>
                  <a:lnTo>
                    <a:pt x="590" y="452"/>
                  </a:lnTo>
                  <a:lnTo>
                    <a:pt x="606" y="465"/>
                  </a:lnTo>
                  <a:lnTo>
                    <a:pt x="621" y="478"/>
                  </a:lnTo>
                  <a:lnTo>
                    <a:pt x="607" y="462"/>
                  </a:lnTo>
                  <a:lnTo>
                    <a:pt x="592" y="449"/>
                  </a:lnTo>
                  <a:lnTo>
                    <a:pt x="561" y="423"/>
                  </a:lnTo>
                  <a:close/>
                  <a:moveTo>
                    <a:pt x="360" y="438"/>
                  </a:moveTo>
                  <a:lnTo>
                    <a:pt x="360" y="438"/>
                  </a:lnTo>
                  <a:lnTo>
                    <a:pt x="365" y="439"/>
                  </a:lnTo>
                  <a:lnTo>
                    <a:pt x="369" y="443"/>
                  </a:lnTo>
                  <a:lnTo>
                    <a:pt x="372" y="446"/>
                  </a:lnTo>
                  <a:lnTo>
                    <a:pt x="375" y="447"/>
                  </a:lnTo>
                  <a:lnTo>
                    <a:pt x="368" y="441"/>
                  </a:lnTo>
                  <a:lnTo>
                    <a:pt x="360" y="435"/>
                  </a:lnTo>
                  <a:lnTo>
                    <a:pt x="342" y="424"/>
                  </a:lnTo>
                  <a:lnTo>
                    <a:pt x="346" y="427"/>
                  </a:lnTo>
                  <a:lnTo>
                    <a:pt x="351" y="430"/>
                  </a:lnTo>
                  <a:lnTo>
                    <a:pt x="357" y="435"/>
                  </a:lnTo>
                  <a:lnTo>
                    <a:pt x="360" y="438"/>
                  </a:lnTo>
                  <a:close/>
                  <a:moveTo>
                    <a:pt x="763" y="455"/>
                  </a:moveTo>
                  <a:lnTo>
                    <a:pt x="763" y="455"/>
                  </a:lnTo>
                  <a:lnTo>
                    <a:pt x="763" y="453"/>
                  </a:lnTo>
                  <a:lnTo>
                    <a:pt x="761" y="453"/>
                  </a:lnTo>
                  <a:lnTo>
                    <a:pt x="760" y="455"/>
                  </a:lnTo>
                  <a:lnTo>
                    <a:pt x="743" y="438"/>
                  </a:lnTo>
                  <a:lnTo>
                    <a:pt x="725" y="424"/>
                  </a:lnTo>
                  <a:lnTo>
                    <a:pt x="746" y="446"/>
                  </a:lnTo>
                  <a:lnTo>
                    <a:pt x="757" y="456"/>
                  </a:lnTo>
                  <a:lnTo>
                    <a:pt x="769" y="465"/>
                  </a:lnTo>
                  <a:lnTo>
                    <a:pt x="766" y="462"/>
                  </a:lnTo>
                  <a:lnTo>
                    <a:pt x="764" y="459"/>
                  </a:lnTo>
                  <a:lnTo>
                    <a:pt x="761" y="456"/>
                  </a:lnTo>
                  <a:lnTo>
                    <a:pt x="761" y="455"/>
                  </a:lnTo>
                  <a:lnTo>
                    <a:pt x="763" y="455"/>
                  </a:lnTo>
                  <a:close/>
                  <a:moveTo>
                    <a:pt x="648" y="458"/>
                  </a:moveTo>
                  <a:lnTo>
                    <a:pt x="648" y="458"/>
                  </a:lnTo>
                  <a:lnTo>
                    <a:pt x="630" y="441"/>
                  </a:lnTo>
                  <a:lnTo>
                    <a:pt x="621" y="432"/>
                  </a:lnTo>
                  <a:lnTo>
                    <a:pt x="610" y="426"/>
                  </a:lnTo>
                  <a:lnTo>
                    <a:pt x="619" y="435"/>
                  </a:lnTo>
                  <a:lnTo>
                    <a:pt x="629" y="444"/>
                  </a:lnTo>
                  <a:lnTo>
                    <a:pt x="638" y="452"/>
                  </a:lnTo>
                  <a:lnTo>
                    <a:pt x="644" y="456"/>
                  </a:lnTo>
                  <a:lnTo>
                    <a:pt x="648" y="458"/>
                  </a:lnTo>
                  <a:close/>
                  <a:moveTo>
                    <a:pt x="346" y="438"/>
                  </a:moveTo>
                  <a:lnTo>
                    <a:pt x="346" y="438"/>
                  </a:lnTo>
                  <a:lnTo>
                    <a:pt x="365" y="449"/>
                  </a:lnTo>
                  <a:lnTo>
                    <a:pt x="382" y="459"/>
                  </a:lnTo>
                  <a:lnTo>
                    <a:pt x="414" y="485"/>
                  </a:lnTo>
                  <a:lnTo>
                    <a:pt x="443" y="511"/>
                  </a:lnTo>
                  <a:lnTo>
                    <a:pt x="475" y="537"/>
                  </a:lnTo>
                  <a:lnTo>
                    <a:pt x="450" y="513"/>
                  </a:lnTo>
                  <a:lnTo>
                    <a:pt x="424" y="488"/>
                  </a:lnTo>
                  <a:lnTo>
                    <a:pt x="411" y="478"/>
                  </a:lnTo>
                  <a:lnTo>
                    <a:pt x="397" y="467"/>
                  </a:lnTo>
                  <a:lnTo>
                    <a:pt x="382" y="456"/>
                  </a:lnTo>
                  <a:lnTo>
                    <a:pt x="366" y="449"/>
                  </a:lnTo>
                  <a:lnTo>
                    <a:pt x="366" y="447"/>
                  </a:lnTo>
                  <a:lnTo>
                    <a:pt x="365" y="446"/>
                  </a:lnTo>
                  <a:lnTo>
                    <a:pt x="363" y="444"/>
                  </a:lnTo>
                  <a:lnTo>
                    <a:pt x="362" y="441"/>
                  </a:lnTo>
                  <a:lnTo>
                    <a:pt x="359" y="443"/>
                  </a:lnTo>
                  <a:lnTo>
                    <a:pt x="357" y="439"/>
                  </a:lnTo>
                  <a:lnTo>
                    <a:pt x="354" y="438"/>
                  </a:lnTo>
                  <a:lnTo>
                    <a:pt x="353" y="436"/>
                  </a:lnTo>
                  <a:lnTo>
                    <a:pt x="351" y="435"/>
                  </a:lnTo>
                  <a:lnTo>
                    <a:pt x="346" y="435"/>
                  </a:lnTo>
                  <a:lnTo>
                    <a:pt x="343" y="432"/>
                  </a:lnTo>
                  <a:lnTo>
                    <a:pt x="342" y="430"/>
                  </a:lnTo>
                  <a:lnTo>
                    <a:pt x="339" y="430"/>
                  </a:lnTo>
                  <a:lnTo>
                    <a:pt x="342" y="433"/>
                  </a:lnTo>
                  <a:lnTo>
                    <a:pt x="346" y="438"/>
                  </a:lnTo>
                  <a:close/>
                  <a:moveTo>
                    <a:pt x="192" y="435"/>
                  </a:moveTo>
                  <a:lnTo>
                    <a:pt x="192" y="435"/>
                  </a:lnTo>
                  <a:lnTo>
                    <a:pt x="192" y="433"/>
                  </a:lnTo>
                  <a:lnTo>
                    <a:pt x="191" y="432"/>
                  </a:lnTo>
                  <a:lnTo>
                    <a:pt x="188" y="433"/>
                  </a:lnTo>
                  <a:lnTo>
                    <a:pt x="191" y="435"/>
                  </a:lnTo>
                  <a:lnTo>
                    <a:pt x="192" y="435"/>
                  </a:lnTo>
                  <a:close/>
                  <a:moveTo>
                    <a:pt x="691" y="470"/>
                  </a:moveTo>
                  <a:lnTo>
                    <a:pt x="691" y="470"/>
                  </a:lnTo>
                  <a:lnTo>
                    <a:pt x="670" y="450"/>
                  </a:lnTo>
                  <a:lnTo>
                    <a:pt x="661" y="441"/>
                  </a:lnTo>
                  <a:lnTo>
                    <a:pt x="648" y="432"/>
                  </a:lnTo>
                  <a:lnTo>
                    <a:pt x="668" y="453"/>
                  </a:lnTo>
                  <a:lnTo>
                    <a:pt x="679" y="464"/>
                  </a:lnTo>
                  <a:lnTo>
                    <a:pt x="685" y="467"/>
                  </a:lnTo>
                  <a:lnTo>
                    <a:pt x="691" y="470"/>
                  </a:lnTo>
                  <a:close/>
                  <a:moveTo>
                    <a:pt x="485" y="456"/>
                  </a:moveTo>
                  <a:lnTo>
                    <a:pt x="485" y="456"/>
                  </a:lnTo>
                  <a:lnTo>
                    <a:pt x="478" y="449"/>
                  </a:lnTo>
                  <a:lnTo>
                    <a:pt x="470" y="443"/>
                  </a:lnTo>
                  <a:lnTo>
                    <a:pt x="461" y="438"/>
                  </a:lnTo>
                  <a:lnTo>
                    <a:pt x="450" y="435"/>
                  </a:lnTo>
                  <a:lnTo>
                    <a:pt x="467" y="446"/>
                  </a:lnTo>
                  <a:lnTo>
                    <a:pt x="485" y="456"/>
                  </a:lnTo>
                  <a:close/>
                  <a:moveTo>
                    <a:pt x="600" y="484"/>
                  </a:moveTo>
                  <a:lnTo>
                    <a:pt x="600" y="484"/>
                  </a:lnTo>
                  <a:lnTo>
                    <a:pt x="597" y="484"/>
                  </a:lnTo>
                  <a:lnTo>
                    <a:pt x="592" y="479"/>
                  </a:lnTo>
                  <a:lnTo>
                    <a:pt x="586" y="476"/>
                  </a:lnTo>
                  <a:lnTo>
                    <a:pt x="580" y="472"/>
                  </a:lnTo>
                  <a:lnTo>
                    <a:pt x="575" y="467"/>
                  </a:lnTo>
                  <a:lnTo>
                    <a:pt x="557" y="456"/>
                  </a:lnTo>
                  <a:lnTo>
                    <a:pt x="540" y="444"/>
                  </a:lnTo>
                  <a:lnTo>
                    <a:pt x="531" y="438"/>
                  </a:lnTo>
                  <a:lnTo>
                    <a:pt x="526" y="436"/>
                  </a:lnTo>
                  <a:lnTo>
                    <a:pt x="523" y="435"/>
                  </a:lnTo>
                  <a:lnTo>
                    <a:pt x="554" y="461"/>
                  </a:lnTo>
                  <a:lnTo>
                    <a:pt x="584" y="488"/>
                  </a:lnTo>
                  <a:lnTo>
                    <a:pt x="595" y="497"/>
                  </a:lnTo>
                  <a:lnTo>
                    <a:pt x="600" y="502"/>
                  </a:lnTo>
                  <a:lnTo>
                    <a:pt x="606" y="505"/>
                  </a:lnTo>
                  <a:lnTo>
                    <a:pt x="612" y="505"/>
                  </a:lnTo>
                  <a:lnTo>
                    <a:pt x="618" y="505"/>
                  </a:lnTo>
                  <a:lnTo>
                    <a:pt x="624" y="508"/>
                  </a:lnTo>
                  <a:lnTo>
                    <a:pt x="625" y="510"/>
                  </a:lnTo>
                  <a:lnTo>
                    <a:pt x="629" y="510"/>
                  </a:lnTo>
                  <a:lnTo>
                    <a:pt x="622" y="502"/>
                  </a:lnTo>
                  <a:lnTo>
                    <a:pt x="615" y="496"/>
                  </a:lnTo>
                  <a:lnTo>
                    <a:pt x="600" y="484"/>
                  </a:lnTo>
                  <a:close/>
                  <a:moveTo>
                    <a:pt x="609" y="537"/>
                  </a:moveTo>
                  <a:lnTo>
                    <a:pt x="609" y="537"/>
                  </a:lnTo>
                  <a:lnTo>
                    <a:pt x="593" y="519"/>
                  </a:lnTo>
                  <a:lnTo>
                    <a:pt x="575" y="504"/>
                  </a:lnTo>
                  <a:lnTo>
                    <a:pt x="539" y="472"/>
                  </a:lnTo>
                  <a:lnTo>
                    <a:pt x="540" y="472"/>
                  </a:lnTo>
                  <a:lnTo>
                    <a:pt x="540" y="470"/>
                  </a:lnTo>
                  <a:lnTo>
                    <a:pt x="539" y="470"/>
                  </a:lnTo>
                  <a:lnTo>
                    <a:pt x="537" y="470"/>
                  </a:lnTo>
                  <a:lnTo>
                    <a:pt x="536" y="468"/>
                  </a:lnTo>
                  <a:lnTo>
                    <a:pt x="534" y="465"/>
                  </a:lnTo>
                  <a:lnTo>
                    <a:pt x="511" y="452"/>
                  </a:lnTo>
                  <a:lnTo>
                    <a:pt x="488" y="436"/>
                  </a:lnTo>
                  <a:lnTo>
                    <a:pt x="519" y="462"/>
                  </a:lnTo>
                  <a:lnTo>
                    <a:pt x="549" y="487"/>
                  </a:lnTo>
                  <a:lnTo>
                    <a:pt x="580" y="511"/>
                  </a:lnTo>
                  <a:lnTo>
                    <a:pt x="609" y="537"/>
                  </a:lnTo>
                  <a:close/>
                  <a:moveTo>
                    <a:pt x="670" y="441"/>
                  </a:moveTo>
                  <a:lnTo>
                    <a:pt x="670" y="441"/>
                  </a:lnTo>
                  <a:lnTo>
                    <a:pt x="668" y="438"/>
                  </a:lnTo>
                  <a:lnTo>
                    <a:pt x="667" y="438"/>
                  </a:lnTo>
                  <a:lnTo>
                    <a:pt x="665" y="438"/>
                  </a:lnTo>
                  <a:lnTo>
                    <a:pt x="667" y="438"/>
                  </a:lnTo>
                  <a:lnTo>
                    <a:pt x="667" y="439"/>
                  </a:lnTo>
                  <a:lnTo>
                    <a:pt x="668" y="441"/>
                  </a:lnTo>
                  <a:lnTo>
                    <a:pt x="670" y="441"/>
                  </a:lnTo>
                  <a:close/>
                  <a:moveTo>
                    <a:pt x="558" y="504"/>
                  </a:moveTo>
                  <a:lnTo>
                    <a:pt x="558" y="504"/>
                  </a:lnTo>
                  <a:lnTo>
                    <a:pt x="534" y="482"/>
                  </a:lnTo>
                  <a:lnTo>
                    <a:pt x="536" y="481"/>
                  </a:lnTo>
                  <a:lnTo>
                    <a:pt x="528" y="476"/>
                  </a:lnTo>
                  <a:lnTo>
                    <a:pt x="520" y="470"/>
                  </a:lnTo>
                  <a:lnTo>
                    <a:pt x="507" y="459"/>
                  </a:lnTo>
                  <a:lnTo>
                    <a:pt x="491" y="449"/>
                  </a:lnTo>
                  <a:lnTo>
                    <a:pt x="476" y="439"/>
                  </a:lnTo>
                  <a:lnTo>
                    <a:pt x="484" y="449"/>
                  </a:lnTo>
                  <a:lnTo>
                    <a:pt x="493" y="458"/>
                  </a:lnTo>
                  <a:lnTo>
                    <a:pt x="514" y="475"/>
                  </a:lnTo>
                  <a:lnTo>
                    <a:pt x="536" y="490"/>
                  </a:lnTo>
                  <a:lnTo>
                    <a:pt x="558" y="504"/>
                  </a:lnTo>
                  <a:close/>
                  <a:moveTo>
                    <a:pt x="670" y="441"/>
                  </a:moveTo>
                  <a:lnTo>
                    <a:pt x="670" y="441"/>
                  </a:lnTo>
                  <a:lnTo>
                    <a:pt x="671" y="444"/>
                  </a:lnTo>
                  <a:lnTo>
                    <a:pt x="674" y="447"/>
                  </a:lnTo>
                  <a:lnTo>
                    <a:pt x="677" y="449"/>
                  </a:lnTo>
                  <a:lnTo>
                    <a:pt x="677" y="452"/>
                  </a:lnTo>
                  <a:lnTo>
                    <a:pt x="685" y="456"/>
                  </a:lnTo>
                  <a:lnTo>
                    <a:pt x="691" y="462"/>
                  </a:lnTo>
                  <a:lnTo>
                    <a:pt x="702" y="475"/>
                  </a:lnTo>
                  <a:lnTo>
                    <a:pt x="714" y="487"/>
                  </a:lnTo>
                  <a:lnTo>
                    <a:pt x="720" y="491"/>
                  </a:lnTo>
                  <a:lnTo>
                    <a:pt x="728" y="494"/>
                  </a:lnTo>
                  <a:lnTo>
                    <a:pt x="706" y="475"/>
                  </a:lnTo>
                  <a:lnTo>
                    <a:pt x="685" y="453"/>
                  </a:lnTo>
                  <a:lnTo>
                    <a:pt x="685" y="452"/>
                  </a:lnTo>
                  <a:lnTo>
                    <a:pt x="682" y="450"/>
                  </a:lnTo>
                  <a:lnTo>
                    <a:pt x="677" y="447"/>
                  </a:lnTo>
                  <a:lnTo>
                    <a:pt x="674" y="444"/>
                  </a:lnTo>
                  <a:lnTo>
                    <a:pt x="670" y="441"/>
                  </a:lnTo>
                  <a:close/>
                  <a:moveTo>
                    <a:pt x="226" y="458"/>
                  </a:moveTo>
                  <a:lnTo>
                    <a:pt x="226" y="458"/>
                  </a:lnTo>
                  <a:lnTo>
                    <a:pt x="225" y="456"/>
                  </a:lnTo>
                  <a:lnTo>
                    <a:pt x="225" y="455"/>
                  </a:lnTo>
                  <a:lnTo>
                    <a:pt x="221" y="453"/>
                  </a:lnTo>
                  <a:lnTo>
                    <a:pt x="218" y="452"/>
                  </a:lnTo>
                  <a:lnTo>
                    <a:pt x="214" y="449"/>
                  </a:lnTo>
                  <a:lnTo>
                    <a:pt x="209" y="444"/>
                  </a:lnTo>
                  <a:lnTo>
                    <a:pt x="206" y="444"/>
                  </a:lnTo>
                  <a:lnTo>
                    <a:pt x="203" y="444"/>
                  </a:lnTo>
                  <a:lnTo>
                    <a:pt x="209" y="449"/>
                  </a:lnTo>
                  <a:lnTo>
                    <a:pt x="215" y="453"/>
                  </a:lnTo>
                  <a:lnTo>
                    <a:pt x="221" y="456"/>
                  </a:lnTo>
                  <a:lnTo>
                    <a:pt x="225" y="458"/>
                  </a:lnTo>
                  <a:lnTo>
                    <a:pt x="229" y="458"/>
                  </a:lnTo>
                  <a:lnTo>
                    <a:pt x="228" y="456"/>
                  </a:lnTo>
                  <a:lnTo>
                    <a:pt x="226" y="458"/>
                  </a:lnTo>
                  <a:close/>
                  <a:moveTo>
                    <a:pt x="264" y="447"/>
                  </a:moveTo>
                  <a:lnTo>
                    <a:pt x="264" y="447"/>
                  </a:lnTo>
                  <a:lnTo>
                    <a:pt x="263" y="447"/>
                  </a:lnTo>
                  <a:lnTo>
                    <a:pt x="261" y="446"/>
                  </a:lnTo>
                  <a:lnTo>
                    <a:pt x="260" y="444"/>
                  </a:lnTo>
                  <a:lnTo>
                    <a:pt x="258" y="443"/>
                  </a:lnTo>
                  <a:lnTo>
                    <a:pt x="258" y="444"/>
                  </a:lnTo>
                  <a:lnTo>
                    <a:pt x="260" y="447"/>
                  </a:lnTo>
                  <a:lnTo>
                    <a:pt x="263" y="449"/>
                  </a:lnTo>
                  <a:lnTo>
                    <a:pt x="264" y="447"/>
                  </a:lnTo>
                  <a:close/>
                  <a:moveTo>
                    <a:pt x="789" y="452"/>
                  </a:moveTo>
                  <a:lnTo>
                    <a:pt x="789" y="452"/>
                  </a:lnTo>
                  <a:lnTo>
                    <a:pt x="790" y="452"/>
                  </a:lnTo>
                  <a:lnTo>
                    <a:pt x="792" y="452"/>
                  </a:lnTo>
                  <a:lnTo>
                    <a:pt x="793" y="452"/>
                  </a:lnTo>
                  <a:lnTo>
                    <a:pt x="792" y="449"/>
                  </a:lnTo>
                  <a:lnTo>
                    <a:pt x="790" y="449"/>
                  </a:lnTo>
                  <a:lnTo>
                    <a:pt x="789" y="449"/>
                  </a:lnTo>
                  <a:lnTo>
                    <a:pt x="789" y="452"/>
                  </a:lnTo>
                  <a:close/>
                  <a:moveTo>
                    <a:pt x="740" y="470"/>
                  </a:moveTo>
                  <a:lnTo>
                    <a:pt x="740" y="470"/>
                  </a:lnTo>
                  <a:lnTo>
                    <a:pt x="738" y="470"/>
                  </a:lnTo>
                  <a:lnTo>
                    <a:pt x="737" y="472"/>
                  </a:lnTo>
                  <a:lnTo>
                    <a:pt x="749" y="487"/>
                  </a:lnTo>
                  <a:lnTo>
                    <a:pt x="757" y="493"/>
                  </a:lnTo>
                  <a:lnTo>
                    <a:pt x="763" y="497"/>
                  </a:lnTo>
                  <a:lnTo>
                    <a:pt x="757" y="482"/>
                  </a:lnTo>
                  <a:lnTo>
                    <a:pt x="751" y="468"/>
                  </a:lnTo>
                  <a:lnTo>
                    <a:pt x="746" y="464"/>
                  </a:lnTo>
                  <a:lnTo>
                    <a:pt x="740" y="458"/>
                  </a:lnTo>
                  <a:lnTo>
                    <a:pt x="735" y="455"/>
                  </a:lnTo>
                  <a:lnTo>
                    <a:pt x="728" y="452"/>
                  </a:lnTo>
                  <a:lnTo>
                    <a:pt x="735" y="459"/>
                  </a:lnTo>
                  <a:lnTo>
                    <a:pt x="738" y="464"/>
                  </a:lnTo>
                  <a:lnTo>
                    <a:pt x="740" y="470"/>
                  </a:lnTo>
                  <a:close/>
                  <a:moveTo>
                    <a:pt x="702" y="462"/>
                  </a:moveTo>
                  <a:lnTo>
                    <a:pt x="702" y="462"/>
                  </a:lnTo>
                  <a:lnTo>
                    <a:pt x="700" y="459"/>
                  </a:lnTo>
                  <a:lnTo>
                    <a:pt x="697" y="456"/>
                  </a:lnTo>
                  <a:lnTo>
                    <a:pt x="694" y="453"/>
                  </a:lnTo>
                  <a:lnTo>
                    <a:pt x="699" y="458"/>
                  </a:lnTo>
                  <a:lnTo>
                    <a:pt x="702" y="462"/>
                  </a:lnTo>
                  <a:close/>
                  <a:moveTo>
                    <a:pt x="377" y="467"/>
                  </a:moveTo>
                  <a:lnTo>
                    <a:pt x="377" y="467"/>
                  </a:lnTo>
                  <a:lnTo>
                    <a:pt x="374" y="468"/>
                  </a:lnTo>
                  <a:lnTo>
                    <a:pt x="372" y="468"/>
                  </a:lnTo>
                  <a:lnTo>
                    <a:pt x="371" y="468"/>
                  </a:lnTo>
                  <a:lnTo>
                    <a:pt x="374" y="472"/>
                  </a:lnTo>
                  <a:lnTo>
                    <a:pt x="377" y="475"/>
                  </a:lnTo>
                  <a:lnTo>
                    <a:pt x="386" y="481"/>
                  </a:lnTo>
                  <a:lnTo>
                    <a:pt x="391" y="479"/>
                  </a:lnTo>
                  <a:lnTo>
                    <a:pt x="394" y="478"/>
                  </a:lnTo>
                  <a:lnTo>
                    <a:pt x="398" y="482"/>
                  </a:lnTo>
                  <a:lnTo>
                    <a:pt x="403" y="487"/>
                  </a:lnTo>
                  <a:lnTo>
                    <a:pt x="409" y="490"/>
                  </a:lnTo>
                  <a:lnTo>
                    <a:pt x="415" y="493"/>
                  </a:lnTo>
                  <a:lnTo>
                    <a:pt x="407" y="487"/>
                  </a:lnTo>
                  <a:lnTo>
                    <a:pt x="403" y="484"/>
                  </a:lnTo>
                  <a:lnTo>
                    <a:pt x="400" y="481"/>
                  </a:lnTo>
                  <a:lnTo>
                    <a:pt x="395" y="476"/>
                  </a:lnTo>
                  <a:lnTo>
                    <a:pt x="391" y="473"/>
                  </a:lnTo>
                  <a:lnTo>
                    <a:pt x="386" y="468"/>
                  </a:lnTo>
                  <a:lnTo>
                    <a:pt x="383" y="465"/>
                  </a:lnTo>
                  <a:lnTo>
                    <a:pt x="377" y="462"/>
                  </a:lnTo>
                  <a:lnTo>
                    <a:pt x="374" y="461"/>
                  </a:lnTo>
                  <a:lnTo>
                    <a:pt x="372" y="458"/>
                  </a:lnTo>
                  <a:lnTo>
                    <a:pt x="371" y="458"/>
                  </a:lnTo>
                  <a:lnTo>
                    <a:pt x="369" y="456"/>
                  </a:lnTo>
                  <a:lnTo>
                    <a:pt x="368" y="455"/>
                  </a:lnTo>
                  <a:lnTo>
                    <a:pt x="366" y="453"/>
                  </a:lnTo>
                  <a:lnTo>
                    <a:pt x="365" y="453"/>
                  </a:lnTo>
                  <a:lnTo>
                    <a:pt x="368" y="456"/>
                  </a:lnTo>
                  <a:lnTo>
                    <a:pt x="371" y="459"/>
                  </a:lnTo>
                  <a:lnTo>
                    <a:pt x="374" y="462"/>
                  </a:lnTo>
                  <a:lnTo>
                    <a:pt x="377" y="467"/>
                  </a:lnTo>
                  <a:close/>
                  <a:moveTo>
                    <a:pt x="769" y="500"/>
                  </a:moveTo>
                  <a:lnTo>
                    <a:pt x="769" y="500"/>
                  </a:lnTo>
                  <a:lnTo>
                    <a:pt x="767" y="502"/>
                  </a:lnTo>
                  <a:lnTo>
                    <a:pt x="766" y="504"/>
                  </a:lnTo>
                  <a:lnTo>
                    <a:pt x="770" y="508"/>
                  </a:lnTo>
                  <a:lnTo>
                    <a:pt x="775" y="513"/>
                  </a:lnTo>
                  <a:lnTo>
                    <a:pt x="776" y="508"/>
                  </a:lnTo>
                  <a:lnTo>
                    <a:pt x="779" y="505"/>
                  </a:lnTo>
                  <a:lnTo>
                    <a:pt x="781" y="505"/>
                  </a:lnTo>
                  <a:lnTo>
                    <a:pt x="783" y="507"/>
                  </a:lnTo>
                  <a:lnTo>
                    <a:pt x="786" y="510"/>
                  </a:lnTo>
                  <a:lnTo>
                    <a:pt x="784" y="499"/>
                  </a:lnTo>
                  <a:lnTo>
                    <a:pt x="784" y="487"/>
                  </a:lnTo>
                  <a:lnTo>
                    <a:pt x="783" y="478"/>
                  </a:lnTo>
                  <a:lnTo>
                    <a:pt x="779" y="473"/>
                  </a:lnTo>
                  <a:lnTo>
                    <a:pt x="776" y="470"/>
                  </a:lnTo>
                  <a:lnTo>
                    <a:pt x="775" y="473"/>
                  </a:lnTo>
                  <a:lnTo>
                    <a:pt x="772" y="473"/>
                  </a:lnTo>
                  <a:lnTo>
                    <a:pt x="764" y="470"/>
                  </a:lnTo>
                  <a:lnTo>
                    <a:pt x="758" y="464"/>
                  </a:lnTo>
                  <a:lnTo>
                    <a:pt x="744" y="453"/>
                  </a:lnTo>
                  <a:lnTo>
                    <a:pt x="758" y="475"/>
                  </a:lnTo>
                  <a:lnTo>
                    <a:pt x="764" y="487"/>
                  </a:lnTo>
                  <a:lnTo>
                    <a:pt x="769" y="500"/>
                  </a:lnTo>
                  <a:close/>
                  <a:moveTo>
                    <a:pt x="497" y="514"/>
                  </a:moveTo>
                  <a:lnTo>
                    <a:pt x="497" y="514"/>
                  </a:lnTo>
                  <a:lnTo>
                    <a:pt x="528" y="536"/>
                  </a:lnTo>
                  <a:lnTo>
                    <a:pt x="558" y="560"/>
                  </a:lnTo>
                  <a:lnTo>
                    <a:pt x="587" y="583"/>
                  </a:lnTo>
                  <a:lnTo>
                    <a:pt x="618" y="606"/>
                  </a:lnTo>
                  <a:lnTo>
                    <a:pt x="583" y="571"/>
                  </a:lnTo>
                  <a:lnTo>
                    <a:pt x="546" y="537"/>
                  </a:lnTo>
                  <a:lnTo>
                    <a:pt x="508" y="507"/>
                  </a:lnTo>
                  <a:lnTo>
                    <a:pt x="467" y="478"/>
                  </a:lnTo>
                  <a:lnTo>
                    <a:pt x="467" y="476"/>
                  </a:lnTo>
                  <a:lnTo>
                    <a:pt x="468" y="475"/>
                  </a:lnTo>
                  <a:lnTo>
                    <a:pt x="458" y="470"/>
                  </a:lnTo>
                  <a:lnTo>
                    <a:pt x="449" y="464"/>
                  </a:lnTo>
                  <a:lnTo>
                    <a:pt x="439" y="459"/>
                  </a:lnTo>
                  <a:lnTo>
                    <a:pt x="430" y="455"/>
                  </a:lnTo>
                  <a:lnTo>
                    <a:pt x="447" y="470"/>
                  </a:lnTo>
                  <a:lnTo>
                    <a:pt x="462" y="485"/>
                  </a:lnTo>
                  <a:lnTo>
                    <a:pt x="479" y="500"/>
                  </a:lnTo>
                  <a:lnTo>
                    <a:pt x="497" y="514"/>
                  </a:lnTo>
                  <a:close/>
                  <a:moveTo>
                    <a:pt x="601" y="468"/>
                  </a:moveTo>
                  <a:lnTo>
                    <a:pt x="601" y="468"/>
                  </a:lnTo>
                  <a:lnTo>
                    <a:pt x="592" y="461"/>
                  </a:lnTo>
                  <a:lnTo>
                    <a:pt x="587" y="458"/>
                  </a:lnTo>
                  <a:lnTo>
                    <a:pt x="584" y="456"/>
                  </a:lnTo>
                  <a:lnTo>
                    <a:pt x="592" y="464"/>
                  </a:lnTo>
                  <a:lnTo>
                    <a:pt x="597" y="467"/>
                  </a:lnTo>
                  <a:lnTo>
                    <a:pt x="601" y="468"/>
                  </a:lnTo>
                  <a:close/>
                  <a:moveTo>
                    <a:pt x="327" y="456"/>
                  </a:moveTo>
                  <a:lnTo>
                    <a:pt x="327" y="456"/>
                  </a:lnTo>
                  <a:lnTo>
                    <a:pt x="325" y="458"/>
                  </a:lnTo>
                  <a:lnTo>
                    <a:pt x="322" y="458"/>
                  </a:lnTo>
                  <a:lnTo>
                    <a:pt x="321" y="458"/>
                  </a:lnTo>
                  <a:lnTo>
                    <a:pt x="318" y="458"/>
                  </a:lnTo>
                  <a:lnTo>
                    <a:pt x="324" y="464"/>
                  </a:lnTo>
                  <a:lnTo>
                    <a:pt x="331" y="470"/>
                  </a:lnTo>
                  <a:lnTo>
                    <a:pt x="337" y="478"/>
                  </a:lnTo>
                  <a:lnTo>
                    <a:pt x="345" y="484"/>
                  </a:lnTo>
                  <a:lnTo>
                    <a:pt x="343" y="481"/>
                  </a:lnTo>
                  <a:lnTo>
                    <a:pt x="343" y="478"/>
                  </a:lnTo>
                  <a:lnTo>
                    <a:pt x="348" y="479"/>
                  </a:lnTo>
                  <a:lnTo>
                    <a:pt x="353" y="481"/>
                  </a:lnTo>
                  <a:lnTo>
                    <a:pt x="356" y="484"/>
                  </a:lnTo>
                  <a:lnTo>
                    <a:pt x="360" y="485"/>
                  </a:lnTo>
                  <a:lnTo>
                    <a:pt x="353" y="478"/>
                  </a:lnTo>
                  <a:lnTo>
                    <a:pt x="345" y="470"/>
                  </a:lnTo>
                  <a:lnTo>
                    <a:pt x="327" y="456"/>
                  </a:lnTo>
                  <a:close/>
                  <a:moveTo>
                    <a:pt x="196" y="476"/>
                  </a:moveTo>
                  <a:lnTo>
                    <a:pt x="196" y="476"/>
                  </a:lnTo>
                  <a:lnTo>
                    <a:pt x="192" y="470"/>
                  </a:lnTo>
                  <a:lnTo>
                    <a:pt x="191" y="462"/>
                  </a:lnTo>
                  <a:lnTo>
                    <a:pt x="185" y="461"/>
                  </a:lnTo>
                  <a:lnTo>
                    <a:pt x="180" y="461"/>
                  </a:lnTo>
                  <a:lnTo>
                    <a:pt x="182" y="465"/>
                  </a:lnTo>
                  <a:lnTo>
                    <a:pt x="186" y="470"/>
                  </a:lnTo>
                  <a:lnTo>
                    <a:pt x="191" y="473"/>
                  </a:lnTo>
                  <a:lnTo>
                    <a:pt x="196" y="476"/>
                  </a:lnTo>
                  <a:close/>
                  <a:moveTo>
                    <a:pt x="241" y="490"/>
                  </a:moveTo>
                  <a:lnTo>
                    <a:pt x="241" y="490"/>
                  </a:lnTo>
                  <a:lnTo>
                    <a:pt x="247" y="494"/>
                  </a:lnTo>
                  <a:lnTo>
                    <a:pt x="253" y="499"/>
                  </a:lnTo>
                  <a:lnTo>
                    <a:pt x="267" y="505"/>
                  </a:lnTo>
                  <a:lnTo>
                    <a:pt x="278" y="513"/>
                  </a:lnTo>
                  <a:lnTo>
                    <a:pt x="282" y="517"/>
                  </a:lnTo>
                  <a:lnTo>
                    <a:pt x="289" y="519"/>
                  </a:lnTo>
                  <a:lnTo>
                    <a:pt x="285" y="513"/>
                  </a:lnTo>
                  <a:lnTo>
                    <a:pt x="279" y="508"/>
                  </a:lnTo>
                  <a:lnTo>
                    <a:pt x="247" y="485"/>
                  </a:lnTo>
                  <a:lnTo>
                    <a:pt x="231" y="473"/>
                  </a:lnTo>
                  <a:lnTo>
                    <a:pt x="215" y="461"/>
                  </a:lnTo>
                  <a:lnTo>
                    <a:pt x="228" y="476"/>
                  </a:lnTo>
                  <a:lnTo>
                    <a:pt x="241" y="490"/>
                  </a:lnTo>
                  <a:close/>
                  <a:moveTo>
                    <a:pt x="215" y="472"/>
                  </a:moveTo>
                  <a:lnTo>
                    <a:pt x="215" y="472"/>
                  </a:lnTo>
                  <a:lnTo>
                    <a:pt x="208" y="465"/>
                  </a:lnTo>
                  <a:lnTo>
                    <a:pt x="203" y="462"/>
                  </a:lnTo>
                  <a:lnTo>
                    <a:pt x="199" y="462"/>
                  </a:lnTo>
                  <a:lnTo>
                    <a:pt x="203" y="464"/>
                  </a:lnTo>
                  <a:lnTo>
                    <a:pt x="208" y="468"/>
                  </a:lnTo>
                  <a:lnTo>
                    <a:pt x="211" y="472"/>
                  </a:lnTo>
                  <a:lnTo>
                    <a:pt x="215" y="472"/>
                  </a:lnTo>
                  <a:close/>
                  <a:moveTo>
                    <a:pt x="464" y="491"/>
                  </a:moveTo>
                  <a:lnTo>
                    <a:pt x="464" y="491"/>
                  </a:lnTo>
                  <a:lnTo>
                    <a:pt x="449" y="476"/>
                  </a:lnTo>
                  <a:lnTo>
                    <a:pt x="432" y="462"/>
                  </a:lnTo>
                  <a:lnTo>
                    <a:pt x="430" y="464"/>
                  </a:lnTo>
                  <a:lnTo>
                    <a:pt x="429" y="464"/>
                  </a:lnTo>
                  <a:lnTo>
                    <a:pt x="427" y="467"/>
                  </a:lnTo>
                  <a:lnTo>
                    <a:pt x="446" y="479"/>
                  </a:lnTo>
                  <a:lnTo>
                    <a:pt x="455" y="487"/>
                  </a:lnTo>
                  <a:lnTo>
                    <a:pt x="464" y="491"/>
                  </a:lnTo>
                  <a:close/>
                  <a:moveTo>
                    <a:pt x="420" y="473"/>
                  </a:moveTo>
                  <a:lnTo>
                    <a:pt x="420" y="473"/>
                  </a:lnTo>
                  <a:lnTo>
                    <a:pt x="412" y="468"/>
                  </a:lnTo>
                  <a:lnTo>
                    <a:pt x="404" y="464"/>
                  </a:lnTo>
                  <a:lnTo>
                    <a:pt x="412" y="470"/>
                  </a:lnTo>
                  <a:lnTo>
                    <a:pt x="415" y="473"/>
                  </a:lnTo>
                  <a:lnTo>
                    <a:pt x="420" y="473"/>
                  </a:lnTo>
                  <a:close/>
                  <a:moveTo>
                    <a:pt x="793" y="465"/>
                  </a:moveTo>
                  <a:lnTo>
                    <a:pt x="793" y="465"/>
                  </a:lnTo>
                  <a:lnTo>
                    <a:pt x="795" y="475"/>
                  </a:lnTo>
                  <a:lnTo>
                    <a:pt x="796" y="479"/>
                  </a:lnTo>
                  <a:lnTo>
                    <a:pt x="799" y="482"/>
                  </a:lnTo>
                  <a:lnTo>
                    <a:pt x="796" y="464"/>
                  </a:lnTo>
                  <a:lnTo>
                    <a:pt x="795" y="464"/>
                  </a:lnTo>
                  <a:lnTo>
                    <a:pt x="793" y="465"/>
                  </a:lnTo>
                  <a:close/>
                  <a:moveTo>
                    <a:pt x="673" y="473"/>
                  </a:moveTo>
                  <a:lnTo>
                    <a:pt x="673" y="473"/>
                  </a:lnTo>
                  <a:lnTo>
                    <a:pt x="671" y="470"/>
                  </a:lnTo>
                  <a:lnTo>
                    <a:pt x="667" y="467"/>
                  </a:lnTo>
                  <a:lnTo>
                    <a:pt x="668" y="470"/>
                  </a:lnTo>
                  <a:lnTo>
                    <a:pt x="671" y="472"/>
                  </a:lnTo>
                  <a:lnTo>
                    <a:pt x="673" y="473"/>
                  </a:lnTo>
                  <a:close/>
                  <a:moveTo>
                    <a:pt x="214" y="499"/>
                  </a:moveTo>
                  <a:lnTo>
                    <a:pt x="214" y="499"/>
                  </a:lnTo>
                  <a:lnTo>
                    <a:pt x="220" y="500"/>
                  </a:lnTo>
                  <a:lnTo>
                    <a:pt x="226" y="504"/>
                  </a:lnTo>
                  <a:lnTo>
                    <a:pt x="231" y="507"/>
                  </a:lnTo>
                  <a:lnTo>
                    <a:pt x="235" y="510"/>
                  </a:lnTo>
                  <a:lnTo>
                    <a:pt x="234" y="505"/>
                  </a:lnTo>
                  <a:lnTo>
                    <a:pt x="232" y="502"/>
                  </a:lnTo>
                  <a:lnTo>
                    <a:pt x="229" y="500"/>
                  </a:lnTo>
                  <a:lnTo>
                    <a:pt x="228" y="497"/>
                  </a:lnTo>
                  <a:lnTo>
                    <a:pt x="221" y="494"/>
                  </a:lnTo>
                  <a:lnTo>
                    <a:pt x="215" y="490"/>
                  </a:lnTo>
                  <a:lnTo>
                    <a:pt x="214" y="487"/>
                  </a:lnTo>
                  <a:lnTo>
                    <a:pt x="212" y="484"/>
                  </a:lnTo>
                  <a:lnTo>
                    <a:pt x="212" y="481"/>
                  </a:lnTo>
                  <a:lnTo>
                    <a:pt x="214" y="476"/>
                  </a:lnTo>
                  <a:lnTo>
                    <a:pt x="209" y="475"/>
                  </a:lnTo>
                  <a:lnTo>
                    <a:pt x="206" y="472"/>
                  </a:lnTo>
                  <a:lnTo>
                    <a:pt x="202" y="470"/>
                  </a:lnTo>
                  <a:lnTo>
                    <a:pt x="199" y="468"/>
                  </a:lnTo>
                  <a:lnTo>
                    <a:pt x="214" y="499"/>
                  </a:lnTo>
                  <a:close/>
                  <a:moveTo>
                    <a:pt x="331" y="496"/>
                  </a:moveTo>
                  <a:lnTo>
                    <a:pt x="331" y="496"/>
                  </a:lnTo>
                  <a:lnTo>
                    <a:pt x="322" y="490"/>
                  </a:lnTo>
                  <a:lnTo>
                    <a:pt x="311" y="481"/>
                  </a:lnTo>
                  <a:lnTo>
                    <a:pt x="302" y="475"/>
                  </a:lnTo>
                  <a:lnTo>
                    <a:pt x="293" y="468"/>
                  </a:lnTo>
                  <a:lnTo>
                    <a:pt x="301" y="478"/>
                  </a:lnTo>
                  <a:lnTo>
                    <a:pt x="310" y="485"/>
                  </a:lnTo>
                  <a:lnTo>
                    <a:pt x="321" y="491"/>
                  </a:lnTo>
                  <a:lnTo>
                    <a:pt x="331" y="496"/>
                  </a:lnTo>
                  <a:close/>
                  <a:moveTo>
                    <a:pt x="690" y="499"/>
                  </a:moveTo>
                  <a:lnTo>
                    <a:pt x="690" y="499"/>
                  </a:lnTo>
                  <a:lnTo>
                    <a:pt x="682" y="490"/>
                  </a:lnTo>
                  <a:lnTo>
                    <a:pt x="674" y="482"/>
                  </a:lnTo>
                  <a:lnTo>
                    <a:pt x="656" y="468"/>
                  </a:lnTo>
                  <a:lnTo>
                    <a:pt x="662" y="476"/>
                  </a:lnTo>
                  <a:lnTo>
                    <a:pt x="671" y="484"/>
                  </a:lnTo>
                  <a:lnTo>
                    <a:pt x="690" y="499"/>
                  </a:lnTo>
                  <a:close/>
                  <a:moveTo>
                    <a:pt x="520" y="494"/>
                  </a:moveTo>
                  <a:lnTo>
                    <a:pt x="520" y="494"/>
                  </a:lnTo>
                  <a:lnTo>
                    <a:pt x="528" y="499"/>
                  </a:lnTo>
                  <a:lnTo>
                    <a:pt x="532" y="504"/>
                  </a:lnTo>
                  <a:lnTo>
                    <a:pt x="545" y="516"/>
                  </a:lnTo>
                  <a:lnTo>
                    <a:pt x="554" y="523"/>
                  </a:lnTo>
                  <a:lnTo>
                    <a:pt x="563" y="529"/>
                  </a:lnTo>
                  <a:lnTo>
                    <a:pt x="571" y="534"/>
                  </a:lnTo>
                  <a:lnTo>
                    <a:pt x="572" y="536"/>
                  </a:lnTo>
                  <a:lnTo>
                    <a:pt x="575" y="536"/>
                  </a:lnTo>
                  <a:lnTo>
                    <a:pt x="555" y="517"/>
                  </a:lnTo>
                  <a:lnTo>
                    <a:pt x="536" y="500"/>
                  </a:lnTo>
                  <a:lnTo>
                    <a:pt x="516" y="484"/>
                  </a:lnTo>
                  <a:lnTo>
                    <a:pt x="505" y="476"/>
                  </a:lnTo>
                  <a:lnTo>
                    <a:pt x="494" y="470"/>
                  </a:lnTo>
                  <a:lnTo>
                    <a:pt x="508" y="482"/>
                  </a:lnTo>
                  <a:lnTo>
                    <a:pt x="514" y="488"/>
                  </a:lnTo>
                  <a:lnTo>
                    <a:pt x="520" y="494"/>
                  </a:lnTo>
                  <a:close/>
                  <a:moveTo>
                    <a:pt x="749" y="499"/>
                  </a:moveTo>
                  <a:lnTo>
                    <a:pt x="749" y="499"/>
                  </a:lnTo>
                  <a:lnTo>
                    <a:pt x="737" y="485"/>
                  </a:lnTo>
                  <a:lnTo>
                    <a:pt x="729" y="479"/>
                  </a:lnTo>
                  <a:lnTo>
                    <a:pt x="723" y="473"/>
                  </a:lnTo>
                  <a:lnTo>
                    <a:pt x="720" y="472"/>
                  </a:lnTo>
                  <a:lnTo>
                    <a:pt x="719" y="470"/>
                  </a:lnTo>
                  <a:lnTo>
                    <a:pt x="717" y="470"/>
                  </a:lnTo>
                  <a:lnTo>
                    <a:pt x="723" y="476"/>
                  </a:lnTo>
                  <a:lnTo>
                    <a:pt x="726" y="481"/>
                  </a:lnTo>
                  <a:lnTo>
                    <a:pt x="735" y="493"/>
                  </a:lnTo>
                  <a:lnTo>
                    <a:pt x="740" y="499"/>
                  </a:lnTo>
                  <a:lnTo>
                    <a:pt x="744" y="504"/>
                  </a:lnTo>
                  <a:lnTo>
                    <a:pt x="751" y="507"/>
                  </a:lnTo>
                  <a:lnTo>
                    <a:pt x="760" y="508"/>
                  </a:lnTo>
                  <a:lnTo>
                    <a:pt x="755" y="504"/>
                  </a:lnTo>
                  <a:lnTo>
                    <a:pt x="749" y="499"/>
                  </a:lnTo>
                  <a:close/>
                  <a:moveTo>
                    <a:pt x="206" y="510"/>
                  </a:moveTo>
                  <a:lnTo>
                    <a:pt x="206" y="510"/>
                  </a:lnTo>
                  <a:lnTo>
                    <a:pt x="192" y="490"/>
                  </a:lnTo>
                  <a:lnTo>
                    <a:pt x="179" y="472"/>
                  </a:lnTo>
                  <a:lnTo>
                    <a:pt x="182" y="484"/>
                  </a:lnTo>
                  <a:lnTo>
                    <a:pt x="189" y="494"/>
                  </a:lnTo>
                  <a:lnTo>
                    <a:pt x="197" y="502"/>
                  </a:lnTo>
                  <a:lnTo>
                    <a:pt x="206" y="510"/>
                  </a:lnTo>
                  <a:close/>
                  <a:moveTo>
                    <a:pt x="674" y="519"/>
                  </a:moveTo>
                  <a:lnTo>
                    <a:pt x="674" y="519"/>
                  </a:lnTo>
                  <a:lnTo>
                    <a:pt x="650" y="494"/>
                  </a:lnTo>
                  <a:lnTo>
                    <a:pt x="638" y="482"/>
                  </a:lnTo>
                  <a:lnTo>
                    <a:pt x="624" y="473"/>
                  </a:lnTo>
                  <a:lnTo>
                    <a:pt x="648" y="499"/>
                  </a:lnTo>
                  <a:lnTo>
                    <a:pt x="661" y="510"/>
                  </a:lnTo>
                  <a:lnTo>
                    <a:pt x="674" y="519"/>
                  </a:lnTo>
                  <a:close/>
                  <a:moveTo>
                    <a:pt x="683" y="481"/>
                  </a:moveTo>
                  <a:lnTo>
                    <a:pt x="683" y="481"/>
                  </a:lnTo>
                  <a:lnTo>
                    <a:pt x="680" y="479"/>
                  </a:lnTo>
                  <a:lnTo>
                    <a:pt x="679" y="478"/>
                  </a:lnTo>
                  <a:lnTo>
                    <a:pt x="676" y="476"/>
                  </a:lnTo>
                  <a:lnTo>
                    <a:pt x="674" y="475"/>
                  </a:lnTo>
                  <a:lnTo>
                    <a:pt x="679" y="479"/>
                  </a:lnTo>
                  <a:lnTo>
                    <a:pt x="680" y="481"/>
                  </a:lnTo>
                  <a:lnTo>
                    <a:pt x="683" y="481"/>
                  </a:lnTo>
                  <a:close/>
                  <a:moveTo>
                    <a:pt x="415" y="519"/>
                  </a:moveTo>
                  <a:lnTo>
                    <a:pt x="415" y="519"/>
                  </a:lnTo>
                  <a:lnTo>
                    <a:pt x="403" y="507"/>
                  </a:lnTo>
                  <a:lnTo>
                    <a:pt x="391" y="494"/>
                  </a:lnTo>
                  <a:lnTo>
                    <a:pt x="377" y="484"/>
                  </a:lnTo>
                  <a:lnTo>
                    <a:pt x="371" y="479"/>
                  </a:lnTo>
                  <a:lnTo>
                    <a:pt x="363" y="476"/>
                  </a:lnTo>
                  <a:lnTo>
                    <a:pt x="389" y="497"/>
                  </a:lnTo>
                  <a:lnTo>
                    <a:pt x="415" y="519"/>
                  </a:lnTo>
                  <a:close/>
                  <a:moveTo>
                    <a:pt x="613" y="487"/>
                  </a:moveTo>
                  <a:lnTo>
                    <a:pt x="613" y="487"/>
                  </a:lnTo>
                  <a:lnTo>
                    <a:pt x="607" y="481"/>
                  </a:lnTo>
                  <a:lnTo>
                    <a:pt x="604" y="479"/>
                  </a:lnTo>
                  <a:lnTo>
                    <a:pt x="603" y="479"/>
                  </a:lnTo>
                  <a:lnTo>
                    <a:pt x="606" y="481"/>
                  </a:lnTo>
                  <a:lnTo>
                    <a:pt x="607" y="484"/>
                  </a:lnTo>
                  <a:lnTo>
                    <a:pt x="610" y="485"/>
                  </a:lnTo>
                  <a:lnTo>
                    <a:pt x="613" y="487"/>
                  </a:lnTo>
                  <a:close/>
                  <a:moveTo>
                    <a:pt x="273" y="479"/>
                  </a:moveTo>
                  <a:lnTo>
                    <a:pt x="273" y="479"/>
                  </a:lnTo>
                  <a:lnTo>
                    <a:pt x="284" y="487"/>
                  </a:lnTo>
                  <a:lnTo>
                    <a:pt x="290" y="490"/>
                  </a:lnTo>
                  <a:lnTo>
                    <a:pt x="296" y="491"/>
                  </a:lnTo>
                  <a:lnTo>
                    <a:pt x="292" y="487"/>
                  </a:lnTo>
                  <a:lnTo>
                    <a:pt x="285" y="482"/>
                  </a:lnTo>
                  <a:lnTo>
                    <a:pt x="279" y="481"/>
                  </a:lnTo>
                  <a:lnTo>
                    <a:pt x="273" y="479"/>
                  </a:lnTo>
                  <a:close/>
                  <a:moveTo>
                    <a:pt x="676" y="508"/>
                  </a:moveTo>
                  <a:lnTo>
                    <a:pt x="676" y="508"/>
                  </a:lnTo>
                  <a:lnTo>
                    <a:pt x="682" y="516"/>
                  </a:lnTo>
                  <a:lnTo>
                    <a:pt x="690" y="525"/>
                  </a:lnTo>
                  <a:lnTo>
                    <a:pt x="697" y="532"/>
                  </a:lnTo>
                  <a:lnTo>
                    <a:pt x="700" y="534"/>
                  </a:lnTo>
                  <a:lnTo>
                    <a:pt x="705" y="536"/>
                  </a:lnTo>
                  <a:lnTo>
                    <a:pt x="699" y="525"/>
                  </a:lnTo>
                  <a:lnTo>
                    <a:pt x="691" y="516"/>
                  </a:lnTo>
                  <a:lnTo>
                    <a:pt x="674" y="497"/>
                  </a:lnTo>
                  <a:lnTo>
                    <a:pt x="674" y="499"/>
                  </a:lnTo>
                  <a:lnTo>
                    <a:pt x="668" y="493"/>
                  </a:lnTo>
                  <a:lnTo>
                    <a:pt x="661" y="488"/>
                  </a:lnTo>
                  <a:lnTo>
                    <a:pt x="645" y="478"/>
                  </a:lnTo>
                  <a:lnTo>
                    <a:pt x="661" y="494"/>
                  </a:lnTo>
                  <a:lnTo>
                    <a:pt x="676" y="508"/>
                  </a:lnTo>
                  <a:close/>
                  <a:moveTo>
                    <a:pt x="325" y="485"/>
                  </a:moveTo>
                  <a:lnTo>
                    <a:pt x="325" y="485"/>
                  </a:lnTo>
                  <a:lnTo>
                    <a:pt x="325" y="484"/>
                  </a:lnTo>
                  <a:lnTo>
                    <a:pt x="324" y="482"/>
                  </a:lnTo>
                  <a:lnTo>
                    <a:pt x="322" y="482"/>
                  </a:lnTo>
                  <a:lnTo>
                    <a:pt x="321" y="482"/>
                  </a:lnTo>
                  <a:lnTo>
                    <a:pt x="324" y="484"/>
                  </a:lnTo>
                  <a:lnTo>
                    <a:pt x="325" y="485"/>
                  </a:lnTo>
                  <a:close/>
                  <a:moveTo>
                    <a:pt x="726" y="514"/>
                  </a:moveTo>
                  <a:lnTo>
                    <a:pt x="726" y="514"/>
                  </a:lnTo>
                  <a:lnTo>
                    <a:pt x="728" y="517"/>
                  </a:lnTo>
                  <a:lnTo>
                    <a:pt x="729" y="519"/>
                  </a:lnTo>
                  <a:lnTo>
                    <a:pt x="729" y="517"/>
                  </a:lnTo>
                  <a:lnTo>
                    <a:pt x="722" y="508"/>
                  </a:lnTo>
                  <a:lnTo>
                    <a:pt x="715" y="497"/>
                  </a:lnTo>
                  <a:lnTo>
                    <a:pt x="706" y="488"/>
                  </a:lnTo>
                  <a:lnTo>
                    <a:pt x="702" y="485"/>
                  </a:lnTo>
                  <a:lnTo>
                    <a:pt x="696" y="482"/>
                  </a:lnTo>
                  <a:lnTo>
                    <a:pt x="711" y="499"/>
                  </a:lnTo>
                  <a:lnTo>
                    <a:pt x="726" y="514"/>
                  </a:lnTo>
                  <a:close/>
                  <a:moveTo>
                    <a:pt x="447" y="485"/>
                  </a:moveTo>
                  <a:lnTo>
                    <a:pt x="447" y="485"/>
                  </a:lnTo>
                  <a:lnTo>
                    <a:pt x="446" y="484"/>
                  </a:lnTo>
                  <a:lnTo>
                    <a:pt x="444" y="484"/>
                  </a:lnTo>
                  <a:lnTo>
                    <a:pt x="444" y="485"/>
                  </a:lnTo>
                  <a:lnTo>
                    <a:pt x="446" y="487"/>
                  </a:lnTo>
                  <a:lnTo>
                    <a:pt x="447" y="487"/>
                  </a:lnTo>
                  <a:lnTo>
                    <a:pt x="447" y="485"/>
                  </a:lnTo>
                  <a:close/>
                  <a:moveTo>
                    <a:pt x="577" y="493"/>
                  </a:moveTo>
                  <a:lnTo>
                    <a:pt x="577" y="493"/>
                  </a:lnTo>
                  <a:lnTo>
                    <a:pt x="572" y="488"/>
                  </a:lnTo>
                  <a:lnTo>
                    <a:pt x="566" y="485"/>
                  </a:lnTo>
                  <a:lnTo>
                    <a:pt x="571" y="490"/>
                  </a:lnTo>
                  <a:lnTo>
                    <a:pt x="574" y="491"/>
                  </a:lnTo>
                  <a:lnTo>
                    <a:pt x="577" y="493"/>
                  </a:lnTo>
                  <a:close/>
                  <a:moveTo>
                    <a:pt x="281" y="496"/>
                  </a:moveTo>
                  <a:lnTo>
                    <a:pt x="281" y="496"/>
                  </a:lnTo>
                  <a:lnTo>
                    <a:pt x="264" y="485"/>
                  </a:lnTo>
                  <a:lnTo>
                    <a:pt x="272" y="494"/>
                  </a:lnTo>
                  <a:lnTo>
                    <a:pt x="276" y="497"/>
                  </a:lnTo>
                  <a:lnTo>
                    <a:pt x="279" y="497"/>
                  </a:lnTo>
                  <a:lnTo>
                    <a:pt x="281" y="496"/>
                  </a:lnTo>
                  <a:close/>
                  <a:moveTo>
                    <a:pt x="357" y="505"/>
                  </a:moveTo>
                  <a:lnTo>
                    <a:pt x="357" y="505"/>
                  </a:lnTo>
                  <a:lnTo>
                    <a:pt x="343" y="496"/>
                  </a:lnTo>
                  <a:lnTo>
                    <a:pt x="328" y="487"/>
                  </a:lnTo>
                  <a:lnTo>
                    <a:pt x="334" y="493"/>
                  </a:lnTo>
                  <a:lnTo>
                    <a:pt x="340" y="497"/>
                  </a:lnTo>
                  <a:lnTo>
                    <a:pt x="348" y="502"/>
                  </a:lnTo>
                  <a:lnTo>
                    <a:pt x="357" y="505"/>
                  </a:lnTo>
                  <a:close/>
                  <a:moveTo>
                    <a:pt x="805" y="537"/>
                  </a:moveTo>
                  <a:lnTo>
                    <a:pt x="805" y="537"/>
                  </a:lnTo>
                  <a:lnTo>
                    <a:pt x="804" y="513"/>
                  </a:lnTo>
                  <a:lnTo>
                    <a:pt x="801" y="487"/>
                  </a:lnTo>
                  <a:lnTo>
                    <a:pt x="798" y="487"/>
                  </a:lnTo>
                  <a:lnTo>
                    <a:pt x="801" y="511"/>
                  </a:lnTo>
                  <a:lnTo>
                    <a:pt x="805" y="537"/>
                  </a:lnTo>
                  <a:close/>
                  <a:moveTo>
                    <a:pt x="203" y="580"/>
                  </a:moveTo>
                  <a:lnTo>
                    <a:pt x="203" y="580"/>
                  </a:lnTo>
                  <a:lnTo>
                    <a:pt x="206" y="589"/>
                  </a:lnTo>
                  <a:lnTo>
                    <a:pt x="209" y="597"/>
                  </a:lnTo>
                  <a:lnTo>
                    <a:pt x="212" y="601"/>
                  </a:lnTo>
                  <a:lnTo>
                    <a:pt x="215" y="603"/>
                  </a:lnTo>
                  <a:lnTo>
                    <a:pt x="220" y="604"/>
                  </a:lnTo>
                  <a:lnTo>
                    <a:pt x="225" y="606"/>
                  </a:lnTo>
                  <a:lnTo>
                    <a:pt x="221" y="601"/>
                  </a:lnTo>
                  <a:lnTo>
                    <a:pt x="218" y="598"/>
                  </a:lnTo>
                  <a:lnTo>
                    <a:pt x="214" y="595"/>
                  </a:lnTo>
                  <a:lnTo>
                    <a:pt x="212" y="592"/>
                  </a:lnTo>
                  <a:lnTo>
                    <a:pt x="212" y="589"/>
                  </a:lnTo>
                  <a:lnTo>
                    <a:pt x="221" y="592"/>
                  </a:lnTo>
                  <a:lnTo>
                    <a:pt x="229" y="595"/>
                  </a:lnTo>
                  <a:lnTo>
                    <a:pt x="241" y="606"/>
                  </a:lnTo>
                  <a:lnTo>
                    <a:pt x="269" y="626"/>
                  </a:lnTo>
                  <a:lnTo>
                    <a:pt x="264" y="619"/>
                  </a:lnTo>
                  <a:lnTo>
                    <a:pt x="260" y="613"/>
                  </a:lnTo>
                  <a:lnTo>
                    <a:pt x="247" y="604"/>
                  </a:lnTo>
                  <a:lnTo>
                    <a:pt x="235" y="595"/>
                  </a:lnTo>
                  <a:lnTo>
                    <a:pt x="223" y="584"/>
                  </a:lnTo>
                  <a:lnTo>
                    <a:pt x="221" y="575"/>
                  </a:lnTo>
                  <a:lnTo>
                    <a:pt x="218" y="568"/>
                  </a:lnTo>
                  <a:lnTo>
                    <a:pt x="214" y="560"/>
                  </a:lnTo>
                  <a:lnTo>
                    <a:pt x="208" y="552"/>
                  </a:lnTo>
                  <a:lnTo>
                    <a:pt x="196" y="540"/>
                  </a:lnTo>
                  <a:lnTo>
                    <a:pt x="189" y="534"/>
                  </a:lnTo>
                  <a:lnTo>
                    <a:pt x="185" y="526"/>
                  </a:lnTo>
                  <a:lnTo>
                    <a:pt x="188" y="525"/>
                  </a:lnTo>
                  <a:lnTo>
                    <a:pt x="188" y="523"/>
                  </a:lnTo>
                  <a:lnTo>
                    <a:pt x="188" y="522"/>
                  </a:lnTo>
                  <a:lnTo>
                    <a:pt x="176" y="507"/>
                  </a:lnTo>
                  <a:lnTo>
                    <a:pt x="170" y="499"/>
                  </a:lnTo>
                  <a:lnTo>
                    <a:pt x="164" y="490"/>
                  </a:lnTo>
                  <a:lnTo>
                    <a:pt x="173" y="511"/>
                  </a:lnTo>
                  <a:lnTo>
                    <a:pt x="182" y="534"/>
                  </a:lnTo>
                  <a:lnTo>
                    <a:pt x="203" y="580"/>
                  </a:lnTo>
                  <a:close/>
                  <a:moveTo>
                    <a:pt x="470" y="525"/>
                  </a:moveTo>
                  <a:lnTo>
                    <a:pt x="470" y="525"/>
                  </a:lnTo>
                  <a:lnTo>
                    <a:pt x="491" y="548"/>
                  </a:lnTo>
                  <a:lnTo>
                    <a:pt x="504" y="560"/>
                  </a:lnTo>
                  <a:lnTo>
                    <a:pt x="514" y="571"/>
                  </a:lnTo>
                  <a:lnTo>
                    <a:pt x="534" y="583"/>
                  </a:lnTo>
                  <a:lnTo>
                    <a:pt x="552" y="593"/>
                  </a:lnTo>
                  <a:lnTo>
                    <a:pt x="496" y="539"/>
                  </a:lnTo>
                  <a:lnTo>
                    <a:pt x="465" y="513"/>
                  </a:lnTo>
                  <a:lnTo>
                    <a:pt x="450" y="500"/>
                  </a:lnTo>
                  <a:lnTo>
                    <a:pt x="433" y="490"/>
                  </a:lnTo>
                  <a:lnTo>
                    <a:pt x="450" y="508"/>
                  </a:lnTo>
                  <a:lnTo>
                    <a:pt x="470" y="525"/>
                  </a:lnTo>
                  <a:close/>
                  <a:moveTo>
                    <a:pt x="507" y="531"/>
                  </a:moveTo>
                  <a:lnTo>
                    <a:pt x="507" y="531"/>
                  </a:lnTo>
                  <a:lnTo>
                    <a:pt x="505" y="528"/>
                  </a:lnTo>
                  <a:lnTo>
                    <a:pt x="504" y="526"/>
                  </a:lnTo>
                  <a:lnTo>
                    <a:pt x="500" y="525"/>
                  </a:lnTo>
                  <a:lnTo>
                    <a:pt x="500" y="522"/>
                  </a:lnTo>
                  <a:lnTo>
                    <a:pt x="494" y="517"/>
                  </a:lnTo>
                  <a:lnTo>
                    <a:pt x="488" y="514"/>
                  </a:lnTo>
                  <a:lnTo>
                    <a:pt x="484" y="510"/>
                  </a:lnTo>
                  <a:lnTo>
                    <a:pt x="476" y="507"/>
                  </a:lnTo>
                  <a:lnTo>
                    <a:pt x="476" y="505"/>
                  </a:lnTo>
                  <a:lnTo>
                    <a:pt x="475" y="504"/>
                  </a:lnTo>
                  <a:lnTo>
                    <a:pt x="468" y="502"/>
                  </a:lnTo>
                  <a:lnTo>
                    <a:pt x="467" y="499"/>
                  </a:lnTo>
                  <a:lnTo>
                    <a:pt x="467" y="497"/>
                  </a:lnTo>
                  <a:lnTo>
                    <a:pt x="462" y="496"/>
                  </a:lnTo>
                  <a:lnTo>
                    <a:pt x="459" y="494"/>
                  </a:lnTo>
                  <a:lnTo>
                    <a:pt x="456" y="491"/>
                  </a:lnTo>
                  <a:lnTo>
                    <a:pt x="453" y="490"/>
                  </a:lnTo>
                  <a:lnTo>
                    <a:pt x="479" y="511"/>
                  </a:lnTo>
                  <a:lnTo>
                    <a:pt x="491" y="522"/>
                  </a:lnTo>
                  <a:lnTo>
                    <a:pt x="507" y="531"/>
                  </a:lnTo>
                  <a:close/>
                  <a:moveTo>
                    <a:pt x="502" y="494"/>
                  </a:moveTo>
                  <a:lnTo>
                    <a:pt x="502" y="494"/>
                  </a:lnTo>
                  <a:lnTo>
                    <a:pt x="500" y="494"/>
                  </a:lnTo>
                  <a:lnTo>
                    <a:pt x="499" y="494"/>
                  </a:lnTo>
                  <a:lnTo>
                    <a:pt x="497" y="493"/>
                  </a:lnTo>
                  <a:lnTo>
                    <a:pt x="496" y="494"/>
                  </a:lnTo>
                  <a:lnTo>
                    <a:pt x="500" y="496"/>
                  </a:lnTo>
                  <a:lnTo>
                    <a:pt x="502" y="496"/>
                  </a:lnTo>
                  <a:lnTo>
                    <a:pt x="502" y="494"/>
                  </a:lnTo>
                  <a:close/>
                  <a:moveTo>
                    <a:pt x="307" y="496"/>
                  </a:moveTo>
                  <a:lnTo>
                    <a:pt x="307" y="496"/>
                  </a:lnTo>
                  <a:lnTo>
                    <a:pt x="304" y="497"/>
                  </a:lnTo>
                  <a:lnTo>
                    <a:pt x="299" y="497"/>
                  </a:lnTo>
                  <a:lnTo>
                    <a:pt x="314" y="511"/>
                  </a:lnTo>
                  <a:lnTo>
                    <a:pt x="324" y="516"/>
                  </a:lnTo>
                  <a:lnTo>
                    <a:pt x="333" y="520"/>
                  </a:lnTo>
                  <a:lnTo>
                    <a:pt x="325" y="514"/>
                  </a:lnTo>
                  <a:lnTo>
                    <a:pt x="319" y="508"/>
                  </a:lnTo>
                  <a:lnTo>
                    <a:pt x="313" y="502"/>
                  </a:lnTo>
                  <a:lnTo>
                    <a:pt x="307" y="496"/>
                  </a:lnTo>
                  <a:close/>
                  <a:moveTo>
                    <a:pt x="343" y="513"/>
                  </a:moveTo>
                  <a:lnTo>
                    <a:pt x="343" y="513"/>
                  </a:lnTo>
                  <a:lnTo>
                    <a:pt x="333" y="504"/>
                  </a:lnTo>
                  <a:lnTo>
                    <a:pt x="327" y="500"/>
                  </a:lnTo>
                  <a:lnTo>
                    <a:pt x="321" y="499"/>
                  </a:lnTo>
                  <a:lnTo>
                    <a:pt x="331" y="507"/>
                  </a:lnTo>
                  <a:lnTo>
                    <a:pt x="343" y="513"/>
                  </a:lnTo>
                  <a:close/>
                  <a:moveTo>
                    <a:pt x="372" y="505"/>
                  </a:moveTo>
                  <a:lnTo>
                    <a:pt x="372" y="505"/>
                  </a:lnTo>
                  <a:lnTo>
                    <a:pt x="380" y="510"/>
                  </a:lnTo>
                  <a:lnTo>
                    <a:pt x="388" y="514"/>
                  </a:lnTo>
                  <a:lnTo>
                    <a:pt x="394" y="519"/>
                  </a:lnTo>
                  <a:lnTo>
                    <a:pt x="398" y="522"/>
                  </a:lnTo>
                  <a:lnTo>
                    <a:pt x="385" y="510"/>
                  </a:lnTo>
                  <a:lnTo>
                    <a:pt x="368" y="500"/>
                  </a:lnTo>
                  <a:lnTo>
                    <a:pt x="371" y="502"/>
                  </a:lnTo>
                  <a:lnTo>
                    <a:pt x="372" y="505"/>
                  </a:lnTo>
                  <a:close/>
                  <a:moveTo>
                    <a:pt x="345" y="505"/>
                  </a:moveTo>
                  <a:lnTo>
                    <a:pt x="345" y="505"/>
                  </a:lnTo>
                  <a:lnTo>
                    <a:pt x="342" y="504"/>
                  </a:lnTo>
                  <a:lnTo>
                    <a:pt x="340" y="502"/>
                  </a:lnTo>
                  <a:lnTo>
                    <a:pt x="339" y="504"/>
                  </a:lnTo>
                  <a:lnTo>
                    <a:pt x="342" y="505"/>
                  </a:lnTo>
                  <a:lnTo>
                    <a:pt x="343" y="507"/>
                  </a:lnTo>
                  <a:lnTo>
                    <a:pt x="345" y="505"/>
                  </a:lnTo>
                  <a:close/>
                  <a:moveTo>
                    <a:pt x="447" y="542"/>
                  </a:moveTo>
                  <a:lnTo>
                    <a:pt x="447" y="542"/>
                  </a:lnTo>
                  <a:lnTo>
                    <a:pt x="455" y="548"/>
                  </a:lnTo>
                  <a:lnTo>
                    <a:pt x="458" y="551"/>
                  </a:lnTo>
                  <a:lnTo>
                    <a:pt x="461" y="551"/>
                  </a:lnTo>
                  <a:lnTo>
                    <a:pt x="449" y="539"/>
                  </a:lnTo>
                  <a:lnTo>
                    <a:pt x="435" y="526"/>
                  </a:lnTo>
                  <a:lnTo>
                    <a:pt x="423" y="514"/>
                  </a:lnTo>
                  <a:lnTo>
                    <a:pt x="407" y="504"/>
                  </a:lnTo>
                  <a:lnTo>
                    <a:pt x="426" y="523"/>
                  </a:lnTo>
                  <a:lnTo>
                    <a:pt x="436" y="534"/>
                  </a:lnTo>
                  <a:lnTo>
                    <a:pt x="447" y="542"/>
                  </a:lnTo>
                  <a:close/>
                  <a:moveTo>
                    <a:pt x="848" y="513"/>
                  </a:moveTo>
                  <a:lnTo>
                    <a:pt x="848" y="513"/>
                  </a:lnTo>
                  <a:lnTo>
                    <a:pt x="847" y="508"/>
                  </a:lnTo>
                  <a:lnTo>
                    <a:pt x="845" y="505"/>
                  </a:lnTo>
                  <a:lnTo>
                    <a:pt x="845" y="510"/>
                  </a:lnTo>
                  <a:lnTo>
                    <a:pt x="848" y="513"/>
                  </a:lnTo>
                  <a:close/>
                  <a:moveTo>
                    <a:pt x="401" y="517"/>
                  </a:moveTo>
                  <a:lnTo>
                    <a:pt x="401" y="517"/>
                  </a:lnTo>
                  <a:lnTo>
                    <a:pt x="403" y="517"/>
                  </a:lnTo>
                  <a:lnTo>
                    <a:pt x="404" y="517"/>
                  </a:lnTo>
                  <a:lnTo>
                    <a:pt x="397" y="511"/>
                  </a:lnTo>
                  <a:lnTo>
                    <a:pt x="394" y="508"/>
                  </a:lnTo>
                  <a:lnTo>
                    <a:pt x="389" y="505"/>
                  </a:lnTo>
                  <a:lnTo>
                    <a:pt x="391" y="508"/>
                  </a:lnTo>
                  <a:lnTo>
                    <a:pt x="395" y="511"/>
                  </a:lnTo>
                  <a:lnTo>
                    <a:pt x="398" y="514"/>
                  </a:lnTo>
                  <a:lnTo>
                    <a:pt x="401" y="517"/>
                  </a:lnTo>
                  <a:close/>
                  <a:moveTo>
                    <a:pt x="670" y="526"/>
                  </a:moveTo>
                  <a:lnTo>
                    <a:pt x="670" y="526"/>
                  </a:lnTo>
                  <a:lnTo>
                    <a:pt x="664" y="522"/>
                  </a:lnTo>
                  <a:lnTo>
                    <a:pt x="658" y="516"/>
                  </a:lnTo>
                  <a:lnTo>
                    <a:pt x="651" y="510"/>
                  </a:lnTo>
                  <a:lnTo>
                    <a:pt x="644" y="505"/>
                  </a:lnTo>
                  <a:lnTo>
                    <a:pt x="656" y="519"/>
                  </a:lnTo>
                  <a:lnTo>
                    <a:pt x="662" y="523"/>
                  </a:lnTo>
                  <a:lnTo>
                    <a:pt x="665" y="526"/>
                  </a:lnTo>
                  <a:lnTo>
                    <a:pt x="670" y="526"/>
                  </a:lnTo>
                  <a:close/>
                  <a:moveTo>
                    <a:pt x="363" y="510"/>
                  </a:moveTo>
                  <a:lnTo>
                    <a:pt x="363" y="510"/>
                  </a:lnTo>
                  <a:lnTo>
                    <a:pt x="363" y="511"/>
                  </a:lnTo>
                  <a:lnTo>
                    <a:pt x="362" y="513"/>
                  </a:lnTo>
                  <a:lnTo>
                    <a:pt x="357" y="511"/>
                  </a:lnTo>
                  <a:lnTo>
                    <a:pt x="354" y="511"/>
                  </a:lnTo>
                  <a:lnTo>
                    <a:pt x="346" y="507"/>
                  </a:lnTo>
                  <a:lnTo>
                    <a:pt x="365" y="525"/>
                  </a:lnTo>
                  <a:lnTo>
                    <a:pt x="385" y="540"/>
                  </a:lnTo>
                  <a:lnTo>
                    <a:pt x="406" y="554"/>
                  </a:lnTo>
                  <a:lnTo>
                    <a:pt x="427" y="568"/>
                  </a:lnTo>
                  <a:lnTo>
                    <a:pt x="420" y="557"/>
                  </a:lnTo>
                  <a:lnTo>
                    <a:pt x="411" y="548"/>
                  </a:lnTo>
                  <a:lnTo>
                    <a:pt x="401" y="540"/>
                  </a:lnTo>
                  <a:lnTo>
                    <a:pt x="394" y="529"/>
                  </a:lnTo>
                  <a:lnTo>
                    <a:pt x="394" y="531"/>
                  </a:lnTo>
                  <a:lnTo>
                    <a:pt x="392" y="529"/>
                  </a:lnTo>
                  <a:lnTo>
                    <a:pt x="392" y="528"/>
                  </a:lnTo>
                  <a:lnTo>
                    <a:pt x="394" y="526"/>
                  </a:lnTo>
                  <a:lnTo>
                    <a:pt x="386" y="522"/>
                  </a:lnTo>
                  <a:lnTo>
                    <a:pt x="378" y="517"/>
                  </a:lnTo>
                  <a:lnTo>
                    <a:pt x="371" y="513"/>
                  </a:lnTo>
                  <a:lnTo>
                    <a:pt x="363" y="510"/>
                  </a:lnTo>
                  <a:close/>
                  <a:moveTo>
                    <a:pt x="728" y="526"/>
                  </a:moveTo>
                  <a:lnTo>
                    <a:pt x="728" y="526"/>
                  </a:lnTo>
                  <a:lnTo>
                    <a:pt x="719" y="516"/>
                  </a:lnTo>
                  <a:lnTo>
                    <a:pt x="708" y="507"/>
                  </a:lnTo>
                  <a:lnTo>
                    <a:pt x="717" y="517"/>
                  </a:lnTo>
                  <a:lnTo>
                    <a:pt x="728" y="526"/>
                  </a:lnTo>
                  <a:close/>
                  <a:moveTo>
                    <a:pt x="728" y="508"/>
                  </a:moveTo>
                  <a:lnTo>
                    <a:pt x="728" y="508"/>
                  </a:lnTo>
                  <a:lnTo>
                    <a:pt x="737" y="522"/>
                  </a:lnTo>
                  <a:lnTo>
                    <a:pt x="747" y="534"/>
                  </a:lnTo>
                  <a:lnTo>
                    <a:pt x="758" y="546"/>
                  </a:lnTo>
                  <a:lnTo>
                    <a:pt x="770" y="555"/>
                  </a:lnTo>
                  <a:lnTo>
                    <a:pt x="769" y="548"/>
                  </a:lnTo>
                  <a:lnTo>
                    <a:pt x="767" y="542"/>
                  </a:lnTo>
                  <a:lnTo>
                    <a:pt x="764" y="536"/>
                  </a:lnTo>
                  <a:lnTo>
                    <a:pt x="760" y="531"/>
                  </a:lnTo>
                  <a:lnTo>
                    <a:pt x="752" y="522"/>
                  </a:lnTo>
                  <a:lnTo>
                    <a:pt x="744" y="511"/>
                  </a:lnTo>
                  <a:lnTo>
                    <a:pt x="743" y="511"/>
                  </a:lnTo>
                  <a:lnTo>
                    <a:pt x="744" y="511"/>
                  </a:lnTo>
                  <a:lnTo>
                    <a:pt x="728" y="508"/>
                  </a:lnTo>
                  <a:close/>
                  <a:moveTo>
                    <a:pt x="241" y="558"/>
                  </a:moveTo>
                  <a:lnTo>
                    <a:pt x="241" y="558"/>
                  </a:lnTo>
                  <a:lnTo>
                    <a:pt x="234" y="549"/>
                  </a:lnTo>
                  <a:lnTo>
                    <a:pt x="225" y="542"/>
                  </a:lnTo>
                  <a:lnTo>
                    <a:pt x="217" y="534"/>
                  </a:lnTo>
                  <a:lnTo>
                    <a:pt x="209" y="525"/>
                  </a:lnTo>
                  <a:lnTo>
                    <a:pt x="211" y="525"/>
                  </a:lnTo>
                  <a:lnTo>
                    <a:pt x="211" y="523"/>
                  </a:lnTo>
                  <a:lnTo>
                    <a:pt x="214" y="522"/>
                  </a:lnTo>
                  <a:lnTo>
                    <a:pt x="206" y="516"/>
                  </a:lnTo>
                  <a:lnTo>
                    <a:pt x="197" y="508"/>
                  </a:lnTo>
                  <a:lnTo>
                    <a:pt x="209" y="536"/>
                  </a:lnTo>
                  <a:lnTo>
                    <a:pt x="217" y="546"/>
                  </a:lnTo>
                  <a:lnTo>
                    <a:pt x="221" y="551"/>
                  </a:lnTo>
                  <a:lnTo>
                    <a:pt x="228" y="555"/>
                  </a:lnTo>
                  <a:lnTo>
                    <a:pt x="226" y="552"/>
                  </a:lnTo>
                  <a:lnTo>
                    <a:pt x="228" y="551"/>
                  </a:lnTo>
                  <a:lnTo>
                    <a:pt x="229" y="551"/>
                  </a:lnTo>
                  <a:lnTo>
                    <a:pt x="235" y="554"/>
                  </a:lnTo>
                  <a:lnTo>
                    <a:pt x="241" y="558"/>
                  </a:lnTo>
                  <a:close/>
                  <a:moveTo>
                    <a:pt x="273" y="520"/>
                  </a:moveTo>
                  <a:lnTo>
                    <a:pt x="273" y="520"/>
                  </a:lnTo>
                  <a:lnTo>
                    <a:pt x="278" y="522"/>
                  </a:lnTo>
                  <a:lnTo>
                    <a:pt x="282" y="523"/>
                  </a:lnTo>
                  <a:lnTo>
                    <a:pt x="292" y="529"/>
                  </a:lnTo>
                  <a:lnTo>
                    <a:pt x="301" y="537"/>
                  </a:lnTo>
                  <a:lnTo>
                    <a:pt x="305" y="539"/>
                  </a:lnTo>
                  <a:lnTo>
                    <a:pt x="310" y="540"/>
                  </a:lnTo>
                  <a:lnTo>
                    <a:pt x="287" y="525"/>
                  </a:lnTo>
                  <a:lnTo>
                    <a:pt x="275" y="517"/>
                  </a:lnTo>
                  <a:lnTo>
                    <a:pt x="263" y="510"/>
                  </a:lnTo>
                  <a:lnTo>
                    <a:pt x="269" y="514"/>
                  </a:lnTo>
                  <a:lnTo>
                    <a:pt x="272" y="517"/>
                  </a:lnTo>
                  <a:lnTo>
                    <a:pt x="273" y="520"/>
                  </a:lnTo>
                  <a:close/>
                  <a:moveTo>
                    <a:pt x="238" y="511"/>
                  </a:moveTo>
                  <a:lnTo>
                    <a:pt x="238" y="511"/>
                  </a:lnTo>
                  <a:lnTo>
                    <a:pt x="243" y="514"/>
                  </a:lnTo>
                  <a:lnTo>
                    <a:pt x="247" y="519"/>
                  </a:lnTo>
                  <a:lnTo>
                    <a:pt x="252" y="522"/>
                  </a:lnTo>
                  <a:lnTo>
                    <a:pt x="257" y="522"/>
                  </a:lnTo>
                  <a:lnTo>
                    <a:pt x="252" y="519"/>
                  </a:lnTo>
                  <a:lnTo>
                    <a:pt x="247" y="516"/>
                  </a:lnTo>
                  <a:lnTo>
                    <a:pt x="243" y="511"/>
                  </a:lnTo>
                  <a:lnTo>
                    <a:pt x="241" y="511"/>
                  </a:lnTo>
                  <a:lnTo>
                    <a:pt x="238" y="511"/>
                  </a:lnTo>
                  <a:close/>
                  <a:moveTo>
                    <a:pt x="314" y="517"/>
                  </a:moveTo>
                  <a:lnTo>
                    <a:pt x="314" y="517"/>
                  </a:lnTo>
                  <a:lnTo>
                    <a:pt x="311" y="514"/>
                  </a:lnTo>
                  <a:lnTo>
                    <a:pt x="307" y="513"/>
                  </a:lnTo>
                  <a:lnTo>
                    <a:pt x="310" y="517"/>
                  </a:lnTo>
                  <a:lnTo>
                    <a:pt x="311" y="517"/>
                  </a:lnTo>
                  <a:lnTo>
                    <a:pt x="314" y="517"/>
                  </a:lnTo>
                  <a:close/>
                  <a:moveTo>
                    <a:pt x="775" y="536"/>
                  </a:moveTo>
                  <a:lnTo>
                    <a:pt x="775" y="536"/>
                  </a:lnTo>
                  <a:lnTo>
                    <a:pt x="775" y="528"/>
                  </a:lnTo>
                  <a:lnTo>
                    <a:pt x="773" y="523"/>
                  </a:lnTo>
                  <a:lnTo>
                    <a:pt x="770" y="519"/>
                  </a:lnTo>
                  <a:lnTo>
                    <a:pt x="766" y="514"/>
                  </a:lnTo>
                  <a:lnTo>
                    <a:pt x="760" y="514"/>
                  </a:lnTo>
                  <a:lnTo>
                    <a:pt x="752" y="513"/>
                  </a:lnTo>
                  <a:lnTo>
                    <a:pt x="763" y="525"/>
                  </a:lnTo>
                  <a:lnTo>
                    <a:pt x="769" y="531"/>
                  </a:lnTo>
                  <a:lnTo>
                    <a:pt x="775" y="536"/>
                  </a:lnTo>
                  <a:close/>
                  <a:moveTo>
                    <a:pt x="565" y="546"/>
                  </a:moveTo>
                  <a:lnTo>
                    <a:pt x="565" y="546"/>
                  </a:lnTo>
                  <a:lnTo>
                    <a:pt x="563" y="545"/>
                  </a:lnTo>
                  <a:lnTo>
                    <a:pt x="563" y="543"/>
                  </a:lnTo>
                  <a:lnTo>
                    <a:pt x="565" y="542"/>
                  </a:lnTo>
                  <a:lnTo>
                    <a:pt x="568" y="540"/>
                  </a:lnTo>
                  <a:lnTo>
                    <a:pt x="565" y="537"/>
                  </a:lnTo>
                  <a:lnTo>
                    <a:pt x="560" y="534"/>
                  </a:lnTo>
                  <a:lnTo>
                    <a:pt x="555" y="529"/>
                  </a:lnTo>
                  <a:lnTo>
                    <a:pt x="551" y="526"/>
                  </a:lnTo>
                  <a:lnTo>
                    <a:pt x="545" y="523"/>
                  </a:lnTo>
                  <a:lnTo>
                    <a:pt x="540" y="520"/>
                  </a:lnTo>
                  <a:lnTo>
                    <a:pt x="536" y="516"/>
                  </a:lnTo>
                  <a:lnTo>
                    <a:pt x="531" y="514"/>
                  </a:lnTo>
                  <a:lnTo>
                    <a:pt x="548" y="531"/>
                  </a:lnTo>
                  <a:lnTo>
                    <a:pt x="565" y="546"/>
                  </a:lnTo>
                  <a:close/>
                  <a:moveTo>
                    <a:pt x="401" y="565"/>
                  </a:moveTo>
                  <a:lnTo>
                    <a:pt x="401" y="565"/>
                  </a:lnTo>
                  <a:lnTo>
                    <a:pt x="372" y="539"/>
                  </a:lnTo>
                  <a:lnTo>
                    <a:pt x="357" y="526"/>
                  </a:lnTo>
                  <a:lnTo>
                    <a:pt x="348" y="522"/>
                  </a:lnTo>
                  <a:lnTo>
                    <a:pt x="340" y="517"/>
                  </a:lnTo>
                  <a:lnTo>
                    <a:pt x="353" y="532"/>
                  </a:lnTo>
                  <a:lnTo>
                    <a:pt x="368" y="545"/>
                  </a:lnTo>
                  <a:lnTo>
                    <a:pt x="385" y="555"/>
                  </a:lnTo>
                  <a:lnTo>
                    <a:pt x="392" y="560"/>
                  </a:lnTo>
                  <a:lnTo>
                    <a:pt x="401" y="565"/>
                  </a:lnTo>
                  <a:close/>
                  <a:moveTo>
                    <a:pt x="648" y="532"/>
                  </a:moveTo>
                  <a:lnTo>
                    <a:pt x="648" y="532"/>
                  </a:lnTo>
                  <a:lnTo>
                    <a:pt x="644" y="526"/>
                  </a:lnTo>
                  <a:lnTo>
                    <a:pt x="638" y="523"/>
                  </a:lnTo>
                  <a:lnTo>
                    <a:pt x="632" y="519"/>
                  </a:lnTo>
                  <a:lnTo>
                    <a:pt x="624" y="517"/>
                  </a:lnTo>
                  <a:lnTo>
                    <a:pt x="636" y="526"/>
                  </a:lnTo>
                  <a:lnTo>
                    <a:pt x="642" y="529"/>
                  </a:lnTo>
                  <a:lnTo>
                    <a:pt x="648" y="532"/>
                  </a:lnTo>
                  <a:close/>
                  <a:moveTo>
                    <a:pt x="856" y="526"/>
                  </a:moveTo>
                  <a:lnTo>
                    <a:pt x="856" y="526"/>
                  </a:lnTo>
                  <a:lnTo>
                    <a:pt x="856" y="520"/>
                  </a:lnTo>
                  <a:lnTo>
                    <a:pt x="856" y="519"/>
                  </a:lnTo>
                  <a:lnTo>
                    <a:pt x="854" y="517"/>
                  </a:lnTo>
                  <a:lnTo>
                    <a:pt x="854" y="522"/>
                  </a:lnTo>
                  <a:lnTo>
                    <a:pt x="854" y="525"/>
                  </a:lnTo>
                  <a:lnTo>
                    <a:pt x="856" y="526"/>
                  </a:lnTo>
                  <a:close/>
                  <a:moveTo>
                    <a:pt x="618" y="529"/>
                  </a:moveTo>
                  <a:lnTo>
                    <a:pt x="618" y="529"/>
                  </a:lnTo>
                  <a:lnTo>
                    <a:pt x="616" y="526"/>
                  </a:lnTo>
                  <a:lnTo>
                    <a:pt x="613" y="523"/>
                  </a:lnTo>
                  <a:lnTo>
                    <a:pt x="607" y="519"/>
                  </a:lnTo>
                  <a:lnTo>
                    <a:pt x="609" y="522"/>
                  </a:lnTo>
                  <a:lnTo>
                    <a:pt x="612" y="525"/>
                  </a:lnTo>
                  <a:lnTo>
                    <a:pt x="618" y="529"/>
                  </a:lnTo>
                  <a:close/>
                  <a:moveTo>
                    <a:pt x="565" y="522"/>
                  </a:moveTo>
                  <a:lnTo>
                    <a:pt x="565" y="522"/>
                  </a:lnTo>
                  <a:lnTo>
                    <a:pt x="566" y="523"/>
                  </a:lnTo>
                  <a:lnTo>
                    <a:pt x="569" y="523"/>
                  </a:lnTo>
                  <a:lnTo>
                    <a:pt x="571" y="523"/>
                  </a:lnTo>
                  <a:lnTo>
                    <a:pt x="571" y="522"/>
                  </a:lnTo>
                  <a:lnTo>
                    <a:pt x="568" y="522"/>
                  </a:lnTo>
                  <a:lnTo>
                    <a:pt x="566" y="520"/>
                  </a:lnTo>
                  <a:lnTo>
                    <a:pt x="565" y="522"/>
                  </a:lnTo>
                  <a:close/>
                  <a:moveTo>
                    <a:pt x="377" y="565"/>
                  </a:moveTo>
                  <a:lnTo>
                    <a:pt x="377" y="565"/>
                  </a:lnTo>
                  <a:lnTo>
                    <a:pt x="351" y="543"/>
                  </a:lnTo>
                  <a:lnTo>
                    <a:pt x="324" y="523"/>
                  </a:lnTo>
                  <a:lnTo>
                    <a:pt x="321" y="525"/>
                  </a:lnTo>
                  <a:lnTo>
                    <a:pt x="316" y="523"/>
                  </a:lnTo>
                  <a:lnTo>
                    <a:pt x="330" y="536"/>
                  </a:lnTo>
                  <a:lnTo>
                    <a:pt x="345" y="546"/>
                  </a:lnTo>
                  <a:lnTo>
                    <a:pt x="362" y="555"/>
                  </a:lnTo>
                  <a:lnTo>
                    <a:pt x="377" y="565"/>
                  </a:lnTo>
                  <a:close/>
                  <a:moveTo>
                    <a:pt x="683" y="532"/>
                  </a:moveTo>
                  <a:lnTo>
                    <a:pt x="683" y="532"/>
                  </a:lnTo>
                  <a:lnTo>
                    <a:pt x="682" y="529"/>
                  </a:lnTo>
                  <a:lnTo>
                    <a:pt x="679" y="528"/>
                  </a:lnTo>
                  <a:lnTo>
                    <a:pt x="674" y="525"/>
                  </a:lnTo>
                  <a:lnTo>
                    <a:pt x="676" y="526"/>
                  </a:lnTo>
                  <a:lnTo>
                    <a:pt x="677" y="529"/>
                  </a:lnTo>
                  <a:lnTo>
                    <a:pt x="680" y="531"/>
                  </a:lnTo>
                  <a:lnTo>
                    <a:pt x="683" y="532"/>
                  </a:lnTo>
                  <a:close/>
                  <a:moveTo>
                    <a:pt x="513" y="583"/>
                  </a:moveTo>
                  <a:lnTo>
                    <a:pt x="513" y="583"/>
                  </a:lnTo>
                  <a:lnTo>
                    <a:pt x="504" y="575"/>
                  </a:lnTo>
                  <a:lnTo>
                    <a:pt x="493" y="568"/>
                  </a:lnTo>
                  <a:lnTo>
                    <a:pt x="482" y="558"/>
                  </a:lnTo>
                  <a:lnTo>
                    <a:pt x="473" y="551"/>
                  </a:lnTo>
                  <a:lnTo>
                    <a:pt x="473" y="548"/>
                  </a:lnTo>
                  <a:lnTo>
                    <a:pt x="459" y="536"/>
                  </a:lnTo>
                  <a:lnTo>
                    <a:pt x="452" y="531"/>
                  </a:lnTo>
                  <a:lnTo>
                    <a:pt x="444" y="526"/>
                  </a:lnTo>
                  <a:lnTo>
                    <a:pt x="459" y="543"/>
                  </a:lnTo>
                  <a:lnTo>
                    <a:pt x="476" y="560"/>
                  </a:lnTo>
                  <a:lnTo>
                    <a:pt x="496" y="575"/>
                  </a:lnTo>
                  <a:lnTo>
                    <a:pt x="505" y="581"/>
                  </a:lnTo>
                  <a:lnTo>
                    <a:pt x="516" y="587"/>
                  </a:lnTo>
                  <a:lnTo>
                    <a:pt x="514" y="586"/>
                  </a:lnTo>
                  <a:lnTo>
                    <a:pt x="513" y="583"/>
                  </a:lnTo>
                  <a:close/>
                  <a:moveTo>
                    <a:pt x="504" y="537"/>
                  </a:moveTo>
                  <a:lnTo>
                    <a:pt x="504" y="537"/>
                  </a:lnTo>
                  <a:lnTo>
                    <a:pt x="499" y="532"/>
                  </a:lnTo>
                  <a:lnTo>
                    <a:pt x="494" y="529"/>
                  </a:lnTo>
                  <a:lnTo>
                    <a:pt x="493" y="529"/>
                  </a:lnTo>
                  <a:lnTo>
                    <a:pt x="494" y="531"/>
                  </a:lnTo>
                  <a:lnTo>
                    <a:pt x="497" y="534"/>
                  </a:lnTo>
                  <a:lnTo>
                    <a:pt x="500" y="537"/>
                  </a:lnTo>
                  <a:lnTo>
                    <a:pt x="502" y="537"/>
                  </a:lnTo>
                  <a:lnTo>
                    <a:pt x="504" y="537"/>
                  </a:lnTo>
                  <a:close/>
                  <a:moveTo>
                    <a:pt x="603" y="537"/>
                  </a:moveTo>
                  <a:lnTo>
                    <a:pt x="603" y="537"/>
                  </a:lnTo>
                  <a:lnTo>
                    <a:pt x="598" y="532"/>
                  </a:lnTo>
                  <a:lnTo>
                    <a:pt x="592" y="529"/>
                  </a:lnTo>
                  <a:lnTo>
                    <a:pt x="595" y="532"/>
                  </a:lnTo>
                  <a:lnTo>
                    <a:pt x="597" y="534"/>
                  </a:lnTo>
                  <a:lnTo>
                    <a:pt x="603" y="537"/>
                  </a:lnTo>
                  <a:close/>
                  <a:moveTo>
                    <a:pt x="658" y="543"/>
                  </a:moveTo>
                  <a:lnTo>
                    <a:pt x="658" y="543"/>
                  </a:lnTo>
                  <a:lnTo>
                    <a:pt x="651" y="540"/>
                  </a:lnTo>
                  <a:lnTo>
                    <a:pt x="645" y="537"/>
                  </a:lnTo>
                  <a:lnTo>
                    <a:pt x="639" y="534"/>
                  </a:lnTo>
                  <a:lnTo>
                    <a:pt x="635" y="531"/>
                  </a:lnTo>
                  <a:lnTo>
                    <a:pt x="642" y="540"/>
                  </a:lnTo>
                  <a:lnTo>
                    <a:pt x="651" y="549"/>
                  </a:lnTo>
                  <a:lnTo>
                    <a:pt x="661" y="558"/>
                  </a:lnTo>
                  <a:lnTo>
                    <a:pt x="667" y="561"/>
                  </a:lnTo>
                  <a:lnTo>
                    <a:pt x="673" y="565"/>
                  </a:lnTo>
                  <a:lnTo>
                    <a:pt x="670" y="560"/>
                  </a:lnTo>
                  <a:lnTo>
                    <a:pt x="665" y="554"/>
                  </a:lnTo>
                  <a:lnTo>
                    <a:pt x="662" y="548"/>
                  </a:lnTo>
                  <a:lnTo>
                    <a:pt x="658" y="543"/>
                  </a:lnTo>
                  <a:close/>
                  <a:moveTo>
                    <a:pt x="334" y="545"/>
                  </a:moveTo>
                  <a:lnTo>
                    <a:pt x="334" y="545"/>
                  </a:lnTo>
                  <a:lnTo>
                    <a:pt x="334" y="543"/>
                  </a:lnTo>
                  <a:lnTo>
                    <a:pt x="333" y="543"/>
                  </a:lnTo>
                  <a:lnTo>
                    <a:pt x="330" y="543"/>
                  </a:lnTo>
                  <a:lnTo>
                    <a:pt x="327" y="540"/>
                  </a:lnTo>
                  <a:lnTo>
                    <a:pt x="322" y="536"/>
                  </a:lnTo>
                  <a:lnTo>
                    <a:pt x="319" y="534"/>
                  </a:lnTo>
                  <a:lnTo>
                    <a:pt x="314" y="534"/>
                  </a:lnTo>
                  <a:lnTo>
                    <a:pt x="321" y="539"/>
                  </a:lnTo>
                  <a:lnTo>
                    <a:pt x="327" y="545"/>
                  </a:lnTo>
                  <a:lnTo>
                    <a:pt x="333" y="549"/>
                  </a:lnTo>
                  <a:lnTo>
                    <a:pt x="339" y="552"/>
                  </a:lnTo>
                  <a:lnTo>
                    <a:pt x="336" y="549"/>
                  </a:lnTo>
                  <a:lnTo>
                    <a:pt x="336" y="548"/>
                  </a:lnTo>
                  <a:lnTo>
                    <a:pt x="337" y="546"/>
                  </a:lnTo>
                  <a:lnTo>
                    <a:pt x="334" y="546"/>
                  </a:lnTo>
                  <a:lnTo>
                    <a:pt x="333" y="546"/>
                  </a:lnTo>
                  <a:lnTo>
                    <a:pt x="333" y="545"/>
                  </a:lnTo>
                  <a:lnTo>
                    <a:pt x="331" y="545"/>
                  </a:lnTo>
                  <a:lnTo>
                    <a:pt x="331" y="543"/>
                  </a:lnTo>
                  <a:lnTo>
                    <a:pt x="333" y="545"/>
                  </a:lnTo>
                  <a:lnTo>
                    <a:pt x="334" y="545"/>
                  </a:lnTo>
                  <a:close/>
                  <a:moveTo>
                    <a:pt x="625" y="537"/>
                  </a:moveTo>
                  <a:lnTo>
                    <a:pt x="625" y="537"/>
                  </a:lnTo>
                  <a:lnTo>
                    <a:pt x="625" y="536"/>
                  </a:lnTo>
                  <a:lnTo>
                    <a:pt x="624" y="534"/>
                  </a:lnTo>
                  <a:lnTo>
                    <a:pt x="624" y="532"/>
                  </a:lnTo>
                  <a:lnTo>
                    <a:pt x="622" y="532"/>
                  </a:lnTo>
                  <a:lnTo>
                    <a:pt x="621" y="532"/>
                  </a:lnTo>
                  <a:lnTo>
                    <a:pt x="622" y="534"/>
                  </a:lnTo>
                  <a:lnTo>
                    <a:pt x="625" y="537"/>
                  </a:lnTo>
                  <a:close/>
                  <a:moveTo>
                    <a:pt x="781" y="545"/>
                  </a:moveTo>
                  <a:lnTo>
                    <a:pt x="781" y="545"/>
                  </a:lnTo>
                  <a:lnTo>
                    <a:pt x="781" y="537"/>
                  </a:lnTo>
                  <a:lnTo>
                    <a:pt x="781" y="536"/>
                  </a:lnTo>
                  <a:lnTo>
                    <a:pt x="779" y="532"/>
                  </a:lnTo>
                  <a:lnTo>
                    <a:pt x="778" y="536"/>
                  </a:lnTo>
                  <a:lnTo>
                    <a:pt x="778" y="540"/>
                  </a:lnTo>
                  <a:lnTo>
                    <a:pt x="779" y="542"/>
                  </a:lnTo>
                  <a:lnTo>
                    <a:pt x="781" y="545"/>
                  </a:lnTo>
                  <a:close/>
                  <a:moveTo>
                    <a:pt x="247" y="543"/>
                  </a:moveTo>
                  <a:lnTo>
                    <a:pt x="247" y="543"/>
                  </a:lnTo>
                  <a:lnTo>
                    <a:pt x="241" y="537"/>
                  </a:lnTo>
                  <a:lnTo>
                    <a:pt x="237" y="534"/>
                  </a:lnTo>
                  <a:lnTo>
                    <a:pt x="241" y="539"/>
                  </a:lnTo>
                  <a:lnTo>
                    <a:pt x="244" y="542"/>
                  </a:lnTo>
                  <a:lnTo>
                    <a:pt x="247" y="543"/>
                  </a:lnTo>
                  <a:close/>
                  <a:moveTo>
                    <a:pt x="686" y="549"/>
                  </a:moveTo>
                  <a:lnTo>
                    <a:pt x="686" y="549"/>
                  </a:lnTo>
                  <a:lnTo>
                    <a:pt x="683" y="545"/>
                  </a:lnTo>
                  <a:lnTo>
                    <a:pt x="680" y="540"/>
                  </a:lnTo>
                  <a:lnTo>
                    <a:pt x="677" y="537"/>
                  </a:lnTo>
                  <a:lnTo>
                    <a:pt x="671" y="536"/>
                  </a:lnTo>
                  <a:lnTo>
                    <a:pt x="676" y="539"/>
                  </a:lnTo>
                  <a:lnTo>
                    <a:pt x="679" y="543"/>
                  </a:lnTo>
                  <a:lnTo>
                    <a:pt x="682" y="546"/>
                  </a:lnTo>
                  <a:lnTo>
                    <a:pt x="686" y="549"/>
                  </a:lnTo>
                  <a:close/>
                  <a:moveTo>
                    <a:pt x="719" y="572"/>
                  </a:moveTo>
                  <a:lnTo>
                    <a:pt x="719" y="572"/>
                  </a:lnTo>
                  <a:lnTo>
                    <a:pt x="723" y="574"/>
                  </a:lnTo>
                  <a:lnTo>
                    <a:pt x="729" y="577"/>
                  </a:lnTo>
                  <a:lnTo>
                    <a:pt x="732" y="580"/>
                  </a:lnTo>
                  <a:lnTo>
                    <a:pt x="737" y="581"/>
                  </a:lnTo>
                  <a:lnTo>
                    <a:pt x="732" y="577"/>
                  </a:lnTo>
                  <a:lnTo>
                    <a:pt x="728" y="572"/>
                  </a:lnTo>
                  <a:lnTo>
                    <a:pt x="725" y="568"/>
                  </a:lnTo>
                  <a:lnTo>
                    <a:pt x="720" y="563"/>
                  </a:lnTo>
                  <a:lnTo>
                    <a:pt x="720" y="560"/>
                  </a:lnTo>
                  <a:lnTo>
                    <a:pt x="711" y="554"/>
                  </a:lnTo>
                  <a:lnTo>
                    <a:pt x="703" y="548"/>
                  </a:lnTo>
                  <a:lnTo>
                    <a:pt x="696" y="542"/>
                  </a:lnTo>
                  <a:lnTo>
                    <a:pt x="686" y="536"/>
                  </a:lnTo>
                  <a:lnTo>
                    <a:pt x="693" y="545"/>
                  </a:lnTo>
                  <a:lnTo>
                    <a:pt x="702" y="554"/>
                  </a:lnTo>
                  <a:lnTo>
                    <a:pt x="709" y="563"/>
                  </a:lnTo>
                  <a:lnTo>
                    <a:pt x="719" y="572"/>
                  </a:lnTo>
                  <a:close/>
                  <a:moveTo>
                    <a:pt x="709" y="545"/>
                  </a:moveTo>
                  <a:lnTo>
                    <a:pt x="709" y="545"/>
                  </a:lnTo>
                  <a:lnTo>
                    <a:pt x="723" y="558"/>
                  </a:lnTo>
                  <a:lnTo>
                    <a:pt x="737" y="571"/>
                  </a:lnTo>
                  <a:lnTo>
                    <a:pt x="725" y="552"/>
                  </a:lnTo>
                  <a:lnTo>
                    <a:pt x="719" y="545"/>
                  </a:lnTo>
                  <a:lnTo>
                    <a:pt x="711" y="539"/>
                  </a:lnTo>
                  <a:lnTo>
                    <a:pt x="712" y="540"/>
                  </a:lnTo>
                  <a:lnTo>
                    <a:pt x="711" y="542"/>
                  </a:lnTo>
                  <a:lnTo>
                    <a:pt x="709" y="545"/>
                  </a:lnTo>
                  <a:close/>
                  <a:moveTo>
                    <a:pt x="525" y="543"/>
                  </a:moveTo>
                  <a:lnTo>
                    <a:pt x="525" y="543"/>
                  </a:lnTo>
                  <a:lnTo>
                    <a:pt x="528" y="545"/>
                  </a:lnTo>
                  <a:lnTo>
                    <a:pt x="529" y="545"/>
                  </a:lnTo>
                  <a:lnTo>
                    <a:pt x="529" y="543"/>
                  </a:lnTo>
                  <a:lnTo>
                    <a:pt x="528" y="542"/>
                  </a:lnTo>
                  <a:lnTo>
                    <a:pt x="526" y="540"/>
                  </a:lnTo>
                  <a:lnTo>
                    <a:pt x="522" y="539"/>
                  </a:lnTo>
                  <a:lnTo>
                    <a:pt x="523" y="540"/>
                  </a:lnTo>
                  <a:lnTo>
                    <a:pt x="525" y="543"/>
                  </a:lnTo>
                  <a:close/>
                  <a:moveTo>
                    <a:pt x="619" y="568"/>
                  </a:moveTo>
                  <a:lnTo>
                    <a:pt x="619" y="568"/>
                  </a:lnTo>
                  <a:lnTo>
                    <a:pt x="604" y="552"/>
                  </a:lnTo>
                  <a:lnTo>
                    <a:pt x="595" y="546"/>
                  </a:lnTo>
                  <a:lnTo>
                    <a:pt x="587" y="540"/>
                  </a:lnTo>
                  <a:lnTo>
                    <a:pt x="603" y="555"/>
                  </a:lnTo>
                  <a:lnTo>
                    <a:pt x="610" y="561"/>
                  </a:lnTo>
                  <a:lnTo>
                    <a:pt x="619" y="568"/>
                  </a:lnTo>
                  <a:close/>
                  <a:moveTo>
                    <a:pt x="746" y="546"/>
                  </a:moveTo>
                  <a:lnTo>
                    <a:pt x="746" y="546"/>
                  </a:lnTo>
                  <a:lnTo>
                    <a:pt x="743" y="542"/>
                  </a:lnTo>
                  <a:lnTo>
                    <a:pt x="740" y="540"/>
                  </a:lnTo>
                  <a:lnTo>
                    <a:pt x="738" y="540"/>
                  </a:lnTo>
                  <a:lnTo>
                    <a:pt x="741" y="543"/>
                  </a:lnTo>
                  <a:lnTo>
                    <a:pt x="746" y="546"/>
                  </a:lnTo>
                  <a:close/>
                  <a:moveTo>
                    <a:pt x="316" y="552"/>
                  </a:moveTo>
                  <a:lnTo>
                    <a:pt x="316" y="552"/>
                  </a:lnTo>
                  <a:lnTo>
                    <a:pt x="316" y="551"/>
                  </a:lnTo>
                  <a:lnTo>
                    <a:pt x="314" y="551"/>
                  </a:lnTo>
                  <a:lnTo>
                    <a:pt x="311" y="549"/>
                  </a:lnTo>
                  <a:lnTo>
                    <a:pt x="305" y="545"/>
                  </a:lnTo>
                  <a:lnTo>
                    <a:pt x="301" y="543"/>
                  </a:lnTo>
                  <a:lnTo>
                    <a:pt x="298" y="543"/>
                  </a:lnTo>
                  <a:lnTo>
                    <a:pt x="307" y="548"/>
                  </a:lnTo>
                  <a:lnTo>
                    <a:pt x="316" y="552"/>
                  </a:lnTo>
                  <a:close/>
                  <a:moveTo>
                    <a:pt x="346" y="603"/>
                  </a:moveTo>
                  <a:lnTo>
                    <a:pt x="346" y="603"/>
                  </a:lnTo>
                  <a:lnTo>
                    <a:pt x="348" y="603"/>
                  </a:lnTo>
                  <a:lnTo>
                    <a:pt x="348" y="601"/>
                  </a:lnTo>
                  <a:lnTo>
                    <a:pt x="345" y="600"/>
                  </a:lnTo>
                  <a:lnTo>
                    <a:pt x="345" y="601"/>
                  </a:lnTo>
                  <a:lnTo>
                    <a:pt x="328" y="587"/>
                  </a:lnTo>
                  <a:lnTo>
                    <a:pt x="311" y="575"/>
                  </a:lnTo>
                  <a:lnTo>
                    <a:pt x="293" y="561"/>
                  </a:lnTo>
                  <a:lnTo>
                    <a:pt x="276" y="549"/>
                  </a:lnTo>
                  <a:lnTo>
                    <a:pt x="273" y="548"/>
                  </a:lnTo>
                  <a:lnTo>
                    <a:pt x="272" y="546"/>
                  </a:lnTo>
                  <a:lnTo>
                    <a:pt x="269" y="545"/>
                  </a:lnTo>
                  <a:lnTo>
                    <a:pt x="266" y="543"/>
                  </a:lnTo>
                  <a:lnTo>
                    <a:pt x="276" y="555"/>
                  </a:lnTo>
                  <a:lnTo>
                    <a:pt x="289" y="565"/>
                  </a:lnTo>
                  <a:lnTo>
                    <a:pt x="301" y="575"/>
                  </a:lnTo>
                  <a:lnTo>
                    <a:pt x="313" y="586"/>
                  </a:lnTo>
                  <a:lnTo>
                    <a:pt x="325" y="595"/>
                  </a:lnTo>
                  <a:lnTo>
                    <a:pt x="337" y="606"/>
                  </a:lnTo>
                  <a:lnTo>
                    <a:pt x="348" y="618"/>
                  </a:lnTo>
                  <a:lnTo>
                    <a:pt x="362" y="627"/>
                  </a:lnTo>
                  <a:lnTo>
                    <a:pt x="359" y="621"/>
                  </a:lnTo>
                  <a:lnTo>
                    <a:pt x="354" y="613"/>
                  </a:lnTo>
                  <a:lnTo>
                    <a:pt x="350" y="607"/>
                  </a:lnTo>
                  <a:lnTo>
                    <a:pt x="346" y="603"/>
                  </a:lnTo>
                  <a:close/>
                  <a:moveTo>
                    <a:pt x="443" y="565"/>
                  </a:moveTo>
                  <a:lnTo>
                    <a:pt x="443" y="565"/>
                  </a:lnTo>
                  <a:lnTo>
                    <a:pt x="432" y="552"/>
                  </a:lnTo>
                  <a:lnTo>
                    <a:pt x="426" y="548"/>
                  </a:lnTo>
                  <a:lnTo>
                    <a:pt x="420" y="545"/>
                  </a:lnTo>
                  <a:lnTo>
                    <a:pt x="430" y="555"/>
                  </a:lnTo>
                  <a:lnTo>
                    <a:pt x="436" y="560"/>
                  </a:lnTo>
                  <a:lnTo>
                    <a:pt x="443" y="565"/>
                  </a:lnTo>
                  <a:close/>
                  <a:moveTo>
                    <a:pt x="536" y="558"/>
                  </a:moveTo>
                  <a:lnTo>
                    <a:pt x="536" y="558"/>
                  </a:lnTo>
                  <a:lnTo>
                    <a:pt x="532" y="554"/>
                  </a:lnTo>
                  <a:lnTo>
                    <a:pt x="528" y="551"/>
                  </a:lnTo>
                  <a:lnTo>
                    <a:pt x="531" y="555"/>
                  </a:lnTo>
                  <a:lnTo>
                    <a:pt x="534" y="557"/>
                  </a:lnTo>
                  <a:lnTo>
                    <a:pt x="536" y="558"/>
                  </a:lnTo>
                  <a:close/>
                  <a:moveTo>
                    <a:pt x="644" y="568"/>
                  </a:moveTo>
                  <a:lnTo>
                    <a:pt x="644" y="568"/>
                  </a:lnTo>
                  <a:lnTo>
                    <a:pt x="636" y="558"/>
                  </a:lnTo>
                  <a:lnTo>
                    <a:pt x="632" y="555"/>
                  </a:lnTo>
                  <a:lnTo>
                    <a:pt x="629" y="552"/>
                  </a:lnTo>
                  <a:lnTo>
                    <a:pt x="632" y="557"/>
                  </a:lnTo>
                  <a:lnTo>
                    <a:pt x="636" y="561"/>
                  </a:lnTo>
                  <a:lnTo>
                    <a:pt x="639" y="566"/>
                  </a:lnTo>
                  <a:lnTo>
                    <a:pt x="644" y="568"/>
                  </a:lnTo>
                  <a:close/>
                  <a:moveTo>
                    <a:pt x="700" y="580"/>
                  </a:moveTo>
                  <a:lnTo>
                    <a:pt x="700" y="580"/>
                  </a:lnTo>
                  <a:lnTo>
                    <a:pt x="686" y="565"/>
                  </a:lnTo>
                  <a:lnTo>
                    <a:pt x="679" y="558"/>
                  </a:lnTo>
                  <a:lnTo>
                    <a:pt x="670" y="552"/>
                  </a:lnTo>
                  <a:lnTo>
                    <a:pt x="676" y="561"/>
                  </a:lnTo>
                  <a:lnTo>
                    <a:pt x="683" y="569"/>
                  </a:lnTo>
                  <a:lnTo>
                    <a:pt x="691" y="575"/>
                  </a:lnTo>
                  <a:lnTo>
                    <a:pt x="700" y="580"/>
                  </a:lnTo>
                  <a:close/>
                  <a:moveTo>
                    <a:pt x="453" y="595"/>
                  </a:moveTo>
                  <a:lnTo>
                    <a:pt x="453" y="595"/>
                  </a:lnTo>
                  <a:lnTo>
                    <a:pt x="452" y="593"/>
                  </a:lnTo>
                  <a:lnTo>
                    <a:pt x="453" y="592"/>
                  </a:lnTo>
                  <a:lnTo>
                    <a:pt x="452" y="592"/>
                  </a:lnTo>
                  <a:lnTo>
                    <a:pt x="452" y="589"/>
                  </a:lnTo>
                  <a:lnTo>
                    <a:pt x="426" y="571"/>
                  </a:lnTo>
                  <a:lnTo>
                    <a:pt x="412" y="561"/>
                  </a:lnTo>
                  <a:lnTo>
                    <a:pt x="398" y="554"/>
                  </a:lnTo>
                  <a:lnTo>
                    <a:pt x="409" y="566"/>
                  </a:lnTo>
                  <a:lnTo>
                    <a:pt x="423" y="577"/>
                  </a:lnTo>
                  <a:lnTo>
                    <a:pt x="436" y="587"/>
                  </a:lnTo>
                  <a:lnTo>
                    <a:pt x="453" y="595"/>
                  </a:lnTo>
                  <a:close/>
                  <a:moveTo>
                    <a:pt x="354" y="568"/>
                  </a:moveTo>
                  <a:lnTo>
                    <a:pt x="354" y="568"/>
                  </a:lnTo>
                  <a:lnTo>
                    <a:pt x="366" y="577"/>
                  </a:lnTo>
                  <a:lnTo>
                    <a:pt x="380" y="586"/>
                  </a:lnTo>
                  <a:lnTo>
                    <a:pt x="392" y="597"/>
                  </a:lnTo>
                  <a:lnTo>
                    <a:pt x="403" y="606"/>
                  </a:lnTo>
                  <a:lnTo>
                    <a:pt x="375" y="578"/>
                  </a:lnTo>
                  <a:lnTo>
                    <a:pt x="346" y="554"/>
                  </a:lnTo>
                  <a:lnTo>
                    <a:pt x="350" y="560"/>
                  </a:lnTo>
                  <a:lnTo>
                    <a:pt x="354" y="568"/>
                  </a:lnTo>
                  <a:close/>
                  <a:moveTo>
                    <a:pt x="528" y="560"/>
                  </a:moveTo>
                  <a:lnTo>
                    <a:pt x="528" y="560"/>
                  </a:lnTo>
                  <a:lnTo>
                    <a:pt x="522" y="555"/>
                  </a:lnTo>
                  <a:lnTo>
                    <a:pt x="525" y="558"/>
                  </a:lnTo>
                  <a:lnTo>
                    <a:pt x="526" y="560"/>
                  </a:lnTo>
                  <a:lnTo>
                    <a:pt x="528" y="560"/>
                  </a:lnTo>
                  <a:close/>
                  <a:moveTo>
                    <a:pt x="423" y="593"/>
                  </a:moveTo>
                  <a:lnTo>
                    <a:pt x="423" y="593"/>
                  </a:lnTo>
                  <a:lnTo>
                    <a:pt x="423" y="592"/>
                  </a:lnTo>
                  <a:lnTo>
                    <a:pt x="421" y="590"/>
                  </a:lnTo>
                  <a:lnTo>
                    <a:pt x="421" y="589"/>
                  </a:lnTo>
                  <a:lnTo>
                    <a:pt x="423" y="587"/>
                  </a:lnTo>
                  <a:lnTo>
                    <a:pt x="424" y="587"/>
                  </a:lnTo>
                  <a:lnTo>
                    <a:pt x="415" y="580"/>
                  </a:lnTo>
                  <a:lnTo>
                    <a:pt x="406" y="572"/>
                  </a:lnTo>
                  <a:lnTo>
                    <a:pt x="395" y="566"/>
                  </a:lnTo>
                  <a:lnTo>
                    <a:pt x="385" y="560"/>
                  </a:lnTo>
                  <a:lnTo>
                    <a:pt x="383" y="561"/>
                  </a:lnTo>
                  <a:lnTo>
                    <a:pt x="382" y="560"/>
                  </a:lnTo>
                  <a:lnTo>
                    <a:pt x="382" y="558"/>
                  </a:lnTo>
                  <a:lnTo>
                    <a:pt x="380" y="557"/>
                  </a:lnTo>
                  <a:lnTo>
                    <a:pt x="375" y="557"/>
                  </a:lnTo>
                  <a:lnTo>
                    <a:pt x="388" y="566"/>
                  </a:lnTo>
                  <a:lnTo>
                    <a:pt x="398" y="577"/>
                  </a:lnTo>
                  <a:lnTo>
                    <a:pt x="409" y="586"/>
                  </a:lnTo>
                  <a:lnTo>
                    <a:pt x="423" y="593"/>
                  </a:lnTo>
                  <a:close/>
                  <a:moveTo>
                    <a:pt x="493" y="583"/>
                  </a:moveTo>
                  <a:lnTo>
                    <a:pt x="493" y="583"/>
                  </a:lnTo>
                  <a:lnTo>
                    <a:pt x="485" y="575"/>
                  </a:lnTo>
                  <a:lnTo>
                    <a:pt x="478" y="568"/>
                  </a:lnTo>
                  <a:lnTo>
                    <a:pt x="459" y="557"/>
                  </a:lnTo>
                  <a:lnTo>
                    <a:pt x="465" y="565"/>
                  </a:lnTo>
                  <a:lnTo>
                    <a:pt x="475" y="572"/>
                  </a:lnTo>
                  <a:lnTo>
                    <a:pt x="493" y="583"/>
                  </a:lnTo>
                  <a:close/>
                  <a:moveTo>
                    <a:pt x="322" y="561"/>
                  </a:moveTo>
                  <a:lnTo>
                    <a:pt x="322" y="561"/>
                  </a:lnTo>
                  <a:lnTo>
                    <a:pt x="334" y="569"/>
                  </a:lnTo>
                  <a:lnTo>
                    <a:pt x="346" y="577"/>
                  </a:lnTo>
                  <a:lnTo>
                    <a:pt x="362" y="589"/>
                  </a:lnTo>
                  <a:lnTo>
                    <a:pt x="369" y="593"/>
                  </a:lnTo>
                  <a:lnTo>
                    <a:pt x="375" y="597"/>
                  </a:lnTo>
                  <a:lnTo>
                    <a:pt x="369" y="590"/>
                  </a:lnTo>
                  <a:lnTo>
                    <a:pt x="368" y="587"/>
                  </a:lnTo>
                  <a:lnTo>
                    <a:pt x="368" y="584"/>
                  </a:lnTo>
                  <a:lnTo>
                    <a:pt x="363" y="584"/>
                  </a:lnTo>
                  <a:lnTo>
                    <a:pt x="360" y="581"/>
                  </a:lnTo>
                  <a:lnTo>
                    <a:pt x="357" y="577"/>
                  </a:lnTo>
                  <a:lnTo>
                    <a:pt x="353" y="575"/>
                  </a:lnTo>
                  <a:lnTo>
                    <a:pt x="354" y="574"/>
                  </a:lnTo>
                  <a:lnTo>
                    <a:pt x="350" y="572"/>
                  </a:lnTo>
                  <a:lnTo>
                    <a:pt x="345" y="571"/>
                  </a:lnTo>
                  <a:lnTo>
                    <a:pt x="337" y="566"/>
                  </a:lnTo>
                  <a:lnTo>
                    <a:pt x="334" y="563"/>
                  </a:lnTo>
                  <a:lnTo>
                    <a:pt x="331" y="560"/>
                  </a:lnTo>
                  <a:lnTo>
                    <a:pt x="327" y="560"/>
                  </a:lnTo>
                  <a:lnTo>
                    <a:pt x="322" y="561"/>
                  </a:lnTo>
                  <a:close/>
                  <a:moveTo>
                    <a:pt x="278" y="598"/>
                  </a:moveTo>
                  <a:lnTo>
                    <a:pt x="278" y="598"/>
                  </a:lnTo>
                  <a:lnTo>
                    <a:pt x="255" y="578"/>
                  </a:lnTo>
                  <a:lnTo>
                    <a:pt x="232" y="561"/>
                  </a:lnTo>
                  <a:lnTo>
                    <a:pt x="241" y="572"/>
                  </a:lnTo>
                  <a:lnTo>
                    <a:pt x="253" y="581"/>
                  </a:lnTo>
                  <a:lnTo>
                    <a:pt x="266" y="590"/>
                  </a:lnTo>
                  <a:lnTo>
                    <a:pt x="278" y="598"/>
                  </a:lnTo>
                  <a:close/>
                  <a:moveTo>
                    <a:pt x="565" y="598"/>
                  </a:moveTo>
                  <a:lnTo>
                    <a:pt x="565" y="598"/>
                  </a:lnTo>
                  <a:lnTo>
                    <a:pt x="566" y="600"/>
                  </a:lnTo>
                  <a:lnTo>
                    <a:pt x="569" y="601"/>
                  </a:lnTo>
                  <a:lnTo>
                    <a:pt x="571" y="603"/>
                  </a:lnTo>
                  <a:lnTo>
                    <a:pt x="575" y="604"/>
                  </a:lnTo>
                  <a:lnTo>
                    <a:pt x="565" y="592"/>
                  </a:lnTo>
                  <a:lnTo>
                    <a:pt x="552" y="581"/>
                  </a:lnTo>
                  <a:lnTo>
                    <a:pt x="529" y="563"/>
                  </a:lnTo>
                  <a:lnTo>
                    <a:pt x="548" y="580"/>
                  </a:lnTo>
                  <a:lnTo>
                    <a:pt x="557" y="589"/>
                  </a:lnTo>
                  <a:lnTo>
                    <a:pt x="565" y="598"/>
                  </a:lnTo>
                  <a:close/>
                  <a:moveTo>
                    <a:pt x="609" y="578"/>
                  </a:moveTo>
                  <a:lnTo>
                    <a:pt x="609" y="578"/>
                  </a:lnTo>
                  <a:lnTo>
                    <a:pt x="600" y="569"/>
                  </a:lnTo>
                  <a:lnTo>
                    <a:pt x="595" y="565"/>
                  </a:lnTo>
                  <a:lnTo>
                    <a:pt x="592" y="563"/>
                  </a:lnTo>
                  <a:lnTo>
                    <a:pt x="589" y="563"/>
                  </a:lnTo>
                  <a:lnTo>
                    <a:pt x="600" y="572"/>
                  </a:lnTo>
                  <a:lnTo>
                    <a:pt x="604" y="577"/>
                  </a:lnTo>
                  <a:lnTo>
                    <a:pt x="609" y="578"/>
                  </a:lnTo>
                  <a:close/>
                  <a:moveTo>
                    <a:pt x="658" y="577"/>
                  </a:moveTo>
                  <a:lnTo>
                    <a:pt x="658" y="577"/>
                  </a:lnTo>
                  <a:lnTo>
                    <a:pt x="664" y="583"/>
                  </a:lnTo>
                  <a:lnTo>
                    <a:pt x="671" y="587"/>
                  </a:lnTo>
                  <a:lnTo>
                    <a:pt x="686" y="595"/>
                  </a:lnTo>
                  <a:lnTo>
                    <a:pt x="683" y="589"/>
                  </a:lnTo>
                  <a:lnTo>
                    <a:pt x="679" y="586"/>
                  </a:lnTo>
                  <a:lnTo>
                    <a:pt x="674" y="583"/>
                  </a:lnTo>
                  <a:lnTo>
                    <a:pt x="670" y="580"/>
                  </a:lnTo>
                  <a:lnTo>
                    <a:pt x="661" y="571"/>
                  </a:lnTo>
                  <a:lnTo>
                    <a:pt x="656" y="568"/>
                  </a:lnTo>
                  <a:lnTo>
                    <a:pt x="651" y="566"/>
                  </a:lnTo>
                  <a:lnTo>
                    <a:pt x="656" y="571"/>
                  </a:lnTo>
                  <a:lnTo>
                    <a:pt x="658" y="574"/>
                  </a:lnTo>
                  <a:lnTo>
                    <a:pt x="658" y="577"/>
                  </a:lnTo>
                  <a:close/>
                  <a:moveTo>
                    <a:pt x="423" y="615"/>
                  </a:moveTo>
                  <a:lnTo>
                    <a:pt x="423" y="615"/>
                  </a:lnTo>
                  <a:lnTo>
                    <a:pt x="417" y="609"/>
                  </a:lnTo>
                  <a:lnTo>
                    <a:pt x="411" y="601"/>
                  </a:lnTo>
                  <a:lnTo>
                    <a:pt x="404" y="595"/>
                  </a:lnTo>
                  <a:lnTo>
                    <a:pt x="401" y="590"/>
                  </a:lnTo>
                  <a:lnTo>
                    <a:pt x="401" y="586"/>
                  </a:lnTo>
                  <a:lnTo>
                    <a:pt x="385" y="577"/>
                  </a:lnTo>
                  <a:lnTo>
                    <a:pt x="377" y="571"/>
                  </a:lnTo>
                  <a:lnTo>
                    <a:pt x="368" y="566"/>
                  </a:lnTo>
                  <a:lnTo>
                    <a:pt x="423" y="615"/>
                  </a:lnTo>
                  <a:close/>
                  <a:moveTo>
                    <a:pt x="481" y="609"/>
                  </a:moveTo>
                  <a:lnTo>
                    <a:pt x="481" y="609"/>
                  </a:lnTo>
                  <a:lnTo>
                    <a:pt x="494" y="619"/>
                  </a:lnTo>
                  <a:lnTo>
                    <a:pt x="500" y="624"/>
                  </a:lnTo>
                  <a:lnTo>
                    <a:pt x="508" y="627"/>
                  </a:lnTo>
                  <a:lnTo>
                    <a:pt x="507" y="622"/>
                  </a:lnTo>
                  <a:lnTo>
                    <a:pt x="504" y="619"/>
                  </a:lnTo>
                  <a:lnTo>
                    <a:pt x="500" y="616"/>
                  </a:lnTo>
                  <a:lnTo>
                    <a:pt x="500" y="613"/>
                  </a:lnTo>
                  <a:lnTo>
                    <a:pt x="496" y="612"/>
                  </a:lnTo>
                  <a:lnTo>
                    <a:pt x="491" y="609"/>
                  </a:lnTo>
                  <a:lnTo>
                    <a:pt x="488" y="604"/>
                  </a:lnTo>
                  <a:lnTo>
                    <a:pt x="487" y="601"/>
                  </a:lnTo>
                  <a:lnTo>
                    <a:pt x="482" y="598"/>
                  </a:lnTo>
                  <a:lnTo>
                    <a:pt x="478" y="595"/>
                  </a:lnTo>
                  <a:lnTo>
                    <a:pt x="472" y="587"/>
                  </a:lnTo>
                  <a:lnTo>
                    <a:pt x="468" y="589"/>
                  </a:lnTo>
                  <a:lnTo>
                    <a:pt x="467" y="590"/>
                  </a:lnTo>
                  <a:lnTo>
                    <a:pt x="458" y="586"/>
                  </a:lnTo>
                  <a:lnTo>
                    <a:pt x="450" y="580"/>
                  </a:lnTo>
                  <a:lnTo>
                    <a:pt x="435" y="568"/>
                  </a:lnTo>
                  <a:lnTo>
                    <a:pt x="439" y="574"/>
                  </a:lnTo>
                  <a:lnTo>
                    <a:pt x="446" y="580"/>
                  </a:lnTo>
                  <a:lnTo>
                    <a:pt x="456" y="590"/>
                  </a:lnTo>
                  <a:lnTo>
                    <a:pt x="470" y="600"/>
                  </a:lnTo>
                  <a:lnTo>
                    <a:pt x="481" y="609"/>
                  </a:lnTo>
                  <a:close/>
                  <a:moveTo>
                    <a:pt x="714" y="575"/>
                  </a:moveTo>
                  <a:lnTo>
                    <a:pt x="714" y="575"/>
                  </a:lnTo>
                  <a:lnTo>
                    <a:pt x="712" y="574"/>
                  </a:lnTo>
                  <a:lnTo>
                    <a:pt x="711" y="572"/>
                  </a:lnTo>
                  <a:lnTo>
                    <a:pt x="708" y="571"/>
                  </a:lnTo>
                  <a:lnTo>
                    <a:pt x="708" y="569"/>
                  </a:lnTo>
                  <a:lnTo>
                    <a:pt x="706" y="569"/>
                  </a:lnTo>
                  <a:lnTo>
                    <a:pt x="705" y="569"/>
                  </a:lnTo>
                  <a:lnTo>
                    <a:pt x="705" y="568"/>
                  </a:lnTo>
                  <a:lnTo>
                    <a:pt x="703" y="569"/>
                  </a:lnTo>
                  <a:lnTo>
                    <a:pt x="709" y="572"/>
                  </a:lnTo>
                  <a:lnTo>
                    <a:pt x="714" y="575"/>
                  </a:lnTo>
                  <a:close/>
                  <a:moveTo>
                    <a:pt x="624" y="580"/>
                  </a:moveTo>
                  <a:lnTo>
                    <a:pt x="624" y="580"/>
                  </a:lnTo>
                  <a:lnTo>
                    <a:pt x="619" y="578"/>
                  </a:lnTo>
                  <a:lnTo>
                    <a:pt x="616" y="574"/>
                  </a:lnTo>
                  <a:lnTo>
                    <a:pt x="613" y="571"/>
                  </a:lnTo>
                  <a:lnTo>
                    <a:pt x="609" y="569"/>
                  </a:lnTo>
                  <a:lnTo>
                    <a:pt x="616" y="577"/>
                  </a:lnTo>
                  <a:lnTo>
                    <a:pt x="621" y="580"/>
                  </a:lnTo>
                  <a:lnTo>
                    <a:pt x="624" y="580"/>
                  </a:lnTo>
                  <a:close/>
                  <a:moveTo>
                    <a:pt x="683" y="580"/>
                  </a:moveTo>
                  <a:lnTo>
                    <a:pt x="683" y="580"/>
                  </a:lnTo>
                  <a:lnTo>
                    <a:pt x="682" y="577"/>
                  </a:lnTo>
                  <a:lnTo>
                    <a:pt x="679" y="574"/>
                  </a:lnTo>
                  <a:lnTo>
                    <a:pt x="676" y="572"/>
                  </a:lnTo>
                  <a:lnTo>
                    <a:pt x="673" y="572"/>
                  </a:lnTo>
                  <a:lnTo>
                    <a:pt x="679" y="577"/>
                  </a:lnTo>
                  <a:lnTo>
                    <a:pt x="683" y="580"/>
                  </a:lnTo>
                  <a:close/>
                  <a:moveTo>
                    <a:pt x="725" y="595"/>
                  </a:moveTo>
                  <a:lnTo>
                    <a:pt x="725" y="595"/>
                  </a:lnTo>
                  <a:lnTo>
                    <a:pt x="720" y="589"/>
                  </a:lnTo>
                  <a:lnTo>
                    <a:pt x="714" y="583"/>
                  </a:lnTo>
                  <a:lnTo>
                    <a:pt x="702" y="574"/>
                  </a:lnTo>
                  <a:lnTo>
                    <a:pt x="712" y="586"/>
                  </a:lnTo>
                  <a:lnTo>
                    <a:pt x="719" y="590"/>
                  </a:lnTo>
                  <a:lnTo>
                    <a:pt x="725" y="595"/>
                  </a:lnTo>
                  <a:close/>
                  <a:moveTo>
                    <a:pt x="235" y="581"/>
                  </a:moveTo>
                  <a:lnTo>
                    <a:pt x="235" y="581"/>
                  </a:lnTo>
                  <a:lnTo>
                    <a:pt x="234" y="581"/>
                  </a:lnTo>
                  <a:lnTo>
                    <a:pt x="232" y="580"/>
                  </a:lnTo>
                  <a:lnTo>
                    <a:pt x="231" y="580"/>
                  </a:lnTo>
                  <a:lnTo>
                    <a:pt x="231" y="581"/>
                  </a:lnTo>
                  <a:lnTo>
                    <a:pt x="232" y="583"/>
                  </a:lnTo>
                  <a:lnTo>
                    <a:pt x="234" y="583"/>
                  </a:lnTo>
                  <a:lnTo>
                    <a:pt x="235" y="581"/>
                  </a:lnTo>
                  <a:close/>
                  <a:moveTo>
                    <a:pt x="691" y="587"/>
                  </a:moveTo>
                  <a:lnTo>
                    <a:pt x="691" y="587"/>
                  </a:lnTo>
                  <a:lnTo>
                    <a:pt x="699" y="592"/>
                  </a:lnTo>
                  <a:lnTo>
                    <a:pt x="706" y="598"/>
                  </a:lnTo>
                  <a:lnTo>
                    <a:pt x="714" y="604"/>
                  </a:lnTo>
                  <a:lnTo>
                    <a:pt x="722" y="609"/>
                  </a:lnTo>
                  <a:lnTo>
                    <a:pt x="720" y="604"/>
                  </a:lnTo>
                  <a:lnTo>
                    <a:pt x="717" y="600"/>
                  </a:lnTo>
                  <a:lnTo>
                    <a:pt x="709" y="592"/>
                  </a:lnTo>
                  <a:lnTo>
                    <a:pt x="700" y="586"/>
                  </a:lnTo>
                  <a:lnTo>
                    <a:pt x="691" y="580"/>
                  </a:lnTo>
                  <a:lnTo>
                    <a:pt x="691" y="584"/>
                  </a:lnTo>
                  <a:lnTo>
                    <a:pt x="693" y="586"/>
                  </a:lnTo>
                  <a:lnTo>
                    <a:pt x="691" y="587"/>
                  </a:lnTo>
                  <a:close/>
                  <a:moveTo>
                    <a:pt x="644" y="593"/>
                  </a:moveTo>
                  <a:lnTo>
                    <a:pt x="644" y="593"/>
                  </a:lnTo>
                  <a:lnTo>
                    <a:pt x="638" y="586"/>
                  </a:lnTo>
                  <a:lnTo>
                    <a:pt x="635" y="583"/>
                  </a:lnTo>
                  <a:lnTo>
                    <a:pt x="632" y="581"/>
                  </a:lnTo>
                  <a:lnTo>
                    <a:pt x="638" y="587"/>
                  </a:lnTo>
                  <a:lnTo>
                    <a:pt x="644" y="593"/>
                  </a:lnTo>
                  <a:close/>
                  <a:moveTo>
                    <a:pt x="746" y="592"/>
                  </a:moveTo>
                  <a:lnTo>
                    <a:pt x="746" y="592"/>
                  </a:lnTo>
                  <a:lnTo>
                    <a:pt x="740" y="590"/>
                  </a:lnTo>
                  <a:lnTo>
                    <a:pt x="738" y="589"/>
                  </a:lnTo>
                  <a:lnTo>
                    <a:pt x="738" y="586"/>
                  </a:lnTo>
                  <a:lnTo>
                    <a:pt x="735" y="584"/>
                  </a:lnTo>
                  <a:lnTo>
                    <a:pt x="732" y="584"/>
                  </a:lnTo>
                  <a:lnTo>
                    <a:pt x="735" y="587"/>
                  </a:lnTo>
                  <a:lnTo>
                    <a:pt x="738" y="590"/>
                  </a:lnTo>
                  <a:lnTo>
                    <a:pt x="741" y="593"/>
                  </a:lnTo>
                  <a:lnTo>
                    <a:pt x="746" y="592"/>
                  </a:lnTo>
                  <a:close/>
                  <a:moveTo>
                    <a:pt x="691" y="621"/>
                  </a:moveTo>
                  <a:lnTo>
                    <a:pt x="691" y="621"/>
                  </a:lnTo>
                  <a:lnTo>
                    <a:pt x="686" y="615"/>
                  </a:lnTo>
                  <a:lnTo>
                    <a:pt x="682" y="610"/>
                  </a:lnTo>
                  <a:lnTo>
                    <a:pt x="671" y="601"/>
                  </a:lnTo>
                  <a:lnTo>
                    <a:pt x="645" y="586"/>
                  </a:lnTo>
                  <a:lnTo>
                    <a:pt x="654" y="597"/>
                  </a:lnTo>
                  <a:lnTo>
                    <a:pt x="665" y="607"/>
                  </a:lnTo>
                  <a:lnTo>
                    <a:pt x="677" y="616"/>
                  </a:lnTo>
                  <a:lnTo>
                    <a:pt x="683" y="619"/>
                  </a:lnTo>
                  <a:lnTo>
                    <a:pt x="691" y="621"/>
                  </a:lnTo>
                  <a:close/>
                  <a:moveTo>
                    <a:pt x="488" y="587"/>
                  </a:moveTo>
                  <a:lnTo>
                    <a:pt x="488" y="587"/>
                  </a:lnTo>
                  <a:lnTo>
                    <a:pt x="508" y="607"/>
                  </a:lnTo>
                  <a:lnTo>
                    <a:pt x="526" y="626"/>
                  </a:lnTo>
                  <a:lnTo>
                    <a:pt x="529" y="626"/>
                  </a:lnTo>
                  <a:lnTo>
                    <a:pt x="531" y="627"/>
                  </a:lnTo>
                  <a:lnTo>
                    <a:pt x="534" y="627"/>
                  </a:lnTo>
                  <a:lnTo>
                    <a:pt x="525" y="615"/>
                  </a:lnTo>
                  <a:lnTo>
                    <a:pt x="514" y="604"/>
                  </a:lnTo>
                  <a:lnTo>
                    <a:pt x="502" y="595"/>
                  </a:lnTo>
                  <a:lnTo>
                    <a:pt x="488" y="587"/>
                  </a:lnTo>
                  <a:close/>
                  <a:moveTo>
                    <a:pt x="505" y="587"/>
                  </a:moveTo>
                  <a:lnTo>
                    <a:pt x="505" y="587"/>
                  </a:lnTo>
                  <a:lnTo>
                    <a:pt x="511" y="595"/>
                  </a:lnTo>
                  <a:lnTo>
                    <a:pt x="519" y="601"/>
                  </a:lnTo>
                  <a:lnTo>
                    <a:pt x="536" y="610"/>
                  </a:lnTo>
                  <a:lnTo>
                    <a:pt x="520" y="597"/>
                  </a:lnTo>
                  <a:lnTo>
                    <a:pt x="513" y="592"/>
                  </a:lnTo>
                  <a:lnTo>
                    <a:pt x="505" y="587"/>
                  </a:lnTo>
                  <a:close/>
                  <a:moveTo>
                    <a:pt x="667" y="590"/>
                  </a:moveTo>
                  <a:lnTo>
                    <a:pt x="667" y="590"/>
                  </a:lnTo>
                  <a:lnTo>
                    <a:pt x="664" y="589"/>
                  </a:lnTo>
                  <a:lnTo>
                    <a:pt x="662" y="587"/>
                  </a:lnTo>
                  <a:lnTo>
                    <a:pt x="661" y="587"/>
                  </a:lnTo>
                  <a:lnTo>
                    <a:pt x="664" y="590"/>
                  </a:lnTo>
                  <a:lnTo>
                    <a:pt x="665" y="592"/>
                  </a:lnTo>
                  <a:lnTo>
                    <a:pt x="667" y="590"/>
                  </a:lnTo>
                  <a:close/>
                  <a:moveTo>
                    <a:pt x="635" y="598"/>
                  </a:moveTo>
                  <a:lnTo>
                    <a:pt x="635" y="598"/>
                  </a:lnTo>
                  <a:lnTo>
                    <a:pt x="630" y="593"/>
                  </a:lnTo>
                  <a:lnTo>
                    <a:pt x="624" y="589"/>
                  </a:lnTo>
                  <a:lnTo>
                    <a:pt x="629" y="593"/>
                  </a:lnTo>
                  <a:lnTo>
                    <a:pt x="632" y="597"/>
                  </a:lnTo>
                  <a:lnTo>
                    <a:pt x="635" y="598"/>
                  </a:lnTo>
                  <a:close/>
                  <a:moveTo>
                    <a:pt x="363" y="597"/>
                  </a:moveTo>
                  <a:lnTo>
                    <a:pt x="363" y="597"/>
                  </a:lnTo>
                  <a:lnTo>
                    <a:pt x="360" y="592"/>
                  </a:lnTo>
                  <a:lnTo>
                    <a:pt x="357" y="590"/>
                  </a:lnTo>
                  <a:lnTo>
                    <a:pt x="354" y="589"/>
                  </a:lnTo>
                  <a:lnTo>
                    <a:pt x="356" y="592"/>
                  </a:lnTo>
                  <a:lnTo>
                    <a:pt x="357" y="593"/>
                  </a:lnTo>
                  <a:lnTo>
                    <a:pt x="363" y="597"/>
                  </a:lnTo>
                  <a:close/>
                  <a:moveTo>
                    <a:pt x="257" y="598"/>
                  </a:moveTo>
                  <a:lnTo>
                    <a:pt x="257" y="598"/>
                  </a:lnTo>
                  <a:lnTo>
                    <a:pt x="253" y="595"/>
                  </a:lnTo>
                  <a:lnTo>
                    <a:pt x="250" y="592"/>
                  </a:lnTo>
                  <a:lnTo>
                    <a:pt x="253" y="597"/>
                  </a:lnTo>
                  <a:lnTo>
                    <a:pt x="255" y="598"/>
                  </a:lnTo>
                  <a:lnTo>
                    <a:pt x="257" y="598"/>
                  </a:lnTo>
                  <a:close/>
                  <a:moveTo>
                    <a:pt x="761" y="601"/>
                  </a:moveTo>
                  <a:lnTo>
                    <a:pt x="761" y="601"/>
                  </a:lnTo>
                  <a:lnTo>
                    <a:pt x="758" y="597"/>
                  </a:lnTo>
                  <a:lnTo>
                    <a:pt x="754" y="592"/>
                  </a:lnTo>
                  <a:lnTo>
                    <a:pt x="757" y="597"/>
                  </a:lnTo>
                  <a:lnTo>
                    <a:pt x="761" y="601"/>
                  </a:lnTo>
                  <a:close/>
                  <a:moveTo>
                    <a:pt x="630" y="600"/>
                  </a:moveTo>
                  <a:lnTo>
                    <a:pt x="630" y="600"/>
                  </a:lnTo>
                  <a:lnTo>
                    <a:pt x="627" y="597"/>
                  </a:lnTo>
                  <a:lnTo>
                    <a:pt x="624" y="595"/>
                  </a:lnTo>
                  <a:lnTo>
                    <a:pt x="627" y="598"/>
                  </a:lnTo>
                  <a:lnTo>
                    <a:pt x="629" y="600"/>
                  </a:lnTo>
                  <a:lnTo>
                    <a:pt x="630" y="600"/>
                  </a:lnTo>
                  <a:close/>
                  <a:moveTo>
                    <a:pt x="472" y="606"/>
                  </a:moveTo>
                  <a:lnTo>
                    <a:pt x="472" y="606"/>
                  </a:lnTo>
                  <a:lnTo>
                    <a:pt x="467" y="601"/>
                  </a:lnTo>
                  <a:lnTo>
                    <a:pt x="464" y="600"/>
                  </a:lnTo>
                  <a:lnTo>
                    <a:pt x="461" y="598"/>
                  </a:lnTo>
                  <a:lnTo>
                    <a:pt x="465" y="603"/>
                  </a:lnTo>
                  <a:lnTo>
                    <a:pt x="468" y="606"/>
                  </a:lnTo>
                  <a:lnTo>
                    <a:pt x="472" y="606"/>
                  </a:lnTo>
                  <a:close/>
                  <a:moveTo>
                    <a:pt x="374" y="603"/>
                  </a:moveTo>
                  <a:lnTo>
                    <a:pt x="374" y="603"/>
                  </a:lnTo>
                  <a:lnTo>
                    <a:pt x="369" y="600"/>
                  </a:lnTo>
                  <a:lnTo>
                    <a:pt x="368" y="598"/>
                  </a:lnTo>
                  <a:lnTo>
                    <a:pt x="366" y="600"/>
                  </a:lnTo>
                  <a:lnTo>
                    <a:pt x="369" y="601"/>
                  </a:lnTo>
                  <a:lnTo>
                    <a:pt x="374" y="603"/>
                  </a:lnTo>
                  <a:close/>
                  <a:moveTo>
                    <a:pt x="749" y="610"/>
                  </a:moveTo>
                  <a:lnTo>
                    <a:pt x="749" y="610"/>
                  </a:lnTo>
                  <a:lnTo>
                    <a:pt x="749" y="609"/>
                  </a:lnTo>
                  <a:lnTo>
                    <a:pt x="747" y="607"/>
                  </a:lnTo>
                  <a:lnTo>
                    <a:pt x="746" y="606"/>
                  </a:lnTo>
                  <a:lnTo>
                    <a:pt x="744" y="603"/>
                  </a:lnTo>
                  <a:lnTo>
                    <a:pt x="743" y="603"/>
                  </a:lnTo>
                  <a:lnTo>
                    <a:pt x="741" y="601"/>
                  </a:lnTo>
                  <a:lnTo>
                    <a:pt x="740" y="600"/>
                  </a:lnTo>
                  <a:lnTo>
                    <a:pt x="738" y="600"/>
                  </a:lnTo>
                  <a:lnTo>
                    <a:pt x="740" y="603"/>
                  </a:lnTo>
                  <a:lnTo>
                    <a:pt x="741" y="607"/>
                  </a:lnTo>
                  <a:lnTo>
                    <a:pt x="746" y="609"/>
                  </a:lnTo>
                  <a:lnTo>
                    <a:pt x="749" y="610"/>
                  </a:lnTo>
                  <a:close/>
                  <a:moveTo>
                    <a:pt x="690" y="606"/>
                  </a:moveTo>
                  <a:lnTo>
                    <a:pt x="690" y="606"/>
                  </a:lnTo>
                  <a:lnTo>
                    <a:pt x="685" y="603"/>
                  </a:lnTo>
                  <a:lnTo>
                    <a:pt x="680" y="600"/>
                  </a:lnTo>
                  <a:lnTo>
                    <a:pt x="682" y="603"/>
                  </a:lnTo>
                  <a:lnTo>
                    <a:pt x="685" y="604"/>
                  </a:lnTo>
                  <a:lnTo>
                    <a:pt x="688" y="606"/>
                  </a:lnTo>
                  <a:lnTo>
                    <a:pt x="690" y="606"/>
                  </a:lnTo>
                  <a:close/>
                  <a:moveTo>
                    <a:pt x="479" y="626"/>
                  </a:moveTo>
                  <a:lnTo>
                    <a:pt x="479" y="626"/>
                  </a:lnTo>
                  <a:lnTo>
                    <a:pt x="464" y="613"/>
                  </a:lnTo>
                  <a:lnTo>
                    <a:pt x="447" y="601"/>
                  </a:lnTo>
                  <a:lnTo>
                    <a:pt x="453" y="609"/>
                  </a:lnTo>
                  <a:lnTo>
                    <a:pt x="462" y="615"/>
                  </a:lnTo>
                  <a:lnTo>
                    <a:pt x="470" y="621"/>
                  </a:lnTo>
                  <a:lnTo>
                    <a:pt x="479" y="626"/>
                  </a:lnTo>
                  <a:close/>
                  <a:moveTo>
                    <a:pt x="719" y="612"/>
                  </a:moveTo>
                  <a:lnTo>
                    <a:pt x="719" y="612"/>
                  </a:lnTo>
                  <a:lnTo>
                    <a:pt x="709" y="606"/>
                  </a:lnTo>
                  <a:lnTo>
                    <a:pt x="706" y="604"/>
                  </a:lnTo>
                  <a:lnTo>
                    <a:pt x="702" y="603"/>
                  </a:lnTo>
                  <a:lnTo>
                    <a:pt x="706" y="606"/>
                  </a:lnTo>
                  <a:lnTo>
                    <a:pt x="709" y="609"/>
                  </a:lnTo>
                  <a:lnTo>
                    <a:pt x="714" y="612"/>
                  </a:lnTo>
                  <a:lnTo>
                    <a:pt x="715" y="612"/>
                  </a:lnTo>
                  <a:lnTo>
                    <a:pt x="719" y="612"/>
                  </a:lnTo>
                  <a:close/>
                  <a:moveTo>
                    <a:pt x="427" y="609"/>
                  </a:moveTo>
                  <a:lnTo>
                    <a:pt x="427" y="609"/>
                  </a:lnTo>
                  <a:lnTo>
                    <a:pt x="424" y="607"/>
                  </a:lnTo>
                  <a:lnTo>
                    <a:pt x="423" y="604"/>
                  </a:lnTo>
                  <a:lnTo>
                    <a:pt x="420" y="603"/>
                  </a:lnTo>
                  <a:lnTo>
                    <a:pt x="418" y="603"/>
                  </a:lnTo>
                  <a:lnTo>
                    <a:pt x="420" y="604"/>
                  </a:lnTo>
                  <a:lnTo>
                    <a:pt x="421" y="607"/>
                  </a:lnTo>
                  <a:lnTo>
                    <a:pt x="424" y="609"/>
                  </a:lnTo>
                  <a:lnTo>
                    <a:pt x="427" y="609"/>
                  </a:lnTo>
                  <a:close/>
                  <a:moveTo>
                    <a:pt x="696" y="610"/>
                  </a:moveTo>
                  <a:lnTo>
                    <a:pt x="696" y="610"/>
                  </a:lnTo>
                  <a:lnTo>
                    <a:pt x="694" y="610"/>
                  </a:lnTo>
                  <a:lnTo>
                    <a:pt x="693" y="609"/>
                  </a:lnTo>
                  <a:lnTo>
                    <a:pt x="693" y="607"/>
                  </a:lnTo>
                  <a:lnTo>
                    <a:pt x="691" y="609"/>
                  </a:lnTo>
                  <a:lnTo>
                    <a:pt x="694" y="610"/>
                  </a:lnTo>
                  <a:lnTo>
                    <a:pt x="696" y="610"/>
                  </a:lnTo>
                  <a:close/>
                  <a:moveTo>
                    <a:pt x="743" y="622"/>
                  </a:moveTo>
                  <a:lnTo>
                    <a:pt x="743" y="622"/>
                  </a:lnTo>
                  <a:lnTo>
                    <a:pt x="744" y="619"/>
                  </a:lnTo>
                  <a:lnTo>
                    <a:pt x="746" y="616"/>
                  </a:lnTo>
                  <a:lnTo>
                    <a:pt x="740" y="616"/>
                  </a:lnTo>
                  <a:lnTo>
                    <a:pt x="735" y="613"/>
                  </a:lnTo>
                  <a:lnTo>
                    <a:pt x="732" y="610"/>
                  </a:lnTo>
                  <a:lnTo>
                    <a:pt x="728" y="609"/>
                  </a:lnTo>
                  <a:lnTo>
                    <a:pt x="729" y="613"/>
                  </a:lnTo>
                  <a:lnTo>
                    <a:pt x="734" y="618"/>
                  </a:lnTo>
                  <a:lnTo>
                    <a:pt x="743" y="622"/>
                  </a:lnTo>
                  <a:close/>
                  <a:moveTo>
                    <a:pt x="577" y="622"/>
                  </a:moveTo>
                  <a:lnTo>
                    <a:pt x="577" y="622"/>
                  </a:lnTo>
                  <a:lnTo>
                    <a:pt x="577" y="621"/>
                  </a:lnTo>
                  <a:lnTo>
                    <a:pt x="575" y="619"/>
                  </a:lnTo>
                  <a:lnTo>
                    <a:pt x="569" y="615"/>
                  </a:lnTo>
                  <a:lnTo>
                    <a:pt x="565" y="612"/>
                  </a:lnTo>
                  <a:lnTo>
                    <a:pt x="563" y="610"/>
                  </a:lnTo>
                  <a:lnTo>
                    <a:pt x="560" y="610"/>
                  </a:lnTo>
                  <a:lnTo>
                    <a:pt x="565" y="613"/>
                  </a:lnTo>
                  <a:lnTo>
                    <a:pt x="568" y="616"/>
                  </a:lnTo>
                  <a:lnTo>
                    <a:pt x="572" y="619"/>
                  </a:lnTo>
                  <a:lnTo>
                    <a:pt x="577" y="622"/>
                  </a:lnTo>
                  <a:close/>
                  <a:moveTo>
                    <a:pt x="578" y="610"/>
                  </a:moveTo>
                  <a:lnTo>
                    <a:pt x="578" y="610"/>
                  </a:lnTo>
                  <a:lnTo>
                    <a:pt x="578" y="612"/>
                  </a:lnTo>
                  <a:lnTo>
                    <a:pt x="581" y="615"/>
                  </a:lnTo>
                  <a:lnTo>
                    <a:pt x="584" y="615"/>
                  </a:lnTo>
                  <a:lnTo>
                    <a:pt x="587" y="613"/>
                  </a:lnTo>
                  <a:lnTo>
                    <a:pt x="584" y="613"/>
                  </a:lnTo>
                  <a:lnTo>
                    <a:pt x="583" y="612"/>
                  </a:lnTo>
                  <a:lnTo>
                    <a:pt x="581" y="610"/>
                  </a:lnTo>
                  <a:lnTo>
                    <a:pt x="580" y="609"/>
                  </a:lnTo>
                  <a:lnTo>
                    <a:pt x="578" y="610"/>
                  </a:lnTo>
                  <a:close/>
                  <a:moveTo>
                    <a:pt x="539" y="626"/>
                  </a:moveTo>
                  <a:lnTo>
                    <a:pt x="539" y="626"/>
                  </a:lnTo>
                  <a:lnTo>
                    <a:pt x="542" y="626"/>
                  </a:lnTo>
                  <a:lnTo>
                    <a:pt x="545" y="626"/>
                  </a:lnTo>
                  <a:lnTo>
                    <a:pt x="543" y="624"/>
                  </a:lnTo>
                  <a:lnTo>
                    <a:pt x="540" y="622"/>
                  </a:lnTo>
                  <a:lnTo>
                    <a:pt x="539" y="621"/>
                  </a:lnTo>
                  <a:lnTo>
                    <a:pt x="539" y="618"/>
                  </a:lnTo>
                  <a:lnTo>
                    <a:pt x="532" y="615"/>
                  </a:lnTo>
                  <a:lnTo>
                    <a:pt x="529" y="613"/>
                  </a:lnTo>
                  <a:lnTo>
                    <a:pt x="526" y="612"/>
                  </a:lnTo>
                  <a:lnTo>
                    <a:pt x="532" y="618"/>
                  </a:lnTo>
                  <a:lnTo>
                    <a:pt x="539" y="626"/>
                  </a:lnTo>
                  <a:close/>
                  <a:moveTo>
                    <a:pt x="671" y="630"/>
                  </a:moveTo>
                  <a:lnTo>
                    <a:pt x="671" y="630"/>
                  </a:lnTo>
                  <a:lnTo>
                    <a:pt x="668" y="626"/>
                  </a:lnTo>
                  <a:lnTo>
                    <a:pt x="661" y="619"/>
                  </a:lnTo>
                  <a:lnTo>
                    <a:pt x="645" y="612"/>
                  </a:lnTo>
                  <a:lnTo>
                    <a:pt x="651" y="618"/>
                  </a:lnTo>
                  <a:lnTo>
                    <a:pt x="658" y="622"/>
                  </a:lnTo>
                  <a:lnTo>
                    <a:pt x="664" y="627"/>
                  </a:lnTo>
                  <a:lnTo>
                    <a:pt x="671" y="630"/>
                  </a:lnTo>
                  <a:close/>
                  <a:moveTo>
                    <a:pt x="493" y="630"/>
                  </a:moveTo>
                  <a:lnTo>
                    <a:pt x="493" y="630"/>
                  </a:lnTo>
                  <a:lnTo>
                    <a:pt x="505" y="641"/>
                  </a:lnTo>
                  <a:lnTo>
                    <a:pt x="511" y="645"/>
                  </a:lnTo>
                  <a:lnTo>
                    <a:pt x="517" y="648"/>
                  </a:lnTo>
                  <a:lnTo>
                    <a:pt x="508" y="639"/>
                  </a:lnTo>
                  <a:lnTo>
                    <a:pt x="497" y="630"/>
                  </a:lnTo>
                  <a:lnTo>
                    <a:pt x="485" y="621"/>
                  </a:lnTo>
                  <a:lnTo>
                    <a:pt x="475" y="612"/>
                  </a:lnTo>
                  <a:lnTo>
                    <a:pt x="478" y="618"/>
                  </a:lnTo>
                  <a:lnTo>
                    <a:pt x="482" y="622"/>
                  </a:lnTo>
                  <a:lnTo>
                    <a:pt x="493" y="630"/>
                  </a:lnTo>
                  <a:close/>
                  <a:moveTo>
                    <a:pt x="366" y="635"/>
                  </a:moveTo>
                  <a:lnTo>
                    <a:pt x="366" y="635"/>
                  </a:lnTo>
                  <a:lnTo>
                    <a:pt x="375" y="639"/>
                  </a:lnTo>
                  <a:lnTo>
                    <a:pt x="388" y="642"/>
                  </a:lnTo>
                  <a:lnTo>
                    <a:pt x="382" y="635"/>
                  </a:lnTo>
                  <a:lnTo>
                    <a:pt x="375" y="627"/>
                  </a:lnTo>
                  <a:lnTo>
                    <a:pt x="362" y="613"/>
                  </a:lnTo>
                  <a:lnTo>
                    <a:pt x="360" y="613"/>
                  </a:lnTo>
                  <a:lnTo>
                    <a:pt x="363" y="618"/>
                  </a:lnTo>
                  <a:lnTo>
                    <a:pt x="366" y="622"/>
                  </a:lnTo>
                  <a:lnTo>
                    <a:pt x="368" y="629"/>
                  </a:lnTo>
                  <a:lnTo>
                    <a:pt x="366" y="635"/>
                  </a:lnTo>
                  <a:close/>
                  <a:moveTo>
                    <a:pt x="490" y="658"/>
                  </a:moveTo>
                  <a:lnTo>
                    <a:pt x="490" y="658"/>
                  </a:lnTo>
                  <a:lnTo>
                    <a:pt x="479" y="644"/>
                  </a:lnTo>
                  <a:lnTo>
                    <a:pt x="467" y="632"/>
                  </a:lnTo>
                  <a:lnTo>
                    <a:pt x="453" y="621"/>
                  </a:lnTo>
                  <a:lnTo>
                    <a:pt x="446" y="616"/>
                  </a:lnTo>
                  <a:lnTo>
                    <a:pt x="438" y="613"/>
                  </a:lnTo>
                  <a:lnTo>
                    <a:pt x="450" y="626"/>
                  </a:lnTo>
                  <a:lnTo>
                    <a:pt x="462" y="638"/>
                  </a:lnTo>
                  <a:lnTo>
                    <a:pt x="490" y="658"/>
                  </a:lnTo>
                  <a:close/>
                  <a:moveTo>
                    <a:pt x="622" y="616"/>
                  </a:moveTo>
                  <a:lnTo>
                    <a:pt x="622" y="616"/>
                  </a:lnTo>
                  <a:lnTo>
                    <a:pt x="629" y="622"/>
                  </a:lnTo>
                  <a:lnTo>
                    <a:pt x="635" y="630"/>
                  </a:lnTo>
                  <a:lnTo>
                    <a:pt x="642" y="635"/>
                  </a:lnTo>
                  <a:lnTo>
                    <a:pt x="647" y="638"/>
                  </a:lnTo>
                  <a:lnTo>
                    <a:pt x="650" y="639"/>
                  </a:lnTo>
                  <a:lnTo>
                    <a:pt x="647" y="633"/>
                  </a:lnTo>
                  <a:lnTo>
                    <a:pt x="641" y="629"/>
                  </a:lnTo>
                  <a:lnTo>
                    <a:pt x="635" y="624"/>
                  </a:lnTo>
                  <a:lnTo>
                    <a:pt x="630" y="618"/>
                  </a:lnTo>
                  <a:lnTo>
                    <a:pt x="633" y="616"/>
                  </a:lnTo>
                  <a:lnTo>
                    <a:pt x="635" y="618"/>
                  </a:lnTo>
                  <a:lnTo>
                    <a:pt x="636" y="618"/>
                  </a:lnTo>
                  <a:lnTo>
                    <a:pt x="638" y="618"/>
                  </a:lnTo>
                  <a:lnTo>
                    <a:pt x="636" y="616"/>
                  </a:lnTo>
                  <a:lnTo>
                    <a:pt x="635" y="615"/>
                  </a:lnTo>
                  <a:lnTo>
                    <a:pt x="632" y="613"/>
                  </a:lnTo>
                  <a:lnTo>
                    <a:pt x="630" y="616"/>
                  </a:lnTo>
                  <a:lnTo>
                    <a:pt x="629" y="616"/>
                  </a:lnTo>
                  <a:lnTo>
                    <a:pt x="625" y="616"/>
                  </a:lnTo>
                  <a:lnTo>
                    <a:pt x="622" y="616"/>
                  </a:lnTo>
                  <a:close/>
                  <a:moveTo>
                    <a:pt x="319" y="661"/>
                  </a:moveTo>
                  <a:lnTo>
                    <a:pt x="319" y="661"/>
                  </a:lnTo>
                  <a:lnTo>
                    <a:pt x="318" y="654"/>
                  </a:lnTo>
                  <a:lnTo>
                    <a:pt x="313" y="650"/>
                  </a:lnTo>
                  <a:lnTo>
                    <a:pt x="308" y="647"/>
                  </a:lnTo>
                  <a:lnTo>
                    <a:pt x="304" y="642"/>
                  </a:lnTo>
                  <a:lnTo>
                    <a:pt x="302" y="642"/>
                  </a:lnTo>
                  <a:lnTo>
                    <a:pt x="299" y="644"/>
                  </a:lnTo>
                  <a:lnTo>
                    <a:pt x="293" y="636"/>
                  </a:lnTo>
                  <a:lnTo>
                    <a:pt x="285" y="629"/>
                  </a:lnTo>
                  <a:lnTo>
                    <a:pt x="278" y="622"/>
                  </a:lnTo>
                  <a:lnTo>
                    <a:pt x="270" y="616"/>
                  </a:lnTo>
                  <a:lnTo>
                    <a:pt x="295" y="639"/>
                  </a:lnTo>
                  <a:lnTo>
                    <a:pt x="319" y="661"/>
                  </a:lnTo>
                  <a:close/>
                  <a:moveTo>
                    <a:pt x="330" y="624"/>
                  </a:moveTo>
                  <a:lnTo>
                    <a:pt x="330" y="624"/>
                  </a:lnTo>
                  <a:lnTo>
                    <a:pt x="328" y="622"/>
                  </a:lnTo>
                  <a:lnTo>
                    <a:pt x="325" y="619"/>
                  </a:lnTo>
                  <a:lnTo>
                    <a:pt x="324" y="618"/>
                  </a:lnTo>
                  <a:lnTo>
                    <a:pt x="321" y="618"/>
                  </a:lnTo>
                  <a:lnTo>
                    <a:pt x="324" y="619"/>
                  </a:lnTo>
                  <a:lnTo>
                    <a:pt x="325" y="622"/>
                  </a:lnTo>
                  <a:lnTo>
                    <a:pt x="328" y="624"/>
                  </a:lnTo>
                  <a:lnTo>
                    <a:pt x="330" y="624"/>
                  </a:lnTo>
                  <a:close/>
                  <a:moveTo>
                    <a:pt x="723" y="638"/>
                  </a:moveTo>
                  <a:lnTo>
                    <a:pt x="723" y="638"/>
                  </a:lnTo>
                  <a:lnTo>
                    <a:pt x="717" y="632"/>
                  </a:lnTo>
                  <a:lnTo>
                    <a:pt x="709" y="626"/>
                  </a:lnTo>
                  <a:lnTo>
                    <a:pt x="694" y="616"/>
                  </a:lnTo>
                  <a:lnTo>
                    <a:pt x="696" y="621"/>
                  </a:lnTo>
                  <a:lnTo>
                    <a:pt x="699" y="626"/>
                  </a:lnTo>
                  <a:lnTo>
                    <a:pt x="706" y="630"/>
                  </a:lnTo>
                  <a:lnTo>
                    <a:pt x="715" y="635"/>
                  </a:lnTo>
                  <a:lnTo>
                    <a:pt x="723" y="638"/>
                  </a:lnTo>
                  <a:close/>
                  <a:moveTo>
                    <a:pt x="449" y="633"/>
                  </a:moveTo>
                  <a:lnTo>
                    <a:pt x="449" y="633"/>
                  </a:lnTo>
                  <a:lnTo>
                    <a:pt x="446" y="629"/>
                  </a:lnTo>
                  <a:lnTo>
                    <a:pt x="441" y="624"/>
                  </a:lnTo>
                  <a:lnTo>
                    <a:pt x="436" y="621"/>
                  </a:lnTo>
                  <a:lnTo>
                    <a:pt x="430" y="618"/>
                  </a:lnTo>
                  <a:lnTo>
                    <a:pt x="433" y="622"/>
                  </a:lnTo>
                  <a:lnTo>
                    <a:pt x="438" y="627"/>
                  </a:lnTo>
                  <a:lnTo>
                    <a:pt x="449" y="633"/>
                  </a:lnTo>
                  <a:close/>
                  <a:moveTo>
                    <a:pt x="741" y="629"/>
                  </a:moveTo>
                  <a:lnTo>
                    <a:pt x="741" y="629"/>
                  </a:lnTo>
                  <a:lnTo>
                    <a:pt x="737" y="626"/>
                  </a:lnTo>
                  <a:lnTo>
                    <a:pt x="732" y="622"/>
                  </a:lnTo>
                  <a:lnTo>
                    <a:pt x="729" y="619"/>
                  </a:lnTo>
                  <a:lnTo>
                    <a:pt x="725" y="618"/>
                  </a:lnTo>
                  <a:lnTo>
                    <a:pt x="728" y="621"/>
                  </a:lnTo>
                  <a:lnTo>
                    <a:pt x="732" y="626"/>
                  </a:lnTo>
                  <a:lnTo>
                    <a:pt x="737" y="627"/>
                  </a:lnTo>
                  <a:lnTo>
                    <a:pt x="741" y="629"/>
                  </a:lnTo>
                  <a:close/>
                  <a:moveTo>
                    <a:pt x="293" y="656"/>
                  </a:moveTo>
                  <a:lnTo>
                    <a:pt x="293" y="656"/>
                  </a:lnTo>
                  <a:lnTo>
                    <a:pt x="284" y="647"/>
                  </a:lnTo>
                  <a:lnTo>
                    <a:pt x="275" y="638"/>
                  </a:lnTo>
                  <a:lnTo>
                    <a:pt x="253" y="621"/>
                  </a:lnTo>
                  <a:lnTo>
                    <a:pt x="272" y="641"/>
                  </a:lnTo>
                  <a:lnTo>
                    <a:pt x="282" y="648"/>
                  </a:lnTo>
                  <a:lnTo>
                    <a:pt x="293" y="656"/>
                  </a:lnTo>
                  <a:close/>
                  <a:moveTo>
                    <a:pt x="342" y="651"/>
                  </a:moveTo>
                  <a:lnTo>
                    <a:pt x="342" y="651"/>
                  </a:lnTo>
                  <a:lnTo>
                    <a:pt x="333" y="644"/>
                  </a:lnTo>
                  <a:lnTo>
                    <a:pt x="325" y="636"/>
                  </a:lnTo>
                  <a:lnTo>
                    <a:pt x="316" y="630"/>
                  </a:lnTo>
                  <a:lnTo>
                    <a:pt x="307" y="624"/>
                  </a:lnTo>
                  <a:lnTo>
                    <a:pt x="324" y="639"/>
                  </a:lnTo>
                  <a:lnTo>
                    <a:pt x="333" y="645"/>
                  </a:lnTo>
                  <a:lnTo>
                    <a:pt x="342" y="651"/>
                  </a:lnTo>
                  <a:close/>
                  <a:moveTo>
                    <a:pt x="737" y="638"/>
                  </a:moveTo>
                  <a:lnTo>
                    <a:pt x="737" y="638"/>
                  </a:lnTo>
                  <a:lnTo>
                    <a:pt x="737" y="636"/>
                  </a:lnTo>
                  <a:lnTo>
                    <a:pt x="737" y="635"/>
                  </a:lnTo>
                  <a:lnTo>
                    <a:pt x="735" y="633"/>
                  </a:lnTo>
                  <a:lnTo>
                    <a:pt x="732" y="630"/>
                  </a:lnTo>
                  <a:lnTo>
                    <a:pt x="731" y="630"/>
                  </a:lnTo>
                  <a:lnTo>
                    <a:pt x="731" y="629"/>
                  </a:lnTo>
                  <a:lnTo>
                    <a:pt x="728" y="627"/>
                  </a:lnTo>
                  <a:lnTo>
                    <a:pt x="726" y="627"/>
                  </a:lnTo>
                  <a:lnTo>
                    <a:pt x="725" y="626"/>
                  </a:lnTo>
                  <a:lnTo>
                    <a:pt x="722" y="624"/>
                  </a:lnTo>
                  <a:lnTo>
                    <a:pt x="725" y="629"/>
                  </a:lnTo>
                  <a:lnTo>
                    <a:pt x="728" y="632"/>
                  </a:lnTo>
                  <a:lnTo>
                    <a:pt x="737" y="638"/>
                  </a:lnTo>
                  <a:close/>
                  <a:moveTo>
                    <a:pt x="398" y="639"/>
                  </a:moveTo>
                  <a:lnTo>
                    <a:pt x="398" y="639"/>
                  </a:lnTo>
                  <a:lnTo>
                    <a:pt x="394" y="636"/>
                  </a:lnTo>
                  <a:lnTo>
                    <a:pt x="389" y="633"/>
                  </a:lnTo>
                  <a:lnTo>
                    <a:pt x="386" y="629"/>
                  </a:lnTo>
                  <a:lnTo>
                    <a:pt x="382" y="627"/>
                  </a:lnTo>
                  <a:lnTo>
                    <a:pt x="386" y="630"/>
                  </a:lnTo>
                  <a:lnTo>
                    <a:pt x="389" y="635"/>
                  </a:lnTo>
                  <a:lnTo>
                    <a:pt x="394" y="638"/>
                  </a:lnTo>
                  <a:lnTo>
                    <a:pt x="398" y="639"/>
                  </a:lnTo>
                  <a:close/>
                  <a:moveTo>
                    <a:pt x="696" y="632"/>
                  </a:moveTo>
                  <a:lnTo>
                    <a:pt x="696" y="632"/>
                  </a:lnTo>
                  <a:lnTo>
                    <a:pt x="694" y="630"/>
                  </a:lnTo>
                  <a:lnTo>
                    <a:pt x="693" y="629"/>
                  </a:lnTo>
                  <a:lnTo>
                    <a:pt x="686" y="626"/>
                  </a:lnTo>
                  <a:lnTo>
                    <a:pt x="690" y="630"/>
                  </a:lnTo>
                  <a:lnTo>
                    <a:pt x="693" y="632"/>
                  </a:lnTo>
                  <a:lnTo>
                    <a:pt x="696" y="632"/>
                  </a:lnTo>
                  <a:close/>
                  <a:moveTo>
                    <a:pt x="757" y="635"/>
                  </a:moveTo>
                  <a:lnTo>
                    <a:pt x="757" y="635"/>
                  </a:lnTo>
                  <a:lnTo>
                    <a:pt x="758" y="630"/>
                  </a:lnTo>
                  <a:lnTo>
                    <a:pt x="758" y="627"/>
                  </a:lnTo>
                  <a:lnTo>
                    <a:pt x="757" y="626"/>
                  </a:lnTo>
                  <a:lnTo>
                    <a:pt x="757" y="629"/>
                  </a:lnTo>
                  <a:lnTo>
                    <a:pt x="757" y="630"/>
                  </a:lnTo>
                  <a:lnTo>
                    <a:pt x="755" y="633"/>
                  </a:lnTo>
                  <a:lnTo>
                    <a:pt x="757" y="635"/>
                  </a:lnTo>
                  <a:close/>
                  <a:moveTo>
                    <a:pt x="310" y="641"/>
                  </a:moveTo>
                  <a:lnTo>
                    <a:pt x="310" y="641"/>
                  </a:lnTo>
                  <a:lnTo>
                    <a:pt x="308" y="636"/>
                  </a:lnTo>
                  <a:lnTo>
                    <a:pt x="304" y="633"/>
                  </a:lnTo>
                  <a:lnTo>
                    <a:pt x="299" y="630"/>
                  </a:lnTo>
                  <a:lnTo>
                    <a:pt x="296" y="629"/>
                  </a:lnTo>
                  <a:lnTo>
                    <a:pt x="302" y="635"/>
                  </a:lnTo>
                  <a:lnTo>
                    <a:pt x="310" y="641"/>
                  </a:lnTo>
                  <a:close/>
                  <a:moveTo>
                    <a:pt x="487" y="630"/>
                  </a:moveTo>
                  <a:lnTo>
                    <a:pt x="487" y="630"/>
                  </a:lnTo>
                  <a:lnTo>
                    <a:pt x="484" y="629"/>
                  </a:lnTo>
                  <a:lnTo>
                    <a:pt x="482" y="629"/>
                  </a:lnTo>
                  <a:lnTo>
                    <a:pt x="484" y="632"/>
                  </a:lnTo>
                  <a:lnTo>
                    <a:pt x="485" y="632"/>
                  </a:lnTo>
                  <a:lnTo>
                    <a:pt x="487" y="630"/>
                  </a:lnTo>
                  <a:close/>
                  <a:moveTo>
                    <a:pt x="528" y="647"/>
                  </a:moveTo>
                  <a:lnTo>
                    <a:pt x="528" y="647"/>
                  </a:lnTo>
                  <a:lnTo>
                    <a:pt x="523" y="641"/>
                  </a:lnTo>
                  <a:lnTo>
                    <a:pt x="517" y="636"/>
                  </a:lnTo>
                  <a:lnTo>
                    <a:pt x="511" y="632"/>
                  </a:lnTo>
                  <a:lnTo>
                    <a:pt x="504" y="630"/>
                  </a:lnTo>
                  <a:lnTo>
                    <a:pt x="508" y="635"/>
                  </a:lnTo>
                  <a:lnTo>
                    <a:pt x="514" y="641"/>
                  </a:lnTo>
                  <a:lnTo>
                    <a:pt x="519" y="645"/>
                  </a:lnTo>
                  <a:lnTo>
                    <a:pt x="523" y="647"/>
                  </a:lnTo>
                  <a:lnTo>
                    <a:pt x="528" y="647"/>
                  </a:lnTo>
                  <a:close/>
                  <a:moveTo>
                    <a:pt x="769" y="644"/>
                  </a:moveTo>
                  <a:lnTo>
                    <a:pt x="769" y="644"/>
                  </a:lnTo>
                  <a:lnTo>
                    <a:pt x="770" y="638"/>
                  </a:lnTo>
                  <a:lnTo>
                    <a:pt x="770" y="636"/>
                  </a:lnTo>
                  <a:lnTo>
                    <a:pt x="770" y="633"/>
                  </a:lnTo>
                  <a:lnTo>
                    <a:pt x="769" y="633"/>
                  </a:lnTo>
                  <a:lnTo>
                    <a:pt x="766" y="639"/>
                  </a:lnTo>
                  <a:lnTo>
                    <a:pt x="766" y="642"/>
                  </a:lnTo>
                  <a:lnTo>
                    <a:pt x="769" y="644"/>
                  </a:lnTo>
                  <a:close/>
                  <a:moveTo>
                    <a:pt x="699" y="639"/>
                  </a:moveTo>
                  <a:lnTo>
                    <a:pt x="699" y="639"/>
                  </a:lnTo>
                  <a:lnTo>
                    <a:pt x="709" y="645"/>
                  </a:lnTo>
                  <a:lnTo>
                    <a:pt x="720" y="650"/>
                  </a:lnTo>
                  <a:lnTo>
                    <a:pt x="722" y="650"/>
                  </a:lnTo>
                  <a:lnTo>
                    <a:pt x="723" y="648"/>
                  </a:lnTo>
                  <a:lnTo>
                    <a:pt x="725" y="648"/>
                  </a:lnTo>
                  <a:lnTo>
                    <a:pt x="728" y="650"/>
                  </a:lnTo>
                  <a:lnTo>
                    <a:pt x="728" y="651"/>
                  </a:lnTo>
                  <a:lnTo>
                    <a:pt x="729" y="656"/>
                  </a:lnTo>
                  <a:lnTo>
                    <a:pt x="732" y="653"/>
                  </a:lnTo>
                  <a:lnTo>
                    <a:pt x="732" y="648"/>
                  </a:lnTo>
                  <a:lnTo>
                    <a:pt x="702" y="633"/>
                  </a:lnTo>
                  <a:lnTo>
                    <a:pt x="702" y="636"/>
                  </a:lnTo>
                  <a:lnTo>
                    <a:pt x="700" y="638"/>
                  </a:lnTo>
                  <a:lnTo>
                    <a:pt x="699" y="639"/>
                  </a:lnTo>
                  <a:close/>
                  <a:moveTo>
                    <a:pt x="360" y="639"/>
                  </a:moveTo>
                  <a:lnTo>
                    <a:pt x="360" y="639"/>
                  </a:lnTo>
                  <a:lnTo>
                    <a:pt x="360" y="644"/>
                  </a:lnTo>
                  <a:lnTo>
                    <a:pt x="363" y="648"/>
                  </a:lnTo>
                  <a:lnTo>
                    <a:pt x="371" y="654"/>
                  </a:lnTo>
                  <a:lnTo>
                    <a:pt x="375" y="654"/>
                  </a:lnTo>
                  <a:lnTo>
                    <a:pt x="378" y="656"/>
                  </a:lnTo>
                  <a:lnTo>
                    <a:pt x="383" y="658"/>
                  </a:lnTo>
                  <a:lnTo>
                    <a:pt x="388" y="656"/>
                  </a:lnTo>
                  <a:lnTo>
                    <a:pt x="378" y="650"/>
                  </a:lnTo>
                  <a:lnTo>
                    <a:pt x="372" y="644"/>
                  </a:lnTo>
                  <a:lnTo>
                    <a:pt x="365" y="638"/>
                  </a:lnTo>
                  <a:lnTo>
                    <a:pt x="360" y="636"/>
                  </a:lnTo>
                  <a:lnTo>
                    <a:pt x="356" y="635"/>
                  </a:lnTo>
                  <a:lnTo>
                    <a:pt x="356" y="636"/>
                  </a:lnTo>
                  <a:lnTo>
                    <a:pt x="357" y="636"/>
                  </a:lnTo>
                  <a:lnTo>
                    <a:pt x="359" y="638"/>
                  </a:lnTo>
                  <a:lnTo>
                    <a:pt x="360" y="639"/>
                  </a:lnTo>
                  <a:close/>
                  <a:moveTo>
                    <a:pt x="511" y="650"/>
                  </a:moveTo>
                  <a:lnTo>
                    <a:pt x="511" y="650"/>
                  </a:lnTo>
                  <a:lnTo>
                    <a:pt x="502" y="642"/>
                  </a:lnTo>
                  <a:lnTo>
                    <a:pt x="493" y="636"/>
                  </a:lnTo>
                  <a:lnTo>
                    <a:pt x="496" y="641"/>
                  </a:lnTo>
                  <a:lnTo>
                    <a:pt x="500" y="645"/>
                  </a:lnTo>
                  <a:lnTo>
                    <a:pt x="505" y="648"/>
                  </a:lnTo>
                  <a:lnTo>
                    <a:pt x="511" y="650"/>
                  </a:lnTo>
                  <a:close/>
                  <a:moveTo>
                    <a:pt x="778" y="650"/>
                  </a:moveTo>
                  <a:lnTo>
                    <a:pt x="778" y="650"/>
                  </a:lnTo>
                  <a:lnTo>
                    <a:pt x="781" y="645"/>
                  </a:lnTo>
                  <a:lnTo>
                    <a:pt x="783" y="639"/>
                  </a:lnTo>
                  <a:lnTo>
                    <a:pt x="779" y="638"/>
                  </a:lnTo>
                  <a:lnTo>
                    <a:pt x="776" y="636"/>
                  </a:lnTo>
                  <a:lnTo>
                    <a:pt x="775" y="644"/>
                  </a:lnTo>
                  <a:lnTo>
                    <a:pt x="775" y="648"/>
                  </a:lnTo>
                  <a:lnTo>
                    <a:pt x="776" y="650"/>
                  </a:lnTo>
                  <a:lnTo>
                    <a:pt x="778" y="650"/>
                  </a:lnTo>
                  <a:close/>
                  <a:moveTo>
                    <a:pt x="542" y="656"/>
                  </a:moveTo>
                  <a:lnTo>
                    <a:pt x="542" y="656"/>
                  </a:lnTo>
                  <a:lnTo>
                    <a:pt x="575" y="674"/>
                  </a:lnTo>
                  <a:lnTo>
                    <a:pt x="593" y="682"/>
                  </a:lnTo>
                  <a:lnTo>
                    <a:pt x="610" y="690"/>
                  </a:lnTo>
                  <a:lnTo>
                    <a:pt x="586" y="674"/>
                  </a:lnTo>
                  <a:lnTo>
                    <a:pt x="572" y="667"/>
                  </a:lnTo>
                  <a:lnTo>
                    <a:pt x="566" y="664"/>
                  </a:lnTo>
                  <a:lnTo>
                    <a:pt x="558" y="662"/>
                  </a:lnTo>
                  <a:lnTo>
                    <a:pt x="549" y="658"/>
                  </a:lnTo>
                  <a:lnTo>
                    <a:pt x="542" y="650"/>
                  </a:lnTo>
                  <a:lnTo>
                    <a:pt x="528" y="638"/>
                  </a:lnTo>
                  <a:lnTo>
                    <a:pt x="531" y="642"/>
                  </a:lnTo>
                  <a:lnTo>
                    <a:pt x="534" y="647"/>
                  </a:lnTo>
                  <a:lnTo>
                    <a:pt x="542" y="656"/>
                  </a:lnTo>
                  <a:close/>
                  <a:moveTo>
                    <a:pt x="455" y="644"/>
                  </a:moveTo>
                  <a:lnTo>
                    <a:pt x="455" y="644"/>
                  </a:lnTo>
                  <a:lnTo>
                    <a:pt x="450" y="641"/>
                  </a:lnTo>
                  <a:lnTo>
                    <a:pt x="447" y="639"/>
                  </a:lnTo>
                  <a:lnTo>
                    <a:pt x="446" y="639"/>
                  </a:lnTo>
                  <a:lnTo>
                    <a:pt x="449" y="642"/>
                  </a:lnTo>
                  <a:lnTo>
                    <a:pt x="452" y="644"/>
                  </a:lnTo>
                  <a:lnTo>
                    <a:pt x="455" y="644"/>
                  </a:lnTo>
                  <a:close/>
                  <a:moveTo>
                    <a:pt x="418" y="645"/>
                  </a:moveTo>
                  <a:lnTo>
                    <a:pt x="418" y="645"/>
                  </a:lnTo>
                  <a:lnTo>
                    <a:pt x="417" y="642"/>
                  </a:lnTo>
                  <a:lnTo>
                    <a:pt x="415" y="641"/>
                  </a:lnTo>
                  <a:lnTo>
                    <a:pt x="414" y="642"/>
                  </a:lnTo>
                  <a:lnTo>
                    <a:pt x="415" y="644"/>
                  </a:lnTo>
                  <a:lnTo>
                    <a:pt x="417" y="645"/>
                  </a:lnTo>
                  <a:lnTo>
                    <a:pt x="418" y="645"/>
                  </a:lnTo>
                  <a:close/>
                  <a:moveTo>
                    <a:pt x="616" y="645"/>
                  </a:moveTo>
                  <a:lnTo>
                    <a:pt x="616" y="645"/>
                  </a:lnTo>
                  <a:lnTo>
                    <a:pt x="615" y="644"/>
                  </a:lnTo>
                  <a:lnTo>
                    <a:pt x="612" y="642"/>
                  </a:lnTo>
                  <a:lnTo>
                    <a:pt x="612" y="644"/>
                  </a:lnTo>
                  <a:lnTo>
                    <a:pt x="613" y="645"/>
                  </a:lnTo>
                  <a:lnTo>
                    <a:pt x="616" y="645"/>
                  </a:lnTo>
                  <a:close/>
                  <a:moveTo>
                    <a:pt x="571" y="656"/>
                  </a:moveTo>
                  <a:lnTo>
                    <a:pt x="571" y="656"/>
                  </a:lnTo>
                  <a:lnTo>
                    <a:pt x="578" y="659"/>
                  </a:lnTo>
                  <a:lnTo>
                    <a:pt x="584" y="664"/>
                  </a:lnTo>
                  <a:lnTo>
                    <a:pt x="590" y="667"/>
                  </a:lnTo>
                  <a:lnTo>
                    <a:pt x="597" y="668"/>
                  </a:lnTo>
                  <a:lnTo>
                    <a:pt x="577" y="654"/>
                  </a:lnTo>
                  <a:lnTo>
                    <a:pt x="555" y="644"/>
                  </a:lnTo>
                  <a:lnTo>
                    <a:pt x="554" y="644"/>
                  </a:lnTo>
                  <a:lnTo>
                    <a:pt x="557" y="648"/>
                  </a:lnTo>
                  <a:lnTo>
                    <a:pt x="560" y="651"/>
                  </a:lnTo>
                  <a:lnTo>
                    <a:pt x="571" y="656"/>
                  </a:lnTo>
                  <a:close/>
                  <a:moveTo>
                    <a:pt x="604" y="651"/>
                  </a:moveTo>
                  <a:lnTo>
                    <a:pt x="604" y="651"/>
                  </a:lnTo>
                  <a:lnTo>
                    <a:pt x="598" y="647"/>
                  </a:lnTo>
                  <a:lnTo>
                    <a:pt x="590" y="644"/>
                  </a:lnTo>
                  <a:lnTo>
                    <a:pt x="597" y="648"/>
                  </a:lnTo>
                  <a:lnTo>
                    <a:pt x="604" y="651"/>
                  </a:lnTo>
                  <a:close/>
                  <a:moveTo>
                    <a:pt x="728" y="691"/>
                  </a:moveTo>
                  <a:lnTo>
                    <a:pt x="728" y="691"/>
                  </a:lnTo>
                  <a:lnTo>
                    <a:pt x="729" y="683"/>
                  </a:lnTo>
                  <a:lnTo>
                    <a:pt x="731" y="677"/>
                  </a:lnTo>
                  <a:lnTo>
                    <a:pt x="728" y="680"/>
                  </a:lnTo>
                  <a:lnTo>
                    <a:pt x="726" y="680"/>
                  </a:lnTo>
                  <a:lnTo>
                    <a:pt x="723" y="680"/>
                  </a:lnTo>
                  <a:lnTo>
                    <a:pt x="722" y="676"/>
                  </a:lnTo>
                  <a:lnTo>
                    <a:pt x="722" y="673"/>
                  </a:lnTo>
                  <a:lnTo>
                    <a:pt x="697" y="658"/>
                  </a:lnTo>
                  <a:lnTo>
                    <a:pt x="685" y="650"/>
                  </a:lnTo>
                  <a:lnTo>
                    <a:pt x="673" y="645"/>
                  </a:lnTo>
                  <a:lnTo>
                    <a:pt x="679" y="651"/>
                  </a:lnTo>
                  <a:lnTo>
                    <a:pt x="685" y="658"/>
                  </a:lnTo>
                  <a:lnTo>
                    <a:pt x="699" y="670"/>
                  </a:lnTo>
                  <a:lnTo>
                    <a:pt x="714" y="680"/>
                  </a:lnTo>
                  <a:lnTo>
                    <a:pt x="728" y="691"/>
                  </a:lnTo>
                  <a:close/>
                  <a:moveTo>
                    <a:pt x="749" y="645"/>
                  </a:moveTo>
                  <a:lnTo>
                    <a:pt x="749" y="645"/>
                  </a:lnTo>
                  <a:lnTo>
                    <a:pt x="749" y="647"/>
                  </a:lnTo>
                  <a:lnTo>
                    <a:pt x="751" y="647"/>
                  </a:lnTo>
                  <a:lnTo>
                    <a:pt x="754" y="647"/>
                  </a:lnTo>
                  <a:lnTo>
                    <a:pt x="752" y="645"/>
                  </a:lnTo>
                  <a:lnTo>
                    <a:pt x="751" y="645"/>
                  </a:lnTo>
                  <a:lnTo>
                    <a:pt x="749" y="645"/>
                  </a:lnTo>
                  <a:close/>
                  <a:moveTo>
                    <a:pt x="555" y="653"/>
                  </a:moveTo>
                  <a:lnTo>
                    <a:pt x="555" y="653"/>
                  </a:lnTo>
                  <a:lnTo>
                    <a:pt x="551" y="650"/>
                  </a:lnTo>
                  <a:lnTo>
                    <a:pt x="549" y="648"/>
                  </a:lnTo>
                  <a:lnTo>
                    <a:pt x="546" y="647"/>
                  </a:lnTo>
                  <a:lnTo>
                    <a:pt x="551" y="651"/>
                  </a:lnTo>
                  <a:lnTo>
                    <a:pt x="554" y="653"/>
                  </a:lnTo>
                  <a:lnTo>
                    <a:pt x="555" y="653"/>
                  </a:lnTo>
                  <a:close/>
                  <a:moveTo>
                    <a:pt x="429" y="656"/>
                  </a:moveTo>
                  <a:lnTo>
                    <a:pt x="429" y="656"/>
                  </a:lnTo>
                  <a:lnTo>
                    <a:pt x="446" y="665"/>
                  </a:lnTo>
                  <a:lnTo>
                    <a:pt x="462" y="674"/>
                  </a:lnTo>
                  <a:lnTo>
                    <a:pt x="455" y="667"/>
                  </a:lnTo>
                  <a:lnTo>
                    <a:pt x="447" y="661"/>
                  </a:lnTo>
                  <a:lnTo>
                    <a:pt x="429" y="650"/>
                  </a:lnTo>
                  <a:lnTo>
                    <a:pt x="429" y="653"/>
                  </a:lnTo>
                  <a:lnTo>
                    <a:pt x="429" y="656"/>
                  </a:lnTo>
                  <a:close/>
                  <a:moveTo>
                    <a:pt x="485" y="667"/>
                  </a:moveTo>
                  <a:lnTo>
                    <a:pt x="485" y="667"/>
                  </a:lnTo>
                  <a:lnTo>
                    <a:pt x="475" y="658"/>
                  </a:lnTo>
                  <a:lnTo>
                    <a:pt x="468" y="654"/>
                  </a:lnTo>
                  <a:lnTo>
                    <a:pt x="461" y="650"/>
                  </a:lnTo>
                  <a:lnTo>
                    <a:pt x="473" y="659"/>
                  </a:lnTo>
                  <a:lnTo>
                    <a:pt x="479" y="664"/>
                  </a:lnTo>
                  <a:lnTo>
                    <a:pt x="485" y="667"/>
                  </a:lnTo>
                  <a:close/>
                  <a:moveTo>
                    <a:pt x="394" y="651"/>
                  </a:moveTo>
                  <a:lnTo>
                    <a:pt x="394" y="651"/>
                  </a:lnTo>
                  <a:lnTo>
                    <a:pt x="392" y="653"/>
                  </a:lnTo>
                  <a:lnTo>
                    <a:pt x="391" y="653"/>
                  </a:lnTo>
                  <a:lnTo>
                    <a:pt x="407" y="662"/>
                  </a:lnTo>
                  <a:lnTo>
                    <a:pt x="415" y="667"/>
                  </a:lnTo>
                  <a:lnTo>
                    <a:pt x="424" y="670"/>
                  </a:lnTo>
                  <a:lnTo>
                    <a:pt x="409" y="661"/>
                  </a:lnTo>
                  <a:lnTo>
                    <a:pt x="394" y="651"/>
                  </a:lnTo>
                  <a:close/>
                  <a:moveTo>
                    <a:pt x="767" y="654"/>
                  </a:moveTo>
                  <a:lnTo>
                    <a:pt x="767" y="654"/>
                  </a:lnTo>
                  <a:lnTo>
                    <a:pt x="761" y="651"/>
                  </a:lnTo>
                  <a:lnTo>
                    <a:pt x="761" y="654"/>
                  </a:lnTo>
                  <a:lnTo>
                    <a:pt x="763" y="654"/>
                  </a:lnTo>
                  <a:lnTo>
                    <a:pt x="766" y="656"/>
                  </a:lnTo>
                  <a:lnTo>
                    <a:pt x="767" y="654"/>
                  </a:lnTo>
                  <a:close/>
                  <a:moveTo>
                    <a:pt x="735" y="659"/>
                  </a:moveTo>
                  <a:lnTo>
                    <a:pt x="735" y="659"/>
                  </a:lnTo>
                  <a:lnTo>
                    <a:pt x="738" y="656"/>
                  </a:lnTo>
                  <a:lnTo>
                    <a:pt x="738" y="654"/>
                  </a:lnTo>
                  <a:lnTo>
                    <a:pt x="738" y="653"/>
                  </a:lnTo>
                  <a:lnTo>
                    <a:pt x="735" y="659"/>
                  </a:lnTo>
                  <a:close/>
                  <a:moveTo>
                    <a:pt x="715" y="659"/>
                  </a:moveTo>
                  <a:lnTo>
                    <a:pt x="715" y="659"/>
                  </a:lnTo>
                  <a:lnTo>
                    <a:pt x="712" y="658"/>
                  </a:lnTo>
                  <a:lnTo>
                    <a:pt x="711" y="654"/>
                  </a:lnTo>
                  <a:lnTo>
                    <a:pt x="703" y="654"/>
                  </a:lnTo>
                  <a:lnTo>
                    <a:pt x="709" y="658"/>
                  </a:lnTo>
                  <a:lnTo>
                    <a:pt x="712" y="659"/>
                  </a:lnTo>
                  <a:lnTo>
                    <a:pt x="715" y="659"/>
                  </a:lnTo>
                  <a:close/>
                  <a:moveTo>
                    <a:pt x="744" y="665"/>
                  </a:moveTo>
                  <a:lnTo>
                    <a:pt x="744" y="665"/>
                  </a:lnTo>
                  <a:lnTo>
                    <a:pt x="746" y="665"/>
                  </a:lnTo>
                  <a:lnTo>
                    <a:pt x="746" y="667"/>
                  </a:lnTo>
                  <a:lnTo>
                    <a:pt x="747" y="667"/>
                  </a:lnTo>
                  <a:lnTo>
                    <a:pt x="749" y="658"/>
                  </a:lnTo>
                  <a:lnTo>
                    <a:pt x="747" y="658"/>
                  </a:lnTo>
                  <a:lnTo>
                    <a:pt x="746" y="656"/>
                  </a:lnTo>
                  <a:lnTo>
                    <a:pt x="744" y="661"/>
                  </a:lnTo>
                  <a:lnTo>
                    <a:pt x="744" y="665"/>
                  </a:lnTo>
                  <a:close/>
                  <a:moveTo>
                    <a:pt x="532" y="693"/>
                  </a:moveTo>
                  <a:lnTo>
                    <a:pt x="532" y="693"/>
                  </a:lnTo>
                  <a:lnTo>
                    <a:pt x="548" y="699"/>
                  </a:lnTo>
                  <a:lnTo>
                    <a:pt x="561" y="705"/>
                  </a:lnTo>
                  <a:lnTo>
                    <a:pt x="575" y="711"/>
                  </a:lnTo>
                  <a:lnTo>
                    <a:pt x="589" y="715"/>
                  </a:lnTo>
                  <a:lnTo>
                    <a:pt x="581" y="709"/>
                  </a:lnTo>
                  <a:lnTo>
                    <a:pt x="569" y="703"/>
                  </a:lnTo>
                  <a:lnTo>
                    <a:pt x="543" y="690"/>
                  </a:lnTo>
                  <a:lnTo>
                    <a:pt x="545" y="688"/>
                  </a:lnTo>
                  <a:lnTo>
                    <a:pt x="543" y="688"/>
                  </a:lnTo>
                  <a:lnTo>
                    <a:pt x="542" y="686"/>
                  </a:lnTo>
                  <a:lnTo>
                    <a:pt x="543" y="683"/>
                  </a:lnTo>
                  <a:lnTo>
                    <a:pt x="542" y="682"/>
                  </a:lnTo>
                  <a:lnTo>
                    <a:pt x="540" y="679"/>
                  </a:lnTo>
                  <a:lnTo>
                    <a:pt x="540" y="676"/>
                  </a:lnTo>
                  <a:lnTo>
                    <a:pt x="529" y="665"/>
                  </a:lnTo>
                  <a:lnTo>
                    <a:pt x="523" y="662"/>
                  </a:lnTo>
                  <a:lnTo>
                    <a:pt x="519" y="662"/>
                  </a:lnTo>
                  <a:lnTo>
                    <a:pt x="516" y="662"/>
                  </a:lnTo>
                  <a:lnTo>
                    <a:pt x="520" y="665"/>
                  </a:lnTo>
                  <a:lnTo>
                    <a:pt x="525" y="670"/>
                  </a:lnTo>
                  <a:lnTo>
                    <a:pt x="523" y="671"/>
                  </a:lnTo>
                  <a:lnTo>
                    <a:pt x="520" y="673"/>
                  </a:lnTo>
                  <a:lnTo>
                    <a:pt x="511" y="668"/>
                  </a:lnTo>
                  <a:lnTo>
                    <a:pt x="504" y="662"/>
                  </a:lnTo>
                  <a:lnTo>
                    <a:pt x="500" y="662"/>
                  </a:lnTo>
                  <a:lnTo>
                    <a:pt x="497" y="661"/>
                  </a:lnTo>
                  <a:lnTo>
                    <a:pt x="491" y="658"/>
                  </a:lnTo>
                  <a:lnTo>
                    <a:pt x="502" y="667"/>
                  </a:lnTo>
                  <a:lnTo>
                    <a:pt x="513" y="676"/>
                  </a:lnTo>
                  <a:lnTo>
                    <a:pt x="523" y="683"/>
                  </a:lnTo>
                  <a:lnTo>
                    <a:pt x="532" y="693"/>
                  </a:lnTo>
                  <a:close/>
                  <a:moveTo>
                    <a:pt x="618" y="673"/>
                  </a:moveTo>
                  <a:lnTo>
                    <a:pt x="618" y="673"/>
                  </a:lnTo>
                  <a:lnTo>
                    <a:pt x="615" y="668"/>
                  </a:lnTo>
                  <a:lnTo>
                    <a:pt x="609" y="665"/>
                  </a:lnTo>
                  <a:lnTo>
                    <a:pt x="598" y="659"/>
                  </a:lnTo>
                  <a:lnTo>
                    <a:pt x="603" y="664"/>
                  </a:lnTo>
                  <a:lnTo>
                    <a:pt x="607" y="668"/>
                  </a:lnTo>
                  <a:lnTo>
                    <a:pt x="612" y="671"/>
                  </a:lnTo>
                  <a:lnTo>
                    <a:pt x="618" y="673"/>
                  </a:lnTo>
                  <a:close/>
                  <a:moveTo>
                    <a:pt x="632" y="671"/>
                  </a:moveTo>
                  <a:lnTo>
                    <a:pt x="632" y="671"/>
                  </a:lnTo>
                  <a:lnTo>
                    <a:pt x="624" y="665"/>
                  </a:lnTo>
                  <a:lnTo>
                    <a:pt x="621" y="662"/>
                  </a:lnTo>
                  <a:lnTo>
                    <a:pt x="616" y="661"/>
                  </a:lnTo>
                  <a:lnTo>
                    <a:pt x="619" y="664"/>
                  </a:lnTo>
                  <a:lnTo>
                    <a:pt x="622" y="667"/>
                  </a:lnTo>
                  <a:lnTo>
                    <a:pt x="632" y="671"/>
                  </a:lnTo>
                  <a:close/>
                  <a:moveTo>
                    <a:pt x="532" y="664"/>
                  </a:moveTo>
                  <a:lnTo>
                    <a:pt x="532" y="664"/>
                  </a:lnTo>
                  <a:lnTo>
                    <a:pt x="542" y="670"/>
                  </a:lnTo>
                  <a:lnTo>
                    <a:pt x="551" y="677"/>
                  </a:lnTo>
                  <a:lnTo>
                    <a:pt x="548" y="671"/>
                  </a:lnTo>
                  <a:lnTo>
                    <a:pt x="543" y="667"/>
                  </a:lnTo>
                  <a:lnTo>
                    <a:pt x="539" y="664"/>
                  </a:lnTo>
                  <a:lnTo>
                    <a:pt x="534" y="661"/>
                  </a:lnTo>
                  <a:lnTo>
                    <a:pt x="532" y="664"/>
                  </a:lnTo>
                  <a:close/>
                  <a:moveTo>
                    <a:pt x="719" y="662"/>
                  </a:moveTo>
                  <a:lnTo>
                    <a:pt x="719" y="662"/>
                  </a:lnTo>
                  <a:lnTo>
                    <a:pt x="719" y="664"/>
                  </a:lnTo>
                  <a:lnTo>
                    <a:pt x="720" y="665"/>
                  </a:lnTo>
                  <a:lnTo>
                    <a:pt x="723" y="665"/>
                  </a:lnTo>
                  <a:lnTo>
                    <a:pt x="723" y="662"/>
                  </a:lnTo>
                  <a:lnTo>
                    <a:pt x="722" y="662"/>
                  </a:lnTo>
                  <a:lnTo>
                    <a:pt x="720" y="661"/>
                  </a:lnTo>
                  <a:lnTo>
                    <a:pt x="719" y="662"/>
                  </a:lnTo>
                  <a:close/>
                  <a:moveTo>
                    <a:pt x="420" y="680"/>
                  </a:moveTo>
                  <a:lnTo>
                    <a:pt x="420" y="680"/>
                  </a:lnTo>
                  <a:lnTo>
                    <a:pt x="407" y="671"/>
                  </a:lnTo>
                  <a:lnTo>
                    <a:pt x="401" y="667"/>
                  </a:lnTo>
                  <a:lnTo>
                    <a:pt x="394" y="665"/>
                  </a:lnTo>
                  <a:lnTo>
                    <a:pt x="407" y="673"/>
                  </a:lnTo>
                  <a:lnTo>
                    <a:pt x="414" y="677"/>
                  </a:lnTo>
                  <a:lnTo>
                    <a:pt x="420" y="680"/>
                  </a:lnTo>
                  <a:close/>
                  <a:moveTo>
                    <a:pt x="767" y="679"/>
                  </a:moveTo>
                  <a:lnTo>
                    <a:pt x="767" y="679"/>
                  </a:lnTo>
                  <a:lnTo>
                    <a:pt x="772" y="671"/>
                  </a:lnTo>
                  <a:lnTo>
                    <a:pt x="773" y="668"/>
                  </a:lnTo>
                  <a:lnTo>
                    <a:pt x="772" y="665"/>
                  </a:lnTo>
                  <a:lnTo>
                    <a:pt x="770" y="668"/>
                  </a:lnTo>
                  <a:lnTo>
                    <a:pt x="770" y="671"/>
                  </a:lnTo>
                  <a:lnTo>
                    <a:pt x="769" y="676"/>
                  </a:lnTo>
                  <a:lnTo>
                    <a:pt x="767" y="679"/>
                  </a:lnTo>
                  <a:close/>
                  <a:moveTo>
                    <a:pt x="491" y="671"/>
                  </a:moveTo>
                  <a:lnTo>
                    <a:pt x="491" y="671"/>
                  </a:lnTo>
                  <a:lnTo>
                    <a:pt x="490" y="668"/>
                  </a:lnTo>
                  <a:lnTo>
                    <a:pt x="485" y="667"/>
                  </a:lnTo>
                  <a:lnTo>
                    <a:pt x="487" y="668"/>
                  </a:lnTo>
                  <a:lnTo>
                    <a:pt x="488" y="670"/>
                  </a:lnTo>
                  <a:lnTo>
                    <a:pt x="491" y="671"/>
                  </a:lnTo>
                  <a:close/>
                  <a:moveTo>
                    <a:pt x="734" y="671"/>
                  </a:moveTo>
                  <a:lnTo>
                    <a:pt x="734" y="671"/>
                  </a:lnTo>
                  <a:lnTo>
                    <a:pt x="734" y="668"/>
                  </a:lnTo>
                  <a:lnTo>
                    <a:pt x="732" y="667"/>
                  </a:lnTo>
                  <a:lnTo>
                    <a:pt x="732" y="670"/>
                  </a:lnTo>
                  <a:lnTo>
                    <a:pt x="734" y="671"/>
                  </a:lnTo>
                  <a:close/>
                  <a:moveTo>
                    <a:pt x="465" y="709"/>
                  </a:moveTo>
                  <a:lnTo>
                    <a:pt x="465" y="709"/>
                  </a:lnTo>
                  <a:lnTo>
                    <a:pt x="473" y="714"/>
                  </a:lnTo>
                  <a:lnTo>
                    <a:pt x="478" y="714"/>
                  </a:lnTo>
                  <a:lnTo>
                    <a:pt x="481" y="715"/>
                  </a:lnTo>
                  <a:lnTo>
                    <a:pt x="482" y="714"/>
                  </a:lnTo>
                  <a:lnTo>
                    <a:pt x="481" y="712"/>
                  </a:lnTo>
                  <a:lnTo>
                    <a:pt x="479" y="712"/>
                  </a:lnTo>
                  <a:lnTo>
                    <a:pt x="479" y="709"/>
                  </a:lnTo>
                  <a:lnTo>
                    <a:pt x="475" y="709"/>
                  </a:lnTo>
                  <a:lnTo>
                    <a:pt x="472" y="706"/>
                  </a:lnTo>
                  <a:lnTo>
                    <a:pt x="468" y="705"/>
                  </a:lnTo>
                  <a:lnTo>
                    <a:pt x="467" y="702"/>
                  </a:lnTo>
                  <a:lnTo>
                    <a:pt x="461" y="699"/>
                  </a:lnTo>
                  <a:lnTo>
                    <a:pt x="458" y="697"/>
                  </a:lnTo>
                  <a:lnTo>
                    <a:pt x="456" y="694"/>
                  </a:lnTo>
                  <a:lnTo>
                    <a:pt x="452" y="691"/>
                  </a:lnTo>
                  <a:lnTo>
                    <a:pt x="446" y="686"/>
                  </a:lnTo>
                  <a:lnTo>
                    <a:pt x="441" y="683"/>
                  </a:lnTo>
                  <a:lnTo>
                    <a:pt x="433" y="680"/>
                  </a:lnTo>
                  <a:lnTo>
                    <a:pt x="433" y="679"/>
                  </a:lnTo>
                  <a:lnTo>
                    <a:pt x="430" y="679"/>
                  </a:lnTo>
                  <a:lnTo>
                    <a:pt x="426" y="677"/>
                  </a:lnTo>
                  <a:lnTo>
                    <a:pt x="420" y="674"/>
                  </a:lnTo>
                  <a:lnTo>
                    <a:pt x="443" y="693"/>
                  </a:lnTo>
                  <a:lnTo>
                    <a:pt x="453" y="702"/>
                  </a:lnTo>
                  <a:lnTo>
                    <a:pt x="465" y="709"/>
                  </a:lnTo>
                  <a:close/>
                  <a:moveTo>
                    <a:pt x="565" y="690"/>
                  </a:moveTo>
                  <a:lnTo>
                    <a:pt x="565" y="690"/>
                  </a:lnTo>
                  <a:lnTo>
                    <a:pt x="589" y="702"/>
                  </a:lnTo>
                  <a:lnTo>
                    <a:pt x="601" y="706"/>
                  </a:lnTo>
                  <a:lnTo>
                    <a:pt x="613" y="709"/>
                  </a:lnTo>
                  <a:lnTo>
                    <a:pt x="587" y="693"/>
                  </a:lnTo>
                  <a:lnTo>
                    <a:pt x="574" y="685"/>
                  </a:lnTo>
                  <a:lnTo>
                    <a:pt x="560" y="677"/>
                  </a:lnTo>
                  <a:lnTo>
                    <a:pt x="563" y="683"/>
                  </a:lnTo>
                  <a:lnTo>
                    <a:pt x="565" y="686"/>
                  </a:lnTo>
                  <a:lnTo>
                    <a:pt x="565" y="690"/>
                  </a:lnTo>
                  <a:close/>
                  <a:moveTo>
                    <a:pt x="510" y="693"/>
                  </a:moveTo>
                  <a:lnTo>
                    <a:pt x="510" y="693"/>
                  </a:lnTo>
                  <a:lnTo>
                    <a:pt x="507" y="691"/>
                  </a:lnTo>
                  <a:lnTo>
                    <a:pt x="504" y="688"/>
                  </a:lnTo>
                  <a:lnTo>
                    <a:pt x="505" y="691"/>
                  </a:lnTo>
                  <a:lnTo>
                    <a:pt x="507" y="693"/>
                  </a:lnTo>
                  <a:lnTo>
                    <a:pt x="510" y="693"/>
                  </a:lnTo>
                  <a:close/>
                  <a:moveTo>
                    <a:pt x="656" y="719"/>
                  </a:moveTo>
                  <a:lnTo>
                    <a:pt x="656" y="719"/>
                  </a:lnTo>
                  <a:lnTo>
                    <a:pt x="644" y="711"/>
                  </a:lnTo>
                  <a:lnTo>
                    <a:pt x="632" y="705"/>
                  </a:lnTo>
                  <a:lnTo>
                    <a:pt x="618" y="699"/>
                  </a:lnTo>
                  <a:lnTo>
                    <a:pt x="606" y="694"/>
                  </a:lnTo>
                  <a:lnTo>
                    <a:pt x="618" y="700"/>
                  </a:lnTo>
                  <a:lnTo>
                    <a:pt x="629" y="708"/>
                  </a:lnTo>
                  <a:lnTo>
                    <a:pt x="641" y="715"/>
                  </a:lnTo>
                  <a:lnTo>
                    <a:pt x="648" y="717"/>
                  </a:lnTo>
                  <a:lnTo>
                    <a:pt x="656" y="719"/>
                  </a:lnTo>
                  <a:close/>
                  <a:moveTo>
                    <a:pt x="258" y="740"/>
                  </a:moveTo>
                  <a:lnTo>
                    <a:pt x="258" y="740"/>
                  </a:lnTo>
                  <a:lnTo>
                    <a:pt x="249" y="728"/>
                  </a:lnTo>
                  <a:lnTo>
                    <a:pt x="238" y="717"/>
                  </a:lnTo>
                  <a:lnTo>
                    <a:pt x="218" y="697"/>
                  </a:lnTo>
                  <a:lnTo>
                    <a:pt x="226" y="709"/>
                  </a:lnTo>
                  <a:lnTo>
                    <a:pt x="237" y="720"/>
                  </a:lnTo>
                  <a:lnTo>
                    <a:pt x="258" y="740"/>
                  </a:lnTo>
                  <a:close/>
                  <a:moveTo>
                    <a:pt x="438" y="702"/>
                  </a:moveTo>
                  <a:lnTo>
                    <a:pt x="438" y="702"/>
                  </a:lnTo>
                  <a:lnTo>
                    <a:pt x="435" y="700"/>
                  </a:lnTo>
                  <a:lnTo>
                    <a:pt x="432" y="699"/>
                  </a:lnTo>
                  <a:lnTo>
                    <a:pt x="435" y="700"/>
                  </a:lnTo>
                  <a:lnTo>
                    <a:pt x="436" y="702"/>
                  </a:lnTo>
                  <a:lnTo>
                    <a:pt x="438" y="702"/>
                  </a:lnTo>
                  <a:close/>
                  <a:moveTo>
                    <a:pt x="444" y="706"/>
                  </a:moveTo>
                  <a:lnTo>
                    <a:pt x="444" y="706"/>
                  </a:lnTo>
                  <a:lnTo>
                    <a:pt x="441" y="703"/>
                  </a:lnTo>
                  <a:lnTo>
                    <a:pt x="439" y="703"/>
                  </a:lnTo>
                  <a:lnTo>
                    <a:pt x="441" y="706"/>
                  </a:lnTo>
                  <a:lnTo>
                    <a:pt x="443" y="706"/>
                  </a:lnTo>
                  <a:lnTo>
                    <a:pt x="444" y="706"/>
                  </a:lnTo>
                  <a:close/>
                  <a:moveTo>
                    <a:pt x="276" y="735"/>
                  </a:moveTo>
                  <a:lnTo>
                    <a:pt x="276" y="735"/>
                  </a:lnTo>
                  <a:lnTo>
                    <a:pt x="273" y="731"/>
                  </a:lnTo>
                  <a:lnTo>
                    <a:pt x="269" y="725"/>
                  </a:lnTo>
                  <a:lnTo>
                    <a:pt x="264" y="720"/>
                  </a:lnTo>
                  <a:lnTo>
                    <a:pt x="260" y="715"/>
                  </a:lnTo>
                  <a:lnTo>
                    <a:pt x="257" y="709"/>
                  </a:lnTo>
                  <a:lnTo>
                    <a:pt x="253" y="706"/>
                  </a:lnTo>
                  <a:lnTo>
                    <a:pt x="252" y="706"/>
                  </a:lnTo>
                  <a:lnTo>
                    <a:pt x="258" y="714"/>
                  </a:lnTo>
                  <a:lnTo>
                    <a:pt x="264" y="723"/>
                  </a:lnTo>
                  <a:lnTo>
                    <a:pt x="269" y="731"/>
                  </a:lnTo>
                  <a:lnTo>
                    <a:pt x="273" y="734"/>
                  </a:lnTo>
                  <a:lnTo>
                    <a:pt x="276" y="735"/>
                  </a:lnTo>
                  <a:close/>
                  <a:moveTo>
                    <a:pt x="450" y="711"/>
                  </a:moveTo>
                  <a:lnTo>
                    <a:pt x="450" y="711"/>
                  </a:lnTo>
                  <a:lnTo>
                    <a:pt x="447" y="708"/>
                  </a:lnTo>
                  <a:lnTo>
                    <a:pt x="446" y="708"/>
                  </a:lnTo>
                  <a:lnTo>
                    <a:pt x="447" y="709"/>
                  </a:lnTo>
                  <a:lnTo>
                    <a:pt x="450" y="711"/>
                  </a:lnTo>
                  <a:close/>
                  <a:moveTo>
                    <a:pt x="606" y="714"/>
                  </a:moveTo>
                  <a:lnTo>
                    <a:pt x="606" y="714"/>
                  </a:lnTo>
                  <a:lnTo>
                    <a:pt x="613" y="720"/>
                  </a:lnTo>
                  <a:lnTo>
                    <a:pt x="624" y="726"/>
                  </a:lnTo>
                  <a:lnTo>
                    <a:pt x="633" y="731"/>
                  </a:lnTo>
                  <a:lnTo>
                    <a:pt x="642" y="735"/>
                  </a:lnTo>
                  <a:lnTo>
                    <a:pt x="648" y="740"/>
                  </a:lnTo>
                  <a:lnTo>
                    <a:pt x="651" y="741"/>
                  </a:lnTo>
                  <a:lnTo>
                    <a:pt x="654" y="743"/>
                  </a:lnTo>
                  <a:lnTo>
                    <a:pt x="650" y="737"/>
                  </a:lnTo>
                  <a:lnTo>
                    <a:pt x="644" y="731"/>
                  </a:lnTo>
                  <a:lnTo>
                    <a:pt x="630" y="723"/>
                  </a:lnTo>
                  <a:lnTo>
                    <a:pt x="615" y="715"/>
                  </a:lnTo>
                  <a:lnTo>
                    <a:pt x="598" y="711"/>
                  </a:lnTo>
                  <a:lnTo>
                    <a:pt x="603" y="712"/>
                  </a:lnTo>
                  <a:lnTo>
                    <a:pt x="604" y="714"/>
                  </a:lnTo>
                  <a:lnTo>
                    <a:pt x="606" y="714"/>
                  </a:lnTo>
                  <a:close/>
                  <a:moveTo>
                    <a:pt x="467" y="719"/>
                  </a:moveTo>
                  <a:lnTo>
                    <a:pt x="467" y="719"/>
                  </a:lnTo>
                  <a:lnTo>
                    <a:pt x="467" y="717"/>
                  </a:lnTo>
                  <a:lnTo>
                    <a:pt x="468" y="715"/>
                  </a:lnTo>
                  <a:lnTo>
                    <a:pt x="468" y="717"/>
                  </a:lnTo>
                  <a:lnTo>
                    <a:pt x="467" y="714"/>
                  </a:lnTo>
                  <a:lnTo>
                    <a:pt x="465" y="715"/>
                  </a:lnTo>
                  <a:lnTo>
                    <a:pt x="467" y="715"/>
                  </a:lnTo>
                  <a:lnTo>
                    <a:pt x="467" y="717"/>
                  </a:lnTo>
                  <a:lnTo>
                    <a:pt x="465" y="719"/>
                  </a:lnTo>
                  <a:lnTo>
                    <a:pt x="467" y="719"/>
                  </a:lnTo>
                  <a:close/>
                  <a:moveTo>
                    <a:pt x="479" y="772"/>
                  </a:moveTo>
                  <a:lnTo>
                    <a:pt x="479" y="772"/>
                  </a:lnTo>
                  <a:lnTo>
                    <a:pt x="478" y="770"/>
                  </a:lnTo>
                  <a:lnTo>
                    <a:pt x="461" y="755"/>
                  </a:lnTo>
                  <a:lnTo>
                    <a:pt x="441" y="741"/>
                  </a:lnTo>
                  <a:lnTo>
                    <a:pt x="421" y="728"/>
                  </a:lnTo>
                  <a:lnTo>
                    <a:pt x="401" y="715"/>
                  </a:lnTo>
                  <a:lnTo>
                    <a:pt x="420" y="732"/>
                  </a:lnTo>
                  <a:lnTo>
                    <a:pt x="436" y="747"/>
                  </a:lnTo>
                  <a:lnTo>
                    <a:pt x="446" y="755"/>
                  </a:lnTo>
                  <a:lnTo>
                    <a:pt x="456" y="761"/>
                  </a:lnTo>
                  <a:lnTo>
                    <a:pt x="467" y="767"/>
                  </a:lnTo>
                  <a:lnTo>
                    <a:pt x="479" y="772"/>
                  </a:lnTo>
                  <a:close/>
                  <a:moveTo>
                    <a:pt x="638" y="752"/>
                  </a:moveTo>
                  <a:lnTo>
                    <a:pt x="638" y="752"/>
                  </a:lnTo>
                  <a:lnTo>
                    <a:pt x="624" y="741"/>
                  </a:lnTo>
                  <a:lnTo>
                    <a:pt x="610" y="731"/>
                  </a:lnTo>
                  <a:lnTo>
                    <a:pt x="593" y="723"/>
                  </a:lnTo>
                  <a:lnTo>
                    <a:pt x="577" y="715"/>
                  </a:lnTo>
                  <a:lnTo>
                    <a:pt x="606" y="735"/>
                  </a:lnTo>
                  <a:lnTo>
                    <a:pt x="621" y="744"/>
                  </a:lnTo>
                  <a:lnTo>
                    <a:pt x="638" y="752"/>
                  </a:lnTo>
                  <a:close/>
                  <a:moveTo>
                    <a:pt x="604" y="747"/>
                  </a:moveTo>
                  <a:lnTo>
                    <a:pt x="604" y="747"/>
                  </a:lnTo>
                  <a:lnTo>
                    <a:pt x="613" y="751"/>
                  </a:lnTo>
                  <a:lnTo>
                    <a:pt x="619" y="752"/>
                  </a:lnTo>
                  <a:lnTo>
                    <a:pt x="622" y="752"/>
                  </a:lnTo>
                  <a:lnTo>
                    <a:pt x="597" y="737"/>
                  </a:lnTo>
                  <a:lnTo>
                    <a:pt x="571" y="723"/>
                  </a:lnTo>
                  <a:lnTo>
                    <a:pt x="577" y="731"/>
                  </a:lnTo>
                  <a:lnTo>
                    <a:pt x="584" y="737"/>
                  </a:lnTo>
                  <a:lnTo>
                    <a:pt x="593" y="743"/>
                  </a:lnTo>
                  <a:lnTo>
                    <a:pt x="604" y="747"/>
                  </a:lnTo>
                  <a:close/>
                  <a:moveTo>
                    <a:pt x="246" y="746"/>
                  </a:moveTo>
                  <a:lnTo>
                    <a:pt x="246" y="746"/>
                  </a:lnTo>
                  <a:lnTo>
                    <a:pt x="241" y="738"/>
                  </a:lnTo>
                  <a:lnTo>
                    <a:pt x="235" y="734"/>
                  </a:lnTo>
                  <a:lnTo>
                    <a:pt x="240" y="740"/>
                  </a:lnTo>
                  <a:lnTo>
                    <a:pt x="243" y="743"/>
                  </a:lnTo>
                  <a:lnTo>
                    <a:pt x="246" y="746"/>
                  </a:lnTo>
                  <a:close/>
                  <a:moveTo>
                    <a:pt x="481" y="744"/>
                  </a:moveTo>
                  <a:lnTo>
                    <a:pt x="481" y="744"/>
                  </a:lnTo>
                  <a:lnTo>
                    <a:pt x="476" y="738"/>
                  </a:lnTo>
                  <a:lnTo>
                    <a:pt x="473" y="737"/>
                  </a:lnTo>
                  <a:lnTo>
                    <a:pt x="470" y="735"/>
                  </a:lnTo>
                  <a:lnTo>
                    <a:pt x="475" y="740"/>
                  </a:lnTo>
                  <a:lnTo>
                    <a:pt x="481" y="744"/>
                  </a:lnTo>
                  <a:close/>
                  <a:moveTo>
                    <a:pt x="266" y="747"/>
                  </a:moveTo>
                  <a:lnTo>
                    <a:pt x="266" y="747"/>
                  </a:lnTo>
                  <a:lnTo>
                    <a:pt x="264" y="744"/>
                  </a:lnTo>
                  <a:lnTo>
                    <a:pt x="263" y="743"/>
                  </a:lnTo>
                  <a:lnTo>
                    <a:pt x="261" y="743"/>
                  </a:lnTo>
                  <a:lnTo>
                    <a:pt x="266" y="747"/>
                  </a:lnTo>
                  <a:close/>
                  <a:moveTo>
                    <a:pt x="421" y="766"/>
                  </a:moveTo>
                  <a:lnTo>
                    <a:pt x="421" y="766"/>
                  </a:lnTo>
                  <a:lnTo>
                    <a:pt x="429" y="775"/>
                  </a:lnTo>
                  <a:lnTo>
                    <a:pt x="436" y="783"/>
                  </a:lnTo>
                  <a:lnTo>
                    <a:pt x="447" y="789"/>
                  </a:lnTo>
                  <a:lnTo>
                    <a:pt x="458" y="793"/>
                  </a:lnTo>
                  <a:lnTo>
                    <a:pt x="467" y="799"/>
                  </a:lnTo>
                  <a:lnTo>
                    <a:pt x="472" y="801"/>
                  </a:lnTo>
                  <a:lnTo>
                    <a:pt x="478" y="802"/>
                  </a:lnTo>
                  <a:lnTo>
                    <a:pt x="461" y="787"/>
                  </a:lnTo>
                  <a:lnTo>
                    <a:pt x="443" y="773"/>
                  </a:lnTo>
                  <a:lnTo>
                    <a:pt x="423" y="760"/>
                  </a:lnTo>
                  <a:lnTo>
                    <a:pt x="403" y="747"/>
                  </a:lnTo>
                  <a:lnTo>
                    <a:pt x="411" y="757"/>
                  </a:lnTo>
                  <a:lnTo>
                    <a:pt x="421" y="766"/>
                  </a:lnTo>
                  <a:close/>
                  <a:moveTo>
                    <a:pt x="606" y="764"/>
                  </a:moveTo>
                  <a:lnTo>
                    <a:pt x="606" y="764"/>
                  </a:lnTo>
                  <a:lnTo>
                    <a:pt x="610" y="769"/>
                  </a:lnTo>
                  <a:lnTo>
                    <a:pt x="613" y="770"/>
                  </a:lnTo>
                  <a:lnTo>
                    <a:pt x="616" y="770"/>
                  </a:lnTo>
                  <a:lnTo>
                    <a:pt x="604" y="763"/>
                  </a:lnTo>
                  <a:lnTo>
                    <a:pt x="600" y="758"/>
                  </a:lnTo>
                  <a:lnTo>
                    <a:pt x="593" y="757"/>
                  </a:lnTo>
                  <a:lnTo>
                    <a:pt x="606" y="764"/>
                  </a:lnTo>
                  <a:close/>
                  <a:moveTo>
                    <a:pt x="383" y="766"/>
                  </a:moveTo>
                  <a:lnTo>
                    <a:pt x="383" y="766"/>
                  </a:lnTo>
                  <a:lnTo>
                    <a:pt x="385" y="764"/>
                  </a:lnTo>
                  <a:lnTo>
                    <a:pt x="386" y="764"/>
                  </a:lnTo>
                  <a:lnTo>
                    <a:pt x="388" y="764"/>
                  </a:lnTo>
                  <a:lnTo>
                    <a:pt x="389" y="763"/>
                  </a:lnTo>
                  <a:lnTo>
                    <a:pt x="386" y="763"/>
                  </a:lnTo>
                  <a:lnTo>
                    <a:pt x="383" y="761"/>
                  </a:lnTo>
                  <a:lnTo>
                    <a:pt x="383" y="764"/>
                  </a:lnTo>
                  <a:lnTo>
                    <a:pt x="383" y="766"/>
                  </a:lnTo>
                  <a:close/>
                  <a:moveTo>
                    <a:pt x="659" y="769"/>
                  </a:moveTo>
                  <a:lnTo>
                    <a:pt x="659" y="769"/>
                  </a:lnTo>
                  <a:lnTo>
                    <a:pt x="656" y="769"/>
                  </a:lnTo>
                  <a:lnTo>
                    <a:pt x="654" y="766"/>
                  </a:lnTo>
                  <a:lnTo>
                    <a:pt x="653" y="764"/>
                  </a:lnTo>
                  <a:lnTo>
                    <a:pt x="651" y="764"/>
                  </a:lnTo>
                  <a:lnTo>
                    <a:pt x="653" y="766"/>
                  </a:lnTo>
                  <a:lnTo>
                    <a:pt x="654" y="769"/>
                  </a:lnTo>
                  <a:lnTo>
                    <a:pt x="659" y="769"/>
                  </a:lnTo>
                  <a:close/>
                  <a:moveTo>
                    <a:pt x="641" y="796"/>
                  </a:moveTo>
                  <a:lnTo>
                    <a:pt x="641" y="796"/>
                  </a:lnTo>
                  <a:lnTo>
                    <a:pt x="621" y="783"/>
                  </a:lnTo>
                  <a:lnTo>
                    <a:pt x="610" y="775"/>
                  </a:lnTo>
                  <a:lnTo>
                    <a:pt x="598" y="770"/>
                  </a:lnTo>
                  <a:lnTo>
                    <a:pt x="619" y="784"/>
                  </a:lnTo>
                  <a:lnTo>
                    <a:pt x="641" y="796"/>
                  </a:lnTo>
                  <a:close/>
                  <a:moveTo>
                    <a:pt x="472" y="784"/>
                  </a:moveTo>
                  <a:lnTo>
                    <a:pt x="472" y="784"/>
                  </a:lnTo>
                  <a:lnTo>
                    <a:pt x="465" y="781"/>
                  </a:lnTo>
                  <a:lnTo>
                    <a:pt x="464" y="781"/>
                  </a:lnTo>
                  <a:lnTo>
                    <a:pt x="461" y="781"/>
                  </a:lnTo>
                  <a:lnTo>
                    <a:pt x="464" y="781"/>
                  </a:lnTo>
                  <a:lnTo>
                    <a:pt x="465" y="784"/>
                  </a:lnTo>
                  <a:lnTo>
                    <a:pt x="468" y="784"/>
                  </a:lnTo>
                  <a:lnTo>
                    <a:pt x="472" y="784"/>
                  </a:lnTo>
                  <a:close/>
                  <a:moveTo>
                    <a:pt x="446" y="813"/>
                  </a:moveTo>
                  <a:lnTo>
                    <a:pt x="446" y="813"/>
                  </a:lnTo>
                  <a:lnTo>
                    <a:pt x="429" y="798"/>
                  </a:lnTo>
                  <a:lnTo>
                    <a:pt x="411" y="786"/>
                  </a:lnTo>
                  <a:lnTo>
                    <a:pt x="427" y="801"/>
                  </a:lnTo>
                  <a:lnTo>
                    <a:pt x="436" y="807"/>
                  </a:lnTo>
                  <a:lnTo>
                    <a:pt x="446" y="813"/>
                  </a:lnTo>
                  <a:close/>
                  <a:moveTo>
                    <a:pt x="615" y="793"/>
                  </a:moveTo>
                  <a:lnTo>
                    <a:pt x="615" y="793"/>
                  </a:lnTo>
                  <a:lnTo>
                    <a:pt x="612" y="792"/>
                  </a:lnTo>
                  <a:lnTo>
                    <a:pt x="610" y="790"/>
                  </a:lnTo>
                  <a:lnTo>
                    <a:pt x="609" y="790"/>
                  </a:lnTo>
                  <a:lnTo>
                    <a:pt x="612" y="793"/>
                  </a:lnTo>
                  <a:lnTo>
                    <a:pt x="613" y="795"/>
                  </a:lnTo>
                  <a:lnTo>
                    <a:pt x="615" y="793"/>
                  </a:lnTo>
                  <a:close/>
                  <a:moveTo>
                    <a:pt x="472" y="822"/>
                  </a:moveTo>
                  <a:lnTo>
                    <a:pt x="472" y="822"/>
                  </a:lnTo>
                  <a:lnTo>
                    <a:pt x="470" y="819"/>
                  </a:lnTo>
                  <a:lnTo>
                    <a:pt x="468" y="818"/>
                  </a:lnTo>
                  <a:lnTo>
                    <a:pt x="464" y="813"/>
                  </a:lnTo>
                  <a:lnTo>
                    <a:pt x="467" y="819"/>
                  </a:lnTo>
                  <a:lnTo>
                    <a:pt x="472" y="822"/>
                  </a:lnTo>
                  <a:close/>
                  <a:moveTo>
                    <a:pt x="455" y="818"/>
                  </a:moveTo>
                  <a:lnTo>
                    <a:pt x="455" y="818"/>
                  </a:lnTo>
                  <a:lnTo>
                    <a:pt x="449" y="816"/>
                  </a:lnTo>
                  <a:lnTo>
                    <a:pt x="452" y="818"/>
                  </a:lnTo>
                  <a:lnTo>
                    <a:pt x="453" y="818"/>
                  </a:lnTo>
                  <a:lnTo>
                    <a:pt x="455" y="818"/>
                  </a:lnTo>
                  <a:close/>
                  <a:moveTo>
                    <a:pt x="429" y="865"/>
                  </a:moveTo>
                  <a:lnTo>
                    <a:pt x="429" y="865"/>
                  </a:lnTo>
                  <a:lnTo>
                    <a:pt x="426" y="863"/>
                  </a:lnTo>
                  <a:lnTo>
                    <a:pt x="424" y="860"/>
                  </a:lnTo>
                  <a:lnTo>
                    <a:pt x="423" y="859"/>
                  </a:lnTo>
                  <a:lnTo>
                    <a:pt x="420" y="857"/>
                  </a:lnTo>
                  <a:lnTo>
                    <a:pt x="423" y="860"/>
                  </a:lnTo>
                  <a:lnTo>
                    <a:pt x="424" y="863"/>
                  </a:lnTo>
                  <a:lnTo>
                    <a:pt x="426" y="865"/>
                  </a:lnTo>
                  <a:lnTo>
                    <a:pt x="427" y="865"/>
                  </a:lnTo>
                  <a:lnTo>
                    <a:pt x="429" y="86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735" strike="noStrike" noProof="1">
                <a:solidFill>
                  <a:prstClr val="black"/>
                </a:solidFill>
                <a:latin typeface="Nexa Light" pitchFamily="50" charset="0"/>
                <a:ea typeface="华康少女文字W5(P)" pitchFamily="82" charset="-122"/>
              </a:endParaRPr>
            </a:p>
          </p:txBody>
        </p:sp>
        <p:sp>
          <p:nvSpPr>
            <p:cNvPr id="18444" name="Freeform 7086"/>
            <p:cNvSpPr>
              <a:spLocks noEditPoints="1"/>
            </p:cNvSpPr>
            <p:nvPr/>
          </p:nvSpPr>
          <p:spPr bwMode="auto">
            <a:xfrm>
              <a:off x="6567488" y="4695825"/>
              <a:ext cx="206375" cy="190500"/>
            </a:xfrm>
            <a:custGeom>
              <a:gdLst>
                <a:gd name="T0" fmla="*/ 219254388 w 130"/>
                <a:gd name="T1" fmla="*/ 12601575 h 120"/>
                <a:gd name="T2" fmla="*/ 297378438 w 130"/>
                <a:gd name="T3" fmla="*/ 42843450 h 120"/>
                <a:gd name="T4" fmla="*/ 312499375 w 130"/>
                <a:gd name="T5" fmla="*/ 173891575 h 120"/>
                <a:gd name="T6" fmla="*/ 181451250 w 130"/>
                <a:gd name="T7" fmla="*/ 299899388 h 120"/>
                <a:gd name="T8" fmla="*/ 78125638 w 130"/>
                <a:gd name="T9" fmla="*/ 284778450 h 120"/>
                <a:gd name="T10" fmla="*/ 7561263 w 130"/>
                <a:gd name="T11" fmla="*/ 191531875 h 120"/>
                <a:gd name="T12" fmla="*/ 20161250 w 130"/>
                <a:gd name="T13" fmla="*/ 65524063 h 120"/>
                <a:gd name="T14" fmla="*/ 138609388 w 130"/>
                <a:gd name="T15" fmla="*/ 0 h 120"/>
                <a:gd name="T16" fmla="*/ 312499375 w 130"/>
                <a:gd name="T17" fmla="*/ 115927188 h 120"/>
                <a:gd name="T18" fmla="*/ 299899388 w 130"/>
                <a:gd name="T19" fmla="*/ 146169063 h 120"/>
                <a:gd name="T20" fmla="*/ 307459063 w 130"/>
                <a:gd name="T21" fmla="*/ 148690013 h 120"/>
                <a:gd name="T22" fmla="*/ 133569075 w 130"/>
                <a:gd name="T23" fmla="*/ 20161250 h 120"/>
                <a:gd name="T24" fmla="*/ 234375325 w 130"/>
                <a:gd name="T25" fmla="*/ 50403125 h 120"/>
                <a:gd name="T26" fmla="*/ 151209375 w 130"/>
                <a:gd name="T27" fmla="*/ 35282188 h 120"/>
                <a:gd name="T28" fmla="*/ 239415638 w 130"/>
                <a:gd name="T29" fmla="*/ 57964388 h 120"/>
                <a:gd name="T30" fmla="*/ 254536575 w 130"/>
                <a:gd name="T31" fmla="*/ 37803138 h 120"/>
                <a:gd name="T32" fmla="*/ 249496263 w 130"/>
                <a:gd name="T33" fmla="*/ 45362813 h 120"/>
                <a:gd name="T34" fmla="*/ 284778450 w 130"/>
                <a:gd name="T35" fmla="*/ 65524063 h 120"/>
                <a:gd name="T36" fmla="*/ 254536575 w 130"/>
                <a:gd name="T37" fmla="*/ 126007813 h 120"/>
                <a:gd name="T38" fmla="*/ 161290000 w 130"/>
                <a:gd name="T39" fmla="*/ 57964388 h 120"/>
                <a:gd name="T40" fmla="*/ 52924075 w 130"/>
                <a:gd name="T41" fmla="*/ 88206263 h 120"/>
                <a:gd name="T42" fmla="*/ 73085325 w 130"/>
                <a:gd name="T43" fmla="*/ 83165950 h 120"/>
                <a:gd name="T44" fmla="*/ 146169063 w 130"/>
                <a:gd name="T45" fmla="*/ 65524063 h 120"/>
                <a:gd name="T46" fmla="*/ 249496263 w 130"/>
                <a:gd name="T47" fmla="*/ 138609388 h 120"/>
                <a:gd name="T48" fmla="*/ 199093138 w 130"/>
                <a:gd name="T49" fmla="*/ 115927188 h 120"/>
                <a:gd name="T50" fmla="*/ 199093138 w 130"/>
                <a:gd name="T51" fmla="*/ 115927188 h 120"/>
                <a:gd name="T52" fmla="*/ 191531875 w 130"/>
                <a:gd name="T53" fmla="*/ 173891575 h 120"/>
                <a:gd name="T54" fmla="*/ 143649700 w 130"/>
                <a:gd name="T55" fmla="*/ 115927188 h 120"/>
                <a:gd name="T56" fmla="*/ 176410938 w 130"/>
                <a:gd name="T57" fmla="*/ 189012513 h 120"/>
                <a:gd name="T58" fmla="*/ 70564375 w 130"/>
                <a:gd name="T59" fmla="*/ 138609388 h 120"/>
                <a:gd name="T60" fmla="*/ 80645000 w 130"/>
                <a:gd name="T61" fmla="*/ 133569075 h 120"/>
                <a:gd name="T62" fmla="*/ 126007813 w 130"/>
                <a:gd name="T63" fmla="*/ 163810950 h 120"/>
                <a:gd name="T64" fmla="*/ 123488450 w 130"/>
                <a:gd name="T65" fmla="*/ 123488450 h 120"/>
                <a:gd name="T66" fmla="*/ 126007813 w 130"/>
                <a:gd name="T67" fmla="*/ 163810950 h 120"/>
                <a:gd name="T68" fmla="*/ 264617200 w 130"/>
                <a:gd name="T69" fmla="*/ 123488450 h 120"/>
                <a:gd name="T70" fmla="*/ 158770638 w 130"/>
                <a:gd name="T71" fmla="*/ 191531875 h 120"/>
                <a:gd name="T72" fmla="*/ 146169063 w 130"/>
                <a:gd name="T73" fmla="*/ 148690013 h 120"/>
                <a:gd name="T74" fmla="*/ 224294700 w 130"/>
                <a:gd name="T75" fmla="*/ 138609388 h 120"/>
                <a:gd name="T76" fmla="*/ 224294700 w 130"/>
                <a:gd name="T77" fmla="*/ 191531875 h 120"/>
                <a:gd name="T78" fmla="*/ 37803138 w 130"/>
                <a:gd name="T79" fmla="*/ 191531875 h 120"/>
                <a:gd name="T80" fmla="*/ 110886875 w 130"/>
                <a:gd name="T81" fmla="*/ 264617200 h 120"/>
                <a:gd name="T82" fmla="*/ 110886875 w 130"/>
                <a:gd name="T83" fmla="*/ 249496263 h 120"/>
                <a:gd name="T84" fmla="*/ 35282188 w 130"/>
                <a:gd name="T85" fmla="*/ 156249688 h 120"/>
                <a:gd name="T86" fmla="*/ 37803138 w 130"/>
                <a:gd name="T87" fmla="*/ 191531875 h 120"/>
                <a:gd name="T88" fmla="*/ 181451250 w 130"/>
                <a:gd name="T89" fmla="*/ 272176875 h 120"/>
                <a:gd name="T90" fmla="*/ 269657513 w 130"/>
                <a:gd name="T91" fmla="*/ 191531875 h 120"/>
                <a:gd name="T92" fmla="*/ 272176875 w 130"/>
                <a:gd name="T93" fmla="*/ 183972200 h 120"/>
                <a:gd name="T94" fmla="*/ 219254388 w 130"/>
                <a:gd name="T95" fmla="*/ 241935000 h 120"/>
                <a:gd name="T96" fmla="*/ 110886875 w 130"/>
                <a:gd name="T97" fmla="*/ 214214075 h 120"/>
                <a:gd name="T98" fmla="*/ 103327200 w 130"/>
                <a:gd name="T99" fmla="*/ 214214075 h 120"/>
                <a:gd name="T100" fmla="*/ 133569075 w 130"/>
                <a:gd name="T101" fmla="*/ 246975313 h 120"/>
                <a:gd name="T102" fmla="*/ 166330313 w 130"/>
                <a:gd name="T103" fmla="*/ 269657513 h 120"/>
                <a:gd name="T104" fmla="*/ 166330313 w 130"/>
                <a:gd name="T105" fmla="*/ 264617200 h 120"/>
                <a:gd name="T106" fmla="*/ 166330313 w 130"/>
                <a:gd name="T107" fmla="*/ 269657513 h 120"/>
                <a:gd name="T108" fmla="*/ 123488450 w 130"/>
                <a:gd name="T109" fmla="*/ 287297813 h 120"/>
                <a:gd name="T110" fmla="*/ 123488450 w 130"/>
                <a:gd name="T111" fmla="*/ 284778450 h 120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130" h="120">
                  <a:moveTo>
                    <a:pt x="64" y="0"/>
                  </a:moveTo>
                  <a:lnTo>
                    <a:pt x="64" y="0"/>
                  </a:lnTo>
                  <a:lnTo>
                    <a:pt x="70" y="0"/>
                  </a:lnTo>
                  <a:lnTo>
                    <a:pt x="75" y="1"/>
                  </a:lnTo>
                  <a:lnTo>
                    <a:pt x="87" y="5"/>
                  </a:lnTo>
                  <a:lnTo>
                    <a:pt x="93" y="5"/>
                  </a:lnTo>
                  <a:lnTo>
                    <a:pt x="99" y="5"/>
                  </a:lnTo>
                  <a:lnTo>
                    <a:pt x="110" y="9"/>
                  </a:lnTo>
                  <a:lnTo>
                    <a:pt x="118" y="17"/>
                  </a:lnTo>
                  <a:lnTo>
                    <a:pt x="125" y="24"/>
                  </a:lnTo>
                  <a:lnTo>
                    <a:pt x="128" y="33"/>
                  </a:lnTo>
                  <a:lnTo>
                    <a:pt x="130" y="46"/>
                  </a:lnTo>
                  <a:lnTo>
                    <a:pt x="128" y="58"/>
                  </a:lnTo>
                  <a:lnTo>
                    <a:pt x="124" y="69"/>
                  </a:lnTo>
                  <a:lnTo>
                    <a:pt x="119" y="78"/>
                  </a:lnTo>
                  <a:lnTo>
                    <a:pt x="111" y="88"/>
                  </a:lnTo>
                  <a:lnTo>
                    <a:pt x="104" y="98"/>
                  </a:lnTo>
                  <a:lnTo>
                    <a:pt x="93" y="107"/>
                  </a:lnTo>
                  <a:lnTo>
                    <a:pt x="84" y="114"/>
                  </a:lnTo>
                  <a:lnTo>
                    <a:pt x="72" y="119"/>
                  </a:lnTo>
                  <a:lnTo>
                    <a:pt x="61" y="120"/>
                  </a:lnTo>
                  <a:lnTo>
                    <a:pt x="52" y="120"/>
                  </a:lnTo>
                  <a:lnTo>
                    <a:pt x="44" y="119"/>
                  </a:lnTo>
                  <a:lnTo>
                    <a:pt x="37" y="116"/>
                  </a:lnTo>
                  <a:lnTo>
                    <a:pt x="31" y="113"/>
                  </a:lnTo>
                  <a:lnTo>
                    <a:pt x="25" y="108"/>
                  </a:lnTo>
                  <a:lnTo>
                    <a:pt x="20" y="104"/>
                  </a:lnTo>
                  <a:lnTo>
                    <a:pt x="11" y="91"/>
                  </a:lnTo>
                  <a:lnTo>
                    <a:pt x="6" y="84"/>
                  </a:lnTo>
                  <a:lnTo>
                    <a:pt x="3" y="76"/>
                  </a:lnTo>
                  <a:lnTo>
                    <a:pt x="2" y="69"/>
                  </a:lnTo>
                  <a:lnTo>
                    <a:pt x="0" y="59"/>
                  </a:lnTo>
                  <a:lnTo>
                    <a:pt x="2" y="52"/>
                  </a:lnTo>
                  <a:lnTo>
                    <a:pt x="2" y="43"/>
                  </a:lnTo>
                  <a:lnTo>
                    <a:pt x="5" y="35"/>
                  </a:lnTo>
                  <a:lnTo>
                    <a:pt x="8" y="26"/>
                  </a:lnTo>
                  <a:lnTo>
                    <a:pt x="18" y="17"/>
                  </a:lnTo>
                  <a:lnTo>
                    <a:pt x="32" y="8"/>
                  </a:lnTo>
                  <a:lnTo>
                    <a:pt x="38" y="5"/>
                  </a:lnTo>
                  <a:lnTo>
                    <a:pt x="46" y="3"/>
                  </a:lnTo>
                  <a:lnTo>
                    <a:pt x="55" y="0"/>
                  </a:lnTo>
                  <a:lnTo>
                    <a:pt x="64" y="0"/>
                  </a:lnTo>
                  <a:close/>
                  <a:moveTo>
                    <a:pt x="122" y="59"/>
                  </a:moveTo>
                  <a:lnTo>
                    <a:pt x="122" y="59"/>
                  </a:lnTo>
                  <a:lnTo>
                    <a:pt x="124" y="53"/>
                  </a:lnTo>
                  <a:lnTo>
                    <a:pt x="124" y="46"/>
                  </a:lnTo>
                  <a:lnTo>
                    <a:pt x="124" y="38"/>
                  </a:lnTo>
                  <a:lnTo>
                    <a:pt x="121" y="30"/>
                  </a:lnTo>
                  <a:lnTo>
                    <a:pt x="122" y="40"/>
                  </a:lnTo>
                  <a:lnTo>
                    <a:pt x="121" y="49"/>
                  </a:lnTo>
                  <a:lnTo>
                    <a:pt x="119" y="58"/>
                  </a:lnTo>
                  <a:lnTo>
                    <a:pt x="116" y="65"/>
                  </a:lnTo>
                  <a:lnTo>
                    <a:pt x="119" y="64"/>
                  </a:lnTo>
                  <a:lnTo>
                    <a:pt x="121" y="61"/>
                  </a:lnTo>
                  <a:lnTo>
                    <a:pt x="121" y="59"/>
                  </a:lnTo>
                  <a:lnTo>
                    <a:pt x="122" y="59"/>
                  </a:lnTo>
                  <a:close/>
                  <a:moveTo>
                    <a:pt x="43" y="12"/>
                  </a:moveTo>
                  <a:lnTo>
                    <a:pt x="43" y="12"/>
                  </a:lnTo>
                  <a:lnTo>
                    <a:pt x="49" y="11"/>
                  </a:lnTo>
                  <a:lnTo>
                    <a:pt x="53" y="8"/>
                  </a:lnTo>
                  <a:lnTo>
                    <a:pt x="47" y="9"/>
                  </a:lnTo>
                  <a:lnTo>
                    <a:pt x="44" y="11"/>
                  </a:lnTo>
                  <a:lnTo>
                    <a:pt x="43" y="12"/>
                  </a:lnTo>
                  <a:close/>
                  <a:moveTo>
                    <a:pt x="93" y="20"/>
                  </a:moveTo>
                  <a:lnTo>
                    <a:pt x="93" y="20"/>
                  </a:lnTo>
                  <a:lnTo>
                    <a:pt x="85" y="15"/>
                  </a:lnTo>
                  <a:lnTo>
                    <a:pt x="76" y="11"/>
                  </a:lnTo>
                  <a:lnTo>
                    <a:pt x="72" y="11"/>
                  </a:lnTo>
                  <a:lnTo>
                    <a:pt x="67" y="11"/>
                  </a:lnTo>
                  <a:lnTo>
                    <a:pt x="63" y="11"/>
                  </a:lnTo>
                  <a:lnTo>
                    <a:pt x="60" y="14"/>
                  </a:lnTo>
                  <a:lnTo>
                    <a:pt x="70" y="17"/>
                  </a:lnTo>
                  <a:lnTo>
                    <a:pt x="81" y="20"/>
                  </a:lnTo>
                  <a:lnTo>
                    <a:pt x="99" y="26"/>
                  </a:lnTo>
                  <a:lnTo>
                    <a:pt x="95" y="23"/>
                  </a:lnTo>
                  <a:lnTo>
                    <a:pt x="93" y="21"/>
                  </a:lnTo>
                  <a:lnTo>
                    <a:pt x="93" y="20"/>
                  </a:lnTo>
                  <a:close/>
                  <a:moveTo>
                    <a:pt x="99" y="14"/>
                  </a:moveTo>
                  <a:lnTo>
                    <a:pt x="99" y="14"/>
                  </a:lnTo>
                  <a:lnTo>
                    <a:pt x="101" y="15"/>
                  </a:lnTo>
                  <a:lnTo>
                    <a:pt x="96" y="12"/>
                  </a:lnTo>
                  <a:lnTo>
                    <a:pt x="95" y="11"/>
                  </a:lnTo>
                  <a:lnTo>
                    <a:pt x="92" y="11"/>
                  </a:lnTo>
                  <a:lnTo>
                    <a:pt x="99" y="18"/>
                  </a:lnTo>
                  <a:lnTo>
                    <a:pt x="107" y="27"/>
                  </a:lnTo>
                  <a:lnTo>
                    <a:pt x="113" y="37"/>
                  </a:lnTo>
                  <a:lnTo>
                    <a:pt x="118" y="47"/>
                  </a:lnTo>
                  <a:lnTo>
                    <a:pt x="116" y="37"/>
                  </a:lnTo>
                  <a:lnTo>
                    <a:pt x="113" y="26"/>
                  </a:lnTo>
                  <a:lnTo>
                    <a:pt x="107" y="18"/>
                  </a:lnTo>
                  <a:lnTo>
                    <a:pt x="104" y="15"/>
                  </a:lnTo>
                  <a:lnTo>
                    <a:pt x="99" y="14"/>
                  </a:lnTo>
                  <a:close/>
                  <a:moveTo>
                    <a:pt x="101" y="50"/>
                  </a:moveTo>
                  <a:lnTo>
                    <a:pt x="101" y="50"/>
                  </a:lnTo>
                  <a:lnTo>
                    <a:pt x="98" y="43"/>
                  </a:lnTo>
                  <a:lnTo>
                    <a:pt x="92" y="37"/>
                  </a:lnTo>
                  <a:lnTo>
                    <a:pt x="84" y="29"/>
                  </a:lnTo>
                  <a:lnTo>
                    <a:pt x="76" y="24"/>
                  </a:lnTo>
                  <a:lnTo>
                    <a:pt x="64" y="23"/>
                  </a:lnTo>
                  <a:lnTo>
                    <a:pt x="50" y="23"/>
                  </a:lnTo>
                  <a:lnTo>
                    <a:pt x="38" y="23"/>
                  </a:lnTo>
                  <a:lnTo>
                    <a:pt x="29" y="26"/>
                  </a:lnTo>
                  <a:lnTo>
                    <a:pt x="25" y="29"/>
                  </a:lnTo>
                  <a:lnTo>
                    <a:pt x="21" y="35"/>
                  </a:lnTo>
                  <a:lnTo>
                    <a:pt x="18" y="41"/>
                  </a:lnTo>
                  <a:lnTo>
                    <a:pt x="18" y="47"/>
                  </a:lnTo>
                  <a:lnTo>
                    <a:pt x="21" y="41"/>
                  </a:lnTo>
                  <a:lnTo>
                    <a:pt x="26" y="35"/>
                  </a:lnTo>
                  <a:lnTo>
                    <a:pt x="29" y="33"/>
                  </a:lnTo>
                  <a:lnTo>
                    <a:pt x="34" y="32"/>
                  </a:lnTo>
                  <a:lnTo>
                    <a:pt x="37" y="32"/>
                  </a:lnTo>
                  <a:lnTo>
                    <a:pt x="43" y="33"/>
                  </a:lnTo>
                  <a:lnTo>
                    <a:pt x="50" y="29"/>
                  </a:lnTo>
                  <a:lnTo>
                    <a:pt x="58" y="26"/>
                  </a:lnTo>
                  <a:lnTo>
                    <a:pt x="67" y="27"/>
                  </a:lnTo>
                  <a:lnTo>
                    <a:pt x="75" y="30"/>
                  </a:lnTo>
                  <a:lnTo>
                    <a:pt x="82" y="35"/>
                  </a:lnTo>
                  <a:lnTo>
                    <a:pt x="90" y="41"/>
                  </a:lnTo>
                  <a:lnTo>
                    <a:pt x="96" y="49"/>
                  </a:lnTo>
                  <a:lnTo>
                    <a:pt x="99" y="55"/>
                  </a:lnTo>
                  <a:lnTo>
                    <a:pt x="99" y="52"/>
                  </a:lnTo>
                  <a:lnTo>
                    <a:pt x="101" y="50"/>
                  </a:lnTo>
                  <a:close/>
                  <a:moveTo>
                    <a:pt x="79" y="46"/>
                  </a:moveTo>
                  <a:lnTo>
                    <a:pt x="79" y="46"/>
                  </a:lnTo>
                  <a:lnTo>
                    <a:pt x="76" y="43"/>
                  </a:lnTo>
                  <a:lnTo>
                    <a:pt x="73" y="40"/>
                  </a:lnTo>
                  <a:lnTo>
                    <a:pt x="73" y="41"/>
                  </a:lnTo>
                  <a:lnTo>
                    <a:pt x="75" y="43"/>
                  </a:lnTo>
                  <a:lnTo>
                    <a:pt x="79" y="46"/>
                  </a:lnTo>
                  <a:close/>
                  <a:moveTo>
                    <a:pt x="64" y="84"/>
                  </a:moveTo>
                  <a:lnTo>
                    <a:pt x="64" y="84"/>
                  </a:lnTo>
                  <a:lnTo>
                    <a:pt x="70" y="81"/>
                  </a:lnTo>
                  <a:lnTo>
                    <a:pt x="75" y="75"/>
                  </a:lnTo>
                  <a:lnTo>
                    <a:pt x="76" y="69"/>
                  </a:lnTo>
                  <a:lnTo>
                    <a:pt x="75" y="62"/>
                  </a:lnTo>
                  <a:lnTo>
                    <a:pt x="72" y="56"/>
                  </a:lnTo>
                  <a:lnTo>
                    <a:pt x="67" y="50"/>
                  </a:lnTo>
                  <a:lnTo>
                    <a:pt x="63" y="47"/>
                  </a:lnTo>
                  <a:lnTo>
                    <a:pt x="57" y="46"/>
                  </a:lnTo>
                  <a:lnTo>
                    <a:pt x="61" y="47"/>
                  </a:lnTo>
                  <a:lnTo>
                    <a:pt x="64" y="52"/>
                  </a:lnTo>
                  <a:lnTo>
                    <a:pt x="67" y="56"/>
                  </a:lnTo>
                  <a:lnTo>
                    <a:pt x="70" y="62"/>
                  </a:lnTo>
                  <a:lnTo>
                    <a:pt x="70" y="69"/>
                  </a:lnTo>
                  <a:lnTo>
                    <a:pt x="70" y="75"/>
                  </a:lnTo>
                  <a:lnTo>
                    <a:pt x="69" y="79"/>
                  </a:lnTo>
                  <a:lnTo>
                    <a:pt x="64" y="84"/>
                  </a:lnTo>
                  <a:close/>
                  <a:moveTo>
                    <a:pt x="26" y="47"/>
                  </a:moveTo>
                  <a:lnTo>
                    <a:pt x="26" y="47"/>
                  </a:lnTo>
                  <a:lnTo>
                    <a:pt x="28" y="55"/>
                  </a:lnTo>
                  <a:lnTo>
                    <a:pt x="29" y="62"/>
                  </a:lnTo>
                  <a:lnTo>
                    <a:pt x="31" y="70"/>
                  </a:lnTo>
                  <a:lnTo>
                    <a:pt x="35" y="75"/>
                  </a:lnTo>
                  <a:lnTo>
                    <a:pt x="32" y="59"/>
                  </a:lnTo>
                  <a:lnTo>
                    <a:pt x="32" y="53"/>
                  </a:lnTo>
                  <a:lnTo>
                    <a:pt x="32" y="46"/>
                  </a:lnTo>
                  <a:lnTo>
                    <a:pt x="29" y="46"/>
                  </a:lnTo>
                  <a:lnTo>
                    <a:pt x="26" y="47"/>
                  </a:lnTo>
                  <a:close/>
                  <a:moveTo>
                    <a:pt x="50" y="65"/>
                  </a:moveTo>
                  <a:lnTo>
                    <a:pt x="50" y="65"/>
                  </a:lnTo>
                  <a:lnTo>
                    <a:pt x="52" y="61"/>
                  </a:lnTo>
                  <a:lnTo>
                    <a:pt x="52" y="56"/>
                  </a:lnTo>
                  <a:lnTo>
                    <a:pt x="50" y="52"/>
                  </a:lnTo>
                  <a:lnTo>
                    <a:pt x="49" y="49"/>
                  </a:lnTo>
                  <a:lnTo>
                    <a:pt x="46" y="50"/>
                  </a:lnTo>
                  <a:lnTo>
                    <a:pt x="46" y="52"/>
                  </a:lnTo>
                  <a:lnTo>
                    <a:pt x="44" y="58"/>
                  </a:lnTo>
                  <a:lnTo>
                    <a:pt x="47" y="62"/>
                  </a:lnTo>
                  <a:lnTo>
                    <a:pt x="50" y="65"/>
                  </a:lnTo>
                  <a:close/>
                  <a:moveTo>
                    <a:pt x="107" y="69"/>
                  </a:moveTo>
                  <a:lnTo>
                    <a:pt x="107" y="69"/>
                  </a:lnTo>
                  <a:lnTo>
                    <a:pt x="108" y="64"/>
                  </a:lnTo>
                  <a:lnTo>
                    <a:pt x="108" y="59"/>
                  </a:lnTo>
                  <a:lnTo>
                    <a:pt x="107" y="53"/>
                  </a:lnTo>
                  <a:lnTo>
                    <a:pt x="105" y="49"/>
                  </a:lnTo>
                  <a:lnTo>
                    <a:pt x="107" y="59"/>
                  </a:lnTo>
                  <a:lnTo>
                    <a:pt x="107" y="69"/>
                  </a:lnTo>
                  <a:close/>
                  <a:moveTo>
                    <a:pt x="63" y="76"/>
                  </a:moveTo>
                  <a:lnTo>
                    <a:pt x="63" y="76"/>
                  </a:lnTo>
                  <a:lnTo>
                    <a:pt x="64" y="70"/>
                  </a:lnTo>
                  <a:lnTo>
                    <a:pt x="64" y="62"/>
                  </a:lnTo>
                  <a:lnTo>
                    <a:pt x="63" y="56"/>
                  </a:lnTo>
                  <a:lnTo>
                    <a:pt x="57" y="53"/>
                  </a:lnTo>
                  <a:lnTo>
                    <a:pt x="58" y="59"/>
                  </a:lnTo>
                  <a:lnTo>
                    <a:pt x="57" y="67"/>
                  </a:lnTo>
                  <a:lnTo>
                    <a:pt x="58" y="73"/>
                  </a:lnTo>
                  <a:lnTo>
                    <a:pt x="60" y="75"/>
                  </a:lnTo>
                  <a:lnTo>
                    <a:pt x="63" y="76"/>
                  </a:lnTo>
                  <a:close/>
                  <a:moveTo>
                    <a:pt x="89" y="55"/>
                  </a:moveTo>
                  <a:lnTo>
                    <a:pt x="89" y="55"/>
                  </a:lnTo>
                  <a:lnTo>
                    <a:pt x="89" y="61"/>
                  </a:lnTo>
                  <a:lnTo>
                    <a:pt x="89" y="67"/>
                  </a:lnTo>
                  <a:lnTo>
                    <a:pt x="87" y="78"/>
                  </a:lnTo>
                  <a:lnTo>
                    <a:pt x="89" y="76"/>
                  </a:lnTo>
                  <a:lnTo>
                    <a:pt x="90" y="73"/>
                  </a:lnTo>
                  <a:lnTo>
                    <a:pt x="92" y="67"/>
                  </a:lnTo>
                  <a:lnTo>
                    <a:pt x="90" y="61"/>
                  </a:lnTo>
                  <a:lnTo>
                    <a:pt x="89" y="55"/>
                  </a:lnTo>
                  <a:close/>
                  <a:moveTo>
                    <a:pt x="15" y="76"/>
                  </a:moveTo>
                  <a:lnTo>
                    <a:pt x="15" y="76"/>
                  </a:lnTo>
                  <a:lnTo>
                    <a:pt x="20" y="85"/>
                  </a:lnTo>
                  <a:lnTo>
                    <a:pt x="28" y="94"/>
                  </a:lnTo>
                  <a:lnTo>
                    <a:pt x="35" y="101"/>
                  </a:lnTo>
                  <a:lnTo>
                    <a:pt x="44" y="105"/>
                  </a:lnTo>
                  <a:lnTo>
                    <a:pt x="50" y="107"/>
                  </a:lnTo>
                  <a:lnTo>
                    <a:pt x="53" y="107"/>
                  </a:lnTo>
                  <a:lnTo>
                    <a:pt x="55" y="102"/>
                  </a:lnTo>
                  <a:lnTo>
                    <a:pt x="49" y="102"/>
                  </a:lnTo>
                  <a:lnTo>
                    <a:pt x="44" y="99"/>
                  </a:lnTo>
                  <a:lnTo>
                    <a:pt x="41" y="98"/>
                  </a:lnTo>
                  <a:lnTo>
                    <a:pt x="35" y="94"/>
                  </a:lnTo>
                  <a:lnTo>
                    <a:pt x="23" y="81"/>
                  </a:lnTo>
                  <a:lnTo>
                    <a:pt x="18" y="72"/>
                  </a:lnTo>
                  <a:lnTo>
                    <a:pt x="14" y="62"/>
                  </a:lnTo>
                  <a:lnTo>
                    <a:pt x="12" y="62"/>
                  </a:lnTo>
                  <a:lnTo>
                    <a:pt x="11" y="62"/>
                  </a:lnTo>
                  <a:lnTo>
                    <a:pt x="14" y="70"/>
                  </a:lnTo>
                  <a:lnTo>
                    <a:pt x="15" y="76"/>
                  </a:lnTo>
                  <a:close/>
                  <a:moveTo>
                    <a:pt x="70" y="105"/>
                  </a:moveTo>
                  <a:lnTo>
                    <a:pt x="70" y="105"/>
                  </a:lnTo>
                  <a:lnTo>
                    <a:pt x="72" y="105"/>
                  </a:lnTo>
                  <a:lnTo>
                    <a:pt x="72" y="108"/>
                  </a:lnTo>
                  <a:lnTo>
                    <a:pt x="84" y="104"/>
                  </a:lnTo>
                  <a:lnTo>
                    <a:pt x="95" y="96"/>
                  </a:lnTo>
                  <a:lnTo>
                    <a:pt x="99" y="91"/>
                  </a:lnTo>
                  <a:lnTo>
                    <a:pt x="104" y="87"/>
                  </a:lnTo>
                  <a:lnTo>
                    <a:pt x="105" y="82"/>
                  </a:lnTo>
                  <a:lnTo>
                    <a:pt x="107" y="76"/>
                  </a:lnTo>
                  <a:lnTo>
                    <a:pt x="110" y="75"/>
                  </a:lnTo>
                  <a:lnTo>
                    <a:pt x="108" y="75"/>
                  </a:lnTo>
                  <a:lnTo>
                    <a:pt x="108" y="73"/>
                  </a:lnTo>
                  <a:lnTo>
                    <a:pt x="107" y="72"/>
                  </a:lnTo>
                  <a:lnTo>
                    <a:pt x="102" y="76"/>
                  </a:lnTo>
                  <a:lnTo>
                    <a:pt x="98" y="81"/>
                  </a:lnTo>
                  <a:lnTo>
                    <a:pt x="90" y="91"/>
                  </a:lnTo>
                  <a:lnTo>
                    <a:pt x="87" y="96"/>
                  </a:lnTo>
                  <a:lnTo>
                    <a:pt x="82" y="99"/>
                  </a:lnTo>
                  <a:lnTo>
                    <a:pt x="76" y="102"/>
                  </a:lnTo>
                  <a:lnTo>
                    <a:pt x="70" y="105"/>
                  </a:lnTo>
                  <a:close/>
                  <a:moveTo>
                    <a:pt x="44" y="85"/>
                  </a:moveTo>
                  <a:lnTo>
                    <a:pt x="44" y="85"/>
                  </a:lnTo>
                  <a:lnTo>
                    <a:pt x="41" y="84"/>
                  </a:lnTo>
                  <a:lnTo>
                    <a:pt x="40" y="82"/>
                  </a:lnTo>
                  <a:lnTo>
                    <a:pt x="37" y="84"/>
                  </a:lnTo>
                  <a:lnTo>
                    <a:pt x="40" y="84"/>
                  </a:lnTo>
                  <a:lnTo>
                    <a:pt x="41" y="85"/>
                  </a:lnTo>
                  <a:lnTo>
                    <a:pt x="43" y="87"/>
                  </a:lnTo>
                  <a:lnTo>
                    <a:pt x="44" y="85"/>
                  </a:lnTo>
                  <a:close/>
                  <a:moveTo>
                    <a:pt x="70" y="98"/>
                  </a:moveTo>
                  <a:lnTo>
                    <a:pt x="70" y="98"/>
                  </a:lnTo>
                  <a:lnTo>
                    <a:pt x="53" y="98"/>
                  </a:lnTo>
                  <a:lnTo>
                    <a:pt x="61" y="99"/>
                  </a:lnTo>
                  <a:lnTo>
                    <a:pt x="66" y="99"/>
                  </a:lnTo>
                  <a:lnTo>
                    <a:pt x="70" y="98"/>
                  </a:lnTo>
                  <a:close/>
                  <a:moveTo>
                    <a:pt x="66" y="107"/>
                  </a:moveTo>
                  <a:lnTo>
                    <a:pt x="66" y="107"/>
                  </a:lnTo>
                  <a:lnTo>
                    <a:pt x="67" y="105"/>
                  </a:lnTo>
                  <a:lnTo>
                    <a:pt x="69" y="105"/>
                  </a:lnTo>
                  <a:lnTo>
                    <a:pt x="67" y="104"/>
                  </a:lnTo>
                  <a:lnTo>
                    <a:pt x="66" y="105"/>
                  </a:lnTo>
                  <a:lnTo>
                    <a:pt x="64" y="105"/>
                  </a:lnTo>
                  <a:lnTo>
                    <a:pt x="63" y="105"/>
                  </a:lnTo>
                  <a:lnTo>
                    <a:pt x="61" y="105"/>
                  </a:lnTo>
                  <a:lnTo>
                    <a:pt x="64" y="107"/>
                  </a:lnTo>
                  <a:lnTo>
                    <a:pt x="66" y="107"/>
                  </a:lnTo>
                  <a:close/>
                  <a:moveTo>
                    <a:pt x="49" y="114"/>
                  </a:moveTo>
                  <a:lnTo>
                    <a:pt x="49" y="114"/>
                  </a:lnTo>
                  <a:lnTo>
                    <a:pt x="53" y="114"/>
                  </a:lnTo>
                  <a:lnTo>
                    <a:pt x="55" y="113"/>
                  </a:lnTo>
                  <a:lnTo>
                    <a:pt x="50" y="113"/>
                  </a:lnTo>
                  <a:lnTo>
                    <a:pt x="49" y="113"/>
                  </a:lnTo>
                  <a:lnTo>
                    <a:pt x="49" y="1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735" strike="noStrike" noProof="1">
                <a:solidFill>
                  <a:prstClr val="black"/>
                </a:solidFill>
                <a:latin typeface="Nexa Light" pitchFamily="50" charset="0"/>
                <a:ea typeface="华康少女文字W5(P)" pitchFamily="82" charset="-122"/>
              </a:endParaRPr>
            </a:p>
          </p:txBody>
        </p:sp>
        <p:sp>
          <p:nvSpPr>
            <p:cNvPr id="18445" name="Freeform 7087"/>
            <p:cNvSpPr>
              <a:spLocks noEditPoints="1"/>
            </p:cNvSpPr>
            <p:nvPr/>
          </p:nvSpPr>
          <p:spPr bwMode="auto">
            <a:xfrm>
              <a:off x="6821488" y="4884738"/>
              <a:ext cx="136525" cy="134938"/>
            </a:xfrm>
            <a:custGeom>
              <a:gdLst>
                <a:gd name="T0" fmla="*/ 128528763 w 86"/>
                <a:gd name="T1" fmla="*/ 10080662 h 85"/>
                <a:gd name="T2" fmla="*/ 118448138 w 86"/>
                <a:gd name="T3" fmla="*/ 15120994 h 85"/>
                <a:gd name="T4" fmla="*/ 176410938 w 86"/>
                <a:gd name="T5" fmla="*/ 42843609 h 85"/>
                <a:gd name="T6" fmla="*/ 216733438 w 86"/>
                <a:gd name="T7" fmla="*/ 123488908 h 85"/>
                <a:gd name="T8" fmla="*/ 204133450 w 86"/>
                <a:gd name="T9" fmla="*/ 181451922 h 85"/>
                <a:gd name="T10" fmla="*/ 181451250 w 86"/>
                <a:gd name="T11" fmla="*/ 204134206 h 85"/>
                <a:gd name="T12" fmla="*/ 146169063 w 86"/>
                <a:gd name="T13" fmla="*/ 214214869 h 85"/>
                <a:gd name="T14" fmla="*/ 136088438 w 86"/>
                <a:gd name="T15" fmla="*/ 211693909 h 85"/>
                <a:gd name="T16" fmla="*/ 45362813 w 86"/>
                <a:gd name="T17" fmla="*/ 204134206 h 85"/>
                <a:gd name="T18" fmla="*/ 27722513 w 86"/>
                <a:gd name="T19" fmla="*/ 189013213 h 85"/>
                <a:gd name="T20" fmla="*/ 12601575 w 86"/>
                <a:gd name="T21" fmla="*/ 163811557 h 85"/>
                <a:gd name="T22" fmla="*/ 5040313 w 86"/>
                <a:gd name="T23" fmla="*/ 103327583 h 85"/>
                <a:gd name="T24" fmla="*/ 30241875 w 86"/>
                <a:gd name="T25" fmla="*/ 60483974 h 85"/>
                <a:gd name="T26" fmla="*/ 65524063 w 86"/>
                <a:gd name="T27" fmla="*/ 27722615 h 85"/>
                <a:gd name="T28" fmla="*/ 100806250 w 86"/>
                <a:gd name="T29" fmla="*/ 0 h 85"/>
                <a:gd name="T30" fmla="*/ 118448138 w 86"/>
                <a:gd name="T31" fmla="*/ 0 h 85"/>
                <a:gd name="T32" fmla="*/ 57964388 w 86"/>
                <a:gd name="T33" fmla="*/ 50403312 h 85"/>
                <a:gd name="T34" fmla="*/ 80645000 w 86"/>
                <a:gd name="T35" fmla="*/ 35282318 h 85"/>
                <a:gd name="T36" fmla="*/ 57964388 w 86"/>
                <a:gd name="T37" fmla="*/ 50403312 h 85"/>
                <a:gd name="T38" fmla="*/ 108367513 w 86"/>
                <a:gd name="T39" fmla="*/ 42843609 h 85"/>
                <a:gd name="T40" fmla="*/ 143649700 w 86"/>
                <a:gd name="T41" fmla="*/ 50403312 h 85"/>
                <a:gd name="T42" fmla="*/ 131048125 w 86"/>
                <a:gd name="T43" fmla="*/ 37803278 h 85"/>
                <a:gd name="T44" fmla="*/ 108367513 w 86"/>
                <a:gd name="T45" fmla="*/ 42843609 h 85"/>
                <a:gd name="T46" fmla="*/ 65524063 w 86"/>
                <a:gd name="T47" fmla="*/ 131048611 h 85"/>
                <a:gd name="T48" fmla="*/ 88206263 w 86"/>
                <a:gd name="T49" fmla="*/ 73085596 h 85"/>
                <a:gd name="T50" fmla="*/ 88206263 w 86"/>
                <a:gd name="T51" fmla="*/ 52924271 h 85"/>
                <a:gd name="T52" fmla="*/ 57964388 w 86"/>
                <a:gd name="T53" fmla="*/ 83166258 h 85"/>
                <a:gd name="T54" fmla="*/ 63004700 w 86"/>
                <a:gd name="T55" fmla="*/ 131048611 h 85"/>
                <a:gd name="T56" fmla="*/ 181451250 w 86"/>
                <a:gd name="T57" fmla="*/ 95766292 h 85"/>
                <a:gd name="T58" fmla="*/ 189012513 w 86"/>
                <a:gd name="T59" fmla="*/ 123488908 h 85"/>
                <a:gd name="T60" fmla="*/ 191531875 w 86"/>
                <a:gd name="T61" fmla="*/ 108367914 h 85"/>
                <a:gd name="T62" fmla="*/ 161290000 w 86"/>
                <a:gd name="T63" fmla="*/ 65524305 h 85"/>
                <a:gd name="T64" fmla="*/ 181451250 w 86"/>
                <a:gd name="T65" fmla="*/ 95766292 h 85"/>
                <a:gd name="T66" fmla="*/ 153730325 w 86"/>
                <a:gd name="T67" fmla="*/ 131048611 h 85"/>
                <a:gd name="T68" fmla="*/ 143649700 w 86"/>
                <a:gd name="T69" fmla="*/ 95766292 h 85"/>
                <a:gd name="T70" fmla="*/ 138609388 w 86"/>
                <a:gd name="T71" fmla="*/ 103327583 h 85"/>
                <a:gd name="T72" fmla="*/ 146169063 w 86"/>
                <a:gd name="T73" fmla="*/ 126008279 h 85"/>
                <a:gd name="T74" fmla="*/ 151209375 w 86"/>
                <a:gd name="T75" fmla="*/ 183972882 h 85"/>
                <a:gd name="T76" fmla="*/ 123488450 w 86"/>
                <a:gd name="T77" fmla="*/ 168851888 h 85"/>
                <a:gd name="T78" fmla="*/ 95765938 w 86"/>
                <a:gd name="T79" fmla="*/ 138609901 h 85"/>
                <a:gd name="T80" fmla="*/ 88206263 w 86"/>
                <a:gd name="T81" fmla="*/ 95766292 h 85"/>
                <a:gd name="T82" fmla="*/ 80645000 w 86"/>
                <a:gd name="T83" fmla="*/ 131048611 h 85"/>
                <a:gd name="T84" fmla="*/ 103327200 w 86"/>
                <a:gd name="T85" fmla="*/ 181451922 h 85"/>
                <a:gd name="T86" fmla="*/ 151209375 w 86"/>
                <a:gd name="T87" fmla="*/ 183972882 h 85"/>
                <a:gd name="T88" fmla="*/ 70564375 w 86"/>
                <a:gd name="T89" fmla="*/ 191532585 h 85"/>
                <a:gd name="T90" fmla="*/ 20161250 w 86"/>
                <a:gd name="T91" fmla="*/ 110887286 h 85"/>
                <a:gd name="T92" fmla="*/ 15120938 w 86"/>
                <a:gd name="T93" fmla="*/ 138609901 h 85"/>
                <a:gd name="T94" fmla="*/ 35282188 w 86"/>
                <a:gd name="T95" fmla="*/ 176411591 h 85"/>
                <a:gd name="T96" fmla="*/ 70564375 w 86"/>
                <a:gd name="T97" fmla="*/ 191532585 h 85"/>
                <a:gd name="T98" fmla="*/ 138609388 w 86"/>
                <a:gd name="T99" fmla="*/ 161290598 h 85"/>
                <a:gd name="T100" fmla="*/ 151209375 w 86"/>
                <a:gd name="T101" fmla="*/ 146169604 h 85"/>
                <a:gd name="T102" fmla="*/ 131048125 w 86"/>
                <a:gd name="T103" fmla="*/ 153730895 h 85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86" h="85">
                  <a:moveTo>
                    <a:pt x="51" y="3"/>
                  </a:moveTo>
                  <a:lnTo>
                    <a:pt x="51" y="3"/>
                  </a:lnTo>
                  <a:lnTo>
                    <a:pt x="51" y="4"/>
                  </a:lnTo>
                  <a:lnTo>
                    <a:pt x="49" y="4"/>
                  </a:lnTo>
                  <a:lnTo>
                    <a:pt x="47" y="6"/>
                  </a:lnTo>
                  <a:lnTo>
                    <a:pt x="54" y="7"/>
                  </a:lnTo>
                  <a:lnTo>
                    <a:pt x="60" y="9"/>
                  </a:lnTo>
                  <a:lnTo>
                    <a:pt x="70" y="17"/>
                  </a:lnTo>
                  <a:lnTo>
                    <a:pt x="78" y="26"/>
                  </a:lnTo>
                  <a:lnTo>
                    <a:pt x="84" y="36"/>
                  </a:lnTo>
                  <a:lnTo>
                    <a:pt x="86" y="49"/>
                  </a:lnTo>
                  <a:lnTo>
                    <a:pt x="86" y="61"/>
                  </a:lnTo>
                  <a:lnTo>
                    <a:pt x="84" y="65"/>
                  </a:lnTo>
                  <a:lnTo>
                    <a:pt x="81" y="72"/>
                  </a:lnTo>
                  <a:lnTo>
                    <a:pt x="76" y="76"/>
                  </a:lnTo>
                  <a:lnTo>
                    <a:pt x="72" y="81"/>
                  </a:lnTo>
                  <a:lnTo>
                    <a:pt x="66" y="82"/>
                  </a:lnTo>
                  <a:lnTo>
                    <a:pt x="58" y="85"/>
                  </a:lnTo>
                  <a:lnTo>
                    <a:pt x="55" y="85"/>
                  </a:lnTo>
                  <a:lnTo>
                    <a:pt x="54" y="84"/>
                  </a:lnTo>
                  <a:lnTo>
                    <a:pt x="43" y="84"/>
                  </a:lnTo>
                  <a:lnTo>
                    <a:pt x="31" y="84"/>
                  </a:lnTo>
                  <a:lnTo>
                    <a:pt x="18" y="81"/>
                  </a:lnTo>
                  <a:lnTo>
                    <a:pt x="14" y="78"/>
                  </a:lnTo>
                  <a:lnTo>
                    <a:pt x="11" y="75"/>
                  </a:lnTo>
                  <a:lnTo>
                    <a:pt x="9" y="72"/>
                  </a:lnTo>
                  <a:lnTo>
                    <a:pt x="5" y="65"/>
                  </a:lnTo>
                  <a:lnTo>
                    <a:pt x="2" y="58"/>
                  </a:lnTo>
                  <a:lnTo>
                    <a:pt x="0" y="50"/>
                  </a:lnTo>
                  <a:lnTo>
                    <a:pt x="2" y="41"/>
                  </a:lnTo>
                  <a:lnTo>
                    <a:pt x="6" y="33"/>
                  </a:lnTo>
                  <a:lnTo>
                    <a:pt x="12" y="24"/>
                  </a:lnTo>
                  <a:lnTo>
                    <a:pt x="18" y="17"/>
                  </a:lnTo>
                  <a:lnTo>
                    <a:pt x="26" y="11"/>
                  </a:lnTo>
                  <a:lnTo>
                    <a:pt x="32" y="3"/>
                  </a:lnTo>
                  <a:lnTo>
                    <a:pt x="40" y="0"/>
                  </a:lnTo>
                  <a:lnTo>
                    <a:pt x="44" y="0"/>
                  </a:lnTo>
                  <a:lnTo>
                    <a:pt x="47" y="0"/>
                  </a:lnTo>
                  <a:lnTo>
                    <a:pt x="51" y="3"/>
                  </a:lnTo>
                  <a:close/>
                  <a:moveTo>
                    <a:pt x="23" y="20"/>
                  </a:moveTo>
                  <a:lnTo>
                    <a:pt x="23" y="20"/>
                  </a:lnTo>
                  <a:lnTo>
                    <a:pt x="28" y="18"/>
                  </a:lnTo>
                  <a:lnTo>
                    <a:pt x="32" y="14"/>
                  </a:lnTo>
                  <a:lnTo>
                    <a:pt x="26" y="17"/>
                  </a:lnTo>
                  <a:lnTo>
                    <a:pt x="23" y="20"/>
                  </a:lnTo>
                  <a:close/>
                  <a:moveTo>
                    <a:pt x="43" y="17"/>
                  </a:moveTo>
                  <a:lnTo>
                    <a:pt x="43" y="17"/>
                  </a:lnTo>
                  <a:lnTo>
                    <a:pt x="47" y="17"/>
                  </a:lnTo>
                  <a:lnTo>
                    <a:pt x="52" y="20"/>
                  </a:lnTo>
                  <a:lnTo>
                    <a:pt x="57" y="20"/>
                  </a:lnTo>
                  <a:lnTo>
                    <a:pt x="61" y="20"/>
                  </a:lnTo>
                  <a:lnTo>
                    <a:pt x="52" y="15"/>
                  </a:lnTo>
                  <a:lnTo>
                    <a:pt x="47" y="15"/>
                  </a:lnTo>
                  <a:lnTo>
                    <a:pt x="43" y="17"/>
                  </a:lnTo>
                  <a:close/>
                  <a:moveTo>
                    <a:pt x="28" y="58"/>
                  </a:moveTo>
                  <a:lnTo>
                    <a:pt x="28" y="58"/>
                  </a:lnTo>
                  <a:lnTo>
                    <a:pt x="26" y="52"/>
                  </a:lnTo>
                  <a:lnTo>
                    <a:pt x="26" y="47"/>
                  </a:lnTo>
                  <a:lnTo>
                    <a:pt x="29" y="36"/>
                  </a:lnTo>
                  <a:lnTo>
                    <a:pt x="35" y="29"/>
                  </a:lnTo>
                  <a:lnTo>
                    <a:pt x="43" y="23"/>
                  </a:lnTo>
                  <a:lnTo>
                    <a:pt x="35" y="21"/>
                  </a:lnTo>
                  <a:lnTo>
                    <a:pt x="31" y="24"/>
                  </a:lnTo>
                  <a:lnTo>
                    <a:pt x="26" y="27"/>
                  </a:lnTo>
                  <a:lnTo>
                    <a:pt x="23" y="33"/>
                  </a:lnTo>
                  <a:lnTo>
                    <a:pt x="23" y="39"/>
                  </a:lnTo>
                  <a:lnTo>
                    <a:pt x="23" y="46"/>
                  </a:lnTo>
                  <a:lnTo>
                    <a:pt x="25" y="52"/>
                  </a:lnTo>
                  <a:lnTo>
                    <a:pt x="28" y="58"/>
                  </a:lnTo>
                  <a:close/>
                  <a:moveTo>
                    <a:pt x="72" y="38"/>
                  </a:moveTo>
                  <a:lnTo>
                    <a:pt x="72" y="38"/>
                  </a:lnTo>
                  <a:lnTo>
                    <a:pt x="73" y="44"/>
                  </a:lnTo>
                  <a:lnTo>
                    <a:pt x="75" y="49"/>
                  </a:lnTo>
                  <a:lnTo>
                    <a:pt x="76" y="50"/>
                  </a:lnTo>
                  <a:lnTo>
                    <a:pt x="76" y="43"/>
                  </a:lnTo>
                  <a:lnTo>
                    <a:pt x="73" y="35"/>
                  </a:lnTo>
                  <a:lnTo>
                    <a:pt x="70" y="30"/>
                  </a:lnTo>
                  <a:lnTo>
                    <a:pt x="64" y="26"/>
                  </a:lnTo>
                  <a:lnTo>
                    <a:pt x="67" y="32"/>
                  </a:lnTo>
                  <a:lnTo>
                    <a:pt x="72" y="38"/>
                  </a:lnTo>
                  <a:close/>
                  <a:moveTo>
                    <a:pt x="61" y="52"/>
                  </a:moveTo>
                  <a:lnTo>
                    <a:pt x="61" y="52"/>
                  </a:lnTo>
                  <a:lnTo>
                    <a:pt x="61" y="47"/>
                  </a:lnTo>
                  <a:lnTo>
                    <a:pt x="60" y="43"/>
                  </a:lnTo>
                  <a:lnTo>
                    <a:pt x="57" y="38"/>
                  </a:lnTo>
                  <a:lnTo>
                    <a:pt x="54" y="36"/>
                  </a:lnTo>
                  <a:lnTo>
                    <a:pt x="55" y="41"/>
                  </a:lnTo>
                  <a:lnTo>
                    <a:pt x="55" y="46"/>
                  </a:lnTo>
                  <a:lnTo>
                    <a:pt x="57" y="50"/>
                  </a:lnTo>
                  <a:lnTo>
                    <a:pt x="58" y="50"/>
                  </a:lnTo>
                  <a:lnTo>
                    <a:pt x="61" y="52"/>
                  </a:lnTo>
                  <a:close/>
                  <a:moveTo>
                    <a:pt x="60" y="73"/>
                  </a:moveTo>
                  <a:lnTo>
                    <a:pt x="60" y="73"/>
                  </a:lnTo>
                  <a:lnTo>
                    <a:pt x="54" y="70"/>
                  </a:lnTo>
                  <a:lnTo>
                    <a:pt x="49" y="67"/>
                  </a:lnTo>
                  <a:lnTo>
                    <a:pt x="44" y="64"/>
                  </a:lnTo>
                  <a:lnTo>
                    <a:pt x="41" y="59"/>
                  </a:lnTo>
                  <a:lnTo>
                    <a:pt x="38" y="55"/>
                  </a:lnTo>
                  <a:lnTo>
                    <a:pt x="37" y="50"/>
                  </a:lnTo>
                  <a:lnTo>
                    <a:pt x="35" y="44"/>
                  </a:lnTo>
                  <a:lnTo>
                    <a:pt x="35" y="38"/>
                  </a:lnTo>
                  <a:lnTo>
                    <a:pt x="32" y="44"/>
                  </a:lnTo>
                  <a:lnTo>
                    <a:pt x="32" y="52"/>
                  </a:lnTo>
                  <a:lnTo>
                    <a:pt x="34" y="59"/>
                  </a:lnTo>
                  <a:lnTo>
                    <a:pt x="37" y="65"/>
                  </a:lnTo>
                  <a:lnTo>
                    <a:pt x="41" y="72"/>
                  </a:lnTo>
                  <a:lnTo>
                    <a:pt x="46" y="75"/>
                  </a:lnTo>
                  <a:lnTo>
                    <a:pt x="52" y="76"/>
                  </a:lnTo>
                  <a:lnTo>
                    <a:pt x="60" y="73"/>
                  </a:lnTo>
                  <a:close/>
                  <a:moveTo>
                    <a:pt x="28" y="76"/>
                  </a:moveTo>
                  <a:lnTo>
                    <a:pt x="28" y="76"/>
                  </a:lnTo>
                  <a:lnTo>
                    <a:pt x="20" y="70"/>
                  </a:lnTo>
                  <a:lnTo>
                    <a:pt x="15" y="62"/>
                  </a:lnTo>
                  <a:lnTo>
                    <a:pt x="8" y="44"/>
                  </a:lnTo>
                  <a:lnTo>
                    <a:pt x="6" y="49"/>
                  </a:lnTo>
                  <a:lnTo>
                    <a:pt x="6" y="55"/>
                  </a:lnTo>
                  <a:lnTo>
                    <a:pt x="8" y="59"/>
                  </a:lnTo>
                  <a:lnTo>
                    <a:pt x="11" y="65"/>
                  </a:lnTo>
                  <a:lnTo>
                    <a:pt x="14" y="70"/>
                  </a:lnTo>
                  <a:lnTo>
                    <a:pt x="17" y="73"/>
                  </a:lnTo>
                  <a:lnTo>
                    <a:pt x="22" y="75"/>
                  </a:lnTo>
                  <a:lnTo>
                    <a:pt x="28" y="76"/>
                  </a:lnTo>
                  <a:close/>
                  <a:moveTo>
                    <a:pt x="55" y="64"/>
                  </a:moveTo>
                  <a:lnTo>
                    <a:pt x="55" y="64"/>
                  </a:lnTo>
                  <a:lnTo>
                    <a:pt x="58" y="62"/>
                  </a:lnTo>
                  <a:lnTo>
                    <a:pt x="60" y="58"/>
                  </a:lnTo>
                  <a:lnTo>
                    <a:pt x="57" y="56"/>
                  </a:lnTo>
                  <a:lnTo>
                    <a:pt x="54" y="58"/>
                  </a:lnTo>
                  <a:lnTo>
                    <a:pt x="52" y="61"/>
                  </a:lnTo>
                  <a:lnTo>
                    <a:pt x="55" y="6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735" strike="noStrike" noProof="1">
                <a:solidFill>
                  <a:prstClr val="black"/>
                </a:solidFill>
                <a:latin typeface="Nexa Light" pitchFamily="50" charset="0"/>
                <a:ea typeface="华康少女文字W5(P)" pitchFamily="82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719138" y="3111500"/>
            <a:ext cx="527050" cy="536575"/>
            <a:chOff x="5465763" y="3317875"/>
            <a:chExt cx="1511300" cy="1701801"/>
          </a:xfrm>
        </p:grpSpPr>
        <p:sp>
          <p:nvSpPr>
            <p:cNvPr id="3" name="Freeform 7085"/>
            <p:cNvSpPr>
              <a:spLocks noEditPoints="1"/>
            </p:cNvSpPr>
            <p:nvPr/>
          </p:nvSpPr>
          <p:spPr bwMode="auto">
            <a:xfrm>
              <a:off x="5465763" y="3317875"/>
              <a:ext cx="1511300" cy="1400175"/>
            </a:xfrm>
            <a:custGeom>
              <a:gdLst>
                <a:gd name="T0" fmla="*/ 1292840950 w 952"/>
                <a:gd name="T1" fmla="*/ 204133450 h 882"/>
                <a:gd name="T2" fmla="*/ 1302921575 w 952"/>
                <a:gd name="T3" fmla="*/ 254536575 h 882"/>
                <a:gd name="T4" fmla="*/ 1711186888 w 952"/>
                <a:gd name="T5" fmla="*/ 65524063 h 882"/>
                <a:gd name="T6" fmla="*/ 1922880013 w 952"/>
                <a:gd name="T7" fmla="*/ 703124388 h 882"/>
                <a:gd name="T8" fmla="*/ 2144653763 w 952"/>
                <a:gd name="T9" fmla="*/ 355342825 h 882"/>
                <a:gd name="T10" fmla="*/ 1925399375 w 952"/>
                <a:gd name="T11" fmla="*/ 882054688 h 882"/>
                <a:gd name="T12" fmla="*/ 2147483646 w 952"/>
                <a:gd name="T13" fmla="*/ 776208125 h 882"/>
                <a:gd name="T14" fmla="*/ 2056447500 w 952"/>
                <a:gd name="T15" fmla="*/ 1156752513 h 882"/>
                <a:gd name="T16" fmla="*/ 2147483646 w 952"/>
                <a:gd name="T17" fmla="*/ 1353324700 h 882"/>
                <a:gd name="T18" fmla="*/ 2013605638 w 952"/>
                <a:gd name="T19" fmla="*/ 1617940313 h 882"/>
                <a:gd name="T20" fmla="*/ 1827114075 w 952"/>
                <a:gd name="T21" fmla="*/ 1791831888 h 882"/>
                <a:gd name="T22" fmla="*/ 1640622513 w 952"/>
                <a:gd name="T23" fmla="*/ 2003525013 h 882"/>
                <a:gd name="T24" fmla="*/ 1323082825 w 952"/>
                <a:gd name="T25" fmla="*/ 1761590013 h 882"/>
                <a:gd name="T26" fmla="*/ 1025704388 w 952"/>
                <a:gd name="T27" fmla="*/ 2056447500 h 882"/>
                <a:gd name="T28" fmla="*/ 768648450 w 952"/>
                <a:gd name="T29" fmla="*/ 1786791575 h 882"/>
                <a:gd name="T30" fmla="*/ 554434375 w 952"/>
                <a:gd name="T31" fmla="*/ 1806952825 h 882"/>
                <a:gd name="T32" fmla="*/ 254536575 w 952"/>
                <a:gd name="T33" fmla="*/ 1698585313 h 882"/>
                <a:gd name="T34" fmla="*/ 395665325 w 952"/>
                <a:gd name="T35" fmla="*/ 1214715313 h 882"/>
                <a:gd name="T36" fmla="*/ 70564375 w 952"/>
                <a:gd name="T37" fmla="*/ 1098788125 h 882"/>
                <a:gd name="T38" fmla="*/ 430947513 w 952"/>
                <a:gd name="T39" fmla="*/ 723285638 h 882"/>
                <a:gd name="T40" fmla="*/ 204133450 w 952"/>
                <a:gd name="T41" fmla="*/ 622479388 h 882"/>
                <a:gd name="T42" fmla="*/ 803930638 w 952"/>
                <a:gd name="T43" fmla="*/ 549394063 h 882"/>
                <a:gd name="T44" fmla="*/ 826611250 w 952"/>
                <a:gd name="T45" fmla="*/ 370463763 h 882"/>
                <a:gd name="T46" fmla="*/ 992941563 w 952"/>
                <a:gd name="T47" fmla="*/ 128528763 h 882"/>
                <a:gd name="T48" fmla="*/ 1640622513 w 952"/>
                <a:gd name="T49" fmla="*/ 435987825 h 882"/>
                <a:gd name="T50" fmla="*/ 1330642500 w 952"/>
                <a:gd name="T51" fmla="*/ 443547500 h 882"/>
                <a:gd name="T52" fmla="*/ 1280239375 w 952"/>
                <a:gd name="T53" fmla="*/ 612398763 h 882"/>
                <a:gd name="T54" fmla="*/ 791329063 w 952"/>
                <a:gd name="T55" fmla="*/ 612398763 h 882"/>
                <a:gd name="T56" fmla="*/ 1096268763 w 952"/>
                <a:gd name="T57" fmla="*/ 622479388 h 882"/>
                <a:gd name="T58" fmla="*/ 1491932500 w 952"/>
                <a:gd name="T59" fmla="*/ 670361563 h 882"/>
                <a:gd name="T60" fmla="*/ 1398687513 w 952"/>
                <a:gd name="T61" fmla="*/ 846772500 h 882"/>
                <a:gd name="T62" fmla="*/ 1529735638 w 952"/>
                <a:gd name="T63" fmla="*/ 680442188 h 882"/>
                <a:gd name="T64" fmla="*/ 1469251888 w 952"/>
                <a:gd name="T65" fmla="*/ 743446888 h 882"/>
                <a:gd name="T66" fmla="*/ 453628125 w 952"/>
                <a:gd name="T67" fmla="*/ 796369375 h 882"/>
                <a:gd name="T68" fmla="*/ 662801888 w 952"/>
                <a:gd name="T69" fmla="*/ 942538438 h 882"/>
                <a:gd name="T70" fmla="*/ 1615420950 w 952"/>
                <a:gd name="T71" fmla="*/ 1066026888 h 882"/>
                <a:gd name="T72" fmla="*/ 1083667188 w 952"/>
                <a:gd name="T73" fmla="*/ 854333763 h 882"/>
                <a:gd name="T74" fmla="*/ 1060986575 w 952"/>
                <a:gd name="T75" fmla="*/ 957659375 h 882"/>
                <a:gd name="T76" fmla="*/ 962699688 w 952"/>
                <a:gd name="T77" fmla="*/ 972780313 h 882"/>
                <a:gd name="T78" fmla="*/ 511592513 w 952"/>
                <a:gd name="T79" fmla="*/ 937498125 h 882"/>
                <a:gd name="T80" fmla="*/ 1391126250 w 952"/>
                <a:gd name="T81" fmla="*/ 980341575 h 882"/>
                <a:gd name="T82" fmla="*/ 1456650313 w 952"/>
                <a:gd name="T83" fmla="*/ 1050905950 h 882"/>
                <a:gd name="T84" fmla="*/ 1968242825 w 952"/>
                <a:gd name="T85" fmla="*/ 1076107513 h 882"/>
                <a:gd name="T86" fmla="*/ 1761590013 w 952"/>
                <a:gd name="T87" fmla="*/ 1081147825 h 882"/>
                <a:gd name="T88" fmla="*/ 1204634688 w 952"/>
                <a:gd name="T89" fmla="*/ 1131550950 h 882"/>
                <a:gd name="T90" fmla="*/ 1995963750 w 952"/>
                <a:gd name="T91" fmla="*/ 1139110625 h 882"/>
                <a:gd name="T92" fmla="*/ 834172513 w 952"/>
                <a:gd name="T93" fmla="*/ 1184473438 h 882"/>
                <a:gd name="T94" fmla="*/ 1418848763 w 952"/>
                <a:gd name="T95" fmla="*/ 1333163450 h 882"/>
                <a:gd name="T96" fmla="*/ 1454130950 w 952"/>
                <a:gd name="T97" fmla="*/ 1242437825 h 882"/>
                <a:gd name="T98" fmla="*/ 824091888 w 952"/>
                <a:gd name="T99" fmla="*/ 1260078125 h 882"/>
                <a:gd name="T100" fmla="*/ 574595625 w 952"/>
                <a:gd name="T101" fmla="*/ 1398687513 h 882"/>
                <a:gd name="T102" fmla="*/ 1706146575 w 952"/>
                <a:gd name="T103" fmla="*/ 1333163450 h 882"/>
                <a:gd name="T104" fmla="*/ 1728827188 w 952"/>
                <a:gd name="T105" fmla="*/ 1350803750 h 882"/>
                <a:gd name="T106" fmla="*/ 892135313 w 952"/>
                <a:gd name="T107" fmla="*/ 1431448750 h 882"/>
                <a:gd name="T108" fmla="*/ 1260078125 w 952"/>
                <a:gd name="T109" fmla="*/ 1572577500 h 882"/>
                <a:gd name="T110" fmla="*/ 1350803750 w 952"/>
                <a:gd name="T111" fmla="*/ 1537295313 h 882"/>
                <a:gd name="T112" fmla="*/ 1852315638 w 952"/>
                <a:gd name="T113" fmla="*/ 1544856575 h 882"/>
                <a:gd name="T114" fmla="*/ 819051575 w 952"/>
                <a:gd name="T115" fmla="*/ 1559977513 h 882"/>
                <a:gd name="T116" fmla="*/ 1930439688 w 952"/>
                <a:gd name="T117" fmla="*/ 1617940313 h 882"/>
                <a:gd name="T118" fmla="*/ 1726307825 w 952"/>
                <a:gd name="T119" fmla="*/ 1638101563 h 882"/>
                <a:gd name="T120" fmla="*/ 1557456563 w 952"/>
                <a:gd name="T121" fmla="*/ 1696065950 h 882"/>
                <a:gd name="T122" fmla="*/ 1088707500 w 952"/>
                <a:gd name="T123" fmla="*/ 1761590013 h 882"/>
                <a:gd name="T124" fmla="*/ 1204634688 w 952"/>
                <a:gd name="T125" fmla="*/ 2021165313 h 882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952" h="882">
                  <a:moveTo>
                    <a:pt x="438" y="58"/>
                  </a:moveTo>
                  <a:lnTo>
                    <a:pt x="438" y="58"/>
                  </a:lnTo>
                  <a:lnTo>
                    <a:pt x="443" y="63"/>
                  </a:lnTo>
                  <a:lnTo>
                    <a:pt x="450" y="66"/>
                  </a:lnTo>
                  <a:lnTo>
                    <a:pt x="456" y="69"/>
                  </a:lnTo>
                  <a:lnTo>
                    <a:pt x="461" y="74"/>
                  </a:lnTo>
                  <a:lnTo>
                    <a:pt x="461" y="75"/>
                  </a:lnTo>
                  <a:lnTo>
                    <a:pt x="459" y="75"/>
                  </a:lnTo>
                  <a:lnTo>
                    <a:pt x="458" y="77"/>
                  </a:lnTo>
                  <a:lnTo>
                    <a:pt x="447" y="74"/>
                  </a:lnTo>
                  <a:lnTo>
                    <a:pt x="438" y="71"/>
                  </a:lnTo>
                  <a:lnTo>
                    <a:pt x="427" y="67"/>
                  </a:lnTo>
                  <a:lnTo>
                    <a:pt x="417" y="64"/>
                  </a:lnTo>
                  <a:lnTo>
                    <a:pt x="423" y="67"/>
                  </a:lnTo>
                  <a:lnTo>
                    <a:pt x="430" y="71"/>
                  </a:lnTo>
                  <a:lnTo>
                    <a:pt x="438" y="74"/>
                  </a:lnTo>
                  <a:lnTo>
                    <a:pt x="446" y="78"/>
                  </a:lnTo>
                  <a:lnTo>
                    <a:pt x="461" y="84"/>
                  </a:lnTo>
                  <a:lnTo>
                    <a:pt x="475" y="93"/>
                  </a:lnTo>
                  <a:lnTo>
                    <a:pt x="472" y="95"/>
                  </a:lnTo>
                  <a:lnTo>
                    <a:pt x="468" y="96"/>
                  </a:lnTo>
                  <a:lnTo>
                    <a:pt x="461" y="95"/>
                  </a:lnTo>
                  <a:lnTo>
                    <a:pt x="446" y="89"/>
                  </a:lnTo>
                  <a:lnTo>
                    <a:pt x="455" y="95"/>
                  </a:lnTo>
                  <a:lnTo>
                    <a:pt x="465" y="101"/>
                  </a:lnTo>
                  <a:lnTo>
                    <a:pt x="488" y="113"/>
                  </a:lnTo>
                  <a:lnTo>
                    <a:pt x="487" y="116"/>
                  </a:lnTo>
                  <a:lnTo>
                    <a:pt x="484" y="116"/>
                  </a:lnTo>
                  <a:lnTo>
                    <a:pt x="479" y="115"/>
                  </a:lnTo>
                  <a:lnTo>
                    <a:pt x="473" y="112"/>
                  </a:lnTo>
                  <a:lnTo>
                    <a:pt x="470" y="110"/>
                  </a:lnTo>
                  <a:lnTo>
                    <a:pt x="467" y="110"/>
                  </a:lnTo>
                  <a:lnTo>
                    <a:pt x="465" y="109"/>
                  </a:lnTo>
                  <a:lnTo>
                    <a:pt x="464" y="107"/>
                  </a:lnTo>
                  <a:lnTo>
                    <a:pt x="462" y="106"/>
                  </a:lnTo>
                  <a:lnTo>
                    <a:pt x="420" y="90"/>
                  </a:lnTo>
                  <a:lnTo>
                    <a:pt x="397" y="81"/>
                  </a:lnTo>
                  <a:lnTo>
                    <a:pt x="372" y="74"/>
                  </a:lnTo>
                  <a:lnTo>
                    <a:pt x="383" y="81"/>
                  </a:lnTo>
                  <a:lnTo>
                    <a:pt x="394" y="87"/>
                  </a:lnTo>
                  <a:lnTo>
                    <a:pt x="418" y="98"/>
                  </a:lnTo>
                  <a:lnTo>
                    <a:pt x="444" y="110"/>
                  </a:lnTo>
                  <a:lnTo>
                    <a:pt x="468" y="121"/>
                  </a:lnTo>
                  <a:lnTo>
                    <a:pt x="482" y="125"/>
                  </a:lnTo>
                  <a:lnTo>
                    <a:pt x="488" y="128"/>
                  </a:lnTo>
                  <a:lnTo>
                    <a:pt x="493" y="133"/>
                  </a:lnTo>
                  <a:lnTo>
                    <a:pt x="485" y="133"/>
                  </a:lnTo>
                  <a:lnTo>
                    <a:pt x="478" y="131"/>
                  </a:lnTo>
                  <a:lnTo>
                    <a:pt x="462" y="124"/>
                  </a:lnTo>
                  <a:lnTo>
                    <a:pt x="456" y="122"/>
                  </a:lnTo>
                  <a:lnTo>
                    <a:pt x="453" y="122"/>
                  </a:lnTo>
                  <a:lnTo>
                    <a:pt x="450" y="119"/>
                  </a:lnTo>
                  <a:lnTo>
                    <a:pt x="443" y="119"/>
                  </a:lnTo>
                  <a:lnTo>
                    <a:pt x="436" y="116"/>
                  </a:lnTo>
                  <a:lnTo>
                    <a:pt x="430" y="115"/>
                  </a:lnTo>
                  <a:lnTo>
                    <a:pt x="424" y="113"/>
                  </a:lnTo>
                  <a:lnTo>
                    <a:pt x="455" y="128"/>
                  </a:lnTo>
                  <a:lnTo>
                    <a:pt x="485" y="144"/>
                  </a:lnTo>
                  <a:lnTo>
                    <a:pt x="484" y="147"/>
                  </a:lnTo>
                  <a:lnTo>
                    <a:pt x="482" y="147"/>
                  </a:lnTo>
                  <a:lnTo>
                    <a:pt x="476" y="147"/>
                  </a:lnTo>
                  <a:lnTo>
                    <a:pt x="464" y="144"/>
                  </a:lnTo>
                  <a:lnTo>
                    <a:pt x="472" y="148"/>
                  </a:lnTo>
                  <a:lnTo>
                    <a:pt x="476" y="151"/>
                  </a:lnTo>
                  <a:lnTo>
                    <a:pt x="482" y="153"/>
                  </a:lnTo>
                  <a:lnTo>
                    <a:pt x="504" y="164"/>
                  </a:lnTo>
                  <a:lnTo>
                    <a:pt x="526" y="176"/>
                  </a:lnTo>
                  <a:lnTo>
                    <a:pt x="525" y="173"/>
                  </a:lnTo>
                  <a:lnTo>
                    <a:pt x="522" y="171"/>
                  </a:lnTo>
                  <a:lnTo>
                    <a:pt x="516" y="168"/>
                  </a:lnTo>
                  <a:lnTo>
                    <a:pt x="507" y="162"/>
                  </a:lnTo>
                  <a:lnTo>
                    <a:pt x="499" y="159"/>
                  </a:lnTo>
                  <a:lnTo>
                    <a:pt x="496" y="156"/>
                  </a:lnTo>
                  <a:lnTo>
                    <a:pt x="496" y="153"/>
                  </a:lnTo>
                  <a:lnTo>
                    <a:pt x="504" y="154"/>
                  </a:lnTo>
                  <a:lnTo>
                    <a:pt x="513" y="156"/>
                  </a:lnTo>
                  <a:lnTo>
                    <a:pt x="528" y="164"/>
                  </a:lnTo>
                  <a:lnTo>
                    <a:pt x="542" y="171"/>
                  </a:lnTo>
                  <a:lnTo>
                    <a:pt x="557" y="177"/>
                  </a:lnTo>
                  <a:lnTo>
                    <a:pt x="572" y="186"/>
                  </a:lnTo>
                  <a:lnTo>
                    <a:pt x="590" y="194"/>
                  </a:lnTo>
                  <a:lnTo>
                    <a:pt x="589" y="192"/>
                  </a:lnTo>
                  <a:lnTo>
                    <a:pt x="586" y="191"/>
                  </a:lnTo>
                  <a:lnTo>
                    <a:pt x="580" y="188"/>
                  </a:lnTo>
                  <a:lnTo>
                    <a:pt x="578" y="185"/>
                  </a:lnTo>
                  <a:lnTo>
                    <a:pt x="577" y="183"/>
                  </a:lnTo>
                  <a:lnTo>
                    <a:pt x="572" y="183"/>
                  </a:lnTo>
                  <a:lnTo>
                    <a:pt x="569" y="182"/>
                  </a:lnTo>
                  <a:lnTo>
                    <a:pt x="568" y="179"/>
                  </a:lnTo>
                  <a:lnTo>
                    <a:pt x="568" y="180"/>
                  </a:lnTo>
                  <a:lnTo>
                    <a:pt x="560" y="174"/>
                  </a:lnTo>
                  <a:lnTo>
                    <a:pt x="551" y="170"/>
                  </a:lnTo>
                  <a:lnTo>
                    <a:pt x="532" y="160"/>
                  </a:lnTo>
                  <a:lnTo>
                    <a:pt x="529" y="157"/>
                  </a:lnTo>
                  <a:lnTo>
                    <a:pt x="525" y="154"/>
                  </a:lnTo>
                  <a:lnTo>
                    <a:pt x="513" y="150"/>
                  </a:lnTo>
                  <a:lnTo>
                    <a:pt x="508" y="148"/>
                  </a:lnTo>
                  <a:lnTo>
                    <a:pt x="502" y="145"/>
                  </a:lnTo>
                  <a:lnTo>
                    <a:pt x="499" y="142"/>
                  </a:lnTo>
                  <a:lnTo>
                    <a:pt x="497" y="138"/>
                  </a:lnTo>
                  <a:lnTo>
                    <a:pt x="508" y="139"/>
                  </a:lnTo>
                  <a:lnTo>
                    <a:pt x="519" y="145"/>
                  </a:lnTo>
                  <a:lnTo>
                    <a:pt x="529" y="150"/>
                  </a:lnTo>
                  <a:lnTo>
                    <a:pt x="540" y="154"/>
                  </a:lnTo>
                  <a:lnTo>
                    <a:pt x="539" y="150"/>
                  </a:lnTo>
                  <a:lnTo>
                    <a:pt x="536" y="147"/>
                  </a:lnTo>
                  <a:lnTo>
                    <a:pt x="528" y="139"/>
                  </a:lnTo>
                  <a:lnTo>
                    <a:pt x="525" y="135"/>
                  </a:lnTo>
                  <a:lnTo>
                    <a:pt x="523" y="131"/>
                  </a:lnTo>
                  <a:lnTo>
                    <a:pt x="522" y="127"/>
                  </a:lnTo>
                  <a:lnTo>
                    <a:pt x="523" y="121"/>
                  </a:lnTo>
                  <a:lnTo>
                    <a:pt x="516" y="110"/>
                  </a:lnTo>
                  <a:lnTo>
                    <a:pt x="513" y="104"/>
                  </a:lnTo>
                  <a:lnTo>
                    <a:pt x="511" y="98"/>
                  </a:lnTo>
                  <a:lnTo>
                    <a:pt x="513" y="96"/>
                  </a:lnTo>
                  <a:lnTo>
                    <a:pt x="516" y="95"/>
                  </a:lnTo>
                  <a:lnTo>
                    <a:pt x="522" y="96"/>
                  </a:lnTo>
                  <a:lnTo>
                    <a:pt x="520" y="93"/>
                  </a:lnTo>
                  <a:lnTo>
                    <a:pt x="517" y="90"/>
                  </a:lnTo>
                  <a:lnTo>
                    <a:pt x="514" y="86"/>
                  </a:lnTo>
                  <a:lnTo>
                    <a:pt x="513" y="81"/>
                  </a:lnTo>
                  <a:lnTo>
                    <a:pt x="517" y="80"/>
                  </a:lnTo>
                  <a:lnTo>
                    <a:pt x="520" y="80"/>
                  </a:lnTo>
                  <a:lnTo>
                    <a:pt x="525" y="83"/>
                  </a:lnTo>
                  <a:lnTo>
                    <a:pt x="522" y="78"/>
                  </a:lnTo>
                  <a:lnTo>
                    <a:pt x="520" y="77"/>
                  </a:lnTo>
                  <a:lnTo>
                    <a:pt x="520" y="72"/>
                  </a:lnTo>
                  <a:lnTo>
                    <a:pt x="525" y="72"/>
                  </a:lnTo>
                  <a:lnTo>
                    <a:pt x="526" y="74"/>
                  </a:lnTo>
                  <a:lnTo>
                    <a:pt x="532" y="77"/>
                  </a:lnTo>
                  <a:lnTo>
                    <a:pt x="529" y="74"/>
                  </a:lnTo>
                  <a:lnTo>
                    <a:pt x="525" y="69"/>
                  </a:lnTo>
                  <a:lnTo>
                    <a:pt x="522" y="64"/>
                  </a:lnTo>
                  <a:lnTo>
                    <a:pt x="519" y="60"/>
                  </a:lnTo>
                  <a:lnTo>
                    <a:pt x="519" y="58"/>
                  </a:lnTo>
                  <a:lnTo>
                    <a:pt x="520" y="58"/>
                  </a:lnTo>
                  <a:lnTo>
                    <a:pt x="523" y="58"/>
                  </a:lnTo>
                  <a:lnTo>
                    <a:pt x="517" y="52"/>
                  </a:lnTo>
                  <a:lnTo>
                    <a:pt x="516" y="49"/>
                  </a:lnTo>
                  <a:lnTo>
                    <a:pt x="514" y="45"/>
                  </a:lnTo>
                  <a:lnTo>
                    <a:pt x="516" y="43"/>
                  </a:lnTo>
                  <a:lnTo>
                    <a:pt x="517" y="43"/>
                  </a:lnTo>
                  <a:lnTo>
                    <a:pt x="517" y="38"/>
                  </a:lnTo>
                  <a:lnTo>
                    <a:pt x="517" y="35"/>
                  </a:lnTo>
                  <a:lnTo>
                    <a:pt x="522" y="35"/>
                  </a:lnTo>
                  <a:lnTo>
                    <a:pt x="526" y="37"/>
                  </a:lnTo>
                  <a:lnTo>
                    <a:pt x="534" y="42"/>
                  </a:lnTo>
                  <a:lnTo>
                    <a:pt x="542" y="48"/>
                  </a:lnTo>
                  <a:lnTo>
                    <a:pt x="551" y="52"/>
                  </a:lnTo>
                  <a:lnTo>
                    <a:pt x="546" y="48"/>
                  </a:lnTo>
                  <a:lnTo>
                    <a:pt x="542" y="43"/>
                  </a:lnTo>
                  <a:lnTo>
                    <a:pt x="532" y="35"/>
                  </a:lnTo>
                  <a:lnTo>
                    <a:pt x="525" y="28"/>
                  </a:lnTo>
                  <a:lnTo>
                    <a:pt x="522" y="23"/>
                  </a:lnTo>
                  <a:lnTo>
                    <a:pt x="520" y="17"/>
                  </a:lnTo>
                  <a:lnTo>
                    <a:pt x="525" y="17"/>
                  </a:lnTo>
                  <a:lnTo>
                    <a:pt x="529" y="19"/>
                  </a:lnTo>
                  <a:lnTo>
                    <a:pt x="536" y="23"/>
                  </a:lnTo>
                  <a:lnTo>
                    <a:pt x="543" y="29"/>
                  </a:lnTo>
                  <a:lnTo>
                    <a:pt x="551" y="34"/>
                  </a:lnTo>
                  <a:lnTo>
                    <a:pt x="545" y="28"/>
                  </a:lnTo>
                  <a:lnTo>
                    <a:pt x="537" y="22"/>
                  </a:lnTo>
                  <a:lnTo>
                    <a:pt x="531" y="16"/>
                  </a:lnTo>
                  <a:lnTo>
                    <a:pt x="529" y="11"/>
                  </a:lnTo>
                  <a:lnTo>
                    <a:pt x="528" y="6"/>
                  </a:lnTo>
                  <a:lnTo>
                    <a:pt x="536" y="6"/>
                  </a:lnTo>
                  <a:lnTo>
                    <a:pt x="542" y="8"/>
                  </a:lnTo>
                  <a:lnTo>
                    <a:pt x="548" y="11"/>
                  </a:lnTo>
                  <a:lnTo>
                    <a:pt x="552" y="14"/>
                  </a:lnTo>
                  <a:lnTo>
                    <a:pt x="561" y="22"/>
                  </a:lnTo>
                  <a:lnTo>
                    <a:pt x="569" y="29"/>
                  </a:lnTo>
                  <a:lnTo>
                    <a:pt x="569" y="32"/>
                  </a:lnTo>
                  <a:lnTo>
                    <a:pt x="569" y="35"/>
                  </a:lnTo>
                  <a:lnTo>
                    <a:pt x="571" y="38"/>
                  </a:lnTo>
                  <a:lnTo>
                    <a:pt x="568" y="42"/>
                  </a:lnTo>
                  <a:lnTo>
                    <a:pt x="572" y="46"/>
                  </a:lnTo>
                  <a:lnTo>
                    <a:pt x="577" y="51"/>
                  </a:lnTo>
                  <a:lnTo>
                    <a:pt x="577" y="52"/>
                  </a:lnTo>
                  <a:lnTo>
                    <a:pt x="575" y="52"/>
                  </a:lnTo>
                  <a:lnTo>
                    <a:pt x="575" y="54"/>
                  </a:lnTo>
                  <a:lnTo>
                    <a:pt x="575" y="55"/>
                  </a:lnTo>
                  <a:lnTo>
                    <a:pt x="566" y="52"/>
                  </a:lnTo>
                  <a:lnTo>
                    <a:pt x="560" y="48"/>
                  </a:lnTo>
                  <a:lnTo>
                    <a:pt x="548" y="40"/>
                  </a:lnTo>
                  <a:lnTo>
                    <a:pt x="554" y="48"/>
                  </a:lnTo>
                  <a:lnTo>
                    <a:pt x="563" y="55"/>
                  </a:lnTo>
                  <a:lnTo>
                    <a:pt x="571" y="63"/>
                  </a:lnTo>
                  <a:lnTo>
                    <a:pt x="578" y="72"/>
                  </a:lnTo>
                  <a:lnTo>
                    <a:pt x="578" y="74"/>
                  </a:lnTo>
                  <a:lnTo>
                    <a:pt x="577" y="74"/>
                  </a:lnTo>
                  <a:lnTo>
                    <a:pt x="577" y="75"/>
                  </a:lnTo>
                  <a:lnTo>
                    <a:pt x="572" y="75"/>
                  </a:lnTo>
                  <a:lnTo>
                    <a:pt x="569" y="74"/>
                  </a:lnTo>
                  <a:lnTo>
                    <a:pt x="565" y="71"/>
                  </a:lnTo>
                  <a:lnTo>
                    <a:pt x="560" y="66"/>
                  </a:lnTo>
                  <a:lnTo>
                    <a:pt x="554" y="64"/>
                  </a:lnTo>
                  <a:lnTo>
                    <a:pt x="546" y="58"/>
                  </a:lnTo>
                  <a:lnTo>
                    <a:pt x="539" y="52"/>
                  </a:lnTo>
                  <a:lnTo>
                    <a:pt x="548" y="61"/>
                  </a:lnTo>
                  <a:lnTo>
                    <a:pt x="557" y="71"/>
                  </a:lnTo>
                  <a:lnTo>
                    <a:pt x="578" y="89"/>
                  </a:lnTo>
                  <a:lnTo>
                    <a:pt x="578" y="90"/>
                  </a:lnTo>
                  <a:lnTo>
                    <a:pt x="577" y="92"/>
                  </a:lnTo>
                  <a:lnTo>
                    <a:pt x="575" y="93"/>
                  </a:lnTo>
                  <a:lnTo>
                    <a:pt x="580" y="98"/>
                  </a:lnTo>
                  <a:lnTo>
                    <a:pt x="587" y="103"/>
                  </a:lnTo>
                  <a:lnTo>
                    <a:pt x="592" y="109"/>
                  </a:lnTo>
                  <a:lnTo>
                    <a:pt x="593" y="112"/>
                  </a:lnTo>
                  <a:lnTo>
                    <a:pt x="592" y="116"/>
                  </a:lnTo>
                  <a:lnTo>
                    <a:pt x="587" y="116"/>
                  </a:lnTo>
                  <a:lnTo>
                    <a:pt x="583" y="115"/>
                  </a:lnTo>
                  <a:lnTo>
                    <a:pt x="574" y="109"/>
                  </a:lnTo>
                  <a:lnTo>
                    <a:pt x="566" y="104"/>
                  </a:lnTo>
                  <a:lnTo>
                    <a:pt x="557" y="99"/>
                  </a:lnTo>
                  <a:lnTo>
                    <a:pt x="560" y="104"/>
                  </a:lnTo>
                  <a:lnTo>
                    <a:pt x="565" y="107"/>
                  </a:lnTo>
                  <a:lnTo>
                    <a:pt x="571" y="112"/>
                  </a:lnTo>
                  <a:lnTo>
                    <a:pt x="575" y="118"/>
                  </a:lnTo>
                  <a:lnTo>
                    <a:pt x="583" y="122"/>
                  </a:lnTo>
                  <a:lnTo>
                    <a:pt x="590" y="130"/>
                  </a:lnTo>
                  <a:lnTo>
                    <a:pt x="600" y="136"/>
                  </a:lnTo>
                  <a:lnTo>
                    <a:pt x="603" y="139"/>
                  </a:lnTo>
                  <a:lnTo>
                    <a:pt x="606" y="144"/>
                  </a:lnTo>
                  <a:lnTo>
                    <a:pt x="603" y="145"/>
                  </a:lnTo>
                  <a:lnTo>
                    <a:pt x="600" y="145"/>
                  </a:lnTo>
                  <a:lnTo>
                    <a:pt x="593" y="142"/>
                  </a:lnTo>
                  <a:lnTo>
                    <a:pt x="586" y="133"/>
                  </a:lnTo>
                  <a:lnTo>
                    <a:pt x="574" y="127"/>
                  </a:lnTo>
                  <a:lnTo>
                    <a:pt x="569" y="122"/>
                  </a:lnTo>
                  <a:lnTo>
                    <a:pt x="565" y="118"/>
                  </a:lnTo>
                  <a:lnTo>
                    <a:pt x="555" y="112"/>
                  </a:lnTo>
                  <a:lnTo>
                    <a:pt x="548" y="106"/>
                  </a:lnTo>
                  <a:lnTo>
                    <a:pt x="531" y="93"/>
                  </a:lnTo>
                  <a:lnTo>
                    <a:pt x="545" y="109"/>
                  </a:lnTo>
                  <a:lnTo>
                    <a:pt x="561" y="121"/>
                  </a:lnTo>
                  <a:lnTo>
                    <a:pt x="578" y="133"/>
                  </a:lnTo>
                  <a:lnTo>
                    <a:pt x="593" y="147"/>
                  </a:lnTo>
                  <a:lnTo>
                    <a:pt x="592" y="151"/>
                  </a:lnTo>
                  <a:lnTo>
                    <a:pt x="572" y="139"/>
                  </a:lnTo>
                  <a:lnTo>
                    <a:pt x="555" y="125"/>
                  </a:lnTo>
                  <a:lnTo>
                    <a:pt x="537" y="112"/>
                  </a:lnTo>
                  <a:lnTo>
                    <a:pt x="528" y="106"/>
                  </a:lnTo>
                  <a:lnTo>
                    <a:pt x="517" y="101"/>
                  </a:lnTo>
                  <a:lnTo>
                    <a:pt x="523" y="112"/>
                  </a:lnTo>
                  <a:lnTo>
                    <a:pt x="526" y="116"/>
                  </a:lnTo>
                  <a:lnTo>
                    <a:pt x="531" y="119"/>
                  </a:lnTo>
                  <a:lnTo>
                    <a:pt x="537" y="124"/>
                  </a:lnTo>
                  <a:lnTo>
                    <a:pt x="543" y="125"/>
                  </a:lnTo>
                  <a:lnTo>
                    <a:pt x="561" y="138"/>
                  </a:lnTo>
                  <a:lnTo>
                    <a:pt x="569" y="145"/>
                  </a:lnTo>
                  <a:lnTo>
                    <a:pt x="577" y="153"/>
                  </a:lnTo>
                  <a:lnTo>
                    <a:pt x="581" y="159"/>
                  </a:lnTo>
                  <a:lnTo>
                    <a:pt x="583" y="162"/>
                  </a:lnTo>
                  <a:lnTo>
                    <a:pt x="581" y="165"/>
                  </a:lnTo>
                  <a:lnTo>
                    <a:pt x="577" y="164"/>
                  </a:lnTo>
                  <a:lnTo>
                    <a:pt x="574" y="162"/>
                  </a:lnTo>
                  <a:lnTo>
                    <a:pt x="566" y="157"/>
                  </a:lnTo>
                  <a:lnTo>
                    <a:pt x="549" y="144"/>
                  </a:lnTo>
                  <a:lnTo>
                    <a:pt x="531" y="128"/>
                  </a:lnTo>
                  <a:lnTo>
                    <a:pt x="532" y="131"/>
                  </a:lnTo>
                  <a:lnTo>
                    <a:pt x="534" y="135"/>
                  </a:lnTo>
                  <a:lnTo>
                    <a:pt x="537" y="138"/>
                  </a:lnTo>
                  <a:lnTo>
                    <a:pt x="539" y="141"/>
                  </a:lnTo>
                  <a:lnTo>
                    <a:pt x="554" y="159"/>
                  </a:lnTo>
                  <a:lnTo>
                    <a:pt x="563" y="168"/>
                  </a:lnTo>
                  <a:lnTo>
                    <a:pt x="574" y="174"/>
                  </a:lnTo>
                  <a:lnTo>
                    <a:pt x="583" y="179"/>
                  </a:lnTo>
                  <a:lnTo>
                    <a:pt x="592" y="183"/>
                  </a:lnTo>
                  <a:lnTo>
                    <a:pt x="601" y="189"/>
                  </a:lnTo>
                  <a:lnTo>
                    <a:pt x="612" y="194"/>
                  </a:lnTo>
                  <a:lnTo>
                    <a:pt x="610" y="192"/>
                  </a:lnTo>
                  <a:lnTo>
                    <a:pt x="609" y="189"/>
                  </a:lnTo>
                  <a:lnTo>
                    <a:pt x="607" y="186"/>
                  </a:lnTo>
                  <a:lnTo>
                    <a:pt x="607" y="183"/>
                  </a:lnTo>
                  <a:lnTo>
                    <a:pt x="612" y="183"/>
                  </a:lnTo>
                  <a:lnTo>
                    <a:pt x="616" y="185"/>
                  </a:lnTo>
                  <a:lnTo>
                    <a:pt x="622" y="189"/>
                  </a:lnTo>
                  <a:lnTo>
                    <a:pt x="630" y="196"/>
                  </a:lnTo>
                  <a:lnTo>
                    <a:pt x="638" y="200"/>
                  </a:lnTo>
                  <a:lnTo>
                    <a:pt x="635" y="196"/>
                  </a:lnTo>
                  <a:lnTo>
                    <a:pt x="632" y="191"/>
                  </a:lnTo>
                  <a:lnTo>
                    <a:pt x="622" y="183"/>
                  </a:lnTo>
                  <a:lnTo>
                    <a:pt x="612" y="177"/>
                  </a:lnTo>
                  <a:lnTo>
                    <a:pt x="609" y="173"/>
                  </a:lnTo>
                  <a:lnTo>
                    <a:pt x="607" y="167"/>
                  </a:lnTo>
                  <a:lnTo>
                    <a:pt x="613" y="167"/>
                  </a:lnTo>
                  <a:lnTo>
                    <a:pt x="619" y="167"/>
                  </a:lnTo>
                  <a:lnTo>
                    <a:pt x="621" y="164"/>
                  </a:lnTo>
                  <a:lnTo>
                    <a:pt x="622" y="160"/>
                  </a:lnTo>
                  <a:lnTo>
                    <a:pt x="630" y="160"/>
                  </a:lnTo>
                  <a:lnTo>
                    <a:pt x="633" y="160"/>
                  </a:lnTo>
                  <a:lnTo>
                    <a:pt x="636" y="162"/>
                  </a:lnTo>
                  <a:lnTo>
                    <a:pt x="633" y="156"/>
                  </a:lnTo>
                  <a:lnTo>
                    <a:pt x="630" y="151"/>
                  </a:lnTo>
                  <a:lnTo>
                    <a:pt x="627" y="147"/>
                  </a:lnTo>
                  <a:lnTo>
                    <a:pt x="627" y="139"/>
                  </a:lnTo>
                  <a:lnTo>
                    <a:pt x="632" y="139"/>
                  </a:lnTo>
                  <a:lnTo>
                    <a:pt x="635" y="139"/>
                  </a:lnTo>
                  <a:lnTo>
                    <a:pt x="641" y="142"/>
                  </a:lnTo>
                  <a:lnTo>
                    <a:pt x="636" y="136"/>
                  </a:lnTo>
                  <a:lnTo>
                    <a:pt x="635" y="130"/>
                  </a:lnTo>
                  <a:lnTo>
                    <a:pt x="635" y="128"/>
                  </a:lnTo>
                  <a:lnTo>
                    <a:pt x="636" y="125"/>
                  </a:lnTo>
                  <a:lnTo>
                    <a:pt x="641" y="127"/>
                  </a:lnTo>
                  <a:lnTo>
                    <a:pt x="642" y="128"/>
                  </a:lnTo>
                  <a:lnTo>
                    <a:pt x="638" y="121"/>
                  </a:lnTo>
                  <a:lnTo>
                    <a:pt x="636" y="116"/>
                  </a:lnTo>
                  <a:lnTo>
                    <a:pt x="635" y="112"/>
                  </a:lnTo>
                  <a:lnTo>
                    <a:pt x="641" y="112"/>
                  </a:lnTo>
                  <a:lnTo>
                    <a:pt x="645" y="113"/>
                  </a:lnTo>
                  <a:lnTo>
                    <a:pt x="648" y="115"/>
                  </a:lnTo>
                  <a:lnTo>
                    <a:pt x="653" y="118"/>
                  </a:lnTo>
                  <a:lnTo>
                    <a:pt x="659" y="125"/>
                  </a:lnTo>
                  <a:lnTo>
                    <a:pt x="667" y="130"/>
                  </a:lnTo>
                  <a:lnTo>
                    <a:pt x="661" y="122"/>
                  </a:lnTo>
                  <a:lnTo>
                    <a:pt x="654" y="115"/>
                  </a:lnTo>
                  <a:lnTo>
                    <a:pt x="647" y="107"/>
                  </a:lnTo>
                  <a:lnTo>
                    <a:pt x="644" y="103"/>
                  </a:lnTo>
                  <a:lnTo>
                    <a:pt x="642" y="96"/>
                  </a:lnTo>
                  <a:lnTo>
                    <a:pt x="647" y="96"/>
                  </a:lnTo>
                  <a:lnTo>
                    <a:pt x="650" y="98"/>
                  </a:lnTo>
                  <a:lnTo>
                    <a:pt x="650" y="96"/>
                  </a:lnTo>
                  <a:lnTo>
                    <a:pt x="650" y="93"/>
                  </a:lnTo>
                  <a:lnTo>
                    <a:pt x="648" y="92"/>
                  </a:lnTo>
                  <a:lnTo>
                    <a:pt x="648" y="89"/>
                  </a:lnTo>
                  <a:lnTo>
                    <a:pt x="654" y="87"/>
                  </a:lnTo>
                  <a:lnTo>
                    <a:pt x="659" y="90"/>
                  </a:lnTo>
                  <a:lnTo>
                    <a:pt x="667" y="95"/>
                  </a:lnTo>
                  <a:lnTo>
                    <a:pt x="662" y="89"/>
                  </a:lnTo>
                  <a:lnTo>
                    <a:pt x="658" y="83"/>
                  </a:lnTo>
                  <a:lnTo>
                    <a:pt x="653" y="77"/>
                  </a:lnTo>
                  <a:lnTo>
                    <a:pt x="651" y="72"/>
                  </a:lnTo>
                  <a:lnTo>
                    <a:pt x="650" y="67"/>
                  </a:lnTo>
                  <a:lnTo>
                    <a:pt x="656" y="69"/>
                  </a:lnTo>
                  <a:lnTo>
                    <a:pt x="661" y="72"/>
                  </a:lnTo>
                  <a:lnTo>
                    <a:pt x="667" y="80"/>
                  </a:lnTo>
                  <a:lnTo>
                    <a:pt x="673" y="87"/>
                  </a:lnTo>
                  <a:lnTo>
                    <a:pt x="679" y="95"/>
                  </a:lnTo>
                  <a:lnTo>
                    <a:pt x="676" y="90"/>
                  </a:lnTo>
                  <a:lnTo>
                    <a:pt x="673" y="86"/>
                  </a:lnTo>
                  <a:lnTo>
                    <a:pt x="665" y="77"/>
                  </a:lnTo>
                  <a:lnTo>
                    <a:pt x="659" y="67"/>
                  </a:lnTo>
                  <a:lnTo>
                    <a:pt x="658" y="63"/>
                  </a:lnTo>
                  <a:lnTo>
                    <a:pt x="658" y="57"/>
                  </a:lnTo>
                  <a:lnTo>
                    <a:pt x="661" y="58"/>
                  </a:lnTo>
                  <a:lnTo>
                    <a:pt x="664" y="58"/>
                  </a:lnTo>
                  <a:lnTo>
                    <a:pt x="665" y="58"/>
                  </a:lnTo>
                  <a:lnTo>
                    <a:pt x="668" y="58"/>
                  </a:lnTo>
                  <a:lnTo>
                    <a:pt x="679" y="67"/>
                  </a:lnTo>
                  <a:lnTo>
                    <a:pt x="690" y="80"/>
                  </a:lnTo>
                  <a:lnTo>
                    <a:pt x="708" y="101"/>
                  </a:lnTo>
                  <a:lnTo>
                    <a:pt x="703" y="93"/>
                  </a:lnTo>
                  <a:lnTo>
                    <a:pt x="699" y="87"/>
                  </a:lnTo>
                  <a:lnTo>
                    <a:pt x="688" y="74"/>
                  </a:lnTo>
                  <a:lnTo>
                    <a:pt x="677" y="58"/>
                  </a:lnTo>
                  <a:lnTo>
                    <a:pt x="673" y="51"/>
                  </a:lnTo>
                  <a:lnTo>
                    <a:pt x="670" y="42"/>
                  </a:lnTo>
                  <a:lnTo>
                    <a:pt x="673" y="42"/>
                  </a:lnTo>
                  <a:lnTo>
                    <a:pt x="674" y="42"/>
                  </a:lnTo>
                  <a:lnTo>
                    <a:pt x="673" y="31"/>
                  </a:lnTo>
                  <a:lnTo>
                    <a:pt x="674" y="29"/>
                  </a:lnTo>
                  <a:lnTo>
                    <a:pt x="677" y="29"/>
                  </a:lnTo>
                  <a:lnTo>
                    <a:pt x="679" y="28"/>
                  </a:lnTo>
                  <a:lnTo>
                    <a:pt x="679" y="26"/>
                  </a:lnTo>
                  <a:lnTo>
                    <a:pt x="679" y="25"/>
                  </a:lnTo>
                  <a:lnTo>
                    <a:pt x="682" y="23"/>
                  </a:lnTo>
                  <a:lnTo>
                    <a:pt x="685" y="25"/>
                  </a:lnTo>
                  <a:lnTo>
                    <a:pt x="683" y="20"/>
                  </a:lnTo>
                  <a:lnTo>
                    <a:pt x="682" y="17"/>
                  </a:lnTo>
                  <a:lnTo>
                    <a:pt x="682" y="13"/>
                  </a:lnTo>
                  <a:lnTo>
                    <a:pt x="686" y="10"/>
                  </a:lnTo>
                  <a:lnTo>
                    <a:pt x="688" y="10"/>
                  </a:lnTo>
                  <a:lnTo>
                    <a:pt x="688" y="11"/>
                  </a:lnTo>
                  <a:lnTo>
                    <a:pt x="690" y="14"/>
                  </a:lnTo>
                  <a:lnTo>
                    <a:pt x="700" y="26"/>
                  </a:lnTo>
                  <a:lnTo>
                    <a:pt x="705" y="32"/>
                  </a:lnTo>
                  <a:lnTo>
                    <a:pt x="708" y="40"/>
                  </a:lnTo>
                  <a:lnTo>
                    <a:pt x="705" y="42"/>
                  </a:lnTo>
                  <a:lnTo>
                    <a:pt x="703" y="43"/>
                  </a:lnTo>
                  <a:lnTo>
                    <a:pt x="703" y="45"/>
                  </a:lnTo>
                  <a:lnTo>
                    <a:pt x="705" y="51"/>
                  </a:lnTo>
                  <a:lnTo>
                    <a:pt x="703" y="54"/>
                  </a:lnTo>
                  <a:lnTo>
                    <a:pt x="700" y="55"/>
                  </a:lnTo>
                  <a:lnTo>
                    <a:pt x="705" y="61"/>
                  </a:lnTo>
                  <a:lnTo>
                    <a:pt x="708" y="69"/>
                  </a:lnTo>
                  <a:lnTo>
                    <a:pt x="706" y="71"/>
                  </a:lnTo>
                  <a:lnTo>
                    <a:pt x="706" y="72"/>
                  </a:lnTo>
                  <a:lnTo>
                    <a:pt x="703" y="72"/>
                  </a:lnTo>
                  <a:lnTo>
                    <a:pt x="708" y="81"/>
                  </a:lnTo>
                  <a:lnTo>
                    <a:pt x="708" y="83"/>
                  </a:lnTo>
                  <a:lnTo>
                    <a:pt x="706" y="83"/>
                  </a:lnTo>
                  <a:lnTo>
                    <a:pt x="705" y="84"/>
                  </a:lnTo>
                  <a:lnTo>
                    <a:pt x="709" y="93"/>
                  </a:lnTo>
                  <a:lnTo>
                    <a:pt x="715" y="101"/>
                  </a:lnTo>
                  <a:lnTo>
                    <a:pt x="720" y="110"/>
                  </a:lnTo>
                  <a:lnTo>
                    <a:pt x="722" y="115"/>
                  </a:lnTo>
                  <a:lnTo>
                    <a:pt x="723" y="119"/>
                  </a:lnTo>
                  <a:lnTo>
                    <a:pt x="720" y="121"/>
                  </a:lnTo>
                  <a:lnTo>
                    <a:pt x="717" y="119"/>
                  </a:lnTo>
                  <a:lnTo>
                    <a:pt x="712" y="115"/>
                  </a:lnTo>
                  <a:lnTo>
                    <a:pt x="711" y="116"/>
                  </a:lnTo>
                  <a:lnTo>
                    <a:pt x="708" y="118"/>
                  </a:lnTo>
                  <a:lnTo>
                    <a:pt x="697" y="106"/>
                  </a:lnTo>
                  <a:lnTo>
                    <a:pt x="693" y="101"/>
                  </a:lnTo>
                  <a:lnTo>
                    <a:pt x="688" y="95"/>
                  </a:lnTo>
                  <a:lnTo>
                    <a:pt x="694" y="106"/>
                  </a:lnTo>
                  <a:lnTo>
                    <a:pt x="702" y="116"/>
                  </a:lnTo>
                  <a:lnTo>
                    <a:pt x="709" y="125"/>
                  </a:lnTo>
                  <a:lnTo>
                    <a:pt x="715" y="136"/>
                  </a:lnTo>
                  <a:lnTo>
                    <a:pt x="714" y="139"/>
                  </a:lnTo>
                  <a:lnTo>
                    <a:pt x="715" y="142"/>
                  </a:lnTo>
                  <a:lnTo>
                    <a:pt x="717" y="148"/>
                  </a:lnTo>
                  <a:lnTo>
                    <a:pt x="715" y="148"/>
                  </a:lnTo>
                  <a:lnTo>
                    <a:pt x="715" y="150"/>
                  </a:lnTo>
                  <a:lnTo>
                    <a:pt x="703" y="142"/>
                  </a:lnTo>
                  <a:lnTo>
                    <a:pt x="694" y="131"/>
                  </a:lnTo>
                  <a:lnTo>
                    <a:pt x="686" y="121"/>
                  </a:lnTo>
                  <a:lnTo>
                    <a:pt x="676" y="112"/>
                  </a:lnTo>
                  <a:lnTo>
                    <a:pt x="676" y="110"/>
                  </a:lnTo>
                  <a:lnTo>
                    <a:pt x="676" y="109"/>
                  </a:lnTo>
                  <a:lnTo>
                    <a:pt x="671" y="106"/>
                  </a:lnTo>
                  <a:lnTo>
                    <a:pt x="667" y="103"/>
                  </a:lnTo>
                  <a:lnTo>
                    <a:pt x="659" y="95"/>
                  </a:lnTo>
                  <a:lnTo>
                    <a:pt x="661" y="99"/>
                  </a:lnTo>
                  <a:lnTo>
                    <a:pt x="664" y="104"/>
                  </a:lnTo>
                  <a:lnTo>
                    <a:pt x="670" y="113"/>
                  </a:lnTo>
                  <a:lnTo>
                    <a:pt x="683" y="128"/>
                  </a:lnTo>
                  <a:lnTo>
                    <a:pt x="697" y="142"/>
                  </a:lnTo>
                  <a:lnTo>
                    <a:pt x="711" y="157"/>
                  </a:lnTo>
                  <a:lnTo>
                    <a:pt x="717" y="165"/>
                  </a:lnTo>
                  <a:lnTo>
                    <a:pt x="723" y="174"/>
                  </a:lnTo>
                  <a:lnTo>
                    <a:pt x="722" y="174"/>
                  </a:lnTo>
                  <a:lnTo>
                    <a:pt x="720" y="176"/>
                  </a:lnTo>
                  <a:lnTo>
                    <a:pt x="715" y="174"/>
                  </a:lnTo>
                  <a:lnTo>
                    <a:pt x="714" y="171"/>
                  </a:lnTo>
                  <a:lnTo>
                    <a:pt x="711" y="168"/>
                  </a:lnTo>
                  <a:lnTo>
                    <a:pt x="709" y="165"/>
                  </a:lnTo>
                  <a:lnTo>
                    <a:pt x="731" y="200"/>
                  </a:lnTo>
                  <a:lnTo>
                    <a:pt x="729" y="202"/>
                  </a:lnTo>
                  <a:lnTo>
                    <a:pt x="728" y="203"/>
                  </a:lnTo>
                  <a:lnTo>
                    <a:pt x="731" y="208"/>
                  </a:lnTo>
                  <a:lnTo>
                    <a:pt x="732" y="214"/>
                  </a:lnTo>
                  <a:lnTo>
                    <a:pt x="731" y="215"/>
                  </a:lnTo>
                  <a:lnTo>
                    <a:pt x="729" y="215"/>
                  </a:lnTo>
                  <a:lnTo>
                    <a:pt x="725" y="215"/>
                  </a:lnTo>
                  <a:lnTo>
                    <a:pt x="720" y="214"/>
                  </a:lnTo>
                  <a:lnTo>
                    <a:pt x="715" y="211"/>
                  </a:lnTo>
                  <a:lnTo>
                    <a:pt x="700" y="196"/>
                  </a:lnTo>
                  <a:lnTo>
                    <a:pt x="685" y="180"/>
                  </a:lnTo>
                  <a:lnTo>
                    <a:pt x="686" y="185"/>
                  </a:lnTo>
                  <a:lnTo>
                    <a:pt x="690" y="188"/>
                  </a:lnTo>
                  <a:lnTo>
                    <a:pt x="711" y="208"/>
                  </a:lnTo>
                  <a:lnTo>
                    <a:pt x="720" y="218"/>
                  </a:lnTo>
                  <a:lnTo>
                    <a:pt x="725" y="225"/>
                  </a:lnTo>
                  <a:lnTo>
                    <a:pt x="728" y="231"/>
                  </a:lnTo>
                  <a:lnTo>
                    <a:pt x="725" y="232"/>
                  </a:lnTo>
                  <a:lnTo>
                    <a:pt x="722" y="231"/>
                  </a:lnTo>
                  <a:lnTo>
                    <a:pt x="719" y="229"/>
                  </a:lnTo>
                  <a:lnTo>
                    <a:pt x="717" y="226"/>
                  </a:lnTo>
                  <a:lnTo>
                    <a:pt x="706" y="220"/>
                  </a:lnTo>
                  <a:lnTo>
                    <a:pt x="697" y="212"/>
                  </a:lnTo>
                  <a:lnTo>
                    <a:pt x="688" y="205"/>
                  </a:lnTo>
                  <a:lnTo>
                    <a:pt x="677" y="197"/>
                  </a:lnTo>
                  <a:lnTo>
                    <a:pt x="677" y="196"/>
                  </a:lnTo>
                  <a:lnTo>
                    <a:pt x="676" y="194"/>
                  </a:lnTo>
                  <a:lnTo>
                    <a:pt x="673" y="192"/>
                  </a:lnTo>
                  <a:lnTo>
                    <a:pt x="670" y="191"/>
                  </a:lnTo>
                  <a:lnTo>
                    <a:pt x="664" y="186"/>
                  </a:lnTo>
                  <a:lnTo>
                    <a:pt x="665" y="189"/>
                  </a:lnTo>
                  <a:lnTo>
                    <a:pt x="668" y="194"/>
                  </a:lnTo>
                  <a:lnTo>
                    <a:pt x="676" y="200"/>
                  </a:lnTo>
                  <a:lnTo>
                    <a:pt x="700" y="223"/>
                  </a:lnTo>
                  <a:lnTo>
                    <a:pt x="726" y="246"/>
                  </a:lnTo>
                  <a:lnTo>
                    <a:pt x="726" y="241"/>
                  </a:lnTo>
                  <a:lnTo>
                    <a:pt x="728" y="240"/>
                  </a:lnTo>
                  <a:lnTo>
                    <a:pt x="728" y="237"/>
                  </a:lnTo>
                  <a:lnTo>
                    <a:pt x="734" y="241"/>
                  </a:lnTo>
                  <a:lnTo>
                    <a:pt x="738" y="246"/>
                  </a:lnTo>
                  <a:lnTo>
                    <a:pt x="746" y="257"/>
                  </a:lnTo>
                  <a:lnTo>
                    <a:pt x="754" y="269"/>
                  </a:lnTo>
                  <a:lnTo>
                    <a:pt x="758" y="275"/>
                  </a:lnTo>
                  <a:lnTo>
                    <a:pt x="763" y="279"/>
                  </a:lnTo>
                  <a:lnTo>
                    <a:pt x="749" y="257"/>
                  </a:lnTo>
                  <a:lnTo>
                    <a:pt x="734" y="235"/>
                  </a:lnTo>
                  <a:lnTo>
                    <a:pt x="734" y="231"/>
                  </a:lnTo>
                  <a:lnTo>
                    <a:pt x="735" y="226"/>
                  </a:lnTo>
                  <a:lnTo>
                    <a:pt x="741" y="231"/>
                  </a:lnTo>
                  <a:lnTo>
                    <a:pt x="746" y="235"/>
                  </a:lnTo>
                  <a:lnTo>
                    <a:pt x="754" y="247"/>
                  </a:lnTo>
                  <a:lnTo>
                    <a:pt x="761" y="255"/>
                  </a:lnTo>
                  <a:lnTo>
                    <a:pt x="767" y="264"/>
                  </a:lnTo>
                  <a:lnTo>
                    <a:pt x="775" y="272"/>
                  </a:lnTo>
                  <a:lnTo>
                    <a:pt x="781" y="281"/>
                  </a:lnTo>
                  <a:lnTo>
                    <a:pt x="789" y="290"/>
                  </a:lnTo>
                  <a:lnTo>
                    <a:pt x="796" y="298"/>
                  </a:lnTo>
                  <a:lnTo>
                    <a:pt x="792" y="290"/>
                  </a:lnTo>
                  <a:lnTo>
                    <a:pt x="789" y="281"/>
                  </a:lnTo>
                  <a:lnTo>
                    <a:pt x="787" y="279"/>
                  </a:lnTo>
                  <a:lnTo>
                    <a:pt x="784" y="279"/>
                  </a:lnTo>
                  <a:lnTo>
                    <a:pt x="781" y="270"/>
                  </a:lnTo>
                  <a:lnTo>
                    <a:pt x="775" y="263"/>
                  </a:lnTo>
                  <a:lnTo>
                    <a:pt x="766" y="250"/>
                  </a:lnTo>
                  <a:lnTo>
                    <a:pt x="757" y="238"/>
                  </a:lnTo>
                  <a:lnTo>
                    <a:pt x="747" y="225"/>
                  </a:lnTo>
                  <a:lnTo>
                    <a:pt x="740" y="211"/>
                  </a:lnTo>
                  <a:lnTo>
                    <a:pt x="743" y="209"/>
                  </a:lnTo>
                  <a:lnTo>
                    <a:pt x="754" y="220"/>
                  </a:lnTo>
                  <a:lnTo>
                    <a:pt x="763" y="231"/>
                  </a:lnTo>
                  <a:lnTo>
                    <a:pt x="781" y="255"/>
                  </a:lnTo>
                  <a:lnTo>
                    <a:pt x="779" y="250"/>
                  </a:lnTo>
                  <a:lnTo>
                    <a:pt x="776" y="249"/>
                  </a:lnTo>
                  <a:lnTo>
                    <a:pt x="773" y="241"/>
                  </a:lnTo>
                  <a:lnTo>
                    <a:pt x="770" y="235"/>
                  </a:lnTo>
                  <a:lnTo>
                    <a:pt x="761" y="225"/>
                  </a:lnTo>
                  <a:lnTo>
                    <a:pt x="754" y="214"/>
                  </a:lnTo>
                  <a:lnTo>
                    <a:pt x="752" y="208"/>
                  </a:lnTo>
                  <a:lnTo>
                    <a:pt x="751" y="200"/>
                  </a:lnTo>
                  <a:lnTo>
                    <a:pt x="754" y="200"/>
                  </a:lnTo>
                  <a:lnTo>
                    <a:pt x="757" y="203"/>
                  </a:lnTo>
                  <a:lnTo>
                    <a:pt x="760" y="208"/>
                  </a:lnTo>
                  <a:lnTo>
                    <a:pt x="770" y="221"/>
                  </a:lnTo>
                  <a:lnTo>
                    <a:pt x="781" y="235"/>
                  </a:lnTo>
                  <a:lnTo>
                    <a:pt x="792" y="249"/>
                  </a:lnTo>
                  <a:lnTo>
                    <a:pt x="802" y="263"/>
                  </a:lnTo>
                  <a:lnTo>
                    <a:pt x="795" y="247"/>
                  </a:lnTo>
                  <a:lnTo>
                    <a:pt x="786" y="232"/>
                  </a:lnTo>
                  <a:lnTo>
                    <a:pt x="775" y="214"/>
                  </a:lnTo>
                  <a:lnTo>
                    <a:pt x="770" y="205"/>
                  </a:lnTo>
                  <a:lnTo>
                    <a:pt x="769" y="200"/>
                  </a:lnTo>
                  <a:lnTo>
                    <a:pt x="769" y="196"/>
                  </a:lnTo>
                  <a:lnTo>
                    <a:pt x="773" y="197"/>
                  </a:lnTo>
                  <a:lnTo>
                    <a:pt x="776" y="199"/>
                  </a:lnTo>
                  <a:lnTo>
                    <a:pt x="779" y="202"/>
                  </a:lnTo>
                  <a:lnTo>
                    <a:pt x="783" y="205"/>
                  </a:lnTo>
                  <a:lnTo>
                    <a:pt x="799" y="229"/>
                  </a:lnTo>
                  <a:lnTo>
                    <a:pt x="818" y="253"/>
                  </a:lnTo>
                  <a:lnTo>
                    <a:pt x="813" y="243"/>
                  </a:lnTo>
                  <a:lnTo>
                    <a:pt x="808" y="232"/>
                  </a:lnTo>
                  <a:lnTo>
                    <a:pt x="799" y="217"/>
                  </a:lnTo>
                  <a:lnTo>
                    <a:pt x="789" y="200"/>
                  </a:lnTo>
                  <a:lnTo>
                    <a:pt x="784" y="194"/>
                  </a:lnTo>
                  <a:lnTo>
                    <a:pt x="783" y="191"/>
                  </a:lnTo>
                  <a:lnTo>
                    <a:pt x="783" y="186"/>
                  </a:lnTo>
                  <a:lnTo>
                    <a:pt x="787" y="186"/>
                  </a:lnTo>
                  <a:lnTo>
                    <a:pt x="792" y="189"/>
                  </a:lnTo>
                  <a:lnTo>
                    <a:pt x="796" y="197"/>
                  </a:lnTo>
                  <a:lnTo>
                    <a:pt x="804" y="205"/>
                  </a:lnTo>
                  <a:lnTo>
                    <a:pt x="810" y="214"/>
                  </a:lnTo>
                  <a:lnTo>
                    <a:pt x="816" y="223"/>
                  </a:lnTo>
                  <a:lnTo>
                    <a:pt x="824" y="231"/>
                  </a:lnTo>
                  <a:lnTo>
                    <a:pt x="816" y="217"/>
                  </a:lnTo>
                  <a:lnTo>
                    <a:pt x="808" y="203"/>
                  </a:lnTo>
                  <a:lnTo>
                    <a:pt x="793" y="179"/>
                  </a:lnTo>
                  <a:lnTo>
                    <a:pt x="793" y="177"/>
                  </a:lnTo>
                  <a:lnTo>
                    <a:pt x="793" y="176"/>
                  </a:lnTo>
                  <a:lnTo>
                    <a:pt x="793" y="174"/>
                  </a:lnTo>
                  <a:lnTo>
                    <a:pt x="793" y="173"/>
                  </a:lnTo>
                  <a:lnTo>
                    <a:pt x="799" y="176"/>
                  </a:lnTo>
                  <a:lnTo>
                    <a:pt x="805" y="182"/>
                  </a:lnTo>
                  <a:lnTo>
                    <a:pt x="812" y="194"/>
                  </a:lnTo>
                  <a:lnTo>
                    <a:pt x="836" y="228"/>
                  </a:lnTo>
                  <a:lnTo>
                    <a:pt x="833" y="218"/>
                  </a:lnTo>
                  <a:lnTo>
                    <a:pt x="828" y="209"/>
                  </a:lnTo>
                  <a:lnTo>
                    <a:pt x="818" y="191"/>
                  </a:lnTo>
                  <a:lnTo>
                    <a:pt x="810" y="177"/>
                  </a:lnTo>
                  <a:lnTo>
                    <a:pt x="807" y="171"/>
                  </a:lnTo>
                  <a:lnTo>
                    <a:pt x="807" y="164"/>
                  </a:lnTo>
                  <a:lnTo>
                    <a:pt x="812" y="167"/>
                  </a:lnTo>
                  <a:lnTo>
                    <a:pt x="816" y="171"/>
                  </a:lnTo>
                  <a:lnTo>
                    <a:pt x="824" y="180"/>
                  </a:lnTo>
                  <a:lnTo>
                    <a:pt x="830" y="189"/>
                  </a:lnTo>
                  <a:lnTo>
                    <a:pt x="836" y="199"/>
                  </a:lnTo>
                  <a:lnTo>
                    <a:pt x="831" y="186"/>
                  </a:lnTo>
                  <a:lnTo>
                    <a:pt x="824" y="176"/>
                  </a:lnTo>
                  <a:lnTo>
                    <a:pt x="818" y="164"/>
                  </a:lnTo>
                  <a:lnTo>
                    <a:pt x="812" y="151"/>
                  </a:lnTo>
                  <a:lnTo>
                    <a:pt x="815" y="151"/>
                  </a:lnTo>
                  <a:lnTo>
                    <a:pt x="816" y="151"/>
                  </a:lnTo>
                  <a:lnTo>
                    <a:pt x="825" y="160"/>
                  </a:lnTo>
                  <a:lnTo>
                    <a:pt x="833" y="171"/>
                  </a:lnTo>
                  <a:lnTo>
                    <a:pt x="848" y="192"/>
                  </a:lnTo>
                  <a:lnTo>
                    <a:pt x="847" y="186"/>
                  </a:lnTo>
                  <a:lnTo>
                    <a:pt x="844" y="180"/>
                  </a:lnTo>
                  <a:lnTo>
                    <a:pt x="836" y="167"/>
                  </a:lnTo>
                  <a:lnTo>
                    <a:pt x="828" y="154"/>
                  </a:lnTo>
                  <a:lnTo>
                    <a:pt x="825" y="148"/>
                  </a:lnTo>
                  <a:lnTo>
                    <a:pt x="824" y="141"/>
                  </a:lnTo>
                  <a:lnTo>
                    <a:pt x="828" y="142"/>
                  </a:lnTo>
                  <a:lnTo>
                    <a:pt x="831" y="144"/>
                  </a:lnTo>
                  <a:lnTo>
                    <a:pt x="837" y="151"/>
                  </a:lnTo>
                  <a:lnTo>
                    <a:pt x="842" y="160"/>
                  </a:lnTo>
                  <a:lnTo>
                    <a:pt x="848" y="168"/>
                  </a:lnTo>
                  <a:lnTo>
                    <a:pt x="847" y="162"/>
                  </a:lnTo>
                  <a:lnTo>
                    <a:pt x="842" y="154"/>
                  </a:lnTo>
                  <a:lnTo>
                    <a:pt x="839" y="148"/>
                  </a:lnTo>
                  <a:lnTo>
                    <a:pt x="837" y="139"/>
                  </a:lnTo>
                  <a:lnTo>
                    <a:pt x="840" y="139"/>
                  </a:lnTo>
                  <a:lnTo>
                    <a:pt x="842" y="138"/>
                  </a:lnTo>
                  <a:lnTo>
                    <a:pt x="844" y="138"/>
                  </a:lnTo>
                  <a:lnTo>
                    <a:pt x="845" y="136"/>
                  </a:lnTo>
                  <a:lnTo>
                    <a:pt x="848" y="138"/>
                  </a:lnTo>
                  <a:lnTo>
                    <a:pt x="851" y="141"/>
                  </a:lnTo>
                  <a:lnTo>
                    <a:pt x="856" y="151"/>
                  </a:lnTo>
                  <a:lnTo>
                    <a:pt x="860" y="164"/>
                  </a:lnTo>
                  <a:lnTo>
                    <a:pt x="863" y="173"/>
                  </a:lnTo>
                  <a:lnTo>
                    <a:pt x="860" y="174"/>
                  </a:lnTo>
                  <a:lnTo>
                    <a:pt x="857" y="176"/>
                  </a:lnTo>
                  <a:lnTo>
                    <a:pt x="859" y="182"/>
                  </a:lnTo>
                  <a:lnTo>
                    <a:pt x="860" y="188"/>
                  </a:lnTo>
                  <a:lnTo>
                    <a:pt x="857" y="188"/>
                  </a:lnTo>
                  <a:lnTo>
                    <a:pt x="856" y="188"/>
                  </a:lnTo>
                  <a:lnTo>
                    <a:pt x="853" y="186"/>
                  </a:lnTo>
                  <a:lnTo>
                    <a:pt x="857" y="197"/>
                  </a:lnTo>
                  <a:lnTo>
                    <a:pt x="859" y="202"/>
                  </a:lnTo>
                  <a:lnTo>
                    <a:pt x="859" y="208"/>
                  </a:lnTo>
                  <a:lnTo>
                    <a:pt x="857" y="208"/>
                  </a:lnTo>
                  <a:lnTo>
                    <a:pt x="856" y="209"/>
                  </a:lnTo>
                  <a:lnTo>
                    <a:pt x="850" y="205"/>
                  </a:lnTo>
                  <a:lnTo>
                    <a:pt x="845" y="200"/>
                  </a:lnTo>
                  <a:lnTo>
                    <a:pt x="837" y="188"/>
                  </a:lnTo>
                  <a:lnTo>
                    <a:pt x="842" y="196"/>
                  </a:lnTo>
                  <a:lnTo>
                    <a:pt x="847" y="205"/>
                  </a:lnTo>
                  <a:lnTo>
                    <a:pt x="850" y="215"/>
                  </a:lnTo>
                  <a:lnTo>
                    <a:pt x="851" y="220"/>
                  </a:lnTo>
                  <a:lnTo>
                    <a:pt x="851" y="225"/>
                  </a:lnTo>
                  <a:lnTo>
                    <a:pt x="850" y="225"/>
                  </a:lnTo>
                  <a:lnTo>
                    <a:pt x="850" y="226"/>
                  </a:lnTo>
                  <a:lnTo>
                    <a:pt x="845" y="225"/>
                  </a:lnTo>
                  <a:lnTo>
                    <a:pt x="842" y="220"/>
                  </a:lnTo>
                  <a:lnTo>
                    <a:pt x="840" y="217"/>
                  </a:lnTo>
                  <a:lnTo>
                    <a:pt x="837" y="212"/>
                  </a:lnTo>
                  <a:lnTo>
                    <a:pt x="839" y="218"/>
                  </a:lnTo>
                  <a:lnTo>
                    <a:pt x="842" y="225"/>
                  </a:lnTo>
                  <a:lnTo>
                    <a:pt x="845" y="232"/>
                  </a:lnTo>
                  <a:lnTo>
                    <a:pt x="845" y="240"/>
                  </a:lnTo>
                  <a:lnTo>
                    <a:pt x="842" y="240"/>
                  </a:lnTo>
                  <a:lnTo>
                    <a:pt x="842" y="241"/>
                  </a:lnTo>
                  <a:lnTo>
                    <a:pt x="837" y="240"/>
                  </a:lnTo>
                  <a:lnTo>
                    <a:pt x="834" y="237"/>
                  </a:lnTo>
                  <a:lnTo>
                    <a:pt x="831" y="229"/>
                  </a:lnTo>
                  <a:lnTo>
                    <a:pt x="831" y="234"/>
                  </a:lnTo>
                  <a:lnTo>
                    <a:pt x="831" y="237"/>
                  </a:lnTo>
                  <a:lnTo>
                    <a:pt x="833" y="241"/>
                  </a:lnTo>
                  <a:lnTo>
                    <a:pt x="834" y="244"/>
                  </a:lnTo>
                  <a:lnTo>
                    <a:pt x="830" y="246"/>
                  </a:lnTo>
                  <a:lnTo>
                    <a:pt x="827" y="246"/>
                  </a:lnTo>
                  <a:lnTo>
                    <a:pt x="824" y="243"/>
                  </a:lnTo>
                  <a:lnTo>
                    <a:pt x="821" y="240"/>
                  </a:lnTo>
                  <a:lnTo>
                    <a:pt x="816" y="232"/>
                  </a:lnTo>
                  <a:lnTo>
                    <a:pt x="815" y="229"/>
                  </a:lnTo>
                  <a:lnTo>
                    <a:pt x="812" y="226"/>
                  </a:lnTo>
                  <a:lnTo>
                    <a:pt x="821" y="244"/>
                  </a:lnTo>
                  <a:lnTo>
                    <a:pt x="824" y="253"/>
                  </a:lnTo>
                  <a:lnTo>
                    <a:pt x="827" y="264"/>
                  </a:lnTo>
                  <a:lnTo>
                    <a:pt x="825" y="266"/>
                  </a:lnTo>
                  <a:lnTo>
                    <a:pt x="822" y="266"/>
                  </a:lnTo>
                  <a:lnTo>
                    <a:pt x="818" y="263"/>
                  </a:lnTo>
                  <a:lnTo>
                    <a:pt x="813" y="258"/>
                  </a:lnTo>
                  <a:lnTo>
                    <a:pt x="810" y="253"/>
                  </a:lnTo>
                  <a:lnTo>
                    <a:pt x="798" y="235"/>
                  </a:lnTo>
                  <a:lnTo>
                    <a:pt x="792" y="225"/>
                  </a:lnTo>
                  <a:lnTo>
                    <a:pt x="786" y="218"/>
                  </a:lnTo>
                  <a:lnTo>
                    <a:pt x="793" y="232"/>
                  </a:lnTo>
                  <a:lnTo>
                    <a:pt x="801" y="247"/>
                  </a:lnTo>
                  <a:lnTo>
                    <a:pt x="808" y="264"/>
                  </a:lnTo>
                  <a:lnTo>
                    <a:pt x="812" y="272"/>
                  </a:lnTo>
                  <a:lnTo>
                    <a:pt x="813" y="281"/>
                  </a:lnTo>
                  <a:lnTo>
                    <a:pt x="808" y="279"/>
                  </a:lnTo>
                  <a:lnTo>
                    <a:pt x="805" y="279"/>
                  </a:lnTo>
                  <a:lnTo>
                    <a:pt x="801" y="273"/>
                  </a:lnTo>
                  <a:lnTo>
                    <a:pt x="796" y="266"/>
                  </a:lnTo>
                  <a:lnTo>
                    <a:pt x="793" y="260"/>
                  </a:lnTo>
                  <a:lnTo>
                    <a:pt x="795" y="266"/>
                  </a:lnTo>
                  <a:lnTo>
                    <a:pt x="798" y="272"/>
                  </a:lnTo>
                  <a:lnTo>
                    <a:pt x="799" y="278"/>
                  </a:lnTo>
                  <a:lnTo>
                    <a:pt x="801" y="284"/>
                  </a:lnTo>
                  <a:lnTo>
                    <a:pt x="801" y="285"/>
                  </a:lnTo>
                  <a:lnTo>
                    <a:pt x="799" y="285"/>
                  </a:lnTo>
                  <a:lnTo>
                    <a:pt x="798" y="285"/>
                  </a:lnTo>
                  <a:lnTo>
                    <a:pt x="798" y="287"/>
                  </a:lnTo>
                  <a:lnTo>
                    <a:pt x="798" y="290"/>
                  </a:lnTo>
                  <a:lnTo>
                    <a:pt x="799" y="295"/>
                  </a:lnTo>
                  <a:lnTo>
                    <a:pt x="804" y="301"/>
                  </a:lnTo>
                  <a:lnTo>
                    <a:pt x="807" y="308"/>
                  </a:lnTo>
                  <a:lnTo>
                    <a:pt x="805" y="311"/>
                  </a:lnTo>
                  <a:lnTo>
                    <a:pt x="804" y="313"/>
                  </a:lnTo>
                  <a:lnTo>
                    <a:pt x="798" y="308"/>
                  </a:lnTo>
                  <a:lnTo>
                    <a:pt x="792" y="302"/>
                  </a:lnTo>
                  <a:lnTo>
                    <a:pt x="781" y="290"/>
                  </a:lnTo>
                  <a:lnTo>
                    <a:pt x="772" y="276"/>
                  </a:lnTo>
                  <a:lnTo>
                    <a:pt x="761" y="264"/>
                  </a:lnTo>
                  <a:lnTo>
                    <a:pt x="773" y="290"/>
                  </a:lnTo>
                  <a:lnTo>
                    <a:pt x="778" y="299"/>
                  </a:lnTo>
                  <a:lnTo>
                    <a:pt x="779" y="304"/>
                  </a:lnTo>
                  <a:lnTo>
                    <a:pt x="778" y="310"/>
                  </a:lnTo>
                  <a:lnTo>
                    <a:pt x="767" y="307"/>
                  </a:lnTo>
                  <a:lnTo>
                    <a:pt x="758" y="302"/>
                  </a:lnTo>
                  <a:lnTo>
                    <a:pt x="760" y="305"/>
                  </a:lnTo>
                  <a:lnTo>
                    <a:pt x="761" y="308"/>
                  </a:lnTo>
                  <a:lnTo>
                    <a:pt x="763" y="310"/>
                  </a:lnTo>
                  <a:lnTo>
                    <a:pt x="764" y="313"/>
                  </a:lnTo>
                  <a:lnTo>
                    <a:pt x="763" y="314"/>
                  </a:lnTo>
                  <a:lnTo>
                    <a:pt x="760" y="314"/>
                  </a:lnTo>
                  <a:lnTo>
                    <a:pt x="755" y="316"/>
                  </a:lnTo>
                  <a:lnTo>
                    <a:pt x="755" y="318"/>
                  </a:lnTo>
                  <a:lnTo>
                    <a:pt x="757" y="319"/>
                  </a:lnTo>
                  <a:lnTo>
                    <a:pt x="755" y="321"/>
                  </a:lnTo>
                  <a:lnTo>
                    <a:pt x="754" y="322"/>
                  </a:lnTo>
                  <a:lnTo>
                    <a:pt x="751" y="322"/>
                  </a:lnTo>
                  <a:lnTo>
                    <a:pt x="743" y="319"/>
                  </a:lnTo>
                  <a:lnTo>
                    <a:pt x="731" y="310"/>
                  </a:lnTo>
                  <a:lnTo>
                    <a:pt x="711" y="293"/>
                  </a:lnTo>
                  <a:lnTo>
                    <a:pt x="702" y="285"/>
                  </a:lnTo>
                  <a:lnTo>
                    <a:pt x="691" y="281"/>
                  </a:lnTo>
                  <a:lnTo>
                    <a:pt x="691" y="282"/>
                  </a:lnTo>
                  <a:lnTo>
                    <a:pt x="693" y="284"/>
                  </a:lnTo>
                  <a:lnTo>
                    <a:pt x="696" y="285"/>
                  </a:lnTo>
                  <a:lnTo>
                    <a:pt x="700" y="289"/>
                  </a:lnTo>
                  <a:lnTo>
                    <a:pt x="703" y="293"/>
                  </a:lnTo>
                  <a:lnTo>
                    <a:pt x="717" y="302"/>
                  </a:lnTo>
                  <a:lnTo>
                    <a:pt x="729" y="311"/>
                  </a:lnTo>
                  <a:lnTo>
                    <a:pt x="752" y="334"/>
                  </a:lnTo>
                  <a:lnTo>
                    <a:pt x="760" y="340"/>
                  </a:lnTo>
                  <a:lnTo>
                    <a:pt x="763" y="345"/>
                  </a:lnTo>
                  <a:lnTo>
                    <a:pt x="764" y="350"/>
                  </a:lnTo>
                  <a:lnTo>
                    <a:pt x="761" y="350"/>
                  </a:lnTo>
                  <a:lnTo>
                    <a:pt x="758" y="350"/>
                  </a:lnTo>
                  <a:lnTo>
                    <a:pt x="752" y="346"/>
                  </a:lnTo>
                  <a:lnTo>
                    <a:pt x="754" y="350"/>
                  </a:lnTo>
                  <a:lnTo>
                    <a:pt x="755" y="351"/>
                  </a:lnTo>
                  <a:lnTo>
                    <a:pt x="758" y="353"/>
                  </a:lnTo>
                  <a:lnTo>
                    <a:pt x="758" y="356"/>
                  </a:lnTo>
                  <a:lnTo>
                    <a:pt x="761" y="354"/>
                  </a:lnTo>
                  <a:lnTo>
                    <a:pt x="764" y="354"/>
                  </a:lnTo>
                  <a:lnTo>
                    <a:pt x="767" y="360"/>
                  </a:lnTo>
                  <a:lnTo>
                    <a:pt x="772" y="365"/>
                  </a:lnTo>
                  <a:lnTo>
                    <a:pt x="784" y="372"/>
                  </a:lnTo>
                  <a:lnTo>
                    <a:pt x="781" y="363"/>
                  </a:lnTo>
                  <a:lnTo>
                    <a:pt x="776" y="353"/>
                  </a:lnTo>
                  <a:lnTo>
                    <a:pt x="773" y="343"/>
                  </a:lnTo>
                  <a:lnTo>
                    <a:pt x="772" y="331"/>
                  </a:lnTo>
                  <a:lnTo>
                    <a:pt x="775" y="333"/>
                  </a:lnTo>
                  <a:lnTo>
                    <a:pt x="778" y="336"/>
                  </a:lnTo>
                  <a:lnTo>
                    <a:pt x="783" y="343"/>
                  </a:lnTo>
                  <a:lnTo>
                    <a:pt x="790" y="363"/>
                  </a:lnTo>
                  <a:lnTo>
                    <a:pt x="796" y="377"/>
                  </a:lnTo>
                  <a:lnTo>
                    <a:pt x="804" y="391"/>
                  </a:lnTo>
                  <a:lnTo>
                    <a:pt x="801" y="382"/>
                  </a:lnTo>
                  <a:lnTo>
                    <a:pt x="799" y="377"/>
                  </a:lnTo>
                  <a:lnTo>
                    <a:pt x="798" y="374"/>
                  </a:lnTo>
                  <a:lnTo>
                    <a:pt x="796" y="366"/>
                  </a:lnTo>
                  <a:lnTo>
                    <a:pt x="795" y="360"/>
                  </a:lnTo>
                  <a:lnTo>
                    <a:pt x="789" y="348"/>
                  </a:lnTo>
                  <a:lnTo>
                    <a:pt x="783" y="336"/>
                  </a:lnTo>
                  <a:lnTo>
                    <a:pt x="781" y="328"/>
                  </a:lnTo>
                  <a:lnTo>
                    <a:pt x="779" y="322"/>
                  </a:lnTo>
                  <a:lnTo>
                    <a:pt x="786" y="325"/>
                  </a:lnTo>
                  <a:lnTo>
                    <a:pt x="790" y="330"/>
                  </a:lnTo>
                  <a:lnTo>
                    <a:pt x="796" y="342"/>
                  </a:lnTo>
                  <a:lnTo>
                    <a:pt x="813" y="377"/>
                  </a:lnTo>
                  <a:lnTo>
                    <a:pt x="828" y="412"/>
                  </a:lnTo>
                  <a:lnTo>
                    <a:pt x="825" y="389"/>
                  </a:lnTo>
                  <a:lnTo>
                    <a:pt x="821" y="369"/>
                  </a:lnTo>
                  <a:lnTo>
                    <a:pt x="805" y="330"/>
                  </a:lnTo>
                  <a:lnTo>
                    <a:pt x="802" y="325"/>
                  </a:lnTo>
                  <a:lnTo>
                    <a:pt x="802" y="322"/>
                  </a:lnTo>
                  <a:lnTo>
                    <a:pt x="804" y="319"/>
                  </a:lnTo>
                  <a:lnTo>
                    <a:pt x="808" y="321"/>
                  </a:lnTo>
                  <a:lnTo>
                    <a:pt x="812" y="325"/>
                  </a:lnTo>
                  <a:lnTo>
                    <a:pt x="816" y="333"/>
                  </a:lnTo>
                  <a:lnTo>
                    <a:pt x="825" y="350"/>
                  </a:lnTo>
                  <a:lnTo>
                    <a:pt x="830" y="357"/>
                  </a:lnTo>
                  <a:lnTo>
                    <a:pt x="833" y="366"/>
                  </a:lnTo>
                  <a:lnTo>
                    <a:pt x="831" y="360"/>
                  </a:lnTo>
                  <a:lnTo>
                    <a:pt x="830" y="354"/>
                  </a:lnTo>
                  <a:lnTo>
                    <a:pt x="824" y="342"/>
                  </a:lnTo>
                  <a:lnTo>
                    <a:pt x="819" y="330"/>
                  </a:lnTo>
                  <a:lnTo>
                    <a:pt x="818" y="325"/>
                  </a:lnTo>
                  <a:lnTo>
                    <a:pt x="819" y="321"/>
                  </a:lnTo>
                  <a:lnTo>
                    <a:pt x="825" y="325"/>
                  </a:lnTo>
                  <a:lnTo>
                    <a:pt x="831" y="331"/>
                  </a:lnTo>
                  <a:lnTo>
                    <a:pt x="840" y="346"/>
                  </a:lnTo>
                  <a:lnTo>
                    <a:pt x="848" y="362"/>
                  </a:lnTo>
                  <a:lnTo>
                    <a:pt x="856" y="377"/>
                  </a:lnTo>
                  <a:lnTo>
                    <a:pt x="854" y="368"/>
                  </a:lnTo>
                  <a:lnTo>
                    <a:pt x="851" y="360"/>
                  </a:lnTo>
                  <a:lnTo>
                    <a:pt x="845" y="346"/>
                  </a:lnTo>
                  <a:lnTo>
                    <a:pt x="839" y="331"/>
                  </a:lnTo>
                  <a:lnTo>
                    <a:pt x="837" y="324"/>
                  </a:lnTo>
                  <a:lnTo>
                    <a:pt x="837" y="316"/>
                  </a:lnTo>
                  <a:lnTo>
                    <a:pt x="844" y="321"/>
                  </a:lnTo>
                  <a:lnTo>
                    <a:pt x="850" y="327"/>
                  </a:lnTo>
                  <a:lnTo>
                    <a:pt x="859" y="342"/>
                  </a:lnTo>
                  <a:lnTo>
                    <a:pt x="866" y="357"/>
                  </a:lnTo>
                  <a:lnTo>
                    <a:pt x="876" y="372"/>
                  </a:lnTo>
                  <a:lnTo>
                    <a:pt x="876" y="368"/>
                  </a:lnTo>
                  <a:lnTo>
                    <a:pt x="872" y="365"/>
                  </a:lnTo>
                  <a:lnTo>
                    <a:pt x="869" y="359"/>
                  </a:lnTo>
                  <a:lnTo>
                    <a:pt x="868" y="353"/>
                  </a:lnTo>
                  <a:lnTo>
                    <a:pt x="865" y="346"/>
                  </a:lnTo>
                  <a:lnTo>
                    <a:pt x="857" y="333"/>
                  </a:lnTo>
                  <a:lnTo>
                    <a:pt x="854" y="325"/>
                  </a:lnTo>
                  <a:lnTo>
                    <a:pt x="854" y="322"/>
                  </a:lnTo>
                  <a:lnTo>
                    <a:pt x="856" y="318"/>
                  </a:lnTo>
                  <a:lnTo>
                    <a:pt x="859" y="319"/>
                  </a:lnTo>
                  <a:lnTo>
                    <a:pt x="862" y="322"/>
                  </a:lnTo>
                  <a:lnTo>
                    <a:pt x="866" y="328"/>
                  </a:lnTo>
                  <a:lnTo>
                    <a:pt x="876" y="343"/>
                  </a:lnTo>
                  <a:lnTo>
                    <a:pt x="874" y="337"/>
                  </a:lnTo>
                  <a:lnTo>
                    <a:pt x="871" y="331"/>
                  </a:lnTo>
                  <a:lnTo>
                    <a:pt x="869" y="325"/>
                  </a:lnTo>
                  <a:lnTo>
                    <a:pt x="869" y="322"/>
                  </a:lnTo>
                  <a:lnTo>
                    <a:pt x="869" y="319"/>
                  </a:lnTo>
                  <a:lnTo>
                    <a:pt x="872" y="319"/>
                  </a:lnTo>
                  <a:lnTo>
                    <a:pt x="876" y="321"/>
                  </a:lnTo>
                  <a:lnTo>
                    <a:pt x="880" y="325"/>
                  </a:lnTo>
                  <a:lnTo>
                    <a:pt x="886" y="336"/>
                  </a:lnTo>
                  <a:lnTo>
                    <a:pt x="894" y="346"/>
                  </a:lnTo>
                  <a:lnTo>
                    <a:pt x="900" y="357"/>
                  </a:lnTo>
                  <a:lnTo>
                    <a:pt x="897" y="346"/>
                  </a:lnTo>
                  <a:lnTo>
                    <a:pt x="892" y="337"/>
                  </a:lnTo>
                  <a:lnTo>
                    <a:pt x="888" y="327"/>
                  </a:lnTo>
                  <a:lnTo>
                    <a:pt x="886" y="321"/>
                  </a:lnTo>
                  <a:lnTo>
                    <a:pt x="886" y="314"/>
                  </a:lnTo>
                  <a:lnTo>
                    <a:pt x="892" y="318"/>
                  </a:lnTo>
                  <a:lnTo>
                    <a:pt x="897" y="321"/>
                  </a:lnTo>
                  <a:lnTo>
                    <a:pt x="903" y="328"/>
                  </a:lnTo>
                  <a:lnTo>
                    <a:pt x="908" y="337"/>
                  </a:lnTo>
                  <a:lnTo>
                    <a:pt x="914" y="346"/>
                  </a:lnTo>
                  <a:lnTo>
                    <a:pt x="911" y="336"/>
                  </a:lnTo>
                  <a:lnTo>
                    <a:pt x="906" y="327"/>
                  </a:lnTo>
                  <a:lnTo>
                    <a:pt x="903" y="318"/>
                  </a:lnTo>
                  <a:lnTo>
                    <a:pt x="903" y="313"/>
                  </a:lnTo>
                  <a:lnTo>
                    <a:pt x="903" y="307"/>
                  </a:lnTo>
                  <a:lnTo>
                    <a:pt x="906" y="308"/>
                  </a:lnTo>
                  <a:lnTo>
                    <a:pt x="909" y="311"/>
                  </a:lnTo>
                  <a:lnTo>
                    <a:pt x="915" y="318"/>
                  </a:lnTo>
                  <a:lnTo>
                    <a:pt x="924" y="333"/>
                  </a:lnTo>
                  <a:lnTo>
                    <a:pt x="923" y="328"/>
                  </a:lnTo>
                  <a:lnTo>
                    <a:pt x="921" y="322"/>
                  </a:lnTo>
                  <a:lnTo>
                    <a:pt x="920" y="316"/>
                  </a:lnTo>
                  <a:lnTo>
                    <a:pt x="920" y="311"/>
                  </a:lnTo>
                  <a:lnTo>
                    <a:pt x="926" y="313"/>
                  </a:lnTo>
                  <a:lnTo>
                    <a:pt x="929" y="316"/>
                  </a:lnTo>
                  <a:lnTo>
                    <a:pt x="932" y="319"/>
                  </a:lnTo>
                  <a:lnTo>
                    <a:pt x="935" y="324"/>
                  </a:lnTo>
                  <a:lnTo>
                    <a:pt x="933" y="318"/>
                  </a:lnTo>
                  <a:lnTo>
                    <a:pt x="933" y="308"/>
                  </a:lnTo>
                  <a:lnTo>
                    <a:pt x="935" y="307"/>
                  </a:lnTo>
                  <a:lnTo>
                    <a:pt x="938" y="307"/>
                  </a:lnTo>
                  <a:lnTo>
                    <a:pt x="937" y="302"/>
                  </a:lnTo>
                  <a:lnTo>
                    <a:pt x="937" y="298"/>
                  </a:lnTo>
                  <a:lnTo>
                    <a:pt x="941" y="301"/>
                  </a:lnTo>
                  <a:lnTo>
                    <a:pt x="944" y="304"/>
                  </a:lnTo>
                  <a:lnTo>
                    <a:pt x="947" y="313"/>
                  </a:lnTo>
                  <a:lnTo>
                    <a:pt x="950" y="322"/>
                  </a:lnTo>
                  <a:lnTo>
                    <a:pt x="952" y="331"/>
                  </a:lnTo>
                  <a:lnTo>
                    <a:pt x="947" y="333"/>
                  </a:lnTo>
                  <a:lnTo>
                    <a:pt x="944" y="330"/>
                  </a:lnTo>
                  <a:lnTo>
                    <a:pt x="947" y="339"/>
                  </a:lnTo>
                  <a:lnTo>
                    <a:pt x="949" y="350"/>
                  </a:lnTo>
                  <a:lnTo>
                    <a:pt x="947" y="350"/>
                  </a:lnTo>
                  <a:lnTo>
                    <a:pt x="946" y="351"/>
                  </a:lnTo>
                  <a:lnTo>
                    <a:pt x="944" y="351"/>
                  </a:lnTo>
                  <a:lnTo>
                    <a:pt x="940" y="346"/>
                  </a:lnTo>
                  <a:lnTo>
                    <a:pt x="938" y="342"/>
                  </a:lnTo>
                  <a:lnTo>
                    <a:pt x="935" y="336"/>
                  </a:lnTo>
                  <a:lnTo>
                    <a:pt x="930" y="330"/>
                  </a:lnTo>
                  <a:lnTo>
                    <a:pt x="935" y="346"/>
                  </a:lnTo>
                  <a:lnTo>
                    <a:pt x="937" y="354"/>
                  </a:lnTo>
                  <a:lnTo>
                    <a:pt x="937" y="362"/>
                  </a:lnTo>
                  <a:lnTo>
                    <a:pt x="935" y="362"/>
                  </a:lnTo>
                  <a:lnTo>
                    <a:pt x="932" y="360"/>
                  </a:lnTo>
                  <a:lnTo>
                    <a:pt x="929" y="357"/>
                  </a:lnTo>
                  <a:lnTo>
                    <a:pt x="926" y="353"/>
                  </a:lnTo>
                  <a:lnTo>
                    <a:pt x="924" y="345"/>
                  </a:lnTo>
                  <a:lnTo>
                    <a:pt x="920" y="339"/>
                  </a:lnTo>
                  <a:lnTo>
                    <a:pt x="921" y="348"/>
                  </a:lnTo>
                  <a:lnTo>
                    <a:pt x="924" y="359"/>
                  </a:lnTo>
                  <a:lnTo>
                    <a:pt x="927" y="369"/>
                  </a:lnTo>
                  <a:lnTo>
                    <a:pt x="927" y="377"/>
                  </a:lnTo>
                  <a:lnTo>
                    <a:pt x="924" y="377"/>
                  </a:lnTo>
                  <a:lnTo>
                    <a:pt x="921" y="375"/>
                  </a:lnTo>
                  <a:lnTo>
                    <a:pt x="918" y="371"/>
                  </a:lnTo>
                  <a:lnTo>
                    <a:pt x="914" y="360"/>
                  </a:lnTo>
                  <a:lnTo>
                    <a:pt x="908" y="346"/>
                  </a:lnTo>
                  <a:lnTo>
                    <a:pt x="898" y="334"/>
                  </a:lnTo>
                  <a:lnTo>
                    <a:pt x="906" y="356"/>
                  </a:lnTo>
                  <a:lnTo>
                    <a:pt x="909" y="366"/>
                  </a:lnTo>
                  <a:lnTo>
                    <a:pt x="911" y="378"/>
                  </a:lnTo>
                  <a:lnTo>
                    <a:pt x="905" y="380"/>
                  </a:lnTo>
                  <a:lnTo>
                    <a:pt x="894" y="360"/>
                  </a:lnTo>
                  <a:lnTo>
                    <a:pt x="883" y="339"/>
                  </a:lnTo>
                  <a:lnTo>
                    <a:pt x="886" y="350"/>
                  </a:lnTo>
                  <a:lnTo>
                    <a:pt x="889" y="360"/>
                  </a:lnTo>
                  <a:lnTo>
                    <a:pt x="894" y="371"/>
                  </a:lnTo>
                  <a:lnTo>
                    <a:pt x="895" y="382"/>
                  </a:lnTo>
                  <a:lnTo>
                    <a:pt x="891" y="383"/>
                  </a:lnTo>
                  <a:lnTo>
                    <a:pt x="883" y="368"/>
                  </a:lnTo>
                  <a:lnTo>
                    <a:pt x="876" y="354"/>
                  </a:lnTo>
                  <a:lnTo>
                    <a:pt x="879" y="363"/>
                  </a:lnTo>
                  <a:lnTo>
                    <a:pt x="882" y="372"/>
                  </a:lnTo>
                  <a:lnTo>
                    <a:pt x="885" y="382"/>
                  </a:lnTo>
                  <a:lnTo>
                    <a:pt x="885" y="392"/>
                  </a:lnTo>
                  <a:lnTo>
                    <a:pt x="883" y="394"/>
                  </a:lnTo>
                  <a:lnTo>
                    <a:pt x="882" y="395"/>
                  </a:lnTo>
                  <a:lnTo>
                    <a:pt x="880" y="395"/>
                  </a:lnTo>
                  <a:lnTo>
                    <a:pt x="872" y="382"/>
                  </a:lnTo>
                  <a:lnTo>
                    <a:pt x="865" y="366"/>
                  </a:lnTo>
                  <a:lnTo>
                    <a:pt x="857" y="353"/>
                  </a:lnTo>
                  <a:lnTo>
                    <a:pt x="850" y="337"/>
                  </a:lnTo>
                  <a:lnTo>
                    <a:pt x="854" y="351"/>
                  </a:lnTo>
                  <a:lnTo>
                    <a:pt x="859" y="365"/>
                  </a:lnTo>
                  <a:lnTo>
                    <a:pt x="863" y="378"/>
                  </a:lnTo>
                  <a:lnTo>
                    <a:pt x="863" y="386"/>
                  </a:lnTo>
                  <a:lnTo>
                    <a:pt x="863" y="394"/>
                  </a:lnTo>
                  <a:lnTo>
                    <a:pt x="862" y="394"/>
                  </a:lnTo>
                  <a:lnTo>
                    <a:pt x="860" y="395"/>
                  </a:lnTo>
                  <a:lnTo>
                    <a:pt x="856" y="391"/>
                  </a:lnTo>
                  <a:lnTo>
                    <a:pt x="853" y="386"/>
                  </a:lnTo>
                  <a:lnTo>
                    <a:pt x="848" y="374"/>
                  </a:lnTo>
                  <a:lnTo>
                    <a:pt x="842" y="363"/>
                  </a:lnTo>
                  <a:lnTo>
                    <a:pt x="839" y="357"/>
                  </a:lnTo>
                  <a:lnTo>
                    <a:pt x="836" y="353"/>
                  </a:lnTo>
                  <a:lnTo>
                    <a:pt x="845" y="380"/>
                  </a:lnTo>
                  <a:lnTo>
                    <a:pt x="850" y="395"/>
                  </a:lnTo>
                  <a:lnTo>
                    <a:pt x="850" y="409"/>
                  </a:lnTo>
                  <a:lnTo>
                    <a:pt x="847" y="409"/>
                  </a:lnTo>
                  <a:lnTo>
                    <a:pt x="845" y="407"/>
                  </a:lnTo>
                  <a:lnTo>
                    <a:pt x="842" y="403"/>
                  </a:lnTo>
                  <a:lnTo>
                    <a:pt x="837" y="392"/>
                  </a:lnTo>
                  <a:lnTo>
                    <a:pt x="822" y="357"/>
                  </a:lnTo>
                  <a:lnTo>
                    <a:pt x="830" y="386"/>
                  </a:lnTo>
                  <a:lnTo>
                    <a:pt x="833" y="401"/>
                  </a:lnTo>
                  <a:lnTo>
                    <a:pt x="834" y="420"/>
                  </a:lnTo>
                  <a:lnTo>
                    <a:pt x="833" y="421"/>
                  </a:lnTo>
                  <a:lnTo>
                    <a:pt x="830" y="423"/>
                  </a:lnTo>
                  <a:lnTo>
                    <a:pt x="825" y="418"/>
                  </a:lnTo>
                  <a:lnTo>
                    <a:pt x="822" y="414"/>
                  </a:lnTo>
                  <a:lnTo>
                    <a:pt x="818" y="403"/>
                  </a:lnTo>
                  <a:lnTo>
                    <a:pt x="813" y="391"/>
                  </a:lnTo>
                  <a:lnTo>
                    <a:pt x="807" y="380"/>
                  </a:lnTo>
                  <a:lnTo>
                    <a:pt x="810" y="392"/>
                  </a:lnTo>
                  <a:lnTo>
                    <a:pt x="813" y="406"/>
                  </a:lnTo>
                  <a:lnTo>
                    <a:pt x="816" y="418"/>
                  </a:lnTo>
                  <a:lnTo>
                    <a:pt x="818" y="432"/>
                  </a:lnTo>
                  <a:lnTo>
                    <a:pt x="813" y="432"/>
                  </a:lnTo>
                  <a:lnTo>
                    <a:pt x="810" y="430"/>
                  </a:lnTo>
                  <a:lnTo>
                    <a:pt x="807" y="423"/>
                  </a:lnTo>
                  <a:lnTo>
                    <a:pt x="804" y="423"/>
                  </a:lnTo>
                  <a:lnTo>
                    <a:pt x="801" y="423"/>
                  </a:lnTo>
                  <a:lnTo>
                    <a:pt x="801" y="429"/>
                  </a:lnTo>
                  <a:lnTo>
                    <a:pt x="802" y="435"/>
                  </a:lnTo>
                  <a:lnTo>
                    <a:pt x="802" y="441"/>
                  </a:lnTo>
                  <a:lnTo>
                    <a:pt x="801" y="446"/>
                  </a:lnTo>
                  <a:lnTo>
                    <a:pt x="810" y="490"/>
                  </a:lnTo>
                  <a:lnTo>
                    <a:pt x="819" y="534"/>
                  </a:lnTo>
                  <a:lnTo>
                    <a:pt x="816" y="504"/>
                  </a:lnTo>
                  <a:lnTo>
                    <a:pt x="812" y="473"/>
                  </a:lnTo>
                  <a:lnTo>
                    <a:pt x="808" y="456"/>
                  </a:lnTo>
                  <a:lnTo>
                    <a:pt x="807" y="449"/>
                  </a:lnTo>
                  <a:lnTo>
                    <a:pt x="808" y="441"/>
                  </a:lnTo>
                  <a:lnTo>
                    <a:pt x="810" y="441"/>
                  </a:lnTo>
                  <a:lnTo>
                    <a:pt x="813" y="443"/>
                  </a:lnTo>
                  <a:lnTo>
                    <a:pt x="815" y="447"/>
                  </a:lnTo>
                  <a:lnTo>
                    <a:pt x="816" y="459"/>
                  </a:lnTo>
                  <a:lnTo>
                    <a:pt x="825" y="499"/>
                  </a:lnTo>
                  <a:lnTo>
                    <a:pt x="830" y="517"/>
                  </a:lnTo>
                  <a:lnTo>
                    <a:pt x="833" y="536"/>
                  </a:lnTo>
                  <a:lnTo>
                    <a:pt x="831" y="514"/>
                  </a:lnTo>
                  <a:lnTo>
                    <a:pt x="827" y="493"/>
                  </a:lnTo>
                  <a:lnTo>
                    <a:pt x="824" y="472"/>
                  </a:lnTo>
                  <a:lnTo>
                    <a:pt x="821" y="450"/>
                  </a:lnTo>
                  <a:lnTo>
                    <a:pt x="824" y="452"/>
                  </a:lnTo>
                  <a:lnTo>
                    <a:pt x="827" y="455"/>
                  </a:lnTo>
                  <a:lnTo>
                    <a:pt x="830" y="461"/>
                  </a:lnTo>
                  <a:lnTo>
                    <a:pt x="836" y="476"/>
                  </a:lnTo>
                  <a:lnTo>
                    <a:pt x="839" y="484"/>
                  </a:lnTo>
                  <a:lnTo>
                    <a:pt x="842" y="493"/>
                  </a:lnTo>
                  <a:lnTo>
                    <a:pt x="840" y="487"/>
                  </a:lnTo>
                  <a:lnTo>
                    <a:pt x="839" y="482"/>
                  </a:lnTo>
                  <a:lnTo>
                    <a:pt x="837" y="476"/>
                  </a:lnTo>
                  <a:lnTo>
                    <a:pt x="839" y="470"/>
                  </a:lnTo>
                  <a:lnTo>
                    <a:pt x="844" y="470"/>
                  </a:lnTo>
                  <a:lnTo>
                    <a:pt x="845" y="473"/>
                  </a:lnTo>
                  <a:lnTo>
                    <a:pt x="848" y="481"/>
                  </a:lnTo>
                  <a:lnTo>
                    <a:pt x="853" y="494"/>
                  </a:lnTo>
                  <a:lnTo>
                    <a:pt x="857" y="507"/>
                  </a:lnTo>
                  <a:lnTo>
                    <a:pt x="857" y="500"/>
                  </a:lnTo>
                  <a:lnTo>
                    <a:pt x="857" y="497"/>
                  </a:lnTo>
                  <a:lnTo>
                    <a:pt x="859" y="496"/>
                  </a:lnTo>
                  <a:lnTo>
                    <a:pt x="863" y="497"/>
                  </a:lnTo>
                  <a:lnTo>
                    <a:pt x="866" y="502"/>
                  </a:lnTo>
                  <a:lnTo>
                    <a:pt x="871" y="511"/>
                  </a:lnTo>
                  <a:lnTo>
                    <a:pt x="874" y="520"/>
                  </a:lnTo>
                  <a:lnTo>
                    <a:pt x="879" y="529"/>
                  </a:lnTo>
                  <a:lnTo>
                    <a:pt x="877" y="520"/>
                  </a:lnTo>
                  <a:lnTo>
                    <a:pt x="874" y="510"/>
                  </a:lnTo>
                  <a:lnTo>
                    <a:pt x="872" y="500"/>
                  </a:lnTo>
                  <a:lnTo>
                    <a:pt x="872" y="494"/>
                  </a:lnTo>
                  <a:lnTo>
                    <a:pt x="874" y="490"/>
                  </a:lnTo>
                  <a:lnTo>
                    <a:pt x="877" y="493"/>
                  </a:lnTo>
                  <a:lnTo>
                    <a:pt x="880" y="494"/>
                  </a:lnTo>
                  <a:lnTo>
                    <a:pt x="885" y="502"/>
                  </a:lnTo>
                  <a:lnTo>
                    <a:pt x="889" y="517"/>
                  </a:lnTo>
                  <a:lnTo>
                    <a:pt x="891" y="513"/>
                  </a:lnTo>
                  <a:lnTo>
                    <a:pt x="889" y="507"/>
                  </a:lnTo>
                  <a:lnTo>
                    <a:pt x="889" y="499"/>
                  </a:lnTo>
                  <a:lnTo>
                    <a:pt x="891" y="493"/>
                  </a:lnTo>
                  <a:lnTo>
                    <a:pt x="894" y="493"/>
                  </a:lnTo>
                  <a:lnTo>
                    <a:pt x="897" y="496"/>
                  </a:lnTo>
                  <a:lnTo>
                    <a:pt x="900" y="500"/>
                  </a:lnTo>
                  <a:lnTo>
                    <a:pt x="903" y="508"/>
                  </a:lnTo>
                  <a:lnTo>
                    <a:pt x="906" y="514"/>
                  </a:lnTo>
                  <a:lnTo>
                    <a:pt x="908" y="510"/>
                  </a:lnTo>
                  <a:lnTo>
                    <a:pt x="908" y="507"/>
                  </a:lnTo>
                  <a:lnTo>
                    <a:pt x="909" y="504"/>
                  </a:lnTo>
                  <a:lnTo>
                    <a:pt x="911" y="504"/>
                  </a:lnTo>
                  <a:lnTo>
                    <a:pt x="911" y="505"/>
                  </a:lnTo>
                  <a:lnTo>
                    <a:pt x="912" y="505"/>
                  </a:lnTo>
                  <a:lnTo>
                    <a:pt x="914" y="505"/>
                  </a:lnTo>
                  <a:lnTo>
                    <a:pt x="915" y="510"/>
                  </a:lnTo>
                  <a:lnTo>
                    <a:pt x="917" y="514"/>
                  </a:lnTo>
                  <a:lnTo>
                    <a:pt x="918" y="511"/>
                  </a:lnTo>
                  <a:lnTo>
                    <a:pt x="920" y="505"/>
                  </a:lnTo>
                  <a:lnTo>
                    <a:pt x="924" y="507"/>
                  </a:lnTo>
                  <a:lnTo>
                    <a:pt x="926" y="507"/>
                  </a:lnTo>
                  <a:lnTo>
                    <a:pt x="929" y="505"/>
                  </a:lnTo>
                  <a:lnTo>
                    <a:pt x="927" y="511"/>
                  </a:lnTo>
                  <a:lnTo>
                    <a:pt x="929" y="516"/>
                  </a:lnTo>
                  <a:lnTo>
                    <a:pt x="930" y="528"/>
                  </a:lnTo>
                  <a:lnTo>
                    <a:pt x="932" y="542"/>
                  </a:lnTo>
                  <a:lnTo>
                    <a:pt x="932" y="548"/>
                  </a:lnTo>
                  <a:lnTo>
                    <a:pt x="930" y="554"/>
                  </a:lnTo>
                  <a:lnTo>
                    <a:pt x="929" y="554"/>
                  </a:lnTo>
                  <a:lnTo>
                    <a:pt x="927" y="552"/>
                  </a:lnTo>
                  <a:lnTo>
                    <a:pt x="927" y="551"/>
                  </a:lnTo>
                  <a:lnTo>
                    <a:pt x="926" y="549"/>
                  </a:lnTo>
                  <a:lnTo>
                    <a:pt x="926" y="551"/>
                  </a:lnTo>
                  <a:lnTo>
                    <a:pt x="926" y="554"/>
                  </a:lnTo>
                  <a:lnTo>
                    <a:pt x="926" y="555"/>
                  </a:lnTo>
                  <a:lnTo>
                    <a:pt x="924" y="557"/>
                  </a:lnTo>
                  <a:lnTo>
                    <a:pt x="921" y="557"/>
                  </a:lnTo>
                  <a:lnTo>
                    <a:pt x="918" y="552"/>
                  </a:lnTo>
                  <a:lnTo>
                    <a:pt x="918" y="548"/>
                  </a:lnTo>
                  <a:lnTo>
                    <a:pt x="917" y="542"/>
                  </a:lnTo>
                  <a:lnTo>
                    <a:pt x="915" y="537"/>
                  </a:lnTo>
                  <a:lnTo>
                    <a:pt x="915" y="543"/>
                  </a:lnTo>
                  <a:lnTo>
                    <a:pt x="915" y="549"/>
                  </a:lnTo>
                  <a:lnTo>
                    <a:pt x="915" y="555"/>
                  </a:lnTo>
                  <a:lnTo>
                    <a:pt x="914" y="557"/>
                  </a:lnTo>
                  <a:lnTo>
                    <a:pt x="911" y="558"/>
                  </a:lnTo>
                  <a:lnTo>
                    <a:pt x="908" y="554"/>
                  </a:lnTo>
                  <a:lnTo>
                    <a:pt x="906" y="548"/>
                  </a:lnTo>
                  <a:lnTo>
                    <a:pt x="905" y="534"/>
                  </a:lnTo>
                  <a:lnTo>
                    <a:pt x="901" y="522"/>
                  </a:lnTo>
                  <a:lnTo>
                    <a:pt x="897" y="511"/>
                  </a:lnTo>
                  <a:lnTo>
                    <a:pt x="898" y="523"/>
                  </a:lnTo>
                  <a:lnTo>
                    <a:pt x="900" y="536"/>
                  </a:lnTo>
                  <a:lnTo>
                    <a:pt x="901" y="548"/>
                  </a:lnTo>
                  <a:lnTo>
                    <a:pt x="900" y="554"/>
                  </a:lnTo>
                  <a:lnTo>
                    <a:pt x="900" y="560"/>
                  </a:lnTo>
                  <a:lnTo>
                    <a:pt x="897" y="560"/>
                  </a:lnTo>
                  <a:lnTo>
                    <a:pt x="895" y="560"/>
                  </a:lnTo>
                  <a:lnTo>
                    <a:pt x="891" y="549"/>
                  </a:lnTo>
                  <a:lnTo>
                    <a:pt x="889" y="540"/>
                  </a:lnTo>
                  <a:lnTo>
                    <a:pt x="888" y="531"/>
                  </a:lnTo>
                  <a:lnTo>
                    <a:pt x="885" y="520"/>
                  </a:lnTo>
                  <a:lnTo>
                    <a:pt x="886" y="534"/>
                  </a:lnTo>
                  <a:lnTo>
                    <a:pt x="888" y="548"/>
                  </a:lnTo>
                  <a:lnTo>
                    <a:pt x="889" y="561"/>
                  </a:lnTo>
                  <a:lnTo>
                    <a:pt x="889" y="575"/>
                  </a:lnTo>
                  <a:lnTo>
                    <a:pt x="888" y="575"/>
                  </a:lnTo>
                  <a:lnTo>
                    <a:pt x="886" y="575"/>
                  </a:lnTo>
                  <a:lnTo>
                    <a:pt x="885" y="577"/>
                  </a:lnTo>
                  <a:lnTo>
                    <a:pt x="880" y="565"/>
                  </a:lnTo>
                  <a:lnTo>
                    <a:pt x="877" y="551"/>
                  </a:lnTo>
                  <a:lnTo>
                    <a:pt x="874" y="537"/>
                  </a:lnTo>
                  <a:lnTo>
                    <a:pt x="869" y="525"/>
                  </a:lnTo>
                  <a:lnTo>
                    <a:pt x="871" y="537"/>
                  </a:lnTo>
                  <a:lnTo>
                    <a:pt x="872" y="549"/>
                  </a:lnTo>
                  <a:lnTo>
                    <a:pt x="874" y="561"/>
                  </a:lnTo>
                  <a:lnTo>
                    <a:pt x="876" y="575"/>
                  </a:lnTo>
                  <a:lnTo>
                    <a:pt x="872" y="577"/>
                  </a:lnTo>
                  <a:lnTo>
                    <a:pt x="869" y="577"/>
                  </a:lnTo>
                  <a:lnTo>
                    <a:pt x="868" y="574"/>
                  </a:lnTo>
                  <a:lnTo>
                    <a:pt x="866" y="571"/>
                  </a:lnTo>
                  <a:lnTo>
                    <a:pt x="862" y="548"/>
                  </a:lnTo>
                  <a:lnTo>
                    <a:pt x="860" y="537"/>
                  </a:lnTo>
                  <a:lnTo>
                    <a:pt x="857" y="528"/>
                  </a:lnTo>
                  <a:lnTo>
                    <a:pt x="857" y="537"/>
                  </a:lnTo>
                  <a:lnTo>
                    <a:pt x="857" y="546"/>
                  </a:lnTo>
                  <a:lnTo>
                    <a:pt x="859" y="557"/>
                  </a:lnTo>
                  <a:lnTo>
                    <a:pt x="857" y="566"/>
                  </a:lnTo>
                  <a:lnTo>
                    <a:pt x="856" y="566"/>
                  </a:lnTo>
                  <a:lnTo>
                    <a:pt x="851" y="566"/>
                  </a:lnTo>
                  <a:lnTo>
                    <a:pt x="847" y="545"/>
                  </a:lnTo>
                  <a:lnTo>
                    <a:pt x="842" y="523"/>
                  </a:lnTo>
                  <a:lnTo>
                    <a:pt x="839" y="504"/>
                  </a:lnTo>
                  <a:lnTo>
                    <a:pt x="833" y="484"/>
                  </a:lnTo>
                  <a:lnTo>
                    <a:pt x="834" y="504"/>
                  </a:lnTo>
                  <a:lnTo>
                    <a:pt x="837" y="522"/>
                  </a:lnTo>
                  <a:lnTo>
                    <a:pt x="839" y="542"/>
                  </a:lnTo>
                  <a:lnTo>
                    <a:pt x="839" y="551"/>
                  </a:lnTo>
                  <a:lnTo>
                    <a:pt x="837" y="561"/>
                  </a:lnTo>
                  <a:lnTo>
                    <a:pt x="836" y="561"/>
                  </a:lnTo>
                  <a:lnTo>
                    <a:pt x="834" y="561"/>
                  </a:lnTo>
                  <a:lnTo>
                    <a:pt x="833" y="558"/>
                  </a:lnTo>
                  <a:lnTo>
                    <a:pt x="830" y="554"/>
                  </a:lnTo>
                  <a:lnTo>
                    <a:pt x="828" y="545"/>
                  </a:lnTo>
                  <a:lnTo>
                    <a:pt x="827" y="534"/>
                  </a:lnTo>
                  <a:lnTo>
                    <a:pt x="825" y="525"/>
                  </a:lnTo>
                  <a:lnTo>
                    <a:pt x="825" y="540"/>
                  </a:lnTo>
                  <a:lnTo>
                    <a:pt x="827" y="557"/>
                  </a:lnTo>
                  <a:lnTo>
                    <a:pt x="825" y="563"/>
                  </a:lnTo>
                  <a:lnTo>
                    <a:pt x="824" y="566"/>
                  </a:lnTo>
                  <a:lnTo>
                    <a:pt x="822" y="568"/>
                  </a:lnTo>
                  <a:lnTo>
                    <a:pt x="819" y="565"/>
                  </a:lnTo>
                  <a:lnTo>
                    <a:pt x="818" y="560"/>
                  </a:lnTo>
                  <a:lnTo>
                    <a:pt x="815" y="549"/>
                  </a:lnTo>
                  <a:lnTo>
                    <a:pt x="813" y="537"/>
                  </a:lnTo>
                  <a:lnTo>
                    <a:pt x="812" y="526"/>
                  </a:lnTo>
                  <a:lnTo>
                    <a:pt x="812" y="537"/>
                  </a:lnTo>
                  <a:lnTo>
                    <a:pt x="812" y="546"/>
                  </a:lnTo>
                  <a:lnTo>
                    <a:pt x="812" y="557"/>
                  </a:lnTo>
                  <a:lnTo>
                    <a:pt x="810" y="566"/>
                  </a:lnTo>
                  <a:lnTo>
                    <a:pt x="807" y="566"/>
                  </a:lnTo>
                  <a:lnTo>
                    <a:pt x="804" y="563"/>
                  </a:lnTo>
                  <a:lnTo>
                    <a:pt x="802" y="560"/>
                  </a:lnTo>
                  <a:lnTo>
                    <a:pt x="802" y="555"/>
                  </a:lnTo>
                  <a:lnTo>
                    <a:pt x="799" y="539"/>
                  </a:lnTo>
                  <a:lnTo>
                    <a:pt x="793" y="497"/>
                  </a:lnTo>
                  <a:lnTo>
                    <a:pt x="793" y="496"/>
                  </a:lnTo>
                  <a:lnTo>
                    <a:pt x="795" y="494"/>
                  </a:lnTo>
                  <a:lnTo>
                    <a:pt x="793" y="491"/>
                  </a:lnTo>
                  <a:lnTo>
                    <a:pt x="792" y="488"/>
                  </a:lnTo>
                  <a:lnTo>
                    <a:pt x="792" y="484"/>
                  </a:lnTo>
                  <a:lnTo>
                    <a:pt x="790" y="482"/>
                  </a:lnTo>
                  <a:lnTo>
                    <a:pt x="790" y="494"/>
                  </a:lnTo>
                  <a:lnTo>
                    <a:pt x="790" y="507"/>
                  </a:lnTo>
                  <a:lnTo>
                    <a:pt x="792" y="529"/>
                  </a:lnTo>
                  <a:lnTo>
                    <a:pt x="792" y="531"/>
                  </a:lnTo>
                  <a:lnTo>
                    <a:pt x="793" y="532"/>
                  </a:lnTo>
                  <a:lnTo>
                    <a:pt x="795" y="534"/>
                  </a:lnTo>
                  <a:lnTo>
                    <a:pt x="793" y="537"/>
                  </a:lnTo>
                  <a:lnTo>
                    <a:pt x="793" y="542"/>
                  </a:lnTo>
                  <a:lnTo>
                    <a:pt x="793" y="551"/>
                  </a:lnTo>
                  <a:lnTo>
                    <a:pt x="793" y="558"/>
                  </a:lnTo>
                  <a:lnTo>
                    <a:pt x="793" y="563"/>
                  </a:lnTo>
                  <a:lnTo>
                    <a:pt x="792" y="568"/>
                  </a:lnTo>
                  <a:lnTo>
                    <a:pt x="789" y="566"/>
                  </a:lnTo>
                  <a:lnTo>
                    <a:pt x="786" y="565"/>
                  </a:lnTo>
                  <a:lnTo>
                    <a:pt x="783" y="557"/>
                  </a:lnTo>
                  <a:lnTo>
                    <a:pt x="781" y="549"/>
                  </a:lnTo>
                  <a:lnTo>
                    <a:pt x="779" y="548"/>
                  </a:lnTo>
                  <a:lnTo>
                    <a:pt x="775" y="546"/>
                  </a:lnTo>
                  <a:lnTo>
                    <a:pt x="776" y="554"/>
                  </a:lnTo>
                  <a:lnTo>
                    <a:pt x="776" y="557"/>
                  </a:lnTo>
                  <a:lnTo>
                    <a:pt x="775" y="561"/>
                  </a:lnTo>
                  <a:lnTo>
                    <a:pt x="776" y="565"/>
                  </a:lnTo>
                  <a:lnTo>
                    <a:pt x="778" y="566"/>
                  </a:lnTo>
                  <a:lnTo>
                    <a:pt x="779" y="569"/>
                  </a:lnTo>
                  <a:lnTo>
                    <a:pt x="781" y="574"/>
                  </a:lnTo>
                  <a:lnTo>
                    <a:pt x="778" y="574"/>
                  </a:lnTo>
                  <a:lnTo>
                    <a:pt x="775" y="574"/>
                  </a:lnTo>
                  <a:lnTo>
                    <a:pt x="769" y="571"/>
                  </a:lnTo>
                  <a:lnTo>
                    <a:pt x="761" y="563"/>
                  </a:lnTo>
                  <a:lnTo>
                    <a:pt x="746" y="552"/>
                  </a:lnTo>
                  <a:lnTo>
                    <a:pt x="738" y="548"/>
                  </a:lnTo>
                  <a:lnTo>
                    <a:pt x="732" y="542"/>
                  </a:lnTo>
                  <a:lnTo>
                    <a:pt x="731" y="540"/>
                  </a:lnTo>
                  <a:lnTo>
                    <a:pt x="729" y="540"/>
                  </a:lnTo>
                  <a:lnTo>
                    <a:pt x="729" y="539"/>
                  </a:lnTo>
                  <a:lnTo>
                    <a:pt x="725" y="536"/>
                  </a:lnTo>
                  <a:lnTo>
                    <a:pt x="719" y="531"/>
                  </a:lnTo>
                  <a:lnTo>
                    <a:pt x="708" y="522"/>
                  </a:lnTo>
                  <a:lnTo>
                    <a:pt x="708" y="520"/>
                  </a:lnTo>
                  <a:lnTo>
                    <a:pt x="708" y="519"/>
                  </a:lnTo>
                  <a:lnTo>
                    <a:pt x="702" y="517"/>
                  </a:lnTo>
                  <a:lnTo>
                    <a:pt x="697" y="513"/>
                  </a:lnTo>
                  <a:lnTo>
                    <a:pt x="694" y="510"/>
                  </a:lnTo>
                  <a:lnTo>
                    <a:pt x="690" y="505"/>
                  </a:lnTo>
                  <a:lnTo>
                    <a:pt x="723" y="545"/>
                  </a:lnTo>
                  <a:lnTo>
                    <a:pt x="740" y="566"/>
                  </a:lnTo>
                  <a:lnTo>
                    <a:pt x="754" y="589"/>
                  </a:lnTo>
                  <a:lnTo>
                    <a:pt x="763" y="595"/>
                  </a:lnTo>
                  <a:lnTo>
                    <a:pt x="769" y="603"/>
                  </a:lnTo>
                  <a:lnTo>
                    <a:pt x="781" y="619"/>
                  </a:lnTo>
                  <a:lnTo>
                    <a:pt x="781" y="621"/>
                  </a:lnTo>
                  <a:lnTo>
                    <a:pt x="779" y="622"/>
                  </a:lnTo>
                  <a:lnTo>
                    <a:pt x="778" y="622"/>
                  </a:lnTo>
                  <a:lnTo>
                    <a:pt x="776" y="624"/>
                  </a:lnTo>
                  <a:lnTo>
                    <a:pt x="778" y="627"/>
                  </a:lnTo>
                  <a:lnTo>
                    <a:pt x="781" y="629"/>
                  </a:lnTo>
                  <a:lnTo>
                    <a:pt x="783" y="630"/>
                  </a:lnTo>
                  <a:lnTo>
                    <a:pt x="784" y="633"/>
                  </a:lnTo>
                  <a:lnTo>
                    <a:pt x="787" y="632"/>
                  </a:lnTo>
                  <a:lnTo>
                    <a:pt x="787" y="630"/>
                  </a:lnTo>
                  <a:lnTo>
                    <a:pt x="790" y="630"/>
                  </a:lnTo>
                  <a:lnTo>
                    <a:pt x="792" y="632"/>
                  </a:lnTo>
                  <a:lnTo>
                    <a:pt x="793" y="633"/>
                  </a:lnTo>
                  <a:lnTo>
                    <a:pt x="793" y="638"/>
                  </a:lnTo>
                  <a:lnTo>
                    <a:pt x="792" y="644"/>
                  </a:lnTo>
                  <a:lnTo>
                    <a:pt x="792" y="648"/>
                  </a:lnTo>
                  <a:lnTo>
                    <a:pt x="787" y="671"/>
                  </a:lnTo>
                  <a:lnTo>
                    <a:pt x="783" y="694"/>
                  </a:lnTo>
                  <a:lnTo>
                    <a:pt x="787" y="680"/>
                  </a:lnTo>
                  <a:lnTo>
                    <a:pt x="790" y="667"/>
                  </a:lnTo>
                  <a:lnTo>
                    <a:pt x="795" y="653"/>
                  </a:lnTo>
                  <a:lnTo>
                    <a:pt x="799" y="642"/>
                  </a:lnTo>
                  <a:lnTo>
                    <a:pt x="802" y="644"/>
                  </a:lnTo>
                  <a:lnTo>
                    <a:pt x="802" y="645"/>
                  </a:lnTo>
                  <a:lnTo>
                    <a:pt x="804" y="651"/>
                  </a:lnTo>
                  <a:lnTo>
                    <a:pt x="804" y="662"/>
                  </a:lnTo>
                  <a:lnTo>
                    <a:pt x="802" y="677"/>
                  </a:lnTo>
                  <a:lnTo>
                    <a:pt x="799" y="694"/>
                  </a:lnTo>
                  <a:lnTo>
                    <a:pt x="802" y="685"/>
                  </a:lnTo>
                  <a:lnTo>
                    <a:pt x="804" y="676"/>
                  </a:lnTo>
                  <a:lnTo>
                    <a:pt x="805" y="665"/>
                  </a:lnTo>
                  <a:lnTo>
                    <a:pt x="808" y="661"/>
                  </a:lnTo>
                  <a:lnTo>
                    <a:pt x="810" y="656"/>
                  </a:lnTo>
                  <a:lnTo>
                    <a:pt x="813" y="658"/>
                  </a:lnTo>
                  <a:lnTo>
                    <a:pt x="815" y="661"/>
                  </a:lnTo>
                  <a:lnTo>
                    <a:pt x="816" y="668"/>
                  </a:lnTo>
                  <a:lnTo>
                    <a:pt x="816" y="677"/>
                  </a:lnTo>
                  <a:lnTo>
                    <a:pt x="818" y="685"/>
                  </a:lnTo>
                  <a:lnTo>
                    <a:pt x="819" y="683"/>
                  </a:lnTo>
                  <a:lnTo>
                    <a:pt x="819" y="682"/>
                  </a:lnTo>
                  <a:lnTo>
                    <a:pt x="822" y="677"/>
                  </a:lnTo>
                  <a:lnTo>
                    <a:pt x="824" y="679"/>
                  </a:lnTo>
                  <a:lnTo>
                    <a:pt x="825" y="682"/>
                  </a:lnTo>
                  <a:lnTo>
                    <a:pt x="827" y="688"/>
                  </a:lnTo>
                  <a:lnTo>
                    <a:pt x="827" y="702"/>
                  </a:lnTo>
                  <a:lnTo>
                    <a:pt x="828" y="700"/>
                  </a:lnTo>
                  <a:lnTo>
                    <a:pt x="828" y="697"/>
                  </a:lnTo>
                  <a:lnTo>
                    <a:pt x="830" y="694"/>
                  </a:lnTo>
                  <a:lnTo>
                    <a:pt x="833" y="693"/>
                  </a:lnTo>
                  <a:lnTo>
                    <a:pt x="834" y="694"/>
                  </a:lnTo>
                  <a:lnTo>
                    <a:pt x="836" y="697"/>
                  </a:lnTo>
                  <a:lnTo>
                    <a:pt x="836" y="703"/>
                  </a:lnTo>
                  <a:lnTo>
                    <a:pt x="836" y="709"/>
                  </a:lnTo>
                  <a:lnTo>
                    <a:pt x="836" y="715"/>
                  </a:lnTo>
                  <a:lnTo>
                    <a:pt x="837" y="711"/>
                  </a:lnTo>
                  <a:lnTo>
                    <a:pt x="839" y="706"/>
                  </a:lnTo>
                  <a:lnTo>
                    <a:pt x="840" y="708"/>
                  </a:lnTo>
                  <a:lnTo>
                    <a:pt x="842" y="711"/>
                  </a:lnTo>
                  <a:lnTo>
                    <a:pt x="842" y="715"/>
                  </a:lnTo>
                  <a:lnTo>
                    <a:pt x="837" y="728"/>
                  </a:lnTo>
                  <a:lnTo>
                    <a:pt x="837" y="731"/>
                  </a:lnTo>
                  <a:lnTo>
                    <a:pt x="836" y="732"/>
                  </a:lnTo>
                  <a:lnTo>
                    <a:pt x="834" y="734"/>
                  </a:lnTo>
                  <a:lnTo>
                    <a:pt x="834" y="737"/>
                  </a:lnTo>
                  <a:lnTo>
                    <a:pt x="834" y="740"/>
                  </a:lnTo>
                  <a:lnTo>
                    <a:pt x="831" y="746"/>
                  </a:lnTo>
                  <a:lnTo>
                    <a:pt x="830" y="746"/>
                  </a:lnTo>
                  <a:lnTo>
                    <a:pt x="827" y="747"/>
                  </a:lnTo>
                  <a:lnTo>
                    <a:pt x="827" y="735"/>
                  </a:lnTo>
                  <a:lnTo>
                    <a:pt x="824" y="737"/>
                  </a:lnTo>
                  <a:lnTo>
                    <a:pt x="821" y="738"/>
                  </a:lnTo>
                  <a:lnTo>
                    <a:pt x="819" y="729"/>
                  </a:lnTo>
                  <a:lnTo>
                    <a:pt x="821" y="722"/>
                  </a:lnTo>
                  <a:lnTo>
                    <a:pt x="821" y="706"/>
                  </a:lnTo>
                  <a:lnTo>
                    <a:pt x="819" y="711"/>
                  </a:lnTo>
                  <a:lnTo>
                    <a:pt x="818" y="715"/>
                  </a:lnTo>
                  <a:lnTo>
                    <a:pt x="816" y="726"/>
                  </a:lnTo>
                  <a:lnTo>
                    <a:pt x="813" y="734"/>
                  </a:lnTo>
                  <a:lnTo>
                    <a:pt x="810" y="737"/>
                  </a:lnTo>
                  <a:lnTo>
                    <a:pt x="805" y="738"/>
                  </a:lnTo>
                  <a:lnTo>
                    <a:pt x="807" y="722"/>
                  </a:lnTo>
                  <a:lnTo>
                    <a:pt x="808" y="706"/>
                  </a:lnTo>
                  <a:lnTo>
                    <a:pt x="810" y="691"/>
                  </a:lnTo>
                  <a:lnTo>
                    <a:pt x="810" y="676"/>
                  </a:lnTo>
                  <a:lnTo>
                    <a:pt x="804" y="705"/>
                  </a:lnTo>
                  <a:lnTo>
                    <a:pt x="796" y="734"/>
                  </a:lnTo>
                  <a:lnTo>
                    <a:pt x="793" y="741"/>
                  </a:lnTo>
                  <a:lnTo>
                    <a:pt x="792" y="744"/>
                  </a:lnTo>
                  <a:lnTo>
                    <a:pt x="789" y="746"/>
                  </a:lnTo>
                  <a:lnTo>
                    <a:pt x="787" y="744"/>
                  </a:lnTo>
                  <a:lnTo>
                    <a:pt x="786" y="741"/>
                  </a:lnTo>
                  <a:lnTo>
                    <a:pt x="786" y="737"/>
                  </a:lnTo>
                  <a:lnTo>
                    <a:pt x="790" y="725"/>
                  </a:lnTo>
                  <a:lnTo>
                    <a:pt x="795" y="694"/>
                  </a:lnTo>
                  <a:lnTo>
                    <a:pt x="798" y="667"/>
                  </a:lnTo>
                  <a:lnTo>
                    <a:pt x="792" y="683"/>
                  </a:lnTo>
                  <a:lnTo>
                    <a:pt x="786" y="702"/>
                  </a:lnTo>
                  <a:lnTo>
                    <a:pt x="781" y="720"/>
                  </a:lnTo>
                  <a:lnTo>
                    <a:pt x="773" y="737"/>
                  </a:lnTo>
                  <a:lnTo>
                    <a:pt x="772" y="737"/>
                  </a:lnTo>
                  <a:lnTo>
                    <a:pt x="770" y="737"/>
                  </a:lnTo>
                  <a:lnTo>
                    <a:pt x="772" y="717"/>
                  </a:lnTo>
                  <a:lnTo>
                    <a:pt x="775" y="699"/>
                  </a:lnTo>
                  <a:lnTo>
                    <a:pt x="783" y="661"/>
                  </a:lnTo>
                  <a:lnTo>
                    <a:pt x="781" y="664"/>
                  </a:lnTo>
                  <a:lnTo>
                    <a:pt x="779" y="665"/>
                  </a:lnTo>
                  <a:lnTo>
                    <a:pt x="778" y="673"/>
                  </a:lnTo>
                  <a:lnTo>
                    <a:pt x="769" y="696"/>
                  </a:lnTo>
                  <a:lnTo>
                    <a:pt x="766" y="708"/>
                  </a:lnTo>
                  <a:lnTo>
                    <a:pt x="763" y="722"/>
                  </a:lnTo>
                  <a:lnTo>
                    <a:pt x="760" y="722"/>
                  </a:lnTo>
                  <a:lnTo>
                    <a:pt x="757" y="722"/>
                  </a:lnTo>
                  <a:lnTo>
                    <a:pt x="757" y="715"/>
                  </a:lnTo>
                  <a:lnTo>
                    <a:pt x="757" y="709"/>
                  </a:lnTo>
                  <a:lnTo>
                    <a:pt x="760" y="696"/>
                  </a:lnTo>
                  <a:lnTo>
                    <a:pt x="763" y="680"/>
                  </a:lnTo>
                  <a:lnTo>
                    <a:pt x="764" y="665"/>
                  </a:lnTo>
                  <a:lnTo>
                    <a:pt x="758" y="662"/>
                  </a:lnTo>
                  <a:lnTo>
                    <a:pt x="757" y="668"/>
                  </a:lnTo>
                  <a:lnTo>
                    <a:pt x="755" y="671"/>
                  </a:lnTo>
                  <a:lnTo>
                    <a:pt x="757" y="673"/>
                  </a:lnTo>
                  <a:lnTo>
                    <a:pt x="752" y="683"/>
                  </a:lnTo>
                  <a:lnTo>
                    <a:pt x="747" y="696"/>
                  </a:lnTo>
                  <a:lnTo>
                    <a:pt x="741" y="720"/>
                  </a:lnTo>
                  <a:lnTo>
                    <a:pt x="738" y="720"/>
                  </a:lnTo>
                  <a:lnTo>
                    <a:pt x="735" y="720"/>
                  </a:lnTo>
                  <a:lnTo>
                    <a:pt x="737" y="708"/>
                  </a:lnTo>
                  <a:lnTo>
                    <a:pt x="740" y="697"/>
                  </a:lnTo>
                  <a:lnTo>
                    <a:pt x="743" y="686"/>
                  </a:lnTo>
                  <a:lnTo>
                    <a:pt x="746" y="676"/>
                  </a:lnTo>
                  <a:lnTo>
                    <a:pt x="744" y="673"/>
                  </a:lnTo>
                  <a:lnTo>
                    <a:pt x="741" y="671"/>
                  </a:lnTo>
                  <a:lnTo>
                    <a:pt x="740" y="673"/>
                  </a:lnTo>
                  <a:lnTo>
                    <a:pt x="740" y="674"/>
                  </a:lnTo>
                  <a:lnTo>
                    <a:pt x="743" y="677"/>
                  </a:lnTo>
                  <a:lnTo>
                    <a:pt x="740" y="680"/>
                  </a:lnTo>
                  <a:lnTo>
                    <a:pt x="738" y="682"/>
                  </a:lnTo>
                  <a:lnTo>
                    <a:pt x="734" y="699"/>
                  </a:lnTo>
                  <a:lnTo>
                    <a:pt x="731" y="706"/>
                  </a:lnTo>
                  <a:lnTo>
                    <a:pt x="729" y="709"/>
                  </a:lnTo>
                  <a:lnTo>
                    <a:pt x="725" y="711"/>
                  </a:lnTo>
                  <a:lnTo>
                    <a:pt x="725" y="705"/>
                  </a:lnTo>
                  <a:lnTo>
                    <a:pt x="726" y="697"/>
                  </a:lnTo>
                  <a:lnTo>
                    <a:pt x="725" y="697"/>
                  </a:lnTo>
                  <a:lnTo>
                    <a:pt x="725" y="696"/>
                  </a:lnTo>
                  <a:lnTo>
                    <a:pt x="722" y="694"/>
                  </a:lnTo>
                  <a:lnTo>
                    <a:pt x="720" y="694"/>
                  </a:lnTo>
                  <a:lnTo>
                    <a:pt x="719" y="696"/>
                  </a:lnTo>
                  <a:lnTo>
                    <a:pt x="717" y="697"/>
                  </a:lnTo>
                  <a:lnTo>
                    <a:pt x="715" y="697"/>
                  </a:lnTo>
                  <a:lnTo>
                    <a:pt x="711" y="694"/>
                  </a:lnTo>
                  <a:lnTo>
                    <a:pt x="706" y="691"/>
                  </a:lnTo>
                  <a:lnTo>
                    <a:pt x="702" y="688"/>
                  </a:lnTo>
                  <a:lnTo>
                    <a:pt x="696" y="685"/>
                  </a:lnTo>
                  <a:lnTo>
                    <a:pt x="696" y="683"/>
                  </a:lnTo>
                  <a:lnTo>
                    <a:pt x="694" y="680"/>
                  </a:lnTo>
                  <a:lnTo>
                    <a:pt x="683" y="676"/>
                  </a:lnTo>
                  <a:lnTo>
                    <a:pt x="677" y="673"/>
                  </a:lnTo>
                  <a:lnTo>
                    <a:pt x="673" y="668"/>
                  </a:lnTo>
                  <a:lnTo>
                    <a:pt x="665" y="664"/>
                  </a:lnTo>
                  <a:lnTo>
                    <a:pt x="658" y="658"/>
                  </a:lnTo>
                  <a:lnTo>
                    <a:pt x="651" y="651"/>
                  </a:lnTo>
                  <a:lnTo>
                    <a:pt x="645" y="645"/>
                  </a:lnTo>
                  <a:lnTo>
                    <a:pt x="636" y="638"/>
                  </a:lnTo>
                  <a:lnTo>
                    <a:pt x="632" y="633"/>
                  </a:lnTo>
                  <a:lnTo>
                    <a:pt x="630" y="629"/>
                  </a:lnTo>
                  <a:lnTo>
                    <a:pt x="618" y="619"/>
                  </a:lnTo>
                  <a:lnTo>
                    <a:pt x="612" y="613"/>
                  </a:lnTo>
                  <a:lnTo>
                    <a:pt x="609" y="609"/>
                  </a:lnTo>
                  <a:lnTo>
                    <a:pt x="603" y="604"/>
                  </a:lnTo>
                  <a:lnTo>
                    <a:pt x="598" y="601"/>
                  </a:lnTo>
                  <a:lnTo>
                    <a:pt x="595" y="600"/>
                  </a:lnTo>
                  <a:lnTo>
                    <a:pt x="590" y="597"/>
                  </a:lnTo>
                  <a:lnTo>
                    <a:pt x="586" y="593"/>
                  </a:lnTo>
                  <a:lnTo>
                    <a:pt x="577" y="586"/>
                  </a:lnTo>
                  <a:lnTo>
                    <a:pt x="574" y="584"/>
                  </a:lnTo>
                  <a:lnTo>
                    <a:pt x="574" y="580"/>
                  </a:lnTo>
                  <a:lnTo>
                    <a:pt x="566" y="578"/>
                  </a:lnTo>
                  <a:lnTo>
                    <a:pt x="561" y="575"/>
                  </a:lnTo>
                  <a:lnTo>
                    <a:pt x="552" y="568"/>
                  </a:lnTo>
                  <a:lnTo>
                    <a:pt x="554" y="572"/>
                  </a:lnTo>
                  <a:lnTo>
                    <a:pt x="558" y="577"/>
                  </a:lnTo>
                  <a:lnTo>
                    <a:pt x="565" y="581"/>
                  </a:lnTo>
                  <a:lnTo>
                    <a:pt x="568" y="587"/>
                  </a:lnTo>
                  <a:lnTo>
                    <a:pt x="587" y="601"/>
                  </a:lnTo>
                  <a:lnTo>
                    <a:pt x="606" y="615"/>
                  </a:lnTo>
                  <a:lnTo>
                    <a:pt x="622" y="630"/>
                  </a:lnTo>
                  <a:lnTo>
                    <a:pt x="641" y="644"/>
                  </a:lnTo>
                  <a:lnTo>
                    <a:pt x="641" y="645"/>
                  </a:lnTo>
                  <a:lnTo>
                    <a:pt x="639" y="645"/>
                  </a:lnTo>
                  <a:lnTo>
                    <a:pt x="638" y="647"/>
                  </a:lnTo>
                  <a:lnTo>
                    <a:pt x="638" y="648"/>
                  </a:lnTo>
                  <a:lnTo>
                    <a:pt x="641" y="651"/>
                  </a:lnTo>
                  <a:lnTo>
                    <a:pt x="642" y="653"/>
                  </a:lnTo>
                  <a:lnTo>
                    <a:pt x="645" y="654"/>
                  </a:lnTo>
                  <a:lnTo>
                    <a:pt x="645" y="658"/>
                  </a:lnTo>
                  <a:lnTo>
                    <a:pt x="642" y="659"/>
                  </a:lnTo>
                  <a:lnTo>
                    <a:pt x="639" y="661"/>
                  </a:lnTo>
                  <a:lnTo>
                    <a:pt x="636" y="659"/>
                  </a:lnTo>
                  <a:lnTo>
                    <a:pt x="639" y="664"/>
                  </a:lnTo>
                  <a:lnTo>
                    <a:pt x="642" y="668"/>
                  </a:lnTo>
                  <a:lnTo>
                    <a:pt x="651" y="674"/>
                  </a:lnTo>
                  <a:lnTo>
                    <a:pt x="647" y="679"/>
                  </a:lnTo>
                  <a:lnTo>
                    <a:pt x="641" y="682"/>
                  </a:lnTo>
                  <a:lnTo>
                    <a:pt x="638" y="680"/>
                  </a:lnTo>
                  <a:lnTo>
                    <a:pt x="635" y="680"/>
                  </a:lnTo>
                  <a:lnTo>
                    <a:pt x="635" y="683"/>
                  </a:lnTo>
                  <a:lnTo>
                    <a:pt x="636" y="685"/>
                  </a:lnTo>
                  <a:lnTo>
                    <a:pt x="642" y="690"/>
                  </a:lnTo>
                  <a:lnTo>
                    <a:pt x="642" y="691"/>
                  </a:lnTo>
                  <a:lnTo>
                    <a:pt x="641" y="693"/>
                  </a:lnTo>
                  <a:lnTo>
                    <a:pt x="639" y="694"/>
                  </a:lnTo>
                  <a:lnTo>
                    <a:pt x="629" y="690"/>
                  </a:lnTo>
                  <a:lnTo>
                    <a:pt x="616" y="683"/>
                  </a:lnTo>
                  <a:lnTo>
                    <a:pt x="619" y="688"/>
                  </a:lnTo>
                  <a:lnTo>
                    <a:pt x="624" y="691"/>
                  </a:lnTo>
                  <a:lnTo>
                    <a:pt x="635" y="697"/>
                  </a:lnTo>
                  <a:lnTo>
                    <a:pt x="656" y="711"/>
                  </a:lnTo>
                  <a:lnTo>
                    <a:pt x="656" y="714"/>
                  </a:lnTo>
                  <a:lnTo>
                    <a:pt x="659" y="717"/>
                  </a:lnTo>
                  <a:lnTo>
                    <a:pt x="661" y="719"/>
                  </a:lnTo>
                  <a:lnTo>
                    <a:pt x="664" y="720"/>
                  </a:lnTo>
                  <a:lnTo>
                    <a:pt x="662" y="722"/>
                  </a:lnTo>
                  <a:lnTo>
                    <a:pt x="661" y="723"/>
                  </a:lnTo>
                  <a:lnTo>
                    <a:pt x="656" y="725"/>
                  </a:lnTo>
                  <a:lnTo>
                    <a:pt x="651" y="725"/>
                  </a:lnTo>
                  <a:lnTo>
                    <a:pt x="647" y="723"/>
                  </a:lnTo>
                  <a:lnTo>
                    <a:pt x="647" y="726"/>
                  </a:lnTo>
                  <a:lnTo>
                    <a:pt x="648" y="729"/>
                  </a:lnTo>
                  <a:lnTo>
                    <a:pt x="653" y="735"/>
                  </a:lnTo>
                  <a:lnTo>
                    <a:pt x="659" y="740"/>
                  </a:lnTo>
                  <a:lnTo>
                    <a:pt x="662" y="741"/>
                  </a:lnTo>
                  <a:lnTo>
                    <a:pt x="664" y="746"/>
                  </a:lnTo>
                  <a:lnTo>
                    <a:pt x="659" y="747"/>
                  </a:lnTo>
                  <a:lnTo>
                    <a:pt x="654" y="749"/>
                  </a:lnTo>
                  <a:lnTo>
                    <a:pt x="650" y="747"/>
                  </a:lnTo>
                  <a:lnTo>
                    <a:pt x="644" y="746"/>
                  </a:lnTo>
                  <a:lnTo>
                    <a:pt x="635" y="740"/>
                  </a:lnTo>
                  <a:lnTo>
                    <a:pt x="625" y="735"/>
                  </a:lnTo>
                  <a:lnTo>
                    <a:pt x="636" y="744"/>
                  </a:lnTo>
                  <a:lnTo>
                    <a:pt x="648" y="755"/>
                  </a:lnTo>
                  <a:lnTo>
                    <a:pt x="661" y="764"/>
                  </a:lnTo>
                  <a:lnTo>
                    <a:pt x="670" y="775"/>
                  </a:lnTo>
                  <a:lnTo>
                    <a:pt x="665" y="776"/>
                  </a:lnTo>
                  <a:lnTo>
                    <a:pt x="661" y="778"/>
                  </a:lnTo>
                  <a:lnTo>
                    <a:pt x="658" y="776"/>
                  </a:lnTo>
                  <a:lnTo>
                    <a:pt x="653" y="773"/>
                  </a:lnTo>
                  <a:lnTo>
                    <a:pt x="647" y="769"/>
                  </a:lnTo>
                  <a:lnTo>
                    <a:pt x="641" y="764"/>
                  </a:lnTo>
                  <a:lnTo>
                    <a:pt x="632" y="761"/>
                  </a:lnTo>
                  <a:lnTo>
                    <a:pt x="624" y="758"/>
                  </a:lnTo>
                  <a:lnTo>
                    <a:pt x="610" y="754"/>
                  </a:lnTo>
                  <a:lnTo>
                    <a:pt x="598" y="751"/>
                  </a:lnTo>
                  <a:lnTo>
                    <a:pt x="604" y="755"/>
                  </a:lnTo>
                  <a:lnTo>
                    <a:pt x="612" y="760"/>
                  </a:lnTo>
                  <a:lnTo>
                    <a:pt x="629" y="769"/>
                  </a:lnTo>
                  <a:lnTo>
                    <a:pt x="644" y="779"/>
                  </a:lnTo>
                  <a:lnTo>
                    <a:pt x="651" y="786"/>
                  </a:lnTo>
                  <a:lnTo>
                    <a:pt x="658" y="792"/>
                  </a:lnTo>
                  <a:lnTo>
                    <a:pt x="656" y="793"/>
                  </a:lnTo>
                  <a:lnTo>
                    <a:pt x="651" y="795"/>
                  </a:lnTo>
                  <a:lnTo>
                    <a:pt x="653" y="796"/>
                  </a:lnTo>
                  <a:lnTo>
                    <a:pt x="654" y="798"/>
                  </a:lnTo>
                  <a:lnTo>
                    <a:pt x="658" y="799"/>
                  </a:lnTo>
                  <a:lnTo>
                    <a:pt x="658" y="801"/>
                  </a:lnTo>
                  <a:lnTo>
                    <a:pt x="658" y="802"/>
                  </a:lnTo>
                  <a:lnTo>
                    <a:pt x="656" y="804"/>
                  </a:lnTo>
                  <a:lnTo>
                    <a:pt x="654" y="805"/>
                  </a:lnTo>
                  <a:lnTo>
                    <a:pt x="662" y="810"/>
                  </a:lnTo>
                  <a:lnTo>
                    <a:pt x="667" y="813"/>
                  </a:lnTo>
                  <a:lnTo>
                    <a:pt x="670" y="818"/>
                  </a:lnTo>
                  <a:lnTo>
                    <a:pt x="665" y="818"/>
                  </a:lnTo>
                  <a:lnTo>
                    <a:pt x="659" y="816"/>
                  </a:lnTo>
                  <a:lnTo>
                    <a:pt x="650" y="812"/>
                  </a:lnTo>
                  <a:lnTo>
                    <a:pt x="641" y="805"/>
                  </a:lnTo>
                  <a:lnTo>
                    <a:pt x="632" y="801"/>
                  </a:lnTo>
                  <a:lnTo>
                    <a:pt x="633" y="805"/>
                  </a:lnTo>
                  <a:lnTo>
                    <a:pt x="636" y="808"/>
                  </a:lnTo>
                  <a:lnTo>
                    <a:pt x="644" y="813"/>
                  </a:lnTo>
                  <a:lnTo>
                    <a:pt x="653" y="819"/>
                  </a:lnTo>
                  <a:lnTo>
                    <a:pt x="661" y="824"/>
                  </a:lnTo>
                  <a:lnTo>
                    <a:pt x="661" y="825"/>
                  </a:lnTo>
                  <a:lnTo>
                    <a:pt x="659" y="827"/>
                  </a:lnTo>
                  <a:lnTo>
                    <a:pt x="658" y="827"/>
                  </a:lnTo>
                  <a:lnTo>
                    <a:pt x="648" y="824"/>
                  </a:lnTo>
                  <a:lnTo>
                    <a:pt x="642" y="821"/>
                  </a:lnTo>
                  <a:lnTo>
                    <a:pt x="635" y="816"/>
                  </a:lnTo>
                  <a:lnTo>
                    <a:pt x="627" y="813"/>
                  </a:lnTo>
                  <a:lnTo>
                    <a:pt x="635" y="819"/>
                  </a:lnTo>
                  <a:lnTo>
                    <a:pt x="644" y="824"/>
                  </a:lnTo>
                  <a:lnTo>
                    <a:pt x="653" y="830"/>
                  </a:lnTo>
                  <a:lnTo>
                    <a:pt x="661" y="836"/>
                  </a:lnTo>
                  <a:lnTo>
                    <a:pt x="659" y="839"/>
                  </a:lnTo>
                  <a:lnTo>
                    <a:pt x="658" y="842"/>
                  </a:lnTo>
                  <a:lnTo>
                    <a:pt x="658" y="845"/>
                  </a:lnTo>
                  <a:lnTo>
                    <a:pt x="656" y="848"/>
                  </a:lnTo>
                  <a:lnTo>
                    <a:pt x="654" y="848"/>
                  </a:lnTo>
                  <a:lnTo>
                    <a:pt x="651" y="848"/>
                  </a:lnTo>
                  <a:lnTo>
                    <a:pt x="648" y="845"/>
                  </a:lnTo>
                  <a:lnTo>
                    <a:pt x="648" y="847"/>
                  </a:lnTo>
                  <a:lnTo>
                    <a:pt x="650" y="848"/>
                  </a:lnTo>
                  <a:lnTo>
                    <a:pt x="651" y="851"/>
                  </a:lnTo>
                  <a:lnTo>
                    <a:pt x="650" y="853"/>
                  </a:lnTo>
                  <a:lnTo>
                    <a:pt x="645" y="853"/>
                  </a:lnTo>
                  <a:lnTo>
                    <a:pt x="642" y="851"/>
                  </a:lnTo>
                  <a:lnTo>
                    <a:pt x="635" y="847"/>
                  </a:lnTo>
                  <a:lnTo>
                    <a:pt x="629" y="842"/>
                  </a:lnTo>
                  <a:lnTo>
                    <a:pt x="621" y="839"/>
                  </a:lnTo>
                  <a:lnTo>
                    <a:pt x="621" y="837"/>
                  </a:lnTo>
                  <a:lnTo>
                    <a:pt x="619" y="837"/>
                  </a:lnTo>
                  <a:lnTo>
                    <a:pt x="618" y="836"/>
                  </a:lnTo>
                  <a:lnTo>
                    <a:pt x="618" y="834"/>
                  </a:lnTo>
                  <a:lnTo>
                    <a:pt x="612" y="833"/>
                  </a:lnTo>
                  <a:lnTo>
                    <a:pt x="610" y="831"/>
                  </a:lnTo>
                  <a:lnTo>
                    <a:pt x="610" y="828"/>
                  </a:lnTo>
                  <a:lnTo>
                    <a:pt x="613" y="828"/>
                  </a:lnTo>
                  <a:lnTo>
                    <a:pt x="615" y="830"/>
                  </a:lnTo>
                  <a:lnTo>
                    <a:pt x="616" y="831"/>
                  </a:lnTo>
                  <a:lnTo>
                    <a:pt x="618" y="833"/>
                  </a:lnTo>
                  <a:lnTo>
                    <a:pt x="618" y="831"/>
                  </a:lnTo>
                  <a:lnTo>
                    <a:pt x="618" y="827"/>
                  </a:lnTo>
                  <a:lnTo>
                    <a:pt x="619" y="827"/>
                  </a:lnTo>
                  <a:lnTo>
                    <a:pt x="622" y="827"/>
                  </a:lnTo>
                  <a:lnTo>
                    <a:pt x="627" y="828"/>
                  </a:lnTo>
                  <a:lnTo>
                    <a:pt x="621" y="822"/>
                  </a:lnTo>
                  <a:lnTo>
                    <a:pt x="613" y="818"/>
                  </a:lnTo>
                  <a:lnTo>
                    <a:pt x="598" y="812"/>
                  </a:lnTo>
                  <a:lnTo>
                    <a:pt x="597" y="808"/>
                  </a:lnTo>
                  <a:lnTo>
                    <a:pt x="597" y="805"/>
                  </a:lnTo>
                  <a:lnTo>
                    <a:pt x="597" y="804"/>
                  </a:lnTo>
                  <a:lnTo>
                    <a:pt x="590" y="799"/>
                  </a:lnTo>
                  <a:lnTo>
                    <a:pt x="583" y="796"/>
                  </a:lnTo>
                  <a:lnTo>
                    <a:pt x="577" y="792"/>
                  </a:lnTo>
                  <a:lnTo>
                    <a:pt x="571" y="786"/>
                  </a:lnTo>
                  <a:lnTo>
                    <a:pt x="575" y="784"/>
                  </a:lnTo>
                  <a:lnTo>
                    <a:pt x="578" y="784"/>
                  </a:lnTo>
                  <a:lnTo>
                    <a:pt x="586" y="787"/>
                  </a:lnTo>
                  <a:lnTo>
                    <a:pt x="593" y="790"/>
                  </a:lnTo>
                  <a:lnTo>
                    <a:pt x="601" y="793"/>
                  </a:lnTo>
                  <a:lnTo>
                    <a:pt x="592" y="786"/>
                  </a:lnTo>
                  <a:lnTo>
                    <a:pt x="581" y="778"/>
                  </a:lnTo>
                  <a:lnTo>
                    <a:pt x="571" y="770"/>
                  </a:lnTo>
                  <a:lnTo>
                    <a:pt x="561" y="761"/>
                  </a:lnTo>
                  <a:lnTo>
                    <a:pt x="561" y="760"/>
                  </a:lnTo>
                  <a:lnTo>
                    <a:pt x="563" y="760"/>
                  </a:lnTo>
                  <a:lnTo>
                    <a:pt x="565" y="758"/>
                  </a:lnTo>
                  <a:lnTo>
                    <a:pt x="566" y="757"/>
                  </a:lnTo>
                  <a:lnTo>
                    <a:pt x="558" y="754"/>
                  </a:lnTo>
                  <a:lnTo>
                    <a:pt x="554" y="751"/>
                  </a:lnTo>
                  <a:lnTo>
                    <a:pt x="554" y="747"/>
                  </a:lnTo>
                  <a:lnTo>
                    <a:pt x="554" y="746"/>
                  </a:lnTo>
                  <a:lnTo>
                    <a:pt x="558" y="746"/>
                  </a:lnTo>
                  <a:lnTo>
                    <a:pt x="563" y="746"/>
                  </a:lnTo>
                  <a:lnTo>
                    <a:pt x="565" y="744"/>
                  </a:lnTo>
                  <a:lnTo>
                    <a:pt x="565" y="743"/>
                  </a:lnTo>
                  <a:lnTo>
                    <a:pt x="565" y="741"/>
                  </a:lnTo>
                  <a:lnTo>
                    <a:pt x="568" y="741"/>
                  </a:lnTo>
                  <a:lnTo>
                    <a:pt x="563" y="738"/>
                  </a:lnTo>
                  <a:lnTo>
                    <a:pt x="557" y="735"/>
                  </a:lnTo>
                  <a:lnTo>
                    <a:pt x="552" y="732"/>
                  </a:lnTo>
                  <a:lnTo>
                    <a:pt x="548" y="729"/>
                  </a:lnTo>
                  <a:lnTo>
                    <a:pt x="540" y="726"/>
                  </a:lnTo>
                  <a:lnTo>
                    <a:pt x="539" y="725"/>
                  </a:lnTo>
                  <a:lnTo>
                    <a:pt x="537" y="720"/>
                  </a:lnTo>
                  <a:lnTo>
                    <a:pt x="542" y="720"/>
                  </a:lnTo>
                  <a:lnTo>
                    <a:pt x="546" y="720"/>
                  </a:lnTo>
                  <a:lnTo>
                    <a:pt x="554" y="725"/>
                  </a:lnTo>
                  <a:lnTo>
                    <a:pt x="563" y="729"/>
                  </a:lnTo>
                  <a:lnTo>
                    <a:pt x="571" y="732"/>
                  </a:lnTo>
                  <a:lnTo>
                    <a:pt x="566" y="726"/>
                  </a:lnTo>
                  <a:lnTo>
                    <a:pt x="560" y="722"/>
                  </a:lnTo>
                  <a:lnTo>
                    <a:pt x="555" y="717"/>
                  </a:lnTo>
                  <a:lnTo>
                    <a:pt x="551" y="711"/>
                  </a:lnTo>
                  <a:lnTo>
                    <a:pt x="549" y="711"/>
                  </a:lnTo>
                  <a:lnTo>
                    <a:pt x="548" y="712"/>
                  </a:lnTo>
                  <a:lnTo>
                    <a:pt x="536" y="703"/>
                  </a:lnTo>
                  <a:lnTo>
                    <a:pt x="525" y="696"/>
                  </a:lnTo>
                  <a:lnTo>
                    <a:pt x="514" y="688"/>
                  </a:lnTo>
                  <a:lnTo>
                    <a:pt x="504" y="680"/>
                  </a:lnTo>
                  <a:lnTo>
                    <a:pt x="508" y="685"/>
                  </a:lnTo>
                  <a:lnTo>
                    <a:pt x="514" y="690"/>
                  </a:lnTo>
                  <a:lnTo>
                    <a:pt x="525" y="699"/>
                  </a:lnTo>
                  <a:lnTo>
                    <a:pt x="523" y="700"/>
                  </a:lnTo>
                  <a:lnTo>
                    <a:pt x="522" y="703"/>
                  </a:lnTo>
                  <a:lnTo>
                    <a:pt x="510" y="700"/>
                  </a:lnTo>
                  <a:lnTo>
                    <a:pt x="504" y="700"/>
                  </a:lnTo>
                  <a:lnTo>
                    <a:pt x="497" y="700"/>
                  </a:lnTo>
                  <a:lnTo>
                    <a:pt x="455" y="676"/>
                  </a:lnTo>
                  <a:lnTo>
                    <a:pt x="468" y="688"/>
                  </a:lnTo>
                  <a:lnTo>
                    <a:pt x="484" y="703"/>
                  </a:lnTo>
                  <a:lnTo>
                    <a:pt x="499" y="717"/>
                  </a:lnTo>
                  <a:lnTo>
                    <a:pt x="511" y="731"/>
                  </a:lnTo>
                  <a:lnTo>
                    <a:pt x="510" y="732"/>
                  </a:lnTo>
                  <a:lnTo>
                    <a:pt x="507" y="732"/>
                  </a:lnTo>
                  <a:lnTo>
                    <a:pt x="500" y="731"/>
                  </a:lnTo>
                  <a:lnTo>
                    <a:pt x="496" y="728"/>
                  </a:lnTo>
                  <a:lnTo>
                    <a:pt x="490" y="725"/>
                  </a:lnTo>
                  <a:lnTo>
                    <a:pt x="493" y="729"/>
                  </a:lnTo>
                  <a:lnTo>
                    <a:pt x="499" y="732"/>
                  </a:lnTo>
                  <a:lnTo>
                    <a:pt x="504" y="735"/>
                  </a:lnTo>
                  <a:lnTo>
                    <a:pt x="507" y="740"/>
                  </a:lnTo>
                  <a:lnTo>
                    <a:pt x="502" y="740"/>
                  </a:lnTo>
                  <a:lnTo>
                    <a:pt x="497" y="740"/>
                  </a:lnTo>
                  <a:lnTo>
                    <a:pt x="488" y="737"/>
                  </a:lnTo>
                  <a:lnTo>
                    <a:pt x="479" y="731"/>
                  </a:lnTo>
                  <a:lnTo>
                    <a:pt x="472" y="726"/>
                  </a:lnTo>
                  <a:lnTo>
                    <a:pt x="461" y="717"/>
                  </a:lnTo>
                  <a:lnTo>
                    <a:pt x="455" y="714"/>
                  </a:lnTo>
                  <a:lnTo>
                    <a:pt x="450" y="711"/>
                  </a:lnTo>
                  <a:lnTo>
                    <a:pt x="458" y="719"/>
                  </a:lnTo>
                  <a:lnTo>
                    <a:pt x="468" y="725"/>
                  </a:lnTo>
                  <a:lnTo>
                    <a:pt x="478" y="732"/>
                  </a:lnTo>
                  <a:lnTo>
                    <a:pt x="485" y="740"/>
                  </a:lnTo>
                  <a:lnTo>
                    <a:pt x="493" y="746"/>
                  </a:lnTo>
                  <a:lnTo>
                    <a:pt x="494" y="751"/>
                  </a:lnTo>
                  <a:lnTo>
                    <a:pt x="494" y="755"/>
                  </a:lnTo>
                  <a:lnTo>
                    <a:pt x="491" y="755"/>
                  </a:lnTo>
                  <a:lnTo>
                    <a:pt x="490" y="755"/>
                  </a:lnTo>
                  <a:lnTo>
                    <a:pt x="488" y="754"/>
                  </a:lnTo>
                  <a:lnTo>
                    <a:pt x="485" y="752"/>
                  </a:lnTo>
                  <a:lnTo>
                    <a:pt x="484" y="754"/>
                  </a:lnTo>
                  <a:lnTo>
                    <a:pt x="485" y="754"/>
                  </a:lnTo>
                  <a:lnTo>
                    <a:pt x="485" y="755"/>
                  </a:lnTo>
                  <a:lnTo>
                    <a:pt x="484" y="755"/>
                  </a:lnTo>
                  <a:lnTo>
                    <a:pt x="475" y="751"/>
                  </a:lnTo>
                  <a:lnTo>
                    <a:pt x="470" y="749"/>
                  </a:lnTo>
                  <a:lnTo>
                    <a:pt x="464" y="751"/>
                  </a:lnTo>
                  <a:lnTo>
                    <a:pt x="472" y="757"/>
                  </a:lnTo>
                  <a:lnTo>
                    <a:pt x="479" y="763"/>
                  </a:lnTo>
                  <a:lnTo>
                    <a:pt x="485" y="769"/>
                  </a:lnTo>
                  <a:lnTo>
                    <a:pt x="488" y="773"/>
                  </a:lnTo>
                  <a:lnTo>
                    <a:pt x="490" y="779"/>
                  </a:lnTo>
                  <a:lnTo>
                    <a:pt x="484" y="779"/>
                  </a:lnTo>
                  <a:lnTo>
                    <a:pt x="479" y="778"/>
                  </a:lnTo>
                  <a:lnTo>
                    <a:pt x="468" y="773"/>
                  </a:lnTo>
                  <a:lnTo>
                    <a:pt x="470" y="776"/>
                  </a:lnTo>
                  <a:lnTo>
                    <a:pt x="473" y="779"/>
                  </a:lnTo>
                  <a:lnTo>
                    <a:pt x="476" y="783"/>
                  </a:lnTo>
                  <a:lnTo>
                    <a:pt x="479" y="786"/>
                  </a:lnTo>
                  <a:lnTo>
                    <a:pt x="479" y="789"/>
                  </a:lnTo>
                  <a:lnTo>
                    <a:pt x="478" y="789"/>
                  </a:lnTo>
                  <a:lnTo>
                    <a:pt x="475" y="790"/>
                  </a:lnTo>
                  <a:lnTo>
                    <a:pt x="478" y="795"/>
                  </a:lnTo>
                  <a:lnTo>
                    <a:pt x="482" y="799"/>
                  </a:lnTo>
                  <a:lnTo>
                    <a:pt x="485" y="804"/>
                  </a:lnTo>
                  <a:lnTo>
                    <a:pt x="487" y="810"/>
                  </a:lnTo>
                  <a:lnTo>
                    <a:pt x="482" y="810"/>
                  </a:lnTo>
                  <a:lnTo>
                    <a:pt x="479" y="810"/>
                  </a:lnTo>
                  <a:lnTo>
                    <a:pt x="470" y="805"/>
                  </a:lnTo>
                  <a:lnTo>
                    <a:pt x="462" y="801"/>
                  </a:lnTo>
                  <a:lnTo>
                    <a:pt x="455" y="796"/>
                  </a:lnTo>
                  <a:lnTo>
                    <a:pt x="462" y="805"/>
                  </a:lnTo>
                  <a:lnTo>
                    <a:pt x="470" y="813"/>
                  </a:lnTo>
                  <a:lnTo>
                    <a:pt x="478" y="822"/>
                  </a:lnTo>
                  <a:lnTo>
                    <a:pt x="481" y="827"/>
                  </a:lnTo>
                  <a:lnTo>
                    <a:pt x="482" y="831"/>
                  </a:lnTo>
                  <a:lnTo>
                    <a:pt x="482" y="833"/>
                  </a:lnTo>
                  <a:lnTo>
                    <a:pt x="481" y="833"/>
                  </a:lnTo>
                  <a:lnTo>
                    <a:pt x="479" y="834"/>
                  </a:lnTo>
                  <a:lnTo>
                    <a:pt x="473" y="831"/>
                  </a:lnTo>
                  <a:lnTo>
                    <a:pt x="465" y="828"/>
                  </a:lnTo>
                  <a:lnTo>
                    <a:pt x="452" y="824"/>
                  </a:lnTo>
                  <a:lnTo>
                    <a:pt x="455" y="830"/>
                  </a:lnTo>
                  <a:lnTo>
                    <a:pt x="461" y="836"/>
                  </a:lnTo>
                  <a:lnTo>
                    <a:pt x="464" y="842"/>
                  </a:lnTo>
                  <a:lnTo>
                    <a:pt x="465" y="845"/>
                  </a:lnTo>
                  <a:lnTo>
                    <a:pt x="467" y="850"/>
                  </a:lnTo>
                  <a:lnTo>
                    <a:pt x="464" y="850"/>
                  </a:lnTo>
                  <a:lnTo>
                    <a:pt x="464" y="851"/>
                  </a:lnTo>
                  <a:lnTo>
                    <a:pt x="458" y="848"/>
                  </a:lnTo>
                  <a:lnTo>
                    <a:pt x="452" y="845"/>
                  </a:lnTo>
                  <a:lnTo>
                    <a:pt x="446" y="844"/>
                  </a:lnTo>
                  <a:lnTo>
                    <a:pt x="443" y="839"/>
                  </a:lnTo>
                  <a:lnTo>
                    <a:pt x="444" y="845"/>
                  </a:lnTo>
                  <a:lnTo>
                    <a:pt x="447" y="851"/>
                  </a:lnTo>
                  <a:lnTo>
                    <a:pt x="443" y="854"/>
                  </a:lnTo>
                  <a:lnTo>
                    <a:pt x="439" y="854"/>
                  </a:lnTo>
                  <a:lnTo>
                    <a:pt x="435" y="851"/>
                  </a:lnTo>
                  <a:lnTo>
                    <a:pt x="432" y="848"/>
                  </a:lnTo>
                  <a:lnTo>
                    <a:pt x="420" y="839"/>
                  </a:lnTo>
                  <a:lnTo>
                    <a:pt x="411" y="830"/>
                  </a:lnTo>
                  <a:lnTo>
                    <a:pt x="418" y="842"/>
                  </a:lnTo>
                  <a:lnTo>
                    <a:pt x="427" y="853"/>
                  </a:lnTo>
                  <a:lnTo>
                    <a:pt x="444" y="873"/>
                  </a:lnTo>
                  <a:lnTo>
                    <a:pt x="444" y="874"/>
                  </a:lnTo>
                  <a:lnTo>
                    <a:pt x="443" y="876"/>
                  </a:lnTo>
                  <a:lnTo>
                    <a:pt x="441" y="877"/>
                  </a:lnTo>
                  <a:lnTo>
                    <a:pt x="436" y="874"/>
                  </a:lnTo>
                  <a:lnTo>
                    <a:pt x="432" y="871"/>
                  </a:lnTo>
                  <a:lnTo>
                    <a:pt x="435" y="877"/>
                  </a:lnTo>
                  <a:lnTo>
                    <a:pt x="433" y="880"/>
                  </a:lnTo>
                  <a:lnTo>
                    <a:pt x="430" y="882"/>
                  </a:lnTo>
                  <a:lnTo>
                    <a:pt x="414" y="860"/>
                  </a:lnTo>
                  <a:lnTo>
                    <a:pt x="406" y="850"/>
                  </a:lnTo>
                  <a:lnTo>
                    <a:pt x="404" y="844"/>
                  </a:lnTo>
                  <a:lnTo>
                    <a:pt x="401" y="836"/>
                  </a:lnTo>
                  <a:lnTo>
                    <a:pt x="403" y="834"/>
                  </a:lnTo>
                  <a:lnTo>
                    <a:pt x="406" y="834"/>
                  </a:lnTo>
                  <a:lnTo>
                    <a:pt x="398" y="824"/>
                  </a:lnTo>
                  <a:lnTo>
                    <a:pt x="395" y="818"/>
                  </a:lnTo>
                  <a:lnTo>
                    <a:pt x="395" y="815"/>
                  </a:lnTo>
                  <a:lnTo>
                    <a:pt x="397" y="812"/>
                  </a:lnTo>
                  <a:lnTo>
                    <a:pt x="403" y="813"/>
                  </a:lnTo>
                  <a:lnTo>
                    <a:pt x="407" y="816"/>
                  </a:lnTo>
                  <a:lnTo>
                    <a:pt x="412" y="821"/>
                  </a:lnTo>
                  <a:lnTo>
                    <a:pt x="417" y="824"/>
                  </a:lnTo>
                  <a:lnTo>
                    <a:pt x="412" y="818"/>
                  </a:lnTo>
                  <a:lnTo>
                    <a:pt x="406" y="810"/>
                  </a:lnTo>
                  <a:lnTo>
                    <a:pt x="401" y="802"/>
                  </a:lnTo>
                  <a:lnTo>
                    <a:pt x="400" y="798"/>
                  </a:lnTo>
                  <a:lnTo>
                    <a:pt x="401" y="793"/>
                  </a:lnTo>
                  <a:lnTo>
                    <a:pt x="395" y="786"/>
                  </a:lnTo>
                  <a:lnTo>
                    <a:pt x="388" y="778"/>
                  </a:lnTo>
                  <a:lnTo>
                    <a:pt x="382" y="769"/>
                  </a:lnTo>
                  <a:lnTo>
                    <a:pt x="377" y="758"/>
                  </a:lnTo>
                  <a:lnTo>
                    <a:pt x="383" y="758"/>
                  </a:lnTo>
                  <a:lnTo>
                    <a:pt x="388" y="760"/>
                  </a:lnTo>
                  <a:lnTo>
                    <a:pt x="397" y="766"/>
                  </a:lnTo>
                  <a:lnTo>
                    <a:pt x="394" y="763"/>
                  </a:lnTo>
                  <a:lnTo>
                    <a:pt x="391" y="758"/>
                  </a:lnTo>
                  <a:lnTo>
                    <a:pt x="380" y="752"/>
                  </a:lnTo>
                  <a:lnTo>
                    <a:pt x="371" y="744"/>
                  </a:lnTo>
                  <a:lnTo>
                    <a:pt x="368" y="740"/>
                  </a:lnTo>
                  <a:lnTo>
                    <a:pt x="366" y="735"/>
                  </a:lnTo>
                  <a:lnTo>
                    <a:pt x="374" y="737"/>
                  </a:lnTo>
                  <a:lnTo>
                    <a:pt x="380" y="741"/>
                  </a:lnTo>
                  <a:lnTo>
                    <a:pt x="386" y="746"/>
                  </a:lnTo>
                  <a:lnTo>
                    <a:pt x="392" y="751"/>
                  </a:lnTo>
                  <a:lnTo>
                    <a:pt x="383" y="737"/>
                  </a:lnTo>
                  <a:lnTo>
                    <a:pt x="374" y="720"/>
                  </a:lnTo>
                  <a:lnTo>
                    <a:pt x="368" y="717"/>
                  </a:lnTo>
                  <a:lnTo>
                    <a:pt x="363" y="712"/>
                  </a:lnTo>
                  <a:lnTo>
                    <a:pt x="359" y="709"/>
                  </a:lnTo>
                  <a:lnTo>
                    <a:pt x="357" y="706"/>
                  </a:lnTo>
                  <a:lnTo>
                    <a:pt x="356" y="703"/>
                  </a:lnTo>
                  <a:lnTo>
                    <a:pt x="362" y="703"/>
                  </a:lnTo>
                  <a:lnTo>
                    <a:pt x="365" y="705"/>
                  </a:lnTo>
                  <a:lnTo>
                    <a:pt x="372" y="709"/>
                  </a:lnTo>
                  <a:lnTo>
                    <a:pt x="380" y="715"/>
                  </a:lnTo>
                  <a:lnTo>
                    <a:pt x="386" y="722"/>
                  </a:lnTo>
                  <a:lnTo>
                    <a:pt x="395" y="726"/>
                  </a:lnTo>
                  <a:lnTo>
                    <a:pt x="404" y="732"/>
                  </a:lnTo>
                  <a:lnTo>
                    <a:pt x="412" y="738"/>
                  </a:lnTo>
                  <a:lnTo>
                    <a:pt x="423" y="743"/>
                  </a:lnTo>
                  <a:lnTo>
                    <a:pt x="411" y="731"/>
                  </a:lnTo>
                  <a:lnTo>
                    <a:pt x="395" y="719"/>
                  </a:lnTo>
                  <a:lnTo>
                    <a:pt x="380" y="703"/>
                  </a:lnTo>
                  <a:lnTo>
                    <a:pt x="372" y="697"/>
                  </a:lnTo>
                  <a:lnTo>
                    <a:pt x="363" y="691"/>
                  </a:lnTo>
                  <a:lnTo>
                    <a:pt x="363" y="690"/>
                  </a:lnTo>
                  <a:lnTo>
                    <a:pt x="362" y="688"/>
                  </a:lnTo>
                  <a:lnTo>
                    <a:pt x="362" y="686"/>
                  </a:lnTo>
                  <a:lnTo>
                    <a:pt x="362" y="685"/>
                  </a:lnTo>
                  <a:lnTo>
                    <a:pt x="365" y="683"/>
                  </a:lnTo>
                  <a:lnTo>
                    <a:pt x="368" y="680"/>
                  </a:lnTo>
                  <a:lnTo>
                    <a:pt x="375" y="683"/>
                  </a:lnTo>
                  <a:lnTo>
                    <a:pt x="383" y="688"/>
                  </a:lnTo>
                  <a:lnTo>
                    <a:pt x="398" y="697"/>
                  </a:lnTo>
                  <a:lnTo>
                    <a:pt x="432" y="715"/>
                  </a:lnTo>
                  <a:lnTo>
                    <a:pt x="429" y="711"/>
                  </a:lnTo>
                  <a:lnTo>
                    <a:pt x="424" y="706"/>
                  </a:lnTo>
                  <a:lnTo>
                    <a:pt x="412" y="697"/>
                  </a:lnTo>
                  <a:lnTo>
                    <a:pt x="414" y="696"/>
                  </a:lnTo>
                  <a:lnTo>
                    <a:pt x="407" y="693"/>
                  </a:lnTo>
                  <a:lnTo>
                    <a:pt x="403" y="690"/>
                  </a:lnTo>
                  <a:lnTo>
                    <a:pt x="395" y="680"/>
                  </a:lnTo>
                  <a:lnTo>
                    <a:pt x="388" y="676"/>
                  </a:lnTo>
                  <a:lnTo>
                    <a:pt x="382" y="670"/>
                  </a:lnTo>
                  <a:lnTo>
                    <a:pt x="377" y="668"/>
                  </a:lnTo>
                  <a:lnTo>
                    <a:pt x="374" y="667"/>
                  </a:lnTo>
                  <a:lnTo>
                    <a:pt x="374" y="664"/>
                  </a:lnTo>
                  <a:lnTo>
                    <a:pt x="366" y="661"/>
                  </a:lnTo>
                  <a:lnTo>
                    <a:pt x="360" y="658"/>
                  </a:lnTo>
                  <a:lnTo>
                    <a:pt x="350" y="648"/>
                  </a:lnTo>
                  <a:lnTo>
                    <a:pt x="339" y="639"/>
                  </a:lnTo>
                  <a:lnTo>
                    <a:pt x="327" y="630"/>
                  </a:lnTo>
                  <a:lnTo>
                    <a:pt x="339" y="642"/>
                  </a:lnTo>
                  <a:lnTo>
                    <a:pt x="351" y="654"/>
                  </a:lnTo>
                  <a:lnTo>
                    <a:pt x="359" y="661"/>
                  </a:lnTo>
                  <a:lnTo>
                    <a:pt x="363" y="664"/>
                  </a:lnTo>
                  <a:lnTo>
                    <a:pt x="365" y="668"/>
                  </a:lnTo>
                  <a:lnTo>
                    <a:pt x="359" y="670"/>
                  </a:lnTo>
                  <a:lnTo>
                    <a:pt x="354" y="668"/>
                  </a:lnTo>
                  <a:lnTo>
                    <a:pt x="345" y="662"/>
                  </a:lnTo>
                  <a:lnTo>
                    <a:pt x="346" y="665"/>
                  </a:lnTo>
                  <a:lnTo>
                    <a:pt x="350" y="668"/>
                  </a:lnTo>
                  <a:lnTo>
                    <a:pt x="353" y="671"/>
                  </a:lnTo>
                  <a:lnTo>
                    <a:pt x="354" y="676"/>
                  </a:lnTo>
                  <a:lnTo>
                    <a:pt x="353" y="679"/>
                  </a:lnTo>
                  <a:lnTo>
                    <a:pt x="345" y="676"/>
                  </a:lnTo>
                  <a:lnTo>
                    <a:pt x="337" y="671"/>
                  </a:lnTo>
                  <a:lnTo>
                    <a:pt x="325" y="662"/>
                  </a:lnTo>
                  <a:lnTo>
                    <a:pt x="325" y="665"/>
                  </a:lnTo>
                  <a:lnTo>
                    <a:pt x="325" y="667"/>
                  </a:lnTo>
                  <a:lnTo>
                    <a:pt x="328" y="671"/>
                  </a:lnTo>
                  <a:lnTo>
                    <a:pt x="333" y="674"/>
                  </a:lnTo>
                  <a:lnTo>
                    <a:pt x="336" y="679"/>
                  </a:lnTo>
                  <a:lnTo>
                    <a:pt x="334" y="680"/>
                  </a:lnTo>
                  <a:lnTo>
                    <a:pt x="333" y="682"/>
                  </a:lnTo>
                  <a:lnTo>
                    <a:pt x="325" y="680"/>
                  </a:lnTo>
                  <a:lnTo>
                    <a:pt x="319" y="677"/>
                  </a:lnTo>
                  <a:lnTo>
                    <a:pt x="308" y="668"/>
                  </a:lnTo>
                  <a:lnTo>
                    <a:pt x="308" y="670"/>
                  </a:lnTo>
                  <a:lnTo>
                    <a:pt x="310" y="673"/>
                  </a:lnTo>
                  <a:lnTo>
                    <a:pt x="314" y="677"/>
                  </a:lnTo>
                  <a:lnTo>
                    <a:pt x="319" y="680"/>
                  </a:lnTo>
                  <a:lnTo>
                    <a:pt x="322" y="685"/>
                  </a:lnTo>
                  <a:lnTo>
                    <a:pt x="319" y="686"/>
                  </a:lnTo>
                  <a:lnTo>
                    <a:pt x="316" y="688"/>
                  </a:lnTo>
                  <a:lnTo>
                    <a:pt x="310" y="686"/>
                  </a:lnTo>
                  <a:lnTo>
                    <a:pt x="305" y="682"/>
                  </a:lnTo>
                  <a:lnTo>
                    <a:pt x="299" y="677"/>
                  </a:lnTo>
                  <a:lnTo>
                    <a:pt x="273" y="656"/>
                  </a:lnTo>
                  <a:lnTo>
                    <a:pt x="249" y="636"/>
                  </a:lnTo>
                  <a:lnTo>
                    <a:pt x="257" y="645"/>
                  </a:lnTo>
                  <a:lnTo>
                    <a:pt x="266" y="654"/>
                  </a:lnTo>
                  <a:lnTo>
                    <a:pt x="273" y="664"/>
                  </a:lnTo>
                  <a:lnTo>
                    <a:pt x="281" y="673"/>
                  </a:lnTo>
                  <a:lnTo>
                    <a:pt x="289" y="679"/>
                  </a:lnTo>
                  <a:lnTo>
                    <a:pt x="298" y="685"/>
                  </a:lnTo>
                  <a:lnTo>
                    <a:pt x="311" y="700"/>
                  </a:lnTo>
                  <a:lnTo>
                    <a:pt x="308" y="705"/>
                  </a:lnTo>
                  <a:lnTo>
                    <a:pt x="305" y="709"/>
                  </a:lnTo>
                  <a:lnTo>
                    <a:pt x="301" y="708"/>
                  </a:lnTo>
                  <a:lnTo>
                    <a:pt x="299" y="706"/>
                  </a:lnTo>
                  <a:lnTo>
                    <a:pt x="299" y="703"/>
                  </a:lnTo>
                  <a:lnTo>
                    <a:pt x="276" y="686"/>
                  </a:lnTo>
                  <a:lnTo>
                    <a:pt x="255" y="668"/>
                  </a:lnTo>
                  <a:lnTo>
                    <a:pt x="266" y="682"/>
                  </a:lnTo>
                  <a:lnTo>
                    <a:pt x="279" y="696"/>
                  </a:lnTo>
                  <a:lnTo>
                    <a:pt x="293" y="709"/>
                  </a:lnTo>
                  <a:lnTo>
                    <a:pt x="305" y="725"/>
                  </a:lnTo>
                  <a:lnTo>
                    <a:pt x="302" y="728"/>
                  </a:lnTo>
                  <a:lnTo>
                    <a:pt x="301" y="729"/>
                  </a:lnTo>
                  <a:lnTo>
                    <a:pt x="295" y="731"/>
                  </a:lnTo>
                  <a:lnTo>
                    <a:pt x="282" y="720"/>
                  </a:lnTo>
                  <a:lnTo>
                    <a:pt x="270" y="711"/>
                  </a:lnTo>
                  <a:lnTo>
                    <a:pt x="246" y="690"/>
                  </a:lnTo>
                  <a:lnTo>
                    <a:pt x="267" y="714"/>
                  </a:lnTo>
                  <a:lnTo>
                    <a:pt x="276" y="726"/>
                  </a:lnTo>
                  <a:lnTo>
                    <a:pt x="285" y="740"/>
                  </a:lnTo>
                  <a:lnTo>
                    <a:pt x="282" y="743"/>
                  </a:lnTo>
                  <a:lnTo>
                    <a:pt x="279" y="744"/>
                  </a:lnTo>
                  <a:lnTo>
                    <a:pt x="281" y="747"/>
                  </a:lnTo>
                  <a:lnTo>
                    <a:pt x="282" y="752"/>
                  </a:lnTo>
                  <a:lnTo>
                    <a:pt x="285" y="755"/>
                  </a:lnTo>
                  <a:lnTo>
                    <a:pt x="287" y="760"/>
                  </a:lnTo>
                  <a:lnTo>
                    <a:pt x="279" y="764"/>
                  </a:lnTo>
                  <a:lnTo>
                    <a:pt x="269" y="758"/>
                  </a:lnTo>
                  <a:lnTo>
                    <a:pt x="260" y="751"/>
                  </a:lnTo>
                  <a:lnTo>
                    <a:pt x="261" y="757"/>
                  </a:lnTo>
                  <a:lnTo>
                    <a:pt x="266" y="763"/>
                  </a:lnTo>
                  <a:lnTo>
                    <a:pt x="269" y="769"/>
                  </a:lnTo>
                  <a:lnTo>
                    <a:pt x="270" y="772"/>
                  </a:lnTo>
                  <a:lnTo>
                    <a:pt x="270" y="775"/>
                  </a:lnTo>
                  <a:lnTo>
                    <a:pt x="269" y="775"/>
                  </a:lnTo>
                  <a:lnTo>
                    <a:pt x="267" y="776"/>
                  </a:lnTo>
                  <a:lnTo>
                    <a:pt x="264" y="775"/>
                  </a:lnTo>
                  <a:lnTo>
                    <a:pt x="261" y="772"/>
                  </a:lnTo>
                  <a:lnTo>
                    <a:pt x="257" y="767"/>
                  </a:lnTo>
                  <a:lnTo>
                    <a:pt x="253" y="763"/>
                  </a:lnTo>
                  <a:lnTo>
                    <a:pt x="250" y="760"/>
                  </a:lnTo>
                  <a:lnTo>
                    <a:pt x="246" y="758"/>
                  </a:lnTo>
                  <a:lnTo>
                    <a:pt x="250" y="766"/>
                  </a:lnTo>
                  <a:lnTo>
                    <a:pt x="255" y="773"/>
                  </a:lnTo>
                  <a:lnTo>
                    <a:pt x="260" y="781"/>
                  </a:lnTo>
                  <a:lnTo>
                    <a:pt x="263" y="789"/>
                  </a:lnTo>
                  <a:lnTo>
                    <a:pt x="260" y="792"/>
                  </a:lnTo>
                  <a:lnTo>
                    <a:pt x="247" y="779"/>
                  </a:lnTo>
                  <a:lnTo>
                    <a:pt x="235" y="767"/>
                  </a:lnTo>
                  <a:lnTo>
                    <a:pt x="214" y="741"/>
                  </a:lnTo>
                  <a:lnTo>
                    <a:pt x="223" y="763"/>
                  </a:lnTo>
                  <a:lnTo>
                    <a:pt x="232" y="784"/>
                  </a:lnTo>
                  <a:lnTo>
                    <a:pt x="238" y="796"/>
                  </a:lnTo>
                  <a:lnTo>
                    <a:pt x="240" y="802"/>
                  </a:lnTo>
                  <a:lnTo>
                    <a:pt x="240" y="808"/>
                  </a:lnTo>
                  <a:lnTo>
                    <a:pt x="235" y="807"/>
                  </a:lnTo>
                  <a:lnTo>
                    <a:pt x="234" y="805"/>
                  </a:lnTo>
                  <a:lnTo>
                    <a:pt x="229" y="799"/>
                  </a:lnTo>
                  <a:lnTo>
                    <a:pt x="226" y="793"/>
                  </a:lnTo>
                  <a:lnTo>
                    <a:pt x="221" y="789"/>
                  </a:lnTo>
                  <a:lnTo>
                    <a:pt x="225" y="798"/>
                  </a:lnTo>
                  <a:lnTo>
                    <a:pt x="228" y="805"/>
                  </a:lnTo>
                  <a:lnTo>
                    <a:pt x="231" y="813"/>
                  </a:lnTo>
                  <a:lnTo>
                    <a:pt x="231" y="819"/>
                  </a:lnTo>
                  <a:lnTo>
                    <a:pt x="228" y="819"/>
                  </a:lnTo>
                  <a:lnTo>
                    <a:pt x="225" y="816"/>
                  </a:lnTo>
                  <a:lnTo>
                    <a:pt x="220" y="810"/>
                  </a:lnTo>
                  <a:lnTo>
                    <a:pt x="215" y="802"/>
                  </a:lnTo>
                  <a:lnTo>
                    <a:pt x="211" y="796"/>
                  </a:lnTo>
                  <a:lnTo>
                    <a:pt x="214" y="805"/>
                  </a:lnTo>
                  <a:lnTo>
                    <a:pt x="217" y="816"/>
                  </a:lnTo>
                  <a:lnTo>
                    <a:pt x="221" y="825"/>
                  </a:lnTo>
                  <a:lnTo>
                    <a:pt x="223" y="836"/>
                  </a:lnTo>
                  <a:lnTo>
                    <a:pt x="221" y="836"/>
                  </a:lnTo>
                  <a:lnTo>
                    <a:pt x="220" y="836"/>
                  </a:lnTo>
                  <a:lnTo>
                    <a:pt x="220" y="837"/>
                  </a:lnTo>
                  <a:lnTo>
                    <a:pt x="212" y="822"/>
                  </a:lnTo>
                  <a:lnTo>
                    <a:pt x="208" y="815"/>
                  </a:lnTo>
                  <a:lnTo>
                    <a:pt x="203" y="808"/>
                  </a:lnTo>
                  <a:lnTo>
                    <a:pt x="206" y="808"/>
                  </a:lnTo>
                  <a:lnTo>
                    <a:pt x="206" y="807"/>
                  </a:lnTo>
                  <a:lnTo>
                    <a:pt x="205" y="807"/>
                  </a:lnTo>
                  <a:lnTo>
                    <a:pt x="206" y="805"/>
                  </a:lnTo>
                  <a:lnTo>
                    <a:pt x="206" y="807"/>
                  </a:lnTo>
                  <a:lnTo>
                    <a:pt x="208" y="808"/>
                  </a:lnTo>
                  <a:lnTo>
                    <a:pt x="206" y="801"/>
                  </a:lnTo>
                  <a:lnTo>
                    <a:pt x="203" y="795"/>
                  </a:lnTo>
                  <a:lnTo>
                    <a:pt x="202" y="787"/>
                  </a:lnTo>
                  <a:lnTo>
                    <a:pt x="200" y="779"/>
                  </a:lnTo>
                  <a:lnTo>
                    <a:pt x="205" y="779"/>
                  </a:lnTo>
                  <a:lnTo>
                    <a:pt x="208" y="783"/>
                  </a:lnTo>
                  <a:lnTo>
                    <a:pt x="211" y="786"/>
                  </a:lnTo>
                  <a:lnTo>
                    <a:pt x="214" y="789"/>
                  </a:lnTo>
                  <a:lnTo>
                    <a:pt x="212" y="783"/>
                  </a:lnTo>
                  <a:lnTo>
                    <a:pt x="209" y="776"/>
                  </a:lnTo>
                  <a:lnTo>
                    <a:pt x="203" y="766"/>
                  </a:lnTo>
                  <a:lnTo>
                    <a:pt x="197" y="755"/>
                  </a:lnTo>
                  <a:lnTo>
                    <a:pt x="196" y="749"/>
                  </a:lnTo>
                  <a:lnTo>
                    <a:pt x="192" y="743"/>
                  </a:lnTo>
                  <a:lnTo>
                    <a:pt x="199" y="744"/>
                  </a:lnTo>
                  <a:lnTo>
                    <a:pt x="203" y="749"/>
                  </a:lnTo>
                  <a:lnTo>
                    <a:pt x="209" y="758"/>
                  </a:lnTo>
                  <a:lnTo>
                    <a:pt x="215" y="769"/>
                  </a:lnTo>
                  <a:lnTo>
                    <a:pt x="221" y="776"/>
                  </a:lnTo>
                  <a:lnTo>
                    <a:pt x="209" y="747"/>
                  </a:lnTo>
                  <a:lnTo>
                    <a:pt x="202" y="732"/>
                  </a:lnTo>
                  <a:lnTo>
                    <a:pt x="199" y="725"/>
                  </a:lnTo>
                  <a:lnTo>
                    <a:pt x="196" y="717"/>
                  </a:lnTo>
                  <a:lnTo>
                    <a:pt x="202" y="720"/>
                  </a:lnTo>
                  <a:lnTo>
                    <a:pt x="205" y="722"/>
                  </a:lnTo>
                  <a:lnTo>
                    <a:pt x="211" y="729"/>
                  </a:lnTo>
                  <a:lnTo>
                    <a:pt x="217" y="735"/>
                  </a:lnTo>
                  <a:lnTo>
                    <a:pt x="223" y="743"/>
                  </a:lnTo>
                  <a:lnTo>
                    <a:pt x="221" y="737"/>
                  </a:lnTo>
                  <a:lnTo>
                    <a:pt x="220" y="732"/>
                  </a:lnTo>
                  <a:lnTo>
                    <a:pt x="212" y="723"/>
                  </a:lnTo>
                  <a:lnTo>
                    <a:pt x="206" y="714"/>
                  </a:lnTo>
                  <a:lnTo>
                    <a:pt x="203" y="709"/>
                  </a:lnTo>
                  <a:lnTo>
                    <a:pt x="203" y="703"/>
                  </a:lnTo>
                  <a:lnTo>
                    <a:pt x="208" y="706"/>
                  </a:lnTo>
                  <a:lnTo>
                    <a:pt x="212" y="709"/>
                  </a:lnTo>
                  <a:lnTo>
                    <a:pt x="220" y="717"/>
                  </a:lnTo>
                  <a:lnTo>
                    <a:pt x="228" y="725"/>
                  </a:lnTo>
                  <a:lnTo>
                    <a:pt x="235" y="732"/>
                  </a:lnTo>
                  <a:lnTo>
                    <a:pt x="229" y="725"/>
                  </a:lnTo>
                  <a:lnTo>
                    <a:pt x="221" y="715"/>
                  </a:lnTo>
                  <a:lnTo>
                    <a:pt x="221" y="714"/>
                  </a:lnTo>
                  <a:lnTo>
                    <a:pt x="215" y="702"/>
                  </a:lnTo>
                  <a:lnTo>
                    <a:pt x="206" y="693"/>
                  </a:lnTo>
                  <a:lnTo>
                    <a:pt x="199" y="682"/>
                  </a:lnTo>
                  <a:lnTo>
                    <a:pt x="194" y="671"/>
                  </a:lnTo>
                  <a:lnTo>
                    <a:pt x="199" y="671"/>
                  </a:lnTo>
                  <a:lnTo>
                    <a:pt x="202" y="673"/>
                  </a:lnTo>
                  <a:lnTo>
                    <a:pt x="209" y="679"/>
                  </a:lnTo>
                  <a:lnTo>
                    <a:pt x="220" y="691"/>
                  </a:lnTo>
                  <a:lnTo>
                    <a:pt x="229" y="696"/>
                  </a:lnTo>
                  <a:lnTo>
                    <a:pt x="237" y="702"/>
                  </a:lnTo>
                  <a:lnTo>
                    <a:pt x="243" y="708"/>
                  </a:lnTo>
                  <a:lnTo>
                    <a:pt x="249" y="714"/>
                  </a:lnTo>
                  <a:lnTo>
                    <a:pt x="238" y="699"/>
                  </a:lnTo>
                  <a:lnTo>
                    <a:pt x="228" y="683"/>
                  </a:lnTo>
                  <a:lnTo>
                    <a:pt x="203" y="653"/>
                  </a:lnTo>
                  <a:lnTo>
                    <a:pt x="203" y="651"/>
                  </a:lnTo>
                  <a:lnTo>
                    <a:pt x="203" y="650"/>
                  </a:lnTo>
                  <a:lnTo>
                    <a:pt x="202" y="648"/>
                  </a:lnTo>
                  <a:lnTo>
                    <a:pt x="203" y="647"/>
                  </a:lnTo>
                  <a:lnTo>
                    <a:pt x="208" y="648"/>
                  </a:lnTo>
                  <a:lnTo>
                    <a:pt x="214" y="651"/>
                  </a:lnTo>
                  <a:lnTo>
                    <a:pt x="221" y="659"/>
                  </a:lnTo>
                  <a:lnTo>
                    <a:pt x="270" y="705"/>
                  </a:lnTo>
                  <a:lnTo>
                    <a:pt x="273" y="705"/>
                  </a:lnTo>
                  <a:lnTo>
                    <a:pt x="275" y="706"/>
                  </a:lnTo>
                  <a:lnTo>
                    <a:pt x="279" y="711"/>
                  </a:lnTo>
                  <a:lnTo>
                    <a:pt x="263" y="690"/>
                  </a:lnTo>
                  <a:lnTo>
                    <a:pt x="246" y="670"/>
                  </a:lnTo>
                  <a:lnTo>
                    <a:pt x="229" y="651"/>
                  </a:lnTo>
                  <a:lnTo>
                    <a:pt x="211" y="633"/>
                  </a:lnTo>
                  <a:lnTo>
                    <a:pt x="211" y="632"/>
                  </a:lnTo>
                  <a:lnTo>
                    <a:pt x="211" y="630"/>
                  </a:lnTo>
                  <a:lnTo>
                    <a:pt x="211" y="629"/>
                  </a:lnTo>
                  <a:lnTo>
                    <a:pt x="211" y="627"/>
                  </a:lnTo>
                  <a:lnTo>
                    <a:pt x="221" y="632"/>
                  </a:lnTo>
                  <a:lnTo>
                    <a:pt x="229" y="638"/>
                  </a:lnTo>
                  <a:lnTo>
                    <a:pt x="244" y="653"/>
                  </a:lnTo>
                  <a:lnTo>
                    <a:pt x="253" y="659"/>
                  </a:lnTo>
                  <a:lnTo>
                    <a:pt x="263" y="667"/>
                  </a:lnTo>
                  <a:lnTo>
                    <a:pt x="282" y="682"/>
                  </a:lnTo>
                  <a:lnTo>
                    <a:pt x="264" y="661"/>
                  </a:lnTo>
                  <a:lnTo>
                    <a:pt x="244" y="641"/>
                  </a:lnTo>
                  <a:lnTo>
                    <a:pt x="202" y="603"/>
                  </a:lnTo>
                  <a:lnTo>
                    <a:pt x="202" y="601"/>
                  </a:lnTo>
                  <a:lnTo>
                    <a:pt x="202" y="600"/>
                  </a:lnTo>
                  <a:lnTo>
                    <a:pt x="200" y="598"/>
                  </a:lnTo>
                  <a:lnTo>
                    <a:pt x="202" y="597"/>
                  </a:lnTo>
                  <a:lnTo>
                    <a:pt x="203" y="597"/>
                  </a:lnTo>
                  <a:lnTo>
                    <a:pt x="191" y="572"/>
                  </a:lnTo>
                  <a:lnTo>
                    <a:pt x="180" y="549"/>
                  </a:lnTo>
                  <a:lnTo>
                    <a:pt x="165" y="528"/>
                  </a:lnTo>
                  <a:lnTo>
                    <a:pt x="157" y="517"/>
                  </a:lnTo>
                  <a:lnTo>
                    <a:pt x="150" y="508"/>
                  </a:lnTo>
                  <a:lnTo>
                    <a:pt x="176" y="563"/>
                  </a:lnTo>
                  <a:lnTo>
                    <a:pt x="188" y="592"/>
                  </a:lnTo>
                  <a:lnTo>
                    <a:pt x="197" y="621"/>
                  </a:lnTo>
                  <a:lnTo>
                    <a:pt x="199" y="626"/>
                  </a:lnTo>
                  <a:lnTo>
                    <a:pt x="200" y="629"/>
                  </a:lnTo>
                  <a:lnTo>
                    <a:pt x="199" y="630"/>
                  </a:lnTo>
                  <a:lnTo>
                    <a:pt x="197" y="630"/>
                  </a:lnTo>
                  <a:lnTo>
                    <a:pt x="196" y="632"/>
                  </a:lnTo>
                  <a:lnTo>
                    <a:pt x="191" y="622"/>
                  </a:lnTo>
                  <a:lnTo>
                    <a:pt x="186" y="615"/>
                  </a:lnTo>
                  <a:lnTo>
                    <a:pt x="183" y="606"/>
                  </a:lnTo>
                  <a:lnTo>
                    <a:pt x="179" y="597"/>
                  </a:lnTo>
                  <a:lnTo>
                    <a:pt x="170" y="578"/>
                  </a:lnTo>
                  <a:lnTo>
                    <a:pt x="159" y="561"/>
                  </a:lnTo>
                  <a:lnTo>
                    <a:pt x="138" y="528"/>
                  </a:lnTo>
                  <a:lnTo>
                    <a:pt x="147" y="552"/>
                  </a:lnTo>
                  <a:lnTo>
                    <a:pt x="157" y="578"/>
                  </a:lnTo>
                  <a:lnTo>
                    <a:pt x="167" y="604"/>
                  </a:lnTo>
                  <a:lnTo>
                    <a:pt x="170" y="616"/>
                  </a:lnTo>
                  <a:lnTo>
                    <a:pt x="173" y="629"/>
                  </a:lnTo>
                  <a:lnTo>
                    <a:pt x="174" y="635"/>
                  </a:lnTo>
                  <a:lnTo>
                    <a:pt x="174" y="638"/>
                  </a:lnTo>
                  <a:lnTo>
                    <a:pt x="171" y="639"/>
                  </a:lnTo>
                  <a:lnTo>
                    <a:pt x="164" y="627"/>
                  </a:lnTo>
                  <a:lnTo>
                    <a:pt x="160" y="619"/>
                  </a:lnTo>
                  <a:lnTo>
                    <a:pt x="159" y="613"/>
                  </a:lnTo>
                  <a:lnTo>
                    <a:pt x="150" y="601"/>
                  </a:lnTo>
                  <a:lnTo>
                    <a:pt x="144" y="587"/>
                  </a:lnTo>
                  <a:lnTo>
                    <a:pt x="136" y="575"/>
                  </a:lnTo>
                  <a:lnTo>
                    <a:pt x="127" y="565"/>
                  </a:lnTo>
                  <a:lnTo>
                    <a:pt x="142" y="603"/>
                  </a:lnTo>
                  <a:lnTo>
                    <a:pt x="150" y="624"/>
                  </a:lnTo>
                  <a:lnTo>
                    <a:pt x="151" y="635"/>
                  </a:lnTo>
                  <a:lnTo>
                    <a:pt x="153" y="645"/>
                  </a:lnTo>
                  <a:lnTo>
                    <a:pt x="151" y="647"/>
                  </a:lnTo>
                  <a:lnTo>
                    <a:pt x="150" y="647"/>
                  </a:lnTo>
                  <a:lnTo>
                    <a:pt x="147" y="644"/>
                  </a:lnTo>
                  <a:lnTo>
                    <a:pt x="144" y="639"/>
                  </a:lnTo>
                  <a:lnTo>
                    <a:pt x="139" y="629"/>
                  </a:lnTo>
                  <a:lnTo>
                    <a:pt x="130" y="609"/>
                  </a:lnTo>
                  <a:lnTo>
                    <a:pt x="119" y="590"/>
                  </a:lnTo>
                  <a:lnTo>
                    <a:pt x="124" y="607"/>
                  </a:lnTo>
                  <a:lnTo>
                    <a:pt x="131" y="626"/>
                  </a:lnTo>
                  <a:lnTo>
                    <a:pt x="138" y="645"/>
                  </a:lnTo>
                  <a:lnTo>
                    <a:pt x="141" y="667"/>
                  </a:lnTo>
                  <a:lnTo>
                    <a:pt x="135" y="668"/>
                  </a:lnTo>
                  <a:lnTo>
                    <a:pt x="124" y="642"/>
                  </a:lnTo>
                  <a:lnTo>
                    <a:pt x="118" y="630"/>
                  </a:lnTo>
                  <a:lnTo>
                    <a:pt x="110" y="619"/>
                  </a:lnTo>
                  <a:lnTo>
                    <a:pt x="112" y="626"/>
                  </a:lnTo>
                  <a:lnTo>
                    <a:pt x="113" y="632"/>
                  </a:lnTo>
                  <a:lnTo>
                    <a:pt x="118" y="647"/>
                  </a:lnTo>
                  <a:lnTo>
                    <a:pt x="119" y="661"/>
                  </a:lnTo>
                  <a:lnTo>
                    <a:pt x="118" y="667"/>
                  </a:lnTo>
                  <a:lnTo>
                    <a:pt x="115" y="671"/>
                  </a:lnTo>
                  <a:lnTo>
                    <a:pt x="110" y="667"/>
                  </a:lnTo>
                  <a:lnTo>
                    <a:pt x="107" y="661"/>
                  </a:lnTo>
                  <a:lnTo>
                    <a:pt x="104" y="653"/>
                  </a:lnTo>
                  <a:lnTo>
                    <a:pt x="99" y="648"/>
                  </a:lnTo>
                  <a:lnTo>
                    <a:pt x="101" y="661"/>
                  </a:lnTo>
                  <a:lnTo>
                    <a:pt x="103" y="667"/>
                  </a:lnTo>
                  <a:lnTo>
                    <a:pt x="101" y="674"/>
                  </a:lnTo>
                  <a:lnTo>
                    <a:pt x="98" y="674"/>
                  </a:lnTo>
                  <a:lnTo>
                    <a:pt x="95" y="676"/>
                  </a:lnTo>
                  <a:lnTo>
                    <a:pt x="90" y="664"/>
                  </a:lnTo>
                  <a:lnTo>
                    <a:pt x="87" y="659"/>
                  </a:lnTo>
                  <a:lnTo>
                    <a:pt x="84" y="654"/>
                  </a:lnTo>
                  <a:lnTo>
                    <a:pt x="84" y="661"/>
                  </a:lnTo>
                  <a:lnTo>
                    <a:pt x="84" y="668"/>
                  </a:lnTo>
                  <a:lnTo>
                    <a:pt x="84" y="676"/>
                  </a:lnTo>
                  <a:lnTo>
                    <a:pt x="83" y="677"/>
                  </a:lnTo>
                  <a:lnTo>
                    <a:pt x="80" y="680"/>
                  </a:lnTo>
                  <a:lnTo>
                    <a:pt x="78" y="679"/>
                  </a:lnTo>
                  <a:lnTo>
                    <a:pt x="75" y="676"/>
                  </a:lnTo>
                  <a:lnTo>
                    <a:pt x="75" y="673"/>
                  </a:lnTo>
                  <a:lnTo>
                    <a:pt x="72" y="671"/>
                  </a:lnTo>
                  <a:lnTo>
                    <a:pt x="75" y="683"/>
                  </a:lnTo>
                  <a:lnTo>
                    <a:pt x="75" y="690"/>
                  </a:lnTo>
                  <a:lnTo>
                    <a:pt x="74" y="696"/>
                  </a:lnTo>
                  <a:lnTo>
                    <a:pt x="71" y="696"/>
                  </a:lnTo>
                  <a:lnTo>
                    <a:pt x="69" y="694"/>
                  </a:lnTo>
                  <a:lnTo>
                    <a:pt x="67" y="693"/>
                  </a:lnTo>
                  <a:lnTo>
                    <a:pt x="66" y="686"/>
                  </a:lnTo>
                  <a:lnTo>
                    <a:pt x="60" y="677"/>
                  </a:lnTo>
                  <a:lnTo>
                    <a:pt x="58" y="671"/>
                  </a:lnTo>
                  <a:lnTo>
                    <a:pt x="57" y="667"/>
                  </a:lnTo>
                  <a:lnTo>
                    <a:pt x="60" y="667"/>
                  </a:lnTo>
                  <a:lnTo>
                    <a:pt x="61" y="670"/>
                  </a:lnTo>
                  <a:lnTo>
                    <a:pt x="61" y="677"/>
                  </a:lnTo>
                  <a:lnTo>
                    <a:pt x="64" y="676"/>
                  </a:lnTo>
                  <a:lnTo>
                    <a:pt x="66" y="677"/>
                  </a:lnTo>
                  <a:lnTo>
                    <a:pt x="66" y="674"/>
                  </a:lnTo>
                  <a:lnTo>
                    <a:pt x="66" y="671"/>
                  </a:lnTo>
                  <a:lnTo>
                    <a:pt x="64" y="664"/>
                  </a:lnTo>
                  <a:lnTo>
                    <a:pt x="64" y="656"/>
                  </a:lnTo>
                  <a:lnTo>
                    <a:pt x="64" y="651"/>
                  </a:lnTo>
                  <a:lnTo>
                    <a:pt x="66" y="648"/>
                  </a:lnTo>
                  <a:lnTo>
                    <a:pt x="67" y="650"/>
                  </a:lnTo>
                  <a:lnTo>
                    <a:pt x="71" y="650"/>
                  </a:lnTo>
                  <a:lnTo>
                    <a:pt x="72" y="653"/>
                  </a:lnTo>
                  <a:lnTo>
                    <a:pt x="74" y="658"/>
                  </a:lnTo>
                  <a:lnTo>
                    <a:pt x="77" y="661"/>
                  </a:lnTo>
                  <a:lnTo>
                    <a:pt x="77" y="658"/>
                  </a:lnTo>
                  <a:lnTo>
                    <a:pt x="78" y="651"/>
                  </a:lnTo>
                  <a:lnTo>
                    <a:pt x="75" y="642"/>
                  </a:lnTo>
                  <a:lnTo>
                    <a:pt x="74" y="633"/>
                  </a:lnTo>
                  <a:lnTo>
                    <a:pt x="74" y="629"/>
                  </a:lnTo>
                  <a:lnTo>
                    <a:pt x="74" y="624"/>
                  </a:lnTo>
                  <a:lnTo>
                    <a:pt x="78" y="626"/>
                  </a:lnTo>
                  <a:lnTo>
                    <a:pt x="80" y="627"/>
                  </a:lnTo>
                  <a:lnTo>
                    <a:pt x="81" y="633"/>
                  </a:lnTo>
                  <a:lnTo>
                    <a:pt x="92" y="653"/>
                  </a:lnTo>
                  <a:lnTo>
                    <a:pt x="92" y="647"/>
                  </a:lnTo>
                  <a:lnTo>
                    <a:pt x="92" y="641"/>
                  </a:lnTo>
                  <a:lnTo>
                    <a:pt x="87" y="629"/>
                  </a:lnTo>
                  <a:lnTo>
                    <a:pt x="84" y="618"/>
                  </a:lnTo>
                  <a:lnTo>
                    <a:pt x="83" y="612"/>
                  </a:lnTo>
                  <a:lnTo>
                    <a:pt x="83" y="607"/>
                  </a:lnTo>
                  <a:lnTo>
                    <a:pt x="89" y="610"/>
                  </a:lnTo>
                  <a:lnTo>
                    <a:pt x="92" y="615"/>
                  </a:lnTo>
                  <a:lnTo>
                    <a:pt x="98" y="629"/>
                  </a:lnTo>
                  <a:lnTo>
                    <a:pt x="104" y="641"/>
                  </a:lnTo>
                  <a:lnTo>
                    <a:pt x="110" y="651"/>
                  </a:lnTo>
                  <a:lnTo>
                    <a:pt x="110" y="644"/>
                  </a:lnTo>
                  <a:lnTo>
                    <a:pt x="109" y="636"/>
                  </a:lnTo>
                  <a:lnTo>
                    <a:pt x="104" y="621"/>
                  </a:lnTo>
                  <a:lnTo>
                    <a:pt x="99" y="606"/>
                  </a:lnTo>
                  <a:lnTo>
                    <a:pt x="99" y="598"/>
                  </a:lnTo>
                  <a:lnTo>
                    <a:pt x="99" y="589"/>
                  </a:lnTo>
                  <a:lnTo>
                    <a:pt x="104" y="593"/>
                  </a:lnTo>
                  <a:lnTo>
                    <a:pt x="109" y="598"/>
                  </a:lnTo>
                  <a:lnTo>
                    <a:pt x="113" y="610"/>
                  </a:lnTo>
                  <a:lnTo>
                    <a:pt x="119" y="624"/>
                  </a:lnTo>
                  <a:lnTo>
                    <a:pt x="125" y="635"/>
                  </a:lnTo>
                  <a:lnTo>
                    <a:pt x="124" y="626"/>
                  </a:lnTo>
                  <a:lnTo>
                    <a:pt x="122" y="616"/>
                  </a:lnTo>
                  <a:lnTo>
                    <a:pt x="115" y="600"/>
                  </a:lnTo>
                  <a:lnTo>
                    <a:pt x="107" y="581"/>
                  </a:lnTo>
                  <a:lnTo>
                    <a:pt x="106" y="574"/>
                  </a:lnTo>
                  <a:lnTo>
                    <a:pt x="104" y="565"/>
                  </a:lnTo>
                  <a:lnTo>
                    <a:pt x="107" y="566"/>
                  </a:lnTo>
                  <a:lnTo>
                    <a:pt x="110" y="568"/>
                  </a:lnTo>
                  <a:lnTo>
                    <a:pt x="115" y="574"/>
                  </a:lnTo>
                  <a:lnTo>
                    <a:pt x="122" y="587"/>
                  </a:lnTo>
                  <a:lnTo>
                    <a:pt x="131" y="601"/>
                  </a:lnTo>
                  <a:lnTo>
                    <a:pt x="139" y="616"/>
                  </a:lnTo>
                  <a:lnTo>
                    <a:pt x="136" y="604"/>
                  </a:lnTo>
                  <a:lnTo>
                    <a:pt x="131" y="590"/>
                  </a:lnTo>
                  <a:lnTo>
                    <a:pt x="121" y="566"/>
                  </a:lnTo>
                  <a:lnTo>
                    <a:pt x="115" y="552"/>
                  </a:lnTo>
                  <a:lnTo>
                    <a:pt x="112" y="546"/>
                  </a:lnTo>
                  <a:lnTo>
                    <a:pt x="112" y="540"/>
                  </a:lnTo>
                  <a:lnTo>
                    <a:pt x="119" y="543"/>
                  </a:lnTo>
                  <a:lnTo>
                    <a:pt x="121" y="545"/>
                  </a:lnTo>
                  <a:lnTo>
                    <a:pt x="122" y="548"/>
                  </a:lnTo>
                  <a:lnTo>
                    <a:pt x="133" y="561"/>
                  </a:lnTo>
                  <a:lnTo>
                    <a:pt x="142" y="577"/>
                  </a:lnTo>
                  <a:lnTo>
                    <a:pt x="150" y="590"/>
                  </a:lnTo>
                  <a:lnTo>
                    <a:pt x="159" y="606"/>
                  </a:lnTo>
                  <a:lnTo>
                    <a:pt x="156" y="592"/>
                  </a:lnTo>
                  <a:lnTo>
                    <a:pt x="151" y="580"/>
                  </a:lnTo>
                  <a:lnTo>
                    <a:pt x="142" y="555"/>
                  </a:lnTo>
                  <a:lnTo>
                    <a:pt x="131" y="531"/>
                  </a:lnTo>
                  <a:lnTo>
                    <a:pt x="128" y="519"/>
                  </a:lnTo>
                  <a:lnTo>
                    <a:pt x="125" y="505"/>
                  </a:lnTo>
                  <a:lnTo>
                    <a:pt x="128" y="507"/>
                  </a:lnTo>
                  <a:lnTo>
                    <a:pt x="131" y="510"/>
                  </a:lnTo>
                  <a:lnTo>
                    <a:pt x="136" y="516"/>
                  </a:lnTo>
                  <a:lnTo>
                    <a:pt x="147" y="532"/>
                  </a:lnTo>
                  <a:lnTo>
                    <a:pt x="177" y="583"/>
                  </a:lnTo>
                  <a:lnTo>
                    <a:pt x="164" y="552"/>
                  </a:lnTo>
                  <a:lnTo>
                    <a:pt x="148" y="520"/>
                  </a:lnTo>
                  <a:lnTo>
                    <a:pt x="141" y="507"/>
                  </a:lnTo>
                  <a:lnTo>
                    <a:pt x="138" y="499"/>
                  </a:lnTo>
                  <a:lnTo>
                    <a:pt x="136" y="491"/>
                  </a:lnTo>
                  <a:lnTo>
                    <a:pt x="144" y="494"/>
                  </a:lnTo>
                  <a:lnTo>
                    <a:pt x="148" y="497"/>
                  </a:lnTo>
                  <a:lnTo>
                    <a:pt x="157" y="508"/>
                  </a:lnTo>
                  <a:lnTo>
                    <a:pt x="165" y="517"/>
                  </a:lnTo>
                  <a:lnTo>
                    <a:pt x="173" y="528"/>
                  </a:lnTo>
                  <a:lnTo>
                    <a:pt x="168" y="517"/>
                  </a:lnTo>
                  <a:lnTo>
                    <a:pt x="164" y="507"/>
                  </a:lnTo>
                  <a:lnTo>
                    <a:pt x="160" y="494"/>
                  </a:lnTo>
                  <a:lnTo>
                    <a:pt x="157" y="482"/>
                  </a:lnTo>
                  <a:lnTo>
                    <a:pt x="164" y="482"/>
                  </a:lnTo>
                  <a:lnTo>
                    <a:pt x="168" y="484"/>
                  </a:lnTo>
                  <a:lnTo>
                    <a:pt x="173" y="487"/>
                  </a:lnTo>
                  <a:lnTo>
                    <a:pt x="179" y="490"/>
                  </a:lnTo>
                  <a:lnTo>
                    <a:pt x="177" y="485"/>
                  </a:lnTo>
                  <a:lnTo>
                    <a:pt x="176" y="482"/>
                  </a:lnTo>
                  <a:lnTo>
                    <a:pt x="173" y="478"/>
                  </a:lnTo>
                  <a:lnTo>
                    <a:pt x="173" y="473"/>
                  </a:lnTo>
                  <a:lnTo>
                    <a:pt x="173" y="464"/>
                  </a:lnTo>
                  <a:lnTo>
                    <a:pt x="173" y="459"/>
                  </a:lnTo>
                  <a:lnTo>
                    <a:pt x="173" y="455"/>
                  </a:lnTo>
                  <a:lnTo>
                    <a:pt x="177" y="453"/>
                  </a:lnTo>
                  <a:lnTo>
                    <a:pt x="182" y="453"/>
                  </a:lnTo>
                  <a:lnTo>
                    <a:pt x="186" y="455"/>
                  </a:lnTo>
                  <a:lnTo>
                    <a:pt x="189" y="458"/>
                  </a:lnTo>
                  <a:lnTo>
                    <a:pt x="194" y="455"/>
                  </a:lnTo>
                  <a:lnTo>
                    <a:pt x="197" y="453"/>
                  </a:lnTo>
                  <a:lnTo>
                    <a:pt x="200" y="455"/>
                  </a:lnTo>
                  <a:lnTo>
                    <a:pt x="196" y="449"/>
                  </a:lnTo>
                  <a:lnTo>
                    <a:pt x="189" y="443"/>
                  </a:lnTo>
                  <a:lnTo>
                    <a:pt x="176" y="435"/>
                  </a:lnTo>
                  <a:lnTo>
                    <a:pt x="176" y="432"/>
                  </a:lnTo>
                  <a:lnTo>
                    <a:pt x="174" y="430"/>
                  </a:lnTo>
                  <a:lnTo>
                    <a:pt x="177" y="429"/>
                  </a:lnTo>
                  <a:lnTo>
                    <a:pt x="180" y="429"/>
                  </a:lnTo>
                  <a:lnTo>
                    <a:pt x="186" y="432"/>
                  </a:lnTo>
                  <a:lnTo>
                    <a:pt x="185" y="427"/>
                  </a:lnTo>
                  <a:lnTo>
                    <a:pt x="180" y="426"/>
                  </a:lnTo>
                  <a:lnTo>
                    <a:pt x="176" y="423"/>
                  </a:lnTo>
                  <a:lnTo>
                    <a:pt x="173" y="418"/>
                  </a:lnTo>
                  <a:lnTo>
                    <a:pt x="168" y="424"/>
                  </a:lnTo>
                  <a:lnTo>
                    <a:pt x="167" y="432"/>
                  </a:lnTo>
                  <a:lnTo>
                    <a:pt x="164" y="439"/>
                  </a:lnTo>
                  <a:lnTo>
                    <a:pt x="160" y="444"/>
                  </a:lnTo>
                  <a:lnTo>
                    <a:pt x="157" y="453"/>
                  </a:lnTo>
                  <a:lnTo>
                    <a:pt x="154" y="461"/>
                  </a:lnTo>
                  <a:lnTo>
                    <a:pt x="148" y="467"/>
                  </a:lnTo>
                  <a:lnTo>
                    <a:pt x="145" y="468"/>
                  </a:lnTo>
                  <a:lnTo>
                    <a:pt x="141" y="470"/>
                  </a:lnTo>
                  <a:lnTo>
                    <a:pt x="141" y="467"/>
                  </a:lnTo>
                  <a:lnTo>
                    <a:pt x="139" y="464"/>
                  </a:lnTo>
                  <a:lnTo>
                    <a:pt x="141" y="455"/>
                  </a:lnTo>
                  <a:lnTo>
                    <a:pt x="136" y="464"/>
                  </a:lnTo>
                  <a:lnTo>
                    <a:pt x="133" y="475"/>
                  </a:lnTo>
                  <a:lnTo>
                    <a:pt x="128" y="485"/>
                  </a:lnTo>
                  <a:lnTo>
                    <a:pt x="125" y="490"/>
                  </a:lnTo>
                  <a:lnTo>
                    <a:pt x="122" y="493"/>
                  </a:lnTo>
                  <a:lnTo>
                    <a:pt x="118" y="491"/>
                  </a:lnTo>
                  <a:lnTo>
                    <a:pt x="118" y="488"/>
                  </a:lnTo>
                  <a:lnTo>
                    <a:pt x="115" y="491"/>
                  </a:lnTo>
                  <a:lnTo>
                    <a:pt x="112" y="496"/>
                  </a:lnTo>
                  <a:lnTo>
                    <a:pt x="109" y="499"/>
                  </a:lnTo>
                  <a:lnTo>
                    <a:pt x="107" y="500"/>
                  </a:lnTo>
                  <a:lnTo>
                    <a:pt x="104" y="500"/>
                  </a:lnTo>
                  <a:lnTo>
                    <a:pt x="103" y="493"/>
                  </a:lnTo>
                  <a:lnTo>
                    <a:pt x="104" y="487"/>
                  </a:lnTo>
                  <a:lnTo>
                    <a:pt x="104" y="473"/>
                  </a:lnTo>
                  <a:lnTo>
                    <a:pt x="99" y="485"/>
                  </a:lnTo>
                  <a:lnTo>
                    <a:pt x="96" y="491"/>
                  </a:lnTo>
                  <a:lnTo>
                    <a:pt x="93" y="496"/>
                  </a:lnTo>
                  <a:lnTo>
                    <a:pt x="87" y="496"/>
                  </a:lnTo>
                  <a:lnTo>
                    <a:pt x="87" y="479"/>
                  </a:lnTo>
                  <a:lnTo>
                    <a:pt x="86" y="461"/>
                  </a:lnTo>
                  <a:lnTo>
                    <a:pt x="78" y="481"/>
                  </a:lnTo>
                  <a:lnTo>
                    <a:pt x="75" y="491"/>
                  </a:lnTo>
                  <a:lnTo>
                    <a:pt x="72" y="496"/>
                  </a:lnTo>
                  <a:lnTo>
                    <a:pt x="69" y="497"/>
                  </a:lnTo>
                  <a:lnTo>
                    <a:pt x="67" y="497"/>
                  </a:lnTo>
                  <a:lnTo>
                    <a:pt x="67" y="485"/>
                  </a:lnTo>
                  <a:lnTo>
                    <a:pt x="67" y="473"/>
                  </a:lnTo>
                  <a:lnTo>
                    <a:pt x="69" y="447"/>
                  </a:lnTo>
                  <a:lnTo>
                    <a:pt x="66" y="452"/>
                  </a:lnTo>
                  <a:lnTo>
                    <a:pt x="64" y="458"/>
                  </a:lnTo>
                  <a:lnTo>
                    <a:pt x="61" y="470"/>
                  </a:lnTo>
                  <a:lnTo>
                    <a:pt x="58" y="482"/>
                  </a:lnTo>
                  <a:lnTo>
                    <a:pt x="55" y="487"/>
                  </a:lnTo>
                  <a:lnTo>
                    <a:pt x="52" y="488"/>
                  </a:lnTo>
                  <a:lnTo>
                    <a:pt x="49" y="488"/>
                  </a:lnTo>
                  <a:lnTo>
                    <a:pt x="49" y="482"/>
                  </a:lnTo>
                  <a:lnTo>
                    <a:pt x="49" y="476"/>
                  </a:lnTo>
                  <a:lnTo>
                    <a:pt x="51" y="472"/>
                  </a:lnTo>
                  <a:lnTo>
                    <a:pt x="51" y="465"/>
                  </a:lnTo>
                  <a:lnTo>
                    <a:pt x="48" y="472"/>
                  </a:lnTo>
                  <a:lnTo>
                    <a:pt x="46" y="478"/>
                  </a:lnTo>
                  <a:lnTo>
                    <a:pt x="43" y="482"/>
                  </a:lnTo>
                  <a:lnTo>
                    <a:pt x="40" y="488"/>
                  </a:lnTo>
                  <a:lnTo>
                    <a:pt x="35" y="488"/>
                  </a:lnTo>
                  <a:lnTo>
                    <a:pt x="37" y="481"/>
                  </a:lnTo>
                  <a:lnTo>
                    <a:pt x="37" y="472"/>
                  </a:lnTo>
                  <a:lnTo>
                    <a:pt x="38" y="464"/>
                  </a:lnTo>
                  <a:lnTo>
                    <a:pt x="38" y="458"/>
                  </a:lnTo>
                  <a:lnTo>
                    <a:pt x="35" y="462"/>
                  </a:lnTo>
                  <a:lnTo>
                    <a:pt x="32" y="468"/>
                  </a:lnTo>
                  <a:lnTo>
                    <a:pt x="29" y="475"/>
                  </a:lnTo>
                  <a:lnTo>
                    <a:pt x="28" y="476"/>
                  </a:lnTo>
                  <a:lnTo>
                    <a:pt x="25" y="478"/>
                  </a:lnTo>
                  <a:lnTo>
                    <a:pt x="23" y="475"/>
                  </a:lnTo>
                  <a:lnTo>
                    <a:pt x="23" y="472"/>
                  </a:lnTo>
                  <a:lnTo>
                    <a:pt x="25" y="464"/>
                  </a:lnTo>
                  <a:lnTo>
                    <a:pt x="20" y="468"/>
                  </a:lnTo>
                  <a:lnTo>
                    <a:pt x="17" y="475"/>
                  </a:lnTo>
                  <a:lnTo>
                    <a:pt x="14" y="475"/>
                  </a:lnTo>
                  <a:lnTo>
                    <a:pt x="11" y="473"/>
                  </a:lnTo>
                  <a:lnTo>
                    <a:pt x="8" y="478"/>
                  </a:lnTo>
                  <a:lnTo>
                    <a:pt x="8" y="482"/>
                  </a:lnTo>
                  <a:lnTo>
                    <a:pt x="5" y="485"/>
                  </a:lnTo>
                  <a:lnTo>
                    <a:pt x="3" y="487"/>
                  </a:lnTo>
                  <a:lnTo>
                    <a:pt x="0" y="487"/>
                  </a:lnTo>
                  <a:lnTo>
                    <a:pt x="0" y="472"/>
                  </a:lnTo>
                  <a:lnTo>
                    <a:pt x="3" y="458"/>
                  </a:lnTo>
                  <a:lnTo>
                    <a:pt x="6" y="458"/>
                  </a:lnTo>
                  <a:lnTo>
                    <a:pt x="8" y="459"/>
                  </a:lnTo>
                  <a:lnTo>
                    <a:pt x="11" y="455"/>
                  </a:lnTo>
                  <a:lnTo>
                    <a:pt x="13" y="450"/>
                  </a:lnTo>
                  <a:lnTo>
                    <a:pt x="17" y="452"/>
                  </a:lnTo>
                  <a:lnTo>
                    <a:pt x="19" y="453"/>
                  </a:lnTo>
                  <a:lnTo>
                    <a:pt x="19" y="456"/>
                  </a:lnTo>
                  <a:lnTo>
                    <a:pt x="22" y="452"/>
                  </a:lnTo>
                  <a:lnTo>
                    <a:pt x="23" y="447"/>
                  </a:lnTo>
                  <a:lnTo>
                    <a:pt x="28" y="436"/>
                  </a:lnTo>
                  <a:lnTo>
                    <a:pt x="29" y="436"/>
                  </a:lnTo>
                  <a:lnTo>
                    <a:pt x="31" y="438"/>
                  </a:lnTo>
                  <a:lnTo>
                    <a:pt x="32" y="438"/>
                  </a:lnTo>
                  <a:lnTo>
                    <a:pt x="34" y="446"/>
                  </a:lnTo>
                  <a:lnTo>
                    <a:pt x="37" y="438"/>
                  </a:lnTo>
                  <a:lnTo>
                    <a:pt x="38" y="435"/>
                  </a:lnTo>
                  <a:lnTo>
                    <a:pt x="42" y="432"/>
                  </a:lnTo>
                  <a:lnTo>
                    <a:pt x="43" y="433"/>
                  </a:lnTo>
                  <a:lnTo>
                    <a:pt x="45" y="436"/>
                  </a:lnTo>
                  <a:lnTo>
                    <a:pt x="46" y="443"/>
                  </a:lnTo>
                  <a:lnTo>
                    <a:pt x="45" y="450"/>
                  </a:lnTo>
                  <a:lnTo>
                    <a:pt x="45" y="458"/>
                  </a:lnTo>
                  <a:lnTo>
                    <a:pt x="48" y="447"/>
                  </a:lnTo>
                  <a:lnTo>
                    <a:pt x="51" y="436"/>
                  </a:lnTo>
                  <a:lnTo>
                    <a:pt x="52" y="424"/>
                  </a:lnTo>
                  <a:lnTo>
                    <a:pt x="55" y="414"/>
                  </a:lnTo>
                  <a:lnTo>
                    <a:pt x="58" y="414"/>
                  </a:lnTo>
                  <a:lnTo>
                    <a:pt x="60" y="415"/>
                  </a:lnTo>
                  <a:lnTo>
                    <a:pt x="58" y="438"/>
                  </a:lnTo>
                  <a:lnTo>
                    <a:pt x="57" y="450"/>
                  </a:lnTo>
                  <a:lnTo>
                    <a:pt x="57" y="461"/>
                  </a:lnTo>
                  <a:lnTo>
                    <a:pt x="61" y="447"/>
                  </a:lnTo>
                  <a:lnTo>
                    <a:pt x="66" y="432"/>
                  </a:lnTo>
                  <a:lnTo>
                    <a:pt x="69" y="418"/>
                  </a:lnTo>
                  <a:lnTo>
                    <a:pt x="75" y="404"/>
                  </a:lnTo>
                  <a:lnTo>
                    <a:pt x="77" y="406"/>
                  </a:lnTo>
                  <a:lnTo>
                    <a:pt x="78" y="409"/>
                  </a:lnTo>
                  <a:lnTo>
                    <a:pt x="78" y="414"/>
                  </a:lnTo>
                  <a:lnTo>
                    <a:pt x="77" y="429"/>
                  </a:lnTo>
                  <a:lnTo>
                    <a:pt x="75" y="453"/>
                  </a:lnTo>
                  <a:lnTo>
                    <a:pt x="72" y="476"/>
                  </a:lnTo>
                  <a:lnTo>
                    <a:pt x="78" y="468"/>
                  </a:lnTo>
                  <a:lnTo>
                    <a:pt x="81" y="459"/>
                  </a:lnTo>
                  <a:lnTo>
                    <a:pt x="86" y="436"/>
                  </a:lnTo>
                  <a:lnTo>
                    <a:pt x="89" y="421"/>
                  </a:lnTo>
                  <a:lnTo>
                    <a:pt x="90" y="412"/>
                  </a:lnTo>
                  <a:lnTo>
                    <a:pt x="95" y="404"/>
                  </a:lnTo>
                  <a:lnTo>
                    <a:pt x="96" y="406"/>
                  </a:lnTo>
                  <a:lnTo>
                    <a:pt x="98" y="407"/>
                  </a:lnTo>
                  <a:lnTo>
                    <a:pt x="98" y="412"/>
                  </a:lnTo>
                  <a:lnTo>
                    <a:pt x="96" y="421"/>
                  </a:lnTo>
                  <a:lnTo>
                    <a:pt x="92" y="450"/>
                  </a:lnTo>
                  <a:lnTo>
                    <a:pt x="92" y="467"/>
                  </a:lnTo>
                  <a:lnTo>
                    <a:pt x="93" y="482"/>
                  </a:lnTo>
                  <a:lnTo>
                    <a:pt x="99" y="468"/>
                  </a:lnTo>
                  <a:lnTo>
                    <a:pt x="104" y="452"/>
                  </a:lnTo>
                  <a:lnTo>
                    <a:pt x="107" y="435"/>
                  </a:lnTo>
                  <a:lnTo>
                    <a:pt x="110" y="417"/>
                  </a:lnTo>
                  <a:lnTo>
                    <a:pt x="112" y="407"/>
                  </a:lnTo>
                  <a:lnTo>
                    <a:pt x="113" y="404"/>
                  </a:lnTo>
                  <a:lnTo>
                    <a:pt x="115" y="401"/>
                  </a:lnTo>
                  <a:lnTo>
                    <a:pt x="118" y="403"/>
                  </a:lnTo>
                  <a:lnTo>
                    <a:pt x="119" y="406"/>
                  </a:lnTo>
                  <a:lnTo>
                    <a:pt x="118" y="414"/>
                  </a:lnTo>
                  <a:lnTo>
                    <a:pt x="113" y="447"/>
                  </a:lnTo>
                  <a:lnTo>
                    <a:pt x="109" y="484"/>
                  </a:lnTo>
                  <a:lnTo>
                    <a:pt x="113" y="476"/>
                  </a:lnTo>
                  <a:lnTo>
                    <a:pt x="118" y="465"/>
                  </a:lnTo>
                  <a:lnTo>
                    <a:pt x="121" y="453"/>
                  </a:lnTo>
                  <a:lnTo>
                    <a:pt x="122" y="439"/>
                  </a:lnTo>
                  <a:lnTo>
                    <a:pt x="124" y="418"/>
                  </a:lnTo>
                  <a:lnTo>
                    <a:pt x="125" y="409"/>
                  </a:lnTo>
                  <a:lnTo>
                    <a:pt x="127" y="404"/>
                  </a:lnTo>
                  <a:lnTo>
                    <a:pt x="130" y="401"/>
                  </a:lnTo>
                  <a:lnTo>
                    <a:pt x="131" y="403"/>
                  </a:lnTo>
                  <a:lnTo>
                    <a:pt x="133" y="404"/>
                  </a:lnTo>
                  <a:lnTo>
                    <a:pt x="133" y="409"/>
                  </a:lnTo>
                  <a:lnTo>
                    <a:pt x="131" y="420"/>
                  </a:lnTo>
                  <a:lnTo>
                    <a:pt x="127" y="449"/>
                  </a:lnTo>
                  <a:lnTo>
                    <a:pt x="124" y="476"/>
                  </a:lnTo>
                  <a:lnTo>
                    <a:pt x="127" y="472"/>
                  </a:lnTo>
                  <a:lnTo>
                    <a:pt x="130" y="465"/>
                  </a:lnTo>
                  <a:lnTo>
                    <a:pt x="135" y="453"/>
                  </a:lnTo>
                  <a:lnTo>
                    <a:pt x="141" y="429"/>
                  </a:lnTo>
                  <a:lnTo>
                    <a:pt x="145" y="401"/>
                  </a:lnTo>
                  <a:lnTo>
                    <a:pt x="148" y="400"/>
                  </a:lnTo>
                  <a:lnTo>
                    <a:pt x="150" y="397"/>
                  </a:lnTo>
                  <a:lnTo>
                    <a:pt x="150" y="395"/>
                  </a:lnTo>
                  <a:lnTo>
                    <a:pt x="151" y="397"/>
                  </a:lnTo>
                  <a:lnTo>
                    <a:pt x="154" y="398"/>
                  </a:lnTo>
                  <a:lnTo>
                    <a:pt x="148" y="427"/>
                  </a:lnTo>
                  <a:lnTo>
                    <a:pt x="145" y="459"/>
                  </a:lnTo>
                  <a:lnTo>
                    <a:pt x="150" y="453"/>
                  </a:lnTo>
                  <a:lnTo>
                    <a:pt x="154" y="446"/>
                  </a:lnTo>
                  <a:lnTo>
                    <a:pt x="162" y="429"/>
                  </a:lnTo>
                  <a:lnTo>
                    <a:pt x="168" y="412"/>
                  </a:lnTo>
                  <a:lnTo>
                    <a:pt x="174" y="397"/>
                  </a:lnTo>
                  <a:lnTo>
                    <a:pt x="173" y="392"/>
                  </a:lnTo>
                  <a:lnTo>
                    <a:pt x="174" y="391"/>
                  </a:lnTo>
                  <a:lnTo>
                    <a:pt x="180" y="383"/>
                  </a:lnTo>
                  <a:lnTo>
                    <a:pt x="182" y="377"/>
                  </a:lnTo>
                  <a:lnTo>
                    <a:pt x="183" y="371"/>
                  </a:lnTo>
                  <a:lnTo>
                    <a:pt x="186" y="371"/>
                  </a:lnTo>
                  <a:lnTo>
                    <a:pt x="189" y="371"/>
                  </a:lnTo>
                  <a:lnTo>
                    <a:pt x="194" y="372"/>
                  </a:lnTo>
                  <a:lnTo>
                    <a:pt x="192" y="371"/>
                  </a:lnTo>
                  <a:lnTo>
                    <a:pt x="191" y="368"/>
                  </a:lnTo>
                  <a:lnTo>
                    <a:pt x="191" y="365"/>
                  </a:lnTo>
                  <a:lnTo>
                    <a:pt x="191" y="362"/>
                  </a:lnTo>
                  <a:lnTo>
                    <a:pt x="182" y="356"/>
                  </a:lnTo>
                  <a:lnTo>
                    <a:pt x="174" y="351"/>
                  </a:lnTo>
                  <a:lnTo>
                    <a:pt x="167" y="345"/>
                  </a:lnTo>
                  <a:lnTo>
                    <a:pt x="164" y="340"/>
                  </a:lnTo>
                  <a:lnTo>
                    <a:pt x="162" y="336"/>
                  </a:lnTo>
                  <a:lnTo>
                    <a:pt x="165" y="334"/>
                  </a:lnTo>
                  <a:lnTo>
                    <a:pt x="168" y="336"/>
                  </a:lnTo>
                  <a:lnTo>
                    <a:pt x="173" y="337"/>
                  </a:lnTo>
                  <a:lnTo>
                    <a:pt x="177" y="340"/>
                  </a:lnTo>
                  <a:lnTo>
                    <a:pt x="183" y="342"/>
                  </a:lnTo>
                  <a:lnTo>
                    <a:pt x="167" y="324"/>
                  </a:lnTo>
                  <a:lnTo>
                    <a:pt x="164" y="328"/>
                  </a:lnTo>
                  <a:lnTo>
                    <a:pt x="160" y="334"/>
                  </a:lnTo>
                  <a:lnTo>
                    <a:pt x="156" y="339"/>
                  </a:lnTo>
                  <a:lnTo>
                    <a:pt x="153" y="342"/>
                  </a:lnTo>
                  <a:lnTo>
                    <a:pt x="150" y="342"/>
                  </a:lnTo>
                  <a:lnTo>
                    <a:pt x="151" y="336"/>
                  </a:lnTo>
                  <a:lnTo>
                    <a:pt x="153" y="328"/>
                  </a:lnTo>
                  <a:lnTo>
                    <a:pt x="157" y="314"/>
                  </a:lnTo>
                  <a:lnTo>
                    <a:pt x="171" y="287"/>
                  </a:lnTo>
                  <a:lnTo>
                    <a:pt x="176" y="275"/>
                  </a:lnTo>
                  <a:lnTo>
                    <a:pt x="177" y="270"/>
                  </a:lnTo>
                  <a:lnTo>
                    <a:pt x="179" y="264"/>
                  </a:lnTo>
                  <a:lnTo>
                    <a:pt x="170" y="278"/>
                  </a:lnTo>
                  <a:lnTo>
                    <a:pt x="162" y="292"/>
                  </a:lnTo>
                  <a:lnTo>
                    <a:pt x="148" y="321"/>
                  </a:lnTo>
                  <a:lnTo>
                    <a:pt x="142" y="330"/>
                  </a:lnTo>
                  <a:lnTo>
                    <a:pt x="139" y="334"/>
                  </a:lnTo>
                  <a:lnTo>
                    <a:pt x="135" y="337"/>
                  </a:lnTo>
                  <a:lnTo>
                    <a:pt x="135" y="333"/>
                  </a:lnTo>
                  <a:lnTo>
                    <a:pt x="136" y="327"/>
                  </a:lnTo>
                  <a:lnTo>
                    <a:pt x="141" y="316"/>
                  </a:lnTo>
                  <a:lnTo>
                    <a:pt x="153" y="296"/>
                  </a:lnTo>
                  <a:lnTo>
                    <a:pt x="156" y="290"/>
                  </a:lnTo>
                  <a:lnTo>
                    <a:pt x="159" y="282"/>
                  </a:lnTo>
                  <a:lnTo>
                    <a:pt x="167" y="269"/>
                  </a:lnTo>
                  <a:lnTo>
                    <a:pt x="162" y="273"/>
                  </a:lnTo>
                  <a:lnTo>
                    <a:pt x="159" y="278"/>
                  </a:lnTo>
                  <a:lnTo>
                    <a:pt x="151" y="290"/>
                  </a:lnTo>
                  <a:lnTo>
                    <a:pt x="145" y="304"/>
                  </a:lnTo>
                  <a:lnTo>
                    <a:pt x="139" y="316"/>
                  </a:lnTo>
                  <a:lnTo>
                    <a:pt x="138" y="316"/>
                  </a:lnTo>
                  <a:lnTo>
                    <a:pt x="135" y="316"/>
                  </a:lnTo>
                  <a:lnTo>
                    <a:pt x="135" y="310"/>
                  </a:lnTo>
                  <a:lnTo>
                    <a:pt x="136" y="302"/>
                  </a:lnTo>
                  <a:lnTo>
                    <a:pt x="139" y="295"/>
                  </a:lnTo>
                  <a:lnTo>
                    <a:pt x="144" y="289"/>
                  </a:lnTo>
                  <a:lnTo>
                    <a:pt x="147" y="279"/>
                  </a:lnTo>
                  <a:lnTo>
                    <a:pt x="150" y="269"/>
                  </a:lnTo>
                  <a:lnTo>
                    <a:pt x="154" y="260"/>
                  </a:lnTo>
                  <a:lnTo>
                    <a:pt x="157" y="247"/>
                  </a:lnTo>
                  <a:lnTo>
                    <a:pt x="138" y="282"/>
                  </a:lnTo>
                  <a:lnTo>
                    <a:pt x="118" y="319"/>
                  </a:lnTo>
                  <a:lnTo>
                    <a:pt x="112" y="319"/>
                  </a:lnTo>
                  <a:lnTo>
                    <a:pt x="115" y="310"/>
                  </a:lnTo>
                  <a:lnTo>
                    <a:pt x="119" y="302"/>
                  </a:lnTo>
                  <a:lnTo>
                    <a:pt x="127" y="285"/>
                  </a:lnTo>
                  <a:lnTo>
                    <a:pt x="136" y="270"/>
                  </a:lnTo>
                  <a:lnTo>
                    <a:pt x="139" y="261"/>
                  </a:lnTo>
                  <a:lnTo>
                    <a:pt x="141" y="252"/>
                  </a:lnTo>
                  <a:lnTo>
                    <a:pt x="135" y="261"/>
                  </a:lnTo>
                  <a:lnTo>
                    <a:pt x="130" y="272"/>
                  </a:lnTo>
                  <a:lnTo>
                    <a:pt x="121" y="295"/>
                  </a:lnTo>
                  <a:lnTo>
                    <a:pt x="115" y="295"/>
                  </a:lnTo>
                  <a:lnTo>
                    <a:pt x="115" y="289"/>
                  </a:lnTo>
                  <a:lnTo>
                    <a:pt x="118" y="284"/>
                  </a:lnTo>
                  <a:lnTo>
                    <a:pt x="110" y="292"/>
                  </a:lnTo>
                  <a:lnTo>
                    <a:pt x="106" y="302"/>
                  </a:lnTo>
                  <a:lnTo>
                    <a:pt x="99" y="304"/>
                  </a:lnTo>
                  <a:lnTo>
                    <a:pt x="99" y="296"/>
                  </a:lnTo>
                  <a:lnTo>
                    <a:pt x="101" y="287"/>
                  </a:lnTo>
                  <a:lnTo>
                    <a:pt x="107" y="269"/>
                  </a:lnTo>
                  <a:lnTo>
                    <a:pt x="103" y="276"/>
                  </a:lnTo>
                  <a:lnTo>
                    <a:pt x="99" y="284"/>
                  </a:lnTo>
                  <a:lnTo>
                    <a:pt x="95" y="292"/>
                  </a:lnTo>
                  <a:lnTo>
                    <a:pt x="92" y="293"/>
                  </a:lnTo>
                  <a:lnTo>
                    <a:pt x="87" y="295"/>
                  </a:lnTo>
                  <a:lnTo>
                    <a:pt x="89" y="292"/>
                  </a:lnTo>
                  <a:lnTo>
                    <a:pt x="87" y="289"/>
                  </a:lnTo>
                  <a:lnTo>
                    <a:pt x="86" y="290"/>
                  </a:lnTo>
                  <a:lnTo>
                    <a:pt x="84" y="293"/>
                  </a:lnTo>
                  <a:lnTo>
                    <a:pt x="81" y="295"/>
                  </a:lnTo>
                  <a:lnTo>
                    <a:pt x="77" y="295"/>
                  </a:lnTo>
                  <a:lnTo>
                    <a:pt x="77" y="278"/>
                  </a:lnTo>
                  <a:lnTo>
                    <a:pt x="72" y="281"/>
                  </a:lnTo>
                  <a:lnTo>
                    <a:pt x="69" y="285"/>
                  </a:lnTo>
                  <a:lnTo>
                    <a:pt x="66" y="290"/>
                  </a:lnTo>
                  <a:lnTo>
                    <a:pt x="63" y="292"/>
                  </a:lnTo>
                  <a:lnTo>
                    <a:pt x="58" y="292"/>
                  </a:lnTo>
                  <a:lnTo>
                    <a:pt x="58" y="287"/>
                  </a:lnTo>
                  <a:lnTo>
                    <a:pt x="58" y="282"/>
                  </a:lnTo>
                  <a:lnTo>
                    <a:pt x="57" y="281"/>
                  </a:lnTo>
                  <a:lnTo>
                    <a:pt x="55" y="281"/>
                  </a:lnTo>
                  <a:lnTo>
                    <a:pt x="54" y="282"/>
                  </a:lnTo>
                  <a:lnTo>
                    <a:pt x="52" y="281"/>
                  </a:lnTo>
                  <a:lnTo>
                    <a:pt x="51" y="279"/>
                  </a:lnTo>
                  <a:lnTo>
                    <a:pt x="51" y="276"/>
                  </a:lnTo>
                  <a:lnTo>
                    <a:pt x="49" y="278"/>
                  </a:lnTo>
                  <a:lnTo>
                    <a:pt x="48" y="281"/>
                  </a:lnTo>
                  <a:lnTo>
                    <a:pt x="45" y="282"/>
                  </a:lnTo>
                  <a:lnTo>
                    <a:pt x="40" y="282"/>
                  </a:lnTo>
                  <a:lnTo>
                    <a:pt x="40" y="276"/>
                  </a:lnTo>
                  <a:lnTo>
                    <a:pt x="42" y="272"/>
                  </a:lnTo>
                  <a:lnTo>
                    <a:pt x="37" y="275"/>
                  </a:lnTo>
                  <a:lnTo>
                    <a:pt x="35" y="276"/>
                  </a:lnTo>
                  <a:lnTo>
                    <a:pt x="31" y="276"/>
                  </a:lnTo>
                  <a:lnTo>
                    <a:pt x="31" y="270"/>
                  </a:lnTo>
                  <a:lnTo>
                    <a:pt x="34" y="264"/>
                  </a:lnTo>
                  <a:lnTo>
                    <a:pt x="35" y="258"/>
                  </a:lnTo>
                  <a:lnTo>
                    <a:pt x="37" y="252"/>
                  </a:lnTo>
                  <a:lnTo>
                    <a:pt x="40" y="252"/>
                  </a:lnTo>
                  <a:lnTo>
                    <a:pt x="42" y="250"/>
                  </a:lnTo>
                  <a:lnTo>
                    <a:pt x="43" y="247"/>
                  </a:lnTo>
                  <a:lnTo>
                    <a:pt x="46" y="247"/>
                  </a:lnTo>
                  <a:lnTo>
                    <a:pt x="49" y="249"/>
                  </a:lnTo>
                  <a:lnTo>
                    <a:pt x="49" y="257"/>
                  </a:lnTo>
                  <a:lnTo>
                    <a:pt x="48" y="263"/>
                  </a:lnTo>
                  <a:lnTo>
                    <a:pt x="51" y="258"/>
                  </a:lnTo>
                  <a:lnTo>
                    <a:pt x="54" y="253"/>
                  </a:lnTo>
                  <a:lnTo>
                    <a:pt x="55" y="247"/>
                  </a:lnTo>
                  <a:lnTo>
                    <a:pt x="57" y="243"/>
                  </a:lnTo>
                  <a:lnTo>
                    <a:pt x="60" y="244"/>
                  </a:lnTo>
                  <a:lnTo>
                    <a:pt x="61" y="246"/>
                  </a:lnTo>
                  <a:lnTo>
                    <a:pt x="61" y="252"/>
                  </a:lnTo>
                  <a:lnTo>
                    <a:pt x="60" y="258"/>
                  </a:lnTo>
                  <a:lnTo>
                    <a:pt x="60" y="261"/>
                  </a:lnTo>
                  <a:lnTo>
                    <a:pt x="60" y="264"/>
                  </a:lnTo>
                  <a:lnTo>
                    <a:pt x="64" y="260"/>
                  </a:lnTo>
                  <a:lnTo>
                    <a:pt x="66" y="255"/>
                  </a:lnTo>
                  <a:lnTo>
                    <a:pt x="69" y="243"/>
                  </a:lnTo>
                  <a:lnTo>
                    <a:pt x="74" y="244"/>
                  </a:lnTo>
                  <a:lnTo>
                    <a:pt x="75" y="246"/>
                  </a:lnTo>
                  <a:lnTo>
                    <a:pt x="75" y="252"/>
                  </a:lnTo>
                  <a:lnTo>
                    <a:pt x="72" y="258"/>
                  </a:lnTo>
                  <a:lnTo>
                    <a:pt x="71" y="264"/>
                  </a:lnTo>
                  <a:lnTo>
                    <a:pt x="69" y="270"/>
                  </a:lnTo>
                  <a:lnTo>
                    <a:pt x="72" y="269"/>
                  </a:lnTo>
                  <a:lnTo>
                    <a:pt x="74" y="264"/>
                  </a:lnTo>
                  <a:lnTo>
                    <a:pt x="78" y="257"/>
                  </a:lnTo>
                  <a:lnTo>
                    <a:pt x="81" y="247"/>
                  </a:lnTo>
                  <a:lnTo>
                    <a:pt x="86" y="238"/>
                  </a:lnTo>
                  <a:lnTo>
                    <a:pt x="89" y="240"/>
                  </a:lnTo>
                  <a:lnTo>
                    <a:pt x="92" y="241"/>
                  </a:lnTo>
                  <a:lnTo>
                    <a:pt x="86" y="260"/>
                  </a:lnTo>
                  <a:lnTo>
                    <a:pt x="84" y="269"/>
                  </a:lnTo>
                  <a:lnTo>
                    <a:pt x="83" y="279"/>
                  </a:lnTo>
                  <a:lnTo>
                    <a:pt x="87" y="275"/>
                  </a:lnTo>
                  <a:lnTo>
                    <a:pt x="90" y="270"/>
                  </a:lnTo>
                  <a:lnTo>
                    <a:pt x="96" y="260"/>
                  </a:lnTo>
                  <a:lnTo>
                    <a:pt x="104" y="237"/>
                  </a:lnTo>
                  <a:lnTo>
                    <a:pt x="107" y="237"/>
                  </a:lnTo>
                  <a:lnTo>
                    <a:pt x="109" y="238"/>
                  </a:lnTo>
                  <a:lnTo>
                    <a:pt x="109" y="241"/>
                  </a:lnTo>
                  <a:lnTo>
                    <a:pt x="109" y="244"/>
                  </a:lnTo>
                  <a:lnTo>
                    <a:pt x="116" y="232"/>
                  </a:lnTo>
                  <a:lnTo>
                    <a:pt x="118" y="232"/>
                  </a:lnTo>
                  <a:lnTo>
                    <a:pt x="119" y="232"/>
                  </a:lnTo>
                  <a:lnTo>
                    <a:pt x="122" y="234"/>
                  </a:lnTo>
                  <a:lnTo>
                    <a:pt x="119" y="246"/>
                  </a:lnTo>
                  <a:lnTo>
                    <a:pt x="118" y="257"/>
                  </a:lnTo>
                  <a:lnTo>
                    <a:pt x="110" y="276"/>
                  </a:lnTo>
                  <a:lnTo>
                    <a:pt x="118" y="266"/>
                  </a:lnTo>
                  <a:lnTo>
                    <a:pt x="124" y="255"/>
                  </a:lnTo>
                  <a:lnTo>
                    <a:pt x="135" y="229"/>
                  </a:lnTo>
                  <a:lnTo>
                    <a:pt x="139" y="231"/>
                  </a:lnTo>
                  <a:lnTo>
                    <a:pt x="141" y="235"/>
                  </a:lnTo>
                  <a:lnTo>
                    <a:pt x="142" y="234"/>
                  </a:lnTo>
                  <a:lnTo>
                    <a:pt x="144" y="232"/>
                  </a:lnTo>
                  <a:lnTo>
                    <a:pt x="145" y="231"/>
                  </a:lnTo>
                  <a:lnTo>
                    <a:pt x="147" y="229"/>
                  </a:lnTo>
                  <a:lnTo>
                    <a:pt x="150" y="231"/>
                  </a:lnTo>
                  <a:lnTo>
                    <a:pt x="150" y="234"/>
                  </a:lnTo>
                  <a:lnTo>
                    <a:pt x="150" y="238"/>
                  </a:lnTo>
                  <a:lnTo>
                    <a:pt x="148" y="250"/>
                  </a:lnTo>
                  <a:lnTo>
                    <a:pt x="151" y="246"/>
                  </a:lnTo>
                  <a:lnTo>
                    <a:pt x="154" y="240"/>
                  </a:lnTo>
                  <a:lnTo>
                    <a:pt x="157" y="235"/>
                  </a:lnTo>
                  <a:lnTo>
                    <a:pt x="160" y="229"/>
                  </a:lnTo>
                  <a:lnTo>
                    <a:pt x="165" y="232"/>
                  </a:lnTo>
                  <a:lnTo>
                    <a:pt x="165" y="241"/>
                  </a:lnTo>
                  <a:lnTo>
                    <a:pt x="162" y="250"/>
                  </a:lnTo>
                  <a:lnTo>
                    <a:pt x="157" y="267"/>
                  </a:lnTo>
                  <a:lnTo>
                    <a:pt x="162" y="263"/>
                  </a:lnTo>
                  <a:lnTo>
                    <a:pt x="168" y="255"/>
                  </a:lnTo>
                  <a:lnTo>
                    <a:pt x="179" y="240"/>
                  </a:lnTo>
                  <a:lnTo>
                    <a:pt x="180" y="240"/>
                  </a:lnTo>
                  <a:lnTo>
                    <a:pt x="182" y="241"/>
                  </a:lnTo>
                  <a:lnTo>
                    <a:pt x="186" y="237"/>
                  </a:lnTo>
                  <a:lnTo>
                    <a:pt x="188" y="232"/>
                  </a:lnTo>
                  <a:lnTo>
                    <a:pt x="191" y="228"/>
                  </a:lnTo>
                  <a:lnTo>
                    <a:pt x="194" y="225"/>
                  </a:lnTo>
                  <a:lnTo>
                    <a:pt x="196" y="229"/>
                  </a:lnTo>
                  <a:lnTo>
                    <a:pt x="196" y="234"/>
                  </a:lnTo>
                  <a:lnTo>
                    <a:pt x="192" y="243"/>
                  </a:lnTo>
                  <a:lnTo>
                    <a:pt x="188" y="252"/>
                  </a:lnTo>
                  <a:lnTo>
                    <a:pt x="186" y="257"/>
                  </a:lnTo>
                  <a:lnTo>
                    <a:pt x="186" y="261"/>
                  </a:lnTo>
                  <a:lnTo>
                    <a:pt x="186" y="263"/>
                  </a:lnTo>
                  <a:lnTo>
                    <a:pt x="188" y="263"/>
                  </a:lnTo>
                  <a:lnTo>
                    <a:pt x="191" y="263"/>
                  </a:lnTo>
                  <a:lnTo>
                    <a:pt x="196" y="258"/>
                  </a:lnTo>
                  <a:lnTo>
                    <a:pt x="197" y="255"/>
                  </a:lnTo>
                  <a:lnTo>
                    <a:pt x="196" y="252"/>
                  </a:lnTo>
                  <a:lnTo>
                    <a:pt x="200" y="249"/>
                  </a:lnTo>
                  <a:lnTo>
                    <a:pt x="203" y="244"/>
                  </a:lnTo>
                  <a:lnTo>
                    <a:pt x="209" y="237"/>
                  </a:lnTo>
                  <a:lnTo>
                    <a:pt x="211" y="237"/>
                  </a:lnTo>
                  <a:lnTo>
                    <a:pt x="212" y="240"/>
                  </a:lnTo>
                  <a:lnTo>
                    <a:pt x="212" y="244"/>
                  </a:lnTo>
                  <a:lnTo>
                    <a:pt x="211" y="249"/>
                  </a:lnTo>
                  <a:lnTo>
                    <a:pt x="211" y="253"/>
                  </a:lnTo>
                  <a:lnTo>
                    <a:pt x="215" y="252"/>
                  </a:lnTo>
                  <a:lnTo>
                    <a:pt x="217" y="250"/>
                  </a:lnTo>
                  <a:lnTo>
                    <a:pt x="221" y="246"/>
                  </a:lnTo>
                  <a:lnTo>
                    <a:pt x="228" y="247"/>
                  </a:lnTo>
                  <a:lnTo>
                    <a:pt x="228" y="253"/>
                  </a:lnTo>
                  <a:lnTo>
                    <a:pt x="228" y="260"/>
                  </a:lnTo>
                  <a:lnTo>
                    <a:pt x="229" y="261"/>
                  </a:lnTo>
                  <a:lnTo>
                    <a:pt x="234" y="263"/>
                  </a:lnTo>
                  <a:lnTo>
                    <a:pt x="237" y="264"/>
                  </a:lnTo>
                  <a:lnTo>
                    <a:pt x="240" y="266"/>
                  </a:lnTo>
                  <a:lnTo>
                    <a:pt x="240" y="263"/>
                  </a:lnTo>
                  <a:lnTo>
                    <a:pt x="238" y="260"/>
                  </a:lnTo>
                  <a:lnTo>
                    <a:pt x="235" y="255"/>
                  </a:lnTo>
                  <a:lnTo>
                    <a:pt x="231" y="249"/>
                  </a:lnTo>
                  <a:lnTo>
                    <a:pt x="229" y="246"/>
                  </a:lnTo>
                  <a:lnTo>
                    <a:pt x="229" y="241"/>
                  </a:lnTo>
                  <a:lnTo>
                    <a:pt x="235" y="240"/>
                  </a:lnTo>
                  <a:lnTo>
                    <a:pt x="243" y="240"/>
                  </a:lnTo>
                  <a:lnTo>
                    <a:pt x="243" y="238"/>
                  </a:lnTo>
                  <a:lnTo>
                    <a:pt x="240" y="237"/>
                  </a:lnTo>
                  <a:lnTo>
                    <a:pt x="238" y="234"/>
                  </a:lnTo>
                  <a:lnTo>
                    <a:pt x="237" y="229"/>
                  </a:lnTo>
                  <a:lnTo>
                    <a:pt x="246" y="231"/>
                  </a:lnTo>
                  <a:lnTo>
                    <a:pt x="253" y="234"/>
                  </a:lnTo>
                  <a:lnTo>
                    <a:pt x="270" y="241"/>
                  </a:lnTo>
                  <a:lnTo>
                    <a:pt x="264" y="235"/>
                  </a:lnTo>
                  <a:lnTo>
                    <a:pt x="258" y="231"/>
                  </a:lnTo>
                  <a:lnTo>
                    <a:pt x="252" y="226"/>
                  </a:lnTo>
                  <a:lnTo>
                    <a:pt x="249" y="221"/>
                  </a:lnTo>
                  <a:lnTo>
                    <a:pt x="247" y="218"/>
                  </a:lnTo>
                  <a:lnTo>
                    <a:pt x="253" y="215"/>
                  </a:lnTo>
                  <a:lnTo>
                    <a:pt x="261" y="215"/>
                  </a:lnTo>
                  <a:lnTo>
                    <a:pt x="267" y="217"/>
                  </a:lnTo>
                  <a:lnTo>
                    <a:pt x="273" y="218"/>
                  </a:lnTo>
                  <a:lnTo>
                    <a:pt x="273" y="215"/>
                  </a:lnTo>
                  <a:lnTo>
                    <a:pt x="272" y="214"/>
                  </a:lnTo>
                  <a:lnTo>
                    <a:pt x="272" y="212"/>
                  </a:lnTo>
                  <a:lnTo>
                    <a:pt x="270" y="211"/>
                  </a:lnTo>
                  <a:lnTo>
                    <a:pt x="276" y="211"/>
                  </a:lnTo>
                  <a:lnTo>
                    <a:pt x="282" y="212"/>
                  </a:lnTo>
                  <a:lnTo>
                    <a:pt x="293" y="217"/>
                  </a:lnTo>
                  <a:lnTo>
                    <a:pt x="304" y="220"/>
                  </a:lnTo>
                  <a:lnTo>
                    <a:pt x="310" y="221"/>
                  </a:lnTo>
                  <a:lnTo>
                    <a:pt x="318" y="223"/>
                  </a:lnTo>
                  <a:lnTo>
                    <a:pt x="322" y="225"/>
                  </a:lnTo>
                  <a:lnTo>
                    <a:pt x="327" y="228"/>
                  </a:lnTo>
                  <a:lnTo>
                    <a:pt x="339" y="231"/>
                  </a:lnTo>
                  <a:lnTo>
                    <a:pt x="333" y="228"/>
                  </a:lnTo>
                  <a:lnTo>
                    <a:pt x="327" y="225"/>
                  </a:lnTo>
                  <a:lnTo>
                    <a:pt x="321" y="221"/>
                  </a:lnTo>
                  <a:lnTo>
                    <a:pt x="319" y="218"/>
                  </a:lnTo>
                  <a:lnTo>
                    <a:pt x="318" y="215"/>
                  </a:lnTo>
                  <a:lnTo>
                    <a:pt x="298" y="212"/>
                  </a:lnTo>
                  <a:lnTo>
                    <a:pt x="287" y="209"/>
                  </a:lnTo>
                  <a:lnTo>
                    <a:pt x="278" y="208"/>
                  </a:lnTo>
                  <a:lnTo>
                    <a:pt x="273" y="205"/>
                  </a:lnTo>
                  <a:lnTo>
                    <a:pt x="269" y="202"/>
                  </a:lnTo>
                  <a:lnTo>
                    <a:pt x="266" y="199"/>
                  </a:lnTo>
                  <a:lnTo>
                    <a:pt x="264" y="192"/>
                  </a:lnTo>
                  <a:lnTo>
                    <a:pt x="260" y="191"/>
                  </a:lnTo>
                  <a:lnTo>
                    <a:pt x="257" y="189"/>
                  </a:lnTo>
                  <a:lnTo>
                    <a:pt x="257" y="186"/>
                  </a:lnTo>
                  <a:lnTo>
                    <a:pt x="261" y="183"/>
                  </a:lnTo>
                  <a:lnTo>
                    <a:pt x="269" y="183"/>
                  </a:lnTo>
                  <a:lnTo>
                    <a:pt x="282" y="185"/>
                  </a:lnTo>
                  <a:lnTo>
                    <a:pt x="282" y="183"/>
                  </a:lnTo>
                  <a:lnTo>
                    <a:pt x="281" y="182"/>
                  </a:lnTo>
                  <a:lnTo>
                    <a:pt x="281" y="179"/>
                  </a:lnTo>
                  <a:lnTo>
                    <a:pt x="281" y="176"/>
                  </a:lnTo>
                  <a:lnTo>
                    <a:pt x="264" y="174"/>
                  </a:lnTo>
                  <a:lnTo>
                    <a:pt x="247" y="173"/>
                  </a:lnTo>
                  <a:lnTo>
                    <a:pt x="232" y="170"/>
                  </a:lnTo>
                  <a:lnTo>
                    <a:pt x="217" y="165"/>
                  </a:lnTo>
                  <a:lnTo>
                    <a:pt x="215" y="160"/>
                  </a:lnTo>
                  <a:lnTo>
                    <a:pt x="214" y="157"/>
                  </a:lnTo>
                  <a:lnTo>
                    <a:pt x="214" y="154"/>
                  </a:lnTo>
                  <a:lnTo>
                    <a:pt x="211" y="154"/>
                  </a:lnTo>
                  <a:lnTo>
                    <a:pt x="206" y="153"/>
                  </a:lnTo>
                  <a:lnTo>
                    <a:pt x="206" y="151"/>
                  </a:lnTo>
                  <a:lnTo>
                    <a:pt x="205" y="150"/>
                  </a:lnTo>
                  <a:lnTo>
                    <a:pt x="205" y="148"/>
                  </a:lnTo>
                  <a:lnTo>
                    <a:pt x="206" y="147"/>
                  </a:lnTo>
                  <a:lnTo>
                    <a:pt x="203" y="145"/>
                  </a:lnTo>
                  <a:lnTo>
                    <a:pt x="200" y="142"/>
                  </a:lnTo>
                  <a:lnTo>
                    <a:pt x="208" y="138"/>
                  </a:lnTo>
                  <a:lnTo>
                    <a:pt x="215" y="135"/>
                  </a:lnTo>
                  <a:lnTo>
                    <a:pt x="226" y="133"/>
                  </a:lnTo>
                  <a:lnTo>
                    <a:pt x="235" y="133"/>
                  </a:lnTo>
                  <a:lnTo>
                    <a:pt x="257" y="131"/>
                  </a:lnTo>
                  <a:lnTo>
                    <a:pt x="266" y="130"/>
                  </a:lnTo>
                  <a:lnTo>
                    <a:pt x="275" y="127"/>
                  </a:lnTo>
                  <a:lnTo>
                    <a:pt x="232" y="125"/>
                  </a:lnTo>
                  <a:lnTo>
                    <a:pt x="188" y="125"/>
                  </a:lnTo>
                  <a:lnTo>
                    <a:pt x="186" y="124"/>
                  </a:lnTo>
                  <a:lnTo>
                    <a:pt x="183" y="119"/>
                  </a:lnTo>
                  <a:lnTo>
                    <a:pt x="191" y="118"/>
                  </a:lnTo>
                  <a:lnTo>
                    <a:pt x="199" y="116"/>
                  </a:lnTo>
                  <a:lnTo>
                    <a:pt x="215" y="118"/>
                  </a:lnTo>
                  <a:lnTo>
                    <a:pt x="231" y="118"/>
                  </a:lnTo>
                  <a:lnTo>
                    <a:pt x="238" y="116"/>
                  </a:lnTo>
                  <a:lnTo>
                    <a:pt x="244" y="113"/>
                  </a:lnTo>
                  <a:lnTo>
                    <a:pt x="232" y="113"/>
                  </a:lnTo>
                  <a:lnTo>
                    <a:pt x="217" y="113"/>
                  </a:lnTo>
                  <a:lnTo>
                    <a:pt x="200" y="115"/>
                  </a:lnTo>
                  <a:lnTo>
                    <a:pt x="182" y="115"/>
                  </a:lnTo>
                  <a:lnTo>
                    <a:pt x="180" y="112"/>
                  </a:lnTo>
                  <a:lnTo>
                    <a:pt x="179" y="110"/>
                  </a:lnTo>
                  <a:lnTo>
                    <a:pt x="179" y="109"/>
                  </a:lnTo>
                  <a:lnTo>
                    <a:pt x="180" y="107"/>
                  </a:lnTo>
                  <a:lnTo>
                    <a:pt x="183" y="107"/>
                  </a:lnTo>
                  <a:lnTo>
                    <a:pt x="180" y="106"/>
                  </a:lnTo>
                  <a:lnTo>
                    <a:pt x="179" y="104"/>
                  </a:lnTo>
                  <a:lnTo>
                    <a:pt x="177" y="101"/>
                  </a:lnTo>
                  <a:lnTo>
                    <a:pt x="179" y="101"/>
                  </a:lnTo>
                  <a:lnTo>
                    <a:pt x="179" y="99"/>
                  </a:lnTo>
                  <a:lnTo>
                    <a:pt x="206" y="96"/>
                  </a:lnTo>
                  <a:lnTo>
                    <a:pt x="191" y="93"/>
                  </a:lnTo>
                  <a:lnTo>
                    <a:pt x="180" y="92"/>
                  </a:lnTo>
                  <a:lnTo>
                    <a:pt x="171" y="93"/>
                  </a:lnTo>
                  <a:lnTo>
                    <a:pt x="170" y="95"/>
                  </a:lnTo>
                  <a:lnTo>
                    <a:pt x="171" y="98"/>
                  </a:lnTo>
                  <a:lnTo>
                    <a:pt x="168" y="96"/>
                  </a:lnTo>
                  <a:lnTo>
                    <a:pt x="164" y="95"/>
                  </a:lnTo>
                  <a:lnTo>
                    <a:pt x="160" y="95"/>
                  </a:lnTo>
                  <a:lnTo>
                    <a:pt x="159" y="93"/>
                  </a:lnTo>
                  <a:lnTo>
                    <a:pt x="159" y="90"/>
                  </a:lnTo>
                  <a:lnTo>
                    <a:pt x="177" y="89"/>
                  </a:lnTo>
                  <a:lnTo>
                    <a:pt x="196" y="89"/>
                  </a:lnTo>
                  <a:lnTo>
                    <a:pt x="214" y="90"/>
                  </a:lnTo>
                  <a:lnTo>
                    <a:pt x="231" y="95"/>
                  </a:lnTo>
                  <a:lnTo>
                    <a:pt x="229" y="98"/>
                  </a:lnTo>
                  <a:lnTo>
                    <a:pt x="226" y="99"/>
                  </a:lnTo>
                  <a:lnTo>
                    <a:pt x="217" y="101"/>
                  </a:lnTo>
                  <a:lnTo>
                    <a:pt x="221" y="103"/>
                  </a:lnTo>
                  <a:lnTo>
                    <a:pt x="228" y="103"/>
                  </a:lnTo>
                  <a:lnTo>
                    <a:pt x="238" y="104"/>
                  </a:lnTo>
                  <a:lnTo>
                    <a:pt x="240" y="106"/>
                  </a:lnTo>
                  <a:lnTo>
                    <a:pt x="240" y="109"/>
                  </a:lnTo>
                  <a:lnTo>
                    <a:pt x="250" y="109"/>
                  </a:lnTo>
                  <a:lnTo>
                    <a:pt x="260" y="109"/>
                  </a:lnTo>
                  <a:lnTo>
                    <a:pt x="258" y="113"/>
                  </a:lnTo>
                  <a:lnTo>
                    <a:pt x="255" y="116"/>
                  </a:lnTo>
                  <a:lnTo>
                    <a:pt x="247" y="119"/>
                  </a:lnTo>
                  <a:lnTo>
                    <a:pt x="258" y="121"/>
                  </a:lnTo>
                  <a:lnTo>
                    <a:pt x="269" y="122"/>
                  </a:lnTo>
                  <a:lnTo>
                    <a:pt x="279" y="122"/>
                  </a:lnTo>
                  <a:lnTo>
                    <a:pt x="290" y="124"/>
                  </a:lnTo>
                  <a:lnTo>
                    <a:pt x="290" y="127"/>
                  </a:lnTo>
                  <a:lnTo>
                    <a:pt x="287" y="130"/>
                  </a:lnTo>
                  <a:lnTo>
                    <a:pt x="282" y="131"/>
                  </a:lnTo>
                  <a:lnTo>
                    <a:pt x="284" y="133"/>
                  </a:lnTo>
                  <a:lnTo>
                    <a:pt x="289" y="135"/>
                  </a:lnTo>
                  <a:lnTo>
                    <a:pt x="295" y="133"/>
                  </a:lnTo>
                  <a:lnTo>
                    <a:pt x="302" y="131"/>
                  </a:lnTo>
                  <a:lnTo>
                    <a:pt x="305" y="131"/>
                  </a:lnTo>
                  <a:lnTo>
                    <a:pt x="308" y="131"/>
                  </a:lnTo>
                  <a:lnTo>
                    <a:pt x="307" y="136"/>
                  </a:lnTo>
                  <a:lnTo>
                    <a:pt x="302" y="138"/>
                  </a:lnTo>
                  <a:lnTo>
                    <a:pt x="293" y="141"/>
                  </a:lnTo>
                  <a:lnTo>
                    <a:pt x="296" y="144"/>
                  </a:lnTo>
                  <a:lnTo>
                    <a:pt x="289" y="142"/>
                  </a:lnTo>
                  <a:lnTo>
                    <a:pt x="281" y="145"/>
                  </a:lnTo>
                  <a:lnTo>
                    <a:pt x="285" y="145"/>
                  </a:lnTo>
                  <a:lnTo>
                    <a:pt x="292" y="147"/>
                  </a:lnTo>
                  <a:lnTo>
                    <a:pt x="301" y="147"/>
                  </a:lnTo>
                  <a:lnTo>
                    <a:pt x="302" y="145"/>
                  </a:lnTo>
                  <a:lnTo>
                    <a:pt x="301" y="145"/>
                  </a:lnTo>
                  <a:lnTo>
                    <a:pt x="301" y="144"/>
                  </a:lnTo>
                  <a:lnTo>
                    <a:pt x="308" y="147"/>
                  </a:lnTo>
                  <a:lnTo>
                    <a:pt x="318" y="147"/>
                  </a:lnTo>
                  <a:lnTo>
                    <a:pt x="328" y="147"/>
                  </a:lnTo>
                  <a:lnTo>
                    <a:pt x="339" y="148"/>
                  </a:lnTo>
                  <a:lnTo>
                    <a:pt x="337" y="153"/>
                  </a:lnTo>
                  <a:lnTo>
                    <a:pt x="334" y="156"/>
                  </a:lnTo>
                  <a:lnTo>
                    <a:pt x="327" y="159"/>
                  </a:lnTo>
                  <a:lnTo>
                    <a:pt x="331" y="162"/>
                  </a:lnTo>
                  <a:lnTo>
                    <a:pt x="339" y="164"/>
                  </a:lnTo>
                  <a:lnTo>
                    <a:pt x="354" y="164"/>
                  </a:lnTo>
                  <a:lnTo>
                    <a:pt x="356" y="162"/>
                  </a:lnTo>
                  <a:lnTo>
                    <a:pt x="354" y="160"/>
                  </a:lnTo>
                  <a:lnTo>
                    <a:pt x="354" y="159"/>
                  </a:lnTo>
                  <a:lnTo>
                    <a:pt x="354" y="157"/>
                  </a:lnTo>
                  <a:lnTo>
                    <a:pt x="360" y="157"/>
                  </a:lnTo>
                  <a:lnTo>
                    <a:pt x="366" y="159"/>
                  </a:lnTo>
                  <a:lnTo>
                    <a:pt x="382" y="167"/>
                  </a:lnTo>
                  <a:lnTo>
                    <a:pt x="397" y="174"/>
                  </a:lnTo>
                  <a:lnTo>
                    <a:pt x="411" y="180"/>
                  </a:lnTo>
                  <a:lnTo>
                    <a:pt x="429" y="189"/>
                  </a:lnTo>
                  <a:lnTo>
                    <a:pt x="447" y="199"/>
                  </a:lnTo>
                  <a:lnTo>
                    <a:pt x="467" y="209"/>
                  </a:lnTo>
                  <a:lnTo>
                    <a:pt x="484" y="218"/>
                  </a:lnTo>
                  <a:lnTo>
                    <a:pt x="487" y="217"/>
                  </a:lnTo>
                  <a:lnTo>
                    <a:pt x="490" y="217"/>
                  </a:lnTo>
                  <a:lnTo>
                    <a:pt x="510" y="229"/>
                  </a:lnTo>
                  <a:lnTo>
                    <a:pt x="531" y="240"/>
                  </a:lnTo>
                  <a:lnTo>
                    <a:pt x="575" y="261"/>
                  </a:lnTo>
                  <a:lnTo>
                    <a:pt x="572" y="258"/>
                  </a:lnTo>
                  <a:lnTo>
                    <a:pt x="568" y="255"/>
                  </a:lnTo>
                  <a:lnTo>
                    <a:pt x="563" y="252"/>
                  </a:lnTo>
                  <a:lnTo>
                    <a:pt x="560" y="247"/>
                  </a:lnTo>
                  <a:lnTo>
                    <a:pt x="554" y="243"/>
                  </a:lnTo>
                  <a:lnTo>
                    <a:pt x="549" y="240"/>
                  </a:lnTo>
                  <a:lnTo>
                    <a:pt x="543" y="235"/>
                  </a:lnTo>
                  <a:lnTo>
                    <a:pt x="536" y="232"/>
                  </a:lnTo>
                  <a:lnTo>
                    <a:pt x="536" y="231"/>
                  </a:lnTo>
                  <a:lnTo>
                    <a:pt x="534" y="229"/>
                  </a:lnTo>
                  <a:lnTo>
                    <a:pt x="526" y="226"/>
                  </a:lnTo>
                  <a:lnTo>
                    <a:pt x="523" y="225"/>
                  </a:lnTo>
                  <a:lnTo>
                    <a:pt x="522" y="221"/>
                  </a:lnTo>
                  <a:lnTo>
                    <a:pt x="517" y="221"/>
                  </a:lnTo>
                  <a:lnTo>
                    <a:pt x="514" y="220"/>
                  </a:lnTo>
                  <a:lnTo>
                    <a:pt x="510" y="218"/>
                  </a:lnTo>
                  <a:lnTo>
                    <a:pt x="507" y="215"/>
                  </a:lnTo>
                  <a:lnTo>
                    <a:pt x="500" y="214"/>
                  </a:lnTo>
                  <a:lnTo>
                    <a:pt x="496" y="211"/>
                  </a:lnTo>
                  <a:lnTo>
                    <a:pt x="490" y="208"/>
                  </a:lnTo>
                  <a:lnTo>
                    <a:pt x="485" y="206"/>
                  </a:lnTo>
                  <a:lnTo>
                    <a:pt x="484" y="205"/>
                  </a:lnTo>
                  <a:lnTo>
                    <a:pt x="484" y="203"/>
                  </a:lnTo>
                  <a:lnTo>
                    <a:pt x="479" y="203"/>
                  </a:lnTo>
                  <a:lnTo>
                    <a:pt x="472" y="199"/>
                  </a:lnTo>
                  <a:lnTo>
                    <a:pt x="464" y="194"/>
                  </a:lnTo>
                  <a:lnTo>
                    <a:pt x="446" y="186"/>
                  </a:lnTo>
                  <a:lnTo>
                    <a:pt x="430" y="180"/>
                  </a:lnTo>
                  <a:lnTo>
                    <a:pt x="427" y="179"/>
                  </a:lnTo>
                  <a:lnTo>
                    <a:pt x="426" y="177"/>
                  </a:lnTo>
                  <a:lnTo>
                    <a:pt x="426" y="174"/>
                  </a:lnTo>
                  <a:lnTo>
                    <a:pt x="427" y="171"/>
                  </a:lnTo>
                  <a:lnTo>
                    <a:pt x="411" y="160"/>
                  </a:lnTo>
                  <a:lnTo>
                    <a:pt x="395" y="148"/>
                  </a:lnTo>
                  <a:lnTo>
                    <a:pt x="388" y="142"/>
                  </a:lnTo>
                  <a:lnTo>
                    <a:pt x="382" y="135"/>
                  </a:lnTo>
                  <a:lnTo>
                    <a:pt x="375" y="125"/>
                  </a:lnTo>
                  <a:lnTo>
                    <a:pt x="372" y="116"/>
                  </a:lnTo>
                  <a:lnTo>
                    <a:pt x="375" y="115"/>
                  </a:lnTo>
                  <a:lnTo>
                    <a:pt x="378" y="115"/>
                  </a:lnTo>
                  <a:lnTo>
                    <a:pt x="385" y="118"/>
                  </a:lnTo>
                  <a:lnTo>
                    <a:pt x="382" y="115"/>
                  </a:lnTo>
                  <a:lnTo>
                    <a:pt x="378" y="113"/>
                  </a:lnTo>
                  <a:lnTo>
                    <a:pt x="371" y="110"/>
                  </a:lnTo>
                  <a:lnTo>
                    <a:pt x="363" y="107"/>
                  </a:lnTo>
                  <a:lnTo>
                    <a:pt x="360" y="104"/>
                  </a:lnTo>
                  <a:lnTo>
                    <a:pt x="360" y="101"/>
                  </a:lnTo>
                  <a:lnTo>
                    <a:pt x="372" y="103"/>
                  </a:lnTo>
                  <a:lnTo>
                    <a:pt x="385" y="107"/>
                  </a:lnTo>
                  <a:lnTo>
                    <a:pt x="407" y="118"/>
                  </a:lnTo>
                  <a:lnTo>
                    <a:pt x="411" y="118"/>
                  </a:lnTo>
                  <a:lnTo>
                    <a:pt x="423" y="122"/>
                  </a:lnTo>
                  <a:lnTo>
                    <a:pt x="436" y="128"/>
                  </a:lnTo>
                  <a:lnTo>
                    <a:pt x="462" y="138"/>
                  </a:lnTo>
                  <a:lnTo>
                    <a:pt x="436" y="124"/>
                  </a:lnTo>
                  <a:lnTo>
                    <a:pt x="409" y="110"/>
                  </a:lnTo>
                  <a:lnTo>
                    <a:pt x="394" y="106"/>
                  </a:lnTo>
                  <a:lnTo>
                    <a:pt x="383" y="99"/>
                  </a:lnTo>
                  <a:lnTo>
                    <a:pt x="372" y="93"/>
                  </a:lnTo>
                  <a:lnTo>
                    <a:pt x="362" y="90"/>
                  </a:lnTo>
                  <a:lnTo>
                    <a:pt x="357" y="87"/>
                  </a:lnTo>
                  <a:lnTo>
                    <a:pt x="354" y="83"/>
                  </a:lnTo>
                  <a:lnTo>
                    <a:pt x="357" y="83"/>
                  </a:lnTo>
                  <a:lnTo>
                    <a:pt x="362" y="81"/>
                  </a:lnTo>
                  <a:lnTo>
                    <a:pt x="369" y="84"/>
                  </a:lnTo>
                  <a:lnTo>
                    <a:pt x="383" y="93"/>
                  </a:lnTo>
                  <a:lnTo>
                    <a:pt x="394" y="96"/>
                  </a:lnTo>
                  <a:lnTo>
                    <a:pt x="404" y="99"/>
                  </a:lnTo>
                  <a:lnTo>
                    <a:pt x="415" y="103"/>
                  </a:lnTo>
                  <a:lnTo>
                    <a:pt x="424" y="107"/>
                  </a:lnTo>
                  <a:lnTo>
                    <a:pt x="411" y="99"/>
                  </a:lnTo>
                  <a:lnTo>
                    <a:pt x="397" y="93"/>
                  </a:lnTo>
                  <a:lnTo>
                    <a:pt x="382" y="86"/>
                  </a:lnTo>
                  <a:lnTo>
                    <a:pt x="368" y="78"/>
                  </a:lnTo>
                  <a:lnTo>
                    <a:pt x="363" y="78"/>
                  </a:lnTo>
                  <a:lnTo>
                    <a:pt x="360" y="75"/>
                  </a:lnTo>
                  <a:lnTo>
                    <a:pt x="359" y="72"/>
                  </a:lnTo>
                  <a:lnTo>
                    <a:pt x="359" y="69"/>
                  </a:lnTo>
                  <a:lnTo>
                    <a:pt x="368" y="69"/>
                  </a:lnTo>
                  <a:lnTo>
                    <a:pt x="378" y="71"/>
                  </a:lnTo>
                  <a:lnTo>
                    <a:pt x="398" y="77"/>
                  </a:lnTo>
                  <a:lnTo>
                    <a:pt x="417" y="84"/>
                  </a:lnTo>
                  <a:lnTo>
                    <a:pt x="435" y="90"/>
                  </a:lnTo>
                  <a:lnTo>
                    <a:pt x="420" y="81"/>
                  </a:lnTo>
                  <a:lnTo>
                    <a:pt x="400" y="72"/>
                  </a:lnTo>
                  <a:lnTo>
                    <a:pt x="382" y="64"/>
                  </a:lnTo>
                  <a:lnTo>
                    <a:pt x="363" y="54"/>
                  </a:lnTo>
                  <a:lnTo>
                    <a:pt x="362" y="51"/>
                  </a:lnTo>
                  <a:lnTo>
                    <a:pt x="362" y="49"/>
                  </a:lnTo>
                  <a:lnTo>
                    <a:pt x="363" y="48"/>
                  </a:lnTo>
                  <a:lnTo>
                    <a:pt x="357" y="45"/>
                  </a:lnTo>
                  <a:lnTo>
                    <a:pt x="354" y="42"/>
                  </a:lnTo>
                  <a:lnTo>
                    <a:pt x="354" y="38"/>
                  </a:lnTo>
                  <a:lnTo>
                    <a:pt x="374" y="43"/>
                  </a:lnTo>
                  <a:lnTo>
                    <a:pt x="394" y="51"/>
                  </a:lnTo>
                  <a:lnTo>
                    <a:pt x="414" y="58"/>
                  </a:lnTo>
                  <a:lnTo>
                    <a:pt x="435" y="64"/>
                  </a:lnTo>
                  <a:lnTo>
                    <a:pt x="418" y="55"/>
                  </a:lnTo>
                  <a:lnTo>
                    <a:pt x="400" y="46"/>
                  </a:lnTo>
                  <a:lnTo>
                    <a:pt x="360" y="32"/>
                  </a:lnTo>
                  <a:lnTo>
                    <a:pt x="351" y="29"/>
                  </a:lnTo>
                  <a:lnTo>
                    <a:pt x="348" y="26"/>
                  </a:lnTo>
                  <a:lnTo>
                    <a:pt x="348" y="25"/>
                  </a:lnTo>
                  <a:lnTo>
                    <a:pt x="348" y="22"/>
                  </a:lnTo>
                  <a:lnTo>
                    <a:pt x="366" y="26"/>
                  </a:lnTo>
                  <a:lnTo>
                    <a:pt x="385" y="34"/>
                  </a:lnTo>
                  <a:lnTo>
                    <a:pt x="403" y="40"/>
                  </a:lnTo>
                  <a:lnTo>
                    <a:pt x="420" y="48"/>
                  </a:lnTo>
                  <a:lnTo>
                    <a:pt x="388" y="29"/>
                  </a:lnTo>
                  <a:lnTo>
                    <a:pt x="354" y="13"/>
                  </a:lnTo>
                  <a:lnTo>
                    <a:pt x="353" y="8"/>
                  </a:lnTo>
                  <a:lnTo>
                    <a:pt x="351" y="0"/>
                  </a:lnTo>
                  <a:lnTo>
                    <a:pt x="360" y="2"/>
                  </a:lnTo>
                  <a:lnTo>
                    <a:pt x="369" y="3"/>
                  </a:lnTo>
                  <a:lnTo>
                    <a:pt x="385" y="10"/>
                  </a:lnTo>
                  <a:lnTo>
                    <a:pt x="401" y="17"/>
                  </a:lnTo>
                  <a:lnTo>
                    <a:pt x="418" y="22"/>
                  </a:lnTo>
                  <a:lnTo>
                    <a:pt x="417" y="26"/>
                  </a:lnTo>
                  <a:lnTo>
                    <a:pt x="415" y="28"/>
                  </a:lnTo>
                  <a:lnTo>
                    <a:pt x="418" y="31"/>
                  </a:lnTo>
                  <a:lnTo>
                    <a:pt x="423" y="34"/>
                  </a:lnTo>
                  <a:lnTo>
                    <a:pt x="421" y="37"/>
                  </a:lnTo>
                  <a:lnTo>
                    <a:pt x="420" y="40"/>
                  </a:lnTo>
                  <a:lnTo>
                    <a:pt x="424" y="43"/>
                  </a:lnTo>
                  <a:lnTo>
                    <a:pt x="430" y="46"/>
                  </a:lnTo>
                  <a:lnTo>
                    <a:pt x="438" y="51"/>
                  </a:lnTo>
                  <a:lnTo>
                    <a:pt x="444" y="54"/>
                  </a:lnTo>
                  <a:lnTo>
                    <a:pt x="441" y="57"/>
                  </a:lnTo>
                  <a:lnTo>
                    <a:pt x="439" y="58"/>
                  </a:lnTo>
                  <a:lnTo>
                    <a:pt x="438" y="58"/>
                  </a:lnTo>
                  <a:close/>
                  <a:moveTo>
                    <a:pt x="433" y="109"/>
                  </a:moveTo>
                  <a:lnTo>
                    <a:pt x="433" y="109"/>
                  </a:lnTo>
                  <a:lnTo>
                    <a:pt x="430" y="107"/>
                  </a:lnTo>
                  <a:lnTo>
                    <a:pt x="429" y="109"/>
                  </a:lnTo>
                  <a:lnTo>
                    <a:pt x="432" y="110"/>
                  </a:lnTo>
                  <a:lnTo>
                    <a:pt x="433" y="110"/>
                  </a:lnTo>
                  <a:lnTo>
                    <a:pt x="433" y="109"/>
                  </a:lnTo>
                  <a:close/>
                  <a:moveTo>
                    <a:pt x="667" y="141"/>
                  </a:moveTo>
                  <a:lnTo>
                    <a:pt x="667" y="141"/>
                  </a:lnTo>
                  <a:lnTo>
                    <a:pt x="658" y="128"/>
                  </a:lnTo>
                  <a:lnTo>
                    <a:pt x="645" y="119"/>
                  </a:lnTo>
                  <a:lnTo>
                    <a:pt x="650" y="125"/>
                  </a:lnTo>
                  <a:lnTo>
                    <a:pt x="654" y="131"/>
                  </a:lnTo>
                  <a:lnTo>
                    <a:pt x="659" y="138"/>
                  </a:lnTo>
                  <a:lnTo>
                    <a:pt x="662" y="139"/>
                  </a:lnTo>
                  <a:lnTo>
                    <a:pt x="667" y="141"/>
                  </a:lnTo>
                  <a:close/>
                  <a:moveTo>
                    <a:pt x="455" y="179"/>
                  </a:moveTo>
                  <a:lnTo>
                    <a:pt x="455" y="179"/>
                  </a:lnTo>
                  <a:lnTo>
                    <a:pt x="453" y="176"/>
                  </a:lnTo>
                  <a:lnTo>
                    <a:pt x="455" y="174"/>
                  </a:lnTo>
                  <a:lnTo>
                    <a:pt x="462" y="176"/>
                  </a:lnTo>
                  <a:lnTo>
                    <a:pt x="468" y="177"/>
                  </a:lnTo>
                  <a:lnTo>
                    <a:pt x="479" y="183"/>
                  </a:lnTo>
                  <a:lnTo>
                    <a:pt x="490" y="189"/>
                  </a:lnTo>
                  <a:lnTo>
                    <a:pt x="496" y="191"/>
                  </a:lnTo>
                  <a:lnTo>
                    <a:pt x="502" y="192"/>
                  </a:lnTo>
                  <a:lnTo>
                    <a:pt x="526" y="208"/>
                  </a:lnTo>
                  <a:lnTo>
                    <a:pt x="552" y="221"/>
                  </a:lnTo>
                  <a:lnTo>
                    <a:pt x="604" y="247"/>
                  </a:lnTo>
                  <a:lnTo>
                    <a:pt x="590" y="235"/>
                  </a:lnTo>
                  <a:lnTo>
                    <a:pt x="575" y="223"/>
                  </a:lnTo>
                  <a:lnTo>
                    <a:pt x="560" y="211"/>
                  </a:lnTo>
                  <a:lnTo>
                    <a:pt x="543" y="200"/>
                  </a:lnTo>
                  <a:lnTo>
                    <a:pt x="508" y="182"/>
                  </a:lnTo>
                  <a:lnTo>
                    <a:pt x="470" y="164"/>
                  </a:lnTo>
                  <a:lnTo>
                    <a:pt x="468" y="167"/>
                  </a:lnTo>
                  <a:lnTo>
                    <a:pt x="467" y="168"/>
                  </a:lnTo>
                  <a:lnTo>
                    <a:pt x="465" y="168"/>
                  </a:lnTo>
                  <a:lnTo>
                    <a:pt x="427" y="147"/>
                  </a:lnTo>
                  <a:lnTo>
                    <a:pt x="406" y="136"/>
                  </a:lnTo>
                  <a:lnTo>
                    <a:pt x="383" y="128"/>
                  </a:lnTo>
                  <a:lnTo>
                    <a:pt x="398" y="144"/>
                  </a:lnTo>
                  <a:lnTo>
                    <a:pt x="415" y="157"/>
                  </a:lnTo>
                  <a:lnTo>
                    <a:pt x="433" y="170"/>
                  </a:lnTo>
                  <a:lnTo>
                    <a:pt x="444" y="174"/>
                  </a:lnTo>
                  <a:lnTo>
                    <a:pt x="455" y="179"/>
                  </a:lnTo>
                  <a:close/>
                  <a:moveTo>
                    <a:pt x="676" y="139"/>
                  </a:moveTo>
                  <a:lnTo>
                    <a:pt x="676" y="139"/>
                  </a:lnTo>
                  <a:lnTo>
                    <a:pt x="671" y="135"/>
                  </a:lnTo>
                  <a:lnTo>
                    <a:pt x="670" y="131"/>
                  </a:lnTo>
                  <a:lnTo>
                    <a:pt x="667" y="131"/>
                  </a:lnTo>
                  <a:lnTo>
                    <a:pt x="671" y="136"/>
                  </a:lnTo>
                  <a:lnTo>
                    <a:pt x="674" y="138"/>
                  </a:lnTo>
                  <a:lnTo>
                    <a:pt x="676" y="139"/>
                  </a:lnTo>
                  <a:close/>
                  <a:moveTo>
                    <a:pt x="439" y="135"/>
                  </a:moveTo>
                  <a:lnTo>
                    <a:pt x="439" y="135"/>
                  </a:lnTo>
                  <a:lnTo>
                    <a:pt x="436" y="133"/>
                  </a:lnTo>
                  <a:lnTo>
                    <a:pt x="433" y="133"/>
                  </a:lnTo>
                  <a:lnTo>
                    <a:pt x="435" y="135"/>
                  </a:lnTo>
                  <a:lnTo>
                    <a:pt x="436" y="135"/>
                  </a:lnTo>
                  <a:lnTo>
                    <a:pt x="438" y="135"/>
                  </a:lnTo>
                  <a:lnTo>
                    <a:pt x="439" y="135"/>
                  </a:lnTo>
                  <a:close/>
                  <a:moveTo>
                    <a:pt x="270" y="135"/>
                  </a:moveTo>
                  <a:lnTo>
                    <a:pt x="270" y="135"/>
                  </a:lnTo>
                  <a:lnTo>
                    <a:pt x="275" y="135"/>
                  </a:lnTo>
                  <a:lnTo>
                    <a:pt x="276" y="135"/>
                  </a:lnTo>
                  <a:lnTo>
                    <a:pt x="276" y="133"/>
                  </a:lnTo>
                  <a:lnTo>
                    <a:pt x="273" y="133"/>
                  </a:lnTo>
                  <a:lnTo>
                    <a:pt x="272" y="135"/>
                  </a:lnTo>
                  <a:lnTo>
                    <a:pt x="270" y="135"/>
                  </a:lnTo>
                  <a:close/>
                  <a:moveTo>
                    <a:pt x="462" y="144"/>
                  </a:moveTo>
                  <a:lnTo>
                    <a:pt x="462" y="144"/>
                  </a:lnTo>
                  <a:lnTo>
                    <a:pt x="452" y="139"/>
                  </a:lnTo>
                  <a:lnTo>
                    <a:pt x="446" y="136"/>
                  </a:lnTo>
                  <a:lnTo>
                    <a:pt x="441" y="136"/>
                  </a:lnTo>
                  <a:lnTo>
                    <a:pt x="446" y="138"/>
                  </a:lnTo>
                  <a:lnTo>
                    <a:pt x="450" y="141"/>
                  </a:lnTo>
                  <a:lnTo>
                    <a:pt x="456" y="144"/>
                  </a:lnTo>
                  <a:lnTo>
                    <a:pt x="462" y="144"/>
                  </a:lnTo>
                  <a:close/>
                  <a:moveTo>
                    <a:pt x="456" y="153"/>
                  </a:moveTo>
                  <a:lnTo>
                    <a:pt x="456" y="153"/>
                  </a:lnTo>
                  <a:lnTo>
                    <a:pt x="452" y="148"/>
                  </a:lnTo>
                  <a:lnTo>
                    <a:pt x="446" y="147"/>
                  </a:lnTo>
                  <a:lnTo>
                    <a:pt x="435" y="144"/>
                  </a:lnTo>
                  <a:lnTo>
                    <a:pt x="446" y="148"/>
                  </a:lnTo>
                  <a:lnTo>
                    <a:pt x="450" y="151"/>
                  </a:lnTo>
                  <a:lnTo>
                    <a:pt x="456" y="153"/>
                  </a:lnTo>
                  <a:close/>
                  <a:moveTo>
                    <a:pt x="651" y="173"/>
                  </a:moveTo>
                  <a:lnTo>
                    <a:pt x="651" y="173"/>
                  </a:lnTo>
                  <a:lnTo>
                    <a:pt x="654" y="174"/>
                  </a:lnTo>
                  <a:lnTo>
                    <a:pt x="659" y="176"/>
                  </a:lnTo>
                  <a:lnTo>
                    <a:pt x="665" y="182"/>
                  </a:lnTo>
                  <a:lnTo>
                    <a:pt x="671" y="186"/>
                  </a:lnTo>
                  <a:lnTo>
                    <a:pt x="674" y="188"/>
                  </a:lnTo>
                  <a:lnTo>
                    <a:pt x="677" y="188"/>
                  </a:lnTo>
                  <a:lnTo>
                    <a:pt x="667" y="177"/>
                  </a:lnTo>
                  <a:lnTo>
                    <a:pt x="658" y="167"/>
                  </a:lnTo>
                  <a:lnTo>
                    <a:pt x="647" y="154"/>
                  </a:lnTo>
                  <a:lnTo>
                    <a:pt x="641" y="150"/>
                  </a:lnTo>
                  <a:lnTo>
                    <a:pt x="635" y="145"/>
                  </a:lnTo>
                  <a:lnTo>
                    <a:pt x="638" y="153"/>
                  </a:lnTo>
                  <a:lnTo>
                    <a:pt x="642" y="159"/>
                  </a:lnTo>
                  <a:lnTo>
                    <a:pt x="651" y="173"/>
                  </a:lnTo>
                  <a:close/>
                  <a:moveTo>
                    <a:pt x="676" y="168"/>
                  </a:moveTo>
                  <a:lnTo>
                    <a:pt x="676" y="168"/>
                  </a:lnTo>
                  <a:lnTo>
                    <a:pt x="667" y="157"/>
                  </a:lnTo>
                  <a:lnTo>
                    <a:pt x="654" y="147"/>
                  </a:lnTo>
                  <a:lnTo>
                    <a:pt x="664" y="159"/>
                  </a:lnTo>
                  <a:lnTo>
                    <a:pt x="670" y="164"/>
                  </a:lnTo>
                  <a:lnTo>
                    <a:pt x="676" y="168"/>
                  </a:lnTo>
                  <a:close/>
                  <a:moveTo>
                    <a:pt x="240" y="153"/>
                  </a:moveTo>
                  <a:lnTo>
                    <a:pt x="240" y="153"/>
                  </a:lnTo>
                  <a:lnTo>
                    <a:pt x="276" y="156"/>
                  </a:lnTo>
                  <a:lnTo>
                    <a:pt x="296" y="157"/>
                  </a:lnTo>
                  <a:lnTo>
                    <a:pt x="307" y="157"/>
                  </a:lnTo>
                  <a:lnTo>
                    <a:pt x="316" y="156"/>
                  </a:lnTo>
                  <a:lnTo>
                    <a:pt x="316" y="154"/>
                  </a:lnTo>
                  <a:lnTo>
                    <a:pt x="314" y="154"/>
                  </a:lnTo>
                  <a:lnTo>
                    <a:pt x="313" y="153"/>
                  </a:lnTo>
                  <a:lnTo>
                    <a:pt x="313" y="151"/>
                  </a:lnTo>
                  <a:lnTo>
                    <a:pt x="314" y="151"/>
                  </a:lnTo>
                  <a:lnTo>
                    <a:pt x="316" y="153"/>
                  </a:lnTo>
                  <a:lnTo>
                    <a:pt x="318" y="154"/>
                  </a:lnTo>
                  <a:lnTo>
                    <a:pt x="319" y="154"/>
                  </a:lnTo>
                  <a:lnTo>
                    <a:pt x="324" y="153"/>
                  </a:lnTo>
                  <a:lnTo>
                    <a:pt x="325" y="153"/>
                  </a:lnTo>
                  <a:lnTo>
                    <a:pt x="327" y="151"/>
                  </a:lnTo>
                  <a:lnTo>
                    <a:pt x="284" y="150"/>
                  </a:lnTo>
                  <a:lnTo>
                    <a:pt x="261" y="150"/>
                  </a:lnTo>
                  <a:lnTo>
                    <a:pt x="240" y="153"/>
                  </a:lnTo>
                  <a:close/>
                  <a:moveTo>
                    <a:pt x="318" y="160"/>
                  </a:moveTo>
                  <a:lnTo>
                    <a:pt x="318" y="160"/>
                  </a:lnTo>
                  <a:lnTo>
                    <a:pt x="322" y="162"/>
                  </a:lnTo>
                  <a:lnTo>
                    <a:pt x="325" y="162"/>
                  </a:lnTo>
                  <a:lnTo>
                    <a:pt x="327" y="160"/>
                  </a:lnTo>
                  <a:lnTo>
                    <a:pt x="325" y="160"/>
                  </a:lnTo>
                  <a:lnTo>
                    <a:pt x="322" y="159"/>
                  </a:lnTo>
                  <a:lnTo>
                    <a:pt x="319" y="159"/>
                  </a:lnTo>
                  <a:lnTo>
                    <a:pt x="318" y="160"/>
                  </a:lnTo>
                  <a:close/>
                  <a:moveTo>
                    <a:pt x="500" y="171"/>
                  </a:moveTo>
                  <a:lnTo>
                    <a:pt x="500" y="171"/>
                  </a:lnTo>
                  <a:lnTo>
                    <a:pt x="502" y="170"/>
                  </a:lnTo>
                  <a:lnTo>
                    <a:pt x="502" y="168"/>
                  </a:lnTo>
                  <a:lnTo>
                    <a:pt x="504" y="168"/>
                  </a:lnTo>
                  <a:lnTo>
                    <a:pt x="504" y="170"/>
                  </a:lnTo>
                  <a:lnTo>
                    <a:pt x="504" y="168"/>
                  </a:lnTo>
                  <a:lnTo>
                    <a:pt x="499" y="168"/>
                  </a:lnTo>
                  <a:lnTo>
                    <a:pt x="497" y="165"/>
                  </a:lnTo>
                  <a:lnTo>
                    <a:pt x="494" y="164"/>
                  </a:lnTo>
                  <a:lnTo>
                    <a:pt x="490" y="164"/>
                  </a:lnTo>
                  <a:lnTo>
                    <a:pt x="496" y="167"/>
                  </a:lnTo>
                  <a:lnTo>
                    <a:pt x="499" y="168"/>
                  </a:lnTo>
                  <a:lnTo>
                    <a:pt x="500" y="171"/>
                  </a:lnTo>
                  <a:close/>
                  <a:moveTo>
                    <a:pt x="253" y="165"/>
                  </a:moveTo>
                  <a:lnTo>
                    <a:pt x="253" y="165"/>
                  </a:lnTo>
                  <a:lnTo>
                    <a:pt x="261" y="170"/>
                  </a:lnTo>
                  <a:lnTo>
                    <a:pt x="270" y="171"/>
                  </a:lnTo>
                  <a:lnTo>
                    <a:pt x="290" y="173"/>
                  </a:lnTo>
                  <a:lnTo>
                    <a:pt x="324" y="179"/>
                  </a:lnTo>
                  <a:lnTo>
                    <a:pt x="356" y="185"/>
                  </a:lnTo>
                  <a:lnTo>
                    <a:pt x="351" y="182"/>
                  </a:lnTo>
                  <a:lnTo>
                    <a:pt x="345" y="179"/>
                  </a:lnTo>
                  <a:lnTo>
                    <a:pt x="340" y="174"/>
                  </a:lnTo>
                  <a:lnTo>
                    <a:pt x="339" y="171"/>
                  </a:lnTo>
                  <a:lnTo>
                    <a:pt x="339" y="168"/>
                  </a:lnTo>
                  <a:lnTo>
                    <a:pt x="318" y="168"/>
                  </a:lnTo>
                  <a:lnTo>
                    <a:pt x="298" y="165"/>
                  </a:lnTo>
                  <a:lnTo>
                    <a:pt x="276" y="165"/>
                  </a:lnTo>
                  <a:lnTo>
                    <a:pt x="253" y="165"/>
                  </a:lnTo>
                  <a:close/>
                  <a:moveTo>
                    <a:pt x="659" y="196"/>
                  </a:moveTo>
                  <a:lnTo>
                    <a:pt x="659" y="196"/>
                  </a:lnTo>
                  <a:lnTo>
                    <a:pt x="651" y="188"/>
                  </a:lnTo>
                  <a:lnTo>
                    <a:pt x="644" y="180"/>
                  </a:lnTo>
                  <a:lnTo>
                    <a:pt x="629" y="165"/>
                  </a:lnTo>
                  <a:lnTo>
                    <a:pt x="630" y="170"/>
                  </a:lnTo>
                  <a:lnTo>
                    <a:pt x="633" y="176"/>
                  </a:lnTo>
                  <a:lnTo>
                    <a:pt x="636" y="180"/>
                  </a:lnTo>
                  <a:lnTo>
                    <a:pt x="641" y="183"/>
                  </a:lnTo>
                  <a:lnTo>
                    <a:pt x="650" y="189"/>
                  </a:lnTo>
                  <a:lnTo>
                    <a:pt x="659" y="196"/>
                  </a:lnTo>
                  <a:close/>
                  <a:moveTo>
                    <a:pt x="365" y="168"/>
                  </a:moveTo>
                  <a:lnTo>
                    <a:pt x="365" y="168"/>
                  </a:lnTo>
                  <a:lnTo>
                    <a:pt x="363" y="170"/>
                  </a:lnTo>
                  <a:lnTo>
                    <a:pt x="356" y="170"/>
                  </a:lnTo>
                  <a:lnTo>
                    <a:pt x="353" y="170"/>
                  </a:lnTo>
                  <a:lnTo>
                    <a:pt x="350" y="171"/>
                  </a:lnTo>
                  <a:lnTo>
                    <a:pt x="382" y="186"/>
                  </a:lnTo>
                  <a:lnTo>
                    <a:pt x="397" y="194"/>
                  </a:lnTo>
                  <a:lnTo>
                    <a:pt x="414" y="200"/>
                  </a:lnTo>
                  <a:lnTo>
                    <a:pt x="414" y="199"/>
                  </a:lnTo>
                  <a:lnTo>
                    <a:pt x="414" y="197"/>
                  </a:lnTo>
                  <a:lnTo>
                    <a:pt x="412" y="196"/>
                  </a:lnTo>
                  <a:lnTo>
                    <a:pt x="414" y="194"/>
                  </a:lnTo>
                  <a:lnTo>
                    <a:pt x="417" y="194"/>
                  </a:lnTo>
                  <a:lnTo>
                    <a:pt x="418" y="192"/>
                  </a:lnTo>
                  <a:lnTo>
                    <a:pt x="392" y="180"/>
                  </a:lnTo>
                  <a:lnTo>
                    <a:pt x="378" y="174"/>
                  </a:lnTo>
                  <a:lnTo>
                    <a:pt x="365" y="168"/>
                  </a:lnTo>
                  <a:close/>
                  <a:moveTo>
                    <a:pt x="508" y="173"/>
                  </a:moveTo>
                  <a:lnTo>
                    <a:pt x="508" y="173"/>
                  </a:lnTo>
                  <a:lnTo>
                    <a:pt x="511" y="173"/>
                  </a:lnTo>
                  <a:lnTo>
                    <a:pt x="513" y="176"/>
                  </a:lnTo>
                  <a:lnTo>
                    <a:pt x="516" y="176"/>
                  </a:lnTo>
                  <a:lnTo>
                    <a:pt x="517" y="176"/>
                  </a:lnTo>
                  <a:lnTo>
                    <a:pt x="514" y="174"/>
                  </a:lnTo>
                  <a:lnTo>
                    <a:pt x="513" y="173"/>
                  </a:lnTo>
                  <a:lnTo>
                    <a:pt x="510" y="171"/>
                  </a:lnTo>
                  <a:lnTo>
                    <a:pt x="508" y="173"/>
                  </a:lnTo>
                  <a:close/>
                  <a:moveTo>
                    <a:pt x="536" y="179"/>
                  </a:moveTo>
                  <a:lnTo>
                    <a:pt x="536" y="179"/>
                  </a:lnTo>
                  <a:lnTo>
                    <a:pt x="534" y="179"/>
                  </a:lnTo>
                  <a:lnTo>
                    <a:pt x="532" y="177"/>
                  </a:lnTo>
                  <a:lnTo>
                    <a:pt x="529" y="176"/>
                  </a:lnTo>
                  <a:lnTo>
                    <a:pt x="528" y="176"/>
                  </a:lnTo>
                  <a:lnTo>
                    <a:pt x="529" y="177"/>
                  </a:lnTo>
                  <a:lnTo>
                    <a:pt x="531" y="179"/>
                  </a:lnTo>
                  <a:lnTo>
                    <a:pt x="534" y="180"/>
                  </a:lnTo>
                  <a:lnTo>
                    <a:pt x="536" y="179"/>
                  </a:lnTo>
                  <a:close/>
                  <a:moveTo>
                    <a:pt x="536" y="188"/>
                  </a:moveTo>
                  <a:lnTo>
                    <a:pt x="536" y="188"/>
                  </a:lnTo>
                  <a:lnTo>
                    <a:pt x="548" y="194"/>
                  </a:lnTo>
                  <a:lnTo>
                    <a:pt x="554" y="197"/>
                  </a:lnTo>
                  <a:lnTo>
                    <a:pt x="557" y="199"/>
                  </a:lnTo>
                  <a:lnTo>
                    <a:pt x="560" y="197"/>
                  </a:lnTo>
                  <a:lnTo>
                    <a:pt x="539" y="186"/>
                  </a:lnTo>
                  <a:lnTo>
                    <a:pt x="528" y="180"/>
                  </a:lnTo>
                  <a:lnTo>
                    <a:pt x="517" y="177"/>
                  </a:lnTo>
                  <a:lnTo>
                    <a:pt x="526" y="183"/>
                  </a:lnTo>
                  <a:lnTo>
                    <a:pt x="529" y="185"/>
                  </a:lnTo>
                  <a:lnTo>
                    <a:pt x="536" y="188"/>
                  </a:lnTo>
                  <a:close/>
                  <a:moveTo>
                    <a:pt x="354" y="189"/>
                  </a:moveTo>
                  <a:lnTo>
                    <a:pt x="354" y="189"/>
                  </a:lnTo>
                  <a:lnTo>
                    <a:pt x="340" y="185"/>
                  </a:lnTo>
                  <a:lnTo>
                    <a:pt x="325" y="182"/>
                  </a:lnTo>
                  <a:lnTo>
                    <a:pt x="295" y="179"/>
                  </a:lnTo>
                  <a:lnTo>
                    <a:pt x="293" y="179"/>
                  </a:lnTo>
                  <a:lnTo>
                    <a:pt x="305" y="185"/>
                  </a:lnTo>
                  <a:lnTo>
                    <a:pt x="321" y="188"/>
                  </a:lnTo>
                  <a:lnTo>
                    <a:pt x="336" y="189"/>
                  </a:lnTo>
                  <a:lnTo>
                    <a:pt x="354" y="189"/>
                  </a:lnTo>
                  <a:close/>
                  <a:moveTo>
                    <a:pt x="295" y="186"/>
                  </a:moveTo>
                  <a:lnTo>
                    <a:pt x="295" y="186"/>
                  </a:lnTo>
                  <a:lnTo>
                    <a:pt x="295" y="183"/>
                  </a:lnTo>
                  <a:lnTo>
                    <a:pt x="292" y="182"/>
                  </a:lnTo>
                  <a:lnTo>
                    <a:pt x="292" y="183"/>
                  </a:lnTo>
                  <a:lnTo>
                    <a:pt x="292" y="185"/>
                  </a:lnTo>
                  <a:lnTo>
                    <a:pt x="295" y="186"/>
                  </a:lnTo>
                  <a:close/>
                  <a:moveTo>
                    <a:pt x="586" y="206"/>
                  </a:moveTo>
                  <a:lnTo>
                    <a:pt x="586" y="206"/>
                  </a:lnTo>
                  <a:lnTo>
                    <a:pt x="597" y="214"/>
                  </a:lnTo>
                  <a:lnTo>
                    <a:pt x="609" y="220"/>
                  </a:lnTo>
                  <a:lnTo>
                    <a:pt x="619" y="225"/>
                  </a:lnTo>
                  <a:lnTo>
                    <a:pt x="606" y="214"/>
                  </a:lnTo>
                  <a:lnTo>
                    <a:pt x="592" y="205"/>
                  </a:lnTo>
                  <a:lnTo>
                    <a:pt x="578" y="197"/>
                  </a:lnTo>
                  <a:lnTo>
                    <a:pt x="561" y="188"/>
                  </a:lnTo>
                  <a:lnTo>
                    <a:pt x="568" y="194"/>
                  </a:lnTo>
                  <a:lnTo>
                    <a:pt x="574" y="199"/>
                  </a:lnTo>
                  <a:lnTo>
                    <a:pt x="586" y="206"/>
                  </a:lnTo>
                  <a:close/>
                  <a:moveTo>
                    <a:pt x="394" y="203"/>
                  </a:moveTo>
                  <a:lnTo>
                    <a:pt x="394" y="203"/>
                  </a:lnTo>
                  <a:lnTo>
                    <a:pt x="389" y="200"/>
                  </a:lnTo>
                  <a:lnTo>
                    <a:pt x="383" y="197"/>
                  </a:lnTo>
                  <a:lnTo>
                    <a:pt x="377" y="194"/>
                  </a:lnTo>
                  <a:lnTo>
                    <a:pt x="371" y="191"/>
                  </a:lnTo>
                  <a:lnTo>
                    <a:pt x="368" y="194"/>
                  </a:lnTo>
                  <a:lnTo>
                    <a:pt x="365" y="196"/>
                  </a:lnTo>
                  <a:lnTo>
                    <a:pt x="356" y="196"/>
                  </a:lnTo>
                  <a:lnTo>
                    <a:pt x="346" y="196"/>
                  </a:lnTo>
                  <a:lnTo>
                    <a:pt x="337" y="196"/>
                  </a:lnTo>
                  <a:lnTo>
                    <a:pt x="351" y="200"/>
                  </a:lnTo>
                  <a:lnTo>
                    <a:pt x="365" y="205"/>
                  </a:lnTo>
                  <a:lnTo>
                    <a:pt x="378" y="208"/>
                  </a:lnTo>
                  <a:lnTo>
                    <a:pt x="385" y="211"/>
                  </a:lnTo>
                  <a:lnTo>
                    <a:pt x="391" y="215"/>
                  </a:lnTo>
                  <a:lnTo>
                    <a:pt x="397" y="214"/>
                  </a:lnTo>
                  <a:lnTo>
                    <a:pt x="401" y="214"/>
                  </a:lnTo>
                  <a:lnTo>
                    <a:pt x="411" y="215"/>
                  </a:lnTo>
                  <a:lnTo>
                    <a:pt x="409" y="214"/>
                  </a:lnTo>
                  <a:lnTo>
                    <a:pt x="404" y="212"/>
                  </a:lnTo>
                  <a:lnTo>
                    <a:pt x="403" y="209"/>
                  </a:lnTo>
                  <a:lnTo>
                    <a:pt x="401" y="208"/>
                  </a:lnTo>
                  <a:lnTo>
                    <a:pt x="403" y="206"/>
                  </a:lnTo>
                  <a:lnTo>
                    <a:pt x="398" y="205"/>
                  </a:lnTo>
                  <a:lnTo>
                    <a:pt x="397" y="205"/>
                  </a:lnTo>
                  <a:lnTo>
                    <a:pt x="398" y="205"/>
                  </a:lnTo>
                  <a:lnTo>
                    <a:pt x="397" y="203"/>
                  </a:lnTo>
                  <a:lnTo>
                    <a:pt x="395" y="203"/>
                  </a:lnTo>
                  <a:lnTo>
                    <a:pt x="395" y="205"/>
                  </a:lnTo>
                  <a:lnTo>
                    <a:pt x="394" y="203"/>
                  </a:lnTo>
                  <a:close/>
                  <a:moveTo>
                    <a:pt x="490" y="200"/>
                  </a:moveTo>
                  <a:lnTo>
                    <a:pt x="490" y="200"/>
                  </a:lnTo>
                  <a:lnTo>
                    <a:pt x="494" y="202"/>
                  </a:lnTo>
                  <a:lnTo>
                    <a:pt x="499" y="203"/>
                  </a:lnTo>
                  <a:lnTo>
                    <a:pt x="508" y="209"/>
                  </a:lnTo>
                  <a:lnTo>
                    <a:pt x="519" y="214"/>
                  </a:lnTo>
                  <a:lnTo>
                    <a:pt x="523" y="215"/>
                  </a:lnTo>
                  <a:lnTo>
                    <a:pt x="528" y="215"/>
                  </a:lnTo>
                  <a:lnTo>
                    <a:pt x="516" y="211"/>
                  </a:lnTo>
                  <a:lnTo>
                    <a:pt x="504" y="205"/>
                  </a:lnTo>
                  <a:lnTo>
                    <a:pt x="493" y="199"/>
                  </a:lnTo>
                  <a:lnTo>
                    <a:pt x="481" y="194"/>
                  </a:lnTo>
                  <a:lnTo>
                    <a:pt x="485" y="197"/>
                  </a:lnTo>
                  <a:lnTo>
                    <a:pt x="490" y="200"/>
                  </a:lnTo>
                  <a:close/>
                  <a:moveTo>
                    <a:pt x="272" y="197"/>
                  </a:moveTo>
                  <a:lnTo>
                    <a:pt x="272" y="197"/>
                  </a:lnTo>
                  <a:lnTo>
                    <a:pt x="301" y="206"/>
                  </a:lnTo>
                  <a:lnTo>
                    <a:pt x="316" y="209"/>
                  </a:lnTo>
                  <a:lnTo>
                    <a:pt x="333" y="212"/>
                  </a:lnTo>
                  <a:lnTo>
                    <a:pt x="321" y="205"/>
                  </a:lnTo>
                  <a:lnTo>
                    <a:pt x="305" y="199"/>
                  </a:lnTo>
                  <a:lnTo>
                    <a:pt x="298" y="196"/>
                  </a:lnTo>
                  <a:lnTo>
                    <a:pt x="290" y="196"/>
                  </a:lnTo>
                  <a:lnTo>
                    <a:pt x="281" y="196"/>
                  </a:lnTo>
                  <a:lnTo>
                    <a:pt x="272" y="197"/>
                  </a:lnTo>
                  <a:close/>
                  <a:moveTo>
                    <a:pt x="650" y="200"/>
                  </a:moveTo>
                  <a:lnTo>
                    <a:pt x="650" y="200"/>
                  </a:lnTo>
                  <a:lnTo>
                    <a:pt x="647" y="197"/>
                  </a:lnTo>
                  <a:lnTo>
                    <a:pt x="642" y="194"/>
                  </a:lnTo>
                  <a:lnTo>
                    <a:pt x="647" y="199"/>
                  </a:lnTo>
                  <a:lnTo>
                    <a:pt x="648" y="200"/>
                  </a:lnTo>
                  <a:lnTo>
                    <a:pt x="650" y="200"/>
                  </a:lnTo>
                  <a:close/>
                  <a:moveTo>
                    <a:pt x="461" y="225"/>
                  </a:moveTo>
                  <a:lnTo>
                    <a:pt x="461" y="225"/>
                  </a:lnTo>
                  <a:lnTo>
                    <a:pt x="476" y="232"/>
                  </a:lnTo>
                  <a:lnTo>
                    <a:pt x="491" y="241"/>
                  </a:lnTo>
                  <a:lnTo>
                    <a:pt x="522" y="257"/>
                  </a:lnTo>
                  <a:lnTo>
                    <a:pt x="508" y="244"/>
                  </a:lnTo>
                  <a:lnTo>
                    <a:pt x="513" y="244"/>
                  </a:lnTo>
                  <a:lnTo>
                    <a:pt x="511" y="243"/>
                  </a:lnTo>
                  <a:lnTo>
                    <a:pt x="510" y="241"/>
                  </a:lnTo>
                  <a:lnTo>
                    <a:pt x="507" y="240"/>
                  </a:lnTo>
                  <a:lnTo>
                    <a:pt x="507" y="241"/>
                  </a:lnTo>
                  <a:lnTo>
                    <a:pt x="508" y="241"/>
                  </a:lnTo>
                  <a:lnTo>
                    <a:pt x="508" y="243"/>
                  </a:lnTo>
                  <a:lnTo>
                    <a:pt x="507" y="243"/>
                  </a:lnTo>
                  <a:lnTo>
                    <a:pt x="496" y="234"/>
                  </a:lnTo>
                  <a:lnTo>
                    <a:pt x="490" y="229"/>
                  </a:lnTo>
                  <a:lnTo>
                    <a:pt x="485" y="225"/>
                  </a:lnTo>
                  <a:lnTo>
                    <a:pt x="470" y="218"/>
                  </a:lnTo>
                  <a:lnTo>
                    <a:pt x="456" y="211"/>
                  </a:lnTo>
                  <a:lnTo>
                    <a:pt x="441" y="205"/>
                  </a:lnTo>
                  <a:lnTo>
                    <a:pt x="433" y="203"/>
                  </a:lnTo>
                  <a:lnTo>
                    <a:pt x="424" y="202"/>
                  </a:lnTo>
                  <a:lnTo>
                    <a:pt x="432" y="209"/>
                  </a:lnTo>
                  <a:lnTo>
                    <a:pt x="439" y="215"/>
                  </a:lnTo>
                  <a:lnTo>
                    <a:pt x="450" y="220"/>
                  </a:lnTo>
                  <a:lnTo>
                    <a:pt x="461" y="225"/>
                  </a:lnTo>
                  <a:close/>
                  <a:moveTo>
                    <a:pt x="714" y="217"/>
                  </a:moveTo>
                  <a:lnTo>
                    <a:pt x="714" y="217"/>
                  </a:lnTo>
                  <a:lnTo>
                    <a:pt x="709" y="214"/>
                  </a:lnTo>
                  <a:lnTo>
                    <a:pt x="705" y="209"/>
                  </a:lnTo>
                  <a:lnTo>
                    <a:pt x="700" y="205"/>
                  </a:lnTo>
                  <a:lnTo>
                    <a:pt x="696" y="203"/>
                  </a:lnTo>
                  <a:lnTo>
                    <a:pt x="703" y="211"/>
                  </a:lnTo>
                  <a:lnTo>
                    <a:pt x="709" y="215"/>
                  </a:lnTo>
                  <a:lnTo>
                    <a:pt x="714" y="217"/>
                  </a:lnTo>
                  <a:close/>
                  <a:moveTo>
                    <a:pt x="648" y="215"/>
                  </a:moveTo>
                  <a:lnTo>
                    <a:pt x="648" y="215"/>
                  </a:lnTo>
                  <a:lnTo>
                    <a:pt x="641" y="209"/>
                  </a:lnTo>
                  <a:lnTo>
                    <a:pt x="636" y="206"/>
                  </a:lnTo>
                  <a:lnTo>
                    <a:pt x="633" y="205"/>
                  </a:lnTo>
                  <a:lnTo>
                    <a:pt x="641" y="211"/>
                  </a:lnTo>
                  <a:lnTo>
                    <a:pt x="645" y="214"/>
                  </a:lnTo>
                  <a:lnTo>
                    <a:pt x="648" y="215"/>
                  </a:lnTo>
                  <a:close/>
                  <a:moveTo>
                    <a:pt x="647" y="206"/>
                  </a:moveTo>
                  <a:lnTo>
                    <a:pt x="647" y="206"/>
                  </a:lnTo>
                  <a:lnTo>
                    <a:pt x="654" y="212"/>
                  </a:lnTo>
                  <a:lnTo>
                    <a:pt x="659" y="215"/>
                  </a:lnTo>
                  <a:lnTo>
                    <a:pt x="664" y="217"/>
                  </a:lnTo>
                  <a:lnTo>
                    <a:pt x="656" y="211"/>
                  </a:lnTo>
                  <a:lnTo>
                    <a:pt x="648" y="205"/>
                  </a:lnTo>
                  <a:lnTo>
                    <a:pt x="647" y="206"/>
                  </a:lnTo>
                  <a:close/>
                  <a:moveTo>
                    <a:pt x="345" y="214"/>
                  </a:moveTo>
                  <a:lnTo>
                    <a:pt x="345" y="214"/>
                  </a:lnTo>
                  <a:lnTo>
                    <a:pt x="342" y="211"/>
                  </a:lnTo>
                  <a:lnTo>
                    <a:pt x="337" y="209"/>
                  </a:lnTo>
                  <a:lnTo>
                    <a:pt x="330" y="206"/>
                  </a:lnTo>
                  <a:lnTo>
                    <a:pt x="336" y="211"/>
                  </a:lnTo>
                  <a:lnTo>
                    <a:pt x="345" y="214"/>
                  </a:lnTo>
                  <a:close/>
                  <a:moveTo>
                    <a:pt x="725" y="211"/>
                  </a:moveTo>
                  <a:lnTo>
                    <a:pt x="725" y="211"/>
                  </a:lnTo>
                  <a:lnTo>
                    <a:pt x="725" y="208"/>
                  </a:lnTo>
                  <a:lnTo>
                    <a:pt x="722" y="208"/>
                  </a:lnTo>
                  <a:lnTo>
                    <a:pt x="723" y="209"/>
                  </a:lnTo>
                  <a:lnTo>
                    <a:pt x="725" y="211"/>
                  </a:lnTo>
                  <a:close/>
                  <a:moveTo>
                    <a:pt x="443" y="225"/>
                  </a:moveTo>
                  <a:lnTo>
                    <a:pt x="443" y="225"/>
                  </a:lnTo>
                  <a:lnTo>
                    <a:pt x="444" y="226"/>
                  </a:lnTo>
                  <a:lnTo>
                    <a:pt x="446" y="226"/>
                  </a:lnTo>
                  <a:lnTo>
                    <a:pt x="447" y="225"/>
                  </a:lnTo>
                  <a:lnTo>
                    <a:pt x="441" y="221"/>
                  </a:lnTo>
                  <a:lnTo>
                    <a:pt x="433" y="217"/>
                  </a:lnTo>
                  <a:lnTo>
                    <a:pt x="427" y="214"/>
                  </a:lnTo>
                  <a:lnTo>
                    <a:pt x="420" y="212"/>
                  </a:lnTo>
                  <a:lnTo>
                    <a:pt x="430" y="218"/>
                  </a:lnTo>
                  <a:lnTo>
                    <a:pt x="443" y="225"/>
                  </a:lnTo>
                  <a:close/>
                  <a:moveTo>
                    <a:pt x="406" y="234"/>
                  </a:moveTo>
                  <a:lnTo>
                    <a:pt x="406" y="234"/>
                  </a:lnTo>
                  <a:lnTo>
                    <a:pt x="403" y="231"/>
                  </a:lnTo>
                  <a:lnTo>
                    <a:pt x="398" y="228"/>
                  </a:lnTo>
                  <a:lnTo>
                    <a:pt x="395" y="225"/>
                  </a:lnTo>
                  <a:lnTo>
                    <a:pt x="392" y="223"/>
                  </a:lnTo>
                  <a:lnTo>
                    <a:pt x="386" y="220"/>
                  </a:lnTo>
                  <a:lnTo>
                    <a:pt x="380" y="218"/>
                  </a:lnTo>
                  <a:lnTo>
                    <a:pt x="375" y="215"/>
                  </a:lnTo>
                  <a:lnTo>
                    <a:pt x="371" y="214"/>
                  </a:lnTo>
                  <a:lnTo>
                    <a:pt x="378" y="220"/>
                  </a:lnTo>
                  <a:lnTo>
                    <a:pt x="388" y="226"/>
                  </a:lnTo>
                  <a:lnTo>
                    <a:pt x="397" y="231"/>
                  </a:lnTo>
                  <a:lnTo>
                    <a:pt x="406" y="234"/>
                  </a:lnTo>
                  <a:close/>
                  <a:moveTo>
                    <a:pt x="699" y="226"/>
                  </a:moveTo>
                  <a:lnTo>
                    <a:pt x="699" y="226"/>
                  </a:lnTo>
                  <a:lnTo>
                    <a:pt x="694" y="223"/>
                  </a:lnTo>
                  <a:lnTo>
                    <a:pt x="690" y="220"/>
                  </a:lnTo>
                  <a:lnTo>
                    <a:pt x="682" y="212"/>
                  </a:lnTo>
                  <a:lnTo>
                    <a:pt x="685" y="217"/>
                  </a:lnTo>
                  <a:lnTo>
                    <a:pt x="690" y="221"/>
                  </a:lnTo>
                  <a:lnTo>
                    <a:pt x="694" y="225"/>
                  </a:lnTo>
                  <a:lnTo>
                    <a:pt x="699" y="226"/>
                  </a:lnTo>
                  <a:close/>
                  <a:moveTo>
                    <a:pt x="386" y="240"/>
                  </a:moveTo>
                  <a:lnTo>
                    <a:pt x="386" y="240"/>
                  </a:lnTo>
                  <a:lnTo>
                    <a:pt x="388" y="243"/>
                  </a:lnTo>
                  <a:lnTo>
                    <a:pt x="391" y="246"/>
                  </a:lnTo>
                  <a:lnTo>
                    <a:pt x="407" y="255"/>
                  </a:lnTo>
                  <a:lnTo>
                    <a:pt x="423" y="261"/>
                  </a:lnTo>
                  <a:lnTo>
                    <a:pt x="417" y="255"/>
                  </a:lnTo>
                  <a:lnTo>
                    <a:pt x="409" y="250"/>
                  </a:lnTo>
                  <a:lnTo>
                    <a:pt x="403" y="246"/>
                  </a:lnTo>
                  <a:lnTo>
                    <a:pt x="401" y="241"/>
                  </a:lnTo>
                  <a:lnTo>
                    <a:pt x="398" y="238"/>
                  </a:lnTo>
                  <a:lnTo>
                    <a:pt x="386" y="234"/>
                  </a:lnTo>
                  <a:lnTo>
                    <a:pt x="374" y="228"/>
                  </a:lnTo>
                  <a:lnTo>
                    <a:pt x="362" y="221"/>
                  </a:lnTo>
                  <a:lnTo>
                    <a:pt x="350" y="217"/>
                  </a:lnTo>
                  <a:lnTo>
                    <a:pt x="357" y="223"/>
                  </a:lnTo>
                  <a:lnTo>
                    <a:pt x="366" y="229"/>
                  </a:lnTo>
                  <a:lnTo>
                    <a:pt x="375" y="234"/>
                  </a:lnTo>
                  <a:lnTo>
                    <a:pt x="386" y="240"/>
                  </a:lnTo>
                  <a:close/>
                  <a:moveTo>
                    <a:pt x="458" y="238"/>
                  </a:moveTo>
                  <a:lnTo>
                    <a:pt x="458" y="238"/>
                  </a:lnTo>
                  <a:lnTo>
                    <a:pt x="438" y="226"/>
                  </a:lnTo>
                  <a:lnTo>
                    <a:pt x="418" y="215"/>
                  </a:lnTo>
                  <a:lnTo>
                    <a:pt x="426" y="223"/>
                  </a:lnTo>
                  <a:lnTo>
                    <a:pt x="436" y="228"/>
                  </a:lnTo>
                  <a:lnTo>
                    <a:pt x="447" y="234"/>
                  </a:lnTo>
                  <a:lnTo>
                    <a:pt x="458" y="238"/>
                  </a:lnTo>
                  <a:close/>
                  <a:moveTo>
                    <a:pt x="366" y="234"/>
                  </a:moveTo>
                  <a:lnTo>
                    <a:pt x="366" y="234"/>
                  </a:lnTo>
                  <a:lnTo>
                    <a:pt x="368" y="234"/>
                  </a:lnTo>
                  <a:lnTo>
                    <a:pt x="366" y="232"/>
                  </a:lnTo>
                  <a:lnTo>
                    <a:pt x="363" y="231"/>
                  </a:lnTo>
                  <a:lnTo>
                    <a:pt x="351" y="223"/>
                  </a:lnTo>
                  <a:lnTo>
                    <a:pt x="345" y="220"/>
                  </a:lnTo>
                  <a:lnTo>
                    <a:pt x="337" y="218"/>
                  </a:lnTo>
                  <a:lnTo>
                    <a:pt x="343" y="223"/>
                  </a:lnTo>
                  <a:lnTo>
                    <a:pt x="351" y="226"/>
                  </a:lnTo>
                  <a:lnTo>
                    <a:pt x="359" y="231"/>
                  </a:lnTo>
                  <a:lnTo>
                    <a:pt x="366" y="234"/>
                  </a:lnTo>
                  <a:close/>
                  <a:moveTo>
                    <a:pt x="314" y="243"/>
                  </a:moveTo>
                  <a:lnTo>
                    <a:pt x="314" y="243"/>
                  </a:lnTo>
                  <a:lnTo>
                    <a:pt x="302" y="237"/>
                  </a:lnTo>
                  <a:lnTo>
                    <a:pt x="290" y="229"/>
                  </a:lnTo>
                  <a:lnTo>
                    <a:pt x="284" y="226"/>
                  </a:lnTo>
                  <a:lnTo>
                    <a:pt x="276" y="223"/>
                  </a:lnTo>
                  <a:lnTo>
                    <a:pt x="267" y="221"/>
                  </a:lnTo>
                  <a:lnTo>
                    <a:pt x="260" y="223"/>
                  </a:lnTo>
                  <a:lnTo>
                    <a:pt x="270" y="234"/>
                  </a:lnTo>
                  <a:lnTo>
                    <a:pt x="284" y="244"/>
                  </a:lnTo>
                  <a:lnTo>
                    <a:pt x="298" y="253"/>
                  </a:lnTo>
                  <a:lnTo>
                    <a:pt x="311" y="263"/>
                  </a:lnTo>
                  <a:lnTo>
                    <a:pt x="343" y="278"/>
                  </a:lnTo>
                  <a:lnTo>
                    <a:pt x="374" y="295"/>
                  </a:lnTo>
                  <a:lnTo>
                    <a:pt x="397" y="308"/>
                  </a:lnTo>
                  <a:lnTo>
                    <a:pt x="409" y="314"/>
                  </a:lnTo>
                  <a:lnTo>
                    <a:pt x="423" y="321"/>
                  </a:lnTo>
                  <a:lnTo>
                    <a:pt x="404" y="307"/>
                  </a:lnTo>
                  <a:lnTo>
                    <a:pt x="383" y="292"/>
                  </a:lnTo>
                  <a:lnTo>
                    <a:pt x="339" y="264"/>
                  </a:lnTo>
                  <a:lnTo>
                    <a:pt x="330" y="261"/>
                  </a:lnTo>
                  <a:lnTo>
                    <a:pt x="327" y="258"/>
                  </a:lnTo>
                  <a:lnTo>
                    <a:pt x="324" y="257"/>
                  </a:lnTo>
                  <a:lnTo>
                    <a:pt x="324" y="252"/>
                  </a:lnTo>
                  <a:lnTo>
                    <a:pt x="324" y="249"/>
                  </a:lnTo>
                  <a:lnTo>
                    <a:pt x="322" y="249"/>
                  </a:lnTo>
                  <a:lnTo>
                    <a:pt x="319" y="247"/>
                  </a:lnTo>
                  <a:lnTo>
                    <a:pt x="314" y="243"/>
                  </a:lnTo>
                  <a:close/>
                  <a:moveTo>
                    <a:pt x="449" y="249"/>
                  </a:moveTo>
                  <a:lnTo>
                    <a:pt x="449" y="249"/>
                  </a:lnTo>
                  <a:lnTo>
                    <a:pt x="446" y="244"/>
                  </a:lnTo>
                  <a:lnTo>
                    <a:pt x="441" y="240"/>
                  </a:lnTo>
                  <a:lnTo>
                    <a:pt x="429" y="234"/>
                  </a:lnTo>
                  <a:lnTo>
                    <a:pt x="417" y="229"/>
                  </a:lnTo>
                  <a:lnTo>
                    <a:pt x="404" y="225"/>
                  </a:lnTo>
                  <a:lnTo>
                    <a:pt x="449" y="249"/>
                  </a:lnTo>
                  <a:close/>
                  <a:moveTo>
                    <a:pt x="642" y="231"/>
                  </a:moveTo>
                  <a:lnTo>
                    <a:pt x="642" y="231"/>
                  </a:lnTo>
                  <a:lnTo>
                    <a:pt x="641" y="228"/>
                  </a:lnTo>
                  <a:lnTo>
                    <a:pt x="638" y="226"/>
                  </a:lnTo>
                  <a:lnTo>
                    <a:pt x="638" y="228"/>
                  </a:lnTo>
                  <a:lnTo>
                    <a:pt x="639" y="229"/>
                  </a:lnTo>
                  <a:lnTo>
                    <a:pt x="642" y="231"/>
                  </a:lnTo>
                  <a:close/>
                  <a:moveTo>
                    <a:pt x="667" y="255"/>
                  </a:moveTo>
                  <a:lnTo>
                    <a:pt x="667" y="255"/>
                  </a:lnTo>
                  <a:lnTo>
                    <a:pt x="630" y="228"/>
                  </a:lnTo>
                  <a:lnTo>
                    <a:pt x="630" y="229"/>
                  </a:lnTo>
                  <a:lnTo>
                    <a:pt x="632" y="229"/>
                  </a:lnTo>
                  <a:lnTo>
                    <a:pt x="647" y="244"/>
                  </a:lnTo>
                  <a:lnTo>
                    <a:pt x="656" y="250"/>
                  </a:lnTo>
                  <a:lnTo>
                    <a:pt x="667" y="255"/>
                  </a:lnTo>
                  <a:close/>
                  <a:moveTo>
                    <a:pt x="690" y="269"/>
                  </a:moveTo>
                  <a:lnTo>
                    <a:pt x="690" y="269"/>
                  </a:lnTo>
                  <a:lnTo>
                    <a:pt x="699" y="275"/>
                  </a:lnTo>
                  <a:lnTo>
                    <a:pt x="706" y="281"/>
                  </a:lnTo>
                  <a:lnTo>
                    <a:pt x="714" y="287"/>
                  </a:lnTo>
                  <a:lnTo>
                    <a:pt x="719" y="290"/>
                  </a:lnTo>
                  <a:lnTo>
                    <a:pt x="723" y="292"/>
                  </a:lnTo>
                  <a:lnTo>
                    <a:pt x="699" y="269"/>
                  </a:lnTo>
                  <a:lnTo>
                    <a:pt x="674" y="249"/>
                  </a:lnTo>
                  <a:lnTo>
                    <a:pt x="668" y="246"/>
                  </a:lnTo>
                  <a:lnTo>
                    <a:pt x="659" y="240"/>
                  </a:lnTo>
                  <a:lnTo>
                    <a:pt x="651" y="235"/>
                  </a:lnTo>
                  <a:lnTo>
                    <a:pt x="642" y="231"/>
                  </a:lnTo>
                  <a:lnTo>
                    <a:pt x="654" y="240"/>
                  </a:lnTo>
                  <a:lnTo>
                    <a:pt x="667" y="249"/>
                  </a:lnTo>
                  <a:lnTo>
                    <a:pt x="679" y="260"/>
                  </a:lnTo>
                  <a:lnTo>
                    <a:pt x="690" y="269"/>
                  </a:lnTo>
                  <a:close/>
                  <a:moveTo>
                    <a:pt x="568" y="237"/>
                  </a:moveTo>
                  <a:lnTo>
                    <a:pt x="568" y="237"/>
                  </a:lnTo>
                  <a:lnTo>
                    <a:pt x="563" y="234"/>
                  </a:lnTo>
                  <a:lnTo>
                    <a:pt x="557" y="231"/>
                  </a:lnTo>
                  <a:lnTo>
                    <a:pt x="561" y="235"/>
                  </a:lnTo>
                  <a:lnTo>
                    <a:pt x="568" y="237"/>
                  </a:lnTo>
                  <a:close/>
                  <a:moveTo>
                    <a:pt x="618" y="246"/>
                  </a:moveTo>
                  <a:lnTo>
                    <a:pt x="618" y="246"/>
                  </a:lnTo>
                  <a:lnTo>
                    <a:pt x="629" y="253"/>
                  </a:lnTo>
                  <a:lnTo>
                    <a:pt x="635" y="257"/>
                  </a:lnTo>
                  <a:lnTo>
                    <a:pt x="639" y="257"/>
                  </a:lnTo>
                  <a:lnTo>
                    <a:pt x="622" y="243"/>
                  </a:lnTo>
                  <a:lnTo>
                    <a:pt x="603" y="232"/>
                  </a:lnTo>
                  <a:lnTo>
                    <a:pt x="618" y="246"/>
                  </a:lnTo>
                  <a:close/>
                  <a:moveTo>
                    <a:pt x="339" y="243"/>
                  </a:moveTo>
                  <a:lnTo>
                    <a:pt x="339" y="243"/>
                  </a:lnTo>
                  <a:lnTo>
                    <a:pt x="337" y="241"/>
                  </a:lnTo>
                  <a:lnTo>
                    <a:pt x="336" y="240"/>
                  </a:lnTo>
                  <a:lnTo>
                    <a:pt x="333" y="240"/>
                  </a:lnTo>
                  <a:lnTo>
                    <a:pt x="331" y="240"/>
                  </a:lnTo>
                  <a:lnTo>
                    <a:pt x="328" y="237"/>
                  </a:lnTo>
                  <a:lnTo>
                    <a:pt x="324" y="237"/>
                  </a:lnTo>
                  <a:lnTo>
                    <a:pt x="322" y="235"/>
                  </a:lnTo>
                  <a:lnTo>
                    <a:pt x="324" y="237"/>
                  </a:lnTo>
                  <a:lnTo>
                    <a:pt x="339" y="246"/>
                  </a:lnTo>
                  <a:lnTo>
                    <a:pt x="353" y="255"/>
                  </a:lnTo>
                  <a:lnTo>
                    <a:pt x="383" y="272"/>
                  </a:lnTo>
                  <a:lnTo>
                    <a:pt x="398" y="282"/>
                  </a:lnTo>
                  <a:lnTo>
                    <a:pt x="415" y="292"/>
                  </a:lnTo>
                  <a:lnTo>
                    <a:pt x="432" y="301"/>
                  </a:lnTo>
                  <a:lnTo>
                    <a:pt x="449" y="310"/>
                  </a:lnTo>
                  <a:lnTo>
                    <a:pt x="423" y="292"/>
                  </a:lnTo>
                  <a:lnTo>
                    <a:pt x="397" y="273"/>
                  </a:lnTo>
                  <a:lnTo>
                    <a:pt x="368" y="258"/>
                  </a:lnTo>
                  <a:lnTo>
                    <a:pt x="339" y="243"/>
                  </a:lnTo>
                  <a:close/>
                  <a:moveTo>
                    <a:pt x="552" y="302"/>
                  </a:moveTo>
                  <a:lnTo>
                    <a:pt x="552" y="302"/>
                  </a:lnTo>
                  <a:lnTo>
                    <a:pt x="551" y="304"/>
                  </a:lnTo>
                  <a:lnTo>
                    <a:pt x="540" y="295"/>
                  </a:lnTo>
                  <a:lnTo>
                    <a:pt x="528" y="287"/>
                  </a:lnTo>
                  <a:lnTo>
                    <a:pt x="516" y="279"/>
                  </a:lnTo>
                  <a:lnTo>
                    <a:pt x="505" y="270"/>
                  </a:lnTo>
                  <a:lnTo>
                    <a:pt x="488" y="263"/>
                  </a:lnTo>
                  <a:lnTo>
                    <a:pt x="481" y="258"/>
                  </a:lnTo>
                  <a:lnTo>
                    <a:pt x="475" y="253"/>
                  </a:lnTo>
                  <a:lnTo>
                    <a:pt x="468" y="252"/>
                  </a:lnTo>
                  <a:lnTo>
                    <a:pt x="462" y="250"/>
                  </a:lnTo>
                  <a:lnTo>
                    <a:pt x="456" y="247"/>
                  </a:lnTo>
                  <a:lnTo>
                    <a:pt x="452" y="246"/>
                  </a:lnTo>
                  <a:lnTo>
                    <a:pt x="456" y="249"/>
                  </a:lnTo>
                  <a:lnTo>
                    <a:pt x="459" y="253"/>
                  </a:lnTo>
                  <a:lnTo>
                    <a:pt x="455" y="257"/>
                  </a:lnTo>
                  <a:lnTo>
                    <a:pt x="446" y="252"/>
                  </a:lnTo>
                  <a:lnTo>
                    <a:pt x="435" y="247"/>
                  </a:lnTo>
                  <a:lnTo>
                    <a:pt x="418" y="237"/>
                  </a:lnTo>
                  <a:lnTo>
                    <a:pt x="420" y="240"/>
                  </a:lnTo>
                  <a:lnTo>
                    <a:pt x="421" y="243"/>
                  </a:lnTo>
                  <a:lnTo>
                    <a:pt x="427" y="247"/>
                  </a:lnTo>
                  <a:lnTo>
                    <a:pt x="441" y="253"/>
                  </a:lnTo>
                  <a:lnTo>
                    <a:pt x="456" y="261"/>
                  </a:lnTo>
                  <a:lnTo>
                    <a:pt x="482" y="278"/>
                  </a:lnTo>
                  <a:lnTo>
                    <a:pt x="487" y="279"/>
                  </a:lnTo>
                  <a:lnTo>
                    <a:pt x="488" y="279"/>
                  </a:lnTo>
                  <a:lnTo>
                    <a:pt x="490" y="279"/>
                  </a:lnTo>
                  <a:lnTo>
                    <a:pt x="485" y="276"/>
                  </a:lnTo>
                  <a:lnTo>
                    <a:pt x="481" y="273"/>
                  </a:lnTo>
                  <a:lnTo>
                    <a:pt x="478" y="269"/>
                  </a:lnTo>
                  <a:lnTo>
                    <a:pt x="476" y="264"/>
                  </a:lnTo>
                  <a:lnTo>
                    <a:pt x="478" y="263"/>
                  </a:lnTo>
                  <a:lnTo>
                    <a:pt x="482" y="263"/>
                  </a:lnTo>
                  <a:lnTo>
                    <a:pt x="510" y="287"/>
                  </a:lnTo>
                  <a:lnTo>
                    <a:pt x="540" y="308"/>
                  </a:lnTo>
                  <a:lnTo>
                    <a:pt x="571" y="330"/>
                  </a:lnTo>
                  <a:lnTo>
                    <a:pt x="603" y="348"/>
                  </a:lnTo>
                  <a:lnTo>
                    <a:pt x="590" y="337"/>
                  </a:lnTo>
                  <a:lnTo>
                    <a:pt x="577" y="325"/>
                  </a:lnTo>
                  <a:lnTo>
                    <a:pt x="563" y="314"/>
                  </a:lnTo>
                  <a:lnTo>
                    <a:pt x="552" y="302"/>
                  </a:lnTo>
                  <a:close/>
                  <a:moveTo>
                    <a:pt x="520" y="243"/>
                  </a:moveTo>
                  <a:lnTo>
                    <a:pt x="520" y="243"/>
                  </a:lnTo>
                  <a:lnTo>
                    <a:pt x="525" y="247"/>
                  </a:lnTo>
                  <a:lnTo>
                    <a:pt x="529" y="250"/>
                  </a:lnTo>
                  <a:lnTo>
                    <a:pt x="561" y="272"/>
                  </a:lnTo>
                  <a:lnTo>
                    <a:pt x="563" y="273"/>
                  </a:lnTo>
                  <a:lnTo>
                    <a:pt x="566" y="273"/>
                  </a:lnTo>
                  <a:lnTo>
                    <a:pt x="542" y="257"/>
                  </a:lnTo>
                  <a:lnTo>
                    <a:pt x="516" y="240"/>
                  </a:lnTo>
                  <a:lnTo>
                    <a:pt x="517" y="243"/>
                  </a:lnTo>
                  <a:lnTo>
                    <a:pt x="520" y="243"/>
                  </a:lnTo>
                  <a:close/>
                  <a:moveTo>
                    <a:pt x="420" y="247"/>
                  </a:moveTo>
                  <a:lnTo>
                    <a:pt x="420" y="247"/>
                  </a:lnTo>
                  <a:lnTo>
                    <a:pt x="412" y="244"/>
                  </a:lnTo>
                  <a:lnTo>
                    <a:pt x="409" y="243"/>
                  </a:lnTo>
                  <a:lnTo>
                    <a:pt x="406" y="243"/>
                  </a:lnTo>
                  <a:lnTo>
                    <a:pt x="427" y="260"/>
                  </a:lnTo>
                  <a:lnTo>
                    <a:pt x="438" y="267"/>
                  </a:lnTo>
                  <a:lnTo>
                    <a:pt x="449" y="275"/>
                  </a:lnTo>
                  <a:lnTo>
                    <a:pt x="420" y="247"/>
                  </a:lnTo>
                  <a:close/>
                  <a:moveTo>
                    <a:pt x="452" y="246"/>
                  </a:moveTo>
                  <a:lnTo>
                    <a:pt x="452" y="246"/>
                  </a:lnTo>
                  <a:lnTo>
                    <a:pt x="450" y="243"/>
                  </a:lnTo>
                  <a:lnTo>
                    <a:pt x="447" y="243"/>
                  </a:lnTo>
                  <a:lnTo>
                    <a:pt x="449" y="246"/>
                  </a:lnTo>
                  <a:lnTo>
                    <a:pt x="450" y="246"/>
                  </a:lnTo>
                  <a:lnTo>
                    <a:pt x="452" y="246"/>
                  </a:lnTo>
                  <a:close/>
                  <a:moveTo>
                    <a:pt x="484" y="253"/>
                  </a:moveTo>
                  <a:lnTo>
                    <a:pt x="484" y="253"/>
                  </a:lnTo>
                  <a:lnTo>
                    <a:pt x="476" y="249"/>
                  </a:lnTo>
                  <a:lnTo>
                    <a:pt x="473" y="247"/>
                  </a:lnTo>
                  <a:lnTo>
                    <a:pt x="472" y="246"/>
                  </a:lnTo>
                  <a:lnTo>
                    <a:pt x="478" y="250"/>
                  </a:lnTo>
                  <a:lnTo>
                    <a:pt x="481" y="253"/>
                  </a:lnTo>
                  <a:lnTo>
                    <a:pt x="484" y="253"/>
                  </a:lnTo>
                  <a:close/>
                  <a:moveTo>
                    <a:pt x="549" y="276"/>
                  </a:moveTo>
                  <a:lnTo>
                    <a:pt x="549" y="276"/>
                  </a:lnTo>
                  <a:lnTo>
                    <a:pt x="534" y="269"/>
                  </a:lnTo>
                  <a:lnTo>
                    <a:pt x="517" y="260"/>
                  </a:lnTo>
                  <a:lnTo>
                    <a:pt x="504" y="252"/>
                  </a:lnTo>
                  <a:lnTo>
                    <a:pt x="488" y="246"/>
                  </a:lnTo>
                  <a:lnTo>
                    <a:pt x="522" y="270"/>
                  </a:lnTo>
                  <a:lnTo>
                    <a:pt x="557" y="292"/>
                  </a:lnTo>
                  <a:lnTo>
                    <a:pt x="555" y="289"/>
                  </a:lnTo>
                  <a:lnTo>
                    <a:pt x="557" y="287"/>
                  </a:lnTo>
                  <a:lnTo>
                    <a:pt x="557" y="285"/>
                  </a:lnTo>
                  <a:lnTo>
                    <a:pt x="557" y="284"/>
                  </a:lnTo>
                  <a:lnTo>
                    <a:pt x="552" y="281"/>
                  </a:lnTo>
                  <a:lnTo>
                    <a:pt x="551" y="279"/>
                  </a:lnTo>
                  <a:lnTo>
                    <a:pt x="549" y="276"/>
                  </a:lnTo>
                  <a:close/>
                  <a:moveTo>
                    <a:pt x="635" y="264"/>
                  </a:moveTo>
                  <a:lnTo>
                    <a:pt x="635" y="263"/>
                  </a:lnTo>
                  <a:lnTo>
                    <a:pt x="635" y="261"/>
                  </a:lnTo>
                  <a:lnTo>
                    <a:pt x="632" y="261"/>
                  </a:lnTo>
                  <a:lnTo>
                    <a:pt x="627" y="260"/>
                  </a:lnTo>
                  <a:lnTo>
                    <a:pt x="621" y="255"/>
                  </a:lnTo>
                  <a:lnTo>
                    <a:pt x="615" y="250"/>
                  </a:lnTo>
                  <a:lnTo>
                    <a:pt x="612" y="247"/>
                  </a:lnTo>
                  <a:lnTo>
                    <a:pt x="609" y="247"/>
                  </a:lnTo>
                  <a:lnTo>
                    <a:pt x="621" y="257"/>
                  </a:lnTo>
                  <a:lnTo>
                    <a:pt x="627" y="261"/>
                  </a:lnTo>
                  <a:lnTo>
                    <a:pt x="635" y="264"/>
                  </a:lnTo>
                  <a:close/>
                  <a:moveTo>
                    <a:pt x="238" y="247"/>
                  </a:moveTo>
                  <a:lnTo>
                    <a:pt x="238" y="247"/>
                  </a:lnTo>
                  <a:lnTo>
                    <a:pt x="240" y="250"/>
                  </a:lnTo>
                  <a:lnTo>
                    <a:pt x="241" y="253"/>
                  </a:lnTo>
                  <a:lnTo>
                    <a:pt x="246" y="260"/>
                  </a:lnTo>
                  <a:lnTo>
                    <a:pt x="260" y="263"/>
                  </a:lnTo>
                  <a:lnTo>
                    <a:pt x="270" y="267"/>
                  </a:lnTo>
                  <a:lnTo>
                    <a:pt x="290" y="278"/>
                  </a:lnTo>
                  <a:lnTo>
                    <a:pt x="292" y="276"/>
                  </a:lnTo>
                  <a:lnTo>
                    <a:pt x="295" y="276"/>
                  </a:lnTo>
                  <a:lnTo>
                    <a:pt x="299" y="278"/>
                  </a:lnTo>
                  <a:lnTo>
                    <a:pt x="305" y="279"/>
                  </a:lnTo>
                  <a:lnTo>
                    <a:pt x="310" y="279"/>
                  </a:lnTo>
                  <a:lnTo>
                    <a:pt x="293" y="270"/>
                  </a:lnTo>
                  <a:lnTo>
                    <a:pt x="278" y="258"/>
                  </a:lnTo>
                  <a:lnTo>
                    <a:pt x="269" y="253"/>
                  </a:lnTo>
                  <a:lnTo>
                    <a:pt x="260" y="250"/>
                  </a:lnTo>
                  <a:lnTo>
                    <a:pt x="249" y="247"/>
                  </a:lnTo>
                  <a:lnTo>
                    <a:pt x="238" y="247"/>
                  </a:lnTo>
                  <a:close/>
                  <a:moveTo>
                    <a:pt x="269" y="250"/>
                  </a:moveTo>
                  <a:lnTo>
                    <a:pt x="269" y="250"/>
                  </a:lnTo>
                  <a:lnTo>
                    <a:pt x="289" y="260"/>
                  </a:lnTo>
                  <a:lnTo>
                    <a:pt x="298" y="264"/>
                  </a:lnTo>
                  <a:lnTo>
                    <a:pt x="307" y="267"/>
                  </a:lnTo>
                  <a:lnTo>
                    <a:pt x="289" y="255"/>
                  </a:lnTo>
                  <a:lnTo>
                    <a:pt x="279" y="250"/>
                  </a:lnTo>
                  <a:lnTo>
                    <a:pt x="269" y="247"/>
                  </a:lnTo>
                  <a:lnTo>
                    <a:pt x="269" y="250"/>
                  </a:lnTo>
                  <a:close/>
                  <a:moveTo>
                    <a:pt x="612" y="281"/>
                  </a:moveTo>
                  <a:lnTo>
                    <a:pt x="612" y="281"/>
                  </a:lnTo>
                  <a:lnTo>
                    <a:pt x="609" y="278"/>
                  </a:lnTo>
                  <a:lnTo>
                    <a:pt x="604" y="275"/>
                  </a:lnTo>
                  <a:lnTo>
                    <a:pt x="601" y="272"/>
                  </a:lnTo>
                  <a:lnTo>
                    <a:pt x="600" y="269"/>
                  </a:lnTo>
                  <a:lnTo>
                    <a:pt x="592" y="266"/>
                  </a:lnTo>
                  <a:lnTo>
                    <a:pt x="589" y="263"/>
                  </a:lnTo>
                  <a:lnTo>
                    <a:pt x="586" y="258"/>
                  </a:lnTo>
                  <a:lnTo>
                    <a:pt x="581" y="258"/>
                  </a:lnTo>
                  <a:lnTo>
                    <a:pt x="577" y="253"/>
                  </a:lnTo>
                  <a:lnTo>
                    <a:pt x="574" y="252"/>
                  </a:lnTo>
                  <a:lnTo>
                    <a:pt x="572" y="250"/>
                  </a:lnTo>
                  <a:lnTo>
                    <a:pt x="569" y="250"/>
                  </a:lnTo>
                  <a:lnTo>
                    <a:pt x="589" y="267"/>
                  </a:lnTo>
                  <a:lnTo>
                    <a:pt x="600" y="275"/>
                  </a:lnTo>
                  <a:lnTo>
                    <a:pt x="606" y="278"/>
                  </a:lnTo>
                  <a:lnTo>
                    <a:pt x="612" y="281"/>
                  </a:lnTo>
                  <a:close/>
                  <a:moveTo>
                    <a:pt x="461" y="304"/>
                  </a:moveTo>
                  <a:lnTo>
                    <a:pt x="461" y="304"/>
                  </a:lnTo>
                  <a:lnTo>
                    <a:pt x="450" y="293"/>
                  </a:lnTo>
                  <a:lnTo>
                    <a:pt x="444" y="287"/>
                  </a:lnTo>
                  <a:lnTo>
                    <a:pt x="436" y="284"/>
                  </a:lnTo>
                  <a:lnTo>
                    <a:pt x="436" y="281"/>
                  </a:lnTo>
                  <a:lnTo>
                    <a:pt x="424" y="276"/>
                  </a:lnTo>
                  <a:lnTo>
                    <a:pt x="414" y="270"/>
                  </a:lnTo>
                  <a:lnTo>
                    <a:pt x="404" y="264"/>
                  </a:lnTo>
                  <a:lnTo>
                    <a:pt x="392" y="260"/>
                  </a:lnTo>
                  <a:lnTo>
                    <a:pt x="394" y="258"/>
                  </a:lnTo>
                  <a:lnTo>
                    <a:pt x="392" y="258"/>
                  </a:lnTo>
                  <a:lnTo>
                    <a:pt x="392" y="257"/>
                  </a:lnTo>
                  <a:lnTo>
                    <a:pt x="388" y="257"/>
                  </a:lnTo>
                  <a:lnTo>
                    <a:pt x="383" y="253"/>
                  </a:lnTo>
                  <a:lnTo>
                    <a:pt x="380" y="252"/>
                  </a:lnTo>
                  <a:lnTo>
                    <a:pt x="377" y="252"/>
                  </a:lnTo>
                  <a:lnTo>
                    <a:pt x="420" y="278"/>
                  </a:lnTo>
                  <a:lnTo>
                    <a:pt x="461" y="304"/>
                  </a:lnTo>
                  <a:close/>
                  <a:moveTo>
                    <a:pt x="525" y="252"/>
                  </a:moveTo>
                  <a:lnTo>
                    <a:pt x="525" y="252"/>
                  </a:lnTo>
                  <a:lnTo>
                    <a:pt x="534" y="260"/>
                  </a:lnTo>
                  <a:lnTo>
                    <a:pt x="543" y="267"/>
                  </a:lnTo>
                  <a:lnTo>
                    <a:pt x="554" y="275"/>
                  </a:lnTo>
                  <a:lnTo>
                    <a:pt x="565" y="279"/>
                  </a:lnTo>
                  <a:lnTo>
                    <a:pt x="545" y="264"/>
                  </a:lnTo>
                  <a:lnTo>
                    <a:pt x="534" y="258"/>
                  </a:lnTo>
                  <a:lnTo>
                    <a:pt x="525" y="252"/>
                  </a:lnTo>
                  <a:close/>
                  <a:moveTo>
                    <a:pt x="593" y="257"/>
                  </a:moveTo>
                  <a:lnTo>
                    <a:pt x="593" y="257"/>
                  </a:lnTo>
                  <a:lnTo>
                    <a:pt x="592" y="253"/>
                  </a:lnTo>
                  <a:lnTo>
                    <a:pt x="587" y="253"/>
                  </a:lnTo>
                  <a:lnTo>
                    <a:pt x="589" y="255"/>
                  </a:lnTo>
                  <a:lnTo>
                    <a:pt x="590" y="255"/>
                  </a:lnTo>
                  <a:lnTo>
                    <a:pt x="593" y="257"/>
                  </a:lnTo>
                  <a:close/>
                  <a:moveTo>
                    <a:pt x="656" y="328"/>
                  </a:moveTo>
                  <a:lnTo>
                    <a:pt x="656" y="328"/>
                  </a:lnTo>
                  <a:lnTo>
                    <a:pt x="645" y="318"/>
                  </a:lnTo>
                  <a:lnTo>
                    <a:pt x="639" y="313"/>
                  </a:lnTo>
                  <a:lnTo>
                    <a:pt x="635" y="310"/>
                  </a:lnTo>
                  <a:lnTo>
                    <a:pt x="633" y="307"/>
                  </a:lnTo>
                  <a:lnTo>
                    <a:pt x="627" y="304"/>
                  </a:lnTo>
                  <a:lnTo>
                    <a:pt x="624" y="299"/>
                  </a:lnTo>
                  <a:lnTo>
                    <a:pt x="600" y="284"/>
                  </a:lnTo>
                  <a:lnTo>
                    <a:pt x="587" y="278"/>
                  </a:lnTo>
                  <a:lnTo>
                    <a:pt x="575" y="272"/>
                  </a:lnTo>
                  <a:lnTo>
                    <a:pt x="569" y="266"/>
                  </a:lnTo>
                  <a:lnTo>
                    <a:pt x="563" y="261"/>
                  </a:lnTo>
                  <a:lnTo>
                    <a:pt x="549" y="255"/>
                  </a:lnTo>
                  <a:lnTo>
                    <a:pt x="558" y="263"/>
                  </a:lnTo>
                  <a:lnTo>
                    <a:pt x="569" y="270"/>
                  </a:lnTo>
                  <a:lnTo>
                    <a:pt x="590" y="285"/>
                  </a:lnTo>
                  <a:lnTo>
                    <a:pt x="615" y="305"/>
                  </a:lnTo>
                  <a:lnTo>
                    <a:pt x="627" y="316"/>
                  </a:lnTo>
                  <a:lnTo>
                    <a:pt x="641" y="324"/>
                  </a:lnTo>
                  <a:lnTo>
                    <a:pt x="642" y="327"/>
                  </a:lnTo>
                  <a:lnTo>
                    <a:pt x="644" y="328"/>
                  </a:lnTo>
                  <a:lnTo>
                    <a:pt x="651" y="331"/>
                  </a:lnTo>
                  <a:lnTo>
                    <a:pt x="658" y="336"/>
                  </a:lnTo>
                  <a:lnTo>
                    <a:pt x="664" y="339"/>
                  </a:lnTo>
                  <a:lnTo>
                    <a:pt x="670" y="340"/>
                  </a:lnTo>
                  <a:lnTo>
                    <a:pt x="668" y="336"/>
                  </a:lnTo>
                  <a:lnTo>
                    <a:pt x="665" y="333"/>
                  </a:lnTo>
                  <a:lnTo>
                    <a:pt x="656" y="328"/>
                  </a:lnTo>
                  <a:close/>
                  <a:moveTo>
                    <a:pt x="673" y="260"/>
                  </a:moveTo>
                  <a:lnTo>
                    <a:pt x="673" y="260"/>
                  </a:lnTo>
                  <a:lnTo>
                    <a:pt x="670" y="258"/>
                  </a:lnTo>
                  <a:lnTo>
                    <a:pt x="670" y="257"/>
                  </a:lnTo>
                  <a:lnTo>
                    <a:pt x="668" y="257"/>
                  </a:lnTo>
                  <a:lnTo>
                    <a:pt x="670" y="260"/>
                  </a:lnTo>
                  <a:lnTo>
                    <a:pt x="671" y="260"/>
                  </a:lnTo>
                  <a:lnTo>
                    <a:pt x="673" y="260"/>
                  </a:lnTo>
                  <a:close/>
                  <a:moveTo>
                    <a:pt x="723" y="263"/>
                  </a:moveTo>
                  <a:lnTo>
                    <a:pt x="723" y="263"/>
                  </a:lnTo>
                  <a:lnTo>
                    <a:pt x="741" y="276"/>
                  </a:lnTo>
                  <a:lnTo>
                    <a:pt x="737" y="266"/>
                  </a:lnTo>
                  <a:lnTo>
                    <a:pt x="731" y="257"/>
                  </a:lnTo>
                  <a:lnTo>
                    <a:pt x="728" y="260"/>
                  </a:lnTo>
                  <a:lnTo>
                    <a:pt x="723" y="263"/>
                  </a:lnTo>
                  <a:close/>
                  <a:moveTo>
                    <a:pt x="598" y="261"/>
                  </a:moveTo>
                  <a:lnTo>
                    <a:pt x="598" y="261"/>
                  </a:lnTo>
                  <a:lnTo>
                    <a:pt x="601" y="261"/>
                  </a:lnTo>
                  <a:lnTo>
                    <a:pt x="603" y="260"/>
                  </a:lnTo>
                  <a:lnTo>
                    <a:pt x="600" y="258"/>
                  </a:lnTo>
                  <a:lnTo>
                    <a:pt x="598" y="258"/>
                  </a:lnTo>
                  <a:lnTo>
                    <a:pt x="597" y="258"/>
                  </a:lnTo>
                  <a:lnTo>
                    <a:pt x="598" y="260"/>
                  </a:lnTo>
                  <a:lnTo>
                    <a:pt x="598" y="261"/>
                  </a:lnTo>
                  <a:close/>
                  <a:moveTo>
                    <a:pt x="520" y="302"/>
                  </a:moveTo>
                  <a:lnTo>
                    <a:pt x="520" y="302"/>
                  </a:lnTo>
                  <a:lnTo>
                    <a:pt x="510" y="298"/>
                  </a:lnTo>
                  <a:lnTo>
                    <a:pt x="500" y="292"/>
                  </a:lnTo>
                  <a:lnTo>
                    <a:pt x="490" y="285"/>
                  </a:lnTo>
                  <a:lnTo>
                    <a:pt x="478" y="281"/>
                  </a:lnTo>
                  <a:lnTo>
                    <a:pt x="478" y="278"/>
                  </a:lnTo>
                  <a:lnTo>
                    <a:pt x="468" y="273"/>
                  </a:lnTo>
                  <a:lnTo>
                    <a:pt x="459" y="269"/>
                  </a:lnTo>
                  <a:lnTo>
                    <a:pt x="450" y="263"/>
                  </a:lnTo>
                  <a:lnTo>
                    <a:pt x="439" y="260"/>
                  </a:lnTo>
                  <a:lnTo>
                    <a:pt x="459" y="278"/>
                  </a:lnTo>
                  <a:lnTo>
                    <a:pt x="470" y="287"/>
                  </a:lnTo>
                  <a:lnTo>
                    <a:pt x="482" y="293"/>
                  </a:lnTo>
                  <a:lnTo>
                    <a:pt x="482" y="292"/>
                  </a:lnTo>
                  <a:lnTo>
                    <a:pt x="484" y="290"/>
                  </a:lnTo>
                  <a:lnTo>
                    <a:pt x="487" y="289"/>
                  </a:lnTo>
                  <a:lnTo>
                    <a:pt x="493" y="293"/>
                  </a:lnTo>
                  <a:lnTo>
                    <a:pt x="499" y="299"/>
                  </a:lnTo>
                  <a:lnTo>
                    <a:pt x="526" y="318"/>
                  </a:lnTo>
                  <a:lnTo>
                    <a:pt x="555" y="336"/>
                  </a:lnTo>
                  <a:lnTo>
                    <a:pt x="560" y="339"/>
                  </a:lnTo>
                  <a:lnTo>
                    <a:pt x="566" y="340"/>
                  </a:lnTo>
                  <a:lnTo>
                    <a:pt x="561" y="334"/>
                  </a:lnTo>
                  <a:lnTo>
                    <a:pt x="557" y="330"/>
                  </a:lnTo>
                  <a:lnTo>
                    <a:pt x="545" y="321"/>
                  </a:lnTo>
                  <a:lnTo>
                    <a:pt x="531" y="311"/>
                  </a:lnTo>
                  <a:lnTo>
                    <a:pt x="520" y="302"/>
                  </a:lnTo>
                  <a:close/>
                  <a:moveTo>
                    <a:pt x="418" y="266"/>
                  </a:moveTo>
                  <a:lnTo>
                    <a:pt x="418" y="266"/>
                  </a:lnTo>
                  <a:lnTo>
                    <a:pt x="417" y="264"/>
                  </a:lnTo>
                  <a:lnTo>
                    <a:pt x="415" y="263"/>
                  </a:lnTo>
                  <a:lnTo>
                    <a:pt x="412" y="263"/>
                  </a:lnTo>
                  <a:lnTo>
                    <a:pt x="409" y="261"/>
                  </a:lnTo>
                  <a:lnTo>
                    <a:pt x="411" y="263"/>
                  </a:lnTo>
                  <a:lnTo>
                    <a:pt x="414" y="264"/>
                  </a:lnTo>
                  <a:lnTo>
                    <a:pt x="418" y="266"/>
                  </a:lnTo>
                  <a:close/>
                  <a:moveTo>
                    <a:pt x="616" y="269"/>
                  </a:moveTo>
                  <a:lnTo>
                    <a:pt x="616" y="269"/>
                  </a:lnTo>
                  <a:lnTo>
                    <a:pt x="612" y="266"/>
                  </a:lnTo>
                  <a:lnTo>
                    <a:pt x="609" y="264"/>
                  </a:lnTo>
                  <a:lnTo>
                    <a:pt x="607" y="264"/>
                  </a:lnTo>
                  <a:lnTo>
                    <a:pt x="616" y="269"/>
                  </a:lnTo>
                  <a:close/>
                  <a:moveTo>
                    <a:pt x="755" y="290"/>
                  </a:moveTo>
                  <a:lnTo>
                    <a:pt x="755" y="290"/>
                  </a:lnTo>
                  <a:lnTo>
                    <a:pt x="755" y="289"/>
                  </a:lnTo>
                  <a:lnTo>
                    <a:pt x="758" y="290"/>
                  </a:lnTo>
                  <a:lnTo>
                    <a:pt x="760" y="292"/>
                  </a:lnTo>
                  <a:lnTo>
                    <a:pt x="763" y="292"/>
                  </a:lnTo>
                  <a:lnTo>
                    <a:pt x="757" y="282"/>
                  </a:lnTo>
                  <a:lnTo>
                    <a:pt x="754" y="278"/>
                  </a:lnTo>
                  <a:lnTo>
                    <a:pt x="752" y="273"/>
                  </a:lnTo>
                  <a:lnTo>
                    <a:pt x="749" y="272"/>
                  </a:lnTo>
                  <a:lnTo>
                    <a:pt x="747" y="269"/>
                  </a:lnTo>
                  <a:lnTo>
                    <a:pt x="746" y="266"/>
                  </a:lnTo>
                  <a:lnTo>
                    <a:pt x="743" y="264"/>
                  </a:lnTo>
                  <a:lnTo>
                    <a:pt x="749" y="279"/>
                  </a:lnTo>
                  <a:lnTo>
                    <a:pt x="752" y="285"/>
                  </a:lnTo>
                  <a:lnTo>
                    <a:pt x="755" y="290"/>
                  </a:lnTo>
                  <a:close/>
                  <a:moveTo>
                    <a:pt x="211" y="270"/>
                  </a:moveTo>
                  <a:lnTo>
                    <a:pt x="211" y="270"/>
                  </a:lnTo>
                  <a:lnTo>
                    <a:pt x="212" y="272"/>
                  </a:lnTo>
                  <a:lnTo>
                    <a:pt x="214" y="272"/>
                  </a:lnTo>
                  <a:lnTo>
                    <a:pt x="215" y="273"/>
                  </a:lnTo>
                  <a:lnTo>
                    <a:pt x="218" y="273"/>
                  </a:lnTo>
                  <a:lnTo>
                    <a:pt x="218" y="272"/>
                  </a:lnTo>
                  <a:lnTo>
                    <a:pt x="220" y="270"/>
                  </a:lnTo>
                  <a:lnTo>
                    <a:pt x="221" y="270"/>
                  </a:lnTo>
                  <a:lnTo>
                    <a:pt x="220" y="269"/>
                  </a:lnTo>
                  <a:lnTo>
                    <a:pt x="218" y="267"/>
                  </a:lnTo>
                  <a:lnTo>
                    <a:pt x="214" y="266"/>
                  </a:lnTo>
                  <a:lnTo>
                    <a:pt x="211" y="267"/>
                  </a:lnTo>
                  <a:lnTo>
                    <a:pt x="211" y="269"/>
                  </a:lnTo>
                  <a:lnTo>
                    <a:pt x="211" y="270"/>
                  </a:lnTo>
                  <a:close/>
                  <a:moveTo>
                    <a:pt x="426" y="272"/>
                  </a:moveTo>
                  <a:lnTo>
                    <a:pt x="426" y="272"/>
                  </a:lnTo>
                  <a:lnTo>
                    <a:pt x="433" y="275"/>
                  </a:lnTo>
                  <a:lnTo>
                    <a:pt x="441" y="279"/>
                  </a:lnTo>
                  <a:lnTo>
                    <a:pt x="449" y="285"/>
                  </a:lnTo>
                  <a:lnTo>
                    <a:pt x="456" y="289"/>
                  </a:lnTo>
                  <a:lnTo>
                    <a:pt x="439" y="275"/>
                  </a:lnTo>
                  <a:lnTo>
                    <a:pt x="430" y="270"/>
                  </a:lnTo>
                  <a:lnTo>
                    <a:pt x="420" y="266"/>
                  </a:lnTo>
                  <a:lnTo>
                    <a:pt x="421" y="267"/>
                  </a:lnTo>
                  <a:lnTo>
                    <a:pt x="421" y="269"/>
                  </a:lnTo>
                  <a:lnTo>
                    <a:pt x="423" y="269"/>
                  </a:lnTo>
                  <a:lnTo>
                    <a:pt x="424" y="270"/>
                  </a:lnTo>
                  <a:lnTo>
                    <a:pt x="426" y="269"/>
                  </a:lnTo>
                  <a:lnTo>
                    <a:pt x="426" y="270"/>
                  </a:lnTo>
                  <a:lnTo>
                    <a:pt x="426" y="272"/>
                  </a:lnTo>
                  <a:close/>
                  <a:moveTo>
                    <a:pt x="249" y="281"/>
                  </a:moveTo>
                  <a:lnTo>
                    <a:pt x="249" y="281"/>
                  </a:lnTo>
                  <a:lnTo>
                    <a:pt x="246" y="276"/>
                  </a:lnTo>
                  <a:lnTo>
                    <a:pt x="241" y="272"/>
                  </a:lnTo>
                  <a:lnTo>
                    <a:pt x="235" y="269"/>
                  </a:lnTo>
                  <a:lnTo>
                    <a:pt x="229" y="267"/>
                  </a:lnTo>
                  <a:lnTo>
                    <a:pt x="249" y="281"/>
                  </a:lnTo>
                  <a:close/>
                  <a:moveTo>
                    <a:pt x="327" y="313"/>
                  </a:moveTo>
                  <a:lnTo>
                    <a:pt x="327" y="313"/>
                  </a:lnTo>
                  <a:lnTo>
                    <a:pt x="330" y="313"/>
                  </a:lnTo>
                  <a:lnTo>
                    <a:pt x="333" y="314"/>
                  </a:lnTo>
                  <a:lnTo>
                    <a:pt x="330" y="311"/>
                  </a:lnTo>
                  <a:lnTo>
                    <a:pt x="327" y="310"/>
                  </a:lnTo>
                  <a:lnTo>
                    <a:pt x="324" y="307"/>
                  </a:lnTo>
                  <a:lnTo>
                    <a:pt x="322" y="304"/>
                  </a:lnTo>
                  <a:lnTo>
                    <a:pt x="311" y="298"/>
                  </a:lnTo>
                  <a:lnTo>
                    <a:pt x="304" y="295"/>
                  </a:lnTo>
                  <a:lnTo>
                    <a:pt x="298" y="293"/>
                  </a:lnTo>
                  <a:lnTo>
                    <a:pt x="298" y="289"/>
                  </a:lnTo>
                  <a:lnTo>
                    <a:pt x="279" y="276"/>
                  </a:lnTo>
                  <a:lnTo>
                    <a:pt x="270" y="272"/>
                  </a:lnTo>
                  <a:lnTo>
                    <a:pt x="264" y="270"/>
                  </a:lnTo>
                  <a:lnTo>
                    <a:pt x="258" y="269"/>
                  </a:lnTo>
                  <a:lnTo>
                    <a:pt x="266" y="275"/>
                  </a:lnTo>
                  <a:lnTo>
                    <a:pt x="273" y="281"/>
                  </a:lnTo>
                  <a:lnTo>
                    <a:pt x="290" y="292"/>
                  </a:lnTo>
                  <a:lnTo>
                    <a:pt x="308" y="302"/>
                  </a:lnTo>
                  <a:lnTo>
                    <a:pt x="327" y="313"/>
                  </a:lnTo>
                  <a:close/>
                  <a:moveTo>
                    <a:pt x="627" y="273"/>
                  </a:moveTo>
                  <a:lnTo>
                    <a:pt x="627" y="273"/>
                  </a:lnTo>
                  <a:lnTo>
                    <a:pt x="621" y="272"/>
                  </a:lnTo>
                  <a:lnTo>
                    <a:pt x="619" y="270"/>
                  </a:lnTo>
                  <a:lnTo>
                    <a:pt x="618" y="270"/>
                  </a:lnTo>
                  <a:lnTo>
                    <a:pt x="622" y="273"/>
                  </a:lnTo>
                  <a:lnTo>
                    <a:pt x="624" y="273"/>
                  </a:lnTo>
                  <a:lnTo>
                    <a:pt x="627" y="273"/>
                  </a:lnTo>
                  <a:close/>
                  <a:moveTo>
                    <a:pt x="177" y="284"/>
                  </a:moveTo>
                  <a:lnTo>
                    <a:pt x="177" y="284"/>
                  </a:lnTo>
                  <a:lnTo>
                    <a:pt x="180" y="282"/>
                  </a:lnTo>
                  <a:lnTo>
                    <a:pt x="182" y="278"/>
                  </a:lnTo>
                  <a:lnTo>
                    <a:pt x="183" y="275"/>
                  </a:lnTo>
                  <a:lnTo>
                    <a:pt x="186" y="272"/>
                  </a:lnTo>
                  <a:lnTo>
                    <a:pt x="185" y="270"/>
                  </a:lnTo>
                  <a:lnTo>
                    <a:pt x="183" y="270"/>
                  </a:lnTo>
                  <a:lnTo>
                    <a:pt x="180" y="276"/>
                  </a:lnTo>
                  <a:lnTo>
                    <a:pt x="177" y="284"/>
                  </a:lnTo>
                  <a:close/>
                  <a:moveTo>
                    <a:pt x="612" y="273"/>
                  </a:moveTo>
                  <a:lnTo>
                    <a:pt x="612" y="273"/>
                  </a:lnTo>
                  <a:lnTo>
                    <a:pt x="610" y="272"/>
                  </a:lnTo>
                  <a:lnTo>
                    <a:pt x="607" y="270"/>
                  </a:lnTo>
                  <a:lnTo>
                    <a:pt x="607" y="272"/>
                  </a:lnTo>
                  <a:lnTo>
                    <a:pt x="609" y="272"/>
                  </a:lnTo>
                  <a:lnTo>
                    <a:pt x="612" y="273"/>
                  </a:lnTo>
                  <a:close/>
                  <a:moveTo>
                    <a:pt x="289" y="318"/>
                  </a:moveTo>
                  <a:lnTo>
                    <a:pt x="289" y="318"/>
                  </a:lnTo>
                  <a:lnTo>
                    <a:pt x="275" y="304"/>
                  </a:lnTo>
                  <a:lnTo>
                    <a:pt x="258" y="292"/>
                  </a:lnTo>
                  <a:lnTo>
                    <a:pt x="243" y="281"/>
                  </a:lnTo>
                  <a:lnTo>
                    <a:pt x="223" y="270"/>
                  </a:lnTo>
                  <a:lnTo>
                    <a:pt x="223" y="273"/>
                  </a:lnTo>
                  <a:lnTo>
                    <a:pt x="221" y="276"/>
                  </a:lnTo>
                  <a:lnTo>
                    <a:pt x="255" y="298"/>
                  </a:lnTo>
                  <a:lnTo>
                    <a:pt x="272" y="308"/>
                  </a:lnTo>
                  <a:lnTo>
                    <a:pt x="289" y="318"/>
                  </a:lnTo>
                  <a:close/>
                  <a:moveTo>
                    <a:pt x="639" y="296"/>
                  </a:moveTo>
                  <a:lnTo>
                    <a:pt x="639" y="296"/>
                  </a:lnTo>
                  <a:lnTo>
                    <a:pt x="676" y="319"/>
                  </a:lnTo>
                  <a:lnTo>
                    <a:pt x="674" y="314"/>
                  </a:lnTo>
                  <a:lnTo>
                    <a:pt x="670" y="311"/>
                  </a:lnTo>
                  <a:lnTo>
                    <a:pt x="667" y="308"/>
                  </a:lnTo>
                  <a:lnTo>
                    <a:pt x="667" y="307"/>
                  </a:lnTo>
                  <a:lnTo>
                    <a:pt x="667" y="304"/>
                  </a:lnTo>
                  <a:lnTo>
                    <a:pt x="659" y="302"/>
                  </a:lnTo>
                  <a:lnTo>
                    <a:pt x="654" y="298"/>
                  </a:lnTo>
                  <a:lnTo>
                    <a:pt x="650" y="293"/>
                  </a:lnTo>
                  <a:lnTo>
                    <a:pt x="638" y="287"/>
                  </a:lnTo>
                  <a:lnTo>
                    <a:pt x="625" y="279"/>
                  </a:lnTo>
                  <a:lnTo>
                    <a:pt x="613" y="273"/>
                  </a:lnTo>
                  <a:lnTo>
                    <a:pt x="618" y="279"/>
                  </a:lnTo>
                  <a:lnTo>
                    <a:pt x="625" y="285"/>
                  </a:lnTo>
                  <a:lnTo>
                    <a:pt x="632" y="290"/>
                  </a:lnTo>
                  <a:lnTo>
                    <a:pt x="639" y="296"/>
                  </a:lnTo>
                  <a:close/>
                  <a:moveTo>
                    <a:pt x="185" y="285"/>
                  </a:moveTo>
                  <a:lnTo>
                    <a:pt x="185" y="285"/>
                  </a:lnTo>
                  <a:lnTo>
                    <a:pt x="188" y="285"/>
                  </a:lnTo>
                  <a:lnTo>
                    <a:pt x="191" y="284"/>
                  </a:lnTo>
                  <a:lnTo>
                    <a:pt x="192" y="281"/>
                  </a:lnTo>
                  <a:lnTo>
                    <a:pt x="192" y="278"/>
                  </a:lnTo>
                  <a:lnTo>
                    <a:pt x="191" y="276"/>
                  </a:lnTo>
                  <a:lnTo>
                    <a:pt x="189" y="276"/>
                  </a:lnTo>
                  <a:lnTo>
                    <a:pt x="188" y="281"/>
                  </a:lnTo>
                  <a:lnTo>
                    <a:pt x="185" y="285"/>
                  </a:lnTo>
                  <a:close/>
                  <a:moveTo>
                    <a:pt x="580" y="285"/>
                  </a:moveTo>
                  <a:lnTo>
                    <a:pt x="580" y="285"/>
                  </a:lnTo>
                  <a:lnTo>
                    <a:pt x="580" y="282"/>
                  </a:lnTo>
                  <a:lnTo>
                    <a:pt x="577" y="282"/>
                  </a:lnTo>
                  <a:lnTo>
                    <a:pt x="575" y="281"/>
                  </a:lnTo>
                  <a:lnTo>
                    <a:pt x="574" y="279"/>
                  </a:lnTo>
                  <a:lnTo>
                    <a:pt x="571" y="279"/>
                  </a:lnTo>
                  <a:lnTo>
                    <a:pt x="580" y="285"/>
                  </a:lnTo>
                  <a:close/>
                  <a:moveTo>
                    <a:pt x="308" y="316"/>
                  </a:moveTo>
                  <a:lnTo>
                    <a:pt x="308" y="316"/>
                  </a:lnTo>
                  <a:lnTo>
                    <a:pt x="298" y="305"/>
                  </a:lnTo>
                  <a:lnTo>
                    <a:pt x="285" y="296"/>
                  </a:lnTo>
                  <a:lnTo>
                    <a:pt x="261" y="281"/>
                  </a:lnTo>
                  <a:lnTo>
                    <a:pt x="260" y="281"/>
                  </a:lnTo>
                  <a:lnTo>
                    <a:pt x="264" y="287"/>
                  </a:lnTo>
                  <a:lnTo>
                    <a:pt x="270" y="292"/>
                  </a:lnTo>
                  <a:lnTo>
                    <a:pt x="282" y="301"/>
                  </a:lnTo>
                  <a:lnTo>
                    <a:pt x="308" y="316"/>
                  </a:lnTo>
                  <a:close/>
                  <a:moveTo>
                    <a:pt x="755" y="308"/>
                  </a:moveTo>
                  <a:lnTo>
                    <a:pt x="755" y="308"/>
                  </a:lnTo>
                  <a:lnTo>
                    <a:pt x="754" y="305"/>
                  </a:lnTo>
                  <a:lnTo>
                    <a:pt x="751" y="304"/>
                  </a:lnTo>
                  <a:lnTo>
                    <a:pt x="747" y="301"/>
                  </a:lnTo>
                  <a:lnTo>
                    <a:pt x="746" y="298"/>
                  </a:lnTo>
                  <a:lnTo>
                    <a:pt x="740" y="293"/>
                  </a:lnTo>
                  <a:lnTo>
                    <a:pt x="734" y="289"/>
                  </a:lnTo>
                  <a:lnTo>
                    <a:pt x="726" y="284"/>
                  </a:lnTo>
                  <a:lnTo>
                    <a:pt x="720" y="282"/>
                  </a:lnTo>
                  <a:lnTo>
                    <a:pt x="728" y="290"/>
                  </a:lnTo>
                  <a:lnTo>
                    <a:pt x="735" y="298"/>
                  </a:lnTo>
                  <a:lnTo>
                    <a:pt x="744" y="305"/>
                  </a:lnTo>
                  <a:lnTo>
                    <a:pt x="751" y="308"/>
                  </a:lnTo>
                  <a:lnTo>
                    <a:pt x="755" y="308"/>
                  </a:lnTo>
                  <a:close/>
                  <a:moveTo>
                    <a:pt x="333" y="289"/>
                  </a:moveTo>
                  <a:lnTo>
                    <a:pt x="333" y="289"/>
                  </a:lnTo>
                  <a:lnTo>
                    <a:pt x="330" y="287"/>
                  </a:lnTo>
                  <a:lnTo>
                    <a:pt x="328" y="285"/>
                  </a:lnTo>
                  <a:lnTo>
                    <a:pt x="325" y="284"/>
                  </a:lnTo>
                  <a:lnTo>
                    <a:pt x="322" y="284"/>
                  </a:lnTo>
                  <a:lnTo>
                    <a:pt x="325" y="285"/>
                  </a:lnTo>
                  <a:lnTo>
                    <a:pt x="328" y="287"/>
                  </a:lnTo>
                  <a:lnTo>
                    <a:pt x="330" y="289"/>
                  </a:lnTo>
                  <a:lnTo>
                    <a:pt x="333" y="289"/>
                  </a:lnTo>
                  <a:close/>
                  <a:moveTo>
                    <a:pt x="278" y="325"/>
                  </a:moveTo>
                  <a:lnTo>
                    <a:pt x="278" y="325"/>
                  </a:lnTo>
                  <a:lnTo>
                    <a:pt x="278" y="324"/>
                  </a:lnTo>
                  <a:lnTo>
                    <a:pt x="278" y="322"/>
                  </a:lnTo>
                  <a:lnTo>
                    <a:pt x="282" y="321"/>
                  </a:lnTo>
                  <a:lnTo>
                    <a:pt x="249" y="302"/>
                  </a:lnTo>
                  <a:lnTo>
                    <a:pt x="234" y="293"/>
                  </a:lnTo>
                  <a:lnTo>
                    <a:pt x="218" y="284"/>
                  </a:lnTo>
                  <a:lnTo>
                    <a:pt x="217" y="284"/>
                  </a:lnTo>
                  <a:lnTo>
                    <a:pt x="231" y="296"/>
                  </a:lnTo>
                  <a:lnTo>
                    <a:pt x="246" y="307"/>
                  </a:lnTo>
                  <a:lnTo>
                    <a:pt x="261" y="316"/>
                  </a:lnTo>
                  <a:lnTo>
                    <a:pt x="278" y="325"/>
                  </a:lnTo>
                  <a:close/>
                  <a:moveTo>
                    <a:pt x="430" y="313"/>
                  </a:moveTo>
                  <a:lnTo>
                    <a:pt x="430" y="313"/>
                  </a:lnTo>
                  <a:lnTo>
                    <a:pt x="418" y="304"/>
                  </a:lnTo>
                  <a:lnTo>
                    <a:pt x="414" y="298"/>
                  </a:lnTo>
                  <a:lnTo>
                    <a:pt x="411" y="295"/>
                  </a:lnTo>
                  <a:lnTo>
                    <a:pt x="409" y="295"/>
                  </a:lnTo>
                  <a:lnTo>
                    <a:pt x="401" y="289"/>
                  </a:lnTo>
                  <a:lnTo>
                    <a:pt x="397" y="285"/>
                  </a:lnTo>
                  <a:lnTo>
                    <a:pt x="392" y="285"/>
                  </a:lnTo>
                  <a:lnTo>
                    <a:pt x="411" y="299"/>
                  </a:lnTo>
                  <a:lnTo>
                    <a:pt x="421" y="307"/>
                  </a:lnTo>
                  <a:lnTo>
                    <a:pt x="430" y="313"/>
                  </a:lnTo>
                  <a:close/>
                  <a:moveTo>
                    <a:pt x="200" y="287"/>
                  </a:moveTo>
                  <a:lnTo>
                    <a:pt x="200" y="287"/>
                  </a:lnTo>
                  <a:lnTo>
                    <a:pt x="200" y="289"/>
                  </a:lnTo>
                  <a:lnTo>
                    <a:pt x="203" y="290"/>
                  </a:lnTo>
                  <a:lnTo>
                    <a:pt x="208" y="292"/>
                  </a:lnTo>
                  <a:lnTo>
                    <a:pt x="205" y="287"/>
                  </a:lnTo>
                  <a:lnTo>
                    <a:pt x="202" y="287"/>
                  </a:lnTo>
                  <a:lnTo>
                    <a:pt x="200" y="287"/>
                  </a:lnTo>
                  <a:close/>
                  <a:moveTo>
                    <a:pt x="624" y="328"/>
                  </a:moveTo>
                  <a:lnTo>
                    <a:pt x="624" y="328"/>
                  </a:lnTo>
                  <a:lnTo>
                    <a:pt x="610" y="314"/>
                  </a:lnTo>
                  <a:lnTo>
                    <a:pt x="597" y="302"/>
                  </a:lnTo>
                  <a:lnTo>
                    <a:pt x="592" y="301"/>
                  </a:lnTo>
                  <a:lnTo>
                    <a:pt x="587" y="298"/>
                  </a:lnTo>
                  <a:lnTo>
                    <a:pt x="583" y="295"/>
                  </a:lnTo>
                  <a:lnTo>
                    <a:pt x="577" y="293"/>
                  </a:lnTo>
                  <a:lnTo>
                    <a:pt x="575" y="292"/>
                  </a:lnTo>
                  <a:lnTo>
                    <a:pt x="571" y="289"/>
                  </a:lnTo>
                  <a:lnTo>
                    <a:pt x="568" y="289"/>
                  </a:lnTo>
                  <a:lnTo>
                    <a:pt x="595" y="308"/>
                  </a:lnTo>
                  <a:lnTo>
                    <a:pt x="624" y="328"/>
                  </a:lnTo>
                  <a:close/>
                  <a:moveTo>
                    <a:pt x="589" y="295"/>
                  </a:moveTo>
                  <a:lnTo>
                    <a:pt x="589" y="295"/>
                  </a:lnTo>
                  <a:lnTo>
                    <a:pt x="590" y="293"/>
                  </a:lnTo>
                  <a:lnTo>
                    <a:pt x="589" y="292"/>
                  </a:lnTo>
                  <a:lnTo>
                    <a:pt x="587" y="290"/>
                  </a:lnTo>
                  <a:lnTo>
                    <a:pt x="589" y="290"/>
                  </a:lnTo>
                  <a:lnTo>
                    <a:pt x="586" y="289"/>
                  </a:lnTo>
                  <a:lnTo>
                    <a:pt x="587" y="292"/>
                  </a:lnTo>
                  <a:lnTo>
                    <a:pt x="589" y="295"/>
                  </a:lnTo>
                  <a:close/>
                  <a:moveTo>
                    <a:pt x="345" y="305"/>
                  </a:moveTo>
                  <a:lnTo>
                    <a:pt x="345" y="305"/>
                  </a:lnTo>
                  <a:lnTo>
                    <a:pt x="343" y="304"/>
                  </a:lnTo>
                  <a:lnTo>
                    <a:pt x="340" y="301"/>
                  </a:lnTo>
                  <a:lnTo>
                    <a:pt x="336" y="298"/>
                  </a:lnTo>
                  <a:lnTo>
                    <a:pt x="333" y="295"/>
                  </a:lnTo>
                  <a:lnTo>
                    <a:pt x="328" y="293"/>
                  </a:lnTo>
                  <a:lnTo>
                    <a:pt x="325" y="292"/>
                  </a:lnTo>
                  <a:lnTo>
                    <a:pt x="321" y="290"/>
                  </a:lnTo>
                  <a:lnTo>
                    <a:pt x="318" y="292"/>
                  </a:lnTo>
                  <a:lnTo>
                    <a:pt x="331" y="298"/>
                  </a:lnTo>
                  <a:lnTo>
                    <a:pt x="345" y="305"/>
                  </a:lnTo>
                  <a:close/>
                  <a:moveTo>
                    <a:pt x="171" y="314"/>
                  </a:moveTo>
                  <a:lnTo>
                    <a:pt x="171" y="314"/>
                  </a:lnTo>
                  <a:lnTo>
                    <a:pt x="177" y="314"/>
                  </a:lnTo>
                  <a:lnTo>
                    <a:pt x="179" y="305"/>
                  </a:lnTo>
                  <a:lnTo>
                    <a:pt x="185" y="296"/>
                  </a:lnTo>
                  <a:lnTo>
                    <a:pt x="183" y="295"/>
                  </a:lnTo>
                  <a:lnTo>
                    <a:pt x="182" y="293"/>
                  </a:lnTo>
                  <a:lnTo>
                    <a:pt x="180" y="293"/>
                  </a:lnTo>
                  <a:lnTo>
                    <a:pt x="176" y="304"/>
                  </a:lnTo>
                  <a:lnTo>
                    <a:pt x="171" y="314"/>
                  </a:lnTo>
                  <a:close/>
                  <a:moveTo>
                    <a:pt x="595" y="298"/>
                  </a:moveTo>
                  <a:lnTo>
                    <a:pt x="595" y="298"/>
                  </a:lnTo>
                  <a:lnTo>
                    <a:pt x="595" y="296"/>
                  </a:lnTo>
                  <a:lnTo>
                    <a:pt x="595" y="295"/>
                  </a:lnTo>
                  <a:lnTo>
                    <a:pt x="590" y="295"/>
                  </a:lnTo>
                  <a:lnTo>
                    <a:pt x="593" y="296"/>
                  </a:lnTo>
                  <a:lnTo>
                    <a:pt x="595" y="298"/>
                  </a:lnTo>
                  <a:close/>
                  <a:moveTo>
                    <a:pt x="221" y="307"/>
                  </a:moveTo>
                  <a:lnTo>
                    <a:pt x="221" y="307"/>
                  </a:lnTo>
                  <a:lnTo>
                    <a:pt x="211" y="299"/>
                  </a:lnTo>
                  <a:lnTo>
                    <a:pt x="203" y="296"/>
                  </a:lnTo>
                  <a:lnTo>
                    <a:pt x="194" y="295"/>
                  </a:lnTo>
                  <a:lnTo>
                    <a:pt x="194" y="298"/>
                  </a:lnTo>
                  <a:lnTo>
                    <a:pt x="192" y="299"/>
                  </a:lnTo>
                  <a:lnTo>
                    <a:pt x="205" y="307"/>
                  </a:lnTo>
                  <a:lnTo>
                    <a:pt x="215" y="314"/>
                  </a:lnTo>
                  <a:lnTo>
                    <a:pt x="238" y="327"/>
                  </a:lnTo>
                  <a:lnTo>
                    <a:pt x="273" y="348"/>
                  </a:lnTo>
                  <a:lnTo>
                    <a:pt x="278" y="351"/>
                  </a:lnTo>
                  <a:lnTo>
                    <a:pt x="281" y="353"/>
                  </a:lnTo>
                  <a:lnTo>
                    <a:pt x="285" y="353"/>
                  </a:lnTo>
                  <a:lnTo>
                    <a:pt x="272" y="342"/>
                  </a:lnTo>
                  <a:lnTo>
                    <a:pt x="255" y="330"/>
                  </a:lnTo>
                  <a:lnTo>
                    <a:pt x="221" y="307"/>
                  </a:lnTo>
                  <a:close/>
                  <a:moveTo>
                    <a:pt x="465" y="301"/>
                  </a:moveTo>
                  <a:lnTo>
                    <a:pt x="465" y="301"/>
                  </a:lnTo>
                  <a:lnTo>
                    <a:pt x="465" y="299"/>
                  </a:lnTo>
                  <a:lnTo>
                    <a:pt x="464" y="298"/>
                  </a:lnTo>
                  <a:lnTo>
                    <a:pt x="461" y="296"/>
                  </a:lnTo>
                  <a:lnTo>
                    <a:pt x="459" y="296"/>
                  </a:lnTo>
                  <a:lnTo>
                    <a:pt x="465" y="301"/>
                  </a:lnTo>
                  <a:close/>
                  <a:moveTo>
                    <a:pt x="351" y="304"/>
                  </a:moveTo>
                  <a:lnTo>
                    <a:pt x="351" y="304"/>
                  </a:lnTo>
                  <a:lnTo>
                    <a:pt x="351" y="302"/>
                  </a:lnTo>
                  <a:lnTo>
                    <a:pt x="348" y="301"/>
                  </a:lnTo>
                  <a:lnTo>
                    <a:pt x="345" y="298"/>
                  </a:lnTo>
                  <a:lnTo>
                    <a:pt x="345" y="301"/>
                  </a:lnTo>
                  <a:lnTo>
                    <a:pt x="346" y="302"/>
                  </a:lnTo>
                  <a:lnTo>
                    <a:pt x="351" y="304"/>
                  </a:lnTo>
                  <a:close/>
                  <a:moveTo>
                    <a:pt x="529" y="330"/>
                  </a:moveTo>
                  <a:lnTo>
                    <a:pt x="529" y="330"/>
                  </a:lnTo>
                  <a:lnTo>
                    <a:pt x="517" y="322"/>
                  </a:lnTo>
                  <a:lnTo>
                    <a:pt x="505" y="313"/>
                  </a:lnTo>
                  <a:lnTo>
                    <a:pt x="494" y="305"/>
                  </a:lnTo>
                  <a:lnTo>
                    <a:pt x="482" y="298"/>
                  </a:lnTo>
                  <a:lnTo>
                    <a:pt x="491" y="308"/>
                  </a:lnTo>
                  <a:lnTo>
                    <a:pt x="504" y="316"/>
                  </a:lnTo>
                  <a:lnTo>
                    <a:pt x="516" y="324"/>
                  </a:lnTo>
                  <a:lnTo>
                    <a:pt x="529" y="330"/>
                  </a:lnTo>
                  <a:close/>
                  <a:moveTo>
                    <a:pt x="508" y="333"/>
                  </a:moveTo>
                  <a:lnTo>
                    <a:pt x="508" y="333"/>
                  </a:lnTo>
                  <a:lnTo>
                    <a:pt x="488" y="314"/>
                  </a:lnTo>
                  <a:lnTo>
                    <a:pt x="478" y="307"/>
                  </a:lnTo>
                  <a:lnTo>
                    <a:pt x="467" y="299"/>
                  </a:lnTo>
                  <a:lnTo>
                    <a:pt x="470" y="305"/>
                  </a:lnTo>
                  <a:lnTo>
                    <a:pt x="475" y="310"/>
                  </a:lnTo>
                  <a:lnTo>
                    <a:pt x="485" y="319"/>
                  </a:lnTo>
                  <a:lnTo>
                    <a:pt x="497" y="327"/>
                  </a:lnTo>
                  <a:lnTo>
                    <a:pt x="508" y="333"/>
                  </a:lnTo>
                  <a:close/>
                  <a:moveTo>
                    <a:pt x="424" y="301"/>
                  </a:moveTo>
                  <a:lnTo>
                    <a:pt x="424" y="301"/>
                  </a:lnTo>
                  <a:lnTo>
                    <a:pt x="436" y="313"/>
                  </a:lnTo>
                  <a:lnTo>
                    <a:pt x="447" y="325"/>
                  </a:lnTo>
                  <a:lnTo>
                    <a:pt x="465" y="336"/>
                  </a:lnTo>
                  <a:lnTo>
                    <a:pt x="484" y="346"/>
                  </a:lnTo>
                  <a:lnTo>
                    <a:pt x="484" y="345"/>
                  </a:lnTo>
                  <a:lnTo>
                    <a:pt x="485" y="343"/>
                  </a:lnTo>
                  <a:lnTo>
                    <a:pt x="488" y="343"/>
                  </a:lnTo>
                  <a:lnTo>
                    <a:pt x="482" y="337"/>
                  </a:lnTo>
                  <a:lnTo>
                    <a:pt x="475" y="331"/>
                  </a:lnTo>
                  <a:lnTo>
                    <a:pt x="458" y="321"/>
                  </a:lnTo>
                  <a:lnTo>
                    <a:pt x="424" y="301"/>
                  </a:lnTo>
                  <a:close/>
                  <a:moveTo>
                    <a:pt x="452" y="307"/>
                  </a:moveTo>
                  <a:lnTo>
                    <a:pt x="452" y="307"/>
                  </a:lnTo>
                  <a:lnTo>
                    <a:pt x="450" y="307"/>
                  </a:lnTo>
                  <a:lnTo>
                    <a:pt x="450" y="305"/>
                  </a:lnTo>
                  <a:lnTo>
                    <a:pt x="450" y="304"/>
                  </a:lnTo>
                  <a:lnTo>
                    <a:pt x="447" y="304"/>
                  </a:lnTo>
                  <a:lnTo>
                    <a:pt x="449" y="307"/>
                  </a:lnTo>
                  <a:lnTo>
                    <a:pt x="450" y="307"/>
                  </a:lnTo>
                  <a:lnTo>
                    <a:pt x="452" y="307"/>
                  </a:lnTo>
                  <a:close/>
                  <a:moveTo>
                    <a:pt x="180" y="316"/>
                  </a:moveTo>
                  <a:lnTo>
                    <a:pt x="180" y="316"/>
                  </a:lnTo>
                  <a:lnTo>
                    <a:pt x="185" y="318"/>
                  </a:lnTo>
                  <a:lnTo>
                    <a:pt x="191" y="321"/>
                  </a:lnTo>
                  <a:lnTo>
                    <a:pt x="196" y="324"/>
                  </a:lnTo>
                  <a:lnTo>
                    <a:pt x="202" y="327"/>
                  </a:lnTo>
                  <a:lnTo>
                    <a:pt x="203" y="324"/>
                  </a:lnTo>
                  <a:lnTo>
                    <a:pt x="206" y="324"/>
                  </a:lnTo>
                  <a:lnTo>
                    <a:pt x="209" y="325"/>
                  </a:lnTo>
                  <a:lnTo>
                    <a:pt x="211" y="327"/>
                  </a:lnTo>
                  <a:lnTo>
                    <a:pt x="214" y="330"/>
                  </a:lnTo>
                  <a:lnTo>
                    <a:pt x="217" y="330"/>
                  </a:lnTo>
                  <a:lnTo>
                    <a:pt x="203" y="318"/>
                  </a:lnTo>
                  <a:lnTo>
                    <a:pt x="189" y="304"/>
                  </a:lnTo>
                  <a:lnTo>
                    <a:pt x="185" y="310"/>
                  </a:lnTo>
                  <a:lnTo>
                    <a:pt x="180" y="316"/>
                  </a:lnTo>
                  <a:close/>
                  <a:moveTo>
                    <a:pt x="647" y="313"/>
                  </a:moveTo>
                  <a:lnTo>
                    <a:pt x="647" y="313"/>
                  </a:lnTo>
                  <a:lnTo>
                    <a:pt x="644" y="310"/>
                  </a:lnTo>
                  <a:lnTo>
                    <a:pt x="642" y="308"/>
                  </a:lnTo>
                  <a:lnTo>
                    <a:pt x="641" y="308"/>
                  </a:lnTo>
                  <a:lnTo>
                    <a:pt x="644" y="311"/>
                  </a:lnTo>
                  <a:lnTo>
                    <a:pt x="647" y="313"/>
                  </a:lnTo>
                  <a:close/>
                  <a:moveTo>
                    <a:pt x="318" y="316"/>
                  </a:moveTo>
                  <a:lnTo>
                    <a:pt x="318" y="316"/>
                  </a:lnTo>
                  <a:lnTo>
                    <a:pt x="339" y="333"/>
                  </a:lnTo>
                  <a:lnTo>
                    <a:pt x="351" y="339"/>
                  </a:lnTo>
                  <a:lnTo>
                    <a:pt x="363" y="345"/>
                  </a:lnTo>
                  <a:lnTo>
                    <a:pt x="366" y="348"/>
                  </a:lnTo>
                  <a:lnTo>
                    <a:pt x="371" y="351"/>
                  </a:lnTo>
                  <a:lnTo>
                    <a:pt x="380" y="356"/>
                  </a:lnTo>
                  <a:lnTo>
                    <a:pt x="374" y="348"/>
                  </a:lnTo>
                  <a:lnTo>
                    <a:pt x="366" y="340"/>
                  </a:lnTo>
                  <a:lnTo>
                    <a:pt x="359" y="334"/>
                  </a:lnTo>
                  <a:lnTo>
                    <a:pt x="350" y="330"/>
                  </a:lnTo>
                  <a:lnTo>
                    <a:pt x="331" y="319"/>
                  </a:lnTo>
                  <a:lnTo>
                    <a:pt x="313" y="308"/>
                  </a:lnTo>
                  <a:lnTo>
                    <a:pt x="313" y="311"/>
                  </a:lnTo>
                  <a:lnTo>
                    <a:pt x="314" y="313"/>
                  </a:lnTo>
                  <a:lnTo>
                    <a:pt x="318" y="316"/>
                  </a:lnTo>
                  <a:close/>
                  <a:moveTo>
                    <a:pt x="499" y="340"/>
                  </a:moveTo>
                  <a:lnTo>
                    <a:pt x="499" y="340"/>
                  </a:lnTo>
                  <a:lnTo>
                    <a:pt x="494" y="337"/>
                  </a:lnTo>
                  <a:lnTo>
                    <a:pt x="490" y="333"/>
                  </a:lnTo>
                  <a:lnTo>
                    <a:pt x="485" y="328"/>
                  </a:lnTo>
                  <a:lnTo>
                    <a:pt x="485" y="325"/>
                  </a:lnTo>
                  <a:lnTo>
                    <a:pt x="485" y="322"/>
                  </a:lnTo>
                  <a:lnTo>
                    <a:pt x="479" y="318"/>
                  </a:lnTo>
                  <a:lnTo>
                    <a:pt x="472" y="316"/>
                  </a:lnTo>
                  <a:lnTo>
                    <a:pt x="462" y="313"/>
                  </a:lnTo>
                  <a:lnTo>
                    <a:pt x="455" y="310"/>
                  </a:lnTo>
                  <a:lnTo>
                    <a:pt x="464" y="319"/>
                  </a:lnTo>
                  <a:lnTo>
                    <a:pt x="476" y="327"/>
                  </a:lnTo>
                  <a:lnTo>
                    <a:pt x="499" y="340"/>
                  </a:lnTo>
                  <a:close/>
                  <a:moveTo>
                    <a:pt x="345" y="346"/>
                  </a:moveTo>
                  <a:lnTo>
                    <a:pt x="345" y="346"/>
                  </a:lnTo>
                  <a:lnTo>
                    <a:pt x="333" y="337"/>
                  </a:lnTo>
                  <a:lnTo>
                    <a:pt x="319" y="328"/>
                  </a:lnTo>
                  <a:lnTo>
                    <a:pt x="292" y="311"/>
                  </a:lnTo>
                  <a:lnTo>
                    <a:pt x="302" y="322"/>
                  </a:lnTo>
                  <a:lnTo>
                    <a:pt x="314" y="333"/>
                  </a:lnTo>
                  <a:lnTo>
                    <a:pt x="328" y="340"/>
                  </a:lnTo>
                  <a:lnTo>
                    <a:pt x="337" y="345"/>
                  </a:lnTo>
                  <a:lnTo>
                    <a:pt x="345" y="346"/>
                  </a:lnTo>
                  <a:close/>
                  <a:moveTo>
                    <a:pt x="667" y="327"/>
                  </a:moveTo>
                  <a:lnTo>
                    <a:pt x="667" y="327"/>
                  </a:lnTo>
                  <a:lnTo>
                    <a:pt x="658" y="319"/>
                  </a:lnTo>
                  <a:lnTo>
                    <a:pt x="653" y="316"/>
                  </a:lnTo>
                  <a:lnTo>
                    <a:pt x="647" y="313"/>
                  </a:lnTo>
                  <a:lnTo>
                    <a:pt x="658" y="321"/>
                  </a:lnTo>
                  <a:lnTo>
                    <a:pt x="662" y="324"/>
                  </a:lnTo>
                  <a:lnTo>
                    <a:pt x="667" y="327"/>
                  </a:lnTo>
                  <a:close/>
                  <a:moveTo>
                    <a:pt x="395" y="316"/>
                  </a:moveTo>
                  <a:lnTo>
                    <a:pt x="395" y="316"/>
                  </a:lnTo>
                  <a:lnTo>
                    <a:pt x="391" y="314"/>
                  </a:lnTo>
                  <a:lnTo>
                    <a:pt x="389" y="314"/>
                  </a:lnTo>
                  <a:lnTo>
                    <a:pt x="391" y="314"/>
                  </a:lnTo>
                  <a:lnTo>
                    <a:pt x="392" y="316"/>
                  </a:lnTo>
                  <a:lnTo>
                    <a:pt x="394" y="318"/>
                  </a:lnTo>
                  <a:lnTo>
                    <a:pt x="395" y="316"/>
                  </a:lnTo>
                  <a:close/>
                  <a:moveTo>
                    <a:pt x="743" y="331"/>
                  </a:moveTo>
                  <a:lnTo>
                    <a:pt x="743" y="331"/>
                  </a:lnTo>
                  <a:lnTo>
                    <a:pt x="740" y="327"/>
                  </a:lnTo>
                  <a:lnTo>
                    <a:pt x="734" y="322"/>
                  </a:lnTo>
                  <a:lnTo>
                    <a:pt x="725" y="314"/>
                  </a:lnTo>
                  <a:lnTo>
                    <a:pt x="734" y="324"/>
                  </a:lnTo>
                  <a:lnTo>
                    <a:pt x="743" y="331"/>
                  </a:lnTo>
                  <a:close/>
                  <a:moveTo>
                    <a:pt x="670" y="357"/>
                  </a:moveTo>
                  <a:lnTo>
                    <a:pt x="670" y="357"/>
                  </a:lnTo>
                  <a:lnTo>
                    <a:pt x="667" y="356"/>
                  </a:lnTo>
                  <a:lnTo>
                    <a:pt x="665" y="353"/>
                  </a:lnTo>
                  <a:lnTo>
                    <a:pt x="653" y="343"/>
                  </a:lnTo>
                  <a:lnTo>
                    <a:pt x="642" y="334"/>
                  </a:lnTo>
                  <a:lnTo>
                    <a:pt x="632" y="325"/>
                  </a:lnTo>
                  <a:lnTo>
                    <a:pt x="619" y="318"/>
                  </a:lnTo>
                  <a:lnTo>
                    <a:pt x="630" y="328"/>
                  </a:lnTo>
                  <a:lnTo>
                    <a:pt x="642" y="339"/>
                  </a:lnTo>
                  <a:lnTo>
                    <a:pt x="656" y="350"/>
                  </a:lnTo>
                  <a:lnTo>
                    <a:pt x="670" y="357"/>
                  </a:lnTo>
                  <a:close/>
                  <a:moveTo>
                    <a:pt x="360" y="321"/>
                  </a:moveTo>
                  <a:lnTo>
                    <a:pt x="360" y="321"/>
                  </a:lnTo>
                  <a:lnTo>
                    <a:pt x="365" y="325"/>
                  </a:lnTo>
                  <a:lnTo>
                    <a:pt x="371" y="330"/>
                  </a:lnTo>
                  <a:lnTo>
                    <a:pt x="383" y="336"/>
                  </a:lnTo>
                  <a:lnTo>
                    <a:pt x="378" y="331"/>
                  </a:lnTo>
                  <a:lnTo>
                    <a:pt x="372" y="327"/>
                  </a:lnTo>
                  <a:lnTo>
                    <a:pt x="366" y="322"/>
                  </a:lnTo>
                  <a:lnTo>
                    <a:pt x="360" y="321"/>
                  </a:lnTo>
                  <a:close/>
                  <a:moveTo>
                    <a:pt x="743" y="357"/>
                  </a:moveTo>
                  <a:lnTo>
                    <a:pt x="743" y="357"/>
                  </a:lnTo>
                  <a:lnTo>
                    <a:pt x="719" y="336"/>
                  </a:lnTo>
                  <a:lnTo>
                    <a:pt x="705" y="327"/>
                  </a:lnTo>
                  <a:lnTo>
                    <a:pt x="690" y="321"/>
                  </a:lnTo>
                  <a:lnTo>
                    <a:pt x="700" y="331"/>
                  </a:lnTo>
                  <a:lnTo>
                    <a:pt x="714" y="342"/>
                  </a:lnTo>
                  <a:lnTo>
                    <a:pt x="728" y="350"/>
                  </a:lnTo>
                  <a:lnTo>
                    <a:pt x="743" y="357"/>
                  </a:lnTo>
                  <a:close/>
                  <a:moveTo>
                    <a:pt x="726" y="324"/>
                  </a:moveTo>
                  <a:lnTo>
                    <a:pt x="726" y="324"/>
                  </a:lnTo>
                  <a:lnTo>
                    <a:pt x="723" y="321"/>
                  </a:lnTo>
                  <a:lnTo>
                    <a:pt x="725" y="322"/>
                  </a:lnTo>
                  <a:lnTo>
                    <a:pt x="726" y="324"/>
                  </a:lnTo>
                  <a:close/>
                  <a:moveTo>
                    <a:pt x="263" y="380"/>
                  </a:moveTo>
                  <a:lnTo>
                    <a:pt x="263" y="380"/>
                  </a:lnTo>
                  <a:lnTo>
                    <a:pt x="263" y="377"/>
                  </a:lnTo>
                  <a:lnTo>
                    <a:pt x="263" y="374"/>
                  </a:lnTo>
                  <a:lnTo>
                    <a:pt x="232" y="351"/>
                  </a:lnTo>
                  <a:lnTo>
                    <a:pt x="200" y="330"/>
                  </a:lnTo>
                  <a:lnTo>
                    <a:pt x="194" y="328"/>
                  </a:lnTo>
                  <a:lnTo>
                    <a:pt x="188" y="325"/>
                  </a:lnTo>
                  <a:lnTo>
                    <a:pt x="182" y="324"/>
                  </a:lnTo>
                  <a:lnTo>
                    <a:pt x="176" y="324"/>
                  </a:lnTo>
                  <a:lnTo>
                    <a:pt x="183" y="334"/>
                  </a:lnTo>
                  <a:lnTo>
                    <a:pt x="191" y="343"/>
                  </a:lnTo>
                  <a:lnTo>
                    <a:pt x="202" y="351"/>
                  </a:lnTo>
                  <a:lnTo>
                    <a:pt x="214" y="357"/>
                  </a:lnTo>
                  <a:lnTo>
                    <a:pt x="238" y="369"/>
                  </a:lnTo>
                  <a:lnTo>
                    <a:pt x="263" y="380"/>
                  </a:lnTo>
                  <a:close/>
                  <a:moveTo>
                    <a:pt x="467" y="345"/>
                  </a:moveTo>
                  <a:lnTo>
                    <a:pt x="467" y="345"/>
                  </a:lnTo>
                  <a:lnTo>
                    <a:pt x="464" y="343"/>
                  </a:lnTo>
                  <a:lnTo>
                    <a:pt x="462" y="343"/>
                  </a:lnTo>
                  <a:lnTo>
                    <a:pt x="459" y="337"/>
                  </a:lnTo>
                  <a:lnTo>
                    <a:pt x="452" y="334"/>
                  </a:lnTo>
                  <a:lnTo>
                    <a:pt x="444" y="328"/>
                  </a:lnTo>
                  <a:lnTo>
                    <a:pt x="435" y="325"/>
                  </a:lnTo>
                  <a:lnTo>
                    <a:pt x="432" y="325"/>
                  </a:lnTo>
                  <a:lnTo>
                    <a:pt x="427" y="328"/>
                  </a:lnTo>
                  <a:lnTo>
                    <a:pt x="423" y="327"/>
                  </a:lnTo>
                  <a:lnTo>
                    <a:pt x="421" y="327"/>
                  </a:lnTo>
                  <a:lnTo>
                    <a:pt x="420" y="327"/>
                  </a:lnTo>
                  <a:lnTo>
                    <a:pt x="468" y="357"/>
                  </a:lnTo>
                  <a:lnTo>
                    <a:pt x="470" y="357"/>
                  </a:lnTo>
                  <a:lnTo>
                    <a:pt x="472" y="356"/>
                  </a:lnTo>
                  <a:lnTo>
                    <a:pt x="475" y="356"/>
                  </a:lnTo>
                  <a:lnTo>
                    <a:pt x="490" y="365"/>
                  </a:lnTo>
                  <a:lnTo>
                    <a:pt x="497" y="371"/>
                  </a:lnTo>
                  <a:lnTo>
                    <a:pt x="505" y="375"/>
                  </a:lnTo>
                  <a:lnTo>
                    <a:pt x="513" y="383"/>
                  </a:lnTo>
                  <a:lnTo>
                    <a:pt x="522" y="391"/>
                  </a:lnTo>
                  <a:lnTo>
                    <a:pt x="531" y="398"/>
                  </a:lnTo>
                  <a:lnTo>
                    <a:pt x="537" y="400"/>
                  </a:lnTo>
                  <a:lnTo>
                    <a:pt x="542" y="401"/>
                  </a:lnTo>
                  <a:lnTo>
                    <a:pt x="514" y="375"/>
                  </a:lnTo>
                  <a:lnTo>
                    <a:pt x="507" y="374"/>
                  </a:lnTo>
                  <a:lnTo>
                    <a:pt x="505" y="372"/>
                  </a:lnTo>
                  <a:lnTo>
                    <a:pt x="504" y="369"/>
                  </a:lnTo>
                  <a:lnTo>
                    <a:pt x="502" y="371"/>
                  </a:lnTo>
                  <a:lnTo>
                    <a:pt x="500" y="369"/>
                  </a:lnTo>
                  <a:lnTo>
                    <a:pt x="499" y="368"/>
                  </a:lnTo>
                  <a:lnTo>
                    <a:pt x="496" y="368"/>
                  </a:lnTo>
                  <a:lnTo>
                    <a:pt x="496" y="366"/>
                  </a:lnTo>
                  <a:lnTo>
                    <a:pt x="496" y="365"/>
                  </a:lnTo>
                  <a:lnTo>
                    <a:pt x="491" y="365"/>
                  </a:lnTo>
                  <a:lnTo>
                    <a:pt x="487" y="363"/>
                  </a:lnTo>
                  <a:lnTo>
                    <a:pt x="485" y="359"/>
                  </a:lnTo>
                  <a:lnTo>
                    <a:pt x="482" y="357"/>
                  </a:lnTo>
                  <a:lnTo>
                    <a:pt x="479" y="356"/>
                  </a:lnTo>
                  <a:lnTo>
                    <a:pt x="478" y="354"/>
                  </a:lnTo>
                  <a:lnTo>
                    <a:pt x="478" y="353"/>
                  </a:lnTo>
                  <a:lnTo>
                    <a:pt x="472" y="350"/>
                  </a:lnTo>
                  <a:lnTo>
                    <a:pt x="468" y="348"/>
                  </a:lnTo>
                  <a:lnTo>
                    <a:pt x="467" y="345"/>
                  </a:lnTo>
                  <a:close/>
                  <a:moveTo>
                    <a:pt x="700" y="339"/>
                  </a:moveTo>
                  <a:lnTo>
                    <a:pt x="700" y="339"/>
                  </a:lnTo>
                  <a:lnTo>
                    <a:pt x="696" y="336"/>
                  </a:lnTo>
                  <a:lnTo>
                    <a:pt x="691" y="333"/>
                  </a:lnTo>
                  <a:lnTo>
                    <a:pt x="686" y="330"/>
                  </a:lnTo>
                  <a:lnTo>
                    <a:pt x="685" y="328"/>
                  </a:lnTo>
                  <a:lnTo>
                    <a:pt x="686" y="328"/>
                  </a:lnTo>
                  <a:lnTo>
                    <a:pt x="682" y="327"/>
                  </a:lnTo>
                  <a:lnTo>
                    <a:pt x="680" y="325"/>
                  </a:lnTo>
                  <a:lnTo>
                    <a:pt x="680" y="327"/>
                  </a:lnTo>
                  <a:lnTo>
                    <a:pt x="685" y="330"/>
                  </a:lnTo>
                  <a:lnTo>
                    <a:pt x="690" y="334"/>
                  </a:lnTo>
                  <a:lnTo>
                    <a:pt x="694" y="337"/>
                  </a:lnTo>
                  <a:lnTo>
                    <a:pt x="700" y="339"/>
                  </a:lnTo>
                  <a:close/>
                  <a:moveTo>
                    <a:pt x="429" y="336"/>
                  </a:moveTo>
                  <a:lnTo>
                    <a:pt x="429" y="336"/>
                  </a:lnTo>
                  <a:lnTo>
                    <a:pt x="420" y="331"/>
                  </a:lnTo>
                  <a:lnTo>
                    <a:pt x="415" y="328"/>
                  </a:lnTo>
                  <a:lnTo>
                    <a:pt x="411" y="328"/>
                  </a:lnTo>
                  <a:lnTo>
                    <a:pt x="420" y="333"/>
                  </a:lnTo>
                  <a:lnTo>
                    <a:pt x="424" y="336"/>
                  </a:lnTo>
                  <a:lnTo>
                    <a:pt x="429" y="336"/>
                  </a:lnTo>
                  <a:close/>
                  <a:moveTo>
                    <a:pt x="429" y="354"/>
                  </a:moveTo>
                  <a:lnTo>
                    <a:pt x="429" y="354"/>
                  </a:lnTo>
                  <a:lnTo>
                    <a:pt x="465" y="377"/>
                  </a:lnTo>
                  <a:lnTo>
                    <a:pt x="500" y="398"/>
                  </a:lnTo>
                  <a:lnTo>
                    <a:pt x="500" y="395"/>
                  </a:lnTo>
                  <a:lnTo>
                    <a:pt x="499" y="394"/>
                  </a:lnTo>
                  <a:lnTo>
                    <a:pt x="502" y="392"/>
                  </a:lnTo>
                  <a:lnTo>
                    <a:pt x="505" y="391"/>
                  </a:lnTo>
                  <a:lnTo>
                    <a:pt x="475" y="371"/>
                  </a:lnTo>
                  <a:lnTo>
                    <a:pt x="443" y="354"/>
                  </a:lnTo>
                  <a:lnTo>
                    <a:pt x="443" y="353"/>
                  </a:lnTo>
                  <a:lnTo>
                    <a:pt x="443" y="351"/>
                  </a:lnTo>
                  <a:lnTo>
                    <a:pt x="436" y="350"/>
                  </a:lnTo>
                  <a:lnTo>
                    <a:pt x="433" y="348"/>
                  </a:lnTo>
                  <a:lnTo>
                    <a:pt x="429" y="343"/>
                  </a:lnTo>
                  <a:lnTo>
                    <a:pt x="424" y="343"/>
                  </a:lnTo>
                  <a:lnTo>
                    <a:pt x="421" y="342"/>
                  </a:lnTo>
                  <a:lnTo>
                    <a:pt x="414" y="337"/>
                  </a:lnTo>
                  <a:lnTo>
                    <a:pt x="407" y="334"/>
                  </a:lnTo>
                  <a:lnTo>
                    <a:pt x="401" y="331"/>
                  </a:lnTo>
                  <a:lnTo>
                    <a:pt x="401" y="330"/>
                  </a:lnTo>
                  <a:lnTo>
                    <a:pt x="403" y="330"/>
                  </a:lnTo>
                  <a:lnTo>
                    <a:pt x="400" y="328"/>
                  </a:lnTo>
                  <a:lnTo>
                    <a:pt x="398" y="328"/>
                  </a:lnTo>
                  <a:lnTo>
                    <a:pt x="404" y="336"/>
                  </a:lnTo>
                  <a:lnTo>
                    <a:pt x="412" y="343"/>
                  </a:lnTo>
                  <a:lnTo>
                    <a:pt x="429" y="354"/>
                  </a:lnTo>
                  <a:close/>
                  <a:moveTo>
                    <a:pt x="656" y="449"/>
                  </a:moveTo>
                  <a:lnTo>
                    <a:pt x="656" y="449"/>
                  </a:lnTo>
                  <a:lnTo>
                    <a:pt x="653" y="444"/>
                  </a:lnTo>
                  <a:lnTo>
                    <a:pt x="648" y="439"/>
                  </a:lnTo>
                  <a:lnTo>
                    <a:pt x="639" y="432"/>
                  </a:lnTo>
                  <a:lnTo>
                    <a:pt x="639" y="430"/>
                  </a:lnTo>
                  <a:lnTo>
                    <a:pt x="641" y="429"/>
                  </a:lnTo>
                  <a:lnTo>
                    <a:pt x="642" y="429"/>
                  </a:lnTo>
                  <a:lnTo>
                    <a:pt x="639" y="427"/>
                  </a:lnTo>
                  <a:lnTo>
                    <a:pt x="641" y="426"/>
                  </a:lnTo>
                  <a:lnTo>
                    <a:pt x="641" y="424"/>
                  </a:lnTo>
                  <a:lnTo>
                    <a:pt x="641" y="423"/>
                  </a:lnTo>
                  <a:lnTo>
                    <a:pt x="627" y="411"/>
                  </a:lnTo>
                  <a:lnTo>
                    <a:pt x="613" y="400"/>
                  </a:lnTo>
                  <a:lnTo>
                    <a:pt x="615" y="398"/>
                  </a:lnTo>
                  <a:lnTo>
                    <a:pt x="613" y="398"/>
                  </a:lnTo>
                  <a:lnTo>
                    <a:pt x="571" y="369"/>
                  </a:lnTo>
                  <a:lnTo>
                    <a:pt x="554" y="359"/>
                  </a:lnTo>
                  <a:lnTo>
                    <a:pt x="545" y="351"/>
                  </a:lnTo>
                  <a:lnTo>
                    <a:pt x="539" y="345"/>
                  </a:lnTo>
                  <a:lnTo>
                    <a:pt x="540" y="343"/>
                  </a:lnTo>
                  <a:lnTo>
                    <a:pt x="540" y="342"/>
                  </a:lnTo>
                  <a:lnTo>
                    <a:pt x="534" y="339"/>
                  </a:lnTo>
                  <a:lnTo>
                    <a:pt x="528" y="336"/>
                  </a:lnTo>
                  <a:lnTo>
                    <a:pt x="523" y="333"/>
                  </a:lnTo>
                  <a:lnTo>
                    <a:pt x="517" y="330"/>
                  </a:lnTo>
                  <a:lnTo>
                    <a:pt x="549" y="363"/>
                  </a:lnTo>
                  <a:lnTo>
                    <a:pt x="583" y="394"/>
                  </a:lnTo>
                  <a:lnTo>
                    <a:pt x="618" y="423"/>
                  </a:lnTo>
                  <a:lnTo>
                    <a:pt x="656" y="449"/>
                  </a:lnTo>
                  <a:close/>
                  <a:moveTo>
                    <a:pt x="534" y="333"/>
                  </a:moveTo>
                  <a:lnTo>
                    <a:pt x="534" y="333"/>
                  </a:lnTo>
                  <a:lnTo>
                    <a:pt x="532" y="331"/>
                  </a:lnTo>
                  <a:lnTo>
                    <a:pt x="529" y="330"/>
                  </a:lnTo>
                  <a:lnTo>
                    <a:pt x="531" y="333"/>
                  </a:lnTo>
                  <a:lnTo>
                    <a:pt x="532" y="333"/>
                  </a:lnTo>
                  <a:lnTo>
                    <a:pt x="534" y="333"/>
                  </a:lnTo>
                  <a:close/>
                  <a:moveTo>
                    <a:pt x="282" y="371"/>
                  </a:moveTo>
                  <a:lnTo>
                    <a:pt x="282" y="371"/>
                  </a:lnTo>
                  <a:lnTo>
                    <a:pt x="276" y="365"/>
                  </a:lnTo>
                  <a:lnTo>
                    <a:pt x="270" y="360"/>
                  </a:lnTo>
                  <a:lnTo>
                    <a:pt x="257" y="351"/>
                  </a:lnTo>
                  <a:lnTo>
                    <a:pt x="241" y="340"/>
                  </a:lnTo>
                  <a:lnTo>
                    <a:pt x="235" y="336"/>
                  </a:lnTo>
                  <a:lnTo>
                    <a:pt x="228" y="333"/>
                  </a:lnTo>
                  <a:lnTo>
                    <a:pt x="240" y="343"/>
                  </a:lnTo>
                  <a:lnTo>
                    <a:pt x="253" y="354"/>
                  </a:lnTo>
                  <a:lnTo>
                    <a:pt x="282" y="371"/>
                  </a:lnTo>
                  <a:close/>
                  <a:moveTo>
                    <a:pt x="597" y="337"/>
                  </a:moveTo>
                  <a:lnTo>
                    <a:pt x="597" y="337"/>
                  </a:lnTo>
                  <a:lnTo>
                    <a:pt x="593" y="334"/>
                  </a:lnTo>
                  <a:lnTo>
                    <a:pt x="592" y="333"/>
                  </a:lnTo>
                  <a:lnTo>
                    <a:pt x="590" y="333"/>
                  </a:lnTo>
                  <a:lnTo>
                    <a:pt x="593" y="334"/>
                  </a:lnTo>
                  <a:lnTo>
                    <a:pt x="597" y="337"/>
                  </a:lnTo>
                  <a:close/>
                  <a:moveTo>
                    <a:pt x="246" y="337"/>
                  </a:moveTo>
                  <a:lnTo>
                    <a:pt x="246" y="337"/>
                  </a:lnTo>
                  <a:lnTo>
                    <a:pt x="244" y="334"/>
                  </a:lnTo>
                  <a:lnTo>
                    <a:pt x="243" y="334"/>
                  </a:lnTo>
                  <a:lnTo>
                    <a:pt x="241" y="334"/>
                  </a:lnTo>
                  <a:lnTo>
                    <a:pt x="243" y="337"/>
                  </a:lnTo>
                  <a:lnTo>
                    <a:pt x="244" y="337"/>
                  </a:lnTo>
                  <a:lnTo>
                    <a:pt x="246" y="337"/>
                  </a:lnTo>
                  <a:close/>
                  <a:moveTo>
                    <a:pt x="635" y="397"/>
                  </a:moveTo>
                  <a:lnTo>
                    <a:pt x="635" y="397"/>
                  </a:lnTo>
                  <a:lnTo>
                    <a:pt x="615" y="380"/>
                  </a:lnTo>
                  <a:lnTo>
                    <a:pt x="593" y="363"/>
                  </a:lnTo>
                  <a:lnTo>
                    <a:pt x="571" y="350"/>
                  </a:lnTo>
                  <a:lnTo>
                    <a:pt x="548" y="334"/>
                  </a:lnTo>
                  <a:lnTo>
                    <a:pt x="568" y="351"/>
                  </a:lnTo>
                  <a:lnTo>
                    <a:pt x="589" y="368"/>
                  </a:lnTo>
                  <a:lnTo>
                    <a:pt x="635" y="397"/>
                  </a:lnTo>
                  <a:close/>
                  <a:moveTo>
                    <a:pt x="391" y="342"/>
                  </a:moveTo>
                  <a:lnTo>
                    <a:pt x="391" y="342"/>
                  </a:lnTo>
                  <a:lnTo>
                    <a:pt x="407" y="353"/>
                  </a:lnTo>
                  <a:lnTo>
                    <a:pt x="424" y="363"/>
                  </a:lnTo>
                  <a:lnTo>
                    <a:pt x="423" y="359"/>
                  </a:lnTo>
                  <a:lnTo>
                    <a:pt x="421" y="357"/>
                  </a:lnTo>
                  <a:lnTo>
                    <a:pt x="423" y="354"/>
                  </a:lnTo>
                  <a:lnTo>
                    <a:pt x="406" y="345"/>
                  </a:lnTo>
                  <a:lnTo>
                    <a:pt x="389" y="336"/>
                  </a:lnTo>
                  <a:lnTo>
                    <a:pt x="391" y="337"/>
                  </a:lnTo>
                  <a:lnTo>
                    <a:pt x="391" y="339"/>
                  </a:lnTo>
                  <a:lnTo>
                    <a:pt x="391" y="342"/>
                  </a:lnTo>
                  <a:close/>
                  <a:moveTo>
                    <a:pt x="311" y="362"/>
                  </a:moveTo>
                  <a:lnTo>
                    <a:pt x="311" y="362"/>
                  </a:lnTo>
                  <a:lnTo>
                    <a:pt x="304" y="354"/>
                  </a:lnTo>
                  <a:lnTo>
                    <a:pt x="296" y="348"/>
                  </a:lnTo>
                  <a:lnTo>
                    <a:pt x="279" y="336"/>
                  </a:lnTo>
                  <a:lnTo>
                    <a:pt x="285" y="343"/>
                  </a:lnTo>
                  <a:lnTo>
                    <a:pt x="295" y="351"/>
                  </a:lnTo>
                  <a:lnTo>
                    <a:pt x="302" y="357"/>
                  </a:lnTo>
                  <a:lnTo>
                    <a:pt x="311" y="362"/>
                  </a:lnTo>
                  <a:close/>
                  <a:moveTo>
                    <a:pt x="331" y="403"/>
                  </a:moveTo>
                  <a:lnTo>
                    <a:pt x="331" y="403"/>
                  </a:lnTo>
                  <a:lnTo>
                    <a:pt x="375" y="433"/>
                  </a:lnTo>
                  <a:lnTo>
                    <a:pt x="398" y="450"/>
                  </a:lnTo>
                  <a:lnTo>
                    <a:pt x="411" y="456"/>
                  </a:lnTo>
                  <a:lnTo>
                    <a:pt x="418" y="459"/>
                  </a:lnTo>
                  <a:lnTo>
                    <a:pt x="424" y="461"/>
                  </a:lnTo>
                  <a:lnTo>
                    <a:pt x="421" y="453"/>
                  </a:lnTo>
                  <a:lnTo>
                    <a:pt x="417" y="449"/>
                  </a:lnTo>
                  <a:lnTo>
                    <a:pt x="404" y="438"/>
                  </a:lnTo>
                  <a:lnTo>
                    <a:pt x="378" y="421"/>
                  </a:lnTo>
                  <a:lnTo>
                    <a:pt x="374" y="421"/>
                  </a:lnTo>
                  <a:lnTo>
                    <a:pt x="372" y="423"/>
                  </a:lnTo>
                  <a:lnTo>
                    <a:pt x="371" y="423"/>
                  </a:lnTo>
                  <a:lnTo>
                    <a:pt x="365" y="418"/>
                  </a:lnTo>
                  <a:lnTo>
                    <a:pt x="360" y="414"/>
                  </a:lnTo>
                  <a:lnTo>
                    <a:pt x="356" y="407"/>
                  </a:lnTo>
                  <a:lnTo>
                    <a:pt x="351" y="403"/>
                  </a:lnTo>
                  <a:lnTo>
                    <a:pt x="342" y="398"/>
                  </a:lnTo>
                  <a:lnTo>
                    <a:pt x="333" y="392"/>
                  </a:lnTo>
                  <a:lnTo>
                    <a:pt x="325" y="386"/>
                  </a:lnTo>
                  <a:lnTo>
                    <a:pt x="298" y="369"/>
                  </a:lnTo>
                  <a:lnTo>
                    <a:pt x="290" y="365"/>
                  </a:lnTo>
                  <a:lnTo>
                    <a:pt x="282" y="360"/>
                  </a:lnTo>
                  <a:lnTo>
                    <a:pt x="282" y="359"/>
                  </a:lnTo>
                  <a:lnTo>
                    <a:pt x="282" y="357"/>
                  </a:lnTo>
                  <a:lnTo>
                    <a:pt x="273" y="353"/>
                  </a:lnTo>
                  <a:lnTo>
                    <a:pt x="264" y="348"/>
                  </a:lnTo>
                  <a:lnTo>
                    <a:pt x="255" y="343"/>
                  </a:lnTo>
                  <a:lnTo>
                    <a:pt x="246" y="337"/>
                  </a:lnTo>
                  <a:lnTo>
                    <a:pt x="269" y="354"/>
                  </a:lnTo>
                  <a:lnTo>
                    <a:pt x="289" y="371"/>
                  </a:lnTo>
                  <a:lnTo>
                    <a:pt x="310" y="388"/>
                  </a:lnTo>
                  <a:lnTo>
                    <a:pt x="331" y="403"/>
                  </a:lnTo>
                  <a:close/>
                  <a:moveTo>
                    <a:pt x="438" y="343"/>
                  </a:moveTo>
                  <a:lnTo>
                    <a:pt x="438" y="343"/>
                  </a:lnTo>
                  <a:lnTo>
                    <a:pt x="435" y="340"/>
                  </a:lnTo>
                  <a:lnTo>
                    <a:pt x="432" y="339"/>
                  </a:lnTo>
                  <a:lnTo>
                    <a:pt x="430" y="339"/>
                  </a:lnTo>
                  <a:lnTo>
                    <a:pt x="435" y="342"/>
                  </a:lnTo>
                  <a:lnTo>
                    <a:pt x="438" y="343"/>
                  </a:lnTo>
                  <a:close/>
                  <a:moveTo>
                    <a:pt x="324" y="351"/>
                  </a:moveTo>
                  <a:lnTo>
                    <a:pt x="324" y="351"/>
                  </a:lnTo>
                  <a:lnTo>
                    <a:pt x="321" y="348"/>
                  </a:lnTo>
                  <a:lnTo>
                    <a:pt x="319" y="346"/>
                  </a:lnTo>
                  <a:lnTo>
                    <a:pt x="319" y="345"/>
                  </a:lnTo>
                  <a:lnTo>
                    <a:pt x="316" y="345"/>
                  </a:lnTo>
                  <a:lnTo>
                    <a:pt x="314" y="343"/>
                  </a:lnTo>
                  <a:lnTo>
                    <a:pt x="313" y="343"/>
                  </a:lnTo>
                  <a:lnTo>
                    <a:pt x="310" y="343"/>
                  </a:lnTo>
                  <a:lnTo>
                    <a:pt x="313" y="345"/>
                  </a:lnTo>
                  <a:lnTo>
                    <a:pt x="318" y="348"/>
                  </a:lnTo>
                  <a:lnTo>
                    <a:pt x="321" y="350"/>
                  </a:lnTo>
                  <a:lnTo>
                    <a:pt x="324" y="351"/>
                  </a:lnTo>
                  <a:close/>
                  <a:moveTo>
                    <a:pt x="607" y="362"/>
                  </a:moveTo>
                  <a:lnTo>
                    <a:pt x="607" y="362"/>
                  </a:lnTo>
                  <a:lnTo>
                    <a:pt x="632" y="383"/>
                  </a:lnTo>
                  <a:lnTo>
                    <a:pt x="644" y="394"/>
                  </a:lnTo>
                  <a:lnTo>
                    <a:pt x="656" y="401"/>
                  </a:lnTo>
                  <a:lnTo>
                    <a:pt x="650" y="395"/>
                  </a:lnTo>
                  <a:lnTo>
                    <a:pt x="647" y="392"/>
                  </a:lnTo>
                  <a:lnTo>
                    <a:pt x="644" y="388"/>
                  </a:lnTo>
                  <a:lnTo>
                    <a:pt x="642" y="385"/>
                  </a:lnTo>
                  <a:lnTo>
                    <a:pt x="641" y="380"/>
                  </a:lnTo>
                  <a:lnTo>
                    <a:pt x="638" y="377"/>
                  </a:lnTo>
                  <a:lnTo>
                    <a:pt x="632" y="372"/>
                  </a:lnTo>
                  <a:lnTo>
                    <a:pt x="619" y="365"/>
                  </a:lnTo>
                  <a:lnTo>
                    <a:pt x="595" y="350"/>
                  </a:lnTo>
                  <a:lnTo>
                    <a:pt x="590" y="346"/>
                  </a:lnTo>
                  <a:lnTo>
                    <a:pt x="586" y="343"/>
                  </a:lnTo>
                  <a:lnTo>
                    <a:pt x="586" y="345"/>
                  </a:lnTo>
                  <a:lnTo>
                    <a:pt x="597" y="353"/>
                  </a:lnTo>
                  <a:lnTo>
                    <a:pt x="607" y="362"/>
                  </a:lnTo>
                  <a:close/>
                  <a:moveTo>
                    <a:pt x="446" y="346"/>
                  </a:moveTo>
                  <a:lnTo>
                    <a:pt x="446" y="346"/>
                  </a:lnTo>
                  <a:lnTo>
                    <a:pt x="443" y="345"/>
                  </a:lnTo>
                  <a:lnTo>
                    <a:pt x="441" y="343"/>
                  </a:lnTo>
                  <a:lnTo>
                    <a:pt x="439" y="345"/>
                  </a:lnTo>
                  <a:lnTo>
                    <a:pt x="443" y="346"/>
                  </a:lnTo>
                  <a:lnTo>
                    <a:pt x="444" y="348"/>
                  </a:lnTo>
                  <a:lnTo>
                    <a:pt x="446" y="346"/>
                  </a:lnTo>
                  <a:close/>
                  <a:moveTo>
                    <a:pt x="560" y="389"/>
                  </a:moveTo>
                  <a:lnTo>
                    <a:pt x="560" y="389"/>
                  </a:lnTo>
                  <a:lnTo>
                    <a:pt x="546" y="377"/>
                  </a:lnTo>
                  <a:lnTo>
                    <a:pt x="531" y="365"/>
                  </a:lnTo>
                  <a:lnTo>
                    <a:pt x="497" y="343"/>
                  </a:lnTo>
                  <a:lnTo>
                    <a:pt x="496" y="343"/>
                  </a:lnTo>
                  <a:lnTo>
                    <a:pt x="494" y="345"/>
                  </a:lnTo>
                  <a:lnTo>
                    <a:pt x="500" y="351"/>
                  </a:lnTo>
                  <a:lnTo>
                    <a:pt x="508" y="359"/>
                  </a:lnTo>
                  <a:lnTo>
                    <a:pt x="525" y="369"/>
                  </a:lnTo>
                  <a:lnTo>
                    <a:pt x="542" y="378"/>
                  </a:lnTo>
                  <a:lnTo>
                    <a:pt x="560" y="389"/>
                  </a:lnTo>
                  <a:close/>
                  <a:moveTo>
                    <a:pt x="610" y="346"/>
                  </a:moveTo>
                  <a:lnTo>
                    <a:pt x="610" y="346"/>
                  </a:lnTo>
                  <a:lnTo>
                    <a:pt x="609" y="345"/>
                  </a:lnTo>
                  <a:lnTo>
                    <a:pt x="607" y="343"/>
                  </a:lnTo>
                  <a:lnTo>
                    <a:pt x="606" y="343"/>
                  </a:lnTo>
                  <a:lnTo>
                    <a:pt x="606" y="345"/>
                  </a:lnTo>
                  <a:lnTo>
                    <a:pt x="607" y="346"/>
                  </a:lnTo>
                  <a:lnTo>
                    <a:pt x="609" y="346"/>
                  </a:lnTo>
                  <a:lnTo>
                    <a:pt x="610" y="346"/>
                  </a:lnTo>
                  <a:close/>
                  <a:moveTo>
                    <a:pt x="354" y="386"/>
                  </a:moveTo>
                  <a:lnTo>
                    <a:pt x="354" y="386"/>
                  </a:lnTo>
                  <a:lnTo>
                    <a:pt x="357" y="386"/>
                  </a:lnTo>
                  <a:lnTo>
                    <a:pt x="360" y="386"/>
                  </a:lnTo>
                  <a:lnTo>
                    <a:pt x="365" y="391"/>
                  </a:lnTo>
                  <a:lnTo>
                    <a:pt x="371" y="395"/>
                  </a:lnTo>
                  <a:lnTo>
                    <a:pt x="404" y="417"/>
                  </a:lnTo>
                  <a:lnTo>
                    <a:pt x="438" y="439"/>
                  </a:lnTo>
                  <a:lnTo>
                    <a:pt x="470" y="464"/>
                  </a:lnTo>
                  <a:lnTo>
                    <a:pt x="500" y="490"/>
                  </a:lnTo>
                  <a:lnTo>
                    <a:pt x="508" y="493"/>
                  </a:lnTo>
                  <a:lnTo>
                    <a:pt x="514" y="497"/>
                  </a:lnTo>
                  <a:lnTo>
                    <a:pt x="526" y="505"/>
                  </a:lnTo>
                  <a:lnTo>
                    <a:pt x="510" y="488"/>
                  </a:lnTo>
                  <a:lnTo>
                    <a:pt x="493" y="475"/>
                  </a:lnTo>
                  <a:lnTo>
                    <a:pt x="476" y="461"/>
                  </a:lnTo>
                  <a:lnTo>
                    <a:pt x="459" y="446"/>
                  </a:lnTo>
                  <a:lnTo>
                    <a:pt x="455" y="444"/>
                  </a:lnTo>
                  <a:lnTo>
                    <a:pt x="449" y="441"/>
                  </a:lnTo>
                  <a:lnTo>
                    <a:pt x="444" y="438"/>
                  </a:lnTo>
                  <a:lnTo>
                    <a:pt x="439" y="435"/>
                  </a:lnTo>
                  <a:lnTo>
                    <a:pt x="441" y="433"/>
                  </a:lnTo>
                  <a:lnTo>
                    <a:pt x="436" y="432"/>
                  </a:lnTo>
                  <a:lnTo>
                    <a:pt x="435" y="432"/>
                  </a:lnTo>
                  <a:lnTo>
                    <a:pt x="430" y="427"/>
                  </a:lnTo>
                  <a:lnTo>
                    <a:pt x="424" y="424"/>
                  </a:lnTo>
                  <a:lnTo>
                    <a:pt x="418" y="421"/>
                  </a:lnTo>
                  <a:lnTo>
                    <a:pt x="414" y="418"/>
                  </a:lnTo>
                  <a:lnTo>
                    <a:pt x="407" y="415"/>
                  </a:lnTo>
                  <a:lnTo>
                    <a:pt x="407" y="414"/>
                  </a:lnTo>
                  <a:lnTo>
                    <a:pt x="394" y="406"/>
                  </a:lnTo>
                  <a:lnTo>
                    <a:pt x="382" y="397"/>
                  </a:lnTo>
                  <a:lnTo>
                    <a:pt x="372" y="392"/>
                  </a:lnTo>
                  <a:lnTo>
                    <a:pt x="363" y="386"/>
                  </a:lnTo>
                  <a:lnTo>
                    <a:pt x="354" y="380"/>
                  </a:lnTo>
                  <a:lnTo>
                    <a:pt x="345" y="374"/>
                  </a:lnTo>
                  <a:lnTo>
                    <a:pt x="345" y="371"/>
                  </a:lnTo>
                  <a:lnTo>
                    <a:pt x="333" y="365"/>
                  </a:lnTo>
                  <a:lnTo>
                    <a:pt x="322" y="357"/>
                  </a:lnTo>
                  <a:lnTo>
                    <a:pt x="311" y="351"/>
                  </a:lnTo>
                  <a:lnTo>
                    <a:pt x="299" y="345"/>
                  </a:lnTo>
                  <a:lnTo>
                    <a:pt x="327" y="365"/>
                  </a:lnTo>
                  <a:lnTo>
                    <a:pt x="354" y="386"/>
                  </a:lnTo>
                  <a:close/>
                  <a:moveTo>
                    <a:pt x="685" y="363"/>
                  </a:moveTo>
                  <a:lnTo>
                    <a:pt x="685" y="363"/>
                  </a:lnTo>
                  <a:lnTo>
                    <a:pt x="680" y="357"/>
                  </a:lnTo>
                  <a:lnTo>
                    <a:pt x="676" y="353"/>
                  </a:lnTo>
                  <a:lnTo>
                    <a:pt x="664" y="345"/>
                  </a:lnTo>
                  <a:lnTo>
                    <a:pt x="674" y="356"/>
                  </a:lnTo>
                  <a:lnTo>
                    <a:pt x="679" y="360"/>
                  </a:lnTo>
                  <a:lnTo>
                    <a:pt x="685" y="363"/>
                  </a:lnTo>
                  <a:close/>
                  <a:moveTo>
                    <a:pt x="391" y="365"/>
                  </a:moveTo>
                  <a:lnTo>
                    <a:pt x="391" y="365"/>
                  </a:lnTo>
                  <a:lnTo>
                    <a:pt x="398" y="368"/>
                  </a:lnTo>
                  <a:lnTo>
                    <a:pt x="406" y="372"/>
                  </a:lnTo>
                  <a:lnTo>
                    <a:pt x="414" y="377"/>
                  </a:lnTo>
                  <a:lnTo>
                    <a:pt x="421" y="380"/>
                  </a:lnTo>
                  <a:lnTo>
                    <a:pt x="401" y="363"/>
                  </a:lnTo>
                  <a:lnTo>
                    <a:pt x="380" y="348"/>
                  </a:lnTo>
                  <a:lnTo>
                    <a:pt x="383" y="351"/>
                  </a:lnTo>
                  <a:lnTo>
                    <a:pt x="386" y="356"/>
                  </a:lnTo>
                  <a:lnTo>
                    <a:pt x="389" y="359"/>
                  </a:lnTo>
                  <a:lnTo>
                    <a:pt x="391" y="365"/>
                  </a:lnTo>
                  <a:close/>
                  <a:moveTo>
                    <a:pt x="435" y="388"/>
                  </a:moveTo>
                  <a:lnTo>
                    <a:pt x="435" y="388"/>
                  </a:lnTo>
                  <a:lnTo>
                    <a:pt x="439" y="392"/>
                  </a:lnTo>
                  <a:lnTo>
                    <a:pt x="444" y="398"/>
                  </a:lnTo>
                  <a:lnTo>
                    <a:pt x="455" y="404"/>
                  </a:lnTo>
                  <a:lnTo>
                    <a:pt x="467" y="412"/>
                  </a:lnTo>
                  <a:lnTo>
                    <a:pt x="497" y="435"/>
                  </a:lnTo>
                  <a:lnTo>
                    <a:pt x="502" y="435"/>
                  </a:lnTo>
                  <a:lnTo>
                    <a:pt x="507" y="436"/>
                  </a:lnTo>
                  <a:lnTo>
                    <a:pt x="511" y="439"/>
                  </a:lnTo>
                  <a:lnTo>
                    <a:pt x="514" y="441"/>
                  </a:lnTo>
                  <a:lnTo>
                    <a:pt x="504" y="432"/>
                  </a:lnTo>
                  <a:lnTo>
                    <a:pt x="493" y="423"/>
                  </a:lnTo>
                  <a:lnTo>
                    <a:pt x="484" y="412"/>
                  </a:lnTo>
                  <a:lnTo>
                    <a:pt x="476" y="401"/>
                  </a:lnTo>
                  <a:lnTo>
                    <a:pt x="467" y="397"/>
                  </a:lnTo>
                  <a:lnTo>
                    <a:pt x="458" y="391"/>
                  </a:lnTo>
                  <a:lnTo>
                    <a:pt x="447" y="383"/>
                  </a:lnTo>
                  <a:lnTo>
                    <a:pt x="436" y="377"/>
                  </a:lnTo>
                  <a:lnTo>
                    <a:pt x="435" y="374"/>
                  </a:lnTo>
                  <a:lnTo>
                    <a:pt x="429" y="372"/>
                  </a:lnTo>
                  <a:lnTo>
                    <a:pt x="426" y="371"/>
                  </a:lnTo>
                  <a:lnTo>
                    <a:pt x="424" y="368"/>
                  </a:lnTo>
                  <a:lnTo>
                    <a:pt x="420" y="366"/>
                  </a:lnTo>
                  <a:lnTo>
                    <a:pt x="417" y="365"/>
                  </a:lnTo>
                  <a:lnTo>
                    <a:pt x="414" y="362"/>
                  </a:lnTo>
                  <a:lnTo>
                    <a:pt x="409" y="360"/>
                  </a:lnTo>
                  <a:lnTo>
                    <a:pt x="409" y="359"/>
                  </a:lnTo>
                  <a:lnTo>
                    <a:pt x="404" y="356"/>
                  </a:lnTo>
                  <a:lnTo>
                    <a:pt x="398" y="353"/>
                  </a:lnTo>
                  <a:lnTo>
                    <a:pt x="394" y="350"/>
                  </a:lnTo>
                  <a:lnTo>
                    <a:pt x="389" y="348"/>
                  </a:lnTo>
                  <a:lnTo>
                    <a:pt x="412" y="368"/>
                  </a:lnTo>
                  <a:lnTo>
                    <a:pt x="435" y="388"/>
                  </a:lnTo>
                  <a:close/>
                  <a:moveTo>
                    <a:pt x="505" y="366"/>
                  </a:moveTo>
                  <a:lnTo>
                    <a:pt x="505" y="366"/>
                  </a:lnTo>
                  <a:lnTo>
                    <a:pt x="494" y="357"/>
                  </a:lnTo>
                  <a:lnTo>
                    <a:pt x="487" y="353"/>
                  </a:lnTo>
                  <a:lnTo>
                    <a:pt x="481" y="350"/>
                  </a:lnTo>
                  <a:lnTo>
                    <a:pt x="493" y="360"/>
                  </a:lnTo>
                  <a:lnTo>
                    <a:pt x="499" y="365"/>
                  </a:lnTo>
                  <a:lnTo>
                    <a:pt x="505" y="366"/>
                  </a:lnTo>
                  <a:close/>
                  <a:moveTo>
                    <a:pt x="420" y="394"/>
                  </a:moveTo>
                  <a:lnTo>
                    <a:pt x="420" y="394"/>
                  </a:lnTo>
                  <a:lnTo>
                    <a:pt x="403" y="383"/>
                  </a:lnTo>
                  <a:lnTo>
                    <a:pt x="388" y="372"/>
                  </a:lnTo>
                  <a:lnTo>
                    <a:pt x="377" y="369"/>
                  </a:lnTo>
                  <a:lnTo>
                    <a:pt x="368" y="363"/>
                  </a:lnTo>
                  <a:lnTo>
                    <a:pt x="360" y="357"/>
                  </a:lnTo>
                  <a:lnTo>
                    <a:pt x="353" y="351"/>
                  </a:lnTo>
                  <a:lnTo>
                    <a:pt x="348" y="353"/>
                  </a:lnTo>
                  <a:lnTo>
                    <a:pt x="345" y="353"/>
                  </a:lnTo>
                  <a:lnTo>
                    <a:pt x="356" y="360"/>
                  </a:lnTo>
                  <a:lnTo>
                    <a:pt x="369" y="368"/>
                  </a:lnTo>
                  <a:lnTo>
                    <a:pt x="395" y="383"/>
                  </a:lnTo>
                  <a:lnTo>
                    <a:pt x="407" y="391"/>
                  </a:lnTo>
                  <a:lnTo>
                    <a:pt x="414" y="395"/>
                  </a:lnTo>
                  <a:lnTo>
                    <a:pt x="421" y="398"/>
                  </a:lnTo>
                  <a:lnTo>
                    <a:pt x="420" y="397"/>
                  </a:lnTo>
                  <a:lnTo>
                    <a:pt x="420" y="394"/>
                  </a:lnTo>
                  <a:close/>
                  <a:moveTo>
                    <a:pt x="708" y="365"/>
                  </a:moveTo>
                  <a:lnTo>
                    <a:pt x="708" y="365"/>
                  </a:lnTo>
                  <a:lnTo>
                    <a:pt x="700" y="359"/>
                  </a:lnTo>
                  <a:lnTo>
                    <a:pt x="693" y="353"/>
                  </a:lnTo>
                  <a:lnTo>
                    <a:pt x="700" y="360"/>
                  </a:lnTo>
                  <a:lnTo>
                    <a:pt x="703" y="363"/>
                  </a:lnTo>
                  <a:lnTo>
                    <a:pt x="708" y="365"/>
                  </a:lnTo>
                  <a:close/>
                  <a:moveTo>
                    <a:pt x="715" y="360"/>
                  </a:moveTo>
                  <a:lnTo>
                    <a:pt x="715" y="360"/>
                  </a:lnTo>
                  <a:lnTo>
                    <a:pt x="726" y="371"/>
                  </a:lnTo>
                  <a:lnTo>
                    <a:pt x="737" y="383"/>
                  </a:lnTo>
                  <a:lnTo>
                    <a:pt x="743" y="388"/>
                  </a:lnTo>
                  <a:lnTo>
                    <a:pt x="747" y="391"/>
                  </a:lnTo>
                  <a:lnTo>
                    <a:pt x="751" y="391"/>
                  </a:lnTo>
                  <a:lnTo>
                    <a:pt x="749" y="388"/>
                  </a:lnTo>
                  <a:lnTo>
                    <a:pt x="746" y="385"/>
                  </a:lnTo>
                  <a:lnTo>
                    <a:pt x="741" y="378"/>
                  </a:lnTo>
                  <a:lnTo>
                    <a:pt x="735" y="374"/>
                  </a:lnTo>
                  <a:lnTo>
                    <a:pt x="734" y="372"/>
                  </a:lnTo>
                  <a:lnTo>
                    <a:pt x="734" y="369"/>
                  </a:lnTo>
                  <a:lnTo>
                    <a:pt x="728" y="368"/>
                  </a:lnTo>
                  <a:lnTo>
                    <a:pt x="725" y="365"/>
                  </a:lnTo>
                  <a:lnTo>
                    <a:pt x="723" y="362"/>
                  </a:lnTo>
                  <a:lnTo>
                    <a:pt x="717" y="359"/>
                  </a:lnTo>
                  <a:lnTo>
                    <a:pt x="715" y="357"/>
                  </a:lnTo>
                  <a:lnTo>
                    <a:pt x="715" y="356"/>
                  </a:lnTo>
                  <a:lnTo>
                    <a:pt x="712" y="356"/>
                  </a:lnTo>
                  <a:lnTo>
                    <a:pt x="709" y="354"/>
                  </a:lnTo>
                  <a:lnTo>
                    <a:pt x="711" y="356"/>
                  </a:lnTo>
                  <a:lnTo>
                    <a:pt x="712" y="357"/>
                  </a:lnTo>
                  <a:lnTo>
                    <a:pt x="715" y="360"/>
                  </a:lnTo>
                  <a:close/>
                  <a:moveTo>
                    <a:pt x="638" y="360"/>
                  </a:moveTo>
                  <a:lnTo>
                    <a:pt x="638" y="360"/>
                  </a:lnTo>
                  <a:lnTo>
                    <a:pt x="636" y="357"/>
                  </a:lnTo>
                  <a:lnTo>
                    <a:pt x="635" y="357"/>
                  </a:lnTo>
                  <a:lnTo>
                    <a:pt x="633" y="357"/>
                  </a:lnTo>
                  <a:lnTo>
                    <a:pt x="633" y="359"/>
                  </a:lnTo>
                  <a:lnTo>
                    <a:pt x="635" y="360"/>
                  </a:lnTo>
                  <a:lnTo>
                    <a:pt x="636" y="360"/>
                  </a:lnTo>
                  <a:lnTo>
                    <a:pt x="638" y="360"/>
                  </a:lnTo>
                  <a:close/>
                  <a:moveTo>
                    <a:pt x="382" y="386"/>
                  </a:moveTo>
                  <a:lnTo>
                    <a:pt x="382" y="386"/>
                  </a:lnTo>
                  <a:lnTo>
                    <a:pt x="420" y="411"/>
                  </a:lnTo>
                  <a:lnTo>
                    <a:pt x="439" y="423"/>
                  </a:lnTo>
                  <a:lnTo>
                    <a:pt x="459" y="433"/>
                  </a:lnTo>
                  <a:lnTo>
                    <a:pt x="449" y="421"/>
                  </a:lnTo>
                  <a:lnTo>
                    <a:pt x="435" y="412"/>
                  </a:lnTo>
                  <a:lnTo>
                    <a:pt x="406" y="395"/>
                  </a:lnTo>
                  <a:lnTo>
                    <a:pt x="377" y="377"/>
                  </a:lnTo>
                  <a:lnTo>
                    <a:pt x="363" y="368"/>
                  </a:lnTo>
                  <a:lnTo>
                    <a:pt x="348" y="362"/>
                  </a:lnTo>
                  <a:lnTo>
                    <a:pt x="356" y="368"/>
                  </a:lnTo>
                  <a:lnTo>
                    <a:pt x="363" y="374"/>
                  </a:lnTo>
                  <a:lnTo>
                    <a:pt x="382" y="386"/>
                  </a:lnTo>
                  <a:close/>
                  <a:moveTo>
                    <a:pt x="668" y="365"/>
                  </a:moveTo>
                  <a:lnTo>
                    <a:pt x="668" y="365"/>
                  </a:lnTo>
                  <a:lnTo>
                    <a:pt x="667" y="362"/>
                  </a:lnTo>
                  <a:lnTo>
                    <a:pt x="664" y="362"/>
                  </a:lnTo>
                  <a:lnTo>
                    <a:pt x="665" y="363"/>
                  </a:lnTo>
                  <a:lnTo>
                    <a:pt x="667" y="365"/>
                  </a:lnTo>
                  <a:lnTo>
                    <a:pt x="668" y="365"/>
                  </a:lnTo>
                  <a:close/>
                  <a:moveTo>
                    <a:pt x="630" y="366"/>
                  </a:moveTo>
                  <a:lnTo>
                    <a:pt x="630" y="366"/>
                  </a:lnTo>
                  <a:lnTo>
                    <a:pt x="635" y="369"/>
                  </a:lnTo>
                  <a:lnTo>
                    <a:pt x="641" y="374"/>
                  </a:lnTo>
                  <a:lnTo>
                    <a:pt x="647" y="377"/>
                  </a:lnTo>
                  <a:lnTo>
                    <a:pt x="651" y="380"/>
                  </a:lnTo>
                  <a:lnTo>
                    <a:pt x="648" y="377"/>
                  </a:lnTo>
                  <a:lnTo>
                    <a:pt x="647" y="375"/>
                  </a:lnTo>
                  <a:lnTo>
                    <a:pt x="647" y="374"/>
                  </a:lnTo>
                  <a:lnTo>
                    <a:pt x="642" y="371"/>
                  </a:lnTo>
                  <a:lnTo>
                    <a:pt x="639" y="368"/>
                  </a:lnTo>
                  <a:lnTo>
                    <a:pt x="632" y="363"/>
                  </a:lnTo>
                  <a:lnTo>
                    <a:pt x="630" y="365"/>
                  </a:lnTo>
                  <a:lnTo>
                    <a:pt x="630" y="366"/>
                  </a:lnTo>
                  <a:close/>
                  <a:moveTo>
                    <a:pt x="763" y="382"/>
                  </a:moveTo>
                  <a:lnTo>
                    <a:pt x="763" y="382"/>
                  </a:lnTo>
                  <a:lnTo>
                    <a:pt x="761" y="369"/>
                  </a:lnTo>
                  <a:lnTo>
                    <a:pt x="751" y="368"/>
                  </a:lnTo>
                  <a:lnTo>
                    <a:pt x="741" y="363"/>
                  </a:lnTo>
                  <a:lnTo>
                    <a:pt x="746" y="368"/>
                  </a:lnTo>
                  <a:lnTo>
                    <a:pt x="752" y="372"/>
                  </a:lnTo>
                  <a:lnTo>
                    <a:pt x="763" y="382"/>
                  </a:lnTo>
                  <a:close/>
                  <a:moveTo>
                    <a:pt x="668" y="383"/>
                  </a:moveTo>
                  <a:lnTo>
                    <a:pt x="668" y="383"/>
                  </a:lnTo>
                  <a:lnTo>
                    <a:pt x="665" y="380"/>
                  </a:lnTo>
                  <a:lnTo>
                    <a:pt x="664" y="378"/>
                  </a:lnTo>
                  <a:lnTo>
                    <a:pt x="662" y="375"/>
                  </a:lnTo>
                  <a:lnTo>
                    <a:pt x="658" y="374"/>
                  </a:lnTo>
                  <a:lnTo>
                    <a:pt x="651" y="371"/>
                  </a:lnTo>
                  <a:lnTo>
                    <a:pt x="642" y="365"/>
                  </a:lnTo>
                  <a:lnTo>
                    <a:pt x="647" y="371"/>
                  </a:lnTo>
                  <a:lnTo>
                    <a:pt x="654" y="377"/>
                  </a:lnTo>
                  <a:lnTo>
                    <a:pt x="661" y="382"/>
                  </a:lnTo>
                  <a:lnTo>
                    <a:pt x="668" y="383"/>
                  </a:lnTo>
                  <a:close/>
                  <a:moveTo>
                    <a:pt x="316" y="368"/>
                  </a:moveTo>
                  <a:lnTo>
                    <a:pt x="316" y="368"/>
                  </a:lnTo>
                  <a:lnTo>
                    <a:pt x="333" y="382"/>
                  </a:lnTo>
                  <a:lnTo>
                    <a:pt x="353" y="394"/>
                  </a:lnTo>
                  <a:lnTo>
                    <a:pt x="351" y="391"/>
                  </a:lnTo>
                  <a:lnTo>
                    <a:pt x="350" y="388"/>
                  </a:lnTo>
                  <a:lnTo>
                    <a:pt x="343" y="383"/>
                  </a:lnTo>
                  <a:lnTo>
                    <a:pt x="339" y="380"/>
                  </a:lnTo>
                  <a:lnTo>
                    <a:pt x="334" y="374"/>
                  </a:lnTo>
                  <a:lnTo>
                    <a:pt x="327" y="369"/>
                  </a:lnTo>
                  <a:lnTo>
                    <a:pt x="319" y="365"/>
                  </a:lnTo>
                  <a:lnTo>
                    <a:pt x="318" y="365"/>
                  </a:lnTo>
                  <a:lnTo>
                    <a:pt x="316" y="368"/>
                  </a:lnTo>
                  <a:close/>
                  <a:moveTo>
                    <a:pt x="680" y="374"/>
                  </a:moveTo>
                  <a:lnTo>
                    <a:pt x="680" y="374"/>
                  </a:lnTo>
                  <a:lnTo>
                    <a:pt x="674" y="369"/>
                  </a:lnTo>
                  <a:lnTo>
                    <a:pt x="671" y="368"/>
                  </a:lnTo>
                  <a:lnTo>
                    <a:pt x="668" y="366"/>
                  </a:lnTo>
                  <a:lnTo>
                    <a:pt x="674" y="371"/>
                  </a:lnTo>
                  <a:lnTo>
                    <a:pt x="677" y="374"/>
                  </a:lnTo>
                  <a:lnTo>
                    <a:pt x="680" y="374"/>
                  </a:lnTo>
                  <a:close/>
                  <a:moveTo>
                    <a:pt x="592" y="473"/>
                  </a:moveTo>
                  <a:lnTo>
                    <a:pt x="592" y="473"/>
                  </a:lnTo>
                  <a:lnTo>
                    <a:pt x="587" y="468"/>
                  </a:lnTo>
                  <a:lnTo>
                    <a:pt x="583" y="464"/>
                  </a:lnTo>
                  <a:lnTo>
                    <a:pt x="578" y="459"/>
                  </a:lnTo>
                  <a:lnTo>
                    <a:pt x="575" y="455"/>
                  </a:lnTo>
                  <a:lnTo>
                    <a:pt x="543" y="432"/>
                  </a:lnTo>
                  <a:lnTo>
                    <a:pt x="510" y="409"/>
                  </a:lnTo>
                  <a:lnTo>
                    <a:pt x="478" y="388"/>
                  </a:lnTo>
                  <a:lnTo>
                    <a:pt x="443" y="366"/>
                  </a:lnTo>
                  <a:lnTo>
                    <a:pt x="441" y="366"/>
                  </a:lnTo>
                  <a:lnTo>
                    <a:pt x="459" y="382"/>
                  </a:lnTo>
                  <a:lnTo>
                    <a:pt x="478" y="395"/>
                  </a:lnTo>
                  <a:lnTo>
                    <a:pt x="514" y="423"/>
                  </a:lnTo>
                  <a:lnTo>
                    <a:pt x="554" y="447"/>
                  </a:lnTo>
                  <a:lnTo>
                    <a:pt x="592" y="473"/>
                  </a:lnTo>
                  <a:close/>
                  <a:moveTo>
                    <a:pt x="697" y="366"/>
                  </a:moveTo>
                  <a:lnTo>
                    <a:pt x="697" y="366"/>
                  </a:lnTo>
                  <a:lnTo>
                    <a:pt x="702" y="371"/>
                  </a:lnTo>
                  <a:lnTo>
                    <a:pt x="705" y="372"/>
                  </a:lnTo>
                  <a:lnTo>
                    <a:pt x="708" y="372"/>
                  </a:lnTo>
                  <a:lnTo>
                    <a:pt x="703" y="369"/>
                  </a:lnTo>
                  <a:lnTo>
                    <a:pt x="700" y="368"/>
                  </a:lnTo>
                  <a:lnTo>
                    <a:pt x="697" y="366"/>
                  </a:lnTo>
                  <a:close/>
                  <a:moveTo>
                    <a:pt x="331" y="430"/>
                  </a:moveTo>
                  <a:lnTo>
                    <a:pt x="331" y="430"/>
                  </a:lnTo>
                  <a:lnTo>
                    <a:pt x="319" y="421"/>
                  </a:lnTo>
                  <a:lnTo>
                    <a:pt x="307" y="412"/>
                  </a:lnTo>
                  <a:lnTo>
                    <a:pt x="279" y="395"/>
                  </a:lnTo>
                  <a:lnTo>
                    <a:pt x="250" y="382"/>
                  </a:lnTo>
                  <a:lnTo>
                    <a:pt x="221" y="366"/>
                  </a:lnTo>
                  <a:lnTo>
                    <a:pt x="221" y="368"/>
                  </a:lnTo>
                  <a:lnTo>
                    <a:pt x="253" y="389"/>
                  </a:lnTo>
                  <a:lnTo>
                    <a:pt x="284" y="409"/>
                  </a:lnTo>
                  <a:lnTo>
                    <a:pt x="314" y="430"/>
                  </a:lnTo>
                  <a:lnTo>
                    <a:pt x="328" y="441"/>
                  </a:lnTo>
                  <a:lnTo>
                    <a:pt x="345" y="450"/>
                  </a:lnTo>
                  <a:lnTo>
                    <a:pt x="340" y="446"/>
                  </a:lnTo>
                  <a:lnTo>
                    <a:pt x="336" y="443"/>
                  </a:lnTo>
                  <a:lnTo>
                    <a:pt x="333" y="436"/>
                  </a:lnTo>
                  <a:lnTo>
                    <a:pt x="331" y="430"/>
                  </a:lnTo>
                  <a:close/>
                  <a:moveTo>
                    <a:pt x="781" y="375"/>
                  </a:moveTo>
                  <a:lnTo>
                    <a:pt x="781" y="375"/>
                  </a:lnTo>
                  <a:lnTo>
                    <a:pt x="778" y="372"/>
                  </a:lnTo>
                  <a:lnTo>
                    <a:pt x="776" y="371"/>
                  </a:lnTo>
                  <a:lnTo>
                    <a:pt x="775" y="371"/>
                  </a:lnTo>
                  <a:lnTo>
                    <a:pt x="778" y="375"/>
                  </a:lnTo>
                  <a:lnTo>
                    <a:pt x="779" y="375"/>
                  </a:lnTo>
                  <a:lnTo>
                    <a:pt x="781" y="375"/>
                  </a:lnTo>
                  <a:close/>
                  <a:moveTo>
                    <a:pt x="220" y="385"/>
                  </a:moveTo>
                  <a:lnTo>
                    <a:pt x="220" y="385"/>
                  </a:lnTo>
                  <a:lnTo>
                    <a:pt x="220" y="383"/>
                  </a:lnTo>
                  <a:lnTo>
                    <a:pt x="218" y="382"/>
                  </a:lnTo>
                  <a:lnTo>
                    <a:pt x="218" y="380"/>
                  </a:lnTo>
                  <a:lnTo>
                    <a:pt x="217" y="380"/>
                  </a:lnTo>
                  <a:lnTo>
                    <a:pt x="214" y="378"/>
                  </a:lnTo>
                  <a:lnTo>
                    <a:pt x="211" y="375"/>
                  </a:lnTo>
                  <a:lnTo>
                    <a:pt x="206" y="372"/>
                  </a:lnTo>
                  <a:lnTo>
                    <a:pt x="203" y="372"/>
                  </a:lnTo>
                  <a:lnTo>
                    <a:pt x="202" y="372"/>
                  </a:lnTo>
                  <a:lnTo>
                    <a:pt x="206" y="378"/>
                  </a:lnTo>
                  <a:lnTo>
                    <a:pt x="211" y="383"/>
                  </a:lnTo>
                  <a:lnTo>
                    <a:pt x="223" y="392"/>
                  </a:lnTo>
                  <a:lnTo>
                    <a:pt x="234" y="398"/>
                  </a:lnTo>
                  <a:lnTo>
                    <a:pt x="243" y="401"/>
                  </a:lnTo>
                  <a:lnTo>
                    <a:pt x="231" y="392"/>
                  </a:lnTo>
                  <a:lnTo>
                    <a:pt x="225" y="386"/>
                  </a:lnTo>
                  <a:lnTo>
                    <a:pt x="221" y="383"/>
                  </a:lnTo>
                  <a:lnTo>
                    <a:pt x="220" y="385"/>
                  </a:lnTo>
                  <a:close/>
                  <a:moveTo>
                    <a:pt x="289" y="375"/>
                  </a:moveTo>
                  <a:lnTo>
                    <a:pt x="289" y="375"/>
                  </a:lnTo>
                  <a:lnTo>
                    <a:pt x="285" y="372"/>
                  </a:lnTo>
                  <a:lnTo>
                    <a:pt x="284" y="372"/>
                  </a:lnTo>
                  <a:lnTo>
                    <a:pt x="282" y="372"/>
                  </a:lnTo>
                  <a:lnTo>
                    <a:pt x="289" y="375"/>
                  </a:lnTo>
                  <a:close/>
                  <a:moveTo>
                    <a:pt x="532" y="383"/>
                  </a:moveTo>
                  <a:lnTo>
                    <a:pt x="532" y="383"/>
                  </a:lnTo>
                  <a:lnTo>
                    <a:pt x="531" y="382"/>
                  </a:lnTo>
                  <a:lnTo>
                    <a:pt x="528" y="380"/>
                  </a:lnTo>
                  <a:lnTo>
                    <a:pt x="526" y="378"/>
                  </a:lnTo>
                  <a:lnTo>
                    <a:pt x="525" y="375"/>
                  </a:lnTo>
                  <a:lnTo>
                    <a:pt x="522" y="375"/>
                  </a:lnTo>
                  <a:lnTo>
                    <a:pt x="520" y="374"/>
                  </a:lnTo>
                  <a:lnTo>
                    <a:pt x="519" y="374"/>
                  </a:lnTo>
                  <a:lnTo>
                    <a:pt x="522" y="377"/>
                  </a:lnTo>
                  <a:lnTo>
                    <a:pt x="525" y="380"/>
                  </a:lnTo>
                  <a:lnTo>
                    <a:pt x="529" y="383"/>
                  </a:lnTo>
                  <a:lnTo>
                    <a:pt x="531" y="383"/>
                  </a:lnTo>
                  <a:lnTo>
                    <a:pt x="532" y="383"/>
                  </a:lnTo>
                  <a:close/>
                  <a:moveTo>
                    <a:pt x="807" y="378"/>
                  </a:moveTo>
                  <a:lnTo>
                    <a:pt x="807" y="378"/>
                  </a:lnTo>
                  <a:lnTo>
                    <a:pt x="807" y="375"/>
                  </a:lnTo>
                  <a:lnTo>
                    <a:pt x="804" y="372"/>
                  </a:lnTo>
                  <a:lnTo>
                    <a:pt x="805" y="377"/>
                  </a:lnTo>
                  <a:lnTo>
                    <a:pt x="807" y="378"/>
                  </a:lnTo>
                  <a:close/>
                  <a:moveTo>
                    <a:pt x="723" y="385"/>
                  </a:moveTo>
                  <a:lnTo>
                    <a:pt x="723" y="385"/>
                  </a:lnTo>
                  <a:lnTo>
                    <a:pt x="734" y="392"/>
                  </a:lnTo>
                  <a:lnTo>
                    <a:pt x="746" y="401"/>
                  </a:lnTo>
                  <a:lnTo>
                    <a:pt x="764" y="417"/>
                  </a:lnTo>
                  <a:lnTo>
                    <a:pt x="763" y="414"/>
                  </a:lnTo>
                  <a:lnTo>
                    <a:pt x="761" y="414"/>
                  </a:lnTo>
                  <a:lnTo>
                    <a:pt x="761" y="411"/>
                  </a:lnTo>
                  <a:lnTo>
                    <a:pt x="755" y="406"/>
                  </a:lnTo>
                  <a:lnTo>
                    <a:pt x="749" y="400"/>
                  </a:lnTo>
                  <a:lnTo>
                    <a:pt x="743" y="395"/>
                  </a:lnTo>
                  <a:lnTo>
                    <a:pt x="737" y="391"/>
                  </a:lnTo>
                  <a:lnTo>
                    <a:pt x="728" y="380"/>
                  </a:lnTo>
                  <a:lnTo>
                    <a:pt x="722" y="377"/>
                  </a:lnTo>
                  <a:lnTo>
                    <a:pt x="715" y="375"/>
                  </a:lnTo>
                  <a:lnTo>
                    <a:pt x="720" y="380"/>
                  </a:lnTo>
                  <a:lnTo>
                    <a:pt x="722" y="382"/>
                  </a:lnTo>
                  <a:lnTo>
                    <a:pt x="723" y="385"/>
                  </a:lnTo>
                  <a:close/>
                  <a:moveTo>
                    <a:pt x="411" y="382"/>
                  </a:moveTo>
                  <a:lnTo>
                    <a:pt x="411" y="382"/>
                  </a:lnTo>
                  <a:lnTo>
                    <a:pt x="407" y="378"/>
                  </a:lnTo>
                  <a:lnTo>
                    <a:pt x="404" y="377"/>
                  </a:lnTo>
                  <a:lnTo>
                    <a:pt x="407" y="380"/>
                  </a:lnTo>
                  <a:lnTo>
                    <a:pt x="411" y="382"/>
                  </a:lnTo>
                  <a:close/>
                  <a:moveTo>
                    <a:pt x="188" y="391"/>
                  </a:moveTo>
                  <a:lnTo>
                    <a:pt x="188" y="391"/>
                  </a:lnTo>
                  <a:lnTo>
                    <a:pt x="200" y="398"/>
                  </a:lnTo>
                  <a:lnTo>
                    <a:pt x="211" y="404"/>
                  </a:lnTo>
                  <a:lnTo>
                    <a:pt x="223" y="412"/>
                  </a:lnTo>
                  <a:lnTo>
                    <a:pt x="235" y="420"/>
                  </a:lnTo>
                  <a:lnTo>
                    <a:pt x="225" y="407"/>
                  </a:lnTo>
                  <a:lnTo>
                    <a:pt x="214" y="397"/>
                  </a:lnTo>
                  <a:lnTo>
                    <a:pt x="202" y="388"/>
                  </a:lnTo>
                  <a:lnTo>
                    <a:pt x="186" y="378"/>
                  </a:lnTo>
                  <a:lnTo>
                    <a:pt x="188" y="385"/>
                  </a:lnTo>
                  <a:lnTo>
                    <a:pt x="188" y="391"/>
                  </a:lnTo>
                  <a:close/>
                  <a:moveTo>
                    <a:pt x="778" y="392"/>
                  </a:moveTo>
                  <a:lnTo>
                    <a:pt x="778" y="392"/>
                  </a:lnTo>
                  <a:lnTo>
                    <a:pt x="775" y="391"/>
                  </a:lnTo>
                  <a:lnTo>
                    <a:pt x="775" y="388"/>
                  </a:lnTo>
                  <a:lnTo>
                    <a:pt x="773" y="386"/>
                  </a:lnTo>
                  <a:lnTo>
                    <a:pt x="775" y="383"/>
                  </a:lnTo>
                  <a:lnTo>
                    <a:pt x="773" y="383"/>
                  </a:lnTo>
                  <a:lnTo>
                    <a:pt x="772" y="382"/>
                  </a:lnTo>
                  <a:lnTo>
                    <a:pt x="772" y="380"/>
                  </a:lnTo>
                  <a:lnTo>
                    <a:pt x="769" y="378"/>
                  </a:lnTo>
                  <a:lnTo>
                    <a:pt x="769" y="385"/>
                  </a:lnTo>
                  <a:lnTo>
                    <a:pt x="770" y="389"/>
                  </a:lnTo>
                  <a:lnTo>
                    <a:pt x="773" y="391"/>
                  </a:lnTo>
                  <a:lnTo>
                    <a:pt x="778" y="392"/>
                  </a:lnTo>
                  <a:close/>
                  <a:moveTo>
                    <a:pt x="728" y="397"/>
                  </a:moveTo>
                  <a:lnTo>
                    <a:pt x="728" y="397"/>
                  </a:lnTo>
                  <a:lnTo>
                    <a:pt x="731" y="401"/>
                  </a:lnTo>
                  <a:lnTo>
                    <a:pt x="732" y="401"/>
                  </a:lnTo>
                  <a:lnTo>
                    <a:pt x="735" y="401"/>
                  </a:lnTo>
                  <a:lnTo>
                    <a:pt x="723" y="389"/>
                  </a:lnTo>
                  <a:lnTo>
                    <a:pt x="711" y="380"/>
                  </a:lnTo>
                  <a:lnTo>
                    <a:pt x="719" y="389"/>
                  </a:lnTo>
                  <a:lnTo>
                    <a:pt x="728" y="397"/>
                  </a:lnTo>
                  <a:close/>
                  <a:moveTo>
                    <a:pt x="322" y="406"/>
                  </a:moveTo>
                  <a:lnTo>
                    <a:pt x="322" y="406"/>
                  </a:lnTo>
                  <a:lnTo>
                    <a:pt x="314" y="398"/>
                  </a:lnTo>
                  <a:lnTo>
                    <a:pt x="305" y="391"/>
                  </a:lnTo>
                  <a:lnTo>
                    <a:pt x="295" y="386"/>
                  </a:lnTo>
                  <a:lnTo>
                    <a:pt x="285" y="382"/>
                  </a:lnTo>
                  <a:lnTo>
                    <a:pt x="302" y="395"/>
                  </a:lnTo>
                  <a:lnTo>
                    <a:pt x="322" y="406"/>
                  </a:lnTo>
                  <a:close/>
                  <a:moveTo>
                    <a:pt x="715" y="411"/>
                  </a:moveTo>
                  <a:lnTo>
                    <a:pt x="715" y="411"/>
                  </a:lnTo>
                  <a:lnTo>
                    <a:pt x="711" y="406"/>
                  </a:lnTo>
                  <a:lnTo>
                    <a:pt x="705" y="401"/>
                  </a:lnTo>
                  <a:lnTo>
                    <a:pt x="700" y="397"/>
                  </a:lnTo>
                  <a:lnTo>
                    <a:pt x="696" y="391"/>
                  </a:lnTo>
                  <a:lnTo>
                    <a:pt x="693" y="391"/>
                  </a:lnTo>
                  <a:lnTo>
                    <a:pt x="688" y="388"/>
                  </a:lnTo>
                  <a:lnTo>
                    <a:pt x="685" y="385"/>
                  </a:lnTo>
                  <a:lnTo>
                    <a:pt x="682" y="383"/>
                  </a:lnTo>
                  <a:lnTo>
                    <a:pt x="697" y="400"/>
                  </a:lnTo>
                  <a:lnTo>
                    <a:pt x="706" y="406"/>
                  </a:lnTo>
                  <a:lnTo>
                    <a:pt x="711" y="409"/>
                  </a:lnTo>
                  <a:lnTo>
                    <a:pt x="715" y="411"/>
                  </a:lnTo>
                  <a:close/>
                  <a:moveTo>
                    <a:pt x="561" y="401"/>
                  </a:moveTo>
                  <a:lnTo>
                    <a:pt x="561" y="401"/>
                  </a:lnTo>
                  <a:lnTo>
                    <a:pt x="563" y="400"/>
                  </a:lnTo>
                  <a:lnTo>
                    <a:pt x="565" y="398"/>
                  </a:lnTo>
                  <a:lnTo>
                    <a:pt x="552" y="389"/>
                  </a:lnTo>
                  <a:lnTo>
                    <a:pt x="539" y="383"/>
                  </a:lnTo>
                  <a:lnTo>
                    <a:pt x="545" y="388"/>
                  </a:lnTo>
                  <a:lnTo>
                    <a:pt x="551" y="392"/>
                  </a:lnTo>
                  <a:lnTo>
                    <a:pt x="555" y="397"/>
                  </a:lnTo>
                  <a:lnTo>
                    <a:pt x="561" y="401"/>
                  </a:lnTo>
                  <a:close/>
                  <a:moveTo>
                    <a:pt x="439" y="401"/>
                  </a:moveTo>
                  <a:lnTo>
                    <a:pt x="439" y="401"/>
                  </a:lnTo>
                  <a:lnTo>
                    <a:pt x="441" y="401"/>
                  </a:lnTo>
                  <a:lnTo>
                    <a:pt x="443" y="401"/>
                  </a:lnTo>
                  <a:lnTo>
                    <a:pt x="443" y="403"/>
                  </a:lnTo>
                  <a:lnTo>
                    <a:pt x="444" y="401"/>
                  </a:lnTo>
                  <a:lnTo>
                    <a:pt x="429" y="392"/>
                  </a:lnTo>
                  <a:lnTo>
                    <a:pt x="421" y="388"/>
                  </a:lnTo>
                  <a:lnTo>
                    <a:pt x="415" y="385"/>
                  </a:lnTo>
                  <a:lnTo>
                    <a:pt x="427" y="392"/>
                  </a:lnTo>
                  <a:lnTo>
                    <a:pt x="433" y="397"/>
                  </a:lnTo>
                  <a:lnTo>
                    <a:pt x="439" y="401"/>
                  </a:lnTo>
                  <a:close/>
                  <a:moveTo>
                    <a:pt x="613" y="388"/>
                  </a:moveTo>
                  <a:lnTo>
                    <a:pt x="613" y="388"/>
                  </a:lnTo>
                  <a:lnTo>
                    <a:pt x="612" y="386"/>
                  </a:lnTo>
                  <a:lnTo>
                    <a:pt x="610" y="386"/>
                  </a:lnTo>
                  <a:lnTo>
                    <a:pt x="609" y="386"/>
                  </a:lnTo>
                  <a:lnTo>
                    <a:pt x="609" y="388"/>
                  </a:lnTo>
                  <a:lnTo>
                    <a:pt x="610" y="388"/>
                  </a:lnTo>
                  <a:lnTo>
                    <a:pt x="612" y="389"/>
                  </a:lnTo>
                  <a:lnTo>
                    <a:pt x="613" y="388"/>
                  </a:lnTo>
                  <a:close/>
                  <a:moveTo>
                    <a:pt x="779" y="389"/>
                  </a:moveTo>
                  <a:lnTo>
                    <a:pt x="779" y="389"/>
                  </a:lnTo>
                  <a:lnTo>
                    <a:pt x="783" y="394"/>
                  </a:lnTo>
                  <a:lnTo>
                    <a:pt x="784" y="400"/>
                  </a:lnTo>
                  <a:lnTo>
                    <a:pt x="787" y="401"/>
                  </a:lnTo>
                  <a:lnTo>
                    <a:pt x="789" y="400"/>
                  </a:lnTo>
                  <a:lnTo>
                    <a:pt x="789" y="401"/>
                  </a:lnTo>
                  <a:lnTo>
                    <a:pt x="789" y="403"/>
                  </a:lnTo>
                  <a:lnTo>
                    <a:pt x="792" y="403"/>
                  </a:lnTo>
                  <a:lnTo>
                    <a:pt x="790" y="398"/>
                  </a:lnTo>
                  <a:lnTo>
                    <a:pt x="787" y="395"/>
                  </a:lnTo>
                  <a:lnTo>
                    <a:pt x="779" y="389"/>
                  </a:lnTo>
                  <a:close/>
                  <a:moveTo>
                    <a:pt x="633" y="403"/>
                  </a:moveTo>
                  <a:lnTo>
                    <a:pt x="633" y="403"/>
                  </a:lnTo>
                  <a:lnTo>
                    <a:pt x="638" y="409"/>
                  </a:lnTo>
                  <a:lnTo>
                    <a:pt x="644" y="414"/>
                  </a:lnTo>
                  <a:lnTo>
                    <a:pt x="650" y="418"/>
                  </a:lnTo>
                  <a:lnTo>
                    <a:pt x="656" y="423"/>
                  </a:lnTo>
                  <a:lnTo>
                    <a:pt x="665" y="430"/>
                  </a:lnTo>
                  <a:lnTo>
                    <a:pt x="671" y="433"/>
                  </a:lnTo>
                  <a:lnTo>
                    <a:pt x="677" y="435"/>
                  </a:lnTo>
                  <a:lnTo>
                    <a:pt x="658" y="420"/>
                  </a:lnTo>
                  <a:lnTo>
                    <a:pt x="647" y="412"/>
                  </a:lnTo>
                  <a:lnTo>
                    <a:pt x="635" y="404"/>
                  </a:lnTo>
                  <a:lnTo>
                    <a:pt x="635" y="403"/>
                  </a:lnTo>
                  <a:lnTo>
                    <a:pt x="635" y="401"/>
                  </a:lnTo>
                  <a:lnTo>
                    <a:pt x="629" y="400"/>
                  </a:lnTo>
                  <a:lnTo>
                    <a:pt x="624" y="395"/>
                  </a:lnTo>
                  <a:lnTo>
                    <a:pt x="619" y="392"/>
                  </a:lnTo>
                  <a:lnTo>
                    <a:pt x="613" y="391"/>
                  </a:lnTo>
                  <a:lnTo>
                    <a:pt x="633" y="403"/>
                  </a:lnTo>
                  <a:close/>
                  <a:moveTo>
                    <a:pt x="694" y="407"/>
                  </a:moveTo>
                  <a:lnTo>
                    <a:pt x="694" y="407"/>
                  </a:lnTo>
                  <a:lnTo>
                    <a:pt x="690" y="403"/>
                  </a:lnTo>
                  <a:lnTo>
                    <a:pt x="685" y="397"/>
                  </a:lnTo>
                  <a:lnTo>
                    <a:pt x="677" y="394"/>
                  </a:lnTo>
                  <a:lnTo>
                    <a:pt x="671" y="392"/>
                  </a:lnTo>
                  <a:lnTo>
                    <a:pt x="676" y="397"/>
                  </a:lnTo>
                  <a:lnTo>
                    <a:pt x="682" y="401"/>
                  </a:lnTo>
                  <a:lnTo>
                    <a:pt x="686" y="406"/>
                  </a:lnTo>
                  <a:lnTo>
                    <a:pt x="694" y="407"/>
                  </a:lnTo>
                  <a:close/>
                  <a:moveTo>
                    <a:pt x="755" y="400"/>
                  </a:moveTo>
                  <a:lnTo>
                    <a:pt x="755" y="400"/>
                  </a:lnTo>
                  <a:lnTo>
                    <a:pt x="763" y="409"/>
                  </a:lnTo>
                  <a:lnTo>
                    <a:pt x="770" y="415"/>
                  </a:lnTo>
                  <a:lnTo>
                    <a:pt x="769" y="407"/>
                  </a:lnTo>
                  <a:lnTo>
                    <a:pt x="767" y="400"/>
                  </a:lnTo>
                  <a:lnTo>
                    <a:pt x="763" y="397"/>
                  </a:lnTo>
                  <a:lnTo>
                    <a:pt x="758" y="394"/>
                  </a:lnTo>
                  <a:lnTo>
                    <a:pt x="758" y="398"/>
                  </a:lnTo>
                  <a:lnTo>
                    <a:pt x="757" y="400"/>
                  </a:lnTo>
                  <a:lnTo>
                    <a:pt x="755" y="400"/>
                  </a:lnTo>
                  <a:close/>
                  <a:moveTo>
                    <a:pt x="590" y="406"/>
                  </a:moveTo>
                  <a:lnTo>
                    <a:pt x="590" y="406"/>
                  </a:lnTo>
                  <a:lnTo>
                    <a:pt x="575" y="395"/>
                  </a:lnTo>
                  <a:lnTo>
                    <a:pt x="578" y="398"/>
                  </a:lnTo>
                  <a:lnTo>
                    <a:pt x="581" y="403"/>
                  </a:lnTo>
                  <a:lnTo>
                    <a:pt x="590" y="406"/>
                  </a:lnTo>
                  <a:close/>
                  <a:moveTo>
                    <a:pt x="798" y="401"/>
                  </a:moveTo>
                  <a:lnTo>
                    <a:pt x="798" y="401"/>
                  </a:lnTo>
                  <a:lnTo>
                    <a:pt x="799" y="400"/>
                  </a:lnTo>
                  <a:lnTo>
                    <a:pt x="798" y="397"/>
                  </a:lnTo>
                  <a:lnTo>
                    <a:pt x="796" y="395"/>
                  </a:lnTo>
                  <a:lnTo>
                    <a:pt x="795" y="395"/>
                  </a:lnTo>
                  <a:lnTo>
                    <a:pt x="796" y="397"/>
                  </a:lnTo>
                  <a:lnTo>
                    <a:pt x="796" y="398"/>
                  </a:lnTo>
                  <a:lnTo>
                    <a:pt x="796" y="400"/>
                  </a:lnTo>
                  <a:lnTo>
                    <a:pt x="798" y="401"/>
                  </a:lnTo>
                  <a:close/>
                  <a:moveTo>
                    <a:pt x="255" y="403"/>
                  </a:moveTo>
                  <a:lnTo>
                    <a:pt x="255" y="403"/>
                  </a:lnTo>
                  <a:lnTo>
                    <a:pt x="252" y="400"/>
                  </a:lnTo>
                  <a:lnTo>
                    <a:pt x="250" y="398"/>
                  </a:lnTo>
                  <a:lnTo>
                    <a:pt x="247" y="398"/>
                  </a:lnTo>
                  <a:lnTo>
                    <a:pt x="252" y="401"/>
                  </a:lnTo>
                  <a:lnTo>
                    <a:pt x="255" y="403"/>
                  </a:lnTo>
                  <a:close/>
                  <a:moveTo>
                    <a:pt x="561" y="433"/>
                  </a:moveTo>
                  <a:lnTo>
                    <a:pt x="561" y="433"/>
                  </a:lnTo>
                  <a:lnTo>
                    <a:pt x="561" y="430"/>
                  </a:lnTo>
                  <a:lnTo>
                    <a:pt x="558" y="429"/>
                  </a:lnTo>
                  <a:lnTo>
                    <a:pt x="557" y="429"/>
                  </a:lnTo>
                  <a:lnTo>
                    <a:pt x="557" y="426"/>
                  </a:lnTo>
                  <a:lnTo>
                    <a:pt x="555" y="426"/>
                  </a:lnTo>
                  <a:lnTo>
                    <a:pt x="554" y="426"/>
                  </a:lnTo>
                  <a:lnTo>
                    <a:pt x="554" y="424"/>
                  </a:lnTo>
                  <a:lnTo>
                    <a:pt x="554" y="423"/>
                  </a:lnTo>
                  <a:lnTo>
                    <a:pt x="545" y="417"/>
                  </a:lnTo>
                  <a:lnTo>
                    <a:pt x="537" y="411"/>
                  </a:lnTo>
                  <a:lnTo>
                    <a:pt x="529" y="404"/>
                  </a:lnTo>
                  <a:lnTo>
                    <a:pt x="525" y="401"/>
                  </a:lnTo>
                  <a:lnTo>
                    <a:pt x="522" y="400"/>
                  </a:lnTo>
                  <a:lnTo>
                    <a:pt x="540" y="418"/>
                  </a:lnTo>
                  <a:lnTo>
                    <a:pt x="549" y="426"/>
                  </a:lnTo>
                  <a:lnTo>
                    <a:pt x="561" y="433"/>
                  </a:lnTo>
                  <a:close/>
                  <a:moveTo>
                    <a:pt x="566" y="406"/>
                  </a:moveTo>
                  <a:lnTo>
                    <a:pt x="566" y="406"/>
                  </a:lnTo>
                  <a:lnTo>
                    <a:pt x="578" y="417"/>
                  </a:lnTo>
                  <a:lnTo>
                    <a:pt x="593" y="426"/>
                  </a:lnTo>
                  <a:lnTo>
                    <a:pt x="621" y="444"/>
                  </a:lnTo>
                  <a:lnTo>
                    <a:pt x="619" y="447"/>
                  </a:lnTo>
                  <a:lnTo>
                    <a:pt x="622" y="447"/>
                  </a:lnTo>
                  <a:lnTo>
                    <a:pt x="624" y="447"/>
                  </a:lnTo>
                  <a:lnTo>
                    <a:pt x="627" y="449"/>
                  </a:lnTo>
                  <a:lnTo>
                    <a:pt x="615" y="436"/>
                  </a:lnTo>
                  <a:lnTo>
                    <a:pt x="601" y="423"/>
                  </a:lnTo>
                  <a:lnTo>
                    <a:pt x="586" y="411"/>
                  </a:lnTo>
                  <a:lnTo>
                    <a:pt x="569" y="400"/>
                  </a:lnTo>
                  <a:lnTo>
                    <a:pt x="569" y="404"/>
                  </a:lnTo>
                  <a:lnTo>
                    <a:pt x="566" y="406"/>
                  </a:lnTo>
                  <a:close/>
                  <a:moveTo>
                    <a:pt x="173" y="417"/>
                  </a:moveTo>
                  <a:lnTo>
                    <a:pt x="173" y="417"/>
                  </a:lnTo>
                  <a:lnTo>
                    <a:pt x="177" y="417"/>
                  </a:lnTo>
                  <a:lnTo>
                    <a:pt x="183" y="418"/>
                  </a:lnTo>
                  <a:lnTo>
                    <a:pt x="183" y="407"/>
                  </a:lnTo>
                  <a:lnTo>
                    <a:pt x="182" y="404"/>
                  </a:lnTo>
                  <a:lnTo>
                    <a:pt x="177" y="401"/>
                  </a:lnTo>
                  <a:lnTo>
                    <a:pt x="173" y="417"/>
                  </a:lnTo>
                  <a:close/>
                  <a:moveTo>
                    <a:pt x="725" y="404"/>
                  </a:moveTo>
                  <a:lnTo>
                    <a:pt x="725" y="404"/>
                  </a:lnTo>
                  <a:lnTo>
                    <a:pt x="729" y="409"/>
                  </a:lnTo>
                  <a:lnTo>
                    <a:pt x="735" y="414"/>
                  </a:lnTo>
                  <a:lnTo>
                    <a:pt x="749" y="426"/>
                  </a:lnTo>
                  <a:lnTo>
                    <a:pt x="764" y="439"/>
                  </a:lnTo>
                  <a:lnTo>
                    <a:pt x="772" y="447"/>
                  </a:lnTo>
                  <a:lnTo>
                    <a:pt x="781" y="452"/>
                  </a:lnTo>
                  <a:lnTo>
                    <a:pt x="779" y="449"/>
                  </a:lnTo>
                  <a:lnTo>
                    <a:pt x="775" y="446"/>
                  </a:lnTo>
                  <a:lnTo>
                    <a:pt x="769" y="439"/>
                  </a:lnTo>
                  <a:lnTo>
                    <a:pt x="758" y="430"/>
                  </a:lnTo>
                  <a:lnTo>
                    <a:pt x="747" y="420"/>
                  </a:lnTo>
                  <a:lnTo>
                    <a:pt x="743" y="418"/>
                  </a:lnTo>
                  <a:lnTo>
                    <a:pt x="740" y="415"/>
                  </a:lnTo>
                  <a:lnTo>
                    <a:pt x="732" y="407"/>
                  </a:lnTo>
                  <a:lnTo>
                    <a:pt x="731" y="407"/>
                  </a:lnTo>
                  <a:lnTo>
                    <a:pt x="728" y="404"/>
                  </a:lnTo>
                  <a:lnTo>
                    <a:pt x="725" y="403"/>
                  </a:lnTo>
                  <a:lnTo>
                    <a:pt x="725" y="404"/>
                  </a:lnTo>
                  <a:close/>
                  <a:moveTo>
                    <a:pt x="465" y="468"/>
                  </a:moveTo>
                  <a:lnTo>
                    <a:pt x="465" y="468"/>
                  </a:lnTo>
                  <a:lnTo>
                    <a:pt x="465" y="467"/>
                  </a:lnTo>
                  <a:lnTo>
                    <a:pt x="465" y="465"/>
                  </a:lnTo>
                  <a:lnTo>
                    <a:pt x="462" y="464"/>
                  </a:lnTo>
                  <a:lnTo>
                    <a:pt x="459" y="461"/>
                  </a:lnTo>
                  <a:lnTo>
                    <a:pt x="458" y="458"/>
                  </a:lnTo>
                  <a:lnTo>
                    <a:pt x="452" y="455"/>
                  </a:lnTo>
                  <a:lnTo>
                    <a:pt x="446" y="450"/>
                  </a:lnTo>
                  <a:lnTo>
                    <a:pt x="435" y="441"/>
                  </a:lnTo>
                  <a:lnTo>
                    <a:pt x="432" y="439"/>
                  </a:lnTo>
                  <a:lnTo>
                    <a:pt x="429" y="438"/>
                  </a:lnTo>
                  <a:lnTo>
                    <a:pt x="424" y="433"/>
                  </a:lnTo>
                  <a:lnTo>
                    <a:pt x="417" y="430"/>
                  </a:lnTo>
                  <a:lnTo>
                    <a:pt x="411" y="426"/>
                  </a:lnTo>
                  <a:lnTo>
                    <a:pt x="404" y="421"/>
                  </a:lnTo>
                  <a:lnTo>
                    <a:pt x="397" y="418"/>
                  </a:lnTo>
                  <a:lnTo>
                    <a:pt x="397" y="415"/>
                  </a:lnTo>
                  <a:lnTo>
                    <a:pt x="391" y="414"/>
                  </a:lnTo>
                  <a:lnTo>
                    <a:pt x="386" y="409"/>
                  </a:lnTo>
                  <a:lnTo>
                    <a:pt x="382" y="406"/>
                  </a:lnTo>
                  <a:lnTo>
                    <a:pt x="377" y="404"/>
                  </a:lnTo>
                  <a:lnTo>
                    <a:pt x="397" y="423"/>
                  </a:lnTo>
                  <a:lnTo>
                    <a:pt x="418" y="439"/>
                  </a:lnTo>
                  <a:lnTo>
                    <a:pt x="441" y="453"/>
                  </a:lnTo>
                  <a:lnTo>
                    <a:pt x="465" y="468"/>
                  </a:lnTo>
                  <a:close/>
                  <a:moveTo>
                    <a:pt x="743" y="411"/>
                  </a:moveTo>
                  <a:lnTo>
                    <a:pt x="743" y="411"/>
                  </a:lnTo>
                  <a:lnTo>
                    <a:pt x="744" y="414"/>
                  </a:lnTo>
                  <a:lnTo>
                    <a:pt x="746" y="417"/>
                  </a:lnTo>
                  <a:lnTo>
                    <a:pt x="757" y="423"/>
                  </a:lnTo>
                  <a:lnTo>
                    <a:pt x="764" y="429"/>
                  </a:lnTo>
                  <a:lnTo>
                    <a:pt x="772" y="438"/>
                  </a:lnTo>
                  <a:lnTo>
                    <a:pt x="781" y="444"/>
                  </a:lnTo>
                  <a:lnTo>
                    <a:pt x="781" y="441"/>
                  </a:lnTo>
                  <a:lnTo>
                    <a:pt x="781" y="438"/>
                  </a:lnTo>
                  <a:lnTo>
                    <a:pt x="763" y="421"/>
                  </a:lnTo>
                  <a:lnTo>
                    <a:pt x="744" y="404"/>
                  </a:lnTo>
                  <a:lnTo>
                    <a:pt x="744" y="407"/>
                  </a:lnTo>
                  <a:lnTo>
                    <a:pt x="743" y="407"/>
                  </a:lnTo>
                  <a:lnTo>
                    <a:pt x="743" y="411"/>
                  </a:lnTo>
                  <a:close/>
                  <a:moveTo>
                    <a:pt x="700" y="439"/>
                  </a:moveTo>
                  <a:lnTo>
                    <a:pt x="700" y="439"/>
                  </a:lnTo>
                  <a:lnTo>
                    <a:pt x="700" y="438"/>
                  </a:lnTo>
                  <a:lnTo>
                    <a:pt x="700" y="436"/>
                  </a:lnTo>
                  <a:lnTo>
                    <a:pt x="696" y="433"/>
                  </a:lnTo>
                  <a:lnTo>
                    <a:pt x="682" y="420"/>
                  </a:lnTo>
                  <a:lnTo>
                    <a:pt x="676" y="414"/>
                  </a:lnTo>
                  <a:lnTo>
                    <a:pt x="670" y="409"/>
                  </a:lnTo>
                  <a:lnTo>
                    <a:pt x="700" y="439"/>
                  </a:lnTo>
                  <a:close/>
                  <a:moveTo>
                    <a:pt x="683" y="414"/>
                  </a:moveTo>
                  <a:lnTo>
                    <a:pt x="683" y="414"/>
                  </a:lnTo>
                  <a:lnTo>
                    <a:pt x="680" y="411"/>
                  </a:lnTo>
                  <a:lnTo>
                    <a:pt x="679" y="409"/>
                  </a:lnTo>
                  <a:lnTo>
                    <a:pt x="676" y="409"/>
                  </a:lnTo>
                  <a:lnTo>
                    <a:pt x="680" y="412"/>
                  </a:lnTo>
                  <a:lnTo>
                    <a:pt x="683" y="414"/>
                  </a:lnTo>
                  <a:close/>
                  <a:moveTo>
                    <a:pt x="723" y="412"/>
                  </a:moveTo>
                  <a:lnTo>
                    <a:pt x="723" y="412"/>
                  </a:lnTo>
                  <a:lnTo>
                    <a:pt x="747" y="435"/>
                  </a:lnTo>
                  <a:lnTo>
                    <a:pt x="772" y="456"/>
                  </a:lnTo>
                  <a:lnTo>
                    <a:pt x="776" y="461"/>
                  </a:lnTo>
                  <a:lnTo>
                    <a:pt x="779" y="462"/>
                  </a:lnTo>
                  <a:lnTo>
                    <a:pt x="781" y="464"/>
                  </a:lnTo>
                  <a:lnTo>
                    <a:pt x="779" y="459"/>
                  </a:lnTo>
                  <a:lnTo>
                    <a:pt x="776" y="455"/>
                  </a:lnTo>
                  <a:lnTo>
                    <a:pt x="767" y="449"/>
                  </a:lnTo>
                  <a:lnTo>
                    <a:pt x="722" y="407"/>
                  </a:lnTo>
                  <a:lnTo>
                    <a:pt x="722" y="409"/>
                  </a:lnTo>
                  <a:lnTo>
                    <a:pt x="722" y="411"/>
                  </a:lnTo>
                  <a:lnTo>
                    <a:pt x="723" y="411"/>
                  </a:lnTo>
                  <a:lnTo>
                    <a:pt x="723" y="412"/>
                  </a:lnTo>
                  <a:close/>
                  <a:moveTo>
                    <a:pt x="792" y="441"/>
                  </a:moveTo>
                  <a:lnTo>
                    <a:pt x="792" y="441"/>
                  </a:lnTo>
                  <a:lnTo>
                    <a:pt x="787" y="423"/>
                  </a:lnTo>
                  <a:lnTo>
                    <a:pt x="784" y="415"/>
                  </a:lnTo>
                  <a:lnTo>
                    <a:pt x="779" y="407"/>
                  </a:lnTo>
                  <a:lnTo>
                    <a:pt x="775" y="407"/>
                  </a:lnTo>
                  <a:lnTo>
                    <a:pt x="776" y="418"/>
                  </a:lnTo>
                  <a:lnTo>
                    <a:pt x="781" y="427"/>
                  </a:lnTo>
                  <a:lnTo>
                    <a:pt x="786" y="435"/>
                  </a:lnTo>
                  <a:lnTo>
                    <a:pt x="792" y="441"/>
                  </a:lnTo>
                  <a:close/>
                  <a:moveTo>
                    <a:pt x="255" y="432"/>
                  </a:moveTo>
                  <a:lnTo>
                    <a:pt x="253" y="430"/>
                  </a:lnTo>
                  <a:lnTo>
                    <a:pt x="253" y="433"/>
                  </a:lnTo>
                  <a:lnTo>
                    <a:pt x="257" y="433"/>
                  </a:lnTo>
                  <a:lnTo>
                    <a:pt x="258" y="433"/>
                  </a:lnTo>
                  <a:lnTo>
                    <a:pt x="261" y="433"/>
                  </a:lnTo>
                  <a:lnTo>
                    <a:pt x="298" y="455"/>
                  </a:lnTo>
                  <a:lnTo>
                    <a:pt x="287" y="444"/>
                  </a:lnTo>
                  <a:lnTo>
                    <a:pt x="276" y="435"/>
                  </a:lnTo>
                  <a:lnTo>
                    <a:pt x="266" y="429"/>
                  </a:lnTo>
                  <a:lnTo>
                    <a:pt x="255" y="423"/>
                  </a:lnTo>
                  <a:lnTo>
                    <a:pt x="246" y="417"/>
                  </a:lnTo>
                  <a:lnTo>
                    <a:pt x="235" y="411"/>
                  </a:lnTo>
                  <a:lnTo>
                    <a:pt x="240" y="415"/>
                  </a:lnTo>
                  <a:lnTo>
                    <a:pt x="246" y="423"/>
                  </a:lnTo>
                  <a:lnTo>
                    <a:pt x="252" y="429"/>
                  </a:lnTo>
                  <a:lnTo>
                    <a:pt x="253" y="430"/>
                  </a:lnTo>
                  <a:lnTo>
                    <a:pt x="255" y="432"/>
                  </a:lnTo>
                  <a:close/>
                  <a:moveTo>
                    <a:pt x="322" y="453"/>
                  </a:moveTo>
                  <a:lnTo>
                    <a:pt x="322" y="453"/>
                  </a:lnTo>
                  <a:lnTo>
                    <a:pt x="308" y="439"/>
                  </a:lnTo>
                  <a:lnTo>
                    <a:pt x="295" y="429"/>
                  </a:lnTo>
                  <a:lnTo>
                    <a:pt x="278" y="420"/>
                  </a:lnTo>
                  <a:lnTo>
                    <a:pt x="261" y="411"/>
                  </a:lnTo>
                  <a:lnTo>
                    <a:pt x="275" y="423"/>
                  </a:lnTo>
                  <a:lnTo>
                    <a:pt x="289" y="435"/>
                  </a:lnTo>
                  <a:lnTo>
                    <a:pt x="304" y="446"/>
                  </a:lnTo>
                  <a:lnTo>
                    <a:pt x="311" y="450"/>
                  </a:lnTo>
                  <a:lnTo>
                    <a:pt x="322" y="453"/>
                  </a:lnTo>
                  <a:close/>
                  <a:moveTo>
                    <a:pt x="351" y="424"/>
                  </a:moveTo>
                  <a:lnTo>
                    <a:pt x="351" y="424"/>
                  </a:lnTo>
                  <a:lnTo>
                    <a:pt x="360" y="430"/>
                  </a:lnTo>
                  <a:lnTo>
                    <a:pt x="365" y="433"/>
                  </a:lnTo>
                  <a:lnTo>
                    <a:pt x="368" y="433"/>
                  </a:lnTo>
                  <a:lnTo>
                    <a:pt x="360" y="427"/>
                  </a:lnTo>
                  <a:lnTo>
                    <a:pt x="351" y="421"/>
                  </a:lnTo>
                  <a:lnTo>
                    <a:pt x="342" y="415"/>
                  </a:lnTo>
                  <a:lnTo>
                    <a:pt x="333" y="411"/>
                  </a:lnTo>
                  <a:lnTo>
                    <a:pt x="334" y="412"/>
                  </a:lnTo>
                  <a:lnTo>
                    <a:pt x="334" y="414"/>
                  </a:lnTo>
                  <a:lnTo>
                    <a:pt x="351" y="424"/>
                  </a:lnTo>
                  <a:close/>
                  <a:moveTo>
                    <a:pt x="700" y="412"/>
                  </a:moveTo>
                  <a:lnTo>
                    <a:pt x="700" y="412"/>
                  </a:lnTo>
                  <a:lnTo>
                    <a:pt x="699" y="412"/>
                  </a:lnTo>
                  <a:lnTo>
                    <a:pt x="696" y="414"/>
                  </a:lnTo>
                  <a:lnTo>
                    <a:pt x="712" y="430"/>
                  </a:lnTo>
                  <a:lnTo>
                    <a:pt x="731" y="444"/>
                  </a:lnTo>
                  <a:lnTo>
                    <a:pt x="715" y="427"/>
                  </a:lnTo>
                  <a:lnTo>
                    <a:pt x="700" y="412"/>
                  </a:lnTo>
                  <a:close/>
                  <a:moveTo>
                    <a:pt x="279" y="470"/>
                  </a:moveTo>
                  <a:lnTo>
                    <a:pt x="279" y="470"/>
                  </a:lnTo>
                  <a:lnTo>
                    <a:pt x="269" y="462"/>
                  </a:lnTo>
                  <a:lnTo>
                    <a:pt x="260" y="453"/>
                  </a:lnTo>
                  <a:lnTo>
                    <a:pt x="249" y="446"/>
                  </a:lnTo>
                  <a:lnTo>
                    <a:pt x="240" y="436"/>
                  </a:lnTo>
                  <a:lnTo>
                    <a:pt x="200" y="414"/>
                  </a:lnTo>
                  <a:lnTo>
                    <a:pt x="200" y="412"/>
                  </a:lnTo>
                  <a:lnTo>
                    <a:pt x="199" y="414"/>
                  </a:lnTo>
                  <a:lnTo>
                    <a:pt x="197" y="415"/>
                  </a:lnTo>
                  <a:lnTo>
                    <a:pt x="220" y="438"/>
                  </a:lnTo>
                  <a:lnTo>
                    <a:pt x="232" y="449"/>
                  </a:lnTo>
                  <a:lnTo>
                    <a:pt x="244" y="459"/>
                  </a:lnTo>
                  <a:lnTo>
                    <a:pt x="252" y="459"/>
                  </a:lnTo>
                  <a:lnTo>
                    <a:pt x="257" y="461"/>
                  </a:lnTo>
                  <a:lnTo>
                    <a:pt x="267" y="467"/>
                  </a:lnTo>
                  <a:lnTo>
                    <a:pt x="278" y="473"/>
                  </a:lnTo>
                  <a:lnTo>
                    <a:pt x="289" y="479"/>
                  </a:lnTo>
                  <a:lnTo>
                    <a:pt x="287" y="476"/>
                  </a:lnTo>
                  <a:lnTo>
                    <a:pt x="284" y="473"/>
                  </a:lnTo>
                  <a:lnTo>
                    <a:pt x="279" y="470"/>
                  </a:lnTo>
                  <a:close/>
                  <a:moveTo>
                    <a:pt x="590" y="435"/>
                  </a:moveTo>
                  <a:lnTo>
                    <a:pt x="590" y="435"/>
                  </a:lnTo>
                  <a:lnTo>
                    <a:pt x="584" y="429"/>
                  </a:lnTo>
                  <a:lnTo>
                    <a:pt x="577" y="423"/>
                  </a:lnTo>
                  <a:lnTo>
                    <a:pt x="561" y="412"/>
                  </a:lnTo>
                  <a:lnTo>
                    <a:pt x="568" y="420"/>
                  </a:lnTo>
                  <a:lnTo>
                    <a:pt x="575" y="426"/>
                  </a:lnTo>
                  <a:lnTo>
                    <a:pt x="583" y="430"/>
                  </a:lnTo>
                  <a:lnTo>
                    <a:pt x="590" y="435"/>
                  </a:lnTo>
                  <a:close/>
                  <a:moveTo>
                    <a:pt x="799" y="418"/>
                  </a:moveTo>
                  <a:lnTo>
                    <a:pt x="799" y="418"/>
                  </a:lnTo>
                  <a:lnTo>
                    <a:pt x="801" y="418"/>
                  </a:lnTo>
                  <a:lnTo>
                    <a:pt x="802" y="417"/>
                  </a:lnTo>
                  <a:lnTo>
                    <a:pt x="802" y="415"/>
                  </a:lnTo>
                  <a:lnTo>
                    <a:pt x="801" y="414"/>
                  </a:lnTo>
                  <a:lnTo>
                    <a:pt x="799" y="415"/>
                  </a:lnTo>
                  <a:lnTo>
                    <a:pt x="799" y="418"/>
                  </a:lnTo>
                  <a:close/>
                  <a:moveTo>
                    <a:pt x="456" y="421"/>
                  </a:moveTo>
                  <a:lnTo>
                    <a:pt x="456" y="421"/>
                  </a:lnTo>
                  <a:lnTo>
                    <a:pt x="452" y="418"/>
                  </a:lnTo>
                  <a:lnTo>
                    <a:pt x="449" y="417"/>
                  </a:lnTo>
                  <a:lnTo>
                    <a:pt x="452" y="420"/>
                  </a:lnTo>
                  <a:lnTo>
                    <a:pt x="456" y="421"/>
                  </a:lnTo>
                  <a:close/>
                  <a:moveTo>
                    <a:pt x="340" y="423"/>
                  </a:moveTo>
                  <a:lnTo>
                    <a:pt x="340" y="423"/>
                  </a:lnTo>
                  <a:lnTo>
                    <a:pt x="336" y="420"/>
                  </a:lnTo>
                  <a:lnTo>
                    <a:pt x="333" y="418"/>
                  </a:lnTo>
                  <a:lnTo>
                    <a:pt x="330" y="418"/>
                  </a:lnTo>
                  <a:lnTo>
                    <a:pt x="333" y="420"/>
                  </a:lnTo>
                  <a:lnTo>
                    <a:pt x="336" y="421"/>
                  </a:lnTo>
                  <a:lnTo>
                    <a:pt x="339" y="423"/>
                  </a:lnTo>
                  <a:lnTo>
                    <a:pt x="340" y="423"/>
                  </a:lnTo>
                  <a:close/>
                  <a:moveTo>
                    <a:pt x="188" y="421"/>
                  </a:moveTo>
                  <a:lnTo>
                    <a:pt x="188" y="421"/>
                  </a:lnTo>
                  <a:lnTo>
                    <a:pt x="194" y="426"/>
                  </a:lnTo>
                  <a:lnTo>
                    <a:pt x="203" y="430"/>
                  </a:lnTo>
                  <a:lnTo>
                    <a:pt x="202" y="427"/>
                  </a:lnTo>
                  <a:lnTo>
                    <a:pt x="200" y="426"/>
                  </a:lnTo>
                  <a:lnTo>
                    <a:pt x="197" y="424"/>
                  </a:lnTo>
                  <a:lnTo>
                    <a:pt x="197" y="421"/>
                  </a:lnTo>
                  <a:lnTo>
                    <a:pt x="192" y="420"/>
                  </a:lnTo>
                  <a:lnTo>
                    <a:pt x="188" y="421"/>
                  </a:lnTo>
                  <a:close/>
                  <a:moveTo>
                    <a:pt x="690" y="420"/>
                  </a:moveTo>
                  <a:lnTo>
                    <a:pt x="690" y="420"/>
                  </a:lnTo>
                  <a:lnTo>
                    <a:pt x="690" y="421"/>
                  </a:lnTo>
                  <a:lnTo>
                    <a:pt x="694" y="426"/>
                  </a:lnTo>
                  <a:lnTo>
                    <a:pt x="696" y="427"/>
                  </a:lnTo>
                  <a:lnTo>
                    <a:pt x="699" y="429"/>
                  </a:lnTo>
                  <a:lnTo>
                    <a:pt x="712" y="444"/>
                  </a:lnTo>
                  <a:lnTo>
                    <a:pt x="720" y="452"/>
                  </a:lnTo>
                  <a:lnTo>
                    <a:pt x="728" y="458"/>
                  </a:lnTo>
                  <a:lnTo>
                    <a:pt x="709" y="436"/>
                  </a:lnTo>
                  <a:lnTo>
                    <a:pt x="699" y="427"/>
                  </a:lnTo>
                  <a:lnTo>
                    <a:pt x="690" y="420"/>
                  </a:lnTo>
                  <a:close/>
                  <a:moveTo>
                    <a:pt x="795" y="426"/>
                  </a:moveTo>
                  <a:lnTo>
                    <a:pt x="795" y="426"/>
                  </a:lnTo>
                  <a:lnTo>
                    <a:pt x="795" y="423"/>
                  </a:lnTo>
                  <a:lnTo>
                    <a:pt x="793" y="421"/>
                  </a:lnTo>
                  <a:lnTo>
                    <a:pt x="792" y="420"/>
                  </a:lnTo>
                  <a:lnTo>
                    <a:pt x="793" y="424"/>
                  </a:lnTo>
                  <a:lnTo>
                    <a:pt x="793" y="426"/>
                  </a:lnTo>
                  <a:lnTo>
                    <a:pt x="795" y="426"/>
                  </a:lnTo>
                  <a:close/>
                  <a:moveTo>
                    <a:pt x="561" y="475"/>
                  </a:moveTo>
                  <a:lnTo>
                    <a:pt x="561" y="475"/>
                  </a:lnTo>
                  <a:lnTo>
                    <a:pt x="551" y="464"/>
                  </a:lnTo>
                  <a:lnTo>
                    <a:pt x="539" y="455"/>
                  </a:lnTo>
                  <a:lnTo>
                    <a:pt x="528" y="446"/>
                  </a:lnTo>
                  <a:lnTo>
                    <a:pt x="517" y="435"/>
                  </a:lnTo>
                  <a:lnTo>
                    <a:pt x="513" y="432"/>
                  </a:lnTo>
                  <a:lnTo>
                    <a:pt x="508" y="427"/>
                  </a:lnTo>
                  <a:lnTo>
                    <a:pt x="504" y="424"/>
                  </a:lnTo>
                  <a:lnTo>
                    <a:pt x="500" y="423"/>
                  </a:lnTo>
                  <a:lnTo>
                    <a:pt x="516" y="436"/>
                  </a:lnTo>
                  <a:lnTo>
                    <a:pt x="529" y="450"/>
                  </a:lnTo>
                  <a:lnTo>
                    <a:pt x="545" y="464"/>
                  </a:lnTo>
                  <a:lnTo>
                    <a:pt x="561" y="475"/>
                  </a:lnTo>
                  <a:close/>
                  <a:moveTo>
                    <a:pt x="561" y="423"/>
                  </a:moveTo>
                  <a:lnTo>
                    <a:pt x="561" y="423"/>
                  </a:lnTo>
                  <a:lnTo>
                    <a:pt x="560" y="423"/>
                  </a:lnTo>
                  <a:lnTo>
                    <a:pt x="560" y="424"/>
                  </a:lnTo>
                  <a:lnTo>
                    <a:pt x="590" y="452"/>
                  </a:lnTo>
                  <a:lnTo>
                    <a:pt x="606" y="465"/>
                  </a:lnTo>
                  <a:lnTo>
                    <a:pt x="621" y="478"/>
                  </a:lnTo>
                  <a:lnTo>
                    <a:pt x="607" y="462"/>
                  </a:lnTo>
                  <a:lnTo>
                    <a:pt x="592" y="449"/>
                  </a:lnTo>
                  <a:lnTo>
                    <a:pt x="561" y="423"/>
                  </a:lnTo>
                  <a:close/>
                  <a:moveTo>
                    <a:pt x="360" y="438"/>
                  </a:moveTo>
                  <a:lnTo>
                    <a:pt x="360" y="438"/>
                  </a:lnTo>
                  <a:lnTo>
                    <a:pt x="365" y="439"/>
                  </a:lnTo>
                  <a:lnTo>
                    <a:pt x="369" y="443"/>
                  </a:lnTo>
                  <a:lnTo>
                    <a:pt x="372" y="446"/>
                  </a:lnTo>
                  <a:lnTo>
                    <a:pt x="375" y="447"/>
                  </a:lnTo>
                  <a:lnTo>
                    <a:pt x="368" y="441"/>
                  </a:lnTo>
                  <a:lnTo>
                    <a:pt x="360" y="435"/>
                  </a:lnTo>
                  <a:lnTo>
                    <a:pt x="342" y="424"/>
                  </a:lnTo>
                  <a:lnTo>
                    <a:pt x="346" y="427"/>
                  </a:lnTo>
                  <a:lnTo>
                    <a:pt x="351" y="430"/>
                  </a:lnTo>
                  <a:lnTo>
                    <a:pt x="357" y="435"/>
                  </a:lnTo>
                  <a:lnTo>
                    <a:pt x="360" y="438"/>
                  </a:lnTo>
                  <a:close/>
                  <a:moveTo>
                    <a:pt x="763" y="455"/>
                  </a:moveTo>
                  <a:lnTo>
                    <a:pt x="763" y="455"/>
                  </a:lnTo>
                  <a:lnTo>
                    <a:pt x="763" y="453"/>
                  </a:lnTo>
                  <a:lnTo>
                    <a:pt x="761" y="453"/>
                  </a:lnTo>
                  <a:lnTo>
                    <a:pt x="760" y="455"/>
                  </a:lnTo>
                  <a:lnTo>
                    <a:pt x="743" y="438"/>
                  </a:lnTo>
                  <a:lnTo>
                    <a:pt x="725" y="424"/>
                  </a:lnTo>
                  <a:lnTo>
                    <a:pt x="746" y="446"/>
                  </a:lnTo>
                  <a:lnTo>
                    <a:pt x="757" y="456"/>
                  </a:lnTo>
                  <a:lnTo>
                    <a:pt x="769" y="465"/>
                  </a:lnTo>
                  <a:lnTo>
                    <a:pt x="766" y="462"/>
                  </a:lnTo>
                  <a:lnTo>
                    <a:pt x="764" y="459"/>
                  </a:lnTo>
                  <a:lnTo>
                    <a:pt x="761" y="456"/>
                  </a:lnTo>
                  <a:lnTo>
                    <a:pt x="761" y="455"/>
                  </a:lnTo>
                  <a:lnTo>
                    <a:pt x="763" y="455"/>
                  </a:lnTo>
                  <a:close/>
                  <a:moveTo>
                    <a:pt x="648" y="458"/>
                  </a:moveTo>
                  <a:lnTo>
                    <a:pt x="648" y="458"/>
                  </a:lnTo>
                  <a:lnTo>
                    <a:pt x="630" y="441"/>
                  </a:lnTo>
                  <a:lnTo>
                    <a:pt x="621" y="432"/>
                  </a:lnTo>
                  <a:lnTo>
                    <a:pt x="610" y="426"/>
                  </a:lnTo>
                  <a:lnTo>
                    <a:pt x="619" y="435"/>
                  </a:lnTo>
                  <a:lnTo>
                    <a:pt x="629" y="444"/>
                  </a:lnTo>
                  <a:lnTo>
                    <a:pt x="638" y="452"/>
                  </a:lnTo>
                  <a:lnTo>
                    <a:pt x="644" y="456"/>
                  </a:lnTo>
                  <a:lnTo>
                    <a:pt x="648" y="458"/>
                  </a:lnTo>
                  <a:close/>
                  <a:moveTo>
                    <a:pt x="346" y="438"/>
                  </a:moveTo>
                  <a:lnTo>
                    <a:pt x="346" y="438"/>
                  </a:lnTo>
                  <a:lnTo>
                    <a:pt x="365" y="449"/>
                  </a:lnTo>
                  <a:lnTo>
                    <a:pt x="382" y="459"/>
                  </a:lnTo>
                  <a:lnTo>
                    <a:pt x="414" y="485"/>
                  </a:lnTo>
                  <a:lnTo>
                    <a:pt x="443" y="511"/>
                  </a:lnTo>
                  <a:lnTo>
                    <a:pt x="475" y="537"/>
                  </a:lnTo>
                  <a:lnTo>
                    <a:pt x="450" y="513"/>
                  </a:lnTo>
                  <a:lnTo>
                    <a:pt x="424" y="488"/>
                  </a:lnTo>
                  <a:lnTo>
                    <a:pt x="411" y="478"/>
                  </a:lnTo>
                  <a:lnTo>
                    <a:pt x="397" y="467"/>
                  </a:lnTo>
                  <a:lnTo>
                    <a:pt x="382" y="456"/>
                  </a:lnTo>
                  <a:lnTo>
                    <a:pt x="366" y="449"/>
                  </a:lnTo>
                  <a:lnTo>
                    <a:pt x="366" y="447"/>
                  </a:lnTo>
                  <a:lnTo>
                    <a:pt x="365" y="446"/>
                  </a:lnTo>
                  <a:lnTo>
                    <a:pt x="363" y="444"/>
                  </a:lnTo>
                  <a:lnTo>
                    <a:pt x="362" y="441"/>
                  </a:lnTo>
                  <a:lnTo>
                    <a:pt x="359" y="443"/>
                  </a:lnTo>
                  <a:lnTo>
                    <a:pt x="357" y="439"/>
                  </a:lnTo>
                  <a:lnTo>
                    <a:pt x="354" y="438"/>
                  </a:lnTo>
                  <a:lnTo>
                    <a:pt x="353" y="436"/>
                  </a:lnTo>
                  <a:lnTo>
                    <a:pt x="351" y="435"/>
                  </a:lnTo>
                  <a:lnTo>
                    <a:pt x="346" y="435"/>
                  </a:lnTo>
                  <a:lnTo>
                    <a:pt x="343" y="432"/>
                  </a:lnTo>
                  <a:lnTo>
                    <a:pt x="342" y="430"/>
                  </a:lnTo>
                  <a:lnTo>
                    <a:pt x="339" y="430"/>
                  </a:lnTo>
                  <a:lnTo>
                    <a:pt x="342" y="433"/>
                  </a:lnTo>
                  <a:lnTo>
                    <a:pt x="346" y="438"/>
                  </a:lnTo>
                  <a:close/>
                  <a:moveTo>
                    <a:pt x="192" y="435"/>
                  </a:moveTo>
                  <a:lnTo>
                    <a:pt x="192" y="435"/>
                  </a:lnTo>
                  <a:lnTo>
                    <a:pt x="192" y="433"/>
                  </a:lnTo>
                  <a:lnTo>
                    <a:pt x="191" y="432"/>
                  </a:lnTo>
                  <a:lnTo>
                    <a:pt x="188" y="433"/>
                  </a:lnTo>
                  <a:lnTo>
                    <a:pt x="191" y="435"/>
                  </a:lnTo>
                  <a:lnTo>
                    <a:pt x="192" y="435"/>
                  </a:lnTo>
                  <a:close/>
                  <a:moveTo>
                    <a:pt x="691" y="470"/>
                  </a:moveTo>
                  <a:lnTo>
                    <a:pt x="691" y="470"/>
                  </a:lnTo>
                  <a:lnTo>
                    <a:pt x="670" y="450"/>
                  </a:lnTo>
                  <a:lnTo>
                    <a:pt x="661" y="441"/>
                  </a:lnTo>
                  <a:lnTo>
                    <a:pt x="648" y="432"/>
                  </a:lnTo>
                  <a:lnTo>
                    <a:pt x="668" y="453"/>
                  </a:lnTo>
                  <a:lnTo>
                    <a:pt x="679" y="464"/>
                  </a:lnTo>
                  <a:lnTo>
                    <a:pt x="685" y="467"/>
                  </a:lnTo>
                  <a:lnTo>
                    <a:pt x="691" y="470"/>
                  </a:lnTo>
                  <a:close/>
                  <a:moveTo>
                    <a:pt x="485" y="456"/>
                  </a:moveTo>
                  <a:lnTo>
                    <a:pt x="485" y="456"/>
                  </a:lnTo>
                  <a:lnTo>
                    <a:pt x="478" y="449"/>
                  </a:lnTo>
                  <a:lnTo>
                    <a:pt x="470" y="443"/>
                  </a:lnTo>
                  <a:lnTo>
                    <a:pt x="461" y="438"/>
                  </a:lnTo>
                  <a:lnTo>
                    <a:pt x="450" y="435"/>
                  </a:lnTo>
                  <a:lnTo>
                    <a:pt x="467" y="446"/>
                  </a:lnTo>
                  <a:lnTo>
                    <a:pt x="485" y="456"/>
                  </a:lnTo>
                  <a:close/>
                  <a:moveTo>
                    <a:pt x="600" y="484"/>
                  </a:moveTo>
                  <a:lnTo>
                    <a:pt x="600" y="484"/>
                  </a:lnTo>
                  <a:lnTo>
                    <a:pt x="597" y="484"/>
                  </a:lnTo>
                  <a:lnTo>
                    <a:pt x="592" y="479"/>
                  </a:lnTo>
                  <a:lnTo>
                    <a:pt x="586" y="476"/>
                  </a:lnTo>
                  <a:lnTo>
                    <a:pt x="580" y="472"/>
                  </a:lnTo>
                  <a:lnTo>
                    <a:pt x="575" y="467"/>
                  </a:lnTo>
                  <a:lnTo>
                    <a:pt x="557" y="456"/>
                  </a:lnTo>
                  <a:lnTo>
                    <a:pt x="540" y="444"/>
                  </a:lnTo>
                  <a:lnTo>
                    <a:pt x="531" y="438"/>
                  </a:lnTo>
                  <a:lnTo>
                    <a:pt x="526" y="436"/>
                  </a:lnTo>
                  <a:lnTo>
                    <a:pt x="523" y="435"/>
                  </a:lnTo>
                  <a:lnTo>
                    <a:pt x="554" y="461"/>
                  </a:lnTo>
                  <a:lnTo>
                    <a:pt x="584" y="488"/>
                  </a:lnTo>
                  <a:lnTo>
                    <a:pt x="595" y="497"/>
                  </a:lnTo>
                  <a:lnTo>
                    <a:pt x="600" y="502"/>
                  </a:lnTo>
                  <a:lnTo>
                    <a:pt x="606" y="505"/>
                  </a:lnTo>
                  <a:lnTo>
                    <a:pt x="612" y="505"/>
                  </a:lnTo>
                  <a:lnTo>
                    <a:pt x="618" y="505"/>
                  </a:lnTo>
                  <a:lnTo>
                    <a:pt x="624" y="508"/>
                  </a:lnTo>
                  <a:lnTo>
                    <a:pt x="625" y="510"/>
                  </a:lnTo>
                  <a:lnTo>
                    <a:pt x="629" y="510"/>
                  </a:lnTo>
                  <a:lnTo>
                    <a:pt x="622" y="502"/>
                  </a:lnTo>
                  <a:lnTo>
                    <a:pt x="615" y="496"/>
                  </a:lnTo>
                  <a:lnTo>
                    <a:pt x="600" y="484"/>
                  </a:lnTo>
                  <a:close/>
                  <a:moveTo>
                    <a:pt x="609" y="537"/>
                  </a:moveTo>
                  <a:lnTo>
                    <a:pt x="609" y="537"/>
                  </a:lnTo>
                  <a:lnTo>
                    <a:pt x="593" y="519"/>
                  </a:lnTo>
                  <a:lnTo>
                    <a:pt x="575" y="504"/>
                  </a:lnTo>
                  <a:lnTo>
                    <a:pt x="539" y="472"/>
                  </a:lnTo>
                  <a:lnTo>
                    <a:pt x="540" y="472"/>
                  </a:lnTo>
                  <a:lnTo>
                    <a:pt x="540" y="470"/>
                  </a:lnTo>
                  <a:lnTo>
                    <a:pt x="539" y="470"/>
                  </a:lnTo>
                  <a:lnTo>
                    <a:pt x="537" y="470"/>
                  </a:lnTo>
                  <a:lnTo>
                    <a:pt x="536" y="468"/>
                  </a:lnTo>
                  <a:lnTo>
                    <a:pt x="534" y="465"/>
                  </a:lnTo>
                  <a:lnTo>
                    <a:pt x="511" y="452"/>
                  </a:lnTo>
                  <a:lnTo>
                    <a:pt x="488" y="436"/>
                  </a:lnTo>
                  <a:lnTo>
                    <a:pt x="519" y="462"/>
                  </a:lnTo>
                  <a:lnTo>
                    <a:pt x="549" y="487"/>
                  </a:lnTo>
                  <a:lnTo>
                    <a:pt x="580" y="511"/>
                  </a:lnTo>
                  <a:lnTo>
                    <a:pt x="609" y="537"/>
                  </a:lnTo>
                  <a:close/>
                  <a:moveTo>
                    <a:pt x="670" y="441"/>
                  </a:moveTo>
                  <a:lnTo>
                    <a:pt x="670" y="441"/>
                  </a:lnTo>
                  <a:lnTo>
                    <a:pt x="668" y="438"/>
                  </a:lnTo>
                  <a:lnTo>
                    <a:pt x="667" y="438"/>
                  </a:lnTo>
                  <a:lnTo>
                    <a:pt x="665" y="438"/>
                  </a:lnTo>
                  <a:lnTo>
                    <a:pt x="667" y="438"/>
                  </a:lnTo>
                  <a:lnTo>
                    <a:pt x="667" y="439"/>
                  </a:lnTo>
                  <a:lnTo>
                    <a:pt x="668" y="441"/>
                  </a:lnTo>
                  <a:lnTo>
                    <a:pt x="670" y="441"/>
                  </a:lnTo>
                  <a:close/>
                  <a:moveTo>
                    <a:pt x="558" y="504"/>
                  </a:moveTo>
                  <a:lnTo>
                    <a:pt x="558" y="504"/>
                  </a:lnTo>
                  <a:lnTo>
                    <a:pt x="534" y="482"/>
                  </a:lnTo>
                  <a:lnTo>
                    <a:pt x="536" y="481"/>
                  </a:lnTo>
                  <a:lnTo>
                    <a:pt x="528" y="476"/>
                  </a:lnTo>
                  <a:lnTo>
                    <a:pt x="520" y="470"/>
                  </a:lnTo>
                  <a:lnTo>
                    <a:pt x="507" y="459"/>
                  </a:lnTo>
                  <a:lnTo>
                    <a:pt x="491" y="449"/>
                  </a:lnTo>
                  <a:lnTo>
                    <a:pt x="476" y="439"/>
                  </a:lnTo>
                  <a:lnTo>
                    <a:pt x="484" y="449"/>
                  </a:lnTo>
                  <a:lnTo>
                    <a:pt x="493" y="458"/>
                  </a:lnTo>
                  <a:lnTo>
                    <a:pt x="514" y="475"/>
                  </a:lnTo>
                  <a:lnTo>
                    <a:pt x="536" y="490"/>
                  </a:lnTo>
                  <a:lnTo>
                    <a:pt x="558" y="504"/>
                  </a:lnTo>
                  <a:close/>
                  <a:moveTo>
                    <a:pt x="670" y="441"/>
                  </a:moveTo>
                  <a:lnTo>
                    <a:pt x="670" y="441"/>
                  </a:lnTo>
                  <a:lnTo>
                    <a:pt x="671" y="444"/>
                  </a:lnTo>
                  <a:lnTo>
                    <a:pt x="674" y="447"/>
                  </a:lnTo>
                  <a:lnTo>
                    <a:pt x="677" y="449"/>
                  </a:lnTo>
                  <a:lnTo>
                    <a:pt x="677" y="452"/>
                  </a:lnTo>
                  <a:lnTo>
                    <a:pt x="685" y="456"/>
                  </a:lnTo>
                  <a:lnTo>
                    <a:pt x="691" y="462"/>
                  </a:lnTo>
                  <a:lnTo>
                    <a:pt x="702" y="475"/>
                  </a:lnTo>
                  <a:lnTo>
                    <a:pt x="714" y="487"/>
                  </a:lnTo>
                  <a:lnTo>
                    <a:pt x="720" y="491"/>
                  </a:lnTo>
                  <a:lnTo>
                    <a:pt x="728" y="494"/>
                  </a:lnTo>
                  <a:lnTo>
                    <a:pt x="706" y="475"/>
                  </a:lnTo>
                  <a:lnTo>
                    <a:pt x="685" y="453"/>
                  </a:lnTo>
                  <a:lnTo>
                    <a:pt x="685" y="452"/>
                  </a:lnTo>
                  <a:lnTo>
                    <a:pt x="682" y="450"/>
                  </a:lnTo>
                  <a:lnTo>
                    <a:pt x="677" y="447"/>
                  </a:lnTo>
                  <a:lnTo>
                    <a:pt x="674" y="444"/>
                  </a:lnTo>
                  <a:lnTo>
                    <a:pt x="670" y="441"/>
                  </a:lnTo>
                  <a:close/>
                  <a:moveTo>
                    <a:pt x="226" y="458"/>
                  </a:moveTo>
                  <a:lnTo>
                    <a:pt x="226" y="458"/>
                  </a:lnTo>
                  <a:lnTo>
                    <a:pt x="225" y="456"/>
                  </a:lnTo>
                  <a:lnTo>
                    <a:pt x="225" y="455"/>
                  </a:lnTo>
                  <a:lnTo>
                    <a:pt x="221" y="453"/>
                  </a:lnTo>
                  <a:lnTo>
                    <a:pt x="218" y="452"/>
                  </a:lnTo>
                  <a:lnTo>
                    <a:pt x="214" y="449"/>
                  </a:lnTo>
                  <a:lnTo>
                    <a:pt x="209" y="444"/>
                  </a:lnTo>
                  <a:lnTo>
                    <a:pt x="206" y="444"/>
                  </a:lnTo>
                  <a:lnTo>
                    <a:pt x="203" y="444"/>
                  </a:lnTo>
                  <a:lnTo>
                    <a:pt x="209" y="449"/>
                  </a:lnTo>
                  <a:lnTo>
                    <a:pt x="215" y="453"/>
                  </a:lnTo>
                  <a:lnTo>
                    <a:pt x="221" y="456"/>
                  </a:lnTo>
                  <a:lnTo>
                    <a:pt x="225" y="458"/>
                  </a:lnTo>
                  <a:lnTo>
                    <a:pt x="229" y="458"/>
                  </a:lnTo>
                  <a:lnTo>
                    <a:pt x="228" y="456"/>
                  </a:lnTo>
                  <a:lnTo>
                    <a:pt x="226" y="458"/>
                  </a:lnTo>
                  <a:close/>
                  <a:moveTo>
                    <a:pt x="264" y="447"/>
                  </a:moveTo>
                  <a:lnTo>
                    <a:pt x="264" y="447"/>
                  </a:lnTo>
                  <a:lnTo>
                    <a:pt x="263" y="447"/>
                  </a:lnTo>
                  <a:lnTo>
                    <a:pt x="261" y="446"/>
                  </a:lnTo>
                  <a:lnTo>
                    <a:pt x="260" y="444"/>
                  </a:lnTo>
                  <a:lnTo>
                    <a:pt x="258" y="443"/>
                  </a:lnTo>
                  <a:lnTo>
                    <a:pt x="258" y="444"/>
                  </a:lnTo>
                  <a:lnTo>
                    <a:pt x="260" y="447"/>
                  </a:lnTo>
                  <a:lnTo>
                    <a:pt x="263" y="449"/>
                  </a:lnTo>
                  <a:lnTo>
                    <a:pt x="264" y="447"/>
                  </a:lnTo>
                  <a:close/>
                  <a:moveTo>
                    <a:pt x="789" y="452"/>
                  </a:moveTo>
                  <a:lnTo>
                    <a:pt x="789" y="452"/>
                  </a:lnTo>
                  <a:lnTo>
                    <a:pt x="790" y="452"/>
                  </a:lnTo>
                  <a:lnTo>
                    <a:pt x="792" y="452"/>
                  </a:lnTo>
                  <a:lnTo>
                    <a:pt x="793" y="452"/>
                  </a:lnTo>
                  <a:lnTo>
                    <a:pt x="792" y="449"/>
                  </a:lnTo>
                  <a:lnTo>
                    <a:pt x="790" y="449"/>
                  </a:lnTo>
                  <a:lnTo>
                    <a:pt x="789" y="449"/>
                  </a:lnTo>
                  <a:lnTo>
                    <a:pt x="789" y="452"/>
                  </a:lnTo>
                  <a:close/>
                  <a:moveTo>
                    <a:pt x="740" y="470"/>
                  </a:moveTo>
                  <a:lnTo>
                    <a:pt x="740" y="470"/>
                  </a:lnTo>
                  <a:lnTo>
                    <a:pt x="738" y="470"/>
                  </a:lnTo>
                  <a:lnTo>
                    <a:pt x="737" y="472"/>
                  </a:lnTo>
                  <a:lnTo>
                    <a:pt x="749" y="487"/>
                  </a:lnTo>
                  <a:lnTo>
                    <a:pt x="757" y="493"/>
                  </a:lnTo>
                  <a:lnTo>
                    <a:pt x="763" y="497"/>
                  </a:lnTo>
                  <a:lnTo>
                    <a:pt x="757" y="482"/>
                  </a:lnTo>
                  <a:lnTo>
                    <a:pt x="751" y="468"/>
                  </a:lnTo>
                  <a:lnTo>
                    <a:pt x="746" y="464"/>
                  </a:lnTo>
                  <a:lnTo>
                    <a:pt x="740" y="458"/>
                  </a:lnTo>
                  <a:lnTo>
                    <a:pt x="735" y="455"/>
                  </a:lnTo>
                  <a:lnTo>
                    <a:pt x="728" y="452"/>
                  </a:lnTo>
                  <a:lnTo>
                    <a:pt x="735" y="459"/>
                  </a:lnTo>
                  <a:lnTo>
                    <a:pt x="738" y="464"/>
                  </a:lnTo>
                  <a:lnTo>
                    <a:pt x="740" y="470"/>
                  </a:lnTo>
                  <a:close/>
                  <a:moveTo>
                    <a:pt x="702" y="462"/>
                  </a:moveTo>
                  <a:lnTo>
                    <a:pt x="702" y="462"/>
                  </a:lnTo>
                  <a:lnTo>
                    <a:pt x="700" y="459"/>
                  </a:lnTo>
                  <a:lnTo>
                    <a:pt x="697" y="456"/>
                  </a:lnTo>
                  <a:lnTo>
                    <a:pt x="694" y="453"/>
                  </a:lnTo>
                  <a:lnTo>
                    <a:pt x="699" y="458"/>
                  </a:lnTo>
                  <a:lnTo>
                    <a:pt x="702" y="462"/>
                  </a:lnTo>
                  <a:close/>
                  <a:moveTo>
                    <a:pt x="377" y="467"/>
                  </a:moveTo>
                  <a:lnTo>
                    <a:pt x="377" y="467"/>
                  </a:lnTo>
                  <a:lnTo>
                    <a:pt x="374" y="468"/>
                  </a:lnTo>
                  <a:lnTo>
                    <a:pt x="372" y="468"/>
                  </a:lnTo>
                  <a:lnTo>
                    <a:pt x="371" y="468"/>
                  </a:lnTo>
                  <a:lnTo>
                    <a:pt x="374" y="472"/>
                  </a:lnTo>
                  <a:lnTo>
                    <a:pt x="377" y="475"/>
                  </a:lnTo>
                  <a:lnTo>
                    <a:pt x="386" y="481"/>
                  </a:lnTo>
                  <a:lnTo>
                    <a:pt x="391" y="479"/>
                  </a:lnTo>
                  <a:lnTo>
                    <a:pt x="394" y="478"/>
                  </a:lnTo>
                  <a:lnTo>
                    <a:pt x="398" y="482"/>
                  </a:lnTo>
                  <a:lnTo>
                    <a:pt x="403" y="487"/>
                  </a:lnTo>
                  <a:lnTo>
                    <a:pt x="409" y="490"/>
                  </a:lnTo>
                  <a:lnTo>
                    <a:pt x="415" y="493"/>
                  </a:lnTo>
                  <a:lnTo>
                    <a:pt x="407" y="487"/>
                  </a:lnTo>
                  <a:lnTo>
                    <a:pt x="403" y="484"/>
                  </a:lnTo>
                  <a:lnTo>
                    <a:pt x="400" y="481"/>
                  </a:lnTo>
                  <a:lnTo>
                    <a:pt x="395" y="476"/>
                  </a:lnTo>
                  <a:lnTo>
                    <a:pt x="391" y="473"/>
                  </a:lnTo>
                  <a:lnTo>
                    <a:pt x="386" y="468"/>
                  </a:lnTo>
                  <a:lnTo>
                    <a:pt x="383" y="465"/>
                  </a:lnTo>
                  <a:lnTo>
                    <a:pt x="377" y="462"/>
                  </a:lnTo>
                  <a:lnTo>
                    <a:pt x="374" y="461"/>
                  </a:lnTo>
                  <a:lnTo>
                    <a:pt x="372" y="458"/>
                  </a:lnTo>
                  <a:lnTo>
                    <a:pt x="371" y="458"/>
                  </a:lnTo>
                  <a:lnTo>
                    <a:pt x="369" y="456"/>
                  </a:lnTo>
                  <a:lnTo>
                    <a:pt x="368" y="455"/>
                  </a:lnTo>
                  <a:lnTo>
                    <a:pt x="366" y="453"/>
                  </a:lnTo>
                  <a:lnTo>
                    <a:pt x="365" y="453"/>
                  </a:lnTo>
                  <a:lnTo>
                    <a:pt x="368" y="456"/>
                  </a:lnTo>
                  <a:lnTo>
                    <a:pt x="371" y="459"/>
                  </a:lnTo>
                  <a:lnTo>
                    <a:pt x="374" y="462"/>
                  </a:lnTo>
                  <a:lnTo>
                    <a:pt x="377" y="467"/>
                  </a:lnTo>
                  <a:close/>
                  <a:moveTo>
                    <a:pt x="769" y="500"/>
                  </a:moveTo>
                  <a:lnTo>
                    <a:pt x="769" y="500"/>
                  </a:lnTo>
                  <a:lnTo>
                    <a:pt x="767" y="502"/>
                  </a:lnTo>
                  <a:lnTo>
                    <a:pt x="766" y="504"/>
                  </a:lnTo>
                  <a:lnTo>
                    <a:pt x="770" y="508"/>
                  </a:lnTo>
                  <a:lnTo>
                    <a:pt x="775" y="513"/>
                  </a:lnTo>
                  <a:lnTo>
                    <a:pt x="776" y="508"/>
                  </a:lnTo>
                  <a:lnTo>
                    <a:pt x="779" y="505"/>
                  </a:lnTo>
                  <a:lnTo>
                    <a:pt x="781" y="505"/>
                  </a:lnTo>
                  <a:lnTo>
                    <a:pt x="783" y="507"/>
                  </a:lnTo>
                  <a:lnTo>
                    <a:pt x="786" y="510"/>
                  </a:lnTo>
                  <a:lnTo>
                    <a:pt x="784" y="499"/>
                  </a:lnTo>
                  <a:lnTo>
                    <a:pt x="784" y="487"/>
                  </a:lnTo>
                  <a:lnTo>
                    <a:pt x="783" y="478"/>
                  </a:lnTo>
                  <a:lnTo>
                    <a:pt x="779" y="473"/>
                  </a:lnTo>
                  <a:lnTo>
                    <a:pt x="776" y="470"/>
                  </a:lnTo>
                  <a:lnTo>
                    <a:pt x="775" y="473"/>
                  </a:lnTo>
                  <a:lnTo>
                    <a:pt x="772" y="473"/>
                  </a:lnTo>
                  <a:lnTo>
                    <a:pt x="764" y="470"/>
                  </a:lnTo>
                  <a:lnTo>
                    <a:pt x="758" y="464"/>
                  </a:lnTo>
                  <a:lnTo>
                    <a:pt x="744" y="453"/>
                  </a:lnTo>
                  <a:lnTo>
                    <a:pt x="758" y="475"/>
                  </a:lnTo>
                  <a:lnTo>
                    <a:pt x="764" y="487"/>
                  </a:lnTo>
                  <a:lnTo>
                    <a:pt x="769" y="500"/>
                  </a:lnTo>
                  <a:close/>
                  <a:moveTo>
                    <a:pt x="497" y="514"/>
                  </a:moveTo>
                  <a:lnTo>
                    <a:pt x="497" y="514"/>
                  </a:lnTo>
                  <a:lnTo>
                    <a:pt x="528" y="536"/>
                  </a:lnTo>
                  <a:lnTo>
                    <a:pt x="558" y="560"/>
                  </a:lnTo>
                  <a:lnTo>
                    <a:pt x="587" y="583"/>
                  </a:lnTo>
                  <a:lnTo>
                    <a:pt x="618" y="606"/>
                  </a:lnTo>
                  <a:lnTo>
                    <a:pt x="583" y="571"/>
                  </a:lnTo>
                  <a:lnTo>
                    <a:pt x="546" y="537"/>
                  </a:lnTo>
                  <a:lnTo>
                    <a:pt x="508" y="507"/>
                  </a:lnTo>
                  <a:lnTo>
                    <a:pt x="467" y="478"/>
                  </a:lnTo>
                  <a:lnTo>
                    <a:pt x="467" y="476"/>
                  </a:lnTo>
                  <a:lnTo>
                    <a:pt x="468" y="475"/>
                  </a:lnTo>
                  <a:lnTo>
                    <a:pt x="458" y="470"/>
                  </a:lnTo>
                  <a:lnTo>
                    <a:pt x="449" y="464"/>
                  </a:lnTo>
                  <a:lnTo>
                    <a:pt x="439" y="459"/>
                  </a:lnTo>
                  <a:lnTo>
                    <a:pt x="430" y="455"/>
                  </a:lnTo>
                  <a:lnTo>
                    <a:pt x="447" y="470"/>
                  </a:lnTo>
                  <a:lnTo>
                    <a:pt x="462" y="485"/>
                  </a:lnTo>
                  <a:lnTo>
                    <a:pt x="479" y="500"/>
                  </a:lnTo>
                  <a:lnTo>
                    <a:pt x="497" y="514"/>
                  </a:lnTo>
                  <a:close/>
                  <a:moveTo>
                    <a:pt x="601" y="468"/>
                  </a:moveTo>
                  <a:lnTo>
                    <a:pt x="601" y="468"/>
                  </a:lnTo>
                  <a:lnTo>
                    <a:pt x="592" y="461"/>
                  </a:lnTo>
                  <a:lnTo>
                    <a:pt x="587" y="458"/>
                  </a:lnTo>
                  <a:lnTo>
                    <a:pt x="584" y="456"/>
                  </a:lnTo>
                  <a:lnTo>
                    <a:pt x="592" y="464"/>
                  </a:lnTo>
                  <a:lnTo>
                    <a:pt x="597" y="467"/>
                  </a:lnTo>
                  <a:lnTo>
                    <a:pt x="601" y="468"/>
                  </a:lnTo>
                  <a:close/>
                  <a:moveTo>
                    <a:pt x="327" y="456"/>
                  </a:moveTo>
                  <a:lnTo>
                    <a:pt x="327" y="456"/>
                  </a:lnTo>
                  <a:lnTo>
                    <a:pt x="325" y="458"/>
                  </a:lnTo>
                  <a:lnTo>
                    <a:pt x="322" y="458"/>
                  </a:lnTo>
                  <a:lnTo>
                    <a:pt x="321" y="458"/>
                  </a:lnTo>
                  <a:lnTo>
                    <a:pt x="318" y="458"/>
                  </a:lnTo>
                  <a:lnTo>
                    <a:pt x="324" y="464"/>
                  </a:lnTo>
                  <a:lnTo>
                    <a:pt x="331" y="470"/>
                  </a:lnTo>
                  <a:lnTo>
                    <a:pt x="337" y="478"/>
                  </a:lnTo>
                  <a:lnTo>
                    <a:pt x="345" y="484"/>
                  </a:lnTo>
                  <a:lnTo>
                    <a:pt x="343" y="481"/>
                  </a:lnTo>
                  <a:lnTo>
                    <a:pt x="343" y="478"/>
                  </a:lnTo>
                  <a:lnTo>
                    <a:pt x="348" y="479"/>
                  </a:lnTo>
                  <a:lnTo>
                    <a:pt x="353" y="481"/>
                  </a:lnTo>
                  <a:lnTo>
                    <a:pt x="356" y="484"/>
                  </a:lnTo>
                  <a:lnTo>
                    <a:pt x="360" y="485"/>
                  </a:lnTo>
                  <a:lnTo>
                    <a:pt x="353" y="478"/>
                  </a:lnTo>
                  <a:lnTo>
                    <a:pt x="345" y="470"/>
                  </a:lnTo>
                  <a:lnTo>
                    <a:pt x="327" y="456"/>
                  </a:lnTo>
                  <a:close/>
                  <a:moveTo>
                    <a:pt x="196" y="476"/>
                  </a:moveTo>
                  <a:lnTo>
                    <a:pt x="196" y="476"/>
                  </a:lnTo>
                  <a:lnTo>
                    <a:pt x="192" y="470"/>
                  </a:lnTo>
                  <a:lnTo>
                    <a:pt x="191" y="462"/>
                  </a:lnTo>
                  <a:lnTo>
                    <a:pt x="185" y="461"/>
                  </a:lnTo>
                  <a:lnTo>
                    <a:pt x="180" y="461"/>
                  </a:lnTo>
                  <a:lnTo>
                    <a:pt x="182" y="465"/>
                  </a:lnTo>
                  <a:lnTo>
                    <a:pt x="186" y="470"/>
                  </a:lnTo>
                  <a:lnTo>
                    <a:pt x="191" y="473"/>
                  </a:lnTo>
                  <a:lnTo>
                    <a:pt x="196" y="476"/>
                  </a:lnTo>
                  <a:close/>
                  <a:moveTo>
                    <a:pt x="241" y="490"/>
                  </a:moveTo>
                  <a:lnTo>
                    <a:pt x="241" y="490"/>
                  </a:lnTo>
                  <a:lnTo>
                    <a:pt x="247" y="494"/>
                  </a:lnTo>
                  <a:lnTo>
                    <a:pt x="253" y="499"/>
                  </a:lnTo>
                  <a:lnTo>
                    <a:pt x="267" y="505"/>
                  </a:lnTo>
                  <a:lnTo>
                    <a:pt x="278" y="513"/>
                  </a:lnTo>
                  <a:lnTo>
                    <a:pt x="282" y="517"/>
                  </a:lnTo>
                  <a:lnTo>
                    <a:pt x="289" y="519"/>
                  </a:lnTo>
                  <a:lnTo>
                    <a:pt x="285" y="513"/>
                  </a:lnTo>
                  <a:lnTo>
                    <a:pt x="279" y="508"/>
                  </a:lnTo>
                  <a:lnTo>
                    <a:pt x="247" y="485"/>
                  </a:lnTo>
                  <a:lnTo>
                    <a:pt x="231" y="473"/>
                  </a:lnTo>
                  <a:lnTo>
                    <a:pt x="215" y="461"/>
                  </a:lnTo>
                  <a:lnTo>
                    <a:pt x="228" y="476"/>
                  </a:lnTo>
                  <a:lnTo>
                    <a:pt x="241" y="490"/>
                  </a:lnTo>
                  <a:close/>
                  <a:moveTo>
                    <a:pt x="215" y="472"/>
                  </a:moveTo>
                  <a:lnTo>
                    <a:pt x="215" y="472"/>
                  </a:lnTo>
                  <a:lnTo>
                    <a:pt x="208" y="465"/>
                  </a:lnTo>
                  <a:lnTo>
                    <a:pt x="203" y="462"/>
                  </a:lnTo>
                  <a:lnTo>
                    <a:pt x="199" y="462"/>
                  </a:lnTo>
                  <a:lnTo>
                    <a:pt x="203" y="464"/>
                  </a:lnTo>
                  <a:lnTo>
                    <a:pt x="208" y="468"/>
                  </a:lnTo>
                  <a:lnTo>
                    <a:pt x="211" y="472"/>
                  </a:lnTo>
                  <a:lnTo>
                    <a:pt x="215" y="472"/>
                  </a:lnTo>
                  <a:close/>
                  <a:moveTo>
                    <a:pt x="464" y="491"/>
                  </a:moveTo>
                  <a:lnTo>
                    <a:pt x="464" y="491"/>
                  </a:lnTo>
                  <a:lnTo>
                    <a:pt x="449" y="476"/>
                  </a:lnTo>
                  <a:lnTo>
                    <a:pt x="432" y="462"/>
                  </a:lnTo>
                  <a:lnTo>
                    <a:pt x="430" y="464"/>
                  </a:lnTo>
                  <a:lnTo>
                    <a:pt x="429" y="464"/>
                  </a:lnTo>
                  <a:lnTo>
                    <a:pt x="427" y="467"/>
                  </a:lnTo>
                  <a:lnTo>
                    <a:pt x="446" y="479"/>
                  </a:lnTo>
                  <a:lnTo>
                    <a:pt x="455" y="487"/>
                  </a:lnTo>
                  <a:lnTo>
                    <a:pt x="464" y="491"/>
                  </a:lnTo>
                  <a:close/>
                  <a:moveTo>
                    <a:pt x="420" y="473"/>
                  </a:moveTo>
                  <a:lnTo>
                    <a:pt x="420" y="473"/>
                  </a:lnTo>
                  <a:lnTo>
                    <a:pt x="412" y="468"/>
                  </a:lnTo>
                  <a:lnTo>
                    <a:pt x="404" y="464"/>
                  </a:lnTo>
                  <a:lnTo>
                    <a:pt x="412" y="470"/>
                  </a:lnTo>
                  <a:lnTo>
                    <a:pt x="415" y="473"/>
                  </a:lnTo>
                  <a:lnTo>
                    <a:pt x="420" y="473"/>
                  </a:lnTo>
                  <a:close/>
                  <a:moveTo>
                    <a:pt x="793" y="465"/>
                  </a:moveTo>
                  <a:lnTo>
                    <a:pt x="793" y="465"/>
                  </a:lnTo>
                  <a:lnTo>
                    <a:pt x="795" y="475"/>
                  </a:lnTo>
                  <a:lnTo>
                    <a:pt x="796" y="479"/>
                  </a:lnTo>
                  <a:lnTo>
                    <a:pt x="799" y="482"/>
                  </a:lnTo>
                  <a:lnTo>
                    <a:pt x="796" y="464"/>
                  </a:lnTo>
                  <a:lnTo>
                    <a:pt x="795" y="464"/>
                  </a:lnTo>
                  <a:lnTo>
                    <a:pt x="793" y="465"/>
                  </a:lnTo>
                  <a:close/>
                  <a:moveTo>
                    <a:pt x="673" y="473"/>
                  </a:moveTo>
                  <a:lnTo>
                    <a:pt x="673" y="473"/>
                  </a:lnTo>
                  <a:lnTo>
                    <a:pt x="671" y="470"/>
                  </a:lnTo>
                  <a:lnTo>
                    <a:pt x="667" y="467"/>
                  </a:lnTo>
                  <a:lnTo>
                    <a:pt x="668" y="470"/>
                  </a:lnTo>
                  <a:lnTo>
                    <a:pt x="671" y="472"/>
                  </a:lnTo>
                  <a:lnTo>
                    <a:pt x="673" y="473"/>
                  </a:lnTo>
                  <a:close/>
                  <a:moveTo>
                    <a:pt x="214" y="499"/>
                  </a:moveTo>
                  <a:lnTo>
                    <a:pt x="214" y="499"/>
                  </a:lnTo>
                  <a:lnTo>
                    <a:pt x="220" y="500"/>
                  </a:lnTo>
                  <a:lnTo>
                    <a:pt x="226" y="504"/>
                  </a:lnTo>
                  <a:lnTo>
                    <a:pt x="231" y="507"/>
                  </a:lnTo>
                  <a:lnTo>
                    <a:pt x="235" y="510"/>
                  </a:lnTo>
                  <a:lnTo>
                    <a:pt x="234" y="505"/>
                  </a:lnTo>
                  <a:lnTo>
                    <a:pt x="232" y="502"/>
                  </a:lnTo>
                  <a:lnTo>
                    <a:pt x="229" y="500"/>
                  </a:lnTo>
                  <a:lnTo>
                    <a:pt x="228" y="497"/>
                  </a:lnTo>
                  <a:lnTo>
                    <a:pt x="221" y="494"/>
                  </a:lnTo>
                  <a:lnTo>
                    <a:pt x="215" y="490"/>
                  </a:lnTo>
                  <a:lnTo>
                    <a:pt x="214" y="487"/>
                  </a:lnTo>
                  <a:lnTo>
                    <a:pt x="212" y="484"/>
                  </a:lnTo>
                  <a:lnTo>
                    <a:pt x="212" y="481"/>
                  </a:lnTo>
                  <a:lnTo>
                    <a:pt x="214" y="476"/>
                  </a:lnTo>
                  <a:lnTo>
                    <a:pt x="209" y="475"/>
                  </a:lnTo>
                  <a:lnTo>
                    <a:pt x="206" y="472"/>
                  </a:lnTo>
                  <a:lnTo>
                    <a:pt x="202" y="470"/>
                  </a:lnTo>
                  <a:lnTo>
                    <a:pt x="199" y="468"/>
                  </a:lnTo>
                  <a:lnTo>
                    <a:pt x="214" y="499"/>
                  </a:lnTo>
                  <a:close/>
                  <a:moveTo>
                    <a:pt x="331" y="496"/>
                  </a:moveTo>
                  <a:lnTo>
                    <a:pt x="331" y="496"/>
                  </a:lnTo>
                  <a:lnTo>
                    <a:pt x="322" y="490"/>
                  </a:lnTo>
                  <a:lnTo>
                    <a:pt x="311" y="481"/>
                  </a:lnTo>
                  <a:lnTo>
                    <a:pt x="302" y="475"/>
                  </a:lnTo>
                  <a:lnTo>
                    <a:pt x="293" y="468"/>
                  </a:lnTo>
                  <a:lnTo>
                    <a:pt x="301" y="478"/>
                  </a:lnTo>
                  <a:lnTo>
                    <a:pt x="310" y="485"/>
                  </a:lnTo>
                  <a:lnTo>
                    <a:pt x="321" y="491"/>
                  </a:lnTo>
                  <a:lnTo>
                    <a:pt x="331" y="496"/>
                  </a:lnTo>
                  <a:close/>
                  <a:moveTo>
                    <a:pt x="690" y="499"/>
                  </a:moveTo>
                  <a:lnTo>
                    <a:pt x="690" y="499"/>
                  </a:lnTo>
                  <a:lnTo>
                    <a:pt x="682" y="490"/>
                  </a:lnTo>
                  <a:lnTo>
                    <a:pt x="674" y="482"/>
                  </a:lnTo>
                  <a:lnTo>
                    <a:pt x="656" y="468"/>
                  </a:lnTo>
                  <a:lnTo>
                    <a:pt x="662" y="476"/>
                  </a:lnTo>
                  <a:lnTo>
                    <a:pt x="671" y="484"/>
                  </a:lnTo>
                  <a:lnTo>
                    <a:pt x="690" y="499"/>
                  </a:lnTo>
                  <a:close/>
                  <a:moveTo>
                    <a:pt x="520" y="494"/>
                  </a:moveTo>
                  <a:lnTo>
                    <a:pt x="520" y="494"/>
                  </a:lnTo>
                  <a:lnTo>
                    <a:pt x="528" y="499"/>
                  </a:lnTo>
                  <a:lnTo>
                    <a:pt x="532" y="504"/>
                  </a:lnTo>
                  <a:lnTo>
                    <a:pt x="545" y="516"/>
                  </a:lnTo>
                  <a:lnTo>
                    <a:pt x="554" y="523"/>
                  </a:lnTo>
                  <a:lnTo>
                    <a:pt x="563" y="529"/>
                  </a:lnTo>
                  <a:lnTo>
                    <a:pt x="571" y="534"/>
                  </a:lnTo>
                  <a:lnTo>
                    <a:pt x="572" y="536"/>
                  </a:lnTo>
                  <a:lnTo>
                    <a:pt x="575" y="536"/>
                  </a:lnTo>
                  <a:lnTo>
                    <a:pt x="555" y="517"/>
                  </a:lnTo>
                  <a:lnTo>
                    <a:pt x="536" y="500"/>
                  </a:lnTo>
                  <a:lnTo>
                    <a:pt x="516" y="484"/>
                  </a:lnTo>
                  <a:lnTo>
                    <a:pt x="505" y="476"/>
                  </a:lnTo>
                  <a:lnTo>
                    <a:pt x="494" y="470"/>
                  </a:lnTo>
                  <a:lnTo>
                    <a:pt x="508" y="482"/>
                  </a:lnTo>
                  <a:lnTo>
                    <a:pt x="514" y="488"/>
                  </a:lnTo>
                  <a:lnTo>
                    <a:pt x="520" y="494"/>
                  </a:lnTo>
                  <a:close/>
                  <a:moveTo>
                    <a:pt x="749" y="499"/>
                  </a:moveTo>
                  <a:lnTo>
                    <a:pt x="749" y="499"/>
                  </a:lnTo>
                  <a:lnTo>
                    <a:pt x="737" y="485"/>
                  </a:lnTo>
                  <a:lnTo>
                    <a:pt x="729" y="479"/>
                  </a:lnTo>
                  <a:lnTo>
                    <a:pt x="723" y="473"/>
                  </a:lnTo>
                  <a:lnTo>
                    <a:pt x="720" y="472"/>
                  </a:lnTo>
                  <a:lnTo>
                    <a:pt x="719" y="470"/>
                  </a:lnTo>
                  <a:lnTo>
                    <a:pt x="717" y="470"/>
                  </a:lnTo>
                  <a:lnTo>
                    <a:pt x="723" y="476"/>
                  </a:lnTo>
                  <a:lnTo>
                    <a:pt x="726" y="481"/>
                  </a:lnTo>
                  <a:lnTo>
                    <a:pt x="735" y="493"/>
                  </a:lnTo>
                  <a:lnTo>
                    <a:pt x="740" y="499"/>
                  </a:lnTo>
                  <a:lnTo>
                    <a:pt x="744" y="504"/>
                  </a:lnTo>
                  <a:lnTo>
                    <a:pt x="751" y="507"/>
                  </a:lnTo>
                  <a:lnTo>
                    <a:pt x="760" y="508"/>
                  </a:lnTo>
                  <a:lnTo>
                    <a:pt x="755" y="504"/>
                  </a:lnTo>
                  <a:lnTo>
                    <a:pt x="749" y="499"/>
                  </a:lnTo>
                  <a:close/>
                  <a:moveTo>
                    <a:pt x="206" y="510"/>
                  </a:moveTo>
                  <a:lnTo>
                    <a:pt x="206" y="510"/>
                  </a:lnTo>
                  <a:lnTo>
                    <a:pt x="192" y="490"/>
                  </a:lnTo>
                  <a:lnTo>
                    <a:pt x="179" y="472"/>
                  </a:lnTo>
                  <a:lnTo>
                    <a:pt x="182" y="484"/>
                  </a:lnTo>
                  <a:lnTo>
                    <a:pt x="189" y="494"/>
                  </a:lnTo>
                  <a:lnTo>
                    <a:pt x="197" y="502"/>
                  </a:lnTo>
                  <a:lnTo>
                    <a:pt x="206" y="510"/>
                  </a:lnTo>
                  <a:close/>
                  <a:moveTo>
                    <a:pt x="674" y="519"/>
                  </a:moveTo>
                  <a:lnTo>
                    <a:pt x="674" y="519"/>
                  </a:lnTo>
                  <a:lnTo>
                    <a:pt x="650" y="494"/>
                  </a:lnTo>
                  <a:lnTo>
                    <a:pt x="638" y="482"/>
                  </a:lnTo>
                  <a:lnTo>
                    <a:pt x="624" y="473"/>
                  </a:lnTo>
                  <a:lnTo>
                    <a:pt x="648" y="499"/>
                  </a:lnTo>
                  <a:lnTo>
                    <a:pt x="661" y="510"/>
                  </a:lnTo>
                  <a:lnTo>
                    <a:pt x="674" y="519"/>
                  </a:lnTo>
                  <a:close/>
                  <a:moveTo>
                    <a:pt x="683" y="481"/>
                  </a:moveTo>
                  <a:lnTo>
                    <a:pt x="683" y="481"/>
                  </a:lnTo>
                  <a:lnTo>
                    <a:pt x="680" y="479"/>
                  </a:lnTo>
                  <a:lnTo>
                    <a:pt x="679" y="478"/>
                  </a:lnTo>
                  <a:lnTo>
                    <a:pt x="676" y="476"/>
                  </a:lnTo>
                  <a:lnTo>
                    <a:pt x="674" y="475"/>
                  </a:lnTo>
                  <a:lnTo>
                    <a:pt x="679" y="479"/>
                  </a:lnTo>
                  <a:lnTo>
                    <a:pt x="680" y="481"/>
                  </a:lnTo>
                  <a:lnTo>
                    <a:pt x="683" y="481"/>
                  </a:lnTo>
                  <a:close/>
                  <a:moveTo>
                    <a:pt x="415" y="519"/>
                  </a:moveTo>
                  <a:lnTo>
                    <a:pt x="415" y="519"/>
                  </a:lnTo>
                  <a:lnTo>
                    <a:pt x="403" y="507"/>
                  </a:lnTo>
                  <a:lnTo>
                    <a:pt x="391" y="494"/>
                  </a:lnTo>
                  <a:lnTo>
                    <a:pt x="377" y="484"/>
                  </a:lnTo>
                  <a:lnTo>
                    <a:pt x="371" y="479"/>
                  </a:lnTo>
                  <a:lnTo>
                    <a:pt x="363" y="476"/>
                  </a:lnTo>
                  <a:lnTo>
                    <a:pt x="389" y="497"/>
                  </a:lnTo>
                  <a:lnTo>
                    <a:pt x="415" y="519"/>
                  </a:lnTo>
                  <a:close/>
                  <a:moveTo>
                    <a:pt x="613" y="487"/>
                  </a:moveTo>
                  <a:lnTo>
                    <a:pt x="613" y="487"/>
                  </a:lnTo>
                  <a:lnTo>
                    <a:pt x="607" y="481"/>
                  </a:lnTo>
                  <a:lnTo>
                    <a:pt x="604" y="479"/>
                  </a:lnTo>
                  <a:lnTo>
                    <a:pt x="603" y="479"/>
                  </a:lnTo>
                  <a:lnTo>
                    <a:pt x="606" y="481"/>
                  </a:lnTo>
                  <a:lnTo>
                    <a:pt x="607" y="484"/>
                  </a:lnTo>
                  <a:lnTo>
                    <a:pt x="610" y="485"/>
                  </a:lnTo>
                  <a:lnTo>
                    <a:pt x="613" y="487"/>
                  </a:lnTo>
                  <a:close/>
                  <a:moveTo>
                    <a:pt x="273" y="479"/>
                  </a:moveTo>
                  <a:lnTo>
                    <a:pt x="273" y="479"/>
                  </a:lnTo>
                  <a:lnTo>
                    <a:pt x="284" y="487"/>
                  </a:lnTo>
                  <a:lnTo>
                    <a:pt x="290" y="490"/>
                  </a:lnTo>
                  <a:lnTo>
                    <a:pt x="296" y="491"/>
                  </a:lnTo>
                  <a:lnTo>
                    <a:pt x="292" y="487"/>
                  </a:lnTo>
                  <a:lnTo>
                    <a:pt x="285" y="482"/>
                  </a:lnTo>
                  <a:lnTo>
                    <a:pt x="279" y="481"/>
                  </a:lnTo>
                  <a:lnTo>
                    <a:pt x="273" y="479"/>
                  </a:lnTo>
                  <a:close/>
                  <a:moveTo>
                    <a:pt x="676" y="508"/>
                  </a:moveTo>
                  <a:lnTo>
                    <a:pt x="676" y="508"/>
                  </a:lnTo>
                  <a:lnTo>
                    <a:pt x="682" y="516"/>
                  </a:lnTo>
                  <a:lnTo>
                    <a:pt x="690" y="525"/>
                  </a:lnTo>
                  <a:lnTo>
                    <a:pt x="697" y="532"/>
                  </a:lnTo>
                  <a:lnTo>
                    <a:pt x="700" y="534"/>
                  </a:lnTo>
                  <a:lnTo>
                    <a:pt x="705" y="536"/>
                  </a:lnTo>
                  <a:lnTo>
                    <a:pt x="699" y="525"/>
                  </a:lnTo>
                  <a:lnTo>
                    <a:pt x="691" y="516"/>
                  </a:lnTo>
                  <a:lnTo>
                    <a:pt x="674" y="497"/>
                  </a:lnTo>
                  <a:lnTo>
                    <a:pt x="674" y="499"/>
                  </a:lnTo>
                  <a:lnTo>
                    <a:pt x="668" y="493"/>
                  </a:lnTo>
                  <a:lnTo>
                    <a:pt x="661" y="488"/>
                  </a:lnTo>
                  <a:lnTo>
                    <a:pt x="645" y="478"/>
                  </a:lnTo>
                  <a:lnTo>
                    <a:pt x="661" y="494"/>
                  </a:lnTo>
                  <a:lnTo>
                    <a:pt x="676" y="508"/>
                  </a:lnTo>
                  <a:close/>
                  <a:moveTo>
                    <a:pt x="325" y="485"/>
                  </a:moveTo>
                  <a:lnTo>
                    <a:pt x="325" y="485"/>
                  </a:lnTo>
                  <a:lnTo>
                    <a:pt x="325" y="484"/>
                  </a:lnTo>
                  <a:lnTo>
                    <a:pt x="324" y="482"/>
                  </a:lnTo>
                  <a:lnTo>
                    <a:pt x="322" y="482"/>
                  </a:lnTo>
                  <a:lnTo>
                    <a:pt x="321" y="482"/>
                  </a:lnTo>
                  <a:lnTo>
                    <a:pt x="324" y="484"/>
                  </a:lnTo>
                  <a:lnTo>
                    <a:pt x="325" y="485"/>
                  </a:lnTo>
                  <a:close/>
                  <a:moveTo>
                    <a:pt x="726" y="514"/>
                  </a:moveTo>
                  <a:lnTo>
                    <a:pt x="726" y="514"/>
                  </a:lnTo>
                  <a:lnTo>
                    <a:pt x="728" y="517"/>
                  </a:lnTo>
                  <a:lnTo>
                    <a:pt x="729" y="519"/>
                  </a:lnTo>
                  <a:lnTo>
                    <a:pt x="729" y="517"/>
                  </a:lnTo>
                  <a:lnTo>
                    <a:pt x="722" y="508"/>
                  </a:lnTo>
                  <a:lnTo>
                    <a:pt x="715" y="497"/>
                  </a:lnTo>
                  <a:lnTo>
                    <a:pt x="706" y="488"/>
                  </a:lnTo>
                  <a:lnTo>
                    <a:pt x="702" y="485"/>
                  </a:lnTo>
                  <a:lnTo>
                    <a:pt x="696" y="482"/>
                  </a:lnTo>
                  <a:lnTo>
                    <a:pt x="711" y="499"/>
                  </a:lnTo>
                  <a:lnTo>
                    <a:pt x="726" y="514"/>
                  </a:lnTo>
                  <a:close/>
                  <a:moveTo>
                    <a:pt x="447" y="485"/>
                  </a:moveTo>
                  <a:lnTo>
                    <a:pt x="447" y="485"/>
                  </a:lnTo>
                  <a:lnTo>
                    <a:pt x="446" y="484"/>
                  </a:lnTo>
                  <a:lnTo>
                    <a:pt x="444" y="484"/>
                  </a:lnTo>
                  <a:lnTo>
                    <a:pt x="444" y="485"/>
                  </a:lnTo>
                  <a:lnTo>
                    <a:pt x="446" y="487"/>
                  </a:lnTo>
                  <a:lnTo>
                    <a:pt x="447" y="487"/>
                  </a:lnTo>
                  <a:lnTo>
                    <a:pt x="447" y="485"/>
                  </a:lnTo>
                  <a:close/>
                  <a:moveTo>
                    <a:pt x="577" y="493"/>
                  </a:moveTo>
                  <a:lnTo>
                    <a:pt x="577" y="493"/>
                  </a:lnTo>
                  <a:lnTo>
                    <a:pt x="572" y="488"/>
                  </a:lnTo>
                  <a:lnTo>
                    <a:pt x="566" y="485"/>
                  </a:lnTo>
                  <a:lnTo>
                    <a:pt x="571" y="490"/>
                  </a:lnTo>
                  <a:lnTo>
                    <a:pt x="574" y="491"/>
                  </a:lnTo>
                  <a:lnTo>
                    <a:pt x="577" y="493"/>
                  </a:lnTo>
                  <a:close/>
                  <a:moveTo>
                    <a:pt x="281" y="496"/>
                  </a:moveTo>
                  <a:lnTo>
                    <a:pt x="281" y="496"/>
                  </a:lnTo>
                  <a:lnTo>
                    <a:pt x="264" y="485"/>
                  </a:lnTo>
                  <a:lnTo>
                    <a:pt x="272" y="494"/>
                  </a:lnTo>
                  <a:lnTo>
                    <a:pt x="276" y="497"/>
                  </a:lnTo>
                  <a:lnTo>
                    <a:pt x="279" y="497"/>
                  </a:lnTo>
                  <a:lnTo>
                    <a:pt x="281" y="496"/>
                  </a:lnTo>
                  <a:close/>
                  <a:moveTo>
                    <a:pt x="357" y="505"/>
                  </a:moveTo>
                  <a:lnTo>
                    <a:pt x="357" y="505"/>
                  </a:lnTo>
                  <a:lnTo>
                    <a:pt x="343" y="496"/>
                  </a:lnTo>
                  <a:lnTo>
                    <a:pt x="328" y="487"/>
                  </a:lnTo>
                  <a:lnTo>
                    <a:pt x="334" y="493"/>
                  </a:lnTo>
                  <a:lnTo>
                    <a:pt x="340" y="497"/>
                  </a:lnTo>
                  <a:lnTo>
                    <a:pt x="348" y="502"/>
                  </a:lnTo>
                  <a:lnTo>
                    <a:pt x="357" y="505"/>
                  </a:lnTo>
                  <a:close/>
                  <a:moveTo>
                    <a:pt x="805" y="537"/>
                  </a:moveTo>
                  <a:lnTo>
                    <a:pt x="805" y="537"/>
                  </a:lnTo>
                  <a:lnTo>
                    <a:pt x="804" y="513"/>
                  </a:lnTo>
                  <a:lnTo>
                    <a:pt x="801" y="487"/>
                  </a:lnTo>
                  <a:lnTo>
                    <a:pt x="798" y="487"/>
                  </a:lnTo>
                  <a:lnTo>
                    <a:pt x="801" y="511"/>
                  </a:lnTo>
                  <a:lnTo>
                    <a:pt x="805" y="537"/>
                  </a:lnTo>
                  <a:close/>
                  <a:moveTo>
                    <a:pt x="203" y="580"/>
                  </a:moveTo>
                  <a:lnTo>
                    <a:pt x="203" y="580"/>
                  </a:lnTo>
                  <a:lnTo>
                    <a:pt x="206" y="589"/>
                  </a:lnTo>
                  <a:lnTo>
                    <a:pt x="209" y="597"/>
                  </a:lnTo>
                  <a:lnTo>
                    <a:pt x="212" y="601"/>
                  </a:lnTo>
                  <a:lnTo>
                    <a:pt x="215" y="603"/>
                  </a:lnTo>
                  <a:lnTo>
                    <a:pt x="220" y="604"/>
                  </a:lnTo>
                  <a:lnTo>
                    <a:pt x="225" y="606"/>
                  </a:lnTo>
                  <a:lnTo>
                    <a:pt x="221" y="601"/>
                  </a:lnTo>
                  <a:lnTo>
                    <a:pt x="218" y="598"/>
                  </a:lnTo>
                  <a:lnTo>
                    <a:pt x="214" y="595"/>
                  </a:lnTo>
                  <a:lnTo>
                    <a:pt x="212" y="592"/>
                  </a:lnTo>
                  <a:lnTo>
                    <a:pt x="212" y="589"/>
                  </a:lnTo>
                  <a:lnTo>
                    <a:pt x="221" y="592"/>
                  </a:lnTo>
                  <a:lnTo>
                    <a:pt x="229" y="595"/>
                  </a:lnTo>
                  <a:lnTo>
                    <a:pt x="241" y="606"/>
                  </a:lnTo>
                  <a:lnTo>
                    <a:pt x="269" y="626"/>
                  </a:lnTo>
                  <a:lnTo>
                    <a:pt x="264" y="619"/>
                  </a:lnTo>
                  <a:lnTo>
                    <a:pt x="260" y="613"/>
                  </a:lnTo>
                  <a:lnTo>
                    <a:pt x="247" y="604"/>
                  </a:lnTo>
                  <a:lnTo>
                    <a:pt x="235" y="595"/>
                  </a:lnTo>
                  <a:lnTo>
                    <a:pt x="223" y="584"/>
                  </a:lnTo>
                  <a:lnTo>
                    <a:pt x="221" y="575"/>
                  </a:lnTo>
                  <a:lnTo>
                    <a:pt x="218" y="568"/>
                  </a:lnTo>
                  <a:lnTo>
                    <a:pt x="214" y="560"/>
                  </a:lnTo>
                  <a:lnTo>
                    <a:pt x="208" y="552"/>
                  </a:lnTo>
                  <a:lnTo>
                    <a:pt x="196" y="540"/>
                  </a:lnTo>
                  <a:lnTo>
                    <a:pt x="189" y="534"/>
                  </a:lnTo>
                  <a:lnTo>
                    <a:pt x="185" y="526"/>
                  </a:lnTo>
                  <a:lnTo>
                    <a:pt x="188" y="525"/>
                  </a:lnTo>
                  <a:lnTo>
                    <a:pt x="188" y="523"/>
                  </a:lnTo>
                  <a:lnTo>
                    <a:pt x="188" y="522"/>
                  </a:lnTo>
                  <a:lnTo>
                    <a:pt x="176" y="507"/>
                  </a:lnTo>
                  <a:lnTo>
                    <a:pt x="170" y="499"/>
                  </a:lnTo>
                  <a:lnTo>
                    <a:pt x="164" y="490"/>
                  </a:lnTo>
                  <a:lnTo>
                    <a:pt x="173" y="511"/>
                  </a:lnTo>
                  <a:lnTo>
                    <a:pt x="182" y="534"/>
                  </a:lnTo>
                  <a:lnTo>
                    <a:pt x="203" y="580"/>
                  </a:lnTo>
                  <a:close/>
                  <a:moveTo>
                    <a:pt x="470" y="525"/>
                  </a:moveTo>
                  <a:lnTo>
                    <a:pt x="470" y="525"/>
                  </a:lnTo>
                  <a:lnTo>
                    <a:pt x="491" y="548"/>
                  </a:lnTo>
                  <a:lnTo>
                    <a:pt x="504" y="560"/>
                  </a:lnTo>
                  <a:lnTo>
                    <a:pt x="514" y="571"/>
                  </a:lnTo>
                  <a:lnTo>
                    <a:pt x="534" y="583"/>
                  </a:lnTo>
                  <a:lnTo>
                    <a:pt x="552" y="593"/>
                  </a:lnTo>
                  <a:lnTo>
                    <a:pt x="496" y="539"/>
                  </a:lnTo>
                  <a:lnTo>
                    <a:pt x="465" y="513"/>
                  </a:lnTo>
                  <a:lnTo>
                    <a:pt x="450" y="500"/>
                  </a:lnTo>
                  <a:lnTo>
                    <a:pt x="433" y="490"/>
                  </a:lnTo>
                  <a:lnTo>
                    <a:pt x="450" y="508"/>
                  </a:lnTo>
                  <a:lnTo>
                    <a:pt x="470" y="525"/>
                  </a:lnTo>
                  <a:close/>
                  <a:moveTo>
                    <a:pt x="507" y="531"/>
                  </a:moveTo>
                  <a:lnTo>
                    <a:pt x="507" y="531"/>
                  </a:lnTo>
                  <a:lnTo>
                    <a:pt x="505" y="528"/>
                  </a:lnTo>
                  <a:lnTo>
                    <a:pt x="504" y="526"/>
                  </a:lnTo>
                  <a:lnTo>
                    <a:pt x="500" y="525"/>
                  </a:lnTo>
                  <a:lnTo>
                    <a:pt x="500" y="522"/>
                  </a:lnTo>
                  <a:lnTo>
                    <a:pt x="494" y="517"/>
                  </a:lnTo>
                  <a:lnTo>
                    <a:pt x="488" y="514"/>
                  </a:lnTo>
                  <a:lnTo>
                    <a:pt x="484" y="510"/>
                  </a:lnTo>
                  <a:lnTo>
                    <a:pt x="476" y="507"/>
                  </a:lnTo>
                  <a:lnTo>
                    <a:pt x="476" y="505"/>
                  </a:lnTo>
                  <a:lnTo>
                    <a:pt x="475" y="504"/>
                  </a:lnTo>
                  <a:lnTo>
                    <a:pt x="468" y="502"/>
                  </a:lnTo>
                  <a:lnTo>
                    <a:pt x="467" y="499"/>
                  </a:lnTo>
                  <a:lnTo>
                    <a:pt x="467" y="497"/>
                  </a:lnTo>
                  <a:lnTo>
                    <a:pt x="462" y="496"/>
                  </a:lnTo>
                  <a:lnTo>
                    <a:pt x="459" y="494"/>
                  </a:lnTo>
                  <a:lnTo>
                    <a:pt x="456" y="491"/>
                  </a:lnTo>
                  <a:lnTo>
                    <a:pt x="453" y="490"/>
                  </a:lnTo>
                  <a:lnTo>
                    <a:pt x="479" y="511"/>
                  </a:lnTo>
                  <a:lnTo>
                    <a:pt x="491" y="522"/>
                  </a:lnTo>
                  <a:lnTo>
                    <a:pt x="507" y="531"/>
                  </a:lnTo>
                  <a:close/>
                  <a:moveTo>
                    <a:pt x="502" y="494"/>
                  </a:moveTo>
                  <a:lnTo>
                    <a:pt x="502" y="494"/>
                  </a:lnTo>
                  <a:lnTo>
                    <a:pt x="500" y="494"/>
                  </a:lnTo>
                  <a:lnTo>
                    <a:pt x="499" y="494"/>
                  </a:lnTo>
                  <a:lnTo>
                    <a:pt x="497" y="493"/>
                  </a:lnTo>
                  <a:lnTo>
                    <a:pt x="496" y="494"/>
                  </a:lnTo>
                  <a:lnTo>
                    <a:pt x="500" y="496"/>
                  </a:lnTo>
                  <a:lnTo>
                    <a:pt x="502" y="496"/>
                  </a:lnTo>
                  <a:lnTo>
                    <a:pt x="502" y="494"/>
                  </a:lnTo>
                  <a:close/>
                  <a:moveTo>
                    <a:pt x="307" y="496"/>
                  </a:moveTo>
                  <a:lnTo>
                    <a:pt x="307" y="496"/>
                  </a:lnTo>
                  <a:lnTo>
                    <a:pt x="304" y="497"/>
                  </a:lnTo>
                  <a:lnTo>
                    <a:pt x="299" y="497"/>
                  </a:lnTo>
                  <a:lnTo>
                    <a:pt x="314" y="511"/>
                  </a:lnTo>
                  <a:lnTo>
                    <a:pt x="324" y="516"/>
                  </a:lnTo>
                  <a:lnTo>
                    <a:pt x="333" y="520"/>
                  </a:lnTo>
                  <a:lnTo>
                    <a:pt x="325" y="514"/>
                  </a:lnTo>
                  <a:lnTo>
                    <a:pt x="319" y="508"/>
                  </a:lnTo>
                  <a:lnTo>
                    <a:pt x="313" y="502"/>
                  </a:lnTo>
                  <a:lnTo>
                    <a:pt x="307" y="496"/>
                  </a:lnTo>
                  <a:close/>
                  <a:moveTo>
                    <a:pt x="343" y="513"/>
                  </a:moveTo>
                  <a:lnTo>
                    <a:pt x="343" y="513"/>
                  </a:lnTo>
                  <a:lnTo>
                    <a:pt x="333" y="504"/>
                  </a:lnTo>
                  <a:lnTo>
                    <a:pt x="327" y="500"/>
                  </a:lnTo>
                  <a:lnTo>
                    <a:pt x="321" y="499"/>
                  </a:lnTo>
                  <a:lnTo>
                    <a:pt x="331" y="507"/>
                  </a:lnTo>
                  <a:lnTo>
                    <a:pt x="343" y="513"/>
                  </a:lnTo>
                  <a:close/>
                  <a:moveTo>
                    <a:pt x="372" y="505"/>
                  </a:moveTo>
                  <a:lnTo>
                    <a:pt x="372" y="505"/>
                  </a:lnTo>
                  <a:lnTo>
                    <a:pt x="380" y="510"/>
                  </a:lnTo>
                  <a:lnTo>
                    <a:pt x="388" y="514"/>
                  </a:lnTo>
                  <a:lnTo>
                    <a:pt x="394" y="519"/>
                  </a:lnTo>
                  <a:lnTo>
                    <a:pt x="398" y="522"/>
                  </a:lnTo>
                  <a:lnTo>
                    <a:pt x="385" y="510"/>
                  </a:lnTo>
                  <a:lnTo>
                    <a:pt x="368" y="500"/>
                  </a:lnTo>
                  <a:lnTo>
                    <a:pt x="371" y="502"/>
                  </a:lnTo>
                  <a:lnTo>
                    <a:pt x="372" y="505"/>
                  </a:lnTo>
                  <a:close/>
                  <a:moveTo>
                    <a:pt x="345" y="505"/>
                  </a:moveTo>
                  <a:lnTo>
                    <a:pt x="345" y="505"/>
                  </a:lnTo>
                  <a:lnTo>
                    <a:pt x="342" y="504"/>
                  </a:lnTo>
                  <a:lnTo>
                    <a:pt x="340" y="502"/>
                  </a:lnTo>
                  <a:lnTo>
                    <a:pt x="339" y="504"/>
                  </a:lnTo>
                  <a:lnTo>
                    <a:pt x="342" y="505"/>
                  </a:lnTo>
                  <a:lnTo>
                    <a:pt x="343" y="507"/>
                  </a:lnTo>
                  <a:lnTo>
                    <a:pt x="345" y="505"/>
                  </a:lnTo>
                  <a:close/>
                  <a:moveTo>
                    <a:pt x="447" y="542"/>
                  </a:moveTo>
                  <a:lnTo>
                    <a:pt x="447" y="542"/>
                  </a:lnTo>
                  <a:lnTo>
                    <a:pt x="455" y="548"/>
                  </a:lnTo>
                  <a:lnTo>
                    <a:pt x="458" y="551"/>
                  </a:lnTo>
                  <a:lnTo>
                    <a:pt x="461" y="551"/>
                  </a:lnTo>
                  <a:lnTo>
                    <a:pt x="449" y="539"/>
                  </a:lnTo>
                  <a:lnTo>
                    <a:pt x="435" y="526"/>
                  </a:lnTo>
                  <a:lnTo>
                    <a:pt x="423" y="514"/>
                  </a:lnTo>
                  <a:lnTo>
                    <a:pt x="407" y="504"/>
                  </a:lnTo>
                  <a:lnTo>
                    <a:pt x="426" y="523"/>
                  </a:lnTo>
                  <a:lnTo>
                    <a:pt x="436" y="534"/>
                  </a:lnTo>
                  <a:lnTo>
                    <a:pt x="447" y="542"/>
                  </a:lnTo>
                  <a:close/>
                  <a:moveTo>
                    <a:pt x="848" y="513"/>
                  </a:moveTo>
                  <a:lnTo>
                    <a:pt x="848" y="513"/>
                  </a:lnTo>
                  <a:lnTo>
                    <a:pt x="847" y="508"/>
                  </a:lnTo>
                  <a:lnTo>
                    <a:pt x="845" y="505"/>
                  </a:lnTo>
                  <a:lnTo>
                    <a:pt x="845" y="510"/>
                  </a:lnTo>
                  <a:lnTo>
                    <a:pt x="848" y="513"/>
                  </a:lnTo>
                  <a:close/>
                  <a:moveTo>
                    <a:pt x="401" y="517"/>
                  </a:moveTo>
                  <a:lnTo>
                    <a:pt x="401" y="517"/>
                  </a:lnTo>
                  <a:lnTo>
                    <a:pt x="403" y="517"/>
                  </a:lnTo>
                  <a:lnTo>
                    <a:pt x="404" y="517"/>
                  </a:lnTo>
                  <a:lnTo>
                    <a:pt x="397" y="511"/>
                  </a:lnTo>
                  <a:lnTo>
                    <a:pt x="394" y="508"/>
                  </a:lnTo>
                  <a:lnTo>
                    <a:pt x="389" y="505"/>
                  </a:lnTo>
                  <a:lnTo>
                    <a:pt x="391" y="508"/>
                  </a:lnTo>
                  <a:lnTo>
                    <a:pt x="395" y="511"/>
                  </a:lnTo>
                  <a:lnTo>
                    <a:pt x="398" y="514"/>
                  </a:lnTo>
                  <a:lnTo>
                    <a:pt x="401" y="517"/>
                  </a:lnTo>
                  <a:close/>
                  <a:moveTo>
                    <a:pt x="670" y="526"/>
                  </a:moveTo>
                  <a:lnTo>
                    <a:pt x="670" y="526"/>
                  </a:lnTo>
                  <a:lnTo>
                    <a:pt x="664" y="522"/>
                  </a:lnTo>
                  <a:lnTo>
                    <a:pt x="658" y="516"/>
                  </a:lnTo>
                  <a:lnTo>
                    <a:pt x="651" y="510"/>
                  </a:lnTo>
                  <a:lnTo>
                    <a:pt x="644" y="505"/>
                  </a:lnTo>
                  <a:lnTo>
                    <a:pt x="656" y="519"/>
                  </a:lnTo>
                  <a:lnTo>
                    <a:pt x="662" y="523"/>
                  </a:lnTo>
                  <a:lnTo>
                    <a:pt x="665" y="526"/>
                  </a:lnTo>
                  <a:lnTo>
                    <a:pt x="670" y="526"/>
                  </a:lnTo>
                  <a:close/>
                  <a:moveTo>
                    <a:pt x="363" y="510"/>
                  </a:moveTo>
                  <a:lnTo>
                    <a:pt x="363" y="510"/>
                  </a:lnTo>
                  <a:lnTo>
                    <a:pt x="363" y="511"/>
                  </a:lnTo>
                  <a:lnTo>
                    <a:pt x="362" y="513"/>
                  </a:lnTo>
                  <a:lnTo>
                    <a:pt x="357" y="511"/>
                  </a:lnTo>
                  <a:lnTo>
                    <a:pt x="354" y="511"/>
                  </a:lnTo>
                  <a:lnTo>
                    <a:pt x="346" y="507"/>
                  </a:lnTo>
                  <a:lnTo>
                    <a:pt x="365" y="525"/>
                  </a:lnTo>
                  <a:lnTo>
                    <a:pt x="385" y="540"/>
                  </a:lnTo>
                  <a:lnTo>
                    <a:pt x="406" y="554"/>
                  </a:lnTo>
                  <a:lnTo>
                    <a:pt x="427" y="568"/>
                  </a:lnTo>
                  <a:lnTo>
                    <a:pt x="420" y="557"/>
                  </a:lnTo>
                  <a:lnTo>
                    <a:pt x="411" y="548"/>
                  </a:lnTo>
                  <a:lnTo>
                    <a:pt x="401" y="540"/>
                  </a:lnTo>
                  <a:lnTo>
                    <a:pt x="394" y="529"/>
                  </a:lnTo>
                  <a:lnTo>
                    <a:pt x="394" y="531"/>
                  </a:lnTo>
                  <a:lnTo>
                    <a:pt x="392" y="529"/>
                  </a:lnTo>
                  <a:lnTo>
                    <a:pt x="392" y="528"/>
                  </a:lnTo>
                  <a:lnTo>
                    <a:pt x="394" y="526"/>
                  </a:lnTo>
                  <a:lnTo>
                    <a:pt x="386" y="522"/>
                  </a:lnTo>
                  <a:lnTo>
                    <a:pt x="378" y="517"/>
                  </a:lnTo>
                  <a:lnTo>
                    <a:pt x="371" y="513"/>
                  </a:lnTo>
                  <a:lnTo>
                    <a:pt x="363" y="510"/>
                  </a:lnTo>
                  <a:close/>
                  <a:moveTo>
                    <a:pt x="728" y="526"/>
                  </a:moveTo>
                  <a:lnTo>
                    <a:pt x="728" y="526"/>
                  </a:lnTo>
                  <a:lnTo>
                    <a:pt x="719" y="516"/>
                  </a:lnTo>
                  <a:lnTo>
                    <a:pt x="708" y="507"/>
                  </a:lnTo>
                  <a:lnTo>
                    <a:pt x="717" y="517"/>
                  </a:lnTo>
                  <a:lnTo>
                    <a:pt x="728" y="526"/>
                  </a:lnTo>
                  <a:close/>
                  <a:moveTo>
                    <a:pt x="728" y="508"/>
                  </a:moveTo>
                  <a:lnTo>
                    <a:pt x="728" y="508"/>
                  </a:lnTo>
                  <a:lnTo>
                    <a:pt x="737" y="522"/>
                  </a:lnTo>
                  <a:lnTo>
                    <a:pt x="747" y="534"/>
                  </a:lnTo>
                  <a:lnTo>
                    <a:pt x="758" y="546"/>
                  </a:lnTo>
                  <a:lnTo>
                    <a:pt x="770" y="555"/>
                  </a:lnTo>
                  <a:lnTo>
                    <a:pt x="769" y="548"/>
                  </a:lnTo>
                  <a:lnTo>
                    <a:pt x="767" y="542"/>
                  </a:lnTo>
                  <a:lnTo>
                    <a:pt x="764" y="536"/>
                  </a:lnTo>
                  <a:lnTo>
                    <a:pt x="760" y="531"/>
                  </a:lnTo>
                  <a:lnTo>
                    <a:pt x="752" y="522"/>
                  </a:lnTo>
                  <a:lnTo>
                    <a:pt x="744" y="511"/>
                  </a:lnTo>
                  <a:lnTo>
                    <a:pt x="743" y="511"/>
                  </a:lnTo>
                  <a:lnTo>
                    <a:pt x="744" y="511"/>
                  </a:lnTo>
                  <a:lnTo>
                    <a:pt x="728" y="508"/>
                  </a:lnTo>
                  <a:close/>
                  <a:moveTo>
                    <a:pt x="241" y="558"/>
                  </a:moveTo>
                  <a:lnTo>
                    <a:pt x="241" y="558"/>
                  </a:lnTo>
                  <a:lnTo>
                    <a:pt x="234" y="549"/>
                  </a:lnTo>
                  <a:lnTo>
                    <a:pt x="225" y="542"/>
                  </a:lnTo>
                  <a:lnTo>
                    <a:pt x="217" y="534"/>
                  </a:lnTo>
                  <a:lnTo>
                    <a:pt x="209" y="525"/>
                  </a:lnTo>
                  <a:lnTo>
                    <a:pt x="211" y="525"/>
                  </a:lnTo>
                  <a:lnTo>
                    <a:pt x="211" y="523"/>
                  </a:lnTo>
                  <a:lnTo>
                    <a:pt x="214" y="522"/>
                  </a:lnTo>
                  <a:lnTo>
                    <a:pt x="206" y="516"/>
                  </a:lnTo>
                  <a:lnTo>
                    <a:pt x="197" y="508"/>
                  </a:lnTo>
                  <a:lnTo>
                    <a:pt x="209" y="536"/>
                  </a:lnTo>
                  <a:lnTo>
                    <a:pt x="217" y="546"/>
                  </a:lnTo>
                  <a:lnTo>
                    <a:pt x="221" y="551"/>
                  </a:lnTo>
                  <a:lnTo>
                    <a:pt x="228" y="555"/>
                  </a:lnTo>
                  <a:lnTo>
                    <a:pt x="226" y="552"/>
                  </a:lnTo>
                  <a:lnTo>
                    <a:pt x="228" y="551"/>
                  </a:lnTo>
                  <a:lnTo>
                    <a:pt x="229" y="551"/>
                  </a:lnTo>
                  <a:lnTo>
                    <a:pt x="235" y="554"/>
                  </a:lnTo>
                  <a:lnTo>
                    <a:pt x="241" y="558"/>
                  </a:lnTo>
                  <a:close/>
                  <a:moveTo>
                    <a:pt x="273" y="520"/>
                  </a:moveTo>
                  <a:lnTo>
                    <a:pt x="273" y="520"/>
                  </a:lnTo>
                  <a:lnTo>
                    <a:pt x="278" y="522"/>
                  </a:lnTo>
                  <a:lnTo>
                    <a:pt x="282" y="523"/>
                  </a:lnTo>
                  <a:lnTo>
                    <a:pt x="292" y="529"/>
                  </a:lnTo>
                  <a:lnTo>
                    <a:pt x="301" y="537"/>
                  </a:lnTo>
                  <a:lnTo>
                    <a:pt x="305" y="539"/>
                  </a:lnTo>
                  <a:lnTo>
                    <a:pt x="310" y="540"/>
                  </a:lnTo>
                  <a:lnTo>
                    <a:pt x="287" y="525"/>
                  </a:lnTo>
                  <a:lnTo>
                    <a:pt x="275" y="517"/>
                  </a:lnTo>
                  <a:lnTo>
                    <a:pt x="263" y="510"/>
                  </a:lnTo>
                  <a:lnTo>
                    <a:pt x="269" y="514"/>
                  </a:lnTo>
                  <a:lnTo>
                    <a:pt x="272" y="517"/>
                  </a:lnTo>
                  <a:lnTo>
                    <a:pt x="273" y="520"/>
                  </a:lnTo>
                  <a:close/>
                  <a:moveTo>
                    <a:pt x="238" y="511"/>
                  </a:moveTo>
                  <a:lnTo>
                    <a:pt x="238" y="511"/>
                  </a:lnTo>
                  <a:lnTo>
                    <a:pt x="243" y="514"/>
                  </a:lnTo>
                  <a:lnTo>
                    <a:pt x="247" y="519"/>
                  </a:lnTo>
                  <a:lnTo>
                    <a:pt x="252" y="522"/>
                  </a:lnTo>
                  <a:lnTo>
                    <a:pt x="257" y="522"/>
                  </a:lnTo>
                  <a:lnTo>
                    <a:pt x="252" y="519"/>
                  </a:lnTo>
                  <a:lnTo>
                    <a:pt x="247" y="516"/>
                  </a:lnTo>
                  <a:lnTo>
                    <a:pt x="243" y="511"/>
                  </a:lnTo>
                  <a:lnTo>
                    <a:pt x="241" y="511"/>
                  </a:lnTo>
                  <a:lnTo>
                    <a:pt x="238" y="511"/>
                  </a:lnTo>
                  <a:close/>
                  <a:moveTo>
                    <a:pt x="314" y="517"/>
                  </a:moveTo>
                  <a:lnTo>
                    <a:pt x="314" y="517"/>
                  </a:lnTo>
                  <a:lnTo>
                    <a:pt x="311" y="514"/>
                  </a:lnTo>
                  <a:lnTo>
                    <a:pt x="307" y="513"/>
                  </a:lnTo>
                  <a:lnTo>
                    <a:pt x="310" y="517"/>
                  </a:lnTo>
                  <a:lnTo>
                    <a:pt x="311" y="517"/>
                  </a:lnTo>
                  <a:lnTo>
                    <a:pt x="314" y="517"/>
                  </a:lnTo>
                  <a:close/>
                  <a:moveTo>
                    <a:pt x="775" y="536"/>
                  </a:moveTo>
                  <a:lnTo>
                    <a:pt x="775" y="536"/>
                  </a:lnTo>
                  <a:lnTo>
                    <a:pt x="775" y="528"/>
                  </a:lnTo>
                  <a:lnTo>
                    <a:pt x="773" y="523"/>
                  </a:lnTo>
                  <a:lnTo>
                    <a:pt x="770" y="519"/>
                  </a:lnTo>
                  <a:lnTo>
                    <a:pt x="766" y="514"/>
                  </a:lnTo>
                  <a:lnTo>
                    <a:pt x="760" y="514"/>
                  </a:lnTo>
                  <a:lnTo>
                    <a:pt x="752" y="513"/>
                  </a:lnTo>
                  <a:lnTo>
                    <a:pt x="763" y="525"/>
                  </a:lnTo>
                  <a:lnTo>
                    <a:pt x="769" y="531"/>
                  </a:lnTo>
                  <a:lnTo>
                    <a:pt x="775" y="536"/>
                  </a:lnTo>
                  <a:close/>
                  <a:moveTo>
                    <a:pt x="565" y="546"/>
                  </a:moveTo>
                  <a:lnTo>
                    <a:pt x="565" y="546"/>
                  </a:lnTo>
                  <a:lnTo>
                    <a:pt x="563" y="545"/>
                  </a:lnTo>
                  <a:lnTo>
                    <a:pt x="563" y="543"/>
                  </a:lnTo>
                  <a:lnTo>
                    <a:pt x="565" y="542"/>
                  </a:lnTo>
                  <a:lnTo>
                    <a:pt x="568" y="540"/>
                  </a:lnTo>
                  <a:lnTo>
                    <a:pt x="565" y="537"/>
                  </a:lnTo>
                  <a:lnTo>
                    <a:pt x="560" y="534"/>
                  </a:lnTo>
                  <a:lnTo>
                    <a:pt x="555" y="529"/>
                  </a:lnTo>
                  <a:lnTo>
                    <a:pt x="551" y="526"/>
                  </a:lnTo>
                  <a:lnTo>
                    <a:pt x="545" y="523"/>
                  </a:lnTo>
                  <a:lnTo>
                    <a:pt x="540" y="520"/>
                  </a:lnTo>
                  <a:lnTo>
                    <a:pt x="536" y="516"/>
                  </a:lnTo>
                  <a:lnTo>
                    <a:pt x="531" y="514"/>
                  </a:lnTo>
                  <a:lnTo>
                    <a:pt x="548" y="531"/>
                  </a:lnTo>
                  <a:lnTo>
                    <a:pt x="565" y="546"/>
                  </a:lnTo>
                  <a:close/>
                  <a:moveTo>
                    <a:pt x="401" y="565"/>
                  </a:moveTo>
                  <a:lnTo>
                    <a:pt x="401" y="565"/>
                  </a:lnTo>
                  <a:lnTo>
                    <a:pt x="372" y="539"/>
                  </a:lnTo>
                  <a:lnTo>
                    <a:pt x="357" y="526"/>
                  </a:lnTo>
                  <a:lnTo>
                    <a:pt x="348" y="522"/>
                  </a:lnTo>
                  <a:lnTo>
                    <a:pt x="340" y="517"/>
                  </a:lnTo>
                  <a:lnTo>
                    <a:pt x="353" y="532"/>
                  </a:lnTo>
                  <a:lnTo>
                    <a:pt x="368" y="545"/>
                  </a:lnTo>
                  <a:lnTo>
                    <a:pt x="385" y="555"/>
                  </a:lnTo>
                  <a:lnTo>
                    <a:pt x="392" y="560"/>
                  </a:lnTo>
                  <a:lnTo>
                    <a:pt x="401" y="565"/>
                  </a:lnTo>
                  <a:close/>
                  <a:moveTo>
                    <a:pt x="648" y="532"/>
                  </a:moveTo>
                  <a:lnTo>
                    <a:pt x="648" y="532"/>
                  </a:lnTo>
                  <a:lnTo>
                    <a:pt x="644" y="526"/>
                  </a:lnTo>
                  <a:lnTo>
                    <a:pt x="638" y="523"/>
                  </a:lnTo>
                  <a:lnTo>
                    <a:pt x="632" y="519"/>
                  </a:lnTo>
                  <a:lnTo>
                    <a:pt x="624" y="517"/>
                  </a:lnTo>
                  <a:lnTo>
                    <a:pt x="636" y="526"/>
                  </a:lnTo>
                  <a:lnTo>
                    <a:pt x="642" y="529"/>
                  </a:lnTo>
                  <a:lnTo>
                    <a:pt x="648" y="532"/>
                  </a:lnTo>
                  <a:close/>
                  <a:moveTo>
                    <a:pt x="856" y="526"/>
                  </a:moveTo>
                  <a:lnTo>
                    <a:pt x="856" y="526"/>
                  </a:lnTo>
                  <a:lnTo>
                    <a:pt x="856" y="520"/>
                  </a:lnTo>
                  <a:lnTo>
                    <a:pt x="856" y="519"/>
                  </a:lnTo>
                  <a:lnTo>
                    <a:pt x="854" y="517"/>
                  </a:lnTo>
                  <a:lnTo>
                    <a:pt x="854" y="522"/>
                  </a:lnTo>
                  <a:lnTo>
                    <a:pt x="854" y="525"/>
                  </a:lnTo>
                  <a:lnTo>
                    <a:pt x="856" y="526"/>
                  </a:lnTo>
                  <a:close/>
                  <a:moveTo>
                    <a:pt x="618" y="529"/>
                  </a:moveTo>
                  <a:lnTo>
                    <a:pt x="618" y="529"/>
                  </a:lnTo>
                  <a:lnTo>
                    <a:pt x="616" y="526"/>
                  </a:lnTo>
                  <a:lnTo>
                    <a:pt x="613" y="523"/>
                  </a:lnTo>
                  <a:lnTo>
                    <a:pt x="607" y="519"/>
                  </a:lnTo>
                  <a:lnTo>
                    <a:pt x="609" y="522"/>
                  </a:lnTo>
                  <a:lnTo>
                    <a:pt x="612" y="525"/>
                  </a:lnTo>
                  <a:lnTo>
                    <a:pt x="618" y="529"/>
                  </a:lnTo>
                  <a:close/>
                  <a:moveTo>
                    <a:pt x="565" y="522"/>
                  </a:moveTo>
                  <a:lnTo>
                    <a:pt x="565" y="522"/>
                  </a:lnTo>
                  <a:lnTo>
                    <a:pt x="566" y="523"/>
                  </a:lnTo>
                  <a:lnTo>
                    <a:pt x="569" y="523"/>
                  </a:lnTo>
                  <a:lnTo>
                    <a:pt x="571" y="523"/>
                  </a:lnTo>
                  <a:lnTo>
                    <a:pt x="571" y="522"/>
                  </a:lnTo>
                  <a:lnTo>
                    <a:pt x="568" y="522"/>
                  </a:lnTo>
                  <a:lnTo>
                    <a:pt x="566" y="520"/>
                  </a:lnTo>
                  <a:lnTo>
                    <a:pt x="565" y="522"/>
                  </a:lnTo>
                  <a:close/>
                  <a:moveTo>
                    <a:pt x="377" y="565"/>
                  </a:moveTo>
                  <a:lnTo>
                    <a:pt x="377" y="565"/>
                  </a:lnTo>
                  <a:lnTo>
                    <a:pt x="351" y="543"/>
                  </a:lnTo>
                  <a:lnTo>
                    <a:pt x="324" y="523"/>
                  </a:lnTo>
                  <a:lnTo>
                    <a:pt x="321" y="525"/>
                  </a:lnTo>
                  <a:lnTo>
                    <a:pt x="316" y="523"/>
                  </a:lnTo>
                  <a:lnTo>
                    <a:pt x="330" y="536"/>
                  </a:lnTo>
                  <a:lnTo>
                    <a:pt x="345" y="546"/>
                  </a:lnTo>
                  <a:lnTo>
                    <a:pt x="362" y="555"/>
                  </a:lnTo>
                  <a:lnTo>
                    <a:pt x="377" y="565"/>
                  </a:lnTo>
                  <a:close/>
                  <a:moveTo>
                    <a:pt x="683" y="532"/>
                  </a:moveTo>
                  <a:lnTo>
                    <a:pt x="683" y="532"/>
                  </a:lnTo>
                  <a:lnTo>
                    <a:pt x="682" y="529"/>
                  </a:lnTo>
                  <a:lnTo>
                    <a:pt x="679" y="528"/>
                  </a:lnTo>
                  <a:lnTo>
                    <a:pt x="674" y="525"/>
                  </a:lnTo>
                  <a:lnTo>
                    <a:pt x="676" y="526"/>
                  </a:lnTo>
                  <a:lnTo>
                    <a:pt x="677" y="529"/>
                  </a:lnTo>
                  <a:lnTo>
                    <a:pt x="680" y="531"/>
                  </a:lnTo>
                  <a:lnTo>
                    <a:pt x="683" y="532"/>
                  </a:lnTo>
                  <a:close/>
                  <a:moveTo>
                    <a:pt x="513" y="583"/>
                  </a:moveTo>
                  <a:lnTo>
                    <a:pt x="513" y="583"/>
                  </a:lnTo>
                  <a:lnTo>
                    <a:pt x="504" y="575"/>
                  </a:lnTo>
                  <a:lnTo>
                    <a:pt x="493" y="568"/>
                  </a:lnTo>
                  <a:lnTo>
                    <a:pt x="482" y="558"/>
                  </a:lnTo>
                  <a:lnTo>
                    <a:pt x="473" y="551"/>
                  </a:lnTo>
                  <a:lnTo>
                    <a:pt x="473" y="548"/>
                  </a:lnTo>
                  <a:lnTo>
                    <a:pt x="459" y="536"/>
                  </a:lnTo>
                  <a:lnTo>
                    <a:pt x="452" y="531"/>
                  </a:lnTo>
                  <a:lnTo>
                    <a:pt x="444" y="526"/>
                  </a:lnTo>
                  <a:lnTo>
                    <a:pt x="459" y="543"/>
                  </a:lnTo>
                  <a:lnTo>
                    <a:pt x="476" y="560"/>
                  </a:lnTo>
                  <a:lnTo>
                    <a:pt x="496" y="575"/>
                  </a:lnTo>
                  <a:lnTo>
                    <a:pt x="505" y="581"/>
                  </a:lnTo>
                  <a:lnTo>
                    <a:pt x="516" y="587"/>
                  </a:lnTo>
                  <a:lnTo>
                    <a:pt x="514" y="586"/>
                  </a:lnTo>
                  <a:lnTo>
                    <a:pt x="513" y="583"/>
                  </a:lnTo>
                  <a:close/>
                  <a:moveTo>
                    <a:pt x="504" y="537"/>
                  </a:moveTo>
                  <a:lnTo>
                    <a:pt x="504" y="537"/>
                  </a:lnTo>
                  <a:lnTo>
                    <a:pt x="499" y="532"/>
                  </a:lnTo>
                  <a:lnTo>
                    <a:pt x="494" y="529"/>
                  </a:lnTo>
                  <a:lnTo>
                    <a:pt x="493" y="529"/>
                  </a:lnTo>
                  <a:lnTo>
                    <a:pt x="494" y="531"/>
                  </a:lnTo>
                  <a:lnTo>
                    <a:pt x="497" y="534"/>
                  </a:lnTo>
                  <a:lnTo>
                    <a:pt x="500" y="537"/>
                  </a:lnTo>
                  <a:lnTo>
                    <a:pt x="502" y="537"/>
                  </a:lnTo>
                  <a:lnTo>
                    <a:pt x="504" y="537"/>
                  </a:lnTo>
                  <a:close/>
                  <a:moveTo>
                    <a:pt x="603" y="537"/>
                  </a:moveTo>
                  <a:lnTo>
                    <a:pt x="603" y="537"/>
                  </a:lnTo>
                  <a:lnTo>
                    <a:pt x="598" y="532"/>
                  </a:lnTo>
                  <a:lnTo>
                    <a:pt x="592" y="529"/>
                  </a:lnTo>
                  <a:lnTo>
                    <a:pt x="595" y="532"/>
                  </a:lnTo>
                  <a:lnTo>
                    <a:pt x="597" y="534"/>
                  </a:lnTo>
                  <a:lnTo>
                    <a:pt x="603" y="537"/>
                  </a:lnTo>
                  <a:close/>
                  <a:moveTo>
                    <a:pt x="658" y="543"/>
                  </a:moveTo>
                  <a:lnTo>
                    <a:pt x="658" y="543"/>
                  </a:lnTo>
                  <a:lnTo>
                    <a:pt x="651" y="540"/>
                  </a:lnTo>
                  <a:lnTo>
                    <a:pt x="645" y="537"/>
                  </a:lnTo>
                  <a:lnTo>
                    <a:pt x="639" y="534"/>
                  </a:lnTo>
                  <a:lnTo>
                    <a:pt x="635" y="531"/>
                  </a:lnTo>
                  <a:lnTo>
                    <a:pt x="642" y="540"/>
                  </a:lnTo>
                  <a:lnTo>
                    <a:pt x="651" y="549"/>
                  </a:lnTo>
                  <a:lnTo>
                    <a:pt x="661" y="558"/>
                  </a:lnTo>
                  <a:lnTo>
                    <a:pt x="667" y="561"/>
                  </a:lnTo>
                  <a:lnTo>
                    <a:pt x="673" y="565"/>
                  </a:lnTo>
                  <a:lnTo>
                    <a:pt x="670" y="560"/>
                  </a:lnTo>
                  <a:lnTo>
                    <a:pt x="665" y="554"/>
                  </a:lnTo>
                  <a:lnTo>
                    <a:pt x="662" y="548"/>
                  </a:lnTo>
                  <a:lnTo>
                    <a:pt x="658" y="543"/>
                  </a:lnTo>
                  <a:close/>
                  <a:moveTo>
                    <a:pt x="334" y="545"/>
                  </a:moveTo>
                  <a:lnTo>
                    <a:pt x="334" y="545"/>
                  </a:lnTo>
                  <a:lnTo>
                    <a:pt x="334" y="543"/>
                  </a:lnTo>
                  <a:lnTo>
                    <a:pt x="333" y="543"/>
                  </a:lnTo>
                  <a:lnTo>
                    <a:pt x="330" y="543"/>
                  </a:lnTo>
                  <a:lnTo>
                    <a:pt x="327" y="540"/>
                  </a:lnTo>
                  <a:lnTo>
                    <a:pt x="322" y="536"/>
                  </a:lnTo>
                  <a:lnTo>
                    <a:pt x="319" y="534"/>
                  </a:lnTo>
                  <a:lnTo>
                    <a:pt x="314" y="534"/>
                  </a:lnTo>
                  <a:lnTo>
                    <a:pt x="321" y="539"/>
                  </a:lnTo>
                  <a:lnTo>
                    <a:pt x="327" y="545"/>
                  </a:lnTo>
                  <a:lnTo>
                    <a:pt x="333" y="549"/>
                  </a:lnTo>
                  <a:lnTo>
                    <a:pt x="339" y="552"/>
                  </a:lnTo>
                  <a:lnTo>
                    <a:pt x="336" y="549"/>
                  </a:lnTo>
                  <a:lnTo>
                    <a:pt x="336" y="548"/>
                  </a:lnTo>
                  <a:lnTo>
                    <a:pt x="337" y="546"/>
                  </a:lnTo>
                  <a:lnTo>
                    <a:pt x="334" y="546"/>
                  </a:lnTo>
                  <a:lnTo>
                    <a:pt x="333" y="546"/>
                  </a:lnTo>
                  <a:lnTo>
                    <a:pt x="333" y="545"/>
                  </a:lnTo>
                  <a:lnTo>
                    <a:pt x="331" y="545"/>
                  </a:lnTo>
                  <a:lnTo>
                    <a:pt x="331" y="543"/>
                  </a:lnTo>
                  <a:lnTo>
                    <a:pt x="333" y="545"/>
                  </a:lnTo>
                  <a:lnTo>
                    <a:pt x="334" y="545"/>
                  </a:lnTo>
                  <a:close/>
                  <a:moveTo>
                    <a:pt x="625" y="537"/>
                  </a:moveTo>
                  <a:lnTo>
                    <a:pt x="625" y="537"/>
                  </a:lnTo>
                  <a:lnTo>
                    <a:pt x="625" y="536"/>
                  </a:lnTo>
                  <a:lnTo>
                    <a:pt x="624" y="534"/>
                  </a:lnTo>
                  <a:lnTo>
                    <a:pt x="624" y="532"/>
                  </a:lnTo>
                  <a:lnTo>
                    <a:pt x="622" y="532"/>
                  </a:lnTo>
                  <a:lnTo>
                    <a:pt x="621" y="532"/>
                  </a:lnTo>
                  <a:lnTo>
                    <a:pt x="622" y="534"/>
                  </a:lnTo>
                  <a:lnTo>
                    <a:pt x="625" y="537"/>
                  </a:lnTo>
                  <a:close/>
                  <a:moveTo>
                    <a:pt x="781" y="545"/>
                  </a:moveTo>
                  <a:lnTo>
                    <a:pt x="781" y="545"/>
                  </a:lnTo>
                  <a:lnTo>
                    <a:pt x="781" y="537"/>
                  </a:lnTo>
                  <a:lnTo>
                    <a:pt x="781" y="536"/>
                  </a:lnTo>
                  <a:lnTo>
                    <a:pt x="779" y="532"/>
                  </a:lnTo>
                  <a:lnTo>
                    <a:pt x="778" y="536"/>
                  </a:lnTo>
                  <a:lnTo>
                    <a:pt x="778" y="540"/>
                  </a:lnTo>
                  <a:lnTo>
                    <a:pt x="779" y="542"/>
                  </a:lnTo>
                  <a:lnTo>
                    <a:pt x="781" y="545"/>
                  </a:lnTo>
                  <a:close/>
                  <a:moveTo>
                    <a:pt x="247" y="543"/>
                  </a:moveTo>
                  <a:lnTo>
                    <a:pt x="247" y="543"/>
                  </a:lnTo>
                  <a:lnTo>
                    <a:pt x="241" y="537"/>
                  </a:lnTo>
                  <a:lnTo>
                    <a:pt x="237" y="534"/>
                  </a:lnTo>
                  <a:lnTo>
                    <a:pt x="241" y="539"/>
                  </a:lnTo>
                  <a:lnTo>
                    <a:pt x="244" y="542"/>
                  </a:lnTo>
                  <a:lnTo>
                    <a:pt x="247" y="543"/>
                  </a:lnTo>
                  <a:close/>
                  <a:moveTo>
                    <a:pt x="686" y="549"/>
                  </a:moveTo>
                  <a:lnTo>
                    <a:pt x="686" y="549"/>
                  </a:lnTo>
                  <a:lnTo>
                    <a:pt x="683" y="545"/>
                  </a:lnTo>
                  <a:lnTo>
                    <a:pt x="680" y="540"/>
                  </a:lnTo>
                  <a:lnTo>
                    <a:pt x="677" y="537"/>
                  </a:lnTo>
                  <a:lnTo>
                    <a:pt x="671" y="536"/>
                  </a:lnTo>
                  <a:lnTo>
                    <a:pt x="676" y="539"/>
                  </a:lnTo>
                  <a:lnTo>
                    <a:pt x="679" y="543"/>
                  </a:lnTo>
                  <a:lnTo>
                    <a:pt x="682" y="546"/>
                  </a:lnTo>
                  <a:lnTo>
                    <a:pt x="686" y="549"/>
                  </a:lnTo>
                  <a:close/>
                  <a:moveTo>
                    <a:pt x="719" y="572"/>
                  </a:moveTo>
                  <a:lnTo>
                    <a:pt x="719" y="572"/>
                  </a:lnTo>
                  <a:lnTo>
                    <a:pt x="723" y="574"/>
                  </a:lnTo>
                  <a:lnTo>
                    <a:pt x="729" y="577"/>
                  </a:lnTo>
                  <a:lnTo>
                    <a:pt x="732" y="580"/>
                  </a:lnTo>
                  <a:lnTo>
                    <a:pt x="737" y="581"/>
                  </a:lnTo>
                  <a:lnTo>
                    <a:pt x="732" y="577"/>
                  </a:lnTo>
                  <a:lnTo>
                    <a:pt x="728" y="572"/>
                  </a:lnTo>
                  <a:lnTo>
                    <a:pt x="725" y="568"/>
                  </a:lnTo>
                  <a:lnTo>
                    <a:pt x="720" y="563"/>
                  </a:lnTo>
                  <a:lnTo>
                    <a:pt x="720" y="560"/>
                  </a:lnTo>
                  <a:lnTo>
                    <a:pt x="711" y="554"/>
                  </a:lnTo>
                  <a:lnTo>
                    <a:pt x="703" y="548"/>
                  </a:lnTo>
                  <a:lnTo>
                    <a:pt x="696" y="542"/>
                  </a:lnTo>
                  <a:lnTo>
                    <a:pt x="686" y="536"/>
                  </a:lnTo>
                  <a:lnTo>
                    <a:pt x="693" y="545"/>
                  </a:lnTo>
                  <a:lnTo>
                    <a:pt x="702" y="554"/>
                  </a:lnTo>
                  <a:lnTo>
                    <a:pt x="709" y="563"/>
                  </a:lnTo>
                  <a:lnTo>
                    <a:pt x="719" y="572"/>
                  </a:lnTo>
                  <a:close/>
                  <a:moveTo>
                    <a:pt x="709" y="545"/>
                  </a:moveTo>
                  <a:lnTo>
                    <a:pt x="709" y="545"/>
                  </a:lnTo>
                  <a:lnTo>
                    <a:pt x="723" y="558"/>
                  </a:lnTo>
                  <a:lnTo>
                    <a:pt x="737" y="571"/>
                  </a:lnTo>
                  <a:lnTo>
                    <a:pt x="725" y="552"/>
                  </a:lnTo>
                  <a:lnTo>
                    <a:pt x="719" y="545"/>
                  </a:lnTo>
                  <a:lnTo>
                    <a:pt x="711" y="539"/>
                  </a:lnTo>
                  <a:lnTo>
                    <a:pt x="712" y="540"/>
                  </a:lnTo>
                  <a:lnTo>
                    <a:pt x="711" y="542"/>
                  </a:lnTo>
                  <a:lnTo>
                    <a:pt x="709" y="545"/>
                  </a:lnTo>
                  <a:close/>
                  <a:moveTo>
                    <a:pt x="525" y="543"/>
                  </a:moveTo>
                  <a:lnTo>
                    <a:pt x="525" y="543"/>
                  </a:lnTo>
                  <a:lnTo>
                    <a:pt x="528" y="545"/>
                  </a:lnTo>
                  <a:lnTo>
                    <a:pt x="529" y="545"/>
                  </a:lnTo>
                  <a:lnTo>
                    <a:pt x="529" y="543"/>
                  </a:lnTo>
                  <a:lnTo>
                    <a:pt x="528" y="542"/>
                  </a:lnTo>
                  <a:lnTo>
                    <a:pt x="526" y="540"/>
                  </a:lnTo>
                  <a:lnTo>
                    <a:pt x="522" y="539"/>
                  </a:lnTo>
                  <a:lnTo>
                    <a:pt x="523" y="540"/>
                  </a:lnTo>
                  <a:lnTo>
                    <a:pt x="525" y="543"/>
                  </a:lnTo>
                  <a:close/>
                  <a:moveTo>
                    <a:pt x="619" y="568"/>
                  </a:moveTo>
                  <a:lnTo>
                    <a:pt x="619" y="568"/>
                  </a:lnTo>
                  <a:lnTo>
                    <a:pt x="604" y="552"/>
                  </a:lnTo>
                  <a:lnTo>
                    <a:pt x="595" y="546"/>
                  </a:lnTo>
                  <a:lnTo>
                    <a:pt x="587" y="540"/>
                  </a:lnTo>
                  <a:lnTo>
                    <a:pt x="603" y="555"/>
                  </a:lnTo>
                  <a:lnTo>
                    <a:pt x="610" y="561"/>
                  </a:lnTo>
                  <a:lnTo>
                    <a:pt x="619" y="568"/>
                  </a:lnTo>
                  <a:close/>
                  <a:moveTo>
                    <a:pt x="746" y="546"/>
                  </a:moveTo>
                  <a:lnTo>
                    <a:pt x="746" y="546"/>
                  </a:lnTo>
                  <a:lnTo>
                    <a:pt x="743" y="542"/>
                  </a:lnTo>
                  <a:lnTo>
                    <a:pt x="740" y="540"/>
                  </a:lnTo>
                  <a:lnTo>
                    <a:pt x="738" y="540"/>
                  </a:lnTo>
                  <a:lnTo>
                    <a:pt x="741" y="543"/>
                  </a:lnTo>
                  <a:lnTo>
                    <a:pt x="746" y="546"/>
                  </a:lnTo>
                  <a:close/>
                  <a:moveTo>
                    <a:pt x="316" y="552"/>
                  </a:moveTo>
                  <a:lnTo>
                    <a:pt x="316" y="552"/>
                  </a:lnTo>
                  <a:lnTo>
                    <a:pt x="316" y="551"/>
                  </a:lnTo>
                  <a:lnTo>
                    <a:pt x="314" y="551"/>
                  </a:lnTo>
                  <a:lnTo>
                    <a:pt x="311" y="549"/>
                  </a:lnTo>
                  <a:lnTo>
                    <a:pt x="305" y="545"/>
                  </a:lnTo>
                  <a:lnTo>
                    <a:pt x="301" y="543"/>
                  </a:lnTo>
                  <a:lnTo>
                    <a:pt x="298" y="543"/>
                  </a:lnTo>
                  <a:lnTo>
                    <a:pt x="307" y="548"/>
                  </a:lnTo>
                  <a:lnTo>
                    <a:pt x="316" y="552"/>
                  </a:lnTo>
                  <a:close/>
                  <a:moveTo>
                    <a:pt x="346" y="603"/>
                  </a:moveTo>
                  <a:lnTo>
                    <a:pt x="346" y="603"/>
                  </a:lnTo>
                  <a:lnTo>
                    <a:pt x="348" y="603"/>
                  </a:lnTo>
                  <a:lnTo>
                    <a:pt x="348" y="601"/>
                  </a:lnTo>
                  <a:lnTo>
                    <a:pt x="345" y="600"/>
                  </a:lnTo>
                  <a:lnTo>
                    <a:pt x="345" y="601"/>
                  </a:lnTo>
                  <a:lnTo>
                    <a:pt x="328" y="587"/>
                  </a:lnTo>
                  <a:lnTo>
                    <a:pt x="311" y="575"/>
                  </a:lnTo>
                  <a:lnTo>
                    <a:pt x="293" y="561"/>
                  </a:lnTo>
                  <a:lnTo>
                    <a:pt x="276" y="549"/>
                  </a:lnTo>
                  <a:lnTo>
                    <a:pt x="273" y="548"/>
                  </a:lnTo>
                  <a:lnTo>
                    <a:pt x="272" y="546"/>
                  </a:lnTo>
                  <a:lnTo>
                    <a:pt x="269" y="545"/>
                  </a:lnTo>
                  <a:lnTo>
                    <a:pt x="266" y="543"/>
                  </a:lnTo>
                  <a:lnTo>
                    <a:pt x="276" y="555"/>
                  </a:lnTo>
                  <a:lnTo>
                    <a:pt x="289" y="565"/>
                  </a:lnTo>
                  <a:lnTo>
                    <a:pt x="301" y="575"/>
                  </a:lnTo>
                  <a:lnTo>
                    <a:pt x="313" y="586"/>
                  </a:lnTo>
                  <a:lnTo>
                    <a:pt x="325" y="595"/>
                  </a:lnTo>
                  <a:lnTo>
                    <a:pt x="337" y="606"/>
                  </a:lnTo>
                  <a:lnTo>
                    <a:pt x="348" y="618"/>
                  </a:lnTo>
                  <a:lnTo>
                    <a:pt x="362" y="627"/>
                  </a:lnTo>
                  <a:lnTo>
                    <a:pt x="359" y="621"/>
                  </a:lnTo>
                  <a:lnTo>
                    <a:pt x="354" y="613"/>
                  </a:lnTo>
                  <a:lnTo>
                    <a:pt x="350" y="607"/>
                  </a:lnTo>
                  <a:lnTo>
                    <a:pt x="346" y="603"/>
                  </a:lnTo>
                  <a:close/>
                  <a:moveTo>
                    <a:pt x="443" y="565"/>
                  </a:moveTo>
                  <a:lnTo>
                    <a:pt x="443" y="565"/>
                  </a:lnTo>
                  <a:lnTo>
                    <a:pt x="432" y="552"/>
                  </a:lnTo>
                  <a:lnTo>
                    <a:pt x="426" y="548"/>
                  </a:lnTo>
                  <a:lnTo>
                    <a:pt x="420" y="545"/>
                  </a:lnTo>
                  <a:lnTo>
                    <a:pt x="430" y="555"/>
                  </a:lnTo>
                  <a:lnTo>
                    <a:pt x="436" y="560"/>
                  </a:lnTo>
                  <a:lnTo>
                    <a:pt x="443" y="565"/>
                  </a:lnTo>
                  <a:close/>
                  <a:moveTo>
                    <a:pt x="536" y="558"/>
                  </a:moveTo>
                  <a:lnTo>
                    <a:pt x="536" y="558"/>
                  </a:lnTo>
                  <a:lnTo>
                    <a:pt x="532" y="554"/>
                  </a:lnTo>
                  <a:lnTo>
                    <a:pt x="528" y="551"/>
                  </a:lnTo>
                  <a:lnTo>
                    <a:pt x="531" y="555"/>
                  </a:lnTo>
                  <a:lnTo>
                    <a:pt x="534" y="557"/>
                  </a:lnTo>
                  <a:lnTo>
                    <a:pt x="536" y="558"/>
                  </a:lnTo>
                  <a:close/>
                  <a:moveTo>
                    <a:pt x="644" y="568"/>
                  </a:moveTo>
                  <a:lnTo>
                    <a:pt x="644" y="568"/>
                  </a:lnTo>
                  <a:lnTo>
                    <a:pt x="636" y="558"/>
                  </a:lnTo>
                  <a:lnTo>
                    <a:pt x="632" y="555"/>
                  </a:lnTo>
                  <a:lnTo>
                    <a:pt x="629" y="552"/>
                  </a:lnTo>
                  <a:lnTo>
                    <a:pt x="632" y="557"/>
                  </a:lnTo>
                  <a:lnTo>
                    <a:pt x="636" y="561"/>
                  </a:lnTo>
                  <a:lnTo>
                    <a:pt x="639" y="566"/>
                  </a:lnTo>
                  <a:lnTo>
                    <a:pt x="644" y="568"/>
                  </a:lnTo>
                  <a:close/>
                  <a:moveTo>
                    <a:pt x="700" y="580"/>
                  </a:moveTo>
                  <a:lnTo>
                    <a:pt x="700" y="580"/>
                  </a:lnTo>
                  <a:lnTo>
                    <a:pt x="686" y="565"/>
                  </a:lnTo>
                  <a:lnTo>
                    <a:pt x="679" y="558"/>
                  </a:lnTo>
                  <a:lnTo>
                    <a:pt x="670" y="552"/>
                  </a:lnTo>
                  <a:lnTo>
                    <a:pt x="676" y="561"/>
                  </a:lnTo>
                  <a:lnTo>
                    <a:pt x="683" y="569"/>
                  </a:lnTo>
                  <a:lnTo>
                    <a:pt x="691" y="575"/>
                  </a:lnTo>
                  <a:lnTo>
                    <a:pt x="700" y="580"/>
                  </a:lnTo>
                  <a:close/>
                  <a:moveTo>
                    <a:pt x="453" y="595"/>
                  </a:moveTo>
                  <a:lnTo>
                    <a:pt x="453" y="595"/>
                  </a:lnTo>
                  <a:lnTo>
                    <a:pt x="452" y="593"/>
                  </a:lnTo>
                  <a:lnTo>
                    <a:pt x="453" y="592"/>
                  </a:lnTo>
                  <a:lnTo>
                    <a:pt x="452" y="592"/>
                  </a:lnTo>
                  <a:lnTo>
                    <a:pt x="452" y="589"/>
                  </a:lnTo>
                  <a:lnTo>
                    <a:pt x="426" y="571"/>
                  </a:lnTo>
                  <a:lnTo>
                    <a:pt x="412" y="561"/>
                  </a:lnTo>
                  <a:lnTo>
                    <a:pt x="398" y="554"/>
                  </a:lnTo>
                  <a:lnTo>
                    <a:pt x="409" y="566"/>
                  </a:lnTo>
                  <a:lnTo>
                    <a:pt x="423" y="577"/>
                  </a:lnTo>
                  <a:lnTo>
                    <a:pt x="436" y="587"/>
                  </a:lnTo>
                  <a:lnTo>
                    <a:pt x="453" y="595"/>
                  </a:lnTo>
                  <a:close/>
                  <a:moveTo>
                    <a:pt x="354" y="568"/>
                  </a:moveTo>
                  <a:lnTo>
                    <a:pt x="354" y="568"/>
                  </a:lnTo>
                  <a:lnTo>
                    <a:pt x="366" y="577"/>
                  </a:lnTo>
                  <a:lnTo>
                    <a:pt x="380" y="586"/>
                  </a:lnTo>
                  <a:lnTo>
                    <a:pt x="392" y="597"/>
                  </a:lnTo>
                  <a:lnTo>
                    <a:pt x="403" y="606"/>
                  </a:lnTo>
                  <a:lnTo>
                    <a:pt x="375" y="578"/>
                  </a:lnTo>
                  <a:lnTo>
                    <a:pt x="346" y="554"/>
                  </a:lnTo>
                  <a:lnTo>
                    <a:pt x="350" y="560"/>
                  </a:lnTo>
                  <a:lnTo>
                    <a:pt x="354" y="568"/>
                  </a:lnTo>
                  <a:close/>
                  <a:moveTo>
                    <a:pt x="528" y="560"/>
                  </a:moveTo>
                  <a:lnTo>
                    <a:pt x="528" y="560"/>
                  </a:lnTo>
                  <a:lnTo>
                    <a:pt x="522" y="555"/>
                  </a:lnTo>
                  <a:lnTo>
                    <a:pt x="525" y="558"/>
                  </a:lnTo>
                  <a:lnTo>
                    <a:pt x="526" y="560"/>
                  </a:lnTo>
                  <a:lnTo>
                    <a:pt x="528" y="560"/>
                  </a:lnTo>
                  <a:close/>
                  <a:moveTo>
                    <a:pt x="423" y="593"/>
                  </a:moveTo>
                  <a:lnTo>
                    <a:pt x="423" y="593"/>
                  </a:lnTo>
                  <a:lnTo>
                    <a:pt x="423" y="592"/>
                  </a:lnTo>
                  <a:lnTo>
                    <a:pt x="421" y="590"/>
                  </a:lnTo>
                  <a:lnTo>
                    <a:pt x="421" y="589"/>
                  </a:lnTo>
                  <a:lnTo>
                    <a:pt x="423" y="587"/>
                  </a:lnTo>
                  <a:lnTo>
                    <a:pt x="424" y="587"/>
                  </a:lnTo>
                  <a:lnTo>
                    <a:pt x="415" y="580"/>
                  </a:lnTo>
                  <a:lnTo>
                    <a:pt x="406" y="572"/>
                  </a:lnTo>
                  <a:lnTo>
                    <a:pt x="395" y="566"/>
                  </a:lnTo>
                  <a:lnTo>
                    <a:pt x="385" y="560"/>
                  </a:lnTo>
                  <a:lnTo>
                    <a:pt x="383" y="561"/>
                  </a:lnTo>
                  <a:lnTo>
                    <a:pt x="382" y="560"/>
                  </a:lnTo>
                  <a:lnTo>
                    <a:pt x="382" y="558"/>
                  </a:lnTo>
                  <a:lnTo>
                    <a:pt x="380" y="557"/>
                  </a:lnTo>
                  <a:lnTo>
                    <a:pt x="375" y="557"/>
                  </a:lnTo>
                  <a:lnTo>
                    <a:pt x="388" y="566"/>
                  </a:lnTo>
                  <a:lnTo>
                    <a:pt x="398" y="577"/>
                  </a:lnTo>
                  <a:lnTo>
                    <a:pt x="409" y="586"/>
                  </a:lnTo>
                  <a:lnTo>
                    <a:pt x="423" y="593"/>
                  </a:lnTo>
                  <a:close/>
                  <a:moveTo>
                    <a:pt x="493" y="583"/>
                  </a:moveTo>
                  <a:lnTo>
                    <a:pt x="493" y="583"/>
                  </a:lnTo>
                  <a:lnTo>
                    <a:pt x="485" y="575"/>
                  </a:lnTo>
                  <a:lnTo>
                    <a:pt x="478" y="568"/>
                  </a:lnTo>
                  <a:lnTo>
                    <a:pt x="459" y="557"/>
                  </a:lnTo>
                  <a:lnTo>
                    <a:pt x="465" y="565"/>
                  </a:lnTo>
                  <a:lnTo>
                    <a:pt x="475" y="572"/>
                  </a:lnTo>
                  <a:lnTo>
                    <a:pt x="493" y="583"/>
                  </a:lnTo>
                  <a:close/>
                  <a:moveTo>
                    <a:pt x="322" y="561"/>
                  </a:moveTo>
                  <a:lnTo>
                    <a:pt x="322" y="561"/>
                  </a:lnTo>
                  <a:lnTo>
                    <a:pt x="334" y="569"/>
                  </a:lnTo>
                  <a:lnTo>
                    <a:pt x="346" y="577"/>
                  </a:lnTo>
                  <a:lnTo>
                    <a:pt x="362" y="589"/>
                  </a:lnTo>
                  <a:lnTo>
                    <a:pt x="369" y="593"/>
                  </a:lnTo>
                  <a:lnTo>
                    <a:pt x="375" y="597"/>
                  </a:lnTo>
                  <a:lnTo>
                    <a:pt x="369" y="590"/>
                  </a:lnTo>
                  <a:lnTo>
                    <a:pt x="368" y="587"/>
                  </a:lnTo>
                  <a:lnTo>
                    <a:pt x="368" y="584"/>
                  </a:lnTo>
                  <a:lnTo>
                    <a:pt x="363" y="584"/>
                  </a:lnTo>
                  <a:lnTo>
                    <a:pt x="360" y="581"/>
                  </a:lnTo>
                  <a:lnTo>
                    <a:pt x="357" y="577"/>
                  </a:lnTo>
                  <a:lnTo>
                    <a:pt x="353" y="575"/>
                  </a:lnTo>
                  <a:lnTo>
                    <a:pt x="354" y="574"/>
                  </a:lnTo>
                  <a:lnTo>
                    <a:pt x="350" y="572"/>
                  </a:lnTo>
                  <a:lnTo>
                    <a:pt x="345" y="571"/>
                  </a:lnTo>
                  <a:lnTo>
                    <a:pt x="337" y="566"/>
                  </a:lnTo>
                  <a:lnTo>
                    <a:pt x="334" y="563"/>
                  </a:lnTo>
                  <a:lnTo>
                    <a:pt x="331" y="560"/>
                  </a:lnTo>
                  <a:lnTo>
                    <a:pt x="327" y="560"/>
                  </a:lnTo>
                  <a:lnTo>
                    <a:pt x="322" y="561"/>
                  </a:lnTo>
                  <a:close/>
                  <a:moveTo>
                    <a:pt x="278" y="598"/>
                  </a:moveTo>
                  <a:lnTo>
                    <a:pt x="278" y="598"/>
                  </a:lnTo>
                  <a:lnTo>
                    <a:pt x="255" y="578"/>
                  </a:lnTo>
                  <a:lnTo>
                    <a:pt x="232" y="561"/>
                  </a:lnTo>
                  <a:lnTo>
                    <a:pt x="241" y="572"/>
                  </a:lnTo>
                  <a:lnTo>
                    <a:pt x="253" y="581"/>
                  </a:lnTo>
                  <a:lnTo>
                    <a:pt x="266" y="590"/>
                  </a:lnTo>
                  <a:lnTo>
                    <a:pt x="278" y="598"/>
                  </a:lnTo>
                  <a:close/>
                  <a:moveTo>
                    <a:pt x="565" y="598"/>
                  </a:moveTo>
                  <a:lnTo>
                    <a:pt x="565" y="598"/>
                  </a:lnTo>
                  <a:lnTo>
                    <a:pt x="566" y="600"/>
                  </a:lnTo>
                  <a:lnTo>
                    <a:pt x="569" y="601"/>
                  </a:lnTo>
                  <a:lnTo>
                    <a:pt x="571" y="603"/>
                  </a:lnTo>
                  <a:lnTo>
                    <a:pt x="575" y="604"/>
                  </a:lnTo>
                  <a:lnTo>
                    <a:pt x="565" y="592"/>
                  </a:lnTo>
                  <a:lnTo>
                    <a:pt x="552" y="581"/>
                  </a:lnTo>
                  <a:lnTo>
                    <a:pt x="529" y="563"/>
                  </a:lnTo>
                  <a:lnTo>
                    <a:pt x="548" y="580"/>
                  </a:lnTo>
                  <a:lnTo>
                    <a:pt x="557" y="589"/>
                  </a:lnTo>
                  <a:lnTo>
                    <a:pt x="565" y="598"/>
                  </a:lnTo>
                  <a:close/>
                  <a:moveTo>
                    <a:pt x="609" y="578"/>
                  </a:moveTo>
                  <a:lnTo>
                    <a:pt x="609" y="578"/>
                  </a:lnTo>
                  <a:lnTo>
                    <a:pt x="600" y="569"/>
                  </a:lnTo>
                  <a:lnTo>
                    <a:pt x="595" y="565"/>
                  </a:lnTo>
                  <a:lnTo>
                    <a:pt x="592" y="563"/>
                  </a:lnTo>
                  <a:lnTo>
                    <a:pt x="589" y="563"/>
                  </a:lnTo>
                  <a:lnTo>
                    <a:pt x="600" y="572"/>
                  </a:lnTo>
                  <a:lnTo>
                    <a:pt x="604" y="577"/>
                  </a:lnTo>
                  <a:lnTo>
                    <a:pt x="609" y="578"/>
                  </a:lnTo>
                  <a:close/>
                  <a:moveTo>
                    <a:pt x="658" y="577"/>
                  </a:moveTo>
                  <a:lnTo>
                    <a:pt x="658" y="577"/>
                  </a:lnTo>
                  <a:lnTo>
                    <a:pt x="664" y="583"/>
                  </a:lnTo>
                  <a:lnTo>
                    <a:pt x="671" y="587"/>
                  </a:lnTo>
                  <a:lnTo>
                    <a:pt x="686" y="595"/>
                  </a:lnTo>
                  <a:lnTo>
                    <a:pt x="683" y="589"/>
                  </a:lnTo>
                  <a:lnTo>
                    <a:pt x="679" y="586"/>
                  </a:lnTo>
                  <a:lnTo>
                    <a:pt x="674" y="583"/>
                  </a:lnTo>
                  <a:lnTo>
                    <a:pt x="670" y="580"/>
                  </a:lnTo>
                  <a:lnTo>
                    <a:pt x="661" y="571"/>
                  </a:lnTo>
                  <a:lnTo>
                    <a:pt x="656" y="568"/>
                  </a:lnTo>
                  <a:lnTo>
                    <a:pt x="651" y="566"/>
                  </a:lnTo>
                  <a:lnTo>
                    <a:pt x="656" y="571"/>
                  </a:lnTo>
                  <a:lnTo>
                    <a:pt x="658" y="574"/>
                  </a:lnTo>
                  <a:lnTo>
                    <a:pt x="658" y="577"/>
                  </a:lnTo>
                  <a:close/>
                  <a:moveTo>
                    <a:pt x="423" y="615"/>
                  </a:moveTo>
                  <a:lnTo>
                    <a:pt x="423" y="615"/>
                  </a:lnTo>
                  <a:lnTo>
                    <a:pt x="417" y="609"/>
                  </a:lnTo>
                  <a:lnTo>
                    <a:pt x="411" y="601"/>
                  </a:lnTo>
                  <a:lnTo>
                    <a:pt x="404" y="595"/>
                  </a:lnTo>
                  <a:lnTo>
                    <a:pt x="401" y="590"/>
                  </a:lnTo>
                  <a:lnTo>
                    <a:pt x="401" y="586"/>
                  </a:lnTo>
                  <a:lnTo>
                    <a:pt x="385" y="577"/>
                  </a:lnTo>
                  <a:lnTo>
                    <a:pt x="377" y="571"/>
                  </a:lnTo>
                  <a:lnTo>
                    <a:pt x="368" y="566"/>
                  </a:lnTo>
                  <a:lnTo>
                    <a:pt x="423" y="615"/>
                  </a:lnTo>
                  <a:close/>
                  <a:moveTo>
                    <a:pt x="481" y="609"/>
                  </a:moveTo>
                  <a:lnTo>
                    <a:pt x="481" y="609"/>
                  </a:lnTo>
                  <a:lnTo>
                    <a:pt x="494" y="619"/>
                  </a:lnTo>
                  <a:lnTo>
                    <a:pt x="500" y="624"/>
                  </a:lnTo>
                  <a:lnTo>
                    <a:pt x="508" y="627"/>
                  </a:lnTo>
                  <a:lnTo>
                    <a:pt x="507" y="622"/>
                  </a:lnTo>
                  <a:lnTo>
                    <a:pt x="504" y="619"/>
                  </a:lnTo>
                  <a:lnTo>
                    <a:pt x="500" y="616"/>
                  </a:lnTo>
                  <a:lnTo>
                    <a:pt x="500" y="613"/>
                  </a:lnTo>
                  <a:lnTo>
                    <a:pt x="496" y="612"/>
                  </a:lnTo>
                  <a:lnTo>
                    <a:pt x="491" y="609"/>
                  </a:lnTo>
                  <a:lnTo>
                    <a:pt x="488" y="604"/>
                  </a:lnTo>
                  <a:lnTo>
                    <a:pt x="487" y="601"/>
                  </a:lnTo>
                  <a:lnTo>
                    <a:pt x="482" y="598"/>
                  </a:lnTo>
                  <a:lnTo>
                    <a:pt x="478" y="595"/>
                  </a:lnTo>
                  <a:lnTo>
                    <a:pt x="472" y="587"/>
                  </a:lnTo>
                  <a:lnTo>
                    <a:pt x="468" y="589"/>
                  </a:lnTo>
                  <a:lnTo>
                    <a:pt x="467" y="590"/>
                  </a:lnTo>
                  <a:lnTo>
                    <a:pt x="458" y="586"/>
                  </a:lnTo>
                  <a:lnTo>
                    <a:pt x="450" y="580"/>
                  </a:lnTo>
                  <a:lnTo>
                    <a:pt x="435" y="568"/>
                  </a:lnTo>
                  <a:lnTo>
                    <a:pt x="439" y="574"/>
                  </a:lnTo>
                  <a:lnTo>
                    <a:pt x="446" y="580"/>
                  </a:lnTo>
                  <a:lnTo>
                    <a:pt x="456" y="590"/>
                  </a:lnTo>
                  <a:lnTo>
                    <a:pt x="470" y="600"/>
                  </a:lnTo>
                  <a:lnTo>
                    <a:pt x="481" y="609"/>
                  </a:lnTo>
                  <a:close/>
                  <a:moveTo>
                    <a:pt x="714" y="575"/>
                  </a:moveTo>
                  <a:lnTo>
                    <a:pt x="714" y="575"/>
                  </a:lnTo>
                  <a:lnTo>
                    <a:pt x="712" y="574"/>
                  </a:lnTo>
                  <a:lnTo>
                    <a:pt x="711" y="572"/>
                  </a:lnTo>
                  <a:lnTo>
                    <a:pt x="708" y="571"/>
                  </a:lnTo>
                  <a:lnTo>
                    <a:pt x="708" y="569"/>
                  </a:lnTo>
                  <a:lnTo>
                    <a:pt x="706" y="569"/>
                  </a:lnTo>
                  <a:lnTo>
                    <a:pt x="705" y="569"/>
                  </a:lnTo>
                  <a:lnTo>
                    <a:pt x="705" y="568"/>
                  </a:lnTo>
                  <a:lnTo>
                    <a:pt x="703" y="569"/>
                  </a:lnTo>
                  <a:lnTo>
                    <a:pt x="709" y="572"/>
                  </a:lnTo>
                  <a:lnTo>
                    <a:pt x="714" y="575"/>
                  </a:lnTo>
                  <a:close/>
                  <a:moveTo>
                    <a:pt x="624" y="580"/>
                  </a:moveTo>
                  <a:lnTo>
                    <a:pt x="624" y="580"/>
                  </a:lnTo>
                  <a:lnTo>
                    <a:pt x="619" y="578"/>
                  </a:lnTo>
                  <a:lnTo>
                    <a:pt x="616" y="574"/>
                  </a:lnTo>
                  <a:lnTo>
                    <a:pt x="613" y="571"/>
                  </a:lnTo>
                  <a:lnTo>
                    <a:pt x="609" y="569"/>
                  </a:lnTo>
                  <a:lnTo>
                    <a:pt x="616" y="577"/>
                  </a:lnTo>
                  <a:lnTo>
                    <a:pt x="621" y="580"/>
                  </a:lnTo>
                  <a:lnTo>
                    <a:pt x="624" y="580"/>
                  </a:lnTo>
                  <a:close/>
                  <a:moveTo>
                    <a:pt x="683" y="580"/>
                  </a:moveTo>
                  <a:lnTo>
                    <a:pt x="683" y="580"/>
                  </a:lnTo>
                  <a:lnTo>
                    <a:pt x="682" y="577"/>
                  </a:lnTo>
                  <a:lnTo>
                    <a:pt x="679" y="574"/>
                  </a:lnTo>
                  <a:lnTo>
                    <a:pt x="676" y="572"/>
                  </a:lnTo>
                  <a:lnTo>
                    <a:pt x="673" y="572"/>
                  </a:lnTo>
                  <a:lnTo>
                    <a:pt x="679" y="577"/>
                  </a:lnTo>
                  <a:lnTo>
                    <a:pt x="683" y="580"/>
                  </a:lnTo>
                  <a:close/>
                  <a:moveTo>
                    <a:pt x="725" y="595"/>
                  </a:moveTo>
                  <a:lnTo>
                    <a:pt x="725" y="595"/>
                  </a:lnTo>
                  <a:lnTo>
                    <a:pt x="720" y="589"/>
                  </a:lnTo>
                  <a:lnTo>
                    <a:pt x="714" y="583"/>
                  </a:lnTo>
                  <a:lnTo>
                    <a:pt x="702" y="574"/>
                  </a:lnTo>
                  <a:lnTo>
                    <a:pt x="712" y="586"/>
                  </a:lnTo>
                  <a:lnTo>
                    <a:pt x="719" y="590"/>
                  </a:lnTo>
                  <a:lnTo>
                    <a:pt x="725" y="595"/>
                  </a:lnTo>
                  <a:close/>
                  <a:moveTo>
                    <a:pt x="235" y="581"/>
                  </a:moveTo>
                  <a:lnTo>
                    <a:pt x="235" y="581"/>
                  </a:lnTo>
                  <a:lnTo>
                    <a:pt x="234" y="581"/>
                  </a:lnTo>
                  <a:lnTo>
                    <a:pt x="232" y="580"/>
                  </a:lnTo>
                  <a:lnTo>
                    <a:pt x="231" y="580"/>
                  </a:lnTo>
                  <a:lnTo>
                    <a:pt x="231" y="581"/>
                  </a:lnTo>
                  <a:lnTo>
                    <a:pt x="232" y="583"/>
                  </a:lnTo>
                  <a:lnTo>
                    <a:pt x="234" y="583"/>
                  </a:lnTo>
                  <a:lnTo>
                    <a:pt x="235" y="581"/>
                  </a:lnTo>
                  <a:close/>
                  <a:moveTo>
                    <a:pt x="691" y="587"/>
                  </a:moveTo>
                  <a:lnTo>
                    <a:pt x="691" y="587"/>
                  </a:lnTo>
                  <a:lnTo>
                    <a:pt x="699" y="592"/>
                  </a:lnTo>
                  <a:lnTo>
                    <a:pt x="706" y="598"/>
                  </a:lnTo>
                  <a:lnTo>
                    <a:pt x="714" y="604"/>
                  </a:lnTo>
                  <a:lnTo>
                    <a:pt x="722" y="609"/>
                  </a:lnTo>
                  <a:lnTo>
                    <a:pt x="720" y="604"/>
                  </a:lnTo>
                  <a:lnTo>
                    <a:pt x="717" y="600"/>
                  </a:lnTo>
                  <a:lnTo>
                    <a:pt x="709" y="592"/>
                  </a:lnTo>
                  <a:lnTo>
                    <a:pt x="700" y="586"/>
                  </a:lnTo>
                  <a:lnTo>
                    <a:pt x="691" y="580"/>
                  </a:lnTo>
                  <a:lnTo>
                    <a:pt x="691" y="584"/>
                  </a:lnTo>
                  <a:lnTo>
                    <a:pt x="693" y="586"/>
                  </a:lnTo>
                  <a:lnTo>
                    <a:pt x="691" y="587"/>
                  </a:lnTo>
                  <a:close/>
                  <a:moveTo>
                    <a:pt x="644" y="593"/>
                  </a:moveTo>
                  <a:lnTo>
                    <a:pt x="644" y="593"/>
                  </a:lnTo>
                  <a:lnTo>
                    <a:pt x="638" y="586"/>
                  </a:lnTo>
                  <a:lnTo>
                    <a:pt x="635" y="583"/>
                  </a:lnTo>
                  <a:lnTo>
                    <a:pt x="632" y="581"/>
                  </a:lnTo>
                  <a:lnTo>
                    <a:pt x="638" y="587"/>
                  </a:lnTo>
                  <a:lnTo>
                    <a:pt x="644" y="593"/>
                  </a:lnTo>
                  <a:close/>
                  <a:moveTo>
                    <a:pt x="746" y="592"/>
                  </a:moveTo>
                  <a:lnTo>
                    <a:pt x="746" y="592"/>
                  </a:lnTo>
                  <a:lnTo>
                    <a:pt x="740" y="590"/>
                  </a:lnTo>
                  <a:lnTo>
                    <a:pt x="738" y="589"/>
                  </a:lnTo>
                  <a:lnTo>
                    <a:pt x="738" y="586"/>
                  </a:lnTo>
                  <a:lnTo>
                    <a:pt x="735" y="584"/>
                  </a:lnTo>
                  <a:lnTo>
                    <a:pt x="732" y="584"/>
                  </a:lnTo>
                  <a:lnTo>
                    <a:pt x="735" y="587"/>
                  </a:lnTo>
                  <a:lnTo>
                    <a:pt x="738" y="590"/>
                  </a:lnTo>
                  <a:lnTo>
                    <a:pt x="741" y="593"/>
                  </a:lnTo>
                  <a:lnTo>
                    <a:pt x="746" y="592"/>
                  </a:lnTo>
                  <a:close/>
                  <a:moveTo>
                    <a:pt x="691" y="621"/>
                  </a:moveTo>
                  <a:lnTo>
                    <a:pt x="691" y="621"/>
                  </a:lnTo>
                  <a:lnTo>
                    <a:pt x="686" y="615"/>
                  </a:lnTo>
                  <a:lnTo>
                    <a:pt x="682" y="610"/>
                  </a:lnTo>
                  <a:lnTo>
                    <a:pt x="671" y="601"/>
                  </a:lnTo>
                  <a:lnTo>
                    <a:pt x="645" y="586"/>
                  </a:lnTo>
                  <a:lnTo>
                    <a:pt x="654" y="597"/>
                  </a:lnTo>
                  <a:lnTo>
                    <a:pt x="665" y="607"/>
                  </a:lnTo>
                  <a:lnTo>
                    <a:pt x="677" y="616"/>
                  </a:lnTo>
                  <a:lnTo>
                    <a:pt x="683" y="619"/>
                  </a:lnTo>
                  <a:lnTo>
                    <a:pt x="691" y="621"/>
                  </a:lnTo>
                  <a:close/>
                  <a:moveTo>
                    <a:pt x="488" y="587"/>
                  </a:moveTo>
                  <a:lnTo>
                    <a:pt x="488" y="587"/>
                  </a:lnTo>
                  <a:lnTo>
                    <a:pt x="508" y="607"/>
                  </a:lnTo>
                  <a:lnTo>
                    <a:pt x="526" y="626"/>
                  </a:lnTo>
                  <a:lnTo>
                    <a:pt x="529" y="626"/>
                  </a:lnTo>
                  <a:lnTo>
                    <a:pt x="531" y="627"/>
                  </a:lnTo>
                  <a:lnTo>
                    <a:pt x="534" y="627"/>
                  </a:lnTo>
                  <a:lnTo>
                    <a:pt x="525" y="615"/>
                  </a:lnTo>
                  <a:lnTo>
                    <a:pt x="514" y="604"/>
                  </a:lnTo>
                  <a:lnTo>
                    <a:pt x="502" y="595"/>
                  </a:lnTo>
                  <a:lnTo>
                    <a:pt x="488" y="587"/>
                  </a:lnTo>
                  <a:close/>
                  <a:moveTo>
                    <a:pt x="505" y="587"/>
                  </a:moveTo>
                  <a:lnTo>
                    <a:pt x="505" y="587"/>
                  </a:lnTo>
                  <a:lnTo>
                    <a:pt x="511" y="595"/>
                  </a:lnTo>
                  <a:lnTo>
                    <a:pt x="519" y="601"/>
                  </a:lnTo>
                  <a:lnTo>
                    <a:pt x="536" y="610"/>
                  </a:lnTo>
                  <a:lnTo>
                    <a:pt x="520" y="597"/>
                  </a:lnTo>
                  <a:lnTo>
                    <a:pt x="513" y="592"/>
                  </a:lnTo>
                  <a:lnTo>
                    <a:pt x="505" y="587"/>
                  </a:lnTo>
                  <a:close/>
                  <a:moveTo>
                    <a:pt x="667" y="590"/>
                  </a:moveTo>
                  <a:lnTo>
                    <a:pt x="667" y="590"/>
                  </a:lnTo>
                  <a:lnTo>
                    <a:pt x="664" y="589"/>
                  </a:lnTo>
                  <a:lnTo>
                    <a:pt x="662" y="587"/>
                  </a:lnTo>
                  <a:lnTo>
                    <a:pt x="661" y="587"/>
                  </a:lnTo>
                  <a:lnTo>
                    <a:pt x="664" y="590"/>
                  </a:lnTo>
                  <a:lnTo>
                    <a:pt x="665" y="592"/>
                  </a:lnTo>
                  <a:lnTo>
                    <a:pt x="667" y="590"/>
                  </a:lnTo>
                  <a:close/>
                  <a:moveTo>
                    <a:pt x="635" y="598"/>
                  </a:moveTo>
                  <a:lnTo>
                    <a:pt x="635" y="598"/>
                  </a:lnTo>
                  <a:lnTo>
                    <a:pt x="630" y="593"/>
                  </a:lnTo>
                  <a:lnTo>
                    <a:pt x="624" y="589"/>
                  </a:lnTo>
                  <a:lnTo>
                    <a:pt x="629" y="593"/>
                  </a:lnTo>
                  <a:lnTo>
                    <a:pt x="632" y="597"/>
                  </a:lnTo>
                  <a:lnTo>
                    <a:pt x="635" y="598"/>
                  </a:lnTo>
                  <a:close/>
                  <a:moveTo>
                    <a:pt x="363" y="597"/>
                  </a:moveTo>
                  <a:lnTo>
                    <a:pt x="363" y="597"/>
                  </a:lnTo>
                  <a:lnTo>
                    <a:pt x="360" y="592"/>
                  </a:lnTo>
                  <a:lnTo>
                    <a:pt x="357" y="590"/>
                  </a:lnTo>
                  <a:lnTo>
                    <a:pt x="354" y="589"/>
                  </a:lnTo>
                  <a:lnTo>
                    <a:pt x="356" y="592"/>
                  </a:lnTo>
                  <a:lnTo>
                    <a:pt x="357" y="593"/>
                  </a:lnTo>
                  <a:lnTo>
                    <a:pt x="363" y="597"/>
                  </a:lnTo>
                  <a:close/>
                  <a:moveTo>
                    <a:pt x="257" y="598"/>
                  </a:moveTo>
                  <a:lnTo>
                    <a:pt x="257" y="598"/>
                  </a:lnTo>
                  <a:lnTo>
                    <a:pt x="253" y="595"/>
                  </a:lnTo>
                  <a:lnTo>
                    <a:pt x="250" y="592"/>
                  </a:lnTo>
                  <a:lnTo>
                    <a:pt x="253" y="597"/>
                  </a:lnTo>
                  <a:lnTo>
                    <a:pt x="255" y="598"/>
                  </a:lnTo>
                  <a:lnTo>
                    <a:pt x="257" y="598"/>
                  </a:lnTo>
                  <a:close/>
                  <a:moveTo>
                    <a:pt x="761" y="601"/>
                  </a:moveTo>
                  <a:lnTo>
                    <a:pt x="761" y="601"/>
                  </a:lnTo>
                  <a:lnTo>
                    <a:pt x="758" y="597"/>
                  </a:lnTo>
                  <a:lnTo>
                    <a:pt x="754" y="592"/>
                  </a:lnTo>
                  <a:lnTo>
                    <a:pt x="757" y="597"/>
                  </a:lnTo>
                  <a:lnTo>
                    <a:pt x="761" y="601"/>
                  </a:lnTo>
                  <a:close/>
                  <a:moveTo>
                    <a:pt x="630" y="600"/>
                  </a:moveTo>
                  <a:lnTo>
                    <a:pt x="630" y="600"/>
                  </a:lnTo>
                  <a:lnTo>
                    <a:pt x="627" y="597"/>
                  </a:lnTo>
                  <a:lnTo>
                    <a:pt x="624" y="595"/>
                  </a:lnTo>
                  <a:lnTo>
                    <a:pt x="627" y="598"/>
                  </a:lnTo>
                  <a:lnTo>
                    <a:pt x="629" y="600"/>
                  </a:lnTo>
                  <a:lnTo>
                    <a:pt x="630" y="600"/>
                  </a:lnTo>
                  <a:close/>
                  <a:moveTo>
                    <a:pt x="472" y="606"/>
                  </a:moveTo>
                  <a:lnTo>
                    <a:pt x="472" y="606"/>
                  </a:lnTo>
                  <a:lnTo>
                    <a:pt x="467" y="601"/>
                  </a:lnTo>
                  <a:lnTo>
                    <a:pt x="464" y="600"/>
                  </a:lnTo>
                  <a:lnTo>
                    <a:pt x="461" y="598"/>
                  </a:lnTo>
                  <a:lnTo>
                    <a:pt x="465" y="603"/>
                  </a:lnTo>
                  <a:lnTo>
                    <a:pt x="468" y="606"/>
                  </a:lnTo>
                  <a:lnTo>
                    <a:pt x="472" y="606"/>
                  </a:lnTo>
                  <a:close/>
                  <a:moveTo>
                    <a:pt x="374" y="603"/>
                  </a:moveTo>
                  <a:lnTo>
                    <a:pt x="374" y="603"/>
                  </a:lnTo>
                  <a:lnTo>
                    <a:pt x="369" y="600"/>
                  </a:lnTo>
                  <a:lnTo>
                    <a:pt x="368" y="598"/>
                  </a:lnTo>
                  <a:lnTo>
                    <a:pt x="366" y="600"/>
                  </a:lnTo>
                  <a:lnTo>
                    <a:pt x="369" y="601"/>
                  </a:lnTo>
                  <a:lnTo>
                    <a:pt x="374" y="603"/>
                  </a:lnTo>
                  <a:close/>
                  <a:moveTo>
                    <a:pt x="749" y="610"/>
                  </a:moveTo>
                  <a:lnTo>
                    <a:pt x="749" y="610"/>
                  </a:lnTo>
                  <a:lnTo>
                    <a:pt x="749" y="609"/>
                  </a:lnTo>
                  <a:lnTo>
                    <a:pt x="747" y="607"/>
                  </a:lnTo>
                  <a:lnTo>
                    <a:pt x="746" y="606"/>
                  </a:lnTo>
                  <a:lnTo>
                    <a:pt x="744" y="603"/>
                  </a:lnTo>
                  <a:lnTo>
                    <a:pt x="743" y="603"/>
                  </a:lnTo>
                  <a:lnTo>
                    <a:pt x="741" y="601"/>
                  </a:lnTo>
                  <a:lnTo>
                    <a:pt x="740" y="600"/>
                  </a:lnTo>
                  <a:lnTo>
                    <a:pt x="738" y="600"/>
                  </a:lnTo>
                  <a:lnTo>
                    <a:pt x="740" y="603"/>
                  </a:lnTo>
                  <a:lnTo>
                    <a:pt x="741" y="607"/>
                  </a:lnTo>
                  <a:lnTo>
                    <a:pt x="746" y="609"/>
                  </a:lnTo>
                  <a:lnTo>
                    <a:pt x="749" y="610"/>
                  </a:lnTo>
                  <a:close/>
                  <a:moveTo>
                    <a:pt x="690" y="606"/>
                  </a:moveTo>
                  <a:lnTo>
                    <a:pt x="690" y="606"/>
                  </a:lnTo>
                  <a:lnTo>
                    <a:pt x="685" y="603"/>
                  </a:lnTo>
                  <a:lnTo>
                    <a:pt x="680" y="600"/>
                  </a:lnTo>
                  <a:lnTo>
                    <a:pt x="682" y="603"/>
                  </a:lnTo>
                  <a:lnTo>
                    <a:pt x="685" y="604"/>
                  </a:lnTo>
                  <a:lnTo>
                    <a:pt x="688" y="606"/>
                  </a:lnTo>
                  <a:lnTo>
                    <a:pt x="690" y="606"/>
                  </a:lnTo>
                  <a:close/>
                  <a:moveTo>
                    <a:pt x="479" y="626"/>
                  </a:moveTo>
                  <a:lnTo>
                    <a:pt x="479" y="626"/>
                  </a:lnTo>
                  <a:lnTo>
                    <a:pt x="464" y="613"/>
                  </a:lnTo>
                  <a:lnTo>
                    <a:pt x="447" y="601"/>
                  </a:lnTo>
                  <a:lnTo>
                    <a:pt x="453" y="609"/>
                  </a:lnTo>
                  <a:lnTo>
                    <a:pt x="462" y="615"/>
                  </a:lnTo>
                  <a:lnTo>
                    <a:pt x="470" y="621"/>
                  </a:lnTo>
                  <a:lnTo>
                    <a:pt x="479" y="626"/>
                  </a:lnTo>
                  <a:close/>
                  <a:moveTo>
                    <a:pt x="719" y="612"/>
                  </a:moveTo>
                  <a:lnTo>
                    <a:pt x="719" y="612"/>
                  </a:lnTo>
                  <a:lnTo>
                    <a:pt x="709" y="606"/>
                  </a:lnTo>
                  <a:lnTo>
                    <a:pt x="706" y="604"/>
                  </a:lnTo>
                  <a:lnTo>
                    <a:pt x="702" y="603"/>
                  </a:lnTo>
                  <a:lnTo>
                    <a:pt x="706" y="606"/>
                  </a:lnTo>
                  <a:lnTo>
                    <a:pt x="709" y="609"/>
                  </a:lnTo>
                  <a:lnTo>
                    <a:pt x="714" y="612"/>
                  </a:lnTo>
                  <a:lnTo>
                    <a:pt x="715" y="612"/>
                  </a:lnTo>
                  <a:lnTo>
                    <a:pt x="719" y="612"/>
                  </a:lnTo>
                  <a:close/>
                  <a:moveTo>
                    <a:pt x="427" y="609"/>
                  </a:moveTo>
                  <a:lnTo>
                    <a:pt x="427" y="609"/>
                  </a:lnTo>
                  <a:lnTo>
                    <a:pt x="424" y="607"/>
                  </a:lnTo>
                  <a:lnTo>
                    <a:pt x="423" y="604"/>
                  </a:lnTo>
                  <a:lnTo>
                    <a:pt x="420" y="603"/>
                  </a:lnTo>
                  <a:lnTo>
                    <a:pt x="418" y="603"/>
                  </a:lnTo>
                  <a:lnTo>
                    <a:pt x="420" y="604"/>
                  </a:lnTo>
                  <a:lnTo>
                    <a:pt x="421" y="607"/>
                  </a:lnTo>
                  <a:lnTo>
                    <a:pt x="424" y="609"/>
                  </a:lnTo>
                  <a:lnTo>
                    <a:pt x="427" y="609"/>
                  </a:lnTo>
                  <a:close/>
                  <a:moveTo>
                    <a:pt x="696" y="610"/>
                  </a:moveTo>
                  <a:lnTo>
                    <a:pt x="696" y="610"/>
                  </a:lnTo>
                  <a:lnTo>
                    <a:pt x="694" y="610"/>
                  </a:lnTo>
                  <a:lnTo>
                    <a:pt x="693" y="609"/>
                  </a:lnTo>
                  <a:lnTo>
                    <a:pt x="693" y="607"/>
                  </a:lnTo>
                  <a:lnTo>
                    <a:pt x="691" y="609"/>
                  </a:lnTo>
                  <a:lnTo>
                    <a:pt x="694" y="610"/>
                  </a:lnTo>
                  <a:lnTo>
                    <a:pt x="696" y="610"/>
                  </a:lnTo>
                  <a:close/>
                  <a:moveTo>
                    <a:pt x="743" y="622"/>
                  </a:moveTo>
                  <a:lnTo>
                    <a:pt x="743" y="622"/>
                  </a:lnTo>
                  <a:lnTo>
                    <a:pt x="744" y="619"/>
                  </a:lnTo>
                  <a:lnTo>
                    <a:pt x="746" y="616"/>
                  </a:lnTo>
                  <a:lnTo>
                    <a:pt x="740" y="616"/>
                  </a:lnTo>
                  <a:lnTo>
                    <a:pt x="735" y="613"/>
                  </a:lnTo>
                  <a:lnTo>
                    <a:pt x="732" y="610"/>
                  </a:lnTo>
                  <a:lnTo>
                    <a:pt x="728" y="609"/>
                  </a:lnTo>
                  <a:lnTo>
                    <a:pt x="729" y="613"/>
                  </a:lnTo>
                  <a:lnTo>
                    <a:pt x="734" y="618"/>
                  </a:lnTo>
                  <a:lnTo>
                    <a:pt x="743" y="622"/>
                  </a:lnTo>
                  <a:close/>
                  <a:moveTo>
                    <a:pt x="577" y="622"/>
                  </a:moveTo>
                  <a:lnTo>
                    <a:pt x="577" y="622"/>
                  </a:lnTo>
                  <a:lnTo>
                    <a:pt x="577" y="621"/>
                  </a:lnTo>
                  <a:lnTo>
                    <a:pt x="575" y="619"/>
                  </a:lnTo>
                  <a:lnTo>
                    <a:pt x="569" y="615"/>
                  </a:lnTo>
                  <a:lnTo>
                    <a:pt x="565" y="612"/>
                  </a:lnTo>
                  <a:lnTo>
                    <a:pt x="563" y="610"/>
                  </a:lnTo>
                  <a:lnTo>
                    <a:pt x="560" y="610"/>
                  </a:lnTo>
                  <a:lnTo>
                    <a:pt x="565" y="613"/>
                  </a:lnTo>
                  <a:lnTo>
                    <a:pt x="568" y="616"/>
                  </a:lnTo>
                  <a:lnTo>
                    <a:pt x="572" y="619"/>
                  </a:lnTo>
                  <a:lnTo>
                    <a:pt x="577" y="622"/>
                  </a:lnTo>
                  <a:close/>
                  <a:moveTo>
                    <a:pt x="578" y="610"/>
                  </a:moveTo>
                  <a:lnTo>
                    <a:pt x="578" y="610"/>
                  </a:lnTo>
                  <a:lnTo>
                    <a:pt x="578" y="612"/>
                  </a:lnTo>
                  <a:lnTo>
                    <a:pt x="581" y="615"/>
                  </a:lnTo>
                  <a:lnTo>
                    <a:pt x="584" y="615"/>
                  </a:lnTo>
                  <a:lnTo>
                    <a:pt x="587" y="613"/>
                  </a:lnTo>
                  <a:lnTo>
                    <a:pt x="584" y="613"/>
                  </a:lnTo>
                  <a:lnTo>
                    <a:pt x="583" y="612"/>
                  </a:lnTo>
                  <a:lnTo>
                    <a:pt x="581" y="610"/>
                  </a:lnTo>
                  <a:lnTo>
                    <a:pt x="580" y="609"/>
                  </a:lnTo>
                  <a:lnTo>
                    <a:pt x="578" y="610"/>
                  </a:lnTo>
                  <a:close/>
                  <a:moveTo>
                    <a:pt x="539" y="626"/>
                  </a:moveTo>
                  <a:lnTo>
                    <a:pt x="539" y="626"/>
                  </a:lnTo>
                  <a:lnTo>
                    <a:pt x="542" y="626"/>
                  </a:lnTo>
                  <a:lnTo>
                    <a:pt x="545" y="626"/>
                  </a:lnTo>
                  <a:lnTo>
                    <a:pt x="543" y="624"/>
                  </a:lnTo>
                  <a:lnTo>
                    <a:pt x="540" y="622"/>
                  </a:lnTo>
                  <a:lnTo>
                    <a:pt x="539" y="621"/>
                  </a:lnTo>
                  <a:lnTo>
                    <a:pt x="539" y="618"/>
                  </a:lnTo>
                  <a:lnTo>
                    <a:pt x="532" y="615"/>
                  </a:lnTo>
                  <a:lnTo>
                    <a:pt x="529" y="613"/>
                  </a:lnTo>
                  <a:lnTo>
                    <a:pt x="526" y="612"/>
                  </a:lnTo>
                  <a:lnTo>
                    <a:pt x="532" y="618"/>
                  </a:lnTo>
                  <a:lnTo>
                    <a:pt x="539" y="626"/>
                  </a:lnTo>
                  <a:close/>
                  <a:moveTo>
                    <a:pt x="671" y="630"/>
                  </a:moveTo>
                  <a:lnTo>
                    <a:pt x="671" y="630"/>
                  </a:lnTo>
                  <a:lnTo>
                    <a:pt x="668" y="626"/>
                  </a:lnTo>
                  <a:lnTo>
                    <a:pt x="661" y="619"/>
                  </a:lnTo>
                  <a:lnTo>
                    <a:pt x="645" y="612"/>
                  </a:lnTo>
                  <a:lnTo>
                    <a:pt x="651" y="618"/>
                  </a:lnTo>
                  <a:lnTo>
                    <a:pt x="658" y="622"/>
                  </a:lnTo>
                  <a:lnTo>
                    <a:pt x="664" y="627"/>
                  </a:lnTo>
                  <a:lnTo>
                    <a:pt x="671" y="630"/>
                  </a:lnTo>
                  <a:close/>
                  <a:moveTo>
                    <a:pt x="493" y="630"/>
                  </a:moveTo>
                  <a:lnTo>
                    <a:pt x="493" y="630"/>
                  </a:lnTo>
                  <a:lnTo>
                    <a:pt x="505" y="641"/>
                  </a:lnTo>
                  <a:lnTo>
                    <a:pt x="511" y="645"/>
                  </a:lnTo>
                  <a:lnTo>
                    <a:pt x="517" y="648"/>
                  </a:lnTo>
                  <a:lnTo>
                    <a:pt x="508" y="639"/>
                  </a:lnTo>
                  <a:lnTo>
                    <a:pt x="497" y="630"/>
                  </a:lnTo>
                  <a:lnTo>
                    <a:pt x="485" y="621"/>
                  </a:lnTo>
                  <a:lnTo>
                    <a:pt x="475" y="612"/>
                  </a:lnTo>
                  <a:lnTo>
                    <a:pt x="478" y="618"/>
                  </a:lnTo>
                  <a:lnTo>
                    <a:pt x="482" y="622"/>
                  </a:lnTo>
                  <a:lnTo>
                    <a:pt x="493" y="630"/>
                  </a:lnTo>
                  <a:close/>
                  <a:moveTo>
                    <a:pt x="366" y="635"/>
                  </a:moveTo>
                  <a:lnTo>
                    <a:pt x="366" y="635"/>
                  </a:lnTo>
                  <a:lnTo>
                    <a:pt x="375" y="639"/>
                  </a:lnTo>
                  <a:lnTo>
                    <a:pt x="388" y="642"/>
                  </a:lnTo>
                  <a:lnTo>
                    <a:pt x="382" y="635"/>
                  </a:lnTo>
                  <a:lnTo>
                    <a:pt x="375" y="627"/>
                  </a:lnTo>
                  <a:lnTo>
                    <a:pt x="362" y="613"/>
                  </a:lnTo>
                  <a:lnTo>
                    <a:pt x="360" y="613"/>
                  </a:lnTo>
                  <a:lnTo>
                    <a:pt x="363" y="618"/>
                  </a:lnTo>
                  <a:lnTo>
                    <a:pt x="366" y="622"/>
                  </a:lnTo>
                  <a:lnTo>
                    <a:pt x="368" y="629"/>
                  </a:lnTo>
                  <a:lnTo>
                    <a:pt x="366" y="635"/>
                  </a:lnTo>
                  <a:close/>
                  <a:moveTo>
                    <a:pt x="490" y="658"/>
                  </a:moveTo>
                  <a:lnTo>
                    <a:pt x="490" y="658"/>
                  </a:lnTo>
                  <a:lnTo>
                    <a:pt x="479" y="644"/>
                  </a:lnTo>
                  <a:lnTo>
                    <a:pt x="467" y="632"/>
                  </a:lnTo>
                  <a:lnTo>
                    <a:pt x="453" y="621"/>
                  </a:lnTo>
                  <a:lnTo>
                    <a:pt x="446" y="616"/>
                  </a:lnTo>
                  <a:lnTo>
                    <a:pt x="438" y="613"/>
                  </a:lnTo>
                  <a:lnTo>
                    <a:pt x="450" y="626"/>
                  </a:lnTo>
                  <a:lnTo>
                    <a:pt x="462" y="638"/>
                  </a:lnTo>
                  <a:lnTo>
                    <a:pt x="490" y="658"/>
                  </a:lnTo>
                  <a:close/>
                  <a:moveTo>
                    <a:pt x="622" y="616"/>
                  </a:moveTo>
                  <a:lnTo>
                    <a:pt x="622" y="616"/>
                  </a:lnTo>
                  <a:lnTo>
                    <a:pt x="629" y="622"/>
                  </a:lnTo>
                  <a:lnTo>
                    <a:pt x="635" y="630"/>
                  </a:lnTo>
                  <a:lnTo>
                    <a:pt x="642" y="635"/>
                  </a:lnTo>
                  <a:lnTo>
                    <a:pt x="647" y="638"/>
                  </a:lnTo>
                  <a:lnTo>
                    <a:pt x="650" y="639"/>
                  </a:lnTo>
                  <a:lnTo>
                    <a:pt x="647" y="633"/>
                  </a:lnTo>
                  <a:lnTo>
                    <a:pt x="641" y="629"/>
                  </a:lnTo>
                  <a:lnTo>
                    <a:pt x="635" y="624"/>
                  </a:lnTo>
                  <a:lnTo>
                    <a:pt x="630" y="618"/>
                  </a:lnTo>
                  <a:lnTo>
                    <a:pt x="633" y="616"/>
                  </a:lnTo>
                  <a:lnTo>
                    <a:pt x="635" y="618"/>
                  </a:lnTo>
                  <a:lnTo>
                    <a:pt x="636" y="618"/>
                  </a:lnTo>
                  <a:lnTo>
                    <a:pt x="638" y="618"/>
                  </a:lnTo>
                  <a:lnTo>
                    <a:pt x="636" y="616"/>
                  </a:lnTo>
                  <a:lnTo>
                    <a:pt x="635" y="615"/>
                  </a:lnTo>
                  <a:lnTo>
                    <a:pt x="632" y="613"/>
                  </a:lnTo>
                  <a:lnTo>
                    <a:pt x="630" y="616"/>
                  </a:lnTo>
                  <a:lnTo>
                    <a:pt x="629" y="616"/>
                  </a:lnTo>
                  <a:lnTo>
                    <a:pt x="625" y="616"/>
                  </a:lnTo>
                  <a:lnTo>
                    <a:pt x="622" y="616"/>
                  </a:lnTo>
                  <a:close/>
                  <a:moveTo>
                    <a:pt x="319" y="661"/>
                  </a:moveTo>
                  <a:lnTo>
                    <a:pt x="319" y="661"/>
                  </a:lnTo>
                  <a:lnTo>
                    <a:pt x="318" y="654"/>
                  </a:lnTo>
                  <a:lnTo>
                    <a:pt x="313" y="650"/>
                  </a:lnTo>
                  <a:lnTo>
                    <a:pt x="308" y="647"/>
                  </a:lnTo>
                  <a:lnTo>
                    <a:pt x="304" y="642"/>
                  </a:lnTo>
                  <a:lnTo>
                    <a:pt x="302" y="642"/>
                  </a:lnTo>
                  <a:lnTo>
                    <a:pt x="299" y="644"/>
                  </a:lnTo>
                  <a:lnTo>
                    <a:pt x="293" y="636"/>
                  </a:lnTo>
                  <a:lnTo>
                    <a:pt x="285" y="629"/>
                  </a:lnTo>
                  <a:lnTo>
                    <a:pt x="278" y="622"/>
                  </a:lnTo>
                  <a:lnTo>
                    <a:pt x="270" y="616"/>
                  </a:lnTo>
                  <a:lnTo>
                    <a:pt x="295" y="639"/>
                  </a:lnTo>
                  <a:lnTo>
                    <a:pt x="319" y="661"/>
                  </a:lnTo>
                  <a:close/>
                  <a:moveTo>
                    <a:pt x="330" y="624"/>
                  </a:moveTo>
                  <a:lnTo>
                    <a:pt x="330" y="624"/>
                  </a:lnTo>
                  <a:lnTo>
                    <a:pt x="328" y="622"/>
                  </a:lnTo>
                  <a:lnTo>
                    <a:pt x="325" y="619"/>
                  </a:lnTo>
                  <a:lnTo>
                    <a:pt x="324" y="618"/>
                  </a:lnTo>
                  <a:lnTo>
                    <a:pt x="321" y="618"/>
                  </a:lnTo>
                  <a:lnTo>
                    <a:pt x="324" y="619"/>
                  </a:lnTo>
                  <a:lnTo>
                    <a:pt x="325" y="622"/>
                  </a:lnTo>
                  <a:lnTo>
                    <a:pt x="328" y="624"/>
                  </a:lnTo>
                  <a:lnTo>
                    <a:pt x="330" y="624"/>
                  </a:lnTo>
                  <a:close/>
                  <a:moveTo>
                    <a:pt x="723" y="638"/>
                  </a:moveTo>
                  <a:lnTo>
                    <a:pt x="723" y="638"/>
                  </a:lnTo>
                  <a:lnTo>
                    <a:pt x="717" y="632"/>
                  </a:lnTo>
                  <a:lnTo>
                    <a:pt x="709" y="626"/>
                  </a:lnTo>
                  <a:lnTo>
                    <a:pt x="694" y="616"/>
                  </a:lnTo>
                  <a:lnTo>
                    <a:pt x="696" y="621"/>
                  </a:lnTo>
                  <a:lnTo>
                    <a:pt x="699" y="626"/>
                  </a:lnTo>
                  <a:lnTo>
                    <a:pt x="706" y="630"/>
                  </a:lnTo>
                  <a:lnTo>
                    <a:pt x="715" y="635"/>
                  </a:lnTo>
                  <a:lnTo>
                    <a:pt x="723" y="638"/>
                  </a:lnTo>
                  <a:close/>
                  <a:moveTo>
                    <a:pt x="449" y="633"/>
                  </a:moveTo>
                  <a:lnTo>
                    <a:pt x="449" y="633"/>
                  </a:lnTo>
                  <a:lnTo>
                    <a:pt x="446" y="629"/>
                  </a:lnTo>
                  <a:lnTo>
                    <a:pt x="441" y="624"/>
                  </a:lnTo>
                  <a:lnTo>
                    <a:pt x="436" y="621"/>
                  </a:lnTo>
                  <a:lnTo>
                    <a:pt x="430" y="618"/>
                  </a:lnTo>
                  <a:lnTo>
                    <a:pt x="433" y="622"/>
                  </a:lnTo>
                  <a:lnTo>
                    <a:pt x="438" y="627"/>
                  </a:lnTo>
                  <a:lnTo>
                    <a:pt x="449" y="633"/>
                  </a:lnTo>
                  <a:close/>
                  <a:moveTo>
                    <a:pt x="741" y="629"/>
                  </a:moveTo>
                  <a:lnTo>
                    <a:pt x="741" y="629"/>
                  </a:lnTo>
                  <a:lnTo>
                    <a:pt x="737" y="626"/>
                  </a:lnTo>
                  <a:lnTo>
                    <a:pt x="732" y="622"/>
                  </a:lnTo>
                  <a:lnTo>
                    <a:pt x="729" y="619"/>
                  </a:lnTo>
                  <a:lnTo>
                    <a:pt x="725" y="618"/>
                  </a:lnTo>
                  <a:lnTo>
                    <a:pt x="728" y="621"/>
                  </a:lnTo>
                  <a:lnTo>
                    <a:pt x="732" y="626"/>
                  </a:lnTo>
                  <a:lnTo>
                    <a:pt x="737" y="627"/>
                  </a:lnTo>
                  <a:lnTo>
                    <a:pt x="741" y="629"/>
                  </a:lnTo>
                  <a:close/>
                  <a:moveTo>
                    <a:pt x="293" y="656"/>
                  </a:moveTo>
                  <a:lnTo>
                    <a:pt x="293" y="656"/>
                  </a:lnTo>
                  <a:lnTo>
                    <a:pt x="284" y="647"/>
                  </a:lnTo>
                  <a:lnTo>
                    <a:pt x="275" y="638"/>
                  </a:lnTo>
                  <a:lnTo>
                    <a:pt x="253" y="621"/>
                  </a:lnTo>
                  <a:lnTo>
                    <a:pt x="272" y="641"/>
                  </a:lnTo>
                  <a:lnTo>
                    <a:pt x="282" y="648"/>
                  </a:lnTo>
                  <a:lnTo>
                    <a:pt x="293" y="656"/>
                  </a:lnTo>
                  <a:close/>
                  <a:moveTo>
                    <a:pt x="342" y="651"/>
                  </a:moveTo>
                  <a:lnTo>
                    <a:pt x="342" y="651"/>
                  </a:lnTo>
                  <a:lnTo>
                    <a:pt x="333" y="644"/>
                  </a:lnTo>
                  <a:lnTo>
                    <a:pt x="325" y="636"/>
                  </a:lnTo>
                  <a:lnTo>
                    <a:pt x="316" y="630"/>
                  </a:lnTo>
                  <a:lnTo>
                    <a:pt x="307" y="624"/>
                  </a:lnTo>
                  <a:lnTo>
                    <a:pt x="324" y="639"/>
                  </a:lnTo>
                  <a:lnTo>
                    <a:pt x="333" y="645"/>
                  </a:lnTo>
                  <a:lnTo>
                    <a:pt x="342" y="651"/>
                  </a:lnTo>
                  <a:close/>
                  <a:moveTo>
                    <a:pt x="737" y="638"/>
                  </a:moveTo>
                  <a:lnTo>
                    <a:pt x="737" y="638"/>
                  </a:lnTo>
                  <a:lnTo>
                    <a:pt x="737" y="636"/>
                  </a:lnTo>
                  <a:lnTo>
                    <a:pt x="737" y="635"/>
                  </a:lnTo>
                  <a:lnTo>
                    <a:pt x="735" y="633"/>
                  </a:lnTo>
                  <a:lnTo>
                    <a:pt x="732" y="630"/>
                  </a:lnTo>
                  <a:lnTo>
                    <a:pt x="731" y="630"/>
                  </a:lnTo>
                  <a:lnTo>
                    <a:pt x="731" y="629"/>
                  </a:lnTo>
                  <a:lnTo>
                    <a:pt x="728" y="627"/>
                  </a:lnTo>
                  <a:lnTo>
                    <a:pt x="726" y="627"/>
                  </a:lnTo>
                  <a:lnTo>
                    <a:pt x="725" y="626"/>
                  </a:lnTo>
                  <a:lnTo>
                    <a:pt x="722" y="624"/>
                  </a:lnTo>
                  <a:lnTo>
                    <a:pt x="725" y="629"/>
                  </a:lnTo>
                  <a:lnTo>
                    <a:pt x="728" y="632"/>
                  </a:lnTo>
                  <a:lnTo>
                    <a:pt x="737" y="638"/>
                  </a:lnTo>
                  <a:close/>
                  <a:moveTo>
                    <a:pt x="398" y="639"/>
                  </a:moveTo>
                  <a:lnTo>
                    <a:pt x="398" y="639"/>
                  </a:lnTo>
                  <a:lnTo>
                    <a:pt x="394" y="636"/>
                  </a:lnTo>
                  <a:lnTo>
                    <a:pt x="389" y="633"/>
                  </a:lnTo>
                  <a:lnTo>
                    <a:pt x="386" y="629"/>
                  </a:lnTo>
                  <a:lnTo>
                    <a:pt x="382" y="627"/>
                  </a:lnTo>
                  <a:lnTo>
                    <a:pt x="386" y="630"/>
                  </a:lnTo>
                  <a:lnTo>
                    <a:pt x="389" y="635"/>
                  </a:lnTo>
                  <a:lnTo>
                    <a:pt x="394" y="638"/>
                  </a:lnTo>
                  <a:lnTo>
                    <a:pt x="398" y="639"/>
                  </a:lnTo>
                  <a:close/>
                  <a:moveTo>
                    <a:pt x="696" y="632"/>
                  </a:moveTo>
                  <a:lnTo>
                    <a:pt x="696" y="632"/>
                  </a:lnTo>
                  <a:lnTo>
                    <a:pt x="694" y="630"/>
                  </a:lnTo>
                  <a:lnTo>
                    <a:pt x="693" y="629"/>
                  </a:lnTo>
                  <a:lnTo>
                    <a:pt x="686" y="626"/>
                  </a:lnTo>
                  <a:lnTo>
                    <a:pt x="690" y="630"/>
                  </a:lnTo>
                  <a:lnTo>
                    <a:pt x="693" y="632"/>
                  </a:lnTo>
                  <a:lnTo>
                    <a:pt x="696" y="632"/>
                  </a:lnTo>
                  <a:close/>
                  <a:moveTo>
                    <a:pt x="757" y="635"/>
                  </a:moveTo>
                  <a:lnTo>
                    <a:pt x="757" y="635"/>
                  </a:lnTo>
                  <a:lnTo>
                    <a:pt x="758" y="630"/>
                  </a:lnTo>
                  <a:lnTo>
                    <a:pt x="758" y="627"/>
                  </a:lnTo>
                  <a:lnTo>
                    <a:pt x="757" y="626"/>
                  </a:lnTo>
                  <a:lnTo>
                    <a:pt x="757" y="629"/>
                  </a:lnTo>
                  <a:lnTo>
                    <a:pt x="757" y="630"/>
                  </a:lnTo>
                  <a:lnTo>
                    <a:pt x="755" y="633"/>
                  </a:lnTo>
                  <a:lnTo>
                    <a:pt x="757" y="635"/>
                  </a:lnTo>
                  <a:close/>
                  <a:moveTo>
                    <a:pt x="310" y="641"/>
                  </a:moveTo>
                  <a:lnTo>
                    <a:pt x="310" y="641"/>
                  </a:lnTo>
                  <a:lnTo>
                    <a:pt x="308" y="636"/>
                  </a:lnTo>
                  <a:lnTo>
                    <a:pt x="304" y="633"/>
                  </a:lnTo>
                  <a:lnTo>
                    <a:pt x="299" y="630"/>
                  </a:lnTo>
                  <a:lnTo>
                    <a:pt x="296" y="629"/>
                  </a:lnTo>
                  <a:lnTo>
                    <a:pt x="302" y="635"/>
                  </a:lnTo>
                  <a:lnTo>
                    <a:pt x="310" y="641"/>
                  </a:lnTo>
                  <a:close/>
                  <a:moveTo>
                    <a:pt x="487" y="630"/>
                  </a:moveTo>
                  <a:lnTo>
                    <a:pt x="487" y="630"/>
                  </a:lnTo>
                  <a:lnTo>
                    <a:pt x="484" y="629"/>
                  </a:lnTo>
                  <a:lnTo>
                    <a:pt x="482" y="629"/>
                  </a:lnTo>
                  <a:lnTo>
                    <a:pt x="484" y="632"/>
                  </a:lnTo>
                  <a:lnTo>
                    <a:pt x="485" y="632"/>
                  </a:lnTo>
                  <a:lnTo>
                    <a:pt x="487" y="630"/>
                  </a:lnTo>
                  <a:close/>
                  <a:moveTo>
                    <a:pt x="528" y="647"/>
                  </a:moveTo>
                  <a:lnTo>
                    <a:pt x="528" y="647"/>
                  </a:lnTo>
                  <a:lnTo>
                    <a:pt x="523" y="641"/>
                  </a:lnTo>
                  <a:lnTo>
                    <a:pt x="517" y="636"/>
                  </a:lnTo>
                  <a:lnTo>
                    <a:pt x="511" y="632"/>
                  </a:lnTo>
                  <a:lnTo>
                    <a:pt x="504" y="630"/>
                  </a:lnTo>
                  <a:lnTo>
                    <a:pt x="508" y="635"/>
                  </a:lnTo>
                  <a:lnTo>
                    <a:pt x="514" y="641"/>
                  </a:lnTo>
                  <a:lnTo>
                    <a:pt x="519" y="645"/>
                  </a:lnTo>
                  <a:lnTo>
                    <a:pt x="523" y="647"/>
                  </a:lnTo>
                  <a:lnTo>
                    <a:pt x="528" y="647"/>
                  </a:lnTo>
                  <a:close/>
                  <a:moveTo>
                    <a:pt x="769" y="644"/>
                  </a:moveTo>
                  <a:lnTo>
                    <a:pt x="769" y="644"/>
                  </a:lnTo>
                  <a:lnTo>
                    <a:pt x="770" y="638"/>
                  </a:lnTo>
                  <a:lnTo>
                    <a:pt x="770" y="636"/>
                  </a:lnTo>
                  <a:lnTo>
                    <a:pt x="770" y="633"/>
                  </a:lnTo>
                  <a:lnTo>
                    <a:pt x="769" y="633"/>
                  </a:lnTo>
                  <a:lnTo>
                    <a:pt x="766" y="639"/>
                  </a:lnTo>
                  <a:lnTo>
                    <a:pt x="766" y="642"/>
                  </a:lnTo>
                  <a:lnTo>
                    <a:pt x="769" y="644"/>
                  </a:lnTo>
                  <a:close/>
                  <a:moveTo>
                    <a:pt x="699" y="639"/>
                  </a:moveTo>
                  <a:lnTo>
                    <a:pt x="699" y="639"/>
                  </a:lnTo>
                  <a:lnTo>
                    <a:pt x="709" y="645"/>
                  </a:lnTo>
                  <a:lnTo>
                    <a:pt x="720" y="650"/>
                  </a:lnTo>
                  <a:lnTo>
                    <a:pt x="722" y="650"/>
                  </a:lnTo>
                  <a:lnTo>
                    <a:pt x="723" y="648"/>
                  </a:lnTo>
                  <a:lnTo>
                    <a:pt x="725" y="648"/>
                  </a:lnTo>
                  <a:lnTo>
                    <a:pt x="728" y="650"/>
                  </a:lnTo>
                  <a:lnTo>
                    <a:pt x="728" y="651"/>
                  </a:lnTo>
                  <a:lnTo>
                    <a:pt x="729" y="656"/>
                  </a:lnTo>
                  <a:lnTo>
                    <a:pt x="732" y="653"/>
                  </a:lnTo>
                  <a:lnTo>
                    <a:pt x="732" y="648"/>
                  </a:lnTo>
                  <a:lnTo>
                    <a:pt x="702" y="633"/>
                  </a:lnTo>
                  <a:lnTo>
                    <a:pt x="702" y="636"/>
                  </a:lnTo>
                  <a:lnTo>
                    <a:pt x="700" y="638"/>
                  </a:lnTo>
                  <a:lnTo>
                    <a:pt x="699" y="639"/>
                  </a:lnTo>
                  <a:close/>
                  <a:moveTo>
                    <a:pt x="360" y="639"/>
                  </a:moveTo>
                  <a:lnTo>
                    <a:pt x="360" y="639"/>
                  </a:lnTo>
                  <a:lnTo>
                    <a:pt x="360" y="644"/>
                  </a:lnTo>
                  <a:lnTo>
                    <a:pt x="363" y="648"/>
                  </a:lnTo>
                  <a:lnTo>
                    <a:pt x="371" y="654"/>
                  </a:lnTo>
                  <a:lnTo>
                    <a:pt x="375" y="654"/>
                  </a:lnTo>
                  <a:lnTo>
                    <a:pt x="378" y="656"/>
                  </a:lnTo>
                  <a:lnTo>
                    <a:pt x="383" y="658"/>
                  </a:lnTo>
                  <a:lnTo>
                    <a:pt x="388" y="656"/>
                  </a:lnTo>
                  <a:lnTo>
                    <a:pt x="378" y="650"/>
                  </a:lnTo>
                  <a:lnTo>
                    <a:pt x="372" y="644"/>
                  </a:lnTo>
                  <a:lnTo>
                    <a:pt x="365" y="638"/>
                  </a:lnTo>
                  <a:lnTo>
                    <a:pt x="360" y="636"/>
                  </a:lnTo>
                  <a:lnTo>
                    <a:pt x="356" y="635"/>
                  </a:lnTo>
                  <a:lnTo>
                    <a:pt x="356" y="636"/>
                  </a:lnTo>
                  <a:lnTo>
                    <a:pt x="357" y="636"/>
                  </a:lnTo>
                  <a:lnTo>
                    <a:pt x="359" y="638"/>
                  </a:lnTo>
                  <a:lnTo>
                    <a:pt x="360" y="639"/>
                  </a:lnTo>
                  <a:close/>
                  <a:moveTo>
                    <a:pt x="511" y="650"/>
                  </a:moveTo>
                  <a:lnTo>
                    <a:pt x="511" y="650"/>
                  </a:lnTo>
                  <a:lnTo>
                    <a:pt x="502" y="642"/>
                  </a:lnTo>
                  <a:lnTo>
                    <a:pt x="493" y="636"/>
                  </a:lnTo>
                  <a:lnTo>
                    <a:pt x="496" y="641"/>
                  </a:lnTo>
                  <a:lnTo>
                    <a:pt x="500" y="645"/>
                  </a:lnTo>
                  <a:lnTo>
                    <a:pt x="505" y="648"/>
                  </a:lnTo>
                  <a:lnTo>
                    <a:pt x="511" y="650"/>
                  </a:lnTo>
                  <a:close/>
                  <a:moveTo>
                    <a:pt x="778" y="650"/>
                  </a:moveTo>
                  <a:lnTo>
                    <a:pt x="778" y="650"/>
                  </a:lnTo>
                  <a:lnTo>
                    <a:pt x="781" y="645"/>
                  </a:lnTo>
                  <a:lnTo>
                    <a:pt x="783" y="639"/>
                  </a:lnTo>
                  <a:lnTo>
                    <a:pt x="779" y="638"/>
                  </a:lnTo>
                  <a:lnTo>
                    <a:pt x="776" y="636"/>
                  </a:lnTo>
                  <a:lnTo>
                    <a:pt x="775" y="644"/>
                  </a:lnTo>
                  <a:lnTo>
                    <a:pt x="775" y="648"/>
                  </a:lnTo>
                  <a:lnTo>
                    <a:pt x="776" y="650"/>
                  </a:lnTo>
                  <a:lnTo>
                    <a:pt x="778" y="650"/>
                  </a:lnTo>
                  <a:close/>
                  <a:moveTo>
                    <a:pt x="542" y="656"/>
                  </a:moveTo>
                  <a:lnTo>
                    <a:pt x="542" y="656"/>
                  </a:lnTo>
                  <a:lnTo>
                    <a:pt x="575" y="674"/>
                  </a:lnTo>
                  <a:lnTo>
                    <a:pt x="593" y="682"/>
                  </a:lnTo>
                  <a:lnTo>
                    <a:pt x="610" y="690"/>
                  </a:lnTo>
                  <a:lnTo>
                    <a:pt x="586" y="674"/>
                  </a:lnTo>
                  <a:lnTo>
                    <a:pt x="572" y="667"/>
                  </a:lnTo>
                  <a:lnTo>
                    <a:pt x="566" y="664"/>
                  </a:lnTo>
                  <a:lnTo>
                    <a:pt x="558" y="662"/>
                  </a:lnTo>
                  <a:lnTo>
                    <a:pt x="549" y="658"/>
                  </a:lnTo>
                  <a:lnTo>
                    <a:pt x="542" y="650"/>
                  </a:lnTo>
                  <a:lnTo>
                    <a:pt x="528" y="638"/>
                  </a:lnTo>
                  <a:lnTo>
                    <a:pt x="531" y="642"/>
                  </a:lnTo>
                  <a:lnTo>
                    <a:pt x="534" y="647"/>
                  </a:lnTo>
                  <a:lnTo>
                    <a:pt x="542" y="656"/>
                  </a:lnTo>
                  <a:close/>
                  <a:moveTo>
                    <a:pt x="455" y="644"/>
                  </a:moveTo>
                  <a:lnTo>
                    <a:pt x="455" y="644"/>
                  </a:lnTo>
                  <a:lnTo>
                    <a:pt x="450" y="641"/>
                  </a:lnTo>
                  <a:lnTo>
                    <a:pt x="447" y="639"/>
                  </a:lnTo>
                  <a:lnTo>
                    <a:pt x="446" y="639"/>
                  </a:lnTo>
                  <a:lnTo>
                    <a:pt x="449" y="642"/>
                  </a:lnTo>
                  <a:lnTo>
                    <a:pt x="452" y="644"/>
                  </a:lnTo>
                  <a:lnTo>
                    <a:pt x="455" y="644"/>
                  </a:lnTo>
                  <a:close/>
                  <a:moveTo>
                    <a:pt x="418" y="645"/>
                  </a:moveTo>
                  <a:lnTo>
                    <a:pt x="418" y="645"/>
                  </a:lnTo>
                  <a:lnTo>
                    <a:pt x="417" y="642"/>
                  </a:lnTo>
                  <a:lnTo>
                    <a:pt x="415" y="641"/>
                  </a:lnTo>
                  <a:lnTo>
                    <a:pt x="414" y="642"/>
                  </a:lnTo>
                  <a:lnTo>
                    <a:pt x="415" y="644"/>
                  </a:lnTo>
                  <a:lnTo>
                    <a:pt x="417" y="645"/>
                  </a:lnTo>
                  <a:lnTo>
                    <a:pt x="418" y="645"/>
                  </a:lnTo>
                  <a:close/>
                  <a:moveTo>
                    <a:pt x="616" y="645"/>
                  </a:moveTo>
                  <a:lnTo>
                    <a:pt x="616" y="645"/>
                  </a:lnTo>
                  <a:lnTo>
                    <a:pt x="615" y="644"/>
                  </a:lnTo>
                  <a:lnTo>
                    <a:pt x="612" y="642"/>
                  </a:lnTo>
                  <a:lnTo>
                    <a:pt x="612" y="644"/>
                  </a:lnTo>
                  <a:lnTo>
                    <a:pt x="613" y="645"/>
                  </a:lnTo>
                  <a:lnTo>
                    <a:pt x="616" y="645"/>
                  </a:lnTo>
                  <a:close/>
                  <a:moveTo>
                    <a:pt x="571" y="656"/>
                  </a:moveTo>
                  <a:lnTo>
                    <a:pt x="571" y="656"/>
                  </a:lnTo>
                  <a:lnTo>
                    <a:pt x="578" y="659"/>
                  </a:lnTo>
                  <a:lnTo>
                    <a:pt x="584" y="664"/>
                  </a:lnTo>
                  <a:lnTo>
                    <a:pt x="590" y="667"/>
                  </a:lnTo>
                  <a:lnTo>
                    <a:pt x="597" y="668"/>
                  </a:lnTo>
                  <a:lnTo>
                    <a:pt x="577" y="654"/>
                  </a:lnTo>
                  <a:lnTo>
                    <a:pt x="555" y="644"/>
                  </a:lnTo>
                  <a:lnTo>
                    <a:pt x="554" y="644"/>
                  </a:lnTo>
                  <a:lnTo>
                    <a:pt x="557" y="648"/>
                  </a:lnTo>
                  <a:lnTo>
                    <a:pt x="560" y="651"/>
                  </a:lnTo>
                  <a:lnTo>
                    <a:pt x="571" y="656"/>
                  </a:lnTo>
                  <a:close/>
                  <a:moveTo>
                    <a:pt x="604" y="651"/>
                  </a:moveTo>
                  <a:lnTo>
                    <a:pt x="604" y="651"/>
                  </a:lnTo>
                  <a:lnTo>
                    <a:pt x="598" y="647"/>
                  </a:lnTo>
                  <a:lnTo>
                    <a:pt x="590" y="644"/>
                  </a:lnTo>
                  <a:lnTo>
                    <a:pt x="597" y="648"/>
                  </a:lnTo>
                  <a:lnTo>
                    <a:pt x="604" y="651"/>
                  </a:lnTo>
                  <a:close/>
                  <a:moveTo>
                    <a:pt x="728" y="691"/>
                  </a:moveTo>
                  <a:lnTo>
                    <a:pt x="728" y="691"/>
                  </a:lnTo>
                  <a:lnTo>
                    <a:pt x="729" y="683"/>
                  </a:lnTo>
                  <a:lnTo>
                    <a:pt x="731" y="677"/>
                  </a:lnTo>
                  <a:lnTo>
                    <a:pt x="728" y="680"/>
                  </a:lnTo>
                  <a:lnTo>
                    <a:pt x="726" y="680"/>
                  </a:lnTo>
                  <a:lnTo>
                    <a:pt x="723" y="680"/>
                  </a:lnTo>
                  <a:lnTo>
                    <a:pt x="722" y="676"/>
                  </a:lnTo>
                  <a:lnTo>
                    <a:pt x="722" y="673"/>
                  </a:lnTo>
                  <a:lnTo>
                    <a:pt x="697" y="658"/>
                  </a:lnTo>
                  <a:lnTo>
                    <a:pt x="685" y="650"/>
                  </a:lnTo>
                  <a:lnTo>
                    <a:pt x="673" y="645"/>
                  </a:lnTo>
                  <a:lnTo>
                    <a:pt x="679" y="651"/>
                  </a:lnTo>
                  <a:lnTo>
                    <a:pt x="685" y="658"/>
                  </a:lnTo>
                  <a:lnTo>
                    <a:pt x="699" y="670"/>
                  </a:lnTo>
                  <a:lnTo>
                    <a:pt x="714" y="680"/>
                  </a:lnTo>
                  <a:lnTo>
                    <a:pt x="728" y="691"/>
                  </a:lnTo>
                  <a:close/>
                  <a:moveTo>
                    <a:pt x="749" y="645"/>
                  </a:moveTo>
                  <a:lnTo>
                    <a:pt x="749" y="645"/>
                  </a:lnTo>
                  <a:lnTo>
                    <a:pt x="749" y="647"/>
                  </a:lnTo>
                  <a:lnTo>
                    <a:pt x="751" y="647"/>
                  </a:lnTo>
                  <a:lnTo>
                    <a:pt x="754" y="647"/>
                  </a:lnTo>
                  <a:lnTo>
                    <a:pt x="752" y="645"/>
                  </a:lnTo>
                  <a:lnTo>
                    <a:pt x="751" y="645"/>
                  </a:lnTo>
                  <a:lnTo>
                    <a:pt x="749" y="645"/>
                  </a:lnTo>
                  <a:close/>
                  <a:moveTo>
                    <a:pt x="555" y="653"/>
                  </a:moveTo>
                  <a:lnTo>
                    <a:pt x="555" y="653"/>
                  </a:lnTo>
                  <a:lnTo>
                    <a:pt x="551" y="650"/>
                  </a:lnTo>
                  <a:lnTo>
                    <a:pt x="549" y="648"/>
                  </a:lnTo>
                  <a:lnTo>
                    <a:pt x="546" y="647"/>
                  </a:lnTo>
                  <a:lnTo>
                    <a:pt x="551" y="651"/>
                  </a:lnTo>
                  <a:lnTo>
                    <a:pt x="554" y="653"/>
                  </a:lnTo>
                  <a:lnTo>
                    <a:pt x="555" y="653"/>
                  </a:lnTo>
                  <a:close/>
                  <a:moveTo>
                    <a:pt x="429" y="656"/>
                  </a:moveTo>
                  <a:lnTo>
                    <a:pt x="429" y="656"/>
                  </a:lnTo>
                  <a:lnTo>
                    <a:pt x="446" y="665"/>
                  </a:lnTo>
                  <a:lnTo>
                    <a:pt x="462" y="674"/>
                  </a:lnTo>
                  <a:lnTo>
                    <a:pt x="455" y="667"/>
                  </a:lnTo>
                  <a:lnTo>
                    <a:pt x="447" y="661"/>
                  </a:lnTo>
                  <a:lnTo>
                    <a:pt x="429" y="650"/>
                  </a:lnTo>
                  <a:lnTo>
                    <a:pt x="429" y="653"/>
                  </a:lnTo>
                  <a:lnTo>
                    <a:pt x="429" y="656"/>
                  </a:lnTo>
                  <a:close/>
                  <a:moveTo>
                    <a:pt x="485" y="667"/>
                  </a:moveTo>
                  <a:lnTo>
                    <a:pt x="485" y="667"/>
                  </a:lnTo>
                  <a:lnTo>
                    <a:pt x="475" y="658"/>
                  </a:lnTo>
                  <a:lnTo>
                    <a:pt x="468" y="654"/>
                  </a:lnTo>
                  <a:lnTo>
                    <a:pt x="461" y="650"/>
                  </a:lnTo>
                  <a:lnTo>
                    <a:pt x="473" y="659"/>
                  </a:lnTo>
                  <a:lnTo>
                    <a:pt x="479" y="664"/>
                  </a:lnTo>
                  <a:lnTo>
                    <a:pt x="485" y="667"/>
                  </a:lnTo>
                  <a:close/>
                  <a:moveTo>
                    <a:pt x="394" y="651"/>
                  </a:moveTo>
                  <a:lnTo>
                    <a:pt x="394" y="651"/>
                  </a:lnTo>
                  <a:lnTo>
                    <a:pt x="392" y="653"/>
                  </a:lnTo>
                  <a:lnTo>
                    <a:pt x="391" y="653"/>
                  </a:lnTo>
                  <a:lnTo>
                    <a:pt x="407" y="662"/>
                  </a:lnTo>
                  <a:lnTo>
                    <a:pt x="415" y="667"/>
                  </a:lnTo>
                  <a:lnTo>
                    <a:pt x="424" y="670"/>
                  </a:lnTo>
                  <a:lnTo>
                    <a:pt x="409" y="661"/>
                  </a:lnTo>
                  <a:lnTo>
                    <a:pt x="394" y="651"/>
                  </a:lnTo>
                  <a:close/>
                  <a:moveTo>
                    <a:pt x="767" y="654"/>
                  </a:moveTo>
                  <a:lnTo>
                    <a:pt x="767" y="654"/>
                  </a:lnTo>
                  <a:lnTo>
                    <a:pt x="761" y="651"/>
                  </a:lnTo>
                  <a:lnTo>
                    <a:pt x="761" y="654"/>
                  </a:lnTo>
                  <a:lnTo>
                    <a:pt x="763" y="654"/>
                  </a:lnTo>
                  <a:lnTo>
                    <a:pt x="766" y="656"/>
                  </a:lnTo>
                  <a:lnTo>
                    <a:pt x="767" y="654"/>
                  </a:lnTo>
                  <a:close/>
                  <a:moveTo>
                    <a:pt x="735" y="659"/>
                  </a:moveTo>
                  <a:lnTo>
                    <a:pt x="735" y="659"/>
                  </a:lnTo>
                  <a:lnTo>
                    <a:pt x="738" y="656"/>
                  </a:lnTo>
                  <a:lnTo>
                    <a:pt x="738" y="654"/>
                  </a:lnTo>
                  <a:lnTo>
                    <a:pt x="738" y="653"/>
                  </a:lnTo>
                  <a:lnTo>
                    <a:pt x="735" y="659"/>
                  </a:lnTo>
                  <a:close/>
                  <a:moveTo>
                    <a:pt x="715" y="659"/>
                  </a:moveTo>
                  <a:lnTo>
                    <a:pt x="715" y="659"/>
                  </a:lnTo>
                  <a:lnTo>
                    <a:pt x="712" y="658"/>
                  </a:lnTo>
                  <a:lnTo>
                    <a:pt x="711" y="654"/>
                  </a:lnTo>
                  <a:lnTo>
                    <a:pt x="703" y="654"/>
                  </a:lnTo>
                  <a:lnTo>
                    <a:pt x="709" y="658"/>
                  </a:lnTo>
                  <a:lnTo>
                    <a:pt x="712" y="659"/>
                  </a:lnTo>
                  <a:lnTo>
                    <a:pt x="715" y="659"/>
                  </a:lnTo>
                  <a:close/>
                  <a:moveTo>
                    <a:pt x="744" y="665"/>
                  </a:moveTo>
                  <a:lnTo>
                    <a:pt x="744" y="665"/>
                  </a:lnTo>
                  <a:lnTo>
                    <a:pt x="746" y="665"/>
                  </a:lnTo>
                  <a:lnTo>
                    <a:pt x="746" y="667"/>
                  </a:lnTo>
                  <a:lnTo>
                    <a:pt x="747" y="667"/>
                  </a:lnTo>
                  <a:lnTo>
                    <a:pt x="749" y="658"/>
                  </a:lnTo>
                  <a:lnTo>
                    <a:pt x="747" y="658"/>
                  </a:lnTo>
                  <a:lnTo>
                    <a:pt x="746" y="656"/>
                  </a:lnTo>
                  <a:lnTo>
                    <a:pt x="744" y="661"/>
                  </a:lnTo>
                  <a:lnTo>
                    <a:pt x="744" y="665"/>
                  </a:lnTo>
                  <a:close/>
                  <a:moveTo>
                    <a:pt x="532" y="693"/>
                  </a:moveTo>
                  <a:lnTo>
                    <a:pt x="532" y="693"/>
                  </a:lnTo>
                  <a:lnTo>
                    <a:pt x="548" y="699"/>
                  </a:lnTo>
                  <a:lnTo>
                    <a:pt x="561" y="705"/>
                  </a:lnTo>
                  <a:lnTo>
                    <a:pt x="575" y="711"/>
                  </a:lnTo>
                  <a:lnTo>
                    <a:pt x="589" y="715"/>
                  </a:lnTo>
                  <a:lnTo>
                    <a:pt x="581" y="709"/>
                  </a:lnTo>
                  <a:lnTo>
                    <a:pt x="569" y="703"/>
                  </a:lnTo>
                  <a:lnTo>
                    <a:pt x="543" y="690"/>
                  </a:lnTo>
                  <a:lnTo>
                    <a:pt x="545" y="688"/>
                  </a:lnTo>
                  <a:lnTo>
                    <a:pt x="543" y="688"/>
                  </a:lnTo>
                  <a:lnTo>
                    <a:pt x="542" y="686"/>
                  </a:lnTo>
                  <a:lnTo>
                    <a:pt x="543" y="683"/>
                  </a:lnTo>
                  <a:lnTo>
                    <a:pt x="542" y="682"/>
                  </a:lnTo>
                  <a:lnTo>
                    <a:pt x="540" y="679"/>
                  </a:lnTo>
                  <a:lnTo>
                    <a:pt x="540" y="676"/>
                  </a:lnTo>
                  <a:lnTo>
                    <a:pt x="529" y="665"/>
                  </a:lnTo>
                  <a:lnTo>
                    <a:pt x="523" y="662"/>
                  </a:lnTo>
                  <a:lnTo>
                    <a:pt x="519" y="662"/>
                  </a:lnTo>
                  <a:lnTo>
                    <a:pt x="516" y="662"/>
                  </a:lnTo>
                  <a:lnTo>
                    <a:pt x="520" y="665"/>
                  </a:lnTo>
                  <a:lnTo>
                    <a:pt x="525" y="670"/>
                  </a:lnTo>
                  <a:lnTo>
                    <a:pt x="523" y="671"/>
                  </a:lnTo>
                  <a:lnTo>
                    <a:pt x="520" y="673"/>
                  </a:lnTo>
                  <a:lnTo>
                    <a:pt x="511" y="668"/>
                  </a:lnTo>
                  <a:lnTo>
                    <a:pt x="504" y="662"/>
                  </a:lnTo>
                  <a:lnTo>
                    <a:pt x="500" y="662"/>
                  </a:lnTo>
                  <a:lnTo>
                    <a:pt x="497" y="661"/>
                  </a:lnTo>
                  <a:lnTo>
                    <a:pt x="491" y="658"/>
                  </a:lnTo>
                  <a:lnTo>
                    <a:pt x="502" y="667"/>
                  </a:lnTo>
                  <a:lnTo>
                    <a:pt x="513" y="676"/>
                  </a:lnTo>
                  <a:lnTo>
                    <a:pt x="523" y="683"/>
                  </a:lnTo>
                  <a:lnTo>
                    <a:pt x="532" y="693"/>
                  </a:lnTo>
                  <a:close/>
                  <a:moveTo>
                    <a:pt x="618" y="673"/>
                  </a:moveTo>
                  <a:lnTo>
                    <a:pt x="618" y="673"/>
                  </a:lnTo>
                  <a:lnTo>
                    <a:pt x="615" y="668"/>
                  </a:lnTo>
                  <a:lnTo>
                    <a:pt x="609" y="665"/>
                  </a:lnTo>
                  <a:lnTo>
                    <a:pt x="598" y="659"/>
                  </a:lnTo>
                  <a:lnTo>
                    <a:pt x="603" y="664"/>
                  </a:lnTo>
                  <a:lnTo>
                    <a:pt x="607" y="668"/>
                  </a:lnTo>
                  <a:lnTo>
                    <a:pt x="612" y="671"/>
                  </a:lnTo>
                  <a:lnTo>
                    <a:pt x="618" y="673"/>
                  </a:lnTo>
                  <a:close/>
                  <a:moveTo>
                    <a:pt x="632" y="671"/>
                  </a:moveTo>
                  <a:lnTo>
                    <a:pt x="632" y="671"/>
                  </a:lnTo>
                  <a:lnTo>
                    <a:pt x="624" y="665"/>
                  </a:lnTo>
                  <a:lnTo>
                    <a:pt x="621" y="662"/>
                  </a:lnTo>
                  <a:lnTo>
                    <a:pt x="616" y="661"/>
                  </a:lnTo>
                  <a:lnTo>
                    <a:pt x="619" y="664"/>
                  </a:lnTo>
                  <a:lnTo>
                    <a:pt x="622" y="667"/>
                  </a:lnTo>
                  <a:lnTo>
                    <a:pt x="632" y="671"/>
                  </a:lnTo>
                  <a:close/>
                  <a:moveTo>
                    <a:pt x="532" y="664"/>
                  </a:moveTo>
                  <a:lnTo>
                    <a:pt x="532" y="664"/>
                  </a:lnTo>
                  <a:lnTo>
                    <a:pt x="542" y="670"/>
                  </a:lnTo>
                  <a:lnTo>
                    <a:pt x="551" y="677"/>
                  </a:lnTo>
                  <a:lnTo>
                    <a:pt x="548" y="671"/>
                  </a:lnTo>
                  <a:lnTo>
                    <a:pt x="543" y="667"/>
                  </a:lnTo>
                  <a:lnTo>
                    <a:pt x="539" y="664"/>
                  </a:lnTo>
                  <a:lnTo>
                    <a:pt x="534" y="661"/>
                  </a:lnTo>
                  <a:lnTo>
                    <a:pt x="532" y="664"/>
                  </a:lnTo>
                  <a:close/>
                  <a:moveTo>
                    <a:pt x="719" y="662"/>
                  </a:moveTo>
                  <a:lnTo>
                    <a:pt x="719" y="662"/>
                  </a:lnTo>
                  <a:lnTo>
                    <a:pt x="719" y="664"/>
                  </a:lnTo>
                  <a:lnTo>
                    <a:pt x="720" y="665"/>
                  </a:lnTo>
                  <a:lnTo>
                    <a:pt x="723" y="665"/>
                  </a:lnTo>
                  <a:lnTo>
                    <a:pt x="723" y="662"/>
                  </a:lnTo>
                  <a:lnTo>
                    <a:pt x="722" y="662"/>
                  </a:lnTo>
                  <a:lnTo>
                    <a:pt x="720" y="661"/>
                  </a:lnTo>
                  <a:lnTo>
                    <a:pt x="719" y="662"/>
                  </a:lnTo>
                  <a:close/>
                  <a:moveTo>
                    <a:pt x="420" y="680"/>
                  </a:moveTo>
                  <a:lnTo>
                    <a:pt x="420" y="680"/>
                  </a:lnTo>
                  <a:lnTo>
                    <a:pt x="407" y="671"/>
                  </a:lnTo>
                  <a:lnTo>
                    <a:pt x="401" y="667"/>
                  </a:lnTo>
                  <a:lnTo>
                    <a:pt x="394" y="665"/>
                  </a:lnTo>
                  <a:lnTo>
                    <a:pt x="407" y="673"/>
                  </a:lnTo>
                  <a:lnTo>
                    <a:pt x="414" y="677"/>
                  </a:lnTo>
                  <a:lnTo>
                    <a:pt x="420" y="680"/>
                  </a:lnTo>
                  <a:close/>
                  <a:moveTo>
                    <a:pt x="767" y="679"/>
                  </a:moveTo>
                  <a:lnTo>
                    <a:pt x="767" y="679"/>
                  </a:lnTo>
                  <a:lnTo>
                    <a:pt x="772" y="671"/>
                  </a:lnTo>
                  <a:lnTo>
                    <a:pt x="773" y="668"/>
                  </a:lnTo>
                  <a:lnTo>
                    <a:pt x="772" y="665"/>
                  </a:lnTo>
                  <a:lnTo>
                    <a:pt x="770" y="668"/>
                  </a:lnTo>
                  <a:lnTo>
                    <a:pt x="770" y="671"/>
                  </a:lnTo>
                  <a:lnTo>
                    <a:pt x="769" y="676"/>
                  </a:lnTo>
                  <a:lnTo>
                    <a:pt x="767" y="679"/>
                  </a:lnTo>
                  <a:close/>
                  <a:moveTo>
                    <a:pt x="491" y="671"/>
                  </a:moveTo>
                  <a:lnTo>
                    <a:pt x="491" y="671"/>
                  </a:lnTo>
                  <a:lnTo>
                    <a:pt x="490" y="668"/>
                  </a:lnTo>
                  <a:lnTo>
                    <a:pt x="485" y="667"/>
                  </a:lnTo>
                  <a:lnTo>
                    <a:pt x="487" y="668"/>
                  </a:lnTo>
                  <a:lnTo>
                    <a:pt x="488" y="670"/>
                  </a:lnTo>
                  <a:lnTo>
                    <a:pt x="491" y="671"/>
                  </a:lnTo>
                  <a:close/>
                  <a:moveTo>
                    <a:pt x="734" y="671"/>
                  </a:moveTo>
                  <a:lnTo>
                    <a:pt x="734" y="671"/>
                  </a:lnTo>
                  <a:lnTo>
                    <a:pt x="734" y="668"/>
                  </a:lnTo>
                  <a:lnTo>
                    <a:pt x="732" y="667"/>
                  </a:lnTo>
                  <a:lnTo>
                    <a:pt x="732" y="670"/>
                  </a:lnTo>
                  <a:lnTo>
                    <a:pt x="734" y="671"/>
                  </a:lnTo>
                  <a:close/>
                  <a:moveTo>
                    <a:pt x="465" y="709"/>
                  </a:moveTo>
                  <a:lnTo>
                    <a:pt x="465" y="709"/>
                  </a:lnTo>
                  <a:lnTo>
                    <a:pt x="473" y="714"/>
                  </a:lnTo>
                  <a:lnTo>
                    <a:pt x="478" y="714"/>
                  </a:lnTo>
                  <a:lnTo>
                    <a:pt x="481" y="715"/>
                  </a:lnTo>
                  <a:lnTo>
                    <a:pt x="482" y="714"/>
                  </a:lnTo>
                  <a:lnTo>
                    <a:pt x="481" y="712"/>
                  </a:lnTo>
                  <a:lnTo>
                    <a:pt x="479" y="712"/>
                  </a:lnTo>
                  <a:lnTo>
                    <a:pt x="479" y="709"/>
                  </a:lnTo>
                  <a:lnTo>
                    <a:pt x="475" y="709"/>
                  </a:lnTo>
                  <a:lnTo>
                    <a:pt x="472" y="706"/>
                  </a:lnTo>
                  <a:lnTo>
                    <a:pt x="468" y="705"/>
                  </a:lnTo>
                  <a:lnTo>
                    <a:pt x="467" y="702"/>
                  </a:lnTo>
                  <a:lnTo>
                    <a:pt x="461" y="699"/>
                  </a:lnTo>
                  <a:lnTo>
                    <a:pt x="458" y="697"/>
                  </a:lnTo>
                  <a:lnTo>
                    <a:pt x="456" y="694"/>
                  </a:lnTo>
                  <a:lnTo>
                    <a:pt x="452" y="691"/>
                  </a:lnTo>
                  <a:lnTo>
                    <a:pt x="446" y="686"/>
                  </a:lnTo>
                  <a:lnTo>
                    <a:pt x="441" y="683"/>
                  </a:lnTo>
                  <a:lnTo>
                    <a:pt x="433" y="680"/>
                  </a:lnTo>
                  <a:lnTo>
                    <a:pt x="433" y="679"/>
                  </a:lnTo>
                  <a:lnTo>
                    <a:pt x="430" y="679"/>
                  </a:lnTo>
                  <a:lnTo>
                    <a:pt x="426" y="677"/>
                  </a:lnTo>
                  <a:lnTo>
                    <a:pt x="420" y="674"/>
                  </a:lnTo>
                  <a:lnTo>
                    <a:pt x="443" y="693"/>
                  </a:lnTo>
                  <a:lnTo>
                    <a:pt x="453" y="702"/>
                  </a:lnTo>
                  <a:lnTo>
                    <a:pt x="465" y="709"/>
                  </a:lnTo>
                  <a:close/>
                  <a:moveTo>
                    <a:pt x="565" y="690"/>
                  </a:moveTo>
                  <a:lnTo>
                    <a:pt x="565" y="690"/>
                  </a:lnTo>
                  <a:lnTo>
                    <a:pt x="589" y="702"/>
                  </a:lnTo>
                  <a:lnTo>
                    <a:pt x="601" y="706"/>
                  </a:lnTo>
                  <a:lnTo>
                    <a:pt x="613" y="709"/>
                  </a:lnTo>
                  <a:lnTo>
                    <a:pt x="587" y="693"/>
                  </a:lnTo>
                  <a:lnTo>
                    <a:pt x="574" y="685"/>
                  </a:lnTo>
                  <a:lnTo>
                    <a:pt x="560" y="677"/>
                  </a:lnTo>
                  <a:lnTo>
                    <a:pt x="563" y="683"/>
                  </a:lnTo>
                  <a:lnTo>
                    <a:pt x="565" y="686"/>
                  </a:lnTo>
                  <a:lnTo>
                    <a:pt x="565" y="690"/>
                  </a:lnTo>
                  <a:close/>
                  <a:moveTo>
                    <a:pt x="510" y="693"/>
                  </a:moveTo>
                  <a:lnTo>
                    <a:pt x="510" y="693"/>
                  </a:lnTo>
                  <a:lnTo>
                    <a:pt x="507" y="691"/>
                  </a:lnTo>
                  <a:lnTo>
                    <a:pt x="504" y="688"/>
                  </a:lnTo>
                  <a:lnTo>
                    <a:pt x="505" y="691"/>
                  </a:lnTo>
                  <a:lnTo>
                    <a:pt x="507" y="693"/>
                  </a:lnTo>
                  <a:lnTo>
                    <a:pt x="510" y="693"/>
                  </a:lnTo>
                  <a:close/>
                  <a:moveTo>
                    <a:pt x="656" y="719"/>
                  </a:moveTo>
                  <a:lnTo>
                    <a:pt x="656" y="719"/>
                  </a:lnTo>
                  <a:lnTo>
                    <a:pt x="644" y="711"/>
                  </a:lnTo>
                  <a:lnTo>
                    <a:pt x="632" y="705"/>
                  </a:lnTo>
                  <a:lnTo>
                    <a:pt x="618" y="699"/>
                  </a:lnTo>
                  <a:lnTo>
                    <a:pt x="606" y="694"/>
                  </a:lnTo>
                  <a:lnTo>
                    <a:pt x="618" y="700"/>
                  </a:lnTo>
                  <a:lnTo>
                    <a:pt x="629" y="708"/>
                  </a:lnTo>
                  <a:lnTo>
                    <a:pt x="641" y="715"/>
                  </a:lnTo>
                  <a:lnTo>
                    <a:pt x="648" y="717"/>
                  </a:lnTo>
                  <a:lnTo>
                    <a:pt x="656" y="719"/>
                  </a:lnTo>
                  <a:close/>
                  <a:moveTo>
                    <a:pt x="258" y="740"/>
                  </a:moveTo>
                  <a:lnTo>
                    <a:pt x="258" y="740"/>
                  </a:lnTo>
                  <a:lnTo>
                    <a:pt x="249" y="728"/>
                  </a:lnTo>
                  <a:lnTo>
                    <a:pt x="238" y="717"/>
                  </a:lnTo>
                  <a:lnTo>
                    <a:pt x="218" y="697"/>
                  </a:lnTo>
                  <a:lnTo>
                    <a:pt x="226" y="709"/>
                  </a:lnTo>
                  <a:lnTo>
                    <a:pt x="237" y="720"/>
                  </a:lnTo>
                  <a:lnTo>
                    <a:pt x="258" y="740"/>
                  </a:lnTo>
                  <a:close/>
                  <a:moveTo>
                    <a:pt x="438" y="702"/>
                  </a:moveTo>
                  <a:lnTo>
                    <a:pt x="438" y="702"/>
                  </a:lnTo>
                  <a:lnTo>
                    <a:pt x="435" y="700"/>
                  </a:lnTo>
                  <a:lnTo>
                    <a:pt x="432" y="699"/>
                  </a:lnTo>
                  <a:lnTo>
                    <a:pt x="435" y="700"/>
                  </a:lnTo>
                  <a:lnTo>
                    <a:pt x="436" y="702"/>
                  </a:lnTo>
                  <a:lnTo>
                    <a:pt x="438" y="702"/>
                  </a:lnTo>
                  <a:close/>
                  <a:moveTo>
                    <a:pt x="444" y="706"/>
                  </a:moveTo>
                  <a:lnTo>
                    <a:pt x="444" y="706"/>
                  </a:lnTo>
                  <a:lnTo>
                    <a:pt x="441" y="703"/>
                  </a:lnTo>
                  <a:lnTo>
                    <a:pt x="439" y="703"/>
                  </a:lnTo>
                  <a:lnTo>
                    <a:pt x="441" y="706"/>
                  </a:lnTo>
                  <a:lnTo>
                    <a:pt x="443" y="706"/>
                  </a:lnTo>
                  <a:lnTo>
                    <a:pt x="444" y="706"/>
                  </a:lnTo>
                  <a:close/>
                  <a:moveTo>
                    <a:pt x="276" y="735"/>
                  </a:moveTo>
                  <a:lnTo>
                    <a:pt x="276" y="735"/>
                  </a:lnTo>
                  <a:lnTo>
                    <a:pt x="273" y="731"/>
                  </a:lnTo>
                  <a:lnTo>
                    <a:pt x="269" y="725"/>
                  </a:lnTo>
                  <a:lnTo>
                    <a:pt x="264" y="720"/>
                  </a:lnTo>
                  <a:lnTo>
                    <a:pt x="260" y="715"/>
                  </a:lnTo>
                  <a:lnTo>
                    <a:pt x="257" y="709"/>
                  </a:lnTo>
                  <a:lnTo>
                    <a:pt x="253" y="706"/>
                  </a:lnTo>
                  <a:lnTo>
                    <a:pt x="252" y="706"/>
                  </a:lnTo>
                  <a:lnTo>
                    <a:pt x="258" y="714"/>
                  </a:lnTo>
                  <a:lnTo>
                    <a:pt x="264" y="723"/>
                  </a:lnTo>
                  <a:lnTo>
                    <a:pt x="269" y="731"/>
                  </a:lnTo>
                  <a:lnTo>
                    <a:pt x="273" y="734"/>
                  </a:lnTo>
                  <a:lnTo>
                    <a:pt x="276" y="735"/>
                  </a:lnTo>
                  <a:close/>
                  <a:moveTo>
                    <a:pt x="450" y="711"/>
                  </a:moveTo>
                  <a:lnTo>
                    <a:pt x="450" y="711"/>
                  </a:lnTo>
                  <a:lnTo>
                    <a:pt x="447" y="708"/>
                  </a:lnTo>
                  <a:lnTo>
                    <a:pt x="446" y="708"/>
                  </a:lnTo>
                  <a:lnTo>
                    <a:pt x="447" y="709"/>
                  </a:lnTo>
                  <a:lnTo>
                    <a:pt x="450" y="711"/>
                  </a:lnTo>
                  <a:close/>
                  <a:moveTo>
                    <a:pt x="606" y="714"/>
                  </a:moveTo>
                  <a:lnTo>
                    <a:pt x="606" y="714"/>
                  </a:lnTo>
                  <a:lnTo>
                    <a:pt x="613" y="720"/>
                  </a:lnTo>
                  <a:lnTo>
                    <a:pt x="624" y="726"/>
                  </a:lnTo>
                  <a:lnTo>
                    <a:pt x="633" y="731"/>
                  </a:lnTo>
                  <a:lnTo>
                    <a:pt x="642" y="735"/>
                  </a:lnTo>
                  <a:lnTo>
                    <a:pt x="648" y="740"/>
                  </a:lnTo>
                  <a:lnTo>
                    <a:pt x="651" y="741"/>
                  </a:lnTo>
                  <a:lnTo>
                    <a:pt x="654" y="743"/>
                  </a:lnTo>
                  <a:lnTo>
                    <a:pt x="650" y="737"/>
                  </a:lnTo>
                  <a:lnTo>
                    <a:pt x="644" y="731"/>
                  </a:lnTo>
                  <a:lnTo>
                    <a:pt x="630" y="723"/>
                  </a:lnTo>
                  <a:lnTo>
                    <a:pt x="615" y="715"/>
                  </a:lnTo>
                  <a:lnTo>
                    <a:pt x="598" y="711"/>
                  </a:lnTo>
                  <a:lnTo>
                    <a:pt x="603" y="712"/>
                  </a:lnTo>
                  <a:lnTo>
                    <a:pt x="604" y="714"/>
                  </a:lnTo>
                  <a:lnTo>
                    <a:pt x="606" y="714"/>
                  </a:lnTo>
                  <a:close/>
                  <a:moveTo>
                    <a:pt x="467" y="719"/>
                  </a:moveTo>
                  <a:lnTo>
                    <a:pt x="467" y="719"/>
                  </a:lnTo>
                  <a:lnTo>
                    <a:pt x="467" y="717"/>
                  </a:lnTo>
                  <a:lnTo>
                    <a:pt x="468" y="715"/>
                  </a:lnTo>
                  <a:lnTo>
                    <a:pt x="468" y="717"/>
                  </a:lnTo>
                  <a:lnTo>
                    <a:pt x="467" y="714"/>
                  </a:lnTo>
                  <a:lnTo>
                    <a:pt x="465" y="715"/>
                  </a:lnTo>
                  <a:lnTo>
                    <a:pt x="467" y="715"/>
                  </a:lnTo>
                  <a:lnTo>
                    <a:pt x="467" y="717"/>
                  </a:lnTo>
                  <a:lnTo>
                    <a:pt x="465" y="719"/>
                  </a:lnTo>
                  <a:lnTo>
                    <a:pt x="467" y="719"/>
                  </a:lnTo>
                  <a:close/>
                  <a:moveTo>
                    <a:pt x="479" y="772"/>
                  </a:moveTo>
                  <a:lnTo>
                    <a:pt x="479" y="772"/>
                  </a:lnTo>
                  <a:lnTo>
                    <a:pt x="478" y="770"/>
                  </a:lnTo>
                  <a:lnTo>
                    <a:pt x="461" y="755"/>
                  </a:lnTo>
                  <a:lnTo>
                    <a:pt x="441" y="741"/>
                  </a:lnTo>
                  <a:lnTo>
                    <a:pt x="421" y="728"/>
                  </a:lnTo>
                  <a:lnTo>
                    <a:pt x="401" y="715"/>
                  </a:lnTo>
                  <a:lnTo>
                    <a:pt x="420" y="732"/>
                  </a:lnTo>
                  <a:lnTo>
                    <a:pt x="436" y="747"/>
                  </a:lnTo>
                  <a:lnTo>
                    <a:pt x="446" y="755"/>
                  </a:lnTo>
                  <a:lnTo>
                    <a:pt x="456" y="761"/>
                  </a:lnTo>
                  <a:lnTo>
                    <a:pt x="467" y="767"/>
                  </a:lnTo>
                  <a:lnTo>
                    <a:pt x="479" y="772"/>
                  </a:lnTo>
                  <a:close/>
                  <a:moveTo>
                    <a:pt x="638" y="752"/>
                  </a:moveTo>
                  <a:lnTo>
                    <a:pt x="638" y="752"/>
                  </a:lnTo>
                  <a:lnTo>
                    <a:pt x="624" y="741"/>
                  </a:lnTo>
                  <a:lnTo>
                    <a:pt x="610" y="731"/>
                  </a:lnTo>
                  <a:lnTo>
                    <a:pt x="593" y="723"/>
                  </a:lnTo>
                  <a:lnTo>
                    <a:pt x="577" y="715"/>
                  </a:lnTo>
                  <a:lnTo>
                    <a:pt x="606" y="735"/>
                  </a:lnTo>
                  <a:lnTo>
                    <a:pt x="621" y="744"/>
                  </a:lnTo>
                  <a:lnTo>
                    <a:pt x="638" y="752"/>
                  </a:lnTo>
                  <a:close/>
                  <a:moveTo>
                    <a:pt x="604" y="747"/>
                  </a:moveTo>
                  <a:lnTo>
                    <a:pt x="604" y="747"/>
                  </a:lnTo>
                  <a:lnTo>
                    <a:pt x="613" y="751"/>
                  </a:lnTo>
                  <a:lnTo>
                    <a:pt x="619" y="752"/>
                  </a:lnTo>
                  <a:lnTo>
                    <a:pt x="622" y="752"/>
                  </a:lnTo>
                  <a:lnTo>
                    <a:pt x="597" y="737"/>
                  </a:lnTo>
                  <a:lnTo>
                    <a:pt x="571" y="723"/>
                  </a:lnTo>
                  <a:lnTo>
                    <a:pt x="577" y="731"/>
                  </a:lnTo>
                  <a:lnTo>
                    <a:pt x="584" y="737"/>
                  </a:lnTo>
                  <a:lnTo>
                    <a:pt x="593" y="743"/>
                  </a:lnTo>
                  <a:lnTo>
                    <a:pt x="604" y="747"/>
                  </a:lnTo>
                  <a:close/>
                  <a:moveTo>
                    <a:pt x="246" y="746"/>
                  </a:moveTo>
                  <a:lnTo>
                    <a:pt x="246" y="746"/>
                  </a:lnTo>
                  <a:lnTo>
                    <a:pt x="241" y="738"/>
                  </a:lnTo>
                  <a:lnTo>
                    <a:pt x="235" y="734"/>
                  </a:lnTo>
                  <a:lnTo>
                    <a:pt x="240" y="740"/>
                  </a:lnTo>
                  <a:lnTo>
                    <a:pt x="243" y="743"/>
                  </a:lnTo>
                  <a:lnTo>
                    <a:pt x="246" y="746"/>
                  </a:lnTo>
                  <a:close/>
                  <a:moveTo>
                    <a:pt x="481" y="744"/>
                  </a:moveTo>
                  <a:lnTo>
                    <a:pt x="481" y="744"/>
                  </a:lnTo>
                  <a:lnTo>
                    <a:pt x="476" y="738"/>
                  </a:lnTo>
                  <a:lnTo>
                    <a:pt x="473" y="737"/>
                  </a:lnTo>
                  <a:lnTo>
                    <a:pt x="470" y="735"/>
                  </a:lnTo>
                  <a:lnTo>
                    <a:pt x="475" y="740"/>
                  </a:lnTo>
                  <a:lnTo>
                    <a:pt x="481" y="744"/>
                  </a:lnTo>
                  <a:close/>
                  <a:moveTo>
                    <a:pt x="266" y="747"/>
                  </a:moveTo>
                  <a:lnTo>
                    <a:pt x="266" y="747"/>
                  </a:lnTo>
                  <a:lnTo>
                    <a:pt x="264" y="744"/>
                  </a:lnTo>
                  <a:lnTo>
                    <a:pt x="263" y="743"/>
                  </a:lnTo>
                  <a:lnTo>
                    <a:pt x="261" y="743"/>
                  </a:lnTo>
                  <a:lnTo>
                    <a:pt x="266" y="747"/>
                  </a:lnTo>
                  <a:close/>
                  <a:moveTo>
                    <a:pt x="421" y="766"/>
                  </a:moveTo>
                  <a:lnTo>
                    <a:pt x="421" y="766"/>
                  </a:lnTo>
                  <a:lnTo>
                    <a:pt x="429" y="775"/>
                  </a:lnTo>
                  <a:lnTo>
                    <a:pt x="436" y="783"/>
                  </a:lnTo>
                  <a:lnTo>
                    <a:pt x="447" y="789"/>
                  </a:lnTo>
                  <a:lnTo>
                    <a:pt x="458" y="793"/>
                  </a:lnTo>
                  <a:lnTo>
                    <a:pt x="467" y="799"/>
                  </a:lnTo>
                  <a:lnTo>
                    <a:pt x="472" y="801"/>
                  </a:lnTo>
                  <a:lnTo>
                    <a:pt x="478" y="802"/>
                  </a:lnTo>
                  <a:lnTo>
                    <a:pt x="461" y="787"/>
                  </a:lnTo>
                  <a:lnTo>
                    <a:pt x="443" y="773"/>
                  </a:lnTo>
                  <a:lnTo>
                    <a:pt x="423" y="760"/>
                  </a:lnTo>
                  <a:lnTo>
                    <a:pt x="403" y="747"/>
                  </a:lnTo>
                  <a:lnTo>
                    <a:pt x="411" y="757"/>
                  </a:lnTo>
                  <a:lnTo>
                    <a:pt x="421" y="766"/>
                  </a:lnTo>
                  <a:close/>
                  <a:moveTo>
                    <a:pt x="606" y="764"/>
                  </a:moveTo>
                  <a:lnTo>
                    <a:pt x="606" y="764"/>
                  </a:lnTo>
                  <a:lnTo>
                    <a:pt x="610" y="769"/>
                  </a:lnTo>
                  <a:lnTo>
                    <a:pt x="613" y="770"/>
                  </a:lnTo>
                  <a:lnTo>
                    <a:pt x="616" y="770"/>
                  </a:lnTo>
                  <a:lnTo>
                    <a:pt x="604" y="763"/>
                  </a:lnTo>
                  <a:lnTo>
                    <a:pt x="600" y="758"/>
                  </a:lnTo>
                  <a:lnTo>
                    <a:pt x="593" y="757"/>
                  </a:lnTo>
                  <a:lnTo>
                    <a:pt x="606" y="764"/>
                  </a:lnTo>
                  <a:close/>
                  <a:moveTo>
                    <a:pt x="383" y="766"/>
                  </a:moveTo>
                  <a:lnTo>
                    <a:pt x="383" y="766"/>
                  </a:lnTo>
                  <a:lnTo>
                    <a:pt x="385" y="764"/>
                  </a:lnTo>
                  <a:lnTo>
                    <a:pt x="386" y="764"/>
                  </a:lnTo>
                  <a:lnTo>
                    <a:pt x="388" y="764"/>
                  </a:lnTo>
                  <a:lnTo>
                    <a:pt x="389" y="763"/>
                  </a:lnTo>
                  <a:lnTo>
                    <a:pt x="386" y="763"/>
                  </a:lnTo>
                  <a:lnTo>
                    <a:pt x="383" y="761"/>
                  </a:lnTo>
                  <a:lnTo>
                    <a:pt x="383" y="764"/>
                  </a:lnTo>
                  <a:lnTo>
                    <a:pt x="383" y="766"/>
                  </a:lnTo>
                  <a:close/>
                  <a:moveTo>
                    <a:pt x="659" y="769"/>
                  </a:moveTo>
                  <a:lnTo>
                    <a:pt x="659" y="769"/>
                  </a:lnTo>
                  <a:lnTo>
                    <a:pt x="656" y="769"/>
                  </a:lnTo>
                  <a:lnTo>
                    <a:pt x="654" y="766"/>
                  </a:lnTo>
                  <a:lnTo>
                    <a:pt x="653" y="764"/>
                  </a:lnTo>
                  <a:lnTo>
                    <a:pt x="651" y="764"/>
                  </a:lnTo>
                  <a:lnTo>
                    <a:pt x="653" y="766"/>
                  </a:lnTo>
                  <a:lnTo>
                    <a:pt x="654" y="769"/>
                  </a:lnTo>
                  <a:lnTo>
                    <a:pt x="659" y="769"/>
                  </a:lnTo>
                  <a:close/>
                  <a:moveTo>
                    <a:pt x="641" y="796"/>
                  </a:moveTo>
                  <a:lnTo>
                    <a:pt x="641" y="796"/>
                  </a:lnTo>
                  <a:lnTo>
                    <a:pt x="621" y="783"/>
                  </a:lnTo>
                  <a:lnTo>
                    <a:pt x="610" y="775"/>
                  </a:lnTo>
                  <a:lnTo>
                    <a:pt x="598" y="770"/>
                  </a:lnTo>
                  <a:lnTo>
                    <a:pt x="619" y="784"/>
                  </a:lnTo>
                  <a:lnTo>
                    <a:pt x="641" y="796"/>
                  </a:lnTo>
                  <a:close/>
                  <a:moveTo>
                    <a:pt x="472" y="784"/>
                  </a:moveTo>
                  <a:lnTo>
                    <a:pt x="472" y="784"/>
                  </a:lnTo>
                  <a:lnTo>
                    <a:pt x="465" y="781"/>
                  </a:lnTo>
                  <a:lnTo>
                    <a:pt x="464" y="781"/>
                  </a:lnTo>
                  <a:lnTo>
                    <a:pt x="461" y="781"/>
                  </a:lnTo>
                  <a:lnTo>
                    <a:pt x="464" y="781"/>
                  </a:lnTo>
                  <a:lnTo>
                    <a:pt x="465" y="784"/>
                  </a:lnTo>
                  <a:lnTo>
                    <a:pt x="468" y="784"/>
                  </a:lnTo>
                  <a:lnTo>
                    <a:pt x="472" y="784"/>
                  </a:lnTo>
                  <a:close/>
                  <a:moveTo>
                    <a:pt x="446" y="813"/>
                  </a:moveTo>
                  <a:lnTo>
                    <a:pt x="446" y="813"/>
                  </a:lnTo>
                  <a:lnTo>
                    <a:pt x="429" y="798"/>
                  </a:lnTo>
                  <a:lnTo>
                    <a:pt x="411" y="786"/>
                  </a:lnTo>
                  <a:lnTo>
                    <a:pt x="427" y="801"/>
                  </a:lnTo>
                  <a:lnTo>
                    <a:pt x="436" y="807"/>
                  </a:lnTo>
                  <a:lnTo>
                    <a:pt x="446" y="813"/>
                  </a:lnTo>
                  <a:close/>
                  <a:moveTo>
                    <a:pt x="615" y="793"/>
                  </a:moveTo>
                  <a:lnTo>
                    <a:pt x="615" y="793"/>
                  </a:lnTo>
                  <a:lnTo>
                    <a:pt x="612" y="792"/>
                  </a:lnTo>
                  <a:lnTo>
                    <a:pt x="610" y="790"/>
                  </a:lnTo>
                  <a:lnTo>
                    <a:pt x="609" y="790"/>
                  </a:lnTo>
                  <a:lnTo>
                    <a:pt x="612" y="793"/>
                  </a:lnTo>
                  <a:lnTo>
                    <a:pt x="613" y="795"/>
                  </a:lnTo>
                  <a:lnTo>
                    <a:pt x="615" y="793"/>
                  </a:lnTo>
                  <a:close/>
                  <a:moveTo>
                    <a:pt x="472" y="822"/>
                  </a:moveTo>
                  <a:lnTo>
                    <a:pt x="472" y="822"/>
                  </a:lnTo>
                  <a:lnTo>
                    <a:pt x="470" y="819"/>
                  </a:lnTo>
                  <a:lnTo>
                    <a:pt x="468" y="818"/>
                  </a:lnTo>
                  <a:lnTo>
                    <a:pt x="464" y="813"/>
                  </a:lnTo>
                  <a:lnTo>
                    <a:pt x="467" y="819"/>
                  </a:lnTo>
                  <a:lnTo>
                    <a:pt x="472" y="822"/>
                  </a:lnTo>
                  <a:close/>
                  <a:moveTo>
                    <a:pt x="455" y="818"/>
                  </a:moveTo>
                  <a:lnTo>
                    <a:pt x="455" y="818"/>
                  </a:lnTo>
                  <a:lnTo>
                    <a:pt x="449" y="816"/>
                  </a:lnTo>
                  <a:lnTo>
                    <a:pt x="452" y="818"/>
                  </a:lnTo>
                  <a:lnTo>
                    <a:pt x="453" y="818"/>
                  </a:lnTo>
                  <a:lnTo>
                    <a:pt x="455" y="818"/>
                  </a:lnTo>
                  <a:close/>
                  <a:moveTo>
                    <a:pt x="429" y="865"/>
                  </a:moveTo>
                  <a:lnTo>
                    <a:pt x="429" y="865"/>
                  </a:lnTo>
                  <a:lnTo>
                    <a:pt x="426" y="863"/>
                  </a:lnTo>
                  <a:lnTo>
                    <a:pt x="424" y="860"/>
                  </a:lnTo>
                  <a:lnTo>
                    <a:pt x="423" y="859"/>
                  </a:lnTo>
                  <a:lnTo>
                    <a:pt x="420" y="857"/>
                  </a:lnTo>
                  <a:lnTo>
                    <a:pt x="423" y="860"/>
                  </a:lnTo>
                  <a:lnTo>
                    <a:pt x="424" y="863"/>
                  </a:lnTo>
                  <a:lnTo>
                    <a:pt x="426" y="865"/>
                  </a:lnTo>
                  <a:lnTo>
                    <a:pt x="427" y="865"/>
                  </a:lnTo>
                  <a:lnTo>
                    <a:pt x="429" y="86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735" strike="noStrike" noProof="1">
                <a:solidFill>
                  <a:prstClr val="black"/>
                </a:solidFill>
                <a:latin typeface="Nexa Light" pitchFamily="50" charset="0"/>
                <a:ea typeface="华康少女文字W5(P)" pitchFamily="82" charset="-122"/>
              </a:endParaRPr>
            </a:p>
          </p:txBody>
        </p:sp>
        <p:sp>
          <p:nvSpPr>
            <p:cNvPr id="4" name="Freeform 7086"/>
            <p:cNvSpPr>
              <a:spLocks noEditPoints="1"/>
            </p:cNvSpPr>
            <p:nvPr/>
          </p:nvSpPr>
          <p:spPr bwMode="auto">
            <a:xfrm>
              <a:off x="6567488" y="4695825"/>
              <a:ext cx="206375" cy="190500"/>
            </a:xfrm>
            <a:custGeom>
              <a:gdLst>
                <a:gd name="T0" fmla="*/ 219254388 w 130"/>
                <a:gd name="T1" fmla="*/ 12601575 h 120"/>
                <a:gd name="T2" fmla="*/ 297378438 w 130"/>
                <a:gd name="T3" fmla="*/ 42843450 h 120"/>
                <a:gd name="T4" fmla="*/ 312499375 w 130"/>
                <a:gd name="T5" fmla="*/ 173891575 h 120"/>
                <a:gd name="T6" fmla="*/ 181451250 w 130"/>
                <a:gd name="T7" fmla="*/ 299899388 h 120"/>
                <a:gd name="T8" fmla="*/ 78125638 w 130"/>
                <a:gd name="T9" fmla="*/ 284778450 h 120"/>
                <a:gd name="T10" fmla="*/ 7561263 w 130"/>
                <a:gd name="T11" fmla="*/ 191531875 h 120"/>
                <a:gd name="T12" fmla="*/ 20161250 w 130"/>
                <a:gd name="T13" fmla="*/ 65524063 h 120"/>
                <a:gd name="T14" fmla="*/ 138609388 w 130"/>
                <a:gd name="T15" fmla="*/ 0 h 120"/>
                <a:gd name="T16" fmla="*/ 312499375 w 130"/>
                <a:gd name="T17" fmla="*/ 115927188 h 120"/>
                <a:gd name="T18" fmla="*/ 299899388 w 130"/>
                <a:gd name="T19" fmla="*/ 146169063 h 120"/>
                <a:gd name="T20" fmla="*/ 307459063 w 130"/>
                <a:gd name="T21" fmla="*/ 148690013 h 120"/>
                <a:gd name="T22" fmla="*/ 133569075 w 130"/>
                <a:gd name="T23" fmla="*/ 20161250 h 120"/>
                <a:gd name="T24" fmla="*/ 234375325 w 130"/>
                <a:gd name="T25" fmla="*/ 50403125 h 120"/>
                <a:gd name="T26" fmla="*/ 151209375 w 130"/>
                <a:gd name="T27" fmla="*/ 35282188 h 120"/>
                <a:gd name="T28" fmla="*/ 239415638 w 130"/>
                <a:gd name="T29" fmla="*/ 57964388 h 120"/>
                <a:gd name="T30" fmla="*/ 254536575 w 130"/>
                <a:gd name="T31" fmla="*/ 37803138 h 120"/>
                <a:gd name="T32" fmla="*/ 249496263 w 130"/>
                <a:gd name="T33" fmla="*/ 45362813 h 120"/>
                <a:gd name="T34" fmla="*/ 284778450 w 130"/>
                <a:gd name="T35" fmla="*/ 65524063 h 120"/>
                <a:gd name="T36" fmla="*/ 254536575 w 130"/>
                <a:gd name="T37" fmla="*/ 126007813 h 120"/>
                <a:gd name="T38" fmla="*/ 161290000 w 130"/>
                <a:gd name="T39" fmla="*/ 57964388 h 120"/>
                <a:gd name="T40" fmla="*/ 52924075 w 130"/>
                <a:gd name="T41" fmla="*/ 88206263 h 120"/>
                <a:gd name="T42" fmla="*/ 73085325 w 130"/>
                <a:gd name="T43" fmla="*/ 83165950 h 120"/>
                <a:gd name="T44" fmla="*/ 146169063 w 130"/>
                <a:gd name="T45" fmla="*/ 65524063 h 120"/>
                <a:gd name="T46" fmla="*/ 249496263 w 130"/>
                <a:gd name="T47" fmla="*/ 138609388 h 120"/>
                <a:gd name="T48" fmla="*/ 199093138 w 130"/>
                <a:gd name="T49" fmla="*/ 115927188 h 120"/>
                <a:gd name="T50" fmla="*/ 199093138 w 130"/>
                <a:gd name="T51" fmla="*/ 115927188 h 120"/>
                <a:gd name="T52" fmla="*/ 191531875 w 130"/>
                <a:gd name="T53" fmla="*/ 173891575 h 120"/>
                <a:gd name="T54" fmla="*/ 143649700 w 130"/>
                <a:gd name="T55" fmla="*/ 115927188 h 120"/>
                <a:gd name="T56" fmla="*/ 176410938 w 130"/>
                <a:gd name="T57" fmla="*/ 189012513 h 120"/>
                <a:gd name="T58" fmla="*/ 70564375 w 130"/>
                <a:gd name="T59" fmla="*/ 138609388 h 120"/>
                <a:gd name="T60" fmla="*/ 80645000 w 130"/>
                <a:gd name="T61" fmla="*/ 133569075 h 120"/>
                <a:gd name="T62" fmla="*/ 126007813 w 130"/>
                <a:gd name="T63" fmla="*/ 163810950 h 120"/>
                <a:gd name="T64" fmla="*/ 123488450 w 130"/>
                <a:gd name="T65" fmla="*/ 123488450 h 120"/>
                <a:gd name="T66" fmla="*/ 126007813 w 130"/>
                <a:gd name="T67" fmla="*/ 163810950 h 120"/>
                <a:gd name="T68" fmla="*/ 264617200 w 130"/>
                <a:gd name="T69" fmla="*/ 123488450 h 120"/>
                <a:gd name="T70" fmla="*/ 158770638 w 130"/>
                <a:gd name="T71" fmla="*/ 191531875 h 120"/>
                <a:gd name="T72" fmla="*/ 146169063 w 130"/>
                <a:gd name="T73" fmla="*/ 148690013 h 120"/>
                <a:gd name="T74" fmla="*/ 224294700 w 130"/>
                <a:gd name="T75" fmla="*/ 138609388 h 120"/>
                <a:gd name="T76" fmla="*/ 224294700 w 130"/>
                <a:gd name="T77" fmla="*/ 191531875 h 120"/>
                <a:gd name="T78" fmla="*/ 37803138 w 130"/>
                <a:gd name="T79" fmla="*/ 191531875 h 120"/>
                <a:gd name="T80" fmla="*/ 110886875 w 130"/>
                <a:gd name="T81" fmla="*/ 264617200 h 120"/>
                <a:gd name="T82" fmla="*/ 110886875 w 130"/>
                <a:gd name="T83" fmla="*/ 249496263 h 120"/>
                <a:gd name="T84" fmla="*/ 35282188 w 130"/>
                <a:gd name="T85" fmla="*/ 156249688 h 120"/>
                <a:gd name="T86" fmla="*/ 37803138 w 130"/>
                <a:gd name="T87" fmla="*/ 191531875 h 120"/>
                <a:gd name="T88" fmla="*/ 181451250 w 130"/>
                <a:gd name="T89" fmla="*/ 272176875 h 120"/>
                <a:gd name="T90" fmla="*/ 269657513 w 130"/>
                <a:gd name="T91" fmla="*/ 191531875 h 120"/>
                <a:gd name="T92" fmla="*/ 272176875 w 130"/>
                <a:gd name="T93" fmla="*/ 183972200 h 120"/>
                <a:gd name="T94" fmla="*/ 219254388 w 130"/>
                <a:gd name="T95" fmla="*/ 241935000 h 120"/>
                <a:gd name="T96" fmla="*/ 110886875 w 130"/>
                <a:gd name="T97" fmla="*/ 214214075 h 120"/>
                <a:gd name="T98" fmla="*/ 103327200 w 130"/>
                <a:gd name="T99" fmla="*/ 214214075 h 120"/>
                <a:gd name="T100" fmla="*/ 133569075 w 130"/>
                <a:gd name="T101" fmla="*/ 246975313 h 120"/>
                <a:gd name="T102" fmla="*/ 166330313 w 130"/>
                <a:gd name="T103" fmla="*/ 269657513 h 120"/>
                <a:gd name="T104" fmla="*/ 166330313 w 130"/>
                <a:gd name="T105" fmla="*/ 264617200 h 120"/>
                <a:gd name="T106" fmla="*/ 166330313 w 130"/>
                <a:gd name="T107" fmla="*/ 269657513 h 120"/>
                <a:gd name="T108" fmla="*/ 123488450 w 130"/>
                <a:gd name="T109" fmla="*/ 287297813 h 120"/>
                <a:gd name="T110" fmla="*/ 123488450 w 130"/>
                <a:gd name="T111" fmla="*/ 284778450 h 120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130" h="120">
                  <a:moveTo>
                    <a:pt x="64" y="0"/>
                  </a:moveTo>
                  <a:lnTo>
                    <a:pt x="64" y="0"/>
                  </a:lnTo>
                  <a:lnTo>
                    <a:pt x="70" y="0"/>
                  </a:lnTo>
                  <a:lnTo>
                    <a:pt x="75" y="1"/>
                  </a:lnTo>
                  <a:lnTo>
                    <a:pt x="87" y="5"/>
                  </a:lnTo>
                  <a:lnTo>
                    <a:pt x="93" y="5"/>
                  </a:lnTo>
                  <a:lnTo>
                    <a:pt x="99" y="5"/>
                  </a:lnTo>
                  <a:lnTo>
                    <a:pt x="110" y="9"/>
                  </a:lnTo>
                  <a:lnTo>
                    <a:pt x="118" y="17"/>
                  </a:lnTo>
                  <a:lnTo>
                    <a:pt x="125" y="24"/>
                  </a:lnTo>
                  <a:lnTo>
                    <a:pt x="128" y="33"/>
                  </a:lnTo>
                  <a:lnTo>
                    <a:pt x="130" y="46"/>
                  </a:lnTo>
                  <a:lnTo>
                    <a:pt x="128" y="58"/>
                  </a:lnTo>
                  <a:lnTo>
                    <a:pt x="124" y="69"/>
                  </a:lnTo>
                  <a:lnTo>
                    <a:pt x="119" y="78"/>
                  </a:lnTo>
                  <a:lnTo>
                    <a:pt x="111" y="88"/>
                  </a:lnTo>
                  <a:lnTo>
                    <a:pt x="104" y="98"/>
                  </a:lnTo>
                  <a:lnTo>
                    <a:pt x="93" y="107"/>
                  </a:lnTo>
                  <a:lnTo>
                    <a:pt x="84" y="114"/>
                  </a:lnTo>
                  <a:lnTo>
                    <a:pt x="72" y="119"/>
                  </a:lnTo>
                  <a:lnTo>
                    <a:pt x="61" y="120"/>
                  </a:lnTo>
                  <a:lnTo>
                    <a:pt x="52" y="120"/>
                  </a:lnTo>
                  <a:lnTo>
                    <a:pt x="44" y="119"/>
                  </a:lnTo>
                  <a:lnTo>
                    <a:pt x="37" y="116"/>
                  </a:lnTo>
                  <a:lnTo>
                    <a:pt x="31" y="113"/>
                  </a:lnTo>
                  <a:lnTo>
                    <a:pt x="25" y="108"/>
                  </a:lnTo>
                  <a:lnTo>
                    <a:pt x="20" y="104"/>
                  </a:lnTo>
                  <a:lnTo>
                    <a:pt x="11" y="91"/>
                  </a:lnTo>
                  <a:lnTo>
                    <a:pt x="6" y="84"/>
                  </a:lnTo>
                  <a:lnTo>
                    <a:pt x="3" y="76"/>
                  </a:lnTo>
                  <a:lnTo>
                    <a:pt x="2" y="69"/>
                  </a:lnTo>
                  <a:lnTo>
                    <a:pt x="0" y="59"/>
                  </a:lnTo>
                  <a:lnTo>
                    <a:pt x="2" y="52"/>
                  </a:lnTo>
                  <a:lnTo>
                    <a:pt x="2" y="43"/>
                  </a:lnTo>
                  <a:lnTo>
                    <a:pt x="5" y="35"/>
                  </a:lnTo>
                  <a:lnTo>
                    <a:pt x="8" y="26"/>
                  </a:lnTo>
                  <a:lnTo>
                    <a:pt x="18" y="17"/>
                  </a:lnTo>
                  <a:lnTo>
                    <a:pt x="32" y="8"/>
                  </a:lnTo>
                  <a:lnTo>
                    <a:pt x="38" y="5"/>
                  </a:lnTo>
                  <a:lnTo>
                    <a:pt x="46" y="3"/>
                  </a:lnTo>
                  <a:lnTo>
                    <a:pt x="55" y="0"/>
                  </a:lnTo>
                  <a:lnTo>
                    <a:pt x="64" y="0"/>
                  </a:lnTo>
                  <a:close/>
                  <a:moveTo>
                    <a:pt x="122" y="59"/>
                  </a:moveTo>
                  <a:lnTo>
                    <a:pt x="122" y="59"/>
                  </a:lnTo>
                  <a:lnTo>
                    <a:pt x="124" y="53"/>
                  </a:lnTo>
                  <a:lnTo>
                    <a:pt x="124" y="46"/>
                  </a:lnTo>
                  <a:lnTo>
                    <a:pt x="124" y="38"/>
                  </a:lnTo>
                  <a:lnTo>
                    <a:pt x="121" y="30"/>
                  </a:lnTo>
                  <a:lnTo>
                    <a:pt x="122" y="40"/>
                  </a:lnTo>
                  <a:lnTo>
                    <a:pt x="121" y="49"/>
                  </a:lnTo>
                  <a:lnTo>
                    <a:pt x="119" y="58"/>
                  </a:lnTo>
                  <a:lnTo>
                    <a:pt x="116" y="65"/>
                  </a:lnTo>
                  <a:lnTo>
                    <a:pt x="119" y="64"/>
                  </a:lnTo>
                  <a:lnTo>
                    <a:pt x="121" y="61"/>
                  </a:lnTo>
                  <a:lnTo>
                    <a:pt x="121" y="59"/>
                  </a:lnTo>
                  <a:lnTo>
                    <a:pt x="122" y="59"/>
                  </a:lnTo>
                  <a:close/>
                  <a:moveTo>
                    <a:pt x="43" y="12"/>
                  </a:moveTo>
                  <a:lnTo>
                    <a:pt x="43" y="12"/>
                  </a:lnTo>
                  <a:lnTo>
                    <a:pt x="49" y="11"/>
                  </a:lnTo>
                  <a:lnTo>
                    <a:pt x="53" y="8"/>
                  </a:lnTo>
                  <a:lnTo>
                    <a:pt x="47" y="9"/>
                  </a:lnTo>
                  <a:lnTo>
                    <a:pt x="44" y="11"/>
                  </a:lnTo>
                  <a:lnTo>
                    <a:pt x="43" y="12"/>
                  </a:lnTo>
                  <a:close/>
                  <a:moveTo>
                    <a:pt x="93" y="20"/>
                  </a:moveTo>
                  <a:lnTo>
                    <a:pt x="93" y="20"/>
                  </a:lnTo>
                  <a:lnTo>
                    <a:pt x="85" y="15"/>
                  </a:lnTo>
                  <a:lnTo>
                    <a:pt x="76" y="11"/>
                  </a:lnTo>
                  <a:lnTo>
                    <a:pt x="72" y="11"/>
                  </a:lnTo>
                  <a:lnTo>
                    <a:pt x="67" y="11"/>
                  </a:lnTo>
                  <a:lnTo>
                    <a:pt x="63" y="11"/>
                  </a:lnTo>
                  <a:lnTo>
                    <a:pt x="60" y="14"/>
                  </a:lnTo>
                  <a:lnTo>
                    <a:pt x="70" y="17"/>
                  </a:lnTo>
                  <a:lnTo>
                    <a:pt x="81" y="20"/>
                  </a:lnTo>
                  <a:lnTo>
                    <a:pt x="99" y="26"/>
                  </a:lnTo>
                  <a:lnTo>
                    <a:pt x="95" y="23"/>
                  </a:lnTo>
                  <a:lnTo>
                    <a:pt x="93" y="21"/>
                  </a:lnTo>
                  <a:lnTo>
                    <a:pt x="93" y="20"/>
                  </a:lnTo>
                  <a:close/>
                  <a:moveTo>
                    <a:pt x="99" y="14"/>
                  </a:moveTo>
                  <a:lnTo>
                    <a:pt x="99" y="14"/>
                  </a:lnTo>
                  <a:lnTo>
                    <a:pt x="101" y="15"/>
                  </a:lnTo>
                  <a:lnTo>
                    <a:pt x="96" y="12"/>
                  </a:lnTo>
                  <a:lnTo>
                    <a:pt x="95" y="11"/>
                  </a:lnTo>
                  <a:lnTo>
                    <a:pt x="92" y="11"/>
                  </a:lnTo>
                  <a:lnTo>
                    <a:pt x="99" y="18"/>
                  </a:lnTo>
                  <a:lnTo>
                    <a:pt x="107" y="27"/>
                  </a:lnTo>
                  <a:lnTo>
                    <a:pt x="113" y="37"/>
                  </a:lnTo>
                  <a:lnTo>
                    <a:pt x="118" y="47"/>
                  </a:lnTo>
                  <a:lnTo>
                    <a:pt x="116" y="37"/>
                  </a:lnTo>
                  <a:lnTo>
                    <a:pt x="113" y="26"/>
                  </a:lnTo>
                  <a:lnTo>
                    <a:pt x="107" y="18"/>
                  </a:lnTo>
                  <a:lnTo>
                    <a:pt x="104" y="15"/>
                  </a:lnTo>
                  <a:lnTo>
                    <a:pt x="99" y="14"/>
                  </a:lnTo>
                  <a:close/>
                  <a:moveTo>
                    <a:pt x="101" y="50"/>
                  </a:moveTo>
                  <a:lnTo>
                    <a:pt x="101" y="50"/>
                  </a:lnTo>
                  <a:lnTo>
                    <a:pt x="98" y="43"/>
                  </a:lnTo>
                  <a:lnTo>
                    <a:pt x="92" y="37"/>
                  </a:lnTo>
                  <a:lnTo>
                    <a:pt x="84" y="29"/>
                  </a:lnTo>
                  <a:lnTo>
                    <a:pt x="76" y="24"/>
                  </a:lnTo>
                  <a:lnTo>
                    <a:pt x="64" y="23"/>
                  </a:lnTo>
                  <a:lnTo>
                    <a:pt x="50" y="23"/>
                  </a:lnTo>
                  <a:lnTo>
                    <a:pt x="38" y="23"/>
                  </a:lnTo>
                  <a:lnTo>
                    <a:pt x="29" y="26"/>
                  </a:lnTo>
                  <a:lnTo>
                    <a:pt x="25" y="29"/>
                  </a:lnTo>
                  <a:lnTo>
                    <a:pt x="21" y="35"/>
                  </a:lnTo>
                  <a:lnTo>
                    <a:pt x="18" y="41"/>
                  </a:lnTo>
                  <a:lnTo>
                    <a:pt x="18" y="47"/>
                  </a:lnTo>
                  <a:lnTo>
                    <a:pt x="21" y="41"/>
                  </a:lnTo>
                  <a:lnTo>
                    <a:pt x="26" y="35"/>
                  </a:lnTo>
                  <a:lnTo>
                    <a:pt x="29" y="33"/>
                  </a:lnTo>
                  <a:lnTo>
                    <a:pt x="34" y="32"/>
                  </a:lnTo>
                  <a:lnTo>
                    <a:pt x="37" y="32"/>
                  </a:lnTo>
                  <a:lnTo>
                    <a:pt x="43" y="33"/>
                  </a:lnTo>
                  <a:lnTo>
                    <a:pt x="50" y="29"/>
                  </a:lnTo>
                  <a:lnTo>
                    <a:pt x="58" y="26"/>
                  </a:lnTo>
                  <a:lnTo>
                    <a:pt x="67" y="27"/>
                  </a:lnTo>
                  <a:lnTo>
                    <a:pt x="75" y="30"/>
                  </a:lnTo>
                  <a:lnTo>
                    <a:pt x="82" y="35"/>
                  </a:lnTo>
                  <a:lnTo>
                    <a:pt x="90" y="41"/>
                  </a:lnTo>
                  <a:lnTo>
                    <a:pt x="96" y="49"/>
                  </a:lnTo>
                  <a:lnTo>
                    <a:pt x="99" y="55"/>
                  </a:lnTo>
                  <a:lnTo>
                    <a:pt x="99" y="52"/>
                  </a:lnTo>
                  <a:lnTo>
                    <a:pt x="101" y="50"/>
                  </a:lnTo>
                  <a:close/>
                  <a:moveTo>
                    <a:pt x="79" y="46"/>
                  </a:moveTo>
                  <a:lnTo>
                    <a:pt x="79" y="46"/>
                  </a:lnTo>
                  <a:lnTo>
                    <a:pt x="76" y="43"/>
                  </a:lnTo>
                  <a:lnTo>
                    <a:pt x="73" y="40"/>
                  </a:lnTo>
                  <a:lnTo>
                    <a:pt x="73" y="41"/>
                  </a:lnTo>
                  <a:lnTo>
                    <a:pt x="75" y="43"/>
                  </a:lnTo>
                  <a:lnTo>
                    <a:pt x="79" y="46"/>
                  </a:lnTo>
                  <a:close/>
                  <a:moveTo>
                    <a:pt x="64" y="84"/>
                  </a:moveTo>
                  <a:lnTo>
                    <a:pt x="64" y="84"/>
                  </a:lnTo>
                  <a:lnTo>
                    <a:pt x="70" y="81"/>
                  </a:lnTo>
                  <a:lnTo>
                    <a:pt x="75" y="75"/>
                  </a:lnTo>
                  <a:lnTo>
                    <a:pt x="76" y="69"/>
                  </a:lnTo>
                  <a:lnTo>
                    <a:pt x="75" y="62"/>
                  </a:lnTo>
                  <a:lnTo>
                    <a:pt x="72" y="56"/>
                  </a:lnTo>
                  <a:lnTo>
                    <a:pt x="67" y="50"/>
                  </a:lnTo>
                  <a:lnTo>
                    <a:pt x="63" y="47"/>
                  </a:lnTo>
                  <a:lnTo>
                    <a:pt x="57" y="46"/>
                  </a:lnTo>
                  <a:lnTo>
                    <a:pt x="61" y="47"/>
                  </a:lnTo>
                  <a:lnTo>
                    <a:pt x="64" y="52"/>
                  </a:lnTo>
                  <a:lnTo>
                    <a:pt x="67" y="56"/>
                  </a:lnTo>
                  <a:lnTo>
                    <a:pt x="70" y="62"/>
                  </a:lnTo>
                  <a:lnTo>
                    <a:pt x="70" y="69"/>
                  </a:lnTo>
                  <a:lnTo>
                    <a:pt x="70" y="75"/>
                  </a:lnTo>
                  <a:lnTo>
                    <a:pt x="69" y="79"/>
                  </a:lnTo>
                  <a:lnTo>
                    <a:pt x="64" y="84"/>
                  </a:lnTo>
                  <a:close/>
                  <a:moveTo>
                    <a:pt x="26" y="47"/>
                  </a:moveTo>
                  <a:lnTo>
                    <a:pt x="26" y="47"/>
                  </a:lnTo>
                  <a:lnTo>
                    <a:pt x="28" y="55"/>
                  </a:lnTo>
                  <a:lnTo>
                    <a:pt x="29" y="62"/>
                  </a:lnTo>
                  <a:lnTo>
                    <a:pt x="31" y="70"/>
                  </a:lnTo>
                  <a:lnTo>
                    <a:pt x="35" y="75"/>
                  </a:lnTo>
                  <a:lnTo>
                    <a:pt x="32" y="59"/>
                  </a:lnTo>
                  <a:lnTo>
                    <a:pt x="32" y="53"/>
                  </a:lnTo>
                  <a:lnTo>
                    <a:pt x="32" y="46"/>
                  </a:lnTo>
                  <a:lnTo>
                    <a:pt x="29" y="46"/>
                  </a:lnTo>
                  <a:lnTo>
                    <a:pt x="26" y="47"/>
                  </a:lnTo>
                  <a:close/>
                  <a:moveTo>
                    <a:pt x="50" y="65"/>
                  </a:moveTo>
                  <a:lnTo>
                    <a:pt x="50" y="65"/>
                  </a:lnTo>
                  <a:lnTo>
                    <a:pt x="52" y="61"/>
                  </a:lnTo>
                  <a:lnTo>
                    <a:pt x="52" y="56"/>
                  </a:lnTo>
                  <a:lnTo>
                    <a:pt x="50" y="52"/>
                  </a:lnTo>
                  <a:lnTo>
                    <a:pt x="49" y="49"/>
                  </a:lnTo>
                  <a:lnTo>
                    <a:pt x="46" y="50"/>
                  </a:lnTo>
                  <a:lnTo>
                    <a:pt x="46" y="52"/>
                  </a:lnTo>
                  <a:lnTo>
                    <a:pt x="44" y="58"/>
                  </a:lnTo>
                  <a:lnTo>
                    <a:pt x="47" y="62"/>
                  </a:lnTo>
                  <a:lnTo>
                    <a:pt x="50" y="65"/>
                  </a:lnTo>
                  <a:close/>
                  <a:moveTo>
                    <a:pt x="107" y="69"/>
                  </a:moveTo>
                  <a:lnTo>
                    <a:pt x="107" y="69"/>
                  </a:lnTo>
                  <a:lnTo>
                    <a:pt x="108" y="64"/>
                  </a:lnTo>
                  <a:lnTo>
                    <a:pt x="108" y="59"/>
                  </a:lnTo>
                  <a:lnTo>
                    <a:pt x="107" y="53"/>
                  </a:lnTo>
                  <a:lnTo>
                    <a:pt x="105" y="49"/>
                  </a:lnTo>
                  <a:lnTo>
                    <a:pt x="107" y="59"/>
                  </a:lnTo>
                  <a:lnTo>
                    <a:pt x="107" y="69"/>
                  </a:lnTo>
                  <a:close/>
                  <a:moveTo>
                    <a:pt x="63" y="76"/>
                  </a:moveTo>
                  <a:lnTo>
                    <a:pt x="63" y="76"/>
                  </a:lnTo>
                  <a:lnTo>
                    <a:pt x="64" y="70"/>
                  </a:lnTo>
                  <a:lnTo>
                    <a:pt x="64" y="62"/>
                  </a:lnTo>
                  <a:lnTo>
                    <a:pt x="63" y="56"/>
                  </a:lnTo>
                  <a:lnTo>
                    <a:pt x="57" y="53"/>
                  </a:lnTo>
                  <a:lnTo>
                    <a:pt x="58" y="59"/>
                  </a:lnTo>
                  <a:lnTo>
                    <a:pt x="57" y="67"/>
                  </a:lnTo>
                  <a:lnTo>
                    <a:pt x="58" y="73"/>
                  </a:lnTo>
                  <a:lnTo>
                    <a:pt x="60" y="75"/>
                  </a:lnTo>
                  <a:lnTo>
                    <a:pt x="63" y="76"/>
                  </a:lnTo>
                  <a:close/>
                  <a:moveTo>
                    <a:pt x="89" y="55"/>
                  </a:moveTo>
                  <a:lnTo>
                    <a:pt x="89" y="55"/>
                  </a:lnTo>
                  <a:lnTo>
                    <a:pt x="89" y="61"/>
                  </a:lnTo>
                  <a:lnTo>
                    <a:pt x="89" y="67"/>
                  </a:lnTo>
                  <a:lnTo>
                    <a:pt x="87" y="78"/>
                  </a:lnTo>
                  <a:lnTo>
                    <a:pt x="89" y="76"/>
                  </a:lnTo>
                  <a:lnTo>
                    <a:pt x="90" y="73"/>
                  </a:lnTo>
                  <a:lnTo>
                    <a:pt x="92" y="67"/>
                  </a:lnTo>
                  <a:lnTo>
                    <a:pt x="90" y="61"/>
                  </a:lnTo>
                  <a:lnTo>
                    <a:pt x="89" y="55"/>
                  </a:lnTo>
                  <a:close/>
                  <a:moveTo>
                    <a:pt x="15" y="76"/>
                  </a:moveTo>
                  <a:lnTo>
                    <a:pt x="15" y="76"/>
                  </a:lnTo>
                  <a:lnTo>
                    <a:pt x="20" y="85"/>
                  </a:lnTo>
                  <a:lnTo>
                    <a:pt x="28" y="94"/>
                  </a:lnTo>
                  <a:lnTo>
                    <a:pt x="35" y="101"/>
                  </a:lnTo>
                  <a:lnTo>
                    <a:pt x="44" y="105"/>
                  </a:lnTo>
                  <a:lnTo>
                    <a:pt x="50" y="107"/>
                  </a:lnTo>
                  <a:lnTo>
                    <a:pt x="53" y="107"/>
                  </a:lnTo>
                  <a:lnTo>
                    <a:pt x="55" y="102"/>
                  </a:lnTo>
                  <a:lnTo>
                    <a:pt x="49" y="102"/>
                  </a:lnTo>
                  <a:lnTo>
                    <a:pt x="44" y="99"/>
                  </a:lnTo>
                  <a:lnTo>
                    <a:pt x="41" y="98"/>
                  </a:lnTo>
                  <a:lnTo>
                    <a:pt x="35" y="94"/>
                  </a:lnTo>
                  <a:lnTo>
                    <a:pt x="23" y="81"/>
                  </a:lnTo>
                  <a:lnTo>
                    <a:pt x="18" y="72"/>
                  </a:lnTo>
                  <a:lnTo>
                    <a:pt x="14" y="62"/>
                  </a:lnTo>
                  <a:lnTo>
                    <a:pt x="12" y="62"/>
                  </a:lnTo>
                  <a:lnTo>
                    <a:pt x="11" y="62"/>
                  </a:lnTo>
                  <a:lnTo>
                    <a:pt x="14" y="70"/>
                  </a:lnTo>
                  <a:lnTo>
                    <a:pt x="15" y="76"/>
                  </a:lnTo>
                  <a:close/>
                  <a:moveTo>
                    <a:pt x="70" y="105"/>
                  </a:moveTo>
                  <a:lnTo>
                    <a:pt x="70" y="105"/>
                  </a:lnTo>
                  <a:lnTo>
                    <a:pt x="72" y="105"/>
                  </a:lnTo>
                  <a:lnTo>
                    <a:pt x="72" y="108"/>
                  </a:lnTo>
                  <a:lnTo>
                    <a:pt x="84" y="104"/>
                  </a:lnTo>
                  <a:lnTo>
                    <a:pt x="95" y="96"/>
                  </a:lnTo>
                  <a:lnTo>
                    <a:pt x="99" y="91"/>
                  </a:lnTo>
                  <a:lnTo>
                    <a:pt x="104" y="87"/>
                  </a:lnTo>
                  <a:lnTo>
                    <a:pt x="105" y="82"/>
                  </a:lnTo>
                  <a:lnTo>
                    <a:pt x="107" y="76"/>
                  </a:lnTo>
                  <a:lnTo>
                    <a:pt x="110" y="75"/>
                  </a:lnTo>
                  <a:lnTo>
                    <a:pt x="108" y="75"/>
                  </a:lnTo>
                  <a:lnTo>
                    <a:pt x="108" y="73"/>
                  </a:lnTo>
                  <a:lnTo>
                    <a:pt x="107" y="72"/>
                  </a:lnTo>
                  <a:lnTo>
                    <a:pt x="102" y="76"/>
                  </a:lnTo>
                  <a:lnTo>
                    <a:pt x="98" y="81"/>
                  </a:lnTo>
                  <a:lnTo>
                    <a:pt x="90" y="91"/>
                  </a:lnTo>
                  <a:lnTo>
                    <a:pt x="87" y="96"/>
                  </a:lnTo>
                  <a:lnTo>
                    <a:pt x="82" y="99"/>
                  </a:lnTo>
                  <a:lnTo>
                    <a:pt x="76" y="102"/>
                  </a:lnTo>
                  <a:lnTo>
                    <a:pt x="70" y="105"/>
                  </a:lnTo>
                  <a:close/>
                  <a:moveTo>
                    <a:pt x="44" y="85"/>
                  </a:moveTo>
                  <a:lnTo>
                    <a:pt x="44" y="85"/>
                  </a:lnTo>
                  <a:lnTo>
                    <a:pt x="41" y="84"/>
                  </a:lnTo>
                  <a:lnTo>
                    <a:pt x="40" y="82"/>
                  </a:lnTo>
                  <a:lnTo>
                    <a:pt x="37" y="84"/>
                  </a:lnTo>
                  <a:lnTo>
                    <a:pt x="40" y="84"/>
                  </a:lnTo>
                  <a:lnTo>
                    <a:pt x="41" y="85"/>
                  </a:lnTo>
                  <a:lnTo>
                    <a:pt x="43" y="87"/>
                  </a:lnTo>
                  <a:lnTo>
                    <a:pt x="44" y="85"/>
                  </a:lnTo>
                  <a:close/>
                  <a:moveTo>
                    <a:pt x="70" y="98"/>
                  </a:moveTo>
                  <a:lnTo>
                    <a:pt x="70" y="98"/>
                  </a:lnTo>
                  <a:lnTo>
                    <a:pt x="53" y="98"/>
                  </a:lnTo>
                  <a:lnTo>
                    <a:pt x="61" y="99"/>
                  </a:lnTo>
                  <a:lnTo>
                    <a:pt x="66" y="99"/>
                  </a:lnTo>
                  <a:lnTo>
                    <a:pt x="70" y="98"/>
                  </a:lnTo>
                  <a:close/>
                  <a:moveTo>
                    <a:pt x="66" y="107"/>
                  </a:moveTo>
                  <a:lnTo>
                    <a:pt x="66" y="107"/>
                  </a:lnTo>
                  <a:lnTo>
                    <a:pt x="67" y="105"/>
                  </a:lnTo>
                  <a:lnTo>
                    <a:pt x="69" y="105"/>
                  </a:lnTo>
                  <a:lnTo>
                    <a:pt x="67" y="104"/>
                  </a:lnTo>
                  <a:lnTo>
                    <a:pt x="66" y="105"/>
                  </a:lnTo>
                  <a:lnTo>
                    <a:pt x="64" y="105"/>
                  </a:lnTo>
                  <a:lnTo>
                    <a:pt x="63" y="105"/>
                  </a:lnTo>
                  <a:lnTo>
                    <a:pt x="61" y="105"/>
                  </a:lnTo>
                  <a:lnTo>
                    <a:pt x="64" y="107"/>
                  </a:lnTo>
                  <a:lnTo>
                    <a:pt x="66" y="107"/>
                  </a:lnTo>
                  <a:close/>
                  <a:moveTo>
                    <a:pt x="49" y="114"/>
                  </a:moveTo>
                  <a:lnTo>
                    <a:pt x="49" y="114"/>
                  </a:lnTo>
                  <a:lnTo>
                    <a:pt x="53" y="114"/>
                  </a:lnTo>
                  <a:lnTo>
                    <a:pt x="55" y="113"/>
                  </a:lnTo>
                  <a:lnTo>
                    <a:pt x="50" y="113"/>
                  </a:lnTo>
                  <a:lnTo>
                    <a:pt x="49" y="113"/>
                  </a:lnTo>
                  <a:lnTo>
                    <a:pt x="49" y="1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735" strike="noStrike" noProof="1">
                <a:solidFill>
                  <a:prstClr val="black"/>
                </a:solidFill>
                <a:latin typeface="Nexa Light" pitchFamily="50" charset="0"/>
                <a:ea typeface="华康少女文字W5(P)" pitchFamily="82" charset="-122"/>
              </a:endParaRPr>
            </a:p>
          </p:txBody>
        </p:sp>
        <p:sp>
          <p:nvSpPr>
            <p:cNvPr id="5" name="Freeform 7087"/>
            <p:cNvSpPr>
              <a:spLocks noEditPoints="1"/>
            </p:cNvSpPr>
            <p:nvPr/>
          </p:nvSpPr>
          <p:spPr bwMode="auto">
            <a:xfrm>
              <a:off x="6821488" y="4884738"/>
              <a:ext cx="136525" cy="134938"/>
            </a:xfrm>
            <a:custGeom>
              <a:gdLst>
                <a:gd name="T0" fmla="*/ 128528763 w 86"/>
                <a:gd name="T1" fmla="*/ 10080662 h 85"/>
                <a:gd name="T2" fmla="*/ 118448138 w 86"/>
                <a:gd name="T3" fmla="*/ 15120994 h 85"/>
                <a:gd name="T4" fmla="*/ 176410938 w 86"/>
                <a:gd name="T5" fmla="*/ 42843609 h 85"/>
                <a:gd name="T6" fmla="*/ 216733438 w 86"/>
                <a:gd name="T7" fmla="*/ 123488908 h 85"/>
                <a:gd name="T8" fmla="*/ 204133450 w 86"/>
                <a:gd name="T9" fmla="*/ 181451922 h 85"/>
                <a:gd name="T10" fmla="*/ 181451250 w 86"/>
                <a:gd name="T11" fmla="*/ 204134206 h 85"/>
                <a:gd name="T12" fmla="*/ 146169063 w 86"/>
                <a:gd name="T13" fmla="*/ 214214869 h 85"/>
                <a:gd name="T14" fmla="*/ 136088438 w 86"/>
                <a:gd name="T15" fmla="*/ 211693909 h 85"/>
                <a:gd name="T16" fmla="*/ 45362813 w 86"/>
                <a:gd name="T17" fmla="*/ 204134206 h 85"/>
                <a:gd name="T18" fmla="*/ 27722513 w 86"/>
                <a:gd name="T19" fmla="*/ 189013213 h 85"/>
                <a:gd name="T20" fmla="*/ 12601575 w 86"/>
                <a:gd name="T21" fmla="*/ 163811557 h 85"/>
                <a:gd name="T22" fmla="*/ 5040313 w 86"/>
                <a:gd name="T23" fmla="*/ 103327583 h 85"/>
                <a:gd name="T24" fmla="*/ 30241875 w 86"/>
                <a:gd name="T25" fmla="*/ 60483974 h 85"/>
                <a:gd name="T26" fmla="*/ 65524063 w 86"/>
                <a:gd name="T27" fmla="*/ 27722615 h 85"/>
                <a:gd name="T28" fmla="*/ 100806250 w 86"/>
                <a:gd name="T29" fmla="*/ 0 h 85"/>
                <a:gd name="T30" fmla="*/ 118448138 w 86"/>
                <a:gd name="T31" fmla="*/ 0 h 85"/>
                <a:gd name="T32" fmla="*/ 57964388 w 86"/>
                <a:gd name="T33" fmla="*/ 50403312 h 85"/>
                <a:gd name="T34" fmla="*/ 80645000 w 86"/>
                <a:gd name="T35" fmla="*/ 35282318 h 85"/>
                <a:gd name="T36" fmla="*/ 57964388 w 86"/>
                <a:gd name="T37" fmla="*/ 50403312 h 85"/>
                <a:gd name="T38" fmla="*/ 108367513 w 86"/>
                <a:gd name="T39" fmla="*/ 42843609 h 85"/>
                <a:gd name="T40" fmla="*/ 143649700 w 86"/>
                <a:gd name="T41" fmla="*/ 50403312 h 85"/>
                <a:gd name="T42" fmla="*/ 131048125 w 86"/>
                <a:gd name="T43" fmla="*/ 37803278 h 85"/>
                <a:gd name="T44" fmla="*/ 108367513 w 86"/>
                <a:gd name="T45" fmla="*/ 42843609 h 85"/>
                <a:gd name="T46" fmla="*/ 65524063 w 86"/>
                <a:gd name="T47" fmla="*/ 131048611 h 85"/>
                <a:gd name="T48" fmla="*/ 88206263 w 86"/>
                <a:gd name="T49" fmla="*/ 73085596 h 85"/>
                <a:gd name="T50" fmla="*/ 88206263 w 86"/>
                <a:gd name="T51" fmla="*/ 52924271 h 85"/>
                <a:gd name="T52" fmla="*/ 57964388 w 86"/>
                <a:gd name="T53" fmla="*/ 83166258 h 85"/>
                <a:gd name="T54" fmla="*/ 63004700 w 86"/>
                <a:gd name="T55" fmla="*/ 131048611 h 85"/>
                <a:gd name="T56" fmla="*/ 181451250 w 86"/>
                <a:gd name="T57" fmla="*/ 95766292 h 85"/>
                <a:gd name="T58" fmla="*/ 189012513 w 86"/>
                <a:gd name="T59" fmla="*/ 123488908 h 85"/>
                <a:gd name="T60" fmla="*/ 191531875 w 86"/>
                <a:gd name="T61" fmla="*/ 108367914 h 85"/>
                <a:gd name="T62" fmla="*/ 161290000 w 86"/>
                <a:gd name="T63" fmla="*/ 65524305 h 85"/>
                <a:gd name="T64" fmla="*/ 181451250 w 86"/>
                <a:gd name="T65" fmla="*/ 95766292 h 85"/>
                <a:gd name="T66" fmla="*/ 153730325 w 86"/>
                <a:gd name="T67" fmla="*/ 131048611 h 85"/>
                <a:gd name="T68" fmla="*/ 143649700 w 86"/>
                <a:gd name="T69" fmla="*/ 95766292 h 85"/>
                <a:gd name="T70" fmla="*/ 138609388 w 86"/>
                <a:gd name="T71" fmla="*/ 103327583 h 85"/>
                <a:gd name="T72" fmla="*/ 146169063 w 86"/>
                <a:gd name="T73" fmla="*/ 126008279 h 85"/>
                <a:gd name="T74" fmla="*/ 151209375 w 86"/>
                <a:gd name="T75" fmla="*/ 183972882 h 85"/>
                <a:gd name="T76" fmla="*/ 123488450 w 86"/>
                <a:gd name="T77" fmla="*/ 168851888 h 85"/>
                <a:gd name="T78" fmla="*/ 95765938 w 86"/>
                <a:gd name="T79" fmla="*/ 138609901 h 85"/>
                <a:gd name="T80" fmla="*/ 88206263 w 86"/>
                <a:gd name="T81" fmla="*/ 95766292 h 85"/>
                <a:gd name="T82" fmla="*/ 80645000 w 86"/>
                <a:gd name="T83" fmla="*/ 131048611 h 85"/>
                <a:gd name="T84" fmla="*/ 103327200 w 86"/>
                <a:gd name="T85" fmla="*/ 181451922 h 85"/>
                <a:gd name="T86" fmla="*/ 151209375 w 86"/>
                <a:gd name="T87" fmla="*/ 183972882 h 85"/>
                <a:gd name="T88" fmla="*/ 70564375 w 86"/>
                <a:gd name="T89" fmla="*/ 191532585 h 85"/>
                <a:gd name="T90" fmla="*/ 20161250 w 86"/>
                <a:gd name="T91" fmla="*/ 110887286 h 85"/>
                <a:gd name="T92" fmla="*/ 15120938 w 86"/>
                <a:gd name="T93" fmla="*/ 138609901 h 85"/>
                <a:gd name="T94" fmla="*/ 35282188 w 86"/>
                <a:gd name="T95" fmla="*/ 176411591 h 85"/>
                <a:gd name="T96" fmla="*/ 70564375 w 86"/>
                <a:gd name="T97" fmla="*/ 191532585 h 85"/>
                <a:gd name="T98" fmla="*/ 138609388 w 86"/>
                <a:gd name="T99" fmla="*/ 161290598 h 85"/>
                <a:gd name="T100" fmla="*/ 151209375 w 86"/>
                <a:gd name="T101" fmla="*/ 146169604 h 85"/>
                <a:gd name="T102" fmla="*/ 131048125 w 86"/>
                <a:gd name="T103" fmla="*/ 153730895 h 85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86" h="85">
                  <a:moveTo>
                    <a:pt x="51" y="3"/>
                  </a:moveTo>
                  <a:lnTo>
                    <a:pt x="51" y="3"/>
                  </a:lnTo>
                  <a:lnTo>
                    <a:pt x="51" y="4"/>
                  </a:lnTo>
                  <a:lnTo>
                    <a:pt x="49" y="4"/>
                  </a:lnTo>
                  <a:lnTo>
                    <a:pt x="47" y="6"/>
                  </a:lnTo>
                  <a:lnTo>
                    <a:pt x="54" y="7"/>
                  </a:lnTo>
                  <a:lnTo>
                    <a:pt x="60" y="9"/>
                  </a:lnTo>
                  <a:lnTo>
                    <a:pt x="70" y="17"/>
                  </a:lnTo>
                  <a:lnTo>
                    <a:pt x="78" y="26"/>
                  </a:lnTo>
                  <a:lnTo>
                    <a:pt x="84" y="36"/>
                  </a:lnTo>
                  <a:lnTo>
                    <a:pt x="86" y="49"/>
                  </a:lnTo>
                  <a:lnTo>
                    <a:pt x="86" y="61"/>
                  </a:lnTo>
                  <a:lnTo>
                    <a:pt x="84" y="65"/>
                  </a:lnTo>
                  <a:lnTo>
                    <a:pt x="81" y="72"/>
                  </a:lnTo>
                  <a:lnTo>
                    <a:pt x="76" y="76"/>
                  </a:lnTo>
                  <a:lnTo>
                    <a:pt x="72" y="81"/>
                  </a:lnTo>
                  <a:lnTo>
                    <a:pt x="66" y="82"/>
                  </a:lnTo>
                  <a:lnTo>
                    <a:pt x="58" y="85"/>
                  </a:lnTo>
                  <a:lnTo>
                    <a:pt x="55" y="85"/>
                  </a:lnTo>
                  <a:lnTo>
                    <a:pt x="54" y="84"/>
                  </a:lnTo>
                  <a:lnTo>
                    <a:pt x="43" y="84"/>
                  </a:lnTo>
                  <a:lnTo>
                    <a:pt x="31" y="84"/>
                  </a:lnTo>
                  <a:lnTo>
                    <a:pt x="18" y="81"/>
                  </a:lnTo>
                  <a:lnTo>
                    <a:pt x="14" y="78"/>
                  </a:lnTo>
                  <a:lnTo>
                    <a:pt x="11" y="75"/>
                  </a:lnTo>
                  <a:lnTo>
                    <a:pt x="9" y="72"/>
                  </a:lnTo>
                  <a:lnTo>
                    <a:pt x="5" y="65"/>
                  </a:lnTo>
                  <a:lnTo>
                    <a:pt x="2" y="58"/>
                  </a:lnTo>
                  <a:lnTo>
                    <a:pt x="0" y="50"/>
                  </a:lnTo>
                  <a:lnTo>
                    <a:pt x="2" y="41"/>
                  </a:lnTo>
                  <a:lnTo>
                    <a:pt x="6" y="33"/>
                  </a:lnTo>
                  <a:lnTo>
                    <a:pt x="12" y="24"/>
                  </a:lnTo>
                  <a:lnTo>
                    <a:pt x="18" y="17"/>
                  </a:lnTo>
                  <a:lnTo>
                    <a:pt x="26" y="11"/>
                  </a:lnTo>
                  <a:lnTo>
                    <a:pt x="32" y="3"/>
                  </a:lnTo>
                  <a:lnTo>
                    <a:pt x="40" y="0"/>
                  </a:lnTo>
                  <a:lnTo>
                    <a:pt x="44" y="0"/>
                  </a:lnTo>
                  <a:lnTo>
                    <a:pt x="47" y="0"/>
                  </a:lnTo>
                  <a:lnTo>
                    <a:pt x="51" y="3"/>
                  </a:lnTo>
                  <a:close/>
                  <a:moveTo>
                    <a:pt x="23" y="20"/>
                  </a:moveTo>
                  <a:lnTo>
                    <a:pt x="23" y="20"/>
                  </a:lnTo>
                  <a:lnTo>
                    <a:pt x="28" y="18"/>
                  </a:lnTo>
                  <a:lnTo>
                    <a:pt x="32" y="14"/>
                  </a:lnTo>
                  <a:lnTo>
                    <a:pt x="26" y="17"/>
                  </a:lnTo>
                  <a:lnTo>
                    <a:pt x="23" y="20"/>
                  </a:lnTo>
                  <a:close/>
                  <a:moveTo>
                    <a:pt x="43" y="17"/>
                  </a:moveTo>
                  <a:lnTo>
                    <a:pt x="43" y="17"/>
                  </a:lnTo>
                  <a:lnTo>
                    <a:pt x="47" y="17"/>
                  </a:lnTo>
                  <a:lnTo>
                    <a:pt x="52" y="20"/>
                  </a:lnTo>
                  <a:lnTo>
                    <a:pt x="57" y="20"/>
                  </a:lnTo>
                  <a:lnTo>
                    <a:pt x="61" y="20"/>
                  </a:lnTo>
                  <a:lnTo>
                    <a:pt x="52" y="15"/>
                  </a:lnTo>
                  <a:lnTo>
                    <a:pt x="47" y="15"/>
                  </a:lnTo>
                  <a:lnTo>
                    <a:pt x="43" y="17"/>
                  </a:lnTo>
                  <a:close/>
                  <a:moveTo>
                    <a:pt x="28" y="58"/>
                  </a:moveTo>
                  <a:lnTo>
                    <a:pt x="28" y="58"/>
                  </a:lnTo>
                  <a:lnTo>
                    <a:pt x="26" y="52"/>
                  </a:lnTo>
                  <a:lnTo>
                    <a:pt x="26" y="47"/>
                  </a:lnTo>
                  <a:lnTo>
                    <a:pt x="29" y="36"/>
                  </a:lnTo>
                  <a:lnTo>
                    <a:pt x="35" y="29"/>
                  </a:lnTo>
                  <a:lnTo>
                    <a:pt x="43" y="23"/>
                  </a:lnTo>
                  <a:lnTo>
                    <a:pt x="35" y="21"/>
                  </a:lnTo>
                  <a:lnTo>
                    <a:pt x="31" y="24"/>
                  </a:lnTo>
                  <a:lnTo>
                    <a:pt x="26" y="27"/>
                  </a:lnTo>
                  <a:lnTo>
                    <a:pt x="23" y="33"/>
                  </a:lnTo>
                  <a:lnTo>
                    <a:pt x="23" y="39"/>
                  </a:lnTo>
                  <a:lnTo>
                    <a:pt x="23" y="46"/>
                  </a:lnTo>
                  <a:lnTo>
                    <a:pt x="25" y="52"/>
                  </a:lnTo>
                  <a:lnTo>
                    <a:pt x="28" y="58"/>
                  </a:lnTo>
                  <a:close/>
                  <a:moveTo>
                    <a:pt x="72" y="38"/>
                  </a:moveTo>
                  <a:lnTo>
                    <a:pt x="72" y="38"/>
                  </a:lnTo>
                  <a:lnTo>
                    <a:pt x="73" y="44"/>
                  </a:lnTo>
                  <a:lnTo>
                    <a:pt x="75" y="49"/>
                  </a:lnTo>
                  <a:lnTo>
                    <a:pt x="76" y="50"/>
                  </a:lnTo>
                  <a:lnTo>
                    <a:pt x="76" y="43"/>
                  </a:lnTo>
                  <a:lnTo>
                    <a:pt x="73" y="35"/>
                  </a:lnTo>
                  <a:lnTo>
                    <a:pt x="70" y="30"/>
                  </a:lnTo>
                  <a:lnTo>
                    <a:pt x="64" y="26"/>
                  </a:lnTo>
                  <a:lnTo>
                    <a:pt x="67" y="32"/>
                  </a:lnTo>
                  <a:lnTo>
                    <a:pt x="72" y="38"/>
                  </a:lnTo>
                  <a:close/>
                  <a:moveTo>
                    <a:pt x="61" y="52"/>
                  </a:moveTo>
                  <a:lnTo>
                    <a:pt x="61" y="52"/>
                  </a:lnTo>
                  <a:lnTo>
                    <a:pt x="61" y="47"/>
                  </a:lnTo>
                  <a:lnTo>
                    <a:pt x="60" y="43"/>
                  </a:lnTo>
                  <a:lnTo>
                    <a:pt x="57" y="38"/>
                  </a:lnTo>
                  <a:lnTo>
                    <a:pt x="54" y="36"/>
                  </a:lnTo>
                  <a:lnTo>
                    <a:pt x="55" y="41"/>
                  </a:lnTo>
                  <a:lnTo>
                    <a:pt x="55" y="46"/>
                  </a:lnTo>
                  <a:lnTo>
                    <a:pt x="57" y="50"/>
                  </a:lnTo>
                  <a:lnTo>
                    <a:pt x="58" y="50"/>
                  </a:lnTo>
                  <a:lnTo>
                    <a:pt x="61" y="52"/>
                  </a:lnTo>
                  <a:close/>
                  <a:moveTo>
                    <a:pt x="60" y="73"/>
                  </a:moveTo>
                  <a:lnTo>
                    <a:pt x="60" y="73"/>
                  </a:lnTo>
                  <a:lnTo>
                    <a:pt x="54" y="70"/>
                  </a:lnTo>
                  <a:lnTo>
                    <a:pt x="49" y="67"/>
                  </a:lnTo>
                  <a:lnTo>
                    <a:pt x="44" y="64"/>
                  </a:lnTo>
                  <a:lnTo>
                    <a:pt x="41" y="59"/>
                  </a:lnTo>
                  <a:lnTo>
                    <a:pt x="38" y="55"/>
                  </a:lnTo>
                  <a:lnTo>
                    <a:pt x="37" y="50"/>
                  </a:lnTo>
                  <a:lnTo>
                    <a:pt x="35" y="44"/>
                  </a:lnTo>
                  <a:lnTo>
                    <a:pt x="35" y="38"/>
                  </a:lnTo>
                  <a:lnTo>
                    <a:pt x="32" y="44"/>
                  </a:lnTo>
                  <a:lnTo>
                    <a:pt x="32" y="52"/>
                  </a:lnTo>
                  <a:lnTo>
                    <a:pt x="34" y="59"/>
                  </a:lnTo>
                  <a:lnTo>
                    <a:pt x="37" y="65"/>
                  </a:lnTo>
                  <a:lnTo>
                    <a:pt x="41" y="72"/>
                  </a:lnTo>
                  <a:lnTo>
                    <a:pt x="46" y="75"/>
                  </a:lnTo>
                  <a:lnTo>
                    <a:pt x="52" y="76"/>
                  </a:lnTo>
                  <a:lnTo>
                    <a:pt x="60" y="73"/>
                  </a:lnTo>
                  <a:close/>
                  <a:moveTo>
                    <a:pt x="28" y="76"/>
                  </a:moveTo>
                  <a:lnTo>
                    <a:pt x="28" y="76"/>
                  </a:lnTo>
                  <a:lnTo>
                    <a:pt x="20" y="70"/>
                  </a:lnTo>
                  <a:lnTo>
                    <a:pt x="15" y="62"/>
                  </a:lnTo>
                  <a:lnTo>
                    <a:pt x="8" y="44"/>
                  </a:lnTo>
                  <a:lnTo>
                    <a:pt x="6" y="49"/>
                  </a:lnTo>
                  <a:lnTo>
                    <a:pt x="6" y="55"/>
                  </a:lnTo>
                  <a:lnTo>
                    <a:pt x="8" y="59"/>
                  </a:lnTo>
                  <a:lnTo>
                    <a:pt x="11" y="65"/>
                  </a:lnTo>
                  <a:lnTo>
                    <a:pt x="14" y="70"/>
                  </a:lnTo>
                  <a:lnTo>
                    <a:pt x="17" y="73"/>
                  </a:lnTo>
                  <a:lnTo>
                    <a:pt x="22" y="75"/>
                  </a:lnTo>
                  <a:lnTo>
                    <a:pt x="28" y="76"/>
                  </a:lnTo>
                  <a:close/>
                  <a:moveTo>
                    <a:pt x="55" y="64"/>
                  </a:moveTo>
                  <a:lnTo>
                    <a:pt x="55" y="64"/>
                  </a:lnTo>
                  <a:lnTo>
                    <a:pt x="58" y="62"/>
                  </a:lnTo>
                  <a:lnTo>
                    <a:pt x="60" y="58"/>
                  </a:lnTo>
                  <a:lnTo>
                    <a:pt x="57" y="56"/>
                  </a:lnTo>
                  <a:lnTo>
                    <a:pt x="54" y="58"/>
                  </a:lnTo>
                  <a:lnTo>
                    <a:pt x="52" y="61"/>
                  </a:lnTo>
                  <a:lnTo>
                    <a:pt x="55" y="6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735" strike="noStrike" noProof="1">
                <a:solidFill>
                  <a:prstClr val="black"/>
                </a:solidFill>
                <a:latin typeface="Nexa Light" pitchFamily="50" charset="0"/>
                <a:ea typeface="华康少女文字W5(P)" pitchFamily="82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773113" y="3665538"/>
            <a:ext cx="527050" cy="536575"/>
            <a:chOff x="5465763" y="3317875"/>
            <a:chExt cx="1511300" cy="1701801"/>
          </a:xfrm>
        </p:grpSpPr>
        <p:sp>
          <p:nvSpPr>
            <p:cNvPr id="7" name="Freeform 7085"/>
            <p:cNvSpPr>
              <a:spLocks noEditPoints="1"/>
            </p:cNvSpPr>
            <p:nvPr/>
          </p:nvSpPr>
          <p:spPr bwMode="auto">
            <a:xfrm>
              <a:off x="5465763" y="3317875"/>
              <a:ext cx="1511300" cy="1400175"/>
            </a:xfrm>
            <a:custGeom>
              <a:gdLst>
                <a:gd name="T0" fmla="*/ 1292840950 w 952"/>
                <a:gd name="T1" fmla="*/ 204133450 h 882"/>
                <a:gd name="T2" fmla="*/ 1302921575 w 952"/>
                <a:gd name="T3" fmla="*/ 254536575 h 882"/>
                <a:gd name="T4" fmla="*/ 1711186888 w 952"/>
                <a:gd name="T5" fmla="*/ 65524063 h 882"/>
                <a:gd name="T6" fmla="*/ 1922880013 w 952"/>
                <a:gd name="T7" fmla="*/ 703124388 h 882"/>
                <a:gd name="T8" fmla="*/ 2144653763 w 952"/>
                <a:gd name="T9" fmla="*/ 355342825 h 882"/>
                <a:gd name="T10" fmla="*/ 1925399375 w 952"/>
                <a:gd name="T11" fmla="*/ 882054688 h 882"/>
                <a:gd name="T12" fmla="*/ 2147483646 w 952"/>
                <a:gd name="T13" fmla="*/ 776208125 h 882"/>
                <a:gd name="T14" fmla="*/ 2056447500 w 952"/>
                <a:gd name="T15" fmla="*/ 1156752513 h 882"/>
                <a:gd name="T16" fmla="*/ 2147483646 w 952"/>
                <a:gd name="T17" fmla="*/ 1353324700 h 882"/>
                <a:gd name="T18" fmla="*/ 2013605638 w 952"/>
                <a:gd name="T19" fmla="*/ 1617940313 h 882"/>
                <a:gd name="T20" fmla="*/ 1827114075 w 952"/>
                <a:gd name="T21" fmla="*/ 1791831888 h 882"/>
                <a:gd name="T22" fmla="*/ 1640622513 w 952"/>
                <a:gd name="T23" fmla="*/ 2003525013 h 882"/>
                <a:gd name="T24" fmla="*/ 1323082825 w 952"/>
                <a:gd name="T25" fmla="*/ 1761590013 h 882"/>
                <a:gd name="T26" fmla="*/ 1025704388 w 952"/>
                <a:gd name="T27" fmla="*/ 2056447500 h 882"/>
                <a:gd name="T28" fmla="*/ 768648450 w 952"/>
                <a:gd name="T29" fmla="*/ 1786791575 h 882"/>
                <a:gd name="T30" fmla="*/ 554434375 w 952"/>
                <a:gd name="T31" fmla="*/ 1806952825 h 882"/>
                <a:gd name="T32" fmla="*/ 254536575 w 952"/>
                <a:gd name="T33" fmla="*/ 1698585313 h 882"/>
                <a:gd name="T34" fmla="*/ 395665325 w 952"/>
                <a:gd name="T35" fmla="*/ 1214715313 h 882"/>
                <a:gd name="T36" fmla="*/ 70564375 w 952"/>
                <a:gd name="T37" fmla="*/ 1098788125 h 882"/>
                <a:gd name="T38" fmla="*/ 430947513 w 952"/>
                <a:gd name="T39" fmla="*/ 723285638 h 882"/>
                <a:gd name="T40" fmla="*/ 204133450 w 952"/>
                <a:gd name="T41" fmla="*/ 622479388 h 882"/>
                <a:gd name="T42" fmla="*/ 803930638 w 952"/>
                <a:gd name="T43" fmla="*/ 549394063 h 882"/>
                <a:gd name="T44" fmla="*/ 826611250 w 952"/>
                <a:gd name="T45" fmla="*/ 370463763 h 882"/>
                <a:gd name="T46" fmla="*/ 992941563 w 952"/>
                <a:gd name="T47" fmla="*/ 128528763 h 882"/>
                <a:gd name="T48" fmla="*/ 1640622513 w 952"/>
                <a:gd name="T49" fmla="*/ 435987825 h 882"/>
                <a:gd name="T50" fmla="*/ 1330642500 w 952"/>
                <a:gd name="T51" fmla="*/ 443547500 h 882"/>
                <a:gd name="T52" fmla="*/ 1280239375 w 952"/>
                <a:gd name="T53" fmla="*/ 612398763 h 882"/>
                <a:gd name="T54" fmla="*/ 791329063 w 952"/>
                <a:gd name="T55" fmla="*/ 612398763 h 882"/>
                <a:gd name="T56" fmla="*/ 1096268763 w 952"/>
                <a:gd name="T57" fmla="*/ 622479388 h 882"/>
                <a:gd name="T58" fmla="*/ 1491932500 w 952"/>
                <a:gd name="T59" fmla="*/ 670361563 h 882"/>
                <a:gd name="T60" fmla="*/ 1398687513 w 952"/>
                <a:gd name="T61" fmla="*/ 846772500 h 882"/>
                <a:gd name="T62" fmla="*/ 1529735638 w 952"/>
                <a:gd name="T63" fmla="*/ 680442188 h 882"/>
                <a:gd name="T64" fmla="*/ 1469251888 w 952"/>
                <a:gd name="T65" fmla="*/ 743446888 h 882"/>
                <a:gd name="T66" fmla="*/ 453628125 w 952"/>
                <a:gd name="T67" fmla="*/ 796369375 h 882"/>
                <a:gd name="T68" fmla="*/ 662801888 w 952"/>
                <a:gd name="T69" fmla="*/ 942538438 h 882"/>
                <a:gd name="T70" fmla="*/ 1615420950 w 952"/>
                <a:gd name="T71" fmla="*/ 1066026888 h 882"/>
                <a:gd name="T72" fmla="*/ 1083667188 w 952"/>
                <a:gd name="T73" fmla="*/ 854333763 h 882"/>
                <a:gd name="T74" fmla="*/ 1060986575 w 952"/>
                <a:gd name="T75" fmla="*/ 957659375 h 882"/>
                <a:gd name="T76" fmla="*/ 962699688 w 952"/>
                <a:gd name="T77" fmla="*/ 972780313 h 882"/>
                <a:gd name="T78" fmla="*/ 511592513 w 952"/>
                <a:gd name="T79" fmla="*/ 937498125 h 882"/>
                <a:gd name="T80" fmla="*/ 1391126250 w 952"/>
                <a:gd name="T81" fmla="*/ 980341575 h 882"/>
                <a:gd name="T82" fmla="*/ 1456650313 w 952"/>
                <a:gd name="T83" fmla="*/ 1050905950 h 882"/>
                <a:gd name="T84" fmla="*/ 1968242825 w 952"/>
                <a:gd name="T85" fmla="*/ 1076107513 h 882"/>
                <a:gd name="T86" fmla="*/ 1761590013 w 952"/>
                <a:gd name="T87" fmla="*/ 1081147825 h 882"/>
                <a:gd name="T88" fmla="*/ 1204634688 w 952"/>
                <a:gd name="T89" fmla="*/ 1131550950 h 882"/>
                <a:gd name="T90" fmla="*/ 1995963750 w 952"/>
                <a:gd name="T91" fmla="*/ 1139110625 h 882"/>
                <a:gd name="T92" fmla="*/ 834172513 w 952"/>
                <a:gd name="T93" fmla="*/ 1184473438 h 882"/>
                <a:gd name="T94" fmla="*/ 1418848763 w 952"/>
                <a:gd name="T95" fmla="*/ 1333163450 h 882"/>
                <a:gd name="T96" fmla="*/ 1454130950 w 952"/>
                <a:gd name="T97" fmla="*/ 1242437825 h 882"/>
                <a:gd name="T98" fmla="*/ 824091888 w 952"/>
                <a:gd name="T99" fmla="*/ 1260078125 h 882"/>
                <a:gd name="T100" fmla="*/ 574595625 w 952"/>
                <a:gd name="T101" fmla="*/ 1398687513 h 882"/>
                <a:gd name="T102" fmla="*/ 1706146575 w 952"/>
                <a:gd name="T103" fmla="*/ 1333163450 h 882"/>
                <a:gd name="T104" fmla="*/ 1728827188 w 952"/>
                <a:gd name="T105" fmla="*/ 1350803750 h 882"/>
                <a:gd name="T106" fmla="*/ 892135313 w 952"/>
                <a:gd name="T107" fmla="*/ 1431448750 h 882"/>
                <a:gd name="T108" fmla="*/ 1260078125 w 952"/>
                <a:gd name="T109" fmla="*/ 1572577500 h 882"/>
                <a:gd name="T110" fmla="*/ 1350803750 w 952"/>
                <a:gd name="T111" fmla="*/ 1537295313 h 882"/>
                <a:gd name="T112" fmla="*/ 1852315638 w 952"/>
                <a:gd name="T113" fmla="*/ 1544856575 h 882"/>
                <a:gd name="T114" fmla="*/ 819051575 w 952"/>
                <a:gd name="T115" fmla="*/ 1559977513 h 882"/>
                <a:gd name="T116" fmla="*/ 1930439688 w 952"/>
                <a:gd name="T117" fmla="*/ 1617940313 h 882"/>
                <a:gd name="T118" fmla="*/ 1726307825 w 952"/>
                <a:gd name="T119" fmla="*/ 1638101563 h 882"/>
                <a:gd name="T120" fmla="*/ 1557456563 w 952"/>
                <a:gd name="T121" fmla="*/ 1696065950 h 882"/>
                <a:gd name="T122" fmla="*/ 1088707500 w 952"/>
                <a:gd name="T123" fmla="*/ 1761590013 h 882"/>
                <a:gd name="T124" fmla="*/ 1204634688 w 952"/>
                <a:gd name="T125" fmla="*/ 2021165313 h 882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952" h="882">
                  <a:moveTo>
                    <a:pt x="438" y="58"/>
                  </a:moveTo>
                  <a:lnTo>
                    <a:pt x="438" y="58"/>
                  </a:lnTo>
                  <a:lnTo>
                    <a:pt x="443" y="63"/>
                  </a:lnTo>
                  <a:lnTo>
                    <a:pt x="450" y="66"/>
                  </a:lnTo>
                  <a:lnTo>
                    <a:pt x="456" y="69"/>
                  </a:lnTo>
                  <a:lnTo>
                    <a:pt x="461" y="74"/>
                  </a:lnTo>
                  <a:lnTo>
                    <a:pt x="461" y="75"/>
                  </a:lnTo>
                  <a:lnTo>
                    <a:pt x="459" y="75"/>
                  </a:lnTo>
                  <a:lnTo>
                    <a:pt x="458" y="77"/>
                  </a:lnTo>
                  <a:lnTo>
                    <a:pt x="447" y="74"/>
                  </a:lnTo>
                  <a:lnTo>
                    <a:pt x="438" y="71"/>
                  </a:lnTo>
                  <a:lnTo>
                    <a:pt x="427" y="67"/>
                  </a:lnTo>
                  <a:lnTo>
                    <a:pt x="417" y="64"/>
                  </a:lnTo>
                  <a:lnTo>
                    <a:pt x="423" y="67"/>
                  </a:lnTo>
                  <a:lnTo>
                    <a:pt x="430" y="71"/>
                  </a:lnTo>
                  <a:lnTo>
                    <a:pt x="438" y="74"/>
                  </a:lnTo>
                  <a:lnTo>
                    <a:pt x="446" y="78"/>
                  </a:lnTo>
                  <a:lnTo>
                    <a:pt x="461" y="84"/>
                  </a:lnTo>
                  <a:lnTo>
                    <a:pt x="475" y="93"/>
                  </a:lnTo>
                  <a:lnTo>
                    <a:pt x="472" y="95"/>
                  </a:lnTo>
                  <a:lnTo>
                    <a:pt x="468" y="96"/>
                  </a:lnTo>
                  <a:lnTo>
                    <a:pt x="461" y="95"/>
                  </a:lnTo>
                  <a:lnTo>
                    <a:pt x="446" y="89"/>
                  </a:lnTo>
                  <a:lnTo>
                    <a:pt x="455" y="95"/>
                  </a:lnTo>
                  <a:lnTo>
                    <a:pt x="465" y="101"/>
                  </a:lnTo>
                  <a:lnTo>
                    <a:pt x="488" y="113"/>
                  </a:lnTo>
                  <a:lnTo>
                    <a:pt x="487" y="116"/>
                  </a:lnTo>
                  <a:lnTo>
                    <a:pt x="484" y="116"/>
                  </a:lnTo>
                  <a:lnTo>
                    <a:pt x="479" y="115"/>
                  </a:lnTo>
                  <a:lnTo>
                    <a:pt x="473" y="112"/>
                  </a:lnTo>
                  <a:lnTo>
                    <a:pt x="470" y="110"/>
                  </a:lnTo>
                  <a:lnTo>
                    <a:pt x="467" y="110"/>
                  </a:lnTo>
                  <a:lnTo>
                    <a:pt x="465" y="109"/>
                  </a:lnTo>
                  <a:lnTo>
                    <a:pt x="464" y="107"/>
                  </a:lnTo>
                  <a:lnTo>
                    <a:pt x="462" y="106"/>
                  </a:lnTo>
                  <a:lnTo>
                    <a:pt x="420" y="90"/>
                  </a:lnTo>
                  <a:lnTo>
                    <a:pt x="397" y="81"/>
                  </a:lnTo>
                  <a:lnTo>
                    <a:pt x="372" y="74"/>
                  </a:lnTo>
                  <a:lnTo>
                    <a:pt x="383" y="81"/>
                  </a:lnTo>
                  <a:lnTo>
                    <a:pt x="394" y="87"/>
                  </a:lnTo>
                  <a:lnTo>
                    <a:pt x="418" y="98"/>
                  </a:lnTo>
                  <a:lnTo>
                    <a:pt x="444" y="110"/>
                  </a:lnTo>
                  <a:lnTo>
                    <a:pt x="468" y="121"/>
                  </a:lnTo>
                  <a:lnTo>
                    <a:pt x="482" y="125"/>
                  </a:lnTo>
                  <a:lnTo>
                    <a:pt x="488" y="128"/>
                  </a:lnTo>
                  <a:lnTo>
                    <a:pt x="493" y="133"/>
                  </a:lnTo>
                  <a:lnTo>
                    <a:pt x="485" y="133"/>
                  </a:lnTo>
                  <a:lnTo>
                    <a:pt x="478" y="131"/>
                  </a:lnTo>
                  <a:lnTo>
                    <a:pt x="462" y="124"/>
                  </a:lnTo>
                  <a:lnTo>
                    <a:pt x="456" y="122"/>
                  </a:lnTo>
                  <a:lnTo>
                    <a:pt x="453" y="122"/>
                  </a:lnTo>
                  <a:lnTo>
                    <a:pt x="450" y="119"/>
                  </a:lnTo>
                  <a:lnTo>
                    <a:pt x="443" y="119"/>
                  </a:lnTo>
                  <a:lnTo>
                    <a:pt x="436" y="116"/>
                  </a:lnTo>
                  <a:lnTo>
                    <a:pt x="430" y="115"/>
                  </a:lnTo>
                  <a:lnTo>
                    <a:pt x="424" y="113"/>
                  </a:lnTo>
                  <a:lnTo>
                    <a:pt x="455" y="128"/>
                  </a:lnTo>
                  <a:lnTo>
                    <a:pt x="485" y="144"/>
                  </a:lnTo>
                  <a:lnTo>
                    <a:pt x="484" y="147"/>
                  </a:lnTo>
                  <a:lnTo>
                    <a:pt x="482" y="147"/>
                  </a:lnTo>
                  <a:lnTo>
                    <a:pt x="476" y="147"/>
                  </a:lnTo>
                  <a:lnTo>
                    <a:pt x="464" y="144"/>
                  </a:lnTo>
                  <a:lnTo>
                    <a:pt x="472" y="148"/>
                  </a:lnTo>
                  <a:lnTo>
                    <a:pt x="476" y="151"/>
                  </a:lnTo>
                  <a:lnTo>
                    <a:pt x="482" y="153"/>
                  </a:lnTo>
                  <a:lnTo>
                    <a:pt x="504" y="164"/>
                  </a:lnTo>
                  <a:lnTo>
                    <a:pt x="526" y="176"/>
                  </a:lnTo>
                  <a:lnTo>
                    <a:pt x="525" y="173"/>
                  </a:lnTo>
                  <a:lnTo>
                    <a:pt x="522" y="171"/>
                  </a:lnTo>
                  <a:lnTo>
                    <a:pt x="516" y="168"/>
                  </a:lnTo>
                  <a:lnTo>
                    <a:pt x="507" y="162"/>
                  </a:lnTo>
                  <a:lnTo>
                    <a:pt x="499" y="159"/>
                  </a:lnTo>
                  <a:lnTo>
                    <a:pt x="496" y="156"/>
                  </a:lnTo>
                  <a:lnTo>
                    <a:pt x="496" y="153"/>
                  </a:lnTo>
                  <a:lnTo>
                    <a:pt x="504" y="154"/>
                  </a:lnTo>
                  <a:lnTo>
                    <a:pt x="513" y="156"/>
                  </a:lnTo>
                  <a:lnTo>
                    <a:pt x="528" y="164"/>
                  </a:lnTo>
                  <a:lnTo>
                    <a:pt x="542" y="171"/>
                  </a:lnTo>
                  <a:lnTo>
                    <a:pt x="557" y="177"/>
                  </a:lnTo>
                  <a:lnTo>
                    <a:pt x="572" y="186"/>
                  </a:lnTo>
                  <a:lnTo>
                    <a:pt x="590" y="194"/>
                  </a:lnTo>
                  <a:lnTo>
                    <a:pt x="589" y="192"/>
                  </a:lnTo>
                  <a:lnTo>
                    <a:pt x="586" y="191"/>
                  </a:lnTo>
                  <a:lnTo>
                    <a:pt x="580" y="188"/>
                  </a:lnTo>
                  <a:lnTo>
                    <a:pt x="578" y="185"/>
                  </a:lnTo>
                  <a:lnTo>
                    <a:pt x="577" y="183"/>
                  </a:lnTo>
                  <a:lnTo>
                    <a:pt x="572" y="183"/>
                  </a:lnTo>
                  <a:lnTo>
                    <a:pt x="569" y="182"/>
                  </a:lnTo>
                  <a:lnTo>
                    <a:pt x="568" y="179"/>
                  </a:lnTo>
                  <a:lnTo>
                    <a:pt x="568" y="180"/>
                  </a:lnTo>
                  <a:lnTo>
                    <a:pt x="560" y="174"/>
                  </a:lnTo>
                  <a:lnTo>
                    <a:pt x="551" y="170"/>
                  </a:lnTo>
                  <a:lnTo>
                    <a:pt x="532" y="160"/>
                  </a:lnTo>
                  <a:lnTo>
                    <a:pt x="529" y="157"/>
                  </a:lnTo>
                  <a:lnTo>
                    <a:pt x="525" y="154"/>
                  </a:lnTo>
                  <a:lnTo>
                    <a:pt x="513" y="150"/>
                  </a:lnTo>
                  <a:lnTo>
                    <a:pt x="508" y="148"/>
                  </a:lnTo>
                  <a:lnTo>
                    <a:pt x="502" y="145"/>
                  </a:lnTo>
                  <a:lnTo>
                    <a:pt x="499" y="142"/>
                  </a:lnTo>
                  <a:lnTo>
                    <a:pt x="497" y="138"/>
                  </a:lnTo>
                  <a:lnTo>
                    <a:pt x="508" y="139"/>
                  </a:lnTo>
                  <a:lnTo>
                    <a:pt x="519" y="145"/>
                  </a:lnTo>
                  <a:lnTo>
                    <a:pt x="529" y="150"/>
                  </a:lnTo>
                  <a:lnTo>
                    <a:pt x="540" y="154"/>
                  </a:lnTo>
                  <a:lnTo>
                    <a:pt x="539" y="150"/>
                  </a:lnTo>
                  <a:lnTo>
                    <a:pt x="536" y="147"/>
                  </a:lnTo>
                  <a:lnTo>
                    <a:pt x="528" y="139"/>
                  </a:lnTo>
                  <a:lnTo>
                    <a:pt x="525" y="135"/>
                  </a:lnTo>
                  <a:lnTo>
                    <a:pt x="523" y="131"/>
                  </a:lnTo>
                  <a:lnTo>
                    <a:pt x="522" y="127"/>
                  </a:lnTo>
                  <a:lnTo>
                    <a:pt x="523" y="121"/>
                  </a:lnTo>
                  <a:lnTo>
                    <a:pt x="516" y="110"/>
                  </a:lnTo>
                  <a:lnTo>
                    <a:pt x="513" y="104"/>
                  </a:lnTo>
                  <a:lnTo>
                    <a:pt x="511" y="98"/>
                  </a:lnTo>
                  <a:lnTo>
                    <a:pt x="513" y="96"/>
                  </a:lnTo>
                  <a:lnTo>
                    <a:pt x="516" y="95"/>
                  </a:lnTo>
                  <a:lnTo>
                    <a:pt x="522" y="96"/>
                  </a:lnTo>
                  <a:lnTo>
                    <a:pt x="520" y="93"/>
                  </a:lnTo>
                  <a:lnTo>
                    <a:pt x="517" y="90"/>
                  </a:lnTo>
                  <a:lnTo>
                    <a:pt x="514" y="86"/>
                  </a:lnTo>
                  <a:lnTo>
                    <a:pt x="513" y="81"/>
                  </a:lnTo>
                  <a:lnTo>
                    <a:pt x="517" y="80"/>
                  </a:lnTo>
                  <a:lnTo>
                    <a:pt x="520" y="80"/>
                  </a:lnTo>
                  <a:lnTo>
                    <a:pt x="525" y="83"/>
                  </a:lnTo>
                  <a:lnTo>
                    <a:pt x="522" y="78"/>
                  </a:lnTo>
                  <a:lnTo>
                    <a:pt x="520" y="77"/>
                  </a:lnTo>
                  <a:lnTo>
                    <a:pt x="520" y="72"/>
                  </a:lnTo>
                  <a:lnTo>
                    <a:pt x="525" y="72"/>
                  </a:lnTo>
                  <a:lnTo>
                    <a:pt x="526" y="74"/>
                  </a:lnTo>
                  <a:lnTo>
                    <a:pt x="532" y="77"/>
                  </a:lnTo>
                  <a:lnTo>
                    <a:pt x="529" y="74"/>
                  </a:lnTo>
                  <a:lnTo>
                    <a:pt x="525" y="69"/>
                  </a:lnTo>
                  <a:lnTo>
                    <a:pt x="522" y="64"/>
                  </a:lnTo>
                  <a:lnTo>
                    <a:pt x="519" y="60"/>
                  </a:lnTo>
                  <a:lnTo>
                    <a:pt x="519" y="58"/>
                  </a:lnTo>
                  <a:lnTo>
                    <a:pt x="520" y="58"/>
                  </a:lnTo>
                  <a:lnTo>
                    <a:pt x="523" y="58"/>
                  </a:lnTo>
                  <a:lnTo>
                    <a:pt x="517" y="52"/>
                  </a:lnTo>
                  <a:lnTo>
                    <a:pt x="516" y="49"/>
                  </a:lnTo>
                  <a:lnTo>
                    <a:pt x="514" y="45"/>
                  </a:lnTo>
                  <a:lnTo>
                    <a:pt x="516" y="43"/>
                  </a:lnTo>
                  <a:lnTo>
                    <a:pt x="517" y="43"/>
                  </a:lnTo>
                  <a:lnTo>
                    <a:pt x="517" y="38"/>
                  </a:lnTo>
                  <a:lnTo>
                    <a:pt x="517" y="35"/>
                  </a:lnTo>
                  <a:lnTo>
                    <a:pt x="522" y="35"/>
                  </a:lnTo>
                  <a:lnTo>
                    <a:pt x="526" y="37"/>
                  </a:lnTo>
                  <a:lnTo>
                    <a:pt x="534" y="42"/>
                  </a:lnTo>
                  <a:lnTo>
                    <a:pt x="542" y="48"/>
                  </a:lnTo>
                  <a:lnTo>
                    <a:pt x="551" y="52"/>
                  </a:lnTo>
                  <a:lnTo>
                    <a:pt x="546" y="48"/>
                  </a:lnTo>
                  <a:lnTo>
                    <a:pt x="542" y="43"/>
                  </a:lnTo>
                  <a:lnTo>
                    <a:pt x="532" y="35"/>
                  </a:lnTo>
                  <a:lnTo>
                    <a:pt x="525" y="28"/>
                  </a:lnTo>
                  <a:lnTo>
                    <a:pt x="522" y="23"/>
                  </a:lnTo>
                  <a:lnTo>
                    <a:pt x="520" y="17"/>
                  </a:lnTo>
                  <a:lnTo>
                    <a:pt x="525" y="17"/>
                  </a:lnTo>
                  <a:lnTo>
                    <a:pt x="529" y="19"/>
                  </a:lnTo>
                  <a:lnTo>
                    <a:pt x="536" y="23"/>
                  </a:lnTo>
                  <a:lnTo>
                    <a:pt x="543" y="29"/>
                  </a:lnTo>
                  <a:lnTo>
                    <a:pt x="551" y="34"/>
                  </a:lnTo>
                  <a:lnTo>
                    <a:pt x="545" y="28"/>
                  </a:lnTo>
                  <a:lnTo>
                    <a:pt x="537" y="22"/>
                  </a:lnTo>
                  <a:lnTo>
                    <a:pt x="531" y="16"/>
                  </a:lnTo>
                  <a:lnTo>
                    <a:pt x="529" y="11"/>
                  </a:lnTo>
                  <a:lnTo>
                    <a:pt x="528" y="6"/>
                  </a:lnTo>
                  <a:lnTo>
                    <a:pt x="536" y="6"/>
                  </a:lnTo>
                  <a:lnTo>
                    <a:pt x="542" y="8"/>
                  </a:lnTo>
                  <a:lnTo>
                    <a:pt x="548" y="11"/>
                  </a:lnTo>
                  <a:lnTo>
                    <a:pt x="552" y="14"/>
                  </a:lnTo>
                  <a:lnTo>
                    <a:pt x="561" y="22"/>
                  </a:lnTo>
                  <a:lnTo>
                    <a:pt x="569" y="29"/>
                  </a:lnTo>
                  <a:lnTo>
                    <a:pt x="569" y="32"/>
                  </a:lnTo>
                  <a:lnTo>
                    <a:pt x="569" y="35"/>
                  </a:lnTo>
                  <a:lnTo>
                    <a:pt x="571" y="38"/>
                  </a:lnTo>
                  <a:lnTo>
                    <a:pt x="568" y="42"/>
                  </a:lnTo>
                  <a:lnTo>
                    <a:pt x="572" y="46"/>
                  </a:lnTo>
                  <a:lnTo>
                    <a:pt x="577" y="51"/>
                  </a:lnTo>
                  <a:lnTo>
                    <a:pt x="577" y="52"/>
                  </a:lnTo>
                  <a:lnTo>
                    <a:pt x="575" y="52"/>
                  </a:lnTo>
                  <a:lnTo>
                    <a:pt x="575" y="54"/>
                  </a:lnTo>
                  <a:lnTo>
                    <a:pt x="575" y="55"/>
                  </a:lnTo>
                  <a:lnTo>
                    <a:pt x="566" y="52"/>
                  </a:lnTo>
                  <a:lnTo>
                    <a:pt x="560" y="48"/>
                  </a:lnTo>
                  <a:lnTo>
                    <a:pt x="548" y="40"/>
                  </a:lnTo>
                  <a:lnTo>
                    <a:pt x="554" y="48"/>
                  </a:lnTo>
                  <a:lnTo>
                    <a:pt x="563" y="55"/>
                  </a:lnTo>
                  <a:lnTo>
                    <a:pt x="571" y="63"/>
                  </a:lnTo>
                  <a:lnTo>
                    <a:pt x="578" y="72"/>
                  </a:lnTo>
                  <a:lnTo>
                    <a:pt x="578" y="74"/>
                  </a:lnTo>
                  <a:lnTo>
                    <a:pt x="577" y="74"/>
                  </a:lnTo>
                  <a:lnTo>
                    <a:pt x="577" y="75"/>
                  </a:lnTo>
                  <a:lnTo>
                    <a:pt x="572" y="75"/>
                  </a:lnTo>
                  <a:lnTo>
                    <a:pt x="569" y="74"/>
                  </a:lnTo>
                  <a:lnTo>
                    <a:pt x="565" y="71"/>
                  </a:lnTo>
                  <a:lnTo>
                    <a:pt x="560" y="66"/>
                  </a:lnTo>
                  <a:lnTo>
                    <a:pt x="554" y="64"/>
                  </a:lnTo>
                  <a:lnTo>
                    <a:pt x="546" y="58"/>
                  </a:lnTo>
                  <a:lnTo>
                    <a:pt x="539" y="52"/>
                  </a:lnTo>
                  <a:lnTo>
                    <a:pt x="548" y="61"/>
                  </a:lnTo>
                  <a:lnTo>
                    <a:pt x="557" y="71"/>
                  </a:lnTo>
                  <a:lnTo>
                    <a:pt x="578" y="89"/>
                  </a:lnTo>
                  <a:lnTo>
                    <a:pt x="578" y="90"/>
                  </a:lnTo>
                  <a:lnTo>
                    <a:pt x="577" y="92"/>
                  </a:lnTo>
                  <a:lnTo>
                    <a:pt x="575" y="93"/>
                  </a:lnTo>
                  <a:lnTo>
                    <a:pt x="580" y="98"/>
                  </a:lnTo>
                  <a:lnTo>
                    <a:pt x="587" y="103"/>
                  </a:lnTo>
                  <a:lnTo>
                    <a:pt x="592" y="109"/>
                  </a:lnTo>
                  <a:lnTo>
                    <a:pt x="593" y="112"/>
                  </a:lnTo>
                  <a:lnTo>
                    <a:pt x="592" y="116"/>
                  </a:lnTo>
                  <a:lnTo>
                    <a:pt x="587" y="116"/>
                  </a:lnTo>
                  <a:lnTo>
                    <a:pt x="583" y="115"/>
                  </a:lnTo>
                  <a:lnTo>
                    <a:pt x="574" y="109"/>
                  </a:lnTo>
                  <a:lnTo>
                    <a:pt x="566" y="104"/>
                  </a:lnTo>
                  <a:lnTo>
                    <a:pt x="557" y="99"/>
                  </a:lnTo>
                  <a:lnTo>
                    <a:pt x="560" y="104"/>
                  </a:lnTo>
                  <a:lnTo>
                    <a:pt x="565" y="107"/>
                  </a:lnTo>
                  <a:lnTo>
                    <a:pt x="571" y="112"/>
                  </a:lnTo>
                  <a:lnTo>
                    <a:pt x="575" y="118"/>
                  </a:lnTo>
                  <a:lnTo>
                    <a:pt x="583" y="122"/>
                  </a:lnTo>
                  <a:lnTo>
                    <a:pt x="590" y="130"/>
                  </a:lnTo>
                  <a:lnTo>
                    <a:pt x="600" y="136"/>
                  </a:lnTo>
                  <a:lnTo>
                    <a:pt x="603" y="139"/>
                  </a:lnTo>
                  <a:lnTo>
                    <a:pt x="606" y="144"/>
                  </a:lnTo>
                  <a:lnTo>
                    <a:pt x="603" y="145"/>
                  </a:lnTo>
                  <a:lnTo>
                    <a:pt x="600" y="145"/>
                  </a:lnTo>
                  <a:lnTo>
                    <a:pt x="593" y="142"/>
                  </a:lnTo>
                  <a:lnTo>
                    <a:pt x="586" y="133"/>
                  </a:lnTo>
                  <a:lnTo>
                    <a:pt x="574" y="127"/>
                  </a:lnTo>
                  <a:lnTo>
                    <a:pt x="569" y="122"/>
                  </a:lnTo>
                  <a:lnTo>
                    <a:pt x="565" y="118"/>
                  </a:lnTo>
                  <a:lnTo>
                    <a:pt x="555" y="112"/>
                  </a:lnTo>
                  <a:lnTo>
                    <a:pt x="548" y="106"/>
                  </a:lnTo>
                  <a:lnTo>
                    <a:pt x="531" y="93"/>
                  </a:lnTo>
                  <a:lnTo>
                    <a:pt x="545" y="109"/>
                  </a:lnTo>
                  <a:lnTo>
                    <a:pt x="561" y="121"/>
                  </a:lnTo>
                  <a:lnTo>
                    <a:pt x="578" y="133"/>
                  </a:lnTo>
                  <a:lnTo>
                    <a:pt x="593" y="147"/>
                  </a:lnTo>
                  <a:lnTo>
                    <a:pt x="592" y="151"/>
                  </a:lnTo>
                  <a:lnTo>
                    <a:pt x="572" y="139"/>
                  </a:lnTo>
                  <a:lnTo>
                    <a:pt x="555" y="125"/>
                  </a:lnTo>
                  <a:lnTo>
                    <a:pt x="537" y="112"/>
                  </a:lnTo>
                  <a:lnTo>
                    <a:pt x="528" y="106"/>
                  </a:lnTo>
                  <a:lnTo>
                    <a:pt x="517" y="101"/>
                  </a:lnTo>
                  <a:lnTo>
                    <a:pt x="523" y="112"/>
                  </a:lnTo>
                  <a:lnTo>
                    <a:pt x="526" y="116"/>
                  </a:lnTo>
                  <a:lnTo>
                    <a:pt x="531" y="119"/>
                  </a:lnTo>
                  <a:lnTo>
                    <a:pt x="537" y="124"/>
                  </a:lnTo>
                  <a:lnTo>
                    <a:pt x="543" y="125"/>
                  </a:lnTo>
                  <a:lnTo>
                    <a:pt x="561" y="138"/>
                  </a:lnTo>
                  <a:lnTo>
                    <a:pt x="569" y="145"/>
                  </a:lnTo>
                  <a:lnTo>
                    <a:pt x="577" y="153"/>
                  </a:lnTo>
                  <a:lnTo>
                    <a:pt x="581" y="159"/>
                  </a:lnTo>
                  <a:lnTo>
                    <a:pt x="583" y="162"/>
                  </a:lnTo>
                  <a:lnTo>
                    <a:pt x="581" y="165"/>
                  </a:lnTo>
                  <a:lnTo>
                    <a:pt x="577" y="164"/>
                  </a:lnTo>
                  <a:lnTo>
                    <a:pt x="574" y="162"/>
                  </a:lnTo>
                  <a:lnTo>
                    <a:pt x="566" y="157"/>
                  </a:lnTo>
                  <a:lnTo>
                    <a:pt x="549" y="144"/>
                  </a:lnTo>
                  <a:lnTo>
                    <a:pt x="531" y="128"/>
                  </a:lnTo>
                  <a:lnTo>
                    <a:pt x="532" y="131"/>
                  </a:lnTo>
                  <a:lnTo>
                    <a:pt x="534" y="135"/>
                  </a:lnTo>
                  <a:lnTo>
                    <a:pt x="537" y="138"/>
                  </a:lnTo>
                  <a:lnTo>
                    <a:pt x="539" y="141"/>
                  </a:lnTo>
                  <a:lnTo>
                    <a:pt x="554" y="159"/>
                  </a:lnTo>
                  <a:lnTo>
                    <a:pt x="563" y="168"/>
                  </a:lnTo>
                  <a:lnTo>
                    <a:pt x="574" y="174"/>
                  </a:lnTo>
                  <a:lnTo>
                    <a:pt x="583" y="179"/>
                  </a:lnTo>
                  <a:lnTo>
                    <a:pt x="592" y="183"/>
                  </a:lnTo>
                  <a:lnTo>
                    <a:pt x="601" y="189"/>
                  </a:lnTo>
                  <a:lnTo>
                    <a:pt x="612" y="194"/>
                  </a:lnTo>
                  <a:lnTo>
                    <a:pt x="610" y="192"/>
                  </a:lnTo>
                  <a:lnTo>
                    <a:pt x="609" y="189"/>
                  </a:lnTo>
                  <a:lnTo>
                    <a:pt x="607" y="186"/>
                  </a:lnTo>
                  <a:lnTo>
                    <a:pt x="607" y="183"/>
                  </a:lnTo>
                  <a:lnTo>
                    <a:pt x="612" y="183"/>
                  </a:lnTo>
                  <a:lnTo>
                    <a:pt x="616" y="185"/>
                  </a:lnTo>
                  <a:lnTo>
                    <a:pt x="622" y="189"/>
                  </a:lnTo>
                  <a:lnTo>
                    <a:pt x="630" y="196"/>
                  </a:lnTo>
                  <a:lnTo>
                    <a:pt x="638" y="200"/>
                  </a:lnTo>
                  <a:lnTo>
                    <a:pt x="635" y="196"/>
                  </a:lnTo>
                  <a:lnTo>
                    <a:pt x="632" y="191"/>
                  </a:lnTo>
                  <a:lnTo>
                    <a:pt x="622" y="183"/>
                  </a:lnTo>
                  <a:lnTo>
                    <a:pt x="612" y="177"/>
                  </a:lnTo>
                  <a:lnTo>
                    <a:pt x="609" y="173"/>
                  </a:lnTo>
                  <a:lnTo>
                    <a:pt x="607" y="167"/>
                  </a:lnTo>
                  <a:lnTo>
                    <a:pt x="613" y="167"/>
                  </a:lnTo>
                  <a:lnTo>
                    <a:pt x="619" y="167"/>
                  </a:lnTo>
                  <a:lnTo>
                    <a:pt x="621" y="164"/>
                  </a:lnTo>
                  <a:lnTo>
                    <a:pt x="622" y="160"/>
                  </a:lnTo>
                  <a:lnTo>
                    <a:pt x="630" y="160"/>
                  </a:lnTo>
                  <a:lnTo>
                    <a:pt x="633" y="160"/>
                  </a:lnTo>
                  <a:lnTo>
                    <a:pt x="636" y="162"/>
                  </a:lnTo>
                  <a:lnTo>
                    <a:pt x="633" y="156"/>
                  </a:lnTo>
                  <a:lnTo>
                    <a:pt x="630" y="151"/>
                  </a:lnTo>
                  <a:lnTo>
                    <a:pt x="627" y="147"/>
                  </a:lnTo>
                  <a:lnTo>
                    <a:pt x="627" y="139"/>
                  </a:lnTo>
                  <a:lnTo>
                    <a:pt x="632" y="139"/>
                  </a:lnTo>
                  <a:lnTo>
                    <a:pt x="635" y="139"/>
                  </a:lnTo>
                  <a:lnTo>
                    <a:pt x="641" y="142"/>
                  </a:lnTo>
                  <a:lnTo>
                    <a:pt x="636" y="136"/>
                  </a:lnTo>
                  <a:lnTo>
                    <a:pt x="635" y="130"/>
                  </a:lnTo>
                  <a:lnTo>
                    <a:pt x="635" y="128"/>
                  </a:lnTo>
                  <a:lnTo>
                    <a:pt x="636" y="125"/>
                  </a:lnTo>
                  <a:lnTo>
                    <a:pt x="641" y="127"/>
                  </a:lnTo>
                  <a:lnTo>
                    <a:pt x="642" y="128"/>
                  </a:lnTo>
                  <a:lnTo>
                    <a:pt x="638" y="121"/>
                  </a:lnTo>
                  <a:lnTo>
                    <a:pt x="636" y="116"/>
                  </a:lnTo>
                  <a:lnTo>
                    <a:pt x="635" y="112"/>
                  </a:lnTo>
                  <a:lnTo>
                    <a:pt x="641" y="112"/>
                  </a:lnTo>
                  <a:lnTo>
                    <a:pt x="645" y="113"/>
                  </a:lnTo>
                  <a:lnTo>
                    <a:pt x="648" y="115"/>
                  </a:lnTo>
                  <a:lnTo>
                    <a:pt x="653" y="118"/>
                  </a:lnTo>
                  <a:lnTo>
                    <a:pt x="659" y="125"/>
                  </a:lnTo>
                  <a:lnTo>
                    <a:pt x="667" y="130"/>
                  </a:lnTo>
                  <a:lnTo>
                    <a:pt x="661" y="122"/>
                  </a:lnTo>
                  <a:lnTo>
                    <a:pt x="654" y="115"/>
                  </a:lnTo>
                  <a:lnTo>
                    <a:pt x="647" y="107"/>
                  </a:lnTo>
                  <a:lnTo>
                    <a:pt x="644" y="103"/>
                  </a:lnTo>
                  <a:lnTo>
                    <a:pt x="642" y="96"/>
                  </a:lnTo>
                  <a:lnTo>
                    <a:pt x="647" y="96"/>
                  </a:lnTo>
                  <a:lnTo>
                    <a:pt x="650" y="98"/>
                  </a:lnTo>
                  <a:lnTo>
                    <a:pt x="650" y="96"/>
                  </a:lnTo>
                  <a:lnTo>
                    <a:pt x="650" y="93"/>
                  </a:lnTo>
                  <a:lnTo>
                    <a:pt x="648" y="92"/>
                  </a:lnTo>
                  <a:lnTo>
                    <a:pt x="648" y="89"/>
                  </a:lnTo>
                  <a:lnTo>
                    <a:pt x="654" y="87"/>
                  </a:lnTo>
                  <a:lnTo>
                    <a:pt x="659" y="90"/>
                  </a:lnTo>
                  <a:lnTo>
                    <a:pt x="667" y="95"/>
                  </a:lnTo>
                  <a:lnTo>
                    <a:pt x="662" y="89"/>
                  </a:lnTo>
                  <a:lnTo>
                    <a:pt x="658" y="83"/>
                  </a:lnTo>
                  <a:lnTo>
                    <a:pt x="653" y="77"/>
                  </a:lnTo>
                  <a:lnTo>
                    <a:pt x="651" y="72"/>
                  </a:lnTo>
                  <a:lnTo>
                    <a:pt x="650" y="67"/>
                  </a:lnTo>
                  <a:lnTo>
                    <a:pt x="656" y="69"/>
                  </a:lnTo>
                  <a:lnTo>
                    <a:pt x="661" y="72"/>
                  </a:lnTo>
                  <a:lnTo>
                    <a:pt x="667" y="80"/>
                  </a:lnTo>
                  <a:lnTo>
                    <a:pt x="673" y="87"/>
                  </a:lnTo>
                  <a:lnTo>
                    <a:pt x="679" y="95"/>
                  </a:lnTo>
                  <a:lnTo>
                    <a:pt x="676" y="90"/>
                  </a:lnTo>
                  <a:lnTo>
                    <a:pt x="673" y="86"/>
                  </a:lnTo>
                  <a:lnTo>
                    <a:pt x="665" y="77"/>
                  </a:lnTo>
                  <a:lnTo>
                    <a:pt x="659" y="67"/>
                  </a:lnTo>
                  <a:lnTo>
                    <a:pt x="658" y="63"/>
                  </a:lnTo>
                  <a:lnTo>
                    <a:pt x="658" y="57"/>
                  </a:lnTo>
                  <a:lnTo>
                    <a:pt x="661" y="58"/>
                  </a:lnTo>
                  <a:lnTo>
                    <a:pt x="664" y="58"/>
                  </a:lnTo>
                  <a:lnTo>
                    <a:pt x="665" y="58"/>
                  </a:lnTo>
                  <a:lnTo>
                    <a:pt x="668" y="58"/>
                  </a:lnTo>
                  <a:lnTo>
                    <a:pt x="679" y="67"/>
                  </a:lnTo>
                  <a:lnTo>
                    <a:pt x="690" y="80"/>
                  </a:lnTo>
                  <a:lnTo>
                    <a:pt x="708" y="101"/>
                  </a:lnTo>
                  <a:lnTo>
                    <a:pt x="703" y="93"/>
                  </a:lnTo>
                  <a:lnTo>
                    <a:pt x="699" y="87"/>
                  </a:lnTo>
                  <a:lnTo>
                    <a:pt x="688" y="74"/>
                  </a:lnTo>
                  <a:lnTo>
                    <a:pt x="677" y="58"/>
                  </a:lnTo>
                  <a:lnTo>
                    <a:pt x="673" y="51"/>
                  </a:lnTo>
                  <a:lnTo>
                    <a:pt x="670" y="42"/>
                  </a:lnTo>
                  <a:lnTo>
                    <a:pt x="673" y="42"/>
                  </a:lnTo>
                  <a:lnTo>
                    <a:pt x="674" y="42"/>
                  </a:lnTo>
                  <a:lnTo>
                    <a:pt x="673" y="31"/>
                  </a:lnTo>
                  <a:lnTo>
                    <a:pt x="674" y="29"/>
                  </a:lnTo>
                  <a:lnTo>
                    <a:pt x="677" y="29"/>
                  </a:lnTo>
                  <a:lnTo>
                    <a:pt x="679" y="28"/>
                  </a:lnTo>
                  <a:lnTo>
                    <a:pt x="679" y="26"/>
                  </a:lnTo>
                  <a:lnTo>
                    <a:pt x="679" y="25"/>
                  </a:lnTo>
                  <a:lnTo>
                    <a:pt x="682" y="23"/>
                  </a:lnTo>
                  <a:lnTo>
                    <a:pt x="685" y="25"/>
                  </a:lnTo>
                  <a:lnTo>
                    <a:pt x="683" y="20"/>
                  </a:lnTo>
                  <a:lnTo>
                    <a:pt x="682" y="17"/>
                  </a:lnTo>
                  <a:lnTo>
                    <a:pt x="682" y="13"/>
                  </a:lnTo>
                  <a:lnTo>
                    <a:pt x="686" y="10"/>
                  </a:lnTo>
                  <a:lnTo>
                    <a:pt x="688" y="10"/>
                  </a:lnTo>
                  <a:lnTo>
                    <a:pt x="688" y="11"/>
                  </a:lnTo>
                  <a:lnTo>
                    <a:pt x="690" y="14"/>
                  </a:lnTo>
                  <a:lnTo>
                    <a:pt x="700" y="26"/>
                  </a:lnTo>
                  <a:lnTo>
                    <a:pt x="705" y="32"/>
                  </a:lnTo>
                  <a:lnTo>
                    <a:pt x="708" y="40"/>
                  </a:lnTo>
                  <a:lnTo>
                    <a:pt x="705" y="42"/>
                  </a:lnTo>
                  <a:lnTo>
                    <a:pt x="703" y="43"/>
                  </a:lnTo>
                  <a:lnTo>
                    <a:pt x="703" y="45"/>
                  </a:lnTo>
                  <a:lnTo>
                    <a:pt x="705" y="51"/>
                  </a:lnTo>
                  <a:lnTo>
                    <a:pt x="703" y="54"/>
                  </a:lnTo>
                  <a:lnTo>
                    <a:pt x="700" y="55"/>
                  </a:lnTo>
                  <a:lnTo>
                    <a:pt x="705" y="61"/>
                  </a:lnTo>
                  <a:lnTo>
                    <a:pt x="708" y="69"/>
                  </a:lnTo>
                  <a:lnTo>
                    <a:pt x="706" y="71"/>
                  </a:lnTo>
                  <a:lnTo>
                    <a:pt x="706" y="72"/>
                  </a:lnTo>
                  <a:lnTo>
                    <a:pt x="703" y="72"/>
                  </a:lnTo>
                  <a:lnTo>
                    <a:pt x="708" y="81"/>
                  </a:lnTo>
                  <a:lnTo>
                    <a:pt x="708" y="83"/>
                  </a:lnTo>
                  <a:lnTo>
                    <a:pt x="706" y="83"/>
                  </a:lnTo>
                  <a:lnTo>
                    <a:pt x="705" y="84"/>
                  </a:lnTo>
                  <a:lnTo>
                    <a:pt x="709" y="93"/>
                  </a:lnTo>
                  <a:lnTo>
                    <a:pt x="715" y="101"/>
                  </a:lnTo>
                  <a:lnTo>
                    <a:pt x="720" y="110"/>
                  </a:lnTo>
                  <a:lnTo>
                    <a:pt x="722" y="115"/>
                  </a:lnTo>
                  <a:lnTo>
                    <a:pt x="723" y="119"/>
                  </a:lnTo>
                  <a:lnTo>
                    <a:pt x="720" y="121"/>
                  </a:lnTo>
                  <a:lnTo>
                    <a:pt x="717" y="119"/>
                  </a:lnTo>
                  <a:lnTo>
                    <a:pt x="712" y="115"/>
                  </a:lnTo>
                  <a:lnTo>
                    <a:pt x="711" y="116"/>
                  </a:lnTo>
                  <a:lnTo>
                    <a:pt x="708" y="118"/>
                  </a:lnTo>
                  <a:lnTo>
                    <a:pt x="697" y="106"/>
                  </a:lnTo>
                  <a:lnTo>
                    <a:pt x="693" y="101"/>
                  </a:lnTo>
                  <a:lnTo>
                    <a:pt x="688" y="95"/>
                  </a:lnTo>
                  <a:lnTo>
                    <a:pt x="694" y="106"/>
                  </a:lnTo>
                  <a:lnTo>
                    <a:pt x="702" y="116"/>
                  </a:lnTo>
                  <a:lnTo>
                    <a:pt x="709" y="125"/>
                  </a:lnTo>
                  <a:lnTo>
                    <a:pt x="715" y="136"/>
                  </a:lnTo>
                  <a:lnTo>
                    <a:pt x="714" y="139"/>
                  </a:lnTo>
                  <a:lnTo>
                    <a:pt x="715" y="142"/>
                  </a:lnTo>
                  <a:lnTo>
                    <a:pt x="717" y="148"/>
                  </a:lnTo>
                  <a:lnTo>
                    <a:pt x="715" y="148"/>
                  </a:lnTo>
                  <a:lnTo>
                    <a:pt x="715" y="150"/>
                  </a:lnTo>
                  <a:lnTo>
                    <a:pt x="703" y="142"/>
                  </a:lnTo>
                  <a:lnTo>
                    <a:pt x="694" y="131"/>
                  </a:lnTo>
                  <a:lnTo>
                    <a:pt x="686" y="121"/>
                  </a:lnTo>
                  <a:lnTo>
                    <a:pt x="676" y="112"/>
                  </a:lnTo>
                  <a:lnTo>
                    <a:pt x="676" y="110"/>
                  </a:lnTo>
                  <a:lnTo>
                    <a:pt x="676" y="109"/>
                  </a:lnTo>
                  <a:lnTo>
                    <a:pt x="671" y="106"/>
                  </a:lnTo>
                  <a:lnTo>
                    <a:pt x="667" y="103"/>
                  </a:lnTo>
                  <a:lnTo>
                    <a:pt x="659" y="95"/>
                  </a:lnTo>
                  <a:lnTo>
                    <a:pt x="661" y="99"/>
                  </a:lnTo>
                  <a:lnTo>
                    <a:pt x="664" y="104"/>
                  </a:lnTo>
                  <a:lnTo>
                    <a:pt x="670" y="113"/>
                  </a:lnTo>
                  <a:lnTo>
                    <a:pt x="683" y="128"/>
                  </a:lnTo>
                  <a:lnTo>
                    <a:pt x="697" y="142"/>
                  </a:lnTo>
                  <a:lnTo>
                    <a:pt x="711" y="157"/>
                  </a:lnTo>
                  <a:lnTo>
                    <a:pt x="717" y="165"/>
                  </a:lnTo>
                  <a:lnTo>
                    <a:pt x="723" y="174"/>
                  </a:lnTo>
                  <a:lnTo>
                    <a:pt x="722" y="174"/>
                  </a:lnTo>
                  <a:lnTo>
                    <a:pt x="720" y="176"/>
                  </a:lnTo>
                  <a:lnTo>
                    <a:pt x="715" y="174"/>
                  </a:lnTo>
                  <a:lnTo>
                    <a:pt x="714" y="171"/>
                  </a:lnTo>
                  <a:lnTo>
                    <a:pt x="711" y="168"/>
                  </a:lnTo>
                  <a:lnTo>
                    <a:pt x="709" y="165"/>
                  </a:lnTo>
                  <a:lnTo>
                    <a:pt x="731" y="200"/>
                  </a:lnTo>
                  <a:lnTo>
                    <a:pt x="729" y="202"/>
                  </a:lnTo>
                  <a:lnTo>
                    <a:pt x="728" y="203"/>
                  </a:lnTo>
                  <a:lnTo>
                    <a:pt x="731" y="208"/>
                  </a:lnTo>
                  <a:lnTo>
                    <a:pt x="732" y="214"/>
                  </a:lnTo>
                  <a:lnTo>
                    <a:pt x="731" y="215"/>
                  </a:lnTo>
                  <a:lnTo>
                    <a:pt x="729" y="215"/>
                  </a:lnTo>
                  <a:lnTo>
                    <a:pt x="725" y="215"/>
                  </a:lnTo>
                  <a:lnTo>
                    <a:pt x="720" y="214"/>
                  </a:lnTo>
                  <a:lnTo>
                    <a:pt x="715" y="211"/>
                  </a:lnTo>
                  <a:lnTo>
                    <a:pt x="700" y="196"/>
                  </a:lnTo>
                  <a:lnTo>
                    <a:pt x="685" y="180"/>
                  </a:lnTo>
                  <a:lnTo>
                    <a:pt x="686" y="185"/>
                  </a:lnTo>
                  <a:lnTo>
                    <a:pt x="690" y="188"/>
                  </a:lnTo>
                  <a:lnTo>
                    <a:pt x="711" y="208"/>
                  </a:lnTo>
                  <a:lnTo>
                    <a:pt x="720" y="218"/>
                  </a:lnTo>
                  <a:lnTo>
                    <a:pt x="725" y="225"/>
                  </a:lnTo>
                  <a:lnTo>
                    <a:pt x="728" y="231"/>
                  </a:lnTo>
                  <a:lnTo>
                    <a:pt x="725" y="232"/>
                  </a:lnTo>
                  <a:lnTo>
                    <a:pt x="722" y="231"/>
                  </a:lnTo>
                  <a:lnTo>
                    <a:pt x="719" y="229"/>
                  </a:lnTo>
                  <a:lnTo>
                    <a:pt x="717" y="226"/>
                  </a:lnTo>
                  <a:lnTo>
                    <a:pt x="706" y="220"/>
                  </a:lnTo>
                  <a:lnTo>
                    <a:pt x="697" y="212"/>
                  </a:lnTo>
                  <a:lnTo>
                    <a:pt x="688" y="205"/>
                  </a:lnTo>
                  <a:lnTo>
                    <a:pt x="677" y="197"/>
                  </a:lnTo>
                  <a:lnTo>
                    <a:pt x="677" y="196"/>
                  </a:lnTo>
                  <a:lnTo>
                    <a:pt x="676" y="194"/>
                  </a:lnTo>
                  <a:lnTo>
                    <a:pt x="673" y="192"/>
                  </a:lnTo>
                  <a:lnTo>
                    <a:pt x="670" y="191"/>
                  </a:lnTo>
                  <a:lnTo>
                    <a:pt x="664" y="186"/>
                  </a:lnTo>
                  <a:lnTo>
                    <a:pt x="665" y="189"/>
                  </a:lnTo>
                  <a:lnTo>
                    <a:pt x="668" y="194"/>
                  </a:lnTo>
                  <a:lnTo>
                    <a:pt x="676" y="200"/>
                  </a:lnTo>
                  <a:lnTo>
                    <a:pt x="700" y="223"/>
                  </a:lnTo>
                  <a:lnTo>
                    <a:pt x="726" y="246"/>
                  </a:lnTo>
                  <a:lnTo>
                    <a:pt x="726" y="241"/>
                  </a:lnTo>
                  <a:lnTo>
                    <a:pt x="728" y="240"/>
                  </a:lnTo>
                  <a:lnTo>
                    <a:pt x="728" y="237"/>
                  </a:lnTo>
                  <a:lnTo>
                    <a:pt x="734" y="241"/>
                  </a:lnTo>
                  <a:lnTo>
                    <a:pt x="738" y="246"/>
                  </a:lnTo>
                  <a:lnTo>
                    <a:pt x="746" y="257"/>
                  </a:lnTo>
                  <a:lnTo>
                    <a:pt x="754" y="269"/>
                  </a:lnTo>
                  <a:lnTo>
                    <a:pt x="758" y="275"/>
                  </a:lnTo>
                  <a:lnTo>
                    <a:pt x="763" y="279"/>
                  </a:lnTo>
                  <a:lnTo>
                    <a:pt x="749" y="257"/>
                  </a:lnTo>
                  <a:lnTo>
                    <a:pt x="734" y="235"/>
                  </a:lnTo>
                  <a:lnTo>
                    <a:pt x="734" y="231"/>
                  </a:lnTo>
                  <a:lnTo>
                    <a:pt x="735" y="226"/>
                  </a:lnTo>
                  <a:lnTo>
                    <a:pt x="741" y="231"/>
                  </a:lnTo>
                  <a:lnTo>
                    <a:pt x="746" y="235"/>
                  </a:lnTo>
                  <a:lnTo>
                    <a:pt x="754" y="247"/>
                  </a:lnTo>
                  <a:lnTo>
                    <a:pt x="761" y="255"/>
                  </a:lnTo>
                  <a:lnTo>
                    <a:pt x="767" y="264"/>
                  </a:lnTo>
                  <a:lnTo>
                    <a:pt x="775" y="272"/>
                  </a:lnTo>
                  <a:lnTo>
                    <a:pt x="781" y="281"/>
                  </a:lnTo>
                  <a:lnTo>
                    <a:pt x="789" y="290"/>
                  </a:lnTo>
                  <a:lnTo>
                    <a:pt x="796" y="298"/>
                  </a:lnTo>
                  <a:lnTo>
                    <a:pt x="792" y="290"/>
                  </a:lnTo>
                  <a:lnTo>
                    <a:pt x="789" y="281"/>
                  </a:lnTo>
                  <a:lnTo>
                    <a:pt x="787" y="279"/>
                  </a:lnTo>
                  <a:lnTo>
                    <a:pt x="784" y="279"/>
                  </a:lnTo>
                  <a:lnTo>
                    <a:pt x="781" y="270"/>
                  </a:lnTo>
                  <a:lnTo>
                    <a:pt x="775" y="263"/>
                  </a:lnTo>
                  <a:lnTo>
                    <a:pt x="766" y="250"/>
                  </a:lnTo>
                  <a:lnTo>
                    <a:pt x="757" y="238"/>
                  </a:lnTo>
                  <a:lnTo>
                    <a:pt x="747" y="225"/>
                  </a:lnTo>
                  <a:lnTo>
                    <a:pt x="740" y="211"/>
                  </a:lnTo>
                  <a:lnTo>
                    <a:pt x="743" y="209"/>
                  </a:lnTo>
                  <a:lnTo>
                    <a:pt x="754" y="220"/>
                  </a:lnTo>
                  <a:lnTo>
                    <a:pt x="763" y="231"/>
                  </a:lnTo>
                  <a:lnTo>
                    <a:pt x="781" y="255"/>
                  </a:lnTo>
                  <a:lnTo>
                    <a:pt x="779" y="250"/>
                  </a:lnTo>
                  <a:lnTo>
                    <a:pt x="776" y="249"/>
                  </a:lnTo>
                  <a:lnTo>
                    <a:pt x="773" y="241"/>
                  </a:lnTo>
                  <a:lnTo>
                    <a:pt x="770" y="235"/>
                  </a:lnTo>
                  <a:lnTo>
                    <a:pt x="761" y="225"/>
                  </a:lnTo>
                  <a:lnTo>
                    <a:pt x="754" y="214"/>
                  </a:lnTo>
                  <a:lnTo>
                    <a:pt x="752" y="208"/>
                  </a:lnTo>
                  <a:lnTo>
                    <a:pt x="751" y="200"/>
                  </a:lnTo>
                  <a:lnTo>
                    <a:pt x="754" y="200"/>
                  </a:lnTo>
                  <a:lnTo>
                    <a:pt x="757" y="203"/>
                  </a:lnTo>
                  <a:lnTo>
                    <a:pt x="760" y="208"/>
                  </a:lnTo>
                  <a:lnTo>
                    <a:pt x="770" y="221"/>
                  </a:lnTo>
                  <a:lnTo>
                    <a:pt x="781" y="235"/>
                  </a:lnTo>
                  <a:lnTo>
                    <a:pt x="792" y="249"/>
                  </a:lnTo>
                  <a:lnTo>
                    <a:pt x="802" y="263"/>
                  </a:lnTo>
                  <a:lnTo>
                    <a:pt x="795" y="247"/>
                  </a:lnTo>
                  <a:lnTo>
                    <a:pt x="786" y="232"/>
                  </a:lnTo>
                  <a:lnTo>
                    <a:pt x="775" y="214"/>
                  </a:lnTo>
                  <a:lnTo>
                    <a:pt x="770" y="205"/>
                  </a:lnTo>
                  <a:lnTo>
                    <a:pt x="769" y="200"/>
                  </a:lnTo>
                  <a:lnTo>
                    <a:pt x="769" y="196"/>
                  </a:lnTo>
                  <a:lnTo>
                    <a:pt x="773" y="197"/>
                  </a:lnTo>
                  <a:lnTo>
                    <a:pt x="776" y="199"/>
                  </a:lnTo>
                  <a:lnTo>
                    <a:pt x="779" y="202"/>
                  </a:lnTo>
                  <a:lnTo>
                    <a:pt x="783" y="205"/>
                  </a:lnTo>
                  <a:lnTo>
                    <a:pt x="799" y="229"/>
                  </a:lnTo>
                  <a:lnTo>
                    <a:pt x="818" y="253"/>
                  </a:lnTo>
                  <a:lnTo>
                    <a:pt x="813" y="243"/>
                  </a:lnTo>
                  <a:lnTo>
                    <a:pt x="808" y="232"/>
                  </a:lnTo>
                  <a:lnTo>
                    <a:pt x="799" y="217"/>
                  </a:lnTo>
                  <a:lnTo>
                    <a:pt x="789" y="200"/>
                  </a:lnTo>
                  <a:lnTo>
                    <a:pt x="784" y="194"/>
                  </a:lnTo>
                  <a:lnTo>
                    <a:pt x="783" y="191"/>
                  </a:lnTo>
                  <a:lnTo>
                    <a:pt x="783" y="186"/>
                  </a:lnTo>
                  <a:lnTo>
                    <a:pt x="787" y="186"/>
                  </a:lnTo>
                  <a:lnTo>
                    <a:pt x="792" y="189"/>
                  </a:lnTo>
                  <a:lnTo>
                    <a:pt x="796" y="197"/>
                  </a:lnTo>
                  <a:lnTo>
                    <a:pt x="804" y="205"/>
                  </a:lnTo>
                  <a:lnTo>
                    <a:pt x="810" y="214"/>
                  </a:lnTo>
                  <a:lnTo>
                    <a:pt x="816" y="223"/>
                  </a:lnTo>
                  <a:lnTo>
                    <a:pt x="824" y="231"/>
                  </a:lnTo>
                  <a:lnTo>
                    <a:pt x="816" y="217"/>
                  </a:lnTo>
                  <a:lnTo>
                    <a:pt x="808" y="203"/>
                  </a:lnTo>
                  <a:lnTo>
                    <a:pt x="793" y="179"/>
                  </a:lnTo>
                  <a:lnTo>
                    <a:pt x="793" y="177"/>
                  </a:lnTo>
                  <a:lnTo>
                    <a:pt x="793" y="176"/>
                  </a:lnTo>
                  <a:lnTo>
                    <a:pt x="793" y="174"/>
                  </a:lnTo>
                  <a:lnTo>
                    <a:pt x="793" y="173"/>
                  </a:lnTo>
                  <a:lnTo>
                    <a:pt x="799" y="176"/>
                  </a:lnTo>
                  <a:lnTo>
                    <a:pt x="805" y="182"/>
                  </a:lnTo>
                  <a:lnTo>
                    <a:pt x="812" y="194"/>
                  </a:lnTo>
                  <a:lnTo>
                    <a:pt x="836" y="228"/>
                  </a:lnTo>
                  <a:lnTo>
                    <a:pt x="833" y="218"/>
                  </a:lnTo>
                  <a:lnTo>
                    <a:pt x="828" y="209"/>
                  </a:lnTo>
                  <a:lnTo>
                    <a:pt x="818" y="191"/>
                  </a:lnTo>
                  <a:lnTo>
                    <a:pt x="810" y="177"/>
                  </a:lnTo>
                  <a:lnTo>
                    <a:pt x="807" y="171"/>
                  </a:lnTo>
                  <a:lnTo>
                    <a:pt x="807" y="164"/>
                  </a:lnTo>
                  <a:lnTo>
                    <a:pt x="812" y="167"/>
                  </a:lnTo>
                  <a:lnTo>
                    <a:pt x="816" y="171"/>
                  </a:lnTo>
                  <a:lnTo>
                    <a:pt x="824" y="180"/>
                  </a:lnTo>
                  <a:lnTo>
                    <a:pt x="830" y="189"/>
                  </a:lnTo>
                  <a:lnTo>
                    <a:pt x="836" y="199"/>
                  </a:lnTo>
                  <a:lnTo>
                    <a:pt x="831" y="186"/>
                  </a:lnTo>
                  <a:lnTo>
                    <a:pt x="824" y="176"/>
                  </a:lnTo>
                  <a:lnTo>
                    <a:pt x="818" y="164"/>
                  </a:lnTo>
                  <a:lnTo>
                    <a:pt x="812" y="151"/>
                  </a:lnTo>
                  <a:lnTo>
                    <a:pt x="815" y="151"/>
                  </a:lnTo>
                  <a:lnTo>
                    <a:pt x="816" y="151"/>
                  </a:lnTo>
                  <a:lnTo>
                    <a:pt x="825" y="160"/>
                  </a:lnTo>
                  <a:lnTo>
                    <a:pt x="833" y="171"/>
                  </a:lnTo>
                  <a:lnTo>
                    <a:pt x="848" y="192"/>
                  </a:lnTo>
                  <a:lnTo>
                    <a:pt x="847" y="186"/>
                  </a:lnTo>
                  <a:lnTo>
                    <a:pt x="844" y="180"/>
                  </a:lnTo>
                  <a:lnTo>
                    <a:pt x="836" y="167"/>
                  </a:lnTo>
                  <a:lnTo>
                    <a:pt x="828" y="154"/>
                  </a:lnTo>
                  <a:lnTo>
                    <a:pt x="825" y="148"/>
                  </a:lnTo>
                  <a:lnTo>
                    <a:pt x="824" y="141"/>
                  </a:lnTo>
                  <a:lnTo>
                    <a:pt x="828" y="142"/>
                  </a:lnTo>
                  <a:lnTo>
                    <a:pt x="831" y="144"/>
                  </a:lnTo>
                  <a:lnTo>
                    <a:pt x="837" y="151"/>
                  </a:lnTo>
                  <a:lnTo>
                    <a:pt x="842" y="160"/>
                  </a:lnTo>
                  <a:lnTo>
                    <a:pt x="848" y="168"/>
                  </a:lnTo>
                  <a:lnTo>
                    <a:pt x="847" y="162"/>
                  </a:lnTo>
                  <a:lnTo>
                    <a:pt x="842" y="154"/>
                  </a:lnTo>
                  <a:lnTo>
                    <a:pt x="839" y="148"/>
                  </a:lnTo>
                  <a:lnTo>
                    <a:pt x="837" y="139"/>
                  </a:lnTo>
                  <a:lnTo>
                    <a:pt x="840" y="139"/>
                  </a:lnTo>
                  <a:lnTo>
                    <a:pt x="842" y="138"/>
                  </a:lnTo>
                  <a:lnTo>
                    <a:pt x="844" y="138"/>
                  </a:lnTo>
                  <a:lnTo>
                    <a:pt x="845" y="136"/>
                  </a:lnTo>
                  <a:lnTo>
                    <a:pt x="848" y="138"/>
                  </a:lnTo>
                  <a:lnTo>
                    <a:pt x="851" y="141"/>
                  </a:lnTo>
                  <a:lnTo>
                    <a:pt x="856" y="151"/>
                  </a:lnTo>
                  <a:lnTo>
                    <a:pt x="860" y="164"/>
                  </a:lnTo>
                  <a:lnTo>
                    <a:pt x="863" y="173"/>
                  </a:lnTo>
                  <a:lnTo>
                    <a:pt x="860" y="174"/>
                  </a:lnTo>
                  <a:lnTo>
                    <a:pt x="857" y="176"/>
                  </a:lnTo>
                  <a:lnTo>
                    <a:pt x="859" y="182"/>
                  </a:lnTo>
                  <a:lnTo>
                    <a:pt x="860" y="188"/>
                  </a:lnTo>
                  <a:lnTo>
                    <a:pt x="857" y="188"/>
                  </a:lnTo>
                  <a:lnTo>
                    <a:pt x="856" y="188"/>
                  </a:lnTo>
                  <a:lnTo>
                    <a:pt x="853" y="186"/>
                  </a:lnTo>
                  <a:lnTo>
                    <a:pt x="857" y="197"/>
                  </a:lnTo>
                  <a:lnTo>
                    <a:pt x="859" y="202"/>
                  </a:lnTo>
                  <a:lnTo>
                    <a:pt x="859" y="208"/>
                  </a:lnTo>
                  <a:lnTo>
                    <a:pt x="857" y="208"/>
                  </a:lnTo>
                  <a:lnTo>
                    <a:pt x="856" y="209"/>
                  </a:lnTo>
                  <a:lnTo>
                    <a:pt x="850" y="205"/>
                  </a:lnTo>
                  <a:lnTo>
                    <a:pt x="845" y="200"/>
                  </a:lnTo>
                  <a:lnTo>
                    <a:pt x="837" y="188"/>
                  </a:lnTo>
                  <a:lnTo>
                    <a:pt x="842" y="196"/>
                  </a:lnTo>
                  <a:lnTo>
                    <a:pt x="847" y="205"/>
                  </a:lnTo>
                  <a:lnTo>
                    <a:pt x="850" y="215"/>
                  </a:lnTo>
                  <a:lnTo>
                    <a:pt x="851" y="220"/>
                  </a:lnTo>
                  <a:lnTo>
                    <a:pt x="851" y="225"/>
                  </a:lnTo>
                  <a:lnTo>
                    <a:pt x="850" y="225"/>
                  </a:lnTo>
                  <a:lnTo>
                    <a:pt x="850" y="226"/>
                  </a:lnTo>
                  <a:lnTo>
                    <a:pt x="845" y="225"/>
                  </a:lnTo>
                  <a:lnTo>
                    <a:pt x="842" y="220"/>
                  </a:lnTo>
                  <a:lnTo>
                    <a:pt x="840" y="217"/>
                  </a:lnTo>
                  <a:lnTo>
                    <a:pt x="837" y="212"/>
                  </a:lnTo>
                  <a:lnTo>
                    <a:pt x="839" y="218"/>
                  </a:lnTo>
                  <a:lnTo>
                    <a:pt x="842" y="225"/>
                  </a:lnTo>
                  <a:lnTo>
                    <a:pt x="845" y="232"/>
                  </a:lnTo>
                  <a:lnTo>
                    <a:pt x="845" y="240"/>
                  </a:lnTo>
                  <a:lnTo>
                    <a:pt x="842" y="240"/>
                  </a:lnTo>
                  <a:lnTo>
                    <a:pt x="842" y="241"/>
                  </a:lnTo>
                  <a:lnTo>
                    <a:pt x="837" y="240"/>
                  </a:lnTo>
                  <a:lnTo>
                    <a:pt x="834" y="237"/>
                  </a:lnTo>
                  <a:lnTo>
                    <a:pt x="831" y="229"/>
                  </a:lnTo>
                  <a:lnTo>
                    <a:pt x="831" y="234"/>
                  </a:lnTo>
                  <a:lnTo>
                    <a:pt x="831" y="237"/>
                  </a:lnTo>
                  <a:lnTo>
                    <a:pt x="833" y="241"/>
                  </a:lnTo>
                  <a:lnTo>
                    <a:pt x="834" y="244"/>
                  </a:lnTo>
                  <a:lnTo>
                    <a:pt x="830" y="246"/>
                  </a:lnTo>
                  <a:lnTo>
                    <a:pt x="827" y="246"/>
                  </a:lnTo>
                  <a:lnTo>
                    <a:pt x="824" y="243"/>
                  </a:lnTo>
                  <a:lnTo>
                    <a:pt x="821" y="240"/>
                  </a:lnTo>
                  <a:lnTo>
                    <a:pt x="816" y="232"/>
                  </a:lnTo>
                  <a:lnTo>
                    <a:pt x="815" y="229"/>
                  </a:lnTo>
                  <a:lnTo>
                    <a:pt x="812" y="226"/>
                  </a:lnTo>
                  <a:lnTo>
                    <a:pt x="821" y="244"/>
                  </a:lnTo>
                  <a:lnTo>
                    <a:pt x="824" y="253"/>
                  </a:lnTo>
                  <a:lnTo>
                    <a:pt x="827" y="264"/>
                  </a:lnTo>
                  <a:lnTo>
                    <a:pt x="825" y="266"/>
                  </a:lnTo>
                  <a:lnTo>
                    <a:pt x="822" y="266"/>
                  </a:lnTo>
                  <a:lnTo>
                    <a:pt x="818" y="263"/>
                  </a:lnTo>
                  <a:lnTo>
                    <a:pt x="813" y="258"/>
                  </a:lnTo>
                  <a:lnTo>
                    <a:pt x="810" y="253"/>
                  </a:lnTo>
                  <a:lnTo>
                    <a:pt x="798" y="235"/>
                  </a:lnTo>
                  <a:lnTo>
                    <a:pt x="792" y="225"/>
                  </a:lnTo>
                  <a:lnTo>
                    <a:pt x="786" y="218"/>
                  </a:lnTo>
                  <a:lnTo>
                    <a:pt x="793" y="232"/>
                  </a:lnTo>
                  <a:lnTo>
                    <a:pt x="801" y="247"/>
                  </a:lnTo>
                  <a:lnTo>
                    <a:pt x="808" y="264"/>
                  </a:lnTo>
                  <a:lnTo>
                    <a:pt x="812" y="272"/>
                  </a:lnTo>
                  <a:lnTo>
                    <a:pt x="813" y="281"/>
                  </a:lnTo>
                  <a:lnTo>
                    <a:pt x="808" y="279"/>
                  </a:lnTo>
                  <a:lnTo>
                    <a:pt x="805" y="279"/>
                  </a:lnTo>
                  <a:lnTo>
                    <a:pt x="801" y="273"/>
                  </a:lnTo>
                  <a:lnTo>
                    <a:pt x="796" y="266"/>
                  </a:lnTo>
                  <a:lnTo>
                    <a:pt x="793" y="260"/>
                  </a:lnTo>
                  <a:lnTo>
                    <a:pt x="795" y="266"/>
                  </a:lnTo>
                  <a:lnTo>
                    <a:pt x="798" y="272"/>
                  </a:lnTo>
                  <a:lnTo>
                    <a:pt x="799" y="278"/>
                  </a:lnTo>
                  <a:lnTo>
                    <a:pt x="801" y="284"/>
                  </a:lnTo>
                  <a:lnTo>
                    <a:pt x="801" y="285"/>
                  </a:lnTo>
                  <a:lnTo>
                    <a:pt x="799" y="285"/>
                  </a:lnTo>
                  <a:lnTo>
                    <a:pt x="798" y="285"/>
                  </a:lnTo>
                  <a:lnTo>
                    <a:pt x="798" y="287"/>
                  </a:lnTo>
                  <a:lnTo>
                    <a:pt x="798" y="290"/>
                  </a:lnTo>
                  <a:lnTo>
                    <a:pt x="799" y="295"/>
                  </a:lnTo>
                  <a:lnTo>
                    <a:pt x="804" y="301"/>
                  </a:lnTo>
                  <a:lnTo>
                    <a:pt x="807" y="308"/>
                  </a:lnTo>
                  <a:lnTo>
                    <a:pt x="805" y="311"/>
                  </a:lnTo>
                  <a:lnTo>
                    <a:pt x="804" y="313"/>
                  </a:lnTo>
                  <a:lnTo>
                    <a:pt x="798" y="308"/>
                  </a:lnTo>
                  <a:lnTo>
                    <a:pt x="792" y="302"/>
                  </a:lnTo>
                  <a:lnTo>
                    <a:pt x="781" y="290"/>
                  </a:lnTo>
                  <a:lnTo>
                    <a:pt x="772" y="276"/>
                  </a:lnTo>
                  <a:lnTo>
                    <a:pt x="761" y="264"/>
                  </a:lnTo>
                  <a:lnTo>
                    <a:pt x="773" y="290"/>
                  </a:lnTo>
                  <a:lnTo>
                    <a:pt x="778" y="299"/>
                  </a:lnTo>
                  <a:lnTo>
                    <a:pt x="779" y="304"/>
                  </a:lnTo>
                  <a:lnTo>
                    <a:pt x="778" y="310"/>
                  </a:lnTo>
                  <a:lnTo>
                    <a:pt x="767" y="307"/>
                  </a:lnTo>
                  <a:lnTo>
                    <a:pt x="758" y="302"/>
                  </a:lnTo>
                  <a:lnTo>
                    <a:pt x="760" y="305"/>
                  </a:lnTo>
                  <a:lnTo>
                    <a:pt x="761" y="308"/>
                  </a:lnTo>
                  <a:lnTo>
                    <a:pt x="763" y="310"/>
                  </a:lnTo>
                  <a:lnTo>
                    <a:pt x="764" y="313"/>
                  </a:lnTo>
                  <a:lnTo>
                    <a:pt x="763" y="314"/>
                  </a:lnTo>
                  <a:lnTo>
                    <a:pt x="760" y="314"/>
                  </a:lnTo>
                  <a:lnTo>
                    <a:pt x="755" y="316"/>
                  </a:lnTo>
                  <a:lnTo>
                    <a:pt x="755" y="318"/>
                  </a:lnTo>
                  <a:lnTo>
                    <a:pt x="757" y="319"/>
                  </a:lnTo>
                  <a:lnTo>
                    <a:pt x="755" y="321"/>
                  </a:lnTo>
                  <a:lnTo>
                    <a:pt x="754" y="322"/>
                  </a:lnTo>
                  <a:lnTo>
                    <a:pt x="751" y="322"/>
                  </a:lnTo>
                  <a:lnTo>
                    <a:pt x="743" y="319"/>
                  </a:lnTo>
                  <a:lnTo>
                    <a:pt x="731" y="310"/>
                  </a:lnTo>
                  <a:lnTo>
                    <a:pt x="711" y="293"/>
                  </a:lnTo>
                  <a:lnTo>
                    <a:pt x="702" y="285"/>
                  </a:lnTo>
                  <a:lnTo>
                    <a:pt x="691" y="281"/>
                  </a:lnTo>
                  <a:lnTo>
                    <a:pt x="691" y="282"/>
                  </a:lnTo>
                  <a:lnTo>
                    <a:pt x="693" y="284"/>
                  </a:lnTo>
                  <a:lnTo>
                    <a:pt x="696" y="285"/>
                  </a:lnTo>
                  <a:lnTo>
                    <a:pt x="700" y="289"/>
                  </a:lnTo>
                  <a:lnTo>
                    <a:pt x="703" y="293"/>
                  </a:lnTo>
                  <a:lnTo>
                    <a:pt x="717" y="302"/>
                  </a:lnTo>
                  <a:lnTo>
                    <a:pt x="729" y="311"/>
                  </a:lnTo>
                  <a:lnTo>
                    <a:pt x="752" y="334"/>
                  </a:lnTo>
                  <a:lnTo>
                    <a:pt x="760" y="340"/>
                  </a:lnTo>
                  <a:lnTo>
                    <a:pt x="763" y="345"/>
                  </a:lnTo>
                  <a:lnTo>
                    <a:pt x="764" y="350"/>
                  </a:lnTo>
                  <a:lnTo>
                    <a:pt x="761" y="350"/>
                  </a:lnTo>
                  <a:lnTo>
                    <a:pt x="758" y="350"/>
                  </a:lnTo>
                  <a:lnTo>
                    <a:pt x="752" y="346"/>
                  </a:lnTo>
                  <a:lnTo>
                    <a:pt x="754" y="350"/>
                  </a:lnTo>
                  <a:lnTo>
                    <a:pt x="755" y="351"/>
                  </a:lnTo>
                  <a:lnTo>
                    <a:pt x="758" y="353"/>
                  </a:lnTo>
                  <a:lnTo>
                    <a:pt x="758" y="356"/>
                  </a:lnTo>
                  <a:lnTo>
                    <a:pt x="761" y="354"/>
                  </a:lnTo>
                  <a:lnTo>
                    <a:pt x="764" y="354"/>
                  </a:lnTo>
                  <a:lnTo>
                    <a:pt x="767" y="360"/>
                  </a:lnTo>
                  <a:lnTo>
                    <a:pt x="772" y="365"/>
                  </a:lnTo>
                  <a:lnTo>
                    <a:pt x="784" y="372"/>
                  </a:lnTo>
                  <a:lnTo>
                    <a:pt x="781" y="363"/>
                  </a:lnTo>
                  <a:lnTo>
                    <a:pt x="776" y="353"/>
                  </a:lnTo>
                  <a:lnTo>
                    <a:pt x="773" y="343"/>
                  </a:lnTo>
                  <a:lnTo>
                    <a:pt x="772" y="331"/>
                  </a:lnTo>
                  <a:lnTo>
                    <a:pt x="775" y="333"/>
                  </a:lnTo>
                  <a:lnTo>
                    <a:pt x="778" y="336"/>
                  </a:lnTo>
                  <a:lnTo>
                    <a:pt x="783" y="343"/>
                  </a:lnTo>
                  <a:lnTo>
                    <a:pt x="790" y="363"/>
                  </a:lnTo>
                  <a:lnTo>
                    <a:pt x="796" y="377"/>
                  </a:lnTo>
                  <a:lnTo>
                    <a:pt x="804" y="391"/>
                  </a:lnTo>
                  <a:lnTo>
                    <a:pt x="801" y="382"/>
                  </a:lnTo>
                  <a:lnTo>
                    <a:pt x="799" y="377"/>
                  </a:lnTo>
                  <a:lnTo>
                    <a:pt x="798" y="374"/>
                  </a:lnTo>
                  <a:lnTo>
                    <a:pt x="796" y="366"/>
                  </a:lnTo>
                  <a:lnTo>
                    <a:pt x="795" y="360"/>
                  </a:lnTo>
                  <a:lnTo>
                    <a:pt x="789" y="348"/>
                  </a:lnTo>
                  <a:lnTo>
                    <a:pt x="783" y="336"/>
                  </a:lnTo>
                  <a:lnTo>
                    <a:pt x="781" y="328"/>
                  </a:lnTo>
                  <a:lnTo>
                    <a:pt x="779" y="322"/>
                  </a:lnTo>
                  <a:lnTo>
                    <a:pt x="786" y="325"/>
                  </a:lnTo>
                  <a:lnTo>
                    <a:pt x="790" y="330"/>
                  </a:lnTo>
                  <a:lnTo>
                    <a:pt x="796" y="342"/>
                  </a:lnTo>
                  <a:lnTo>
                    <a:pt x="813" y="377"/>
                  </a:lnTo>
                  <a:lnTo>
                    <a:pt x="828" y="412"/>
                  </a:lnTo>
                  <a:lnTo>
                    <a:pt x="825" y="389"/>
                  </a:lnTo>
                  <a:lnTo>
                    <a:pt x="821" y="369"/>
                  </a:lnTo>
                  <a:lnTo>
                    <a:pt x="805" y="330"/>
                  </a:lnTo>
                  <a:lnTo>
                    <a:pt x="802" y="325"/>
                  </a:lnTo>
                  <a:lnTo>
                    <a:pt x="802" y="322"/>
                  </a:lnTo>
                  <a:lnTo>
                    <a:pt x="804" y="319"/>
                  </a:lnTo>
                  <a:lnTo>
                    <a:pt x="808" y="321"/>
                  </a:lnTo>
                  <a:lnTo>
                    <a:pt x="812" y="325"/>
                  </a:lnTo>
                  <a:lnTo>
                    <a:pt x="816" y="333"/>
                  </a:lnTo>
                  <a:lnTo>
                    <a:pt x="825" y="350"/>
                  </a:lnTo>
                  <a:lnTo>
                    <a:pt x="830" y="357"/>
                  </a:lnTo>
                  <a:lnTo>
                    <a:pt x="833" y="366"/>
                  </a:lnTo>
                  <a:lnTo>
                    <a:pt x="831" y="360"/>
                  </a:lnTo>
                  <a:lnTo>
                    <a:pt x="830" y="354"/>
                  </a:lnTo>
                  <a:lnTo>
                    <a:pt x="824" y="342"/>
                  </a:lnTo>
                  <a:lnTo>
                    <a:pt x="819" y="330"/>
                  </a:lnTo>
                  <a:lnTo>
                    <a:pt x="818" y="325"/>
                  </a:lnTo>
                  <a:lnTo>
                    <a:pt x="819" y="321"/>
                  </a:lnTo>
                  <a:lnTo>
                    <a:pt x="825" y="325"/>
                  </a:lnTo>
                  <a:lnTo>
                    <a:pt x="831" y="331"/>
                  </a:lnTo>
                  <a:lnTo>
                    <a:pt x="840" y="346"/>
                  </a:lnTo>
                  <a:lnTo>
                    <a:pt x="848" y="362"/>
                  </a:lnTo>
                  <a:lnTo>
                    <a:pt x="856" y="377"/>
                  </a:lnTo>
                  <a:lnTo>
                    <a:pt x="854" y="368"/>
                  </a:lnTo>
                  <a:lnTo>
                    <a:pt x="851" y="360"/>
                  </a:lnTo>
                  <a:lnTo>
                    <a:pt x="845" y="346"/>
                  </a:lnTo>
                  <a:lnTo>
                    <a:pt x="839" y="331"/>
                  </a:lnTo>
                  <a:lnTo>
                    <a:pt x="837" y="324"/>
                  </a:lnTo>
                  <a:lnTo>
                    <a:pt x="837" y="316"/>
                  </a:lnTo>
                  <a:lnTo>
                    <a:pt x="844" y="321"/>
                  </a:lnTo>
                  <a:lnTo>
                    <a:pt x="850" y="327"/>
                  </a:lnTo>
                  <a:lnTo>
                    <a:pt x="859" y="342"/>
                  </a:lnTo>
                  <a:lnTo>
                    <a:pt x="866" y="357"/>
                  </a:lnTo>
                  <a:lnTo>
                    <a:pt x="876" y="372"/>
                  </a:lnTo>
                  <a:lnTo>
                    <a:pt x="876" y="368"/>
                  </a:lnTo>
                  <a:lnTo>
                    <a:pt x="872" y="365"/>
                  </a:lnTo>
                  <a:lnTo>
                    <a:pt x="869" y="359"/>
                  </a:lnTo>
                  <a:lnTo>
                    <a:pt x="868" y="353"/>
                  </a:lnTo>
                  <a:lnTo>
                    <a:pt x="865" y="346"/>
                  </a:lnTo>
                  <a:lnTo>
                    <a:pt x="857" y="333"/>
                  </a:lnTo>
                  <a:lnTo>
                    <a:pt x="854" y="325"/>
                  </a:lnTo>
                  <a:lnTo>
                    <a:pt x="854" y="322"/>
                  </a:lnTo>
                  <a:lnTo>
                    <a:pt x="856" y="318"/>
                  </a:lnTo>
                  <a:lnTo>
                    <a:pt x="859" y="319"/>
                  </a:lnTo>
                  <a:lnTo>
                    <a:pt x="862" y="322"/>
                  </a:lnTo>
                  <a:lnTo>
                    <a:pt x="866" y="328"/>
                  </a:lnTo>
                  <a:lnTo>
                    <a:pt x="876" y="343"/>
                  </a:lnTo>
                  <a:lnTo>
                    <a:pt x="874" y="337"/>
                  </a:lnTo>
                  <a:lnTo>
                    <a:pt x="871" y="331"/>
                  </a:lnTo>
                  <a:lnTo>
                    <a:pt x="869" y="325"/>
                  </a:lnTo>
                  <a:lnTo>
                    <a:pt x="869" y="322"/>
                  </a:lnTo>
                  <a:lnTo>
                    <a:pt x="869" y="319"/>
                  </a:lnTo>
                  <a:lnTo>
                    <a:pt x="872" y="319"/>
                  </a:lnTo>
                  <a:lnTo>
                    <a:pt x="876" y="321"/>
                  </a:lnTo>
                  <a:lnTo>
                    <a:pt x="880" y="325"/>
                  </a:lnTo>
                  <a:lnTo>
                    <a:pt x="886" y="336"/>
                  </a:lnTo>
                  <a:lnTo>
                    <a:pt x="894" y="346"/>
                  </a:lnTo>
                  <a:lnTo>
                    <a:pt x="900" y="357"/>
                  </a:lnTo>
                  <a:lnTo>
                    <a:pt x="897" y="346"/>
                  </a:lnTo>
                  <a:lnTo>
                    <a:pt x="892" y="337"/>
                  </a:lnTo>
                  <a:lnTo>
                    <a:pt x="888" y="327"/>
                  </a:lnTo>
                  <a:lnTo>
                    <a:pt x="886" y="321"/>
                  </a:lnTo>
                  <a:lnTo>
                    <a:pt x="886" y="314"/>
                  </a:lnTo>
                  <a:lnTo>
                    <a:pt x="892" y="318"/>
                  </a:lnTo>
                  <a:lnTo>
                    <a:pt x="897" y="321"/>
                  </a:lnTo>
                  <a:lnTo>
                    <a:pt x="903" y="328"/>
                  </a:lnTo>
                  <a:lnTo>
                    <a:pt x="908" y="337"/>
                  </a:lnTo>
                  <a:lnTo>
                    <a:pt x="914" y="346"/>
                  </a:lnTo>
                  <a:lnTo>
                    <a:pt x="911" y="336"/>
                  </a:lnTo>
                  <a:lnTo>
                    <a:pt x="906" y="327"/>
                  </a:lnTo>
                  <a:lnTo>
                    <a:pt x="903" y="318"/>
                  </a:lnTo>
                  <a:lnTo>
                    <a:pt x="903" y="313"/>
                  </a:lnTo>
                  <a:lnTo>
                    <a:pt x="903" y="307"/>
                  </a:lnTo>
                  <a:lnTo>
                    <a:pt x="906" y="308"/>
                  </a:lnTo>
                  <a:lnTo>
                    <a:pt x="909" y="311"/>
                  </a:lnTo>
                  <a:lnTo>
                    <a:pt x="915" y="318"/>
                  </a:lnTo>
                  <a:lnTo>
                    <a:pt x="924" y="333"/>
                  </a:lnTo>
                  <a:lnTo>
                    <a:pt x="923" y="328"/>
                  </a:lnTo>
                  <a:lnTo>
                    <a:pt x="921" y="322"/>
                  </a:lnTo>
                  <a:lnTo>
                    <a:pt x="920" y="316"/>
                  </a:lnTo>
                  <a:lnTo>
                    <a:pt x="920" y="311"/>
                  </a:lnTo>
                  <a:lnTo>
                    <a:pt x="926" y="313"/>
                  </a:lnTo>
                  <a:lnTo>
                    <a:pt x="929" y="316"/>
                  </a:lnTo>
                  <a:lnTo>
                    <a:pt x="932" y="319"/>
                  </a:lnTo>
                  <a:lnTo>
                    <a:pt x="935" y="324"/>
                  </a:lnTo>
                  <a:lnTo>
                    <a:pt x="933" y="318"/>
                  </a:lnTo>
                  <a:lnTo>
                    <a:pt x="933" y="308"/>
                  </a:lnTo>
                  <a:lnTo>
                    <a:pt x="935" y="307"/>
                  </a:lnTo>
                  <a:lnTo>
                    <a:pt x="938" y="307"/>
                  </a:lnTo>
                  <a:lnTo>
                    <a:pt x="937" y="302"/>
                  </a:lnTo>
                  <a:lnTo>
                    <a:pt x="937" y="298"/>
                  </a:lnTo>
                  <a:lnTo>
                    <a:pt x="941" y="301"/>
                  </a:lnTo>
                  <a:lnTo>
                    <a:pt x="944" y="304"/>
                  </a:lnTo>
                  <a:lnTo>
                    <a:pt x="947" y="313"/>
                  </a:lnTo>
                  <a:lnTo>
                    <a:pt x="950" y="322"/>
                  </a:lnTo>
                  <a:lnTo>
                    <a:pt x="952" y="331"/>
                  </a:lnTo>
                  <a:lnTo>
                    <a:pt x="947" y="333"/>
                  </a:lnTo>
                  <a:lnTo>
                    <a:pt x="944" y="330"/>
                  </a:lnTo>
                  <a:lnTo>
                    <a:pt x="947" y="339"/>
                  </a:lnTo>
                  <a:lnTo>
                    <a:pt x="949" y="350"/>
                  </a:lnTo>
                  <a:lnTo>
                    <a:pt x="947" y="350"/>
                  </a:lnTo>
                  <a:lnTo>
                    <a:pt x="946" y="351"/>
                  </a:lnTo>
                  <a:lnTo>
                    <a:pt x="944" y="351"/>
                  </a:lnTo>
                  <a:lnTo>
                    <a:pt x="940" y="346"/>
                  </a:lnTo>
                  <a:lnTo>
                    <a:pt x="938" y="342"/>
                  </a:lnTo>
                  <a:lnTo>
                    <a:pt x="935" y="336"/>
                  </a:lnTo>
                  <a:lnTo>
                    <a:pt x="930" y="330"/>
                  </a:lnTo>
                  <a:lnTo>
                    <a:pt x="935" y="346"/>
                  </a:lnTo>
                  <a:lnTo>
                    <a:pt x="937" y="354"/>
                  </a:lnTo>
                  <a:lnTo>
                    <a:pt x="937" y="362"/>
                  </a:lnTo>
                  <a:lnTo>
                    <a:pt x="935" y="362"/>
                  </a:lnTo>
                  <a:lnTo>
                    <a:pt x="932" y="360"/>
                  </a:lnTo>
                  <a:lnTo>
                    <a:pt x="929" y="357"/>
                  </a:lnTo>
                  <a:lnTo>
                    <a:pt x="926" y="353"/>
                  </a:lnTo>
                  <a:lnTo>
                    <a:pt x="924" y="345"/>
                  </a:lnTo>
                  <a:lnTo>
                    <a:pt x="920" y="339"/>
                  </a:lnTo>
                  <a:lnTo>
                    <a:pt x="921" y="348"/>
                  </a:lnTo>
                  <a:lnTo>
                    <a:pt x="924" y="359"/>
                  </a:lnTo>
                  <a:lnTo>
                    <a:pt x="927" y="369"/>
                  </a:lnTo>
                  <a:lnTo>
                    <a:pt x="927" y="377"/>
                  </a:lnTo>
                  <a:lnTo>
                    <a:pt x="924" y="377"/>
                  </a:lnTo>
                  <a:lnTo>
                    <a:pt x="921" y="375"/>
                  </a:lnTo>
                  <a:lnTo>
                    <a:pt x="918" y="371"/>
                  </a:lnTo>
                  <a:lnTo>
                    <a:pt x="914" y="360"/>
                  </a:lnTo>
                  <a:lnTo>
                    <a:pt x="908" y="346"/>
                  </a:lnTo>
                  <a:lnTo>
                    <a:pt x="898" y="334"/>
                  </a:lnTo>
                  <a:lnTo>
                    <a:pt x="906" y="356"/>
                  </a:lnTo>
                  <a:lnTo>
                    <a:pt x="909" y="366"/>
                  </a:lnTo>
                  <a:lnTo>
                    <a:pt x="911" y="378"/>
                  </a:lnTo>
                  <a:lnTo>
                    <a:pt x="905" y="380"/>
                  </a:lnTo>
                  <a:lnTo>
                    <a:pt x="894" y="360"/>
                  </a:lnTo>
                  <a:lnTo>
                    <a:pt x="883" y="339"/>
                  </a:lnTo>
                  <a:lnTo>
                    <a:pt x="886" y="350"/>
                  </a:lnTo>
                  <a:lnTo>
                    <a:pt x="889" y="360"/>
                  </a:lnTo>
                  <a:lnTo>
                    <a:pt x="894" y="371"/>
                  </a:lnTo>
                  <a:lnTo>
                    <a:pt x="895" y="382"/>
                  </a:lnTo>
                  <a:lnTo>
                    <a:pt x="891" y="383"/>
                  </a:lnTo>
                  <a:lnTo>
                    <a:pt x="883" y="368"/>
                  </a:lnTo>
                  <a:lnTo>
                    <a:pt x="876" y="354"/>
                  </a:lnTo>
                  <a:lnTo>
                    <a:pt x="879" y="363"/>
                  </a:lnTo>
                  <a:lnTo>
                    <a:pt x="882" y="372"/>
                  </a:lnTo>
                  <a:lnTo>
                    <a:pt x="885" y="382"/>
                  </a:lnTo>
                  <a:lnTo>
                    <a:pt x="885" y="392"/>
                  </a:lnTo>
                  <a:lnTo>
                    <a:pt x="883" y="394"/>
                  </a:lnTo>
                  <a:lnTo>
                    <a:pt x="882" y="395"/>
                  </a:lnTo>
                  <a:lnTo>
                    <a:pt x="880" y="395"/>
                  </a:lnTo>
                  <a:lnTo>
                    <a:pt x="872" y="382"/>
                  </a:lnTo>
                  <a:lnTo>
                    <a:pt x="865" y="366"/>
                  </a:lnTo>
                  <a:lnTo>
                    <a:pt x="857" y="353"/>
                  </a:lnTo>
                  <a:lnTo>
                    <a:pt x="850" y="337"/>
                  </a:lnTo>
                  <a:lnTo>
                    <a:pt x="854" y="351"/>
                  </a:lnTo>
                  <a:lnTo>
                    <a:pt x="859" y="365"/>
                  </a:lnTo>
                  <a:lnTo>
                    <a:pt x="863" y="378"/>
                  </a:lnTo>
                  <a:lnTo>
                    <a:pt x="863" y="386"/>
                  </a:lnTo>
                  <a:lnTo>
                    <a:pt x="863" y="394"/>
                  </a:lnTo>
                  <a:lnTo>
                    <a:pt x="862" y="394"/>
                  </a:lnTo>
                  <a:lnTo>
                    <a:pt x="860" y="395"/>
                  </a:lnTo>
                  <a:lnTo>
                    <a:pt x="856" y="391"/>
                  </a:lnTo>
                  <a:lnTo>
                    <a:pt x="853" y="386"/>
                  </a:lnTo>
                  <a:lnTo>
                    <a:pt x="848" y="374"/>
                  </a:lnTo>
                  <a:lnTo>
                    <a:pt x="842" y="363"/>
                  </a:lnTo>
                  <a:lnTo>
                    <a:pt x="839" y="357"/>
                  </a:lnTo>
                  <a:lnTo>
                    <a:pt x="836" y="353"/>
                  </a:lnTo>
                  <a:lnTo>
                    <a:pt x="845" y="380"/>
                  </a:lnTo>
                  <a:lnTo>
                    <a:pt x="850" y="395"/>
                  </a:lnTo>
                  <a:lnTo>
                    <a:pt x="850" y="409"/>
                  </a:lnTo>
                  <a:lnTo>
                    <a:pt x="847" y="409"/>
                  </a:lnTo>
                  <a:lnTo>
                    <a:pt x="845" y="407"/>
                  </a:lnTo>
                  <a:lnTo>
                    <a:pt x="842" y="403"/>
                  </a:lnTo>
                  <a:lnTo>
                    <a:pt x="837" y="392"/>
                  </a:lnTo>
                  <a:lnTo>
                    <a:pt x="822" y="357"/>
                  </a:lnTo>
                  <a:lnTo>
                    <a:pt x="830" y="386"/>
                  </a:lnTo>
                  <a:lnTo>
                    <a:pt x="833" y="401"/>
                  </a:lnTo>
                  <a:lnTo>
                    <a:pt x="834" y="420"/>
                  </a:lnTo>
                  <a:lnTo>
                    <a:pt x="833" y="421"/>
                  </a:lnTo>
                  <a:lnTo>
                    <a:pt x="830" y="423"/>
                  </a:lnTo>
                  <a:lnTo>
                    <a:pt x="825" y="418"/>
                  </a:lnTo>
                  <a:lnTo>
                    <a:pt x="822" y="414"/>
                  </a:lnTo>
                  <a:lnTo>
                    <a:pt x="818" y="403"/>
                  </a:lnTo>
                  <a:lnTo>
                    <a:pt x="813" y="391"/>
                  </a:lnTo>
                  <a:lnTo>
                    <a:pt x="807" y="380"/>
                  </a:lnTo>
                  <a:lnTo>
                    <a:pt x="810" y="392"/>
                  </a:lnTo>
                  <a:lnTo>
                    <a:pt x="813" y="406"/>
                  </a:lnTo>
                  <a:lnTo>
                    <a:pt x="816" y="418"/>
                  </a:lnTo>
                  <a:lnTo>
                    <a:pt x="818" y="432"/>
                  </a:lnTo>
                  <a:lnTo>
                    <a:pt x="813" y="432"/>
                  </a:lnTo>
                  <a:lnTo>
                    <a:pt x="810" y="430"/>
                  </a:lnTo>
                  <a:lnTo>
                    <a:pt x="807" y="423"/>
                  </a:lnTo>
                  <a:lnTo>
                    <a:pt x="804" y="423"/>
                  </a:lnTo>
                  <a:lnTo>
                    <a:pt x="801" y="423"/>
                  </a:lnTo>
                  <a:lnTo>
                    <a:pt x="801" y="429"/>
                  </a:lnTo>
                  <a:lnTo>
                    <a:pt x="802" y="435"/>
                  </a:lnTo>
                  <a:lnTo>
                    <a:pt x="802" y="441"/>
                  </a:lnTo>
                  <a:lnTo>
                    <a:pt x="801" y="446"/>
                  </a:lnTo>
                  <a:lnTo>
                    <a:pt x="810" y="490"/>
                  </a:lnTo>
                  <a:lnTo>
                    <a:pt x="819" y="534"/>
                  </a:lnTo>
                  <a:lnTo>
                    <a:pt x="816" y="504"/>
                  </a:lnTo>
                  <a:lnTo>
                    <a:pt x="812" y="473"/>
                  </a:lnTo>
                  <a:lnTo>
                    <a:pt x="808" y="456"/>
                  </a:lnTo>
                  <a:lnTo>
                    <a:pt x="807" y="449"/>
                  </a:lnTo>
                  <a:lnTo>
                    <a:pt x="808" y="441"/>
                  </a:lnTo>
                  <a:lnTo>
                    <a:pt x="810" y="441"/>
                  </a:lnTo>
                  <a:lnTo>
                    <a:pt x="813" y="443"/>
                  </a:lnTo>
                  <a:lnTo>
                    <a:pt x="815" y="447"/>
                  </a:lnTo>
                  <a:lnTo>
                    <a:pt x="816" y="459"/>
                  </a:lnTo>
                  <a:lnTo>
                    <a:pt x="825" y="499"/>
                  </a:lnTo>
                  <a:lnTo>
                    <a:pt x="830" y="517"/>
                  </a:lnTo>
                  <a:lnTo>
                    <a:pt x="833" y="536"/>
                  </a:lnTo>
                  <a:lnTo>
                    <a:pt x="831" y="514"/>
                  </a:lnTo>
                  <a:lnTo>
                    <a:pt x="827" y="493"/>
                  </a:lnTo>
                  <a:lnTo>
                    <a:pt x="824" y="472"/>
                  </a:lnTo>
                  <a:lnTo>
                    <a:pt x="821" y="450"/>
                  </a:lnTo>
                  <a:lnTo>
                    <a:pt x="824" y="452"/>
                  </a:lnTo>
                  <a:lnTo>
                    <a:pt x="827" y="455"/>
                  </a:lnTo>
                  <a:lnTo>
                    <a:pt x="830" y="461"/>
                  </a:lnTo>
                  <a:lnTo>
                    <a:pt x="836" y="476"/>
                  </a:lnTo>
                  <a:lnTo>
                    <a:pt x="839" y="484"/>
                  </a:lnTo>
                  <a:lnTo>
                    <a:pt x="842" y="493"/>
                  </a:lnTo>
                  <a:lnTo>
                    <a:pt x="840" y="487"/>
                  </a:lnTo>
                  <a:lnTo>
                    <a:pt x="839" y="482"/>
                  </a:lnTo>
                  <a:lnTo>
                    <a:pt x="837" y="476"/>
                  </a:lnTo>
                  <a:lnTo>
                    <a:pt x="839" y="470"/>
                  </a:lnTo>
                  <a:lnTo>
                    <a:pt x="844" y="470"/>
                  </a:lnTo>
                  <a:lnTo>
                    <a:pt x="845" y="473"/>
                  </a:lnTo>
                  <a:lnTo>
                    <a:pt x="848" y="481"/>
                  </a:lnTo>
                  <a:lnTo>
                    <a:pt x="853" y="494"/>
                  </a:lnTo>
                  <a:lnTo>
                    <a:pt x="857" y="507"/>
                  </a:lnTo>
                  <a:lnTo>
                    <a:pt x="857" y="500"/>
                  </a:lnTo>
                  <a:lnTo>
                    <a:pt x="857" y="497"/>
                  </a:lnTo>
                  <a:lnTo>
                    <a:pt x="859" y="496"/>
                  </a:lnTo>
                  <a:lnTo>
                    <a:pt x="863" y="497"/>
                  </a:lnTo>
                  <a:lnTo>
                    <a:pt x="866" y="502"/>
                  </a:lnTo>
                  <a:lnTo>
                    <a:pt x="871" y="511"/>
                  </a:lnTo>
                  <a:lnTo>
                    <a:pt x="874" y="520"/>
                  </a:lnTo>
                  <a:lnTo>
                    <a:pt x="879" y="529"/>
                  </a:lnTo>
                  <a:lnTo>
                    <a:pt x="877" y="520"/>
                  </a:lnTo>
                  <a:lnTo>
                    <a:pt x="874" y="510"/>
                  </a:lnTo>
                  <a:lnTo>
                    <a:pt x="872" y="500"/>
                  </a:lnTo>
                  <a:lnTo>
                    <a:pt x="872" y="494"/>
                  </a:lnTo>
                  <a:lnTo>
                    <a:pt x="874" y="490"/>
                  </a:lnTo>
                  <a:lnTo>
                    <a:pt x="877" y="493"/>
                  </a:lnTo>
                  <a:lnTo>
                    <a:pt x="880" y="494"/>
                  </a:lnTo>
                  <a:lnTo>
                    <a:pt x="885" y="502"/>
                  </a:lnTo>
                  <a:lnTo>
                    <a:pt x="889" y="517"/>
                  </a:lnTo>
                  <a:lnTo>
                    <a:pt x="891" y="513"/>
                  </a:lnTo>
                  <a:lnTo>
                    <a:pt x="889" y="507"/>
                  </a:lnTo>
                  <a:lnTo>
                    <a:pt x="889" y="499"/>
                  </a:lnTo>
                  <a:lnTo>
                    <a:pt x="891" y="493"/>
                  </a:lnTo>
                  <a:lnTo>
                    <a:pt x="894" y="493"/>
                  </a:lnTo>
                  <a:lnTo>
                    <a:pt x="897" y="496"/>
                  </a:lnTo>
                  <a:lnTo>
                    <a:pt x="900" y="500"/>
                  </a:lnTo>
                  <a:lnTo>
                    <a:pt x="903" y="508"/>
                  </a:lnTo>
                  <a:lnTo>
                    <a:pt x="906" y="514"/>
                  </a:lnTo>
                  <a:lnTo>
                    <a:pt x="908" y="510"/>
                  </a:lnTo>
                  <a:lnTo>
                    <a:pt x="908" y="507"/>
                  </a:lnTo>
                  <a:lnTo>
                    <a:pt x="909" y="504"/>
                  </a:lnTo>
                  <a:lnTo>
                    <a:pt x="911" y="504"/>
                  </a:lnTo>
                  <a:lnTo>
                    <a:pt x="911" y="505"/>
                  </a:lnTo>
                  <a:lnTo>
                    <a:pt x="912" y="505"/>
                  </a:lnTo>
                  <a:lnTo>
                    <a:pt x="914" y="505"/>
                  </a:lnTo>
                  <a:lnTo>
                    <a:pt x="915" y="510"/>
                  </a:lnTo>
                  <a:lnTo>
                    <a:pt x="917" y="514"/>
                  </a:lnTo>
                  <a:lnTo>
                    <a:pt x="918" y="511"/>
                  </a:lnTo>
                  <a:lnTo>
                    <a:pt x="920" y="505"/>
                  </a:lnTo>
                  <a:lnTo>
                    <a:pt x="924" y="507"/>
                  </a:lnTo>
                  <a:lnTo>
                    <a:pt x="926" y="507"/>
                  </a:lnTo>
                  <a:lnTo>
                    <a:pt x="929" y="505"/>
                  </a:lnTo>
                  <a:lnTo>
                    <a:pt x="927" y="511"/>
                  </a:lnTo>
                  <a:lnTo>
                    <a:pt x="929" y="516"/>
                  </a:lnTo>
                  <a:lnTo>
                    <a:pt x="930" y="528"/>
                  </a:lnTo>
                  <a:lnTo>
                    <a:pt x="932" y="542"/>
                  </a:lnTo>
                  <a:lnTo>
                    <a:pt x="932" y="548"/>
                  </a:lnTo>
                  <a:lnTo>
                    <a:pt x="930" y="554"/>
                  </a:lnTo>
                  <a:lnTo>
                    <a:pt x="929" y="554"/>
                  </a:lnTo>
                  <a:lnTo>
                    <a:pt x="927" y="552"/>
                  </a:lnTo>
                  <a:lnTo>
                    <a:pt x="927" y="551"/>
                  </a:lnTo>
                  <a:lnTo>
                    <a:pt x="926" y="549"/>
                  </a:lnTo>
                  <a:lnTo>
                    <a:pt x="926" y="551"/>
                  </a:lnTo>
                  <a:lnTo>
                    <a:pt x="926" y="554"/>
                  </a:lnTo>
                  <a:lnTo>
                    <a:pt x="926" y="555"/>
                  </a:lnTo>
                  <a:lnTo>
                    <a:pt x="924" y="557"/>
                  </a:lnTo>
                  <a:lnTo>
                    <a:pt x="921" y="557"/>
                  </a:lnTo>
                  <a:lnTo>
                    <a:pt x="918" y="552"/>
                  </a:lnTo>
                  <a:lnTo>
                    <a:pt x="918" y="548"/>
                  </a:lnTo>
                  <a:lnTo>
                    <a:pt x="917" y="542"/>
                  </a:lnTo>
                  <a:lnTo>
                    <a:pt x="915" y="537"/>
                  </a:lnTo>
                  <a:lnTo>
                    <a:pt x="915" y="543"/>
                  </a:lnTo>
                  <a:lnTo>
                    <a:pt x="915" y="549"/>
                  </a:lnTo>
                  <a:lnTo>
                    <a:pt x="915" y="555"/>
                  </a:lnTo>
                  <a:lnTo>
                    <a:pt x="914" y="557"/>
                  </a:lnTo>
                  <a:lnTo>
                    <a:pt x="911" y="558"/>
                  </a:lnTo>
                  <a:lnTo>
                    <a:pt x="908" y="554"/>
                  </a:lnTo>
                  <a:lnTo>
                    <a:pt x="906" y="548"/>
                  </a:lnTo>
                  <a:lnTo>
                    <a:pt x="905" y="534"/>
                  </a:lnTo>
                  <a:lnTo>
                    <a:pt x="901" y="522"/>
                  </a:lnTo>
                  <a:lnTo>
                    <a:pt x="897" y="511"/>
                  </a:lnTo>
                  <a:lnTo>
                    <a:pt x="898" y="523"/>
                  </a:lnTo>
                  <a:lnTo>
                    <a:pt x="900" y="536"/>
                  </a:lnTo>
                  <a:lnTo>
                    <a:pt x="901" y="548"/>
                  </a:lnTo>
                  <a:lnTo>
                    <a:pt x="900" y="554"/>
                  </a:lnTo>
                  <a:lnTo>
                    <a:pt x="900" y="560"/>
                  </a:lnTo>
                  <a:lnTo>
                    <a:pt x="897" y="560"/>
                  </a:lnTo>
                  <a:lnTo>
                    <a:pt x="895" y="560"/>
                  </a:lnTo>
                  <a:lnTo>
                    <a:pt x="891" y="549"/>
                  </a:lnTo>
                  <a:lnTo>
                    <a:pt x="889" y="540"/>
                  </a:lnTo>
                  <a:lnTo>
                    <a:pt x="888" y="531"/>
                  </a:lnTo>
                  <a:lnTo>
                    <a:pt x="885" y="520"/>
                  </a:lnTo>
                  <a:lnTo>
                    <a:pt x="886" y="534"/>
                  </a:lnTo>
                  <a:lnTo>
                    <a:pt x="888" y="548"/>
                  </a:lnTo>
                  <a:lnTo>
                    <a:pt x="889" y="561"/>
                  </a:lnTo>
                  <a:lnTo>
                    <a:pt x="889" y="575"/>
                  </a:lnTo>
                  <a:lnTo>
                    <a:pt x="888" y="575"/>
                  </a:lnTo>
                  <a:lnTo>
                    <a:pt x="886" y="575"/>
                  </a:lnTo>
                  <a:lnTo>
                    <a:pt x="885" y="577"/>
                  </a:lnTo>
                  <a:lnTo>
                    <a:pt x="880" y="565"/>
                  </a:lnTo>
                  <a:lnTo>
                    <a:pt x="877" y="551"/>
                  </a:lnTo>
                  <a:lnTo>
                    <a:pt x="874" y="537"/>
                  </a:lnTo>
                  <a:lnTo>
                    <a:pt x="869" y="525"/>
                  </a:lnTo>
                  <a:lnTo>
                    <a:pt x="871" y="537"/>
                  </a:lnTo>
                  <a:lnTo>
                    <a:pt x="872" y="549"/>
                  </a:lnTo>
                  <a:lnTo>
                    <a:pt x="874" y="561"/>
                  </a:lnTo>
                  <a:lnTo>
                    <a:pt x="876" y="575"/>
                  </a:lnTo>
                  <a:lnTo>
                    <a:pt x="872" y="577"/>
                  </a:lnTo>
                  <a:lnTo>
                    <a:pt x="869" y="577"/>
                  </a:lnTo>
                  <a:lnTo>
                    <a:pt x="868" y="574"/>
                  </a:lnTo>
                  <a:lnTo>
                    <a:pt x="866" y="571"/>
                  </a:lnTo>
                  <a:lnTo>
                    <a:pt x="862" y="548"/>
                  </a:lnTo>
                  <a:lnTo>
                    <a:pt x="860" y="537"/>
                  </a:lnTo>
                  <a:lnTo>
                    <a:pt x="857" y="528"/>
                  </a:lnTo>
                  <a:lnTo>
                    <a:pt x="857" y="537"/>
                  </a:lnTo>
                  <a:lnTo>
                    <a:pt x="857" y="546"/>
                  </a:lnTo>
                  <a:lnTo>
                    <a:pt x="859" y="557"/>
                  </a:lnTo>
                  <a:lnTo>
                    <a:pt x="857" y="566"/>
                  </a:lnTo>
                  <a:lnTo>
                    <a:pt x="856" y="566"/>
                  </a:lnTo>
                  <a:lnTo>
                    <a:pt x="851" y="566"/>
                  </a:lnTo>
                  <a:lnTo>
                    <a:pt x="847" y="545"/>
                  </a:lnTo>
                  <a:lnTo>
                    <a:pt x="842" y="523"/>
                  </a:lnTo>
                  <a:lnTo>
                    <a:pt x="839" y="504"/>
                  </a:lnTo>
                  <a:lnTo>
                    <a:pt x="833" y="484"/>
                  </a:lnTo>
                  <a:lnTo>
                    <a:pt x="834" y="504"/>
                  </a:lnTo>
                  <a:lnTo>
                    <a:pt x="837" y="522"/>
                  </a:lnTo>
                  <a:lnTo>
                    <a:pt x="839" y="542"/>
                  </a:lnTo>
                  <a:lnTo>
                    <a:pt x="839" y="551"/>
                  </a:lnTo>
                  <a:lnTo>
                    <a:pt x="837" y="561"/>
                  </a:lnTo>
                  <a:lnTo>
                    <a:pt x="836" y="561"/>
                  </a:lnTo>
                  <a:lnTo>
                    <a:pt x="834" y="561"/>
                  </a:lnTo>
                  <a:lnTo>
                    <a:pt x="833" y="558"/>
                  </a:lnTo>
                  <a:lnTo>
                    <a:pt x="830" y="554"/>
                  </a:lnTo>
                  <a:lnTo>
                    <a:pt x="828" y="545"/>
                  </a:lnTo>
                  <a:lnTo>
                    <a:pt x="827" y="534"/>
                  </a:lnTo>
                  <a:lnTo>
                    <a:pt x="825" y="525"/>
                  </a:lnTo>
                  <a:lnTo>
                    <a:pt x="825" y="540"/>
                  </a:lnTo>
                  <a:lnTo>
                    <a:pt x="827" y="557"/>
                  </a:lnTo>
                  <a:lnTo>
                    <a:pt x="825" y="563"/>
                  </a:lnTo>
                  <a:lnTo>
                    <a:pt x="824" y="566"/>
                  </a:lnTo>
                  <a:lnTo>
                    <a:pt x="822" y="568"/>
                  </a:lnTo>
                  <a:lnTo>
                    <a:pt x="819" y="565"/>
                  </a:lnTo>
                  <a:lnTo>
                    <a:pt x="818" y="560"/>
                  </a:lnTo>
                  <a:lnTo>
                    <a:pt x="815" y="549"/>
                  </a:lnTo>
                  <a:lnTo>
                    <a:pt x="813" y="537"/>
                  </a:lnTo>
                  <a:lnTo>
                    <a:pt x="812" y="526"/>
                  </a:lnTo>
                  <a:lnTo>
                    <a:pt x="812" y="537"/>
                  </a:lnTo>
                  <a:lnTo>
                    <a:pt x="812" y="546"/>
                  </a:lnTo>
                  <a:lnTo>
                    <a:pt x="812" y="557"/>
                  </a:lnTo>
                  <a:lnTo>
                    <a:pt x="810" y="566"/>
                  </a:lnTo>
                  <a:lnTo>
                    <a:pt x="807" y="566"/>
                  </a:lnTo>
                  <a:lnTo>
                    <a:pt x="804" y="563"/>
                  </a:lnTo>
                  <a:lnTo>
                    <a:pt x="802" y="560"/>
                  </a:lnTo>
                  <a:lnTo>
                    <a:pt x="802" y="555"/>
                  </a:lnTo>
                  <a:lnTo>
                    <a:pt x="799" y="539"/>
                  </a:lnTo>
                  <a:lnTo>
                    <a:pt x="793" y="497"/>
                  </a:lnTo>
                  <a:lnTo>
                    <a:pt x="793" y="496"/>
                  </a:lnTo>
                  <a:lnTo>
                    <a:pt x="795" y="494"/>
                  </a:lnTo>
                  <a:lnTo>
                    <a:pt x="793" y="491"/>
                  </a:lnTo>
                  <a:lnTo>
                    <a:pt x="792" y="488"/>
                  </a:lnTo>
                  <a:lnTo>
                    <a:pt x="792" y="484"/>
                  </a:lnTo>
                  <a:lnTo>
                    <a:pt x="790" y="482"/>
                  </a:lnTo>
                  <a:lnTo>
                    <a:pt x="790" y="494"/>
                  </a:lnTo>
                  <a:lnTo>
                    <a:pt x="790" y="507"/>
                  </a:lnTo>
                  <a:lnTo>
                    <a:pt x="792" y="529"/>
                  </a:lnTo>
                  <a:lnTo>
                    <a:pt x="792" y="531"/>
                  </a:lnTo>
                  <a:lnTo>
                    <a:pt x="793" y="532"/>
                  </a:lnTo>
                  <a:lnTo>
                    <a:pt x="795" y="534"/>
                  </a:lnTo>
                  <a:lnTo>
                    <a:pt x="793" y="537"/>
                  </a:lnTo>
                  <a:lnTo>
                    <a:pt x="793" y="542"/>
                  </a:lnTo>
                  <a:lnTo>
                    <a:pt x="793" y="551"/>
                  </a:lnTo>
                  <a:lnTo>
                    <a:pt x="793" y="558"/>
                  </a:lnTo>
                  <a:lnTo>
                    <a:pt x="793" y="563"/>
                  </a:lnTo>
                  <a:lnTo>
                    <a:pt x="792" y="568"/>
                  </a:lnTo>
                  <a:lnTo>
                    <a:pt x="789" y="566"/>
                  </a:lnTo>
                  <a:lnTo>
                    <a:pt x="786" y="565"/>
                  </a:lnTo>
                  <a:lnTo>
                    <a:pt x="783" y="557"/>
                  </a:lnTo>
                  <a:lnTo>
                    <a:pt x="781" y="549"/>
                  </a:lnTo>
                  <a:lnTo>
                    <a:pt x="779" y="548"/>
                  </a:lnTo>
                  <a:lnTo>
                    <a:pt x="775" y="546"/>
                  </a:lnTo>
                  <a:lnTo>
                    <a:pt x="776" y="554"/>
                  </a:lnTo>
                  <a:lnTo>
                    <a:pt x="776" y="557"/>
                  </a:lnTo>
                  <a:lnTo>
                    <a:pt x="775" y="561"/>
                  </a:lnTo>
                  <a:lnTo>
                    <a:pt x="776" y="565"/>
                  </a:lnTo>
                  <a:lnTo>
                    <a:pt x="778" y="566"/>
                  </a:lnTo>
                  <a:lnTo>
                    <a:pt x="779" y="569"/>
                  </a:lnTo>
                  <a:lnTo>
                    <a:pt x="781" y="574"/>
                  </a:lnTo>
                  <a:lnTo>
                    <a:pt x="778" y="574"/>
                  </a:lnTo>
                  <a:lnTo>
                    <a:pt x="775" y="574"/>
                  </a:lnTo>
                  <a:lnTo>
                    <a:pt x="769" y="571"/>
                  </a:lnTo>
                  <a:lnTo>
                    <a:pt x="761" y="563"/>
                  </a:lnTo>
                  <a:lnTo>
                    <a:pt x="746" y="552"/>
                  </a:lnTo>
                  <a:lnTo>
                    <a:pt x="738" y="548"/>
                  </a:lnTo>
                  <a:lnTo>
                    <a:pt x="732" y="542"/>
                  </a:lnTo>
                  <a:lnTo>
                    <a:pt x="731" y="540"/>
                  </a:lnTo>
                  <a:lnTo>
                    <a:pt x="729" y="540"/>
                  </a:lnTo>
                  <a:lnTo>
                    <a:pt x="729" y="539"/>
                  </a:lnTo>
                  <a:lnTo>
                    <a:pt x="725" y="536"/>
                  </a:lnTo>
                  <a:lnTo>
                    <a:pt x="719" y="531"/>
                  </a:lnTo>
                  <a:lnTo>
                    <a:pt x="708" y="522"/>
                  </a:lnTo>
                  <a:lnTo>
                    <a:pt x="708" y="520"/>
                  </a:lnTo>
                  <a:lnTo>
                    <a:pt x="708" y="519"/>
                  </a:lnTo>
                  <a:lnTo>
                    <a:pt x="702" y="517"/>
                  </a:lnTo>
                  <a:lnTo>
                    <a:pt x="697" y="513"/>
                  </a:lnTo>
                  <a:lnTo>
                    <a:pt x="694" y="510"/>
                  </a:lnTo>
                  <a:lnTo>
                    <a:pt x="690" y="505"/>
                  </a:lnTo>
                  <a:lnTo>
                    <a:pt x="723" y="545"/>
                  </a:lnTo>
                  <a:lnTo>
                    <a:pt x="740" y="566"/>
                  </a:lnTo>
                  <a:lnTo>
                    <a:pt x="754" y="589"/>
                  </a:lnTo>
                  <a:lnTo>
                    <a:pt x="763" y="595"/>
                  </a:lnTo>
                  <a:lnTo>
                    <a:pt x="769" y="603"/>
                  </a:lnTo>
                  <a:lnTo>
                    <a:pt x="781" y="619"/>
                  </a:lnTo>
                  <a:lnTo>
                    <a:pt x="781" y="621"/>
                  </a:lnTo>
                  <a:lnTo>
                    <a:pt x="779" y="622"/>
                  </a:lnTo>
                  <a:lnTo>
                    <a:pt x="778" y="622"/>
                  </a:lnTo>
                  <a:lnTo>
                    <a:pt x="776" y="624"/>
                  </a:lnTo>
                  <a:lnTo>
                    <a:pt x="778" y="627"/>
                  </a:lnTo>
                  <a:lnTo>
                    <a:pt x="781" y="629"/>
                  </a:lnTo>
                  <a:lnTo>
                    <a:pt x="783" y="630"/>
                  </a:lnTo>
                  <a:lnTo>
                    <a:pt x="784" y="633"/>
                  </a:lnTo>
                  <a:lnTo>
                    <a:pt x="787" y="632"/>
                  </a:lnTo>
                  <a:lnTo>
                    <a:pt x="787" y="630"/>
                  </a:lnTo>
                  <a:lnTo>
                    <a:pt x="790" y="630"/>
                  </a:lnTo>
                  <a:lnTo>
                    <a:pt x="792" y="632"/>
                  </a:lnTo>
                  <a:lnTo>
                    <a:pt x="793" y="633"/>
                  </a:lnTo>
                  <a:lnTo>
                    <a:pt x="793" y="638"/>
                  </a:lnTo>
                  <a:lnTo>
                    <a:pt x="792" y="644"/>
                  </a:lnTo>
                  <a:lnTo>
                    <a:pt x="792" y="648"/>
                  </a:lnTo>
                  <a:lnTo>
                    <a:pt x="787" y="671"/>
                  </a:lnTo>
                  <a:lnTo>
                    <a:pt x="783" y="694"/>
                  </a:lnTo>
                  <a:lnTo>
                    <a:pt x="787" y="680"/>
                  </a:lnTo>
                  <a:lnTo>
                    <a:pt x="790" y="667"/>
                  </a:lnTo>
                  <a:lnTo>
                    <a:pt x="795" y="653"/>
                  </a:lnTo>
                  <a:lnTo>
                    <a:pt x="799" y="642"/>
                  </a:lnTo>
                  <a:lnTo>
                    <a:pt x="802" y="644"/>
                  </a:lnTo>
                  <a:lnTo>
                    <a:pt x="802" y="645"/>
                  </a:lnTo>
                  <a:lnTo>
                    <a:pt x="804" y="651"/>
                  </a:lnTo>
                  <a:lnTo>
                    <a:pt x="804" y="662"/>
                  </a:lnTo>
                  <a:lnTo>
                    <a:pt x="802" y="677"/>
                  </a:lnTo>
                  <a:lnTo>
                    <a:pt x="799" y="694"/>
                  </a:lnTo>
                  <a:lnTo>
                    <a:pt x="802" y="685"/>
                  </a:lnTo>
                  <a:lnTo>
                    <a:pt x="804" y="676"/>
                  </a:lnTo>
                  <a:lnTo>
                    <a:pt x="805" y="665"/>
                  </a:lnTo>
                  <a:lnTo>
                    <a:pt x="808" y="661"/>
                  </a:lnTo>
                  <a:lnTo>
                    <a:pt x="810" y="656"/>
                  </a:lnTo>
                  <a:lnTo>
                    <a:pt x="813" y="658"/>
                  </a:lnTo>
                  <a:lnTo>
                    <a:pt x="815" y="661"/>
                  </a:lnTo>
                  <a:lnTo>
                    <a:pt x="816" y="668"/>
                  </a:lnTo>
                  <a:lnTo>
                    <a:pt x="816" y="677"/>
                  </a:lnTo>
                  <a:lnTo>
                    <a:pt x="818" y="685"/>
                  </a:lnTo>
                  <a:lnTo>
                    <a:pt x="819" y="683"/>
                  </a:lnTo>
                  <a:lnTo>
                    <a:pt x="819" y="682"/>
                  </a:lnTo>
                  <a:lnTo>
                    <a:pt x="822" y="677"/>
                  </a:lnTo>
                  <a:lnTo>
                    <a:pt x="824" y="679"/>
                  </a:lnTo>
                  <a:lnTo>
                    <a:pt x="825" y="682"/>
                  </a:lnTo>
                  <a:lnTo>
                    <a:pt x="827" y="688"/>
                  </a:lnTo>
                  <a:lnTo>
                    <a:pt x="827" y="702"/>
                  </a:lnTo>
                  <a:lnTo>
                    <a:pt x="828" y="700"/>
                  </a:lnTo>
                  <a:lnTo>
                    <a:pt x="828" y="697"/>
                  </a:lnTo>
                  <a:lnTo>
                    <a:pt x="830" y="694"/>
                  </a:lnTo>
                  <a:lnTo>
                    <a:pt x="833" y="693"/>
                  </a:lnTo>
                  <a:lnTo>
                    <a:pt x="834" y="694"/>
                  </a:lnTo>
                  <a:lnTo>
                    <a:pt x="836" y="697"/>
                  </a:lnTo>
                  <a:lnTo>
                    <a:pt x="836" y="703"/>
                  </a:lnTo>
                  <a:lnTo>
                    <a:pt x="836" y="709"/>
                  </a:lnTo>
                  <a:lnTo>
                    <a:pt x="836" y="715"/>
                  </a:lnTo>
                  <a:lnTo>
                    <a:pt x="837" y="711"/>
                  </a:lnTo>
                  <a:lnTo>
                    <a:pt x="839" y="706"/>
                  </a:lnTo>
                  <a:lnTo>
                    <a:pt x="840" y="708"/>
                  </a:lnTo>
                  <a:lnTo>
                    <a:pt x="842" y="711"/>
                  </a:lnTo>
                  <a:lnTo>
                    <a:pt x="842" y="715"/>
                  </a:lnTo>
                  <a:lnTo>
                    <a:pt x="837" y="728"/>
                  </a:lnTo>
                  <a:lnTo>
                    <a:pt x="837" y="731"/>
                  </a:lnTo>
                  <a:lnTo>
                    <a:pt x="836" y="732"/>
                  </a:lnTo>
                  <a:lnTo>
                    <a:pt x="834" y="734"/>
                  </a:lnTo>
                  <a:lnTo>
                    <a:pt x="834" y="737"/>
                  </a:lnTo>
                  <a:lnTo>
                    <a:pt x="834" y="740"/>
                  </a:lnTo>
                  <a:lnTo>
                    <a:pt x="831" y="746"/>
                  </a:lnTo>
                  <a:lnTo>
                    <a:pt x="830" y="746"/>
                  </a:lnTo>
                  <a:lnTo>
                    <a:pt x="827" y="747"/>
                  </a:lnTo>
                  <a:lnTo>
                    <a:pt x="827" y="735"/>
                  </a:lnTo>
                  <a:lnTo>
                    <a:pt x="824" y="737"/>
                  </a:lnTo>
                  <a:lnTo>
                    <a:pt x="821" y="738"/>
                  </a:lnTo>
                  <a:lnTo>
                    <a:pt x="819" y="729"/>
                  </a:lnTo>
                  <a:lnTo>
                    <a:pt x="821" y="722"/>
                  </a:lnTo>
                  <a:lnTo>
                    <a:pt x="821" y="706"/>
                  </a:lnTo>
                  <a:lnTo>
                    <a:pt x="819" y="711"/>
                  </a:lnTo>
                  <a:lnTo>
                    <a:pt x="818" y="715"/>
                  </a:lnTo>
                  <a:lnTo>
                    <a:pt x="816" y="726"/>
                  </a:lnTo>
                  <a:lnTo>
                    <a:pt x="813" y="734"/>
                  </a:lnTo>
                  <a:lnTo>
                    <a:pt x="810" y="737"/>
                  </a:lnTo>
                  <a:lnTo>
                    <a:pt x="805" y="738"/>
                  </a:lnTo>
                  <a:lnTo>
                    <a:pt x="807" y="722"/>
                  </a:lnTo>
                  <a:lnTo>
                    <a:pt x="808" y="706"/>
                  </a:lnTo>
                  <a:lnTo>
                    <a:pt x="810" y="691"/>
                  </a:lnTo>
                  <a:lnTo>
                    <a:pt x="810" y="676"/>
                  </a:lnTo>
                  <a:lnTo>
                    <a:pt x="804" y="705"/>
                  </a:lnTo>
                  <a:lnTo>
                    <a:pt x="796" y="734"/>
                  </a:lnTo>
                  <a:lnTo>
                    <a:pt x="793" y="741"/>
                  </a:lnTo>
                  <a:lnTo>
                    <a:pt x="792" y="744"/>
                  </a:lnTo>
                  <a:lnTo>
                    <a:pt x="789" y="746"/>
                  </a:lnTo>
                  <a:lnTo>
                    <a:pt x="787" y="744"/>
                  </a:lnTo>
                  <a:lnTo>
                    <a:pt x="786" y="741"/>
                  </a:lnTo>
                  <a:lnTo>
                    <a:pt x="786" y="737"/>
                  </a:lnTo>
                  <a:lnTo>
                    <a:pt x="790" y="725"/>
                  </a:lnTo>
                  <a:lnTo>
                    <a:pt x="795" y="694"/>
                  </a:lnTo>
                  <a:lnTo>
                    <a:pt x="798" y="667"/>
                  </a:lnTo>
                  <a:lnTo>
                    <a:pt x="792" y="683"/>
                  </a:lnTo>
                  <a:lnTo>
                    <a:pt x="786" y="702"/>
                  </a:lnTo>
                  <a:lnTo>
                    <a:pt x="781" y="720"/>
                  </a:lnTo>
                  <a:lnTo>
                    <a:pt x="773" y="737"/>
                  </a:lnTo>
                  <a:lnTo>
                    <a:pt x="772" y="737"/>
                  </a:lnTo>
                  <a:lnTo>
                    <a:pt x="770" y="737"/>
                  </a:lnTo>
                  <a:lnTo>
                    <a:pt x="772" y="717"/>
                  </a:lnTo>
                  <a:lnTo>
                    <a:pt x="775" y="699"/>
                  </a:lnTo>
                  <a:lnTo>
                    <a:pt x="783" y="661"/>
                  </a:lnTo>
                  <a:lnTo>
                    <a:pt x="781" y="664"/>
                  </a:lnTo>
                  <a:lnTo>
                    <a:pt x="779" y="665"/>
                  </a:lnTo>
                  <a:lnTo>
                    <a:pt x="778" y="673"/>
                  </a:lnTo>
                  <a:lnTo>
                    <a:pt x="769" y="696"/>
                  </a:lnTo>
                  <a:lnTo>
                    <a:pt x="766" y="708"/>
                  </a:lnTo>
                  <a:lnTo>
                    <a:pt x="763" y="722"/>
                  </a:lnTo>
                  <a:lnTo>
                    <a:pt x="760" y="722"/>
                  </a:lnTo>
                  <a:lnTo>
                    <a:pt x="757" y="722"/>
                  </a:lnTo>
                  <a:lnTo>
                    <a:pt x="757" y="715"/>
                  </a:lnTo>
                  <a:lnTo>
                    <a:pt x="757" y="709"/>
                  </a:lnTo>
                  <a:lnTo>
                    <a:pt x="760" y="696"/>
                  </a:lnTo>
                  <a:lnTo>
                    <a:pt x="763" y="680"/>
                  </a:lnTo>
                  <a:lnTo>
                    <a:pt x="764" y="665"/>
                  </a:lnTo>
                  <a:lnTo>
                    <a:pt x="758" y="662"/>
                  </a:lnTo>
                  <a:lnTo>
                    <a:pt x="757" y="668"/>
                  </a:lnTo>
                  <a:lnTo>
                    <a:pt x="755" y="671"/>
                  </a:lnTo>
                  <a:lnTo>
                    <a:pt x="757" y="673"/>
                  </a:lnTo>
                  <a:lnTo>
                    <a:pt x="752" y="683"/>
                  </a:lnTo>
                  <a:lnTo>
                    <a:pt x="747" y="696"/>
                  </a:lnTo>
                  <a:lnTo>
                    <a:pt x="741" y="720"/>
                  </a:lnTo>
                  <a:lnTo>
                    <a:pt x="738" y="720"/>
                  </a:lnTo>
                  <a:lnTo>
                    <a:pt x="735" y="720"/>
                  </a:lnTo>
                  <a:lnTo>
                    <a:pt x="737" y="708"/>
                  </a:lnTo>
                  <a:lnTo>
                    <a:pt x="740" y="697"/>
                  </a:lnTo>
                  <a:lnTo>
                    <a:pt x="743" y="686"/>
                  </a:lnTo>
                  <a:lnTo>
                    <a:pt x="746" y="676"/>
                  </a:lnTo>
                  <a:lnTo>
                    <a:pt x="744" y="673"/>
                  </a:lnTo>
                  <a:lnTo>
                    <a:pt x="741" y="671"/>
                  </a:lnTo>
                  <a:lnTo>
                    <a:pt x="740" y="673"/>
                  </a:lnTo>
                  <a:lnTo>
                    <a:pt x="740" y="674"/>
                  </a:lnTo>
                  <a:lnTo>
                    <a:pt x="743" y="677"/>
                  </a:lnTo>
                  <a:lnTo>
                    <a:pt x="740" y="680"/>
                  </a:lnTo>
                  <a:lnTo>
                    <a:pt x="738" y="682"/>
                  </a:lnTo>
                  <a:lnTo>
                    <a:pt x="734" y="699"/>
                  </a:lnTo>
                  <a:lnTo>
                    <a:pt x="731" y="706"/>
                  </a:lnTo>
                  <a:lnTo>
                    <a:pt x="729" y="709"/>
                  </a:lnTo>
                  <a:lnTo>
                    <a:pt x="725" y="711"/>
                  </a:lnTo>
                  <a:lnTo>
                    <a:pt x="725" y="705"/>
                  </a:lnTo>
                  <a:lnTo>
                    <a:pt x="726" y="697"/>
                  </a:lnTo>
                  <a:lnTo>
                    <a:pt x="725" y="697"/>
                  </a:lnTo>
                  <a:lnTo>
                    <a:pt x="725" y="696"/>
                  </a:lnTo>
                  <a:lnTo>
                    <a:pt x="722" y="694"/>
                  </a:lnTo>
                  <a:lnTo>
                    <a:pt x="720" y="694"/>
                  </a:lnTo>
                  <a:lnTo>
                    <a:pt x="719" y="696"/>
                  </a:lnTo>
                  <a:lnTo>
                    <a:pt x="717" y="697"/>
                  </a:lnTo>
                  <a:lnTo>
                    <a:pt x="715" y="697"/>
                  </a:lnTo>
                  <a:lnTo>
                    <a:pt x="711" y="694"/>
                  </a:lnTo>
                  <a:lnTo>
                    <a:pt x="706" y="691"/>
                  </a:lnTo>
                  <a:lnTo>
                    <a:pt x="702" y="688"/>
                  </a:lnTo>
                  <a:lnTo>
                    <a:pt x="696" y="685"/>
                  </a:lnTo>
                  <a:lnTo>
                    <a:pt x="696" y="683"/>
                  </a:lnTo>
                  <a:lnTo>
                    <a:pt x="694" y="680"/>
                  </a:lnTo>
                  <a:lnTo>
                    <a:pt x="683" y="676"/>
                  </a:lnTo>
                  <a:lnTo>
                    <a:pt x="677" y="673"/>
                  </a:lnTo>
                  <a:lnTo>
                    <a:pt x="673" y="668"/>
                  </a:lnTo>
                  <a:lnTo>
                    <a:pt x="665" y="664"/>
                  </a:lnTo>
                  <a:lnTo>
                    <a:pt x="658" y="658"/>
                  </a:lnTo>
                  <a:lnTo>
                    <a:pt x="651" y="651"/>
                  </a:lnTo>
                  <a:lnTo>
                    <a:pt x="645" y="645"/>
                  </a:lnTo>
                  <a:lnTo>
                    <a:pt x="636" y="638"/>
                  </a:lnTo>
                  <a:lnTo>
                    <a:pt x="632" y="633"/>
                  </a:lnTo>
                  <a:lnTo>
                    <a:pt x="630" y="629"/>
                  </a:lnTo>
                  <a:lnTo>
                    <a:pt x="618" y="619"/>
                  </a:lnTo>
                  <a:lnTo>
                    <a:pt x="612" y="613"/>
                  </a:lnTo>
                  <a:lnTo>
                    <a:pt x="609" y="609"/>
                  </a:lnTo>
                  <a:lnTo>
                    <a:pt x="603" y="604"/>
                  </a:lnTo>
                  <a:lnTo>
                    <a:pt x="598" y="601"/>
                  </a:lnTo>
                  <a:lnTo>
                    <a:pt x="595" y="600"/>
                  </a:lnTo>
                  <a:lnTo>
                    <a:pt x="590" y="597"/>
                  </a:lnTo>
                  <a:lnTo>
                    <a:pt x="586" y="593"/>
                  </a:lnTo>
                  <a:lnTo>
                    <a:pt x="577" y="586"/>
                  </a:lnTo>
                  <a:lnTo>
                    <a:pt x="574" y="584"/>
                  </a:lnTo>
                  <a:lnTo>
                    <a:pt x="574" y="580"/>
                  </a:lnTo>
                  <a:lnTo>
                    <a:pt x="566" y="578"/>
                  </a:lnTo>
                  <a:lnTo>
                    <a:pt x="561" y="575"/>
                  </a:lnTo>
                  <a:lnTo>
                    <a:pt x="552" y="568"/>
                  </a:lnTo>
                  <a:lnTo>
                    <a:pt x="554" y="572"/>
                  </a:lnTo>
                  <a:lnTo>
                    <a:pt x="558" y="577"/>
                  </a:lnTo>
                  <a:lnTo>
                    <a:pt x="565" y="581"/>
                  </a:lnTo>
                  <a:lnTo>
                    <a:pt x="568" y="587"/>
                  </a:lnTo>
                  <a:lnTo>
                    <a:pt x="587" y="601"/>
                  </a:lnTo>
                  <a:lnTo>
                    <a:pt x="606" y="615"/>
                  </a:lnTo>
                  <a:lnTo>
                    <a:pt x="622" y="630"/>
                  </a:lnTo>
                  <a:lnTo>
                    <a:pt x="641" y="644"/>
                  </a:lnTo>
                  <a:lnTo>
                    <a:pt x="641" y="645"/>
                  </a:lnTo>
                  <a:lnTo>
                    <a:pt x="639" y="645"/>
                  </a:lnTo>
                  <a:lnTo>
                    <a:pt x="638" y="647"/>
                  </a:lnTo>
                  <a:lnTo>
                    <a:pt x="638" y="648"/>
                  </a:lnTo>
                  <a:lnTo>
                    <a:pt x="641" y="651"/>
                  </a:lnTo>
                  <a:lnTo>
                    <a:pt x="642" y="653"/>
                  </a:lnTo>
                  <a:lnTo>
                    <a:pt x="645" y="654"/>
                  </a:lnTo>
                  <a:lnTo>
                    <a:pt x="645" y="658"/>
                  </a:lnTo>
                  <a:lnTo>
                    <a:pt x="642" y="659"/>
                  </a:lnTo>
                  <a:lnTo>
                    <a:pt x="639" y="661"/>
                  </a:lnTo>
                  <a:lnTo>
                    <a:pt x="636" y="659"/>
                  </a:lnTo>
                  <a:lnTo>
                    <a:pt x="639" y="664"/>
                  </a:lnTo>
                  <a:lnTo>
                    <a:pt x="642" y="668"/>
                  </a:lnTo>
                  <a:lnTo>
                    <a:pt x="651" y="674"/>
                  </a:lnTo>
                  <a:lnTo>
                    <a:pt x="647" y="679"/>
                  </a:lnTo>
                  <a:lnTo>
                    <a:pt x="641" y="682"/>
                  </a:lnTo>
                  <a:lnTo>
                    <a:pt x="638" y="680"/>
                  </a:lnTo>
                  <a:lnTo>
                    <a:pt x="635" y="680"/>
                  </a:lnTo>
                  <a:lnTo>
                    <a:pt x="635" y="683"/>
                  </a:lnTo>
                  <a:lnTo>
                    <a:pt x="636" y="685"/>
                  </a:lnTo>
                  <a:lnTo>
                    <a:pt x="642" y="690"/>
                  </a:lnTo>
                  <a:lnTo>
                    <a:pt x="642" y="691"/>
                  </a:lnTo>
                  <a:lnTo>
                    <a:pt x="641" y="693"/>
                  </a:lnTo>
                  <a:lnTo>
                    <a:pt x="639" y="694"/>
                  </a:lnTo>
                  <a:lnTo>
                    <a:pt x="629" y="690"/>
                  </a:lnTo>
                  <a:lnTo>
                    <a:pt x="616" y="683"/>
                  </a:lnTo>
                  <a:lnTo>
                    <a:pt x="619" y="688"/>
                  </a:lnTo>
                  <a:lnTo>
                    <a:pt x="624" y="691"/>
                  </a:lnTo>
                  <a:lnTo>
                    <a:pt x="635" y="697"/>
                  </a:lnTo>
                  <a:lnTo>
                    <a:pt x="656" y="711"/>
                  </a:lnTo>
                  <a:lnTo>
                    <a:pt x="656" y="714"/>
                  </a:lnTo>
                  <a:lnTo>
                    <a:pt x="659" y="717"/>
                  </a:lnTo>
                  <a:lnTo>
                    <a:pt x="661" y="719"/>
                  </a:lnTo>
                  <a:lnTo>
                    <a:pt x="664" y="720"/>
                  </a:lnTo>
                  <a:lnTo>
                    <a:pt x="662" y="722"/>
                  </a:lnTo>
                  <a:lnTo>
                    <a:pt x="661" y="723"/>
                  </a:lnTo>
                  <a:lnTo>
                    <a:pt x="656" y="725"/>
                  </a:lnTo>
                  <a:lnTo>
                    <a:pt x="651" y="725"/>
                  </a:lnTo>
                  <a:lnTo>
                    <a:pt x="647" y="723"/>
                  </a:lnTo>
                  <a:lnTo>
                    <a:pt x="647" y="726"/>
                  </a:lnTo>
                  <a:lnTo>
                    <a:pt x="648" y="729"/>
                  </a:lnTo>
                  <a:lnTo>
                    <a:pt x="653" y="735"/>
                  </a:lnTo>
                  <a:lnTo>
                    <a:pt x="659" y="740"/>
                  </a:lnTo>
                  <a:lnTo>
                    <a:pt x="662" y="741"/>
                  </a:lnTo>
                  <a:lnTo>
                    <a:pt x="664" y="746"/>
                  </a:lnTo>
                  <a:lnTo>
                    <a:pt x="659" y="747"/>
                  </a:lnTo>
                  <a:lnTo>
                    <a:pt x="654" y="749"/>
                  </a:lnTo>
                  <a:lnTo>
                    <a:pt x="650" y="747"/>
                  </a:lnTo>
                  <a:lnTo>
                    <a:pt x="644" y="746"/>
                  </a:lnTo>
                  <a:lnTo>
                    <a:pt x="635" y="740"/>
                  </a:lnTo>
                  <a:lnTo>
                    <a:pt x="625" y="735"/>
                  </a:lnTo>
                  <a:lnTo>
                    <a:pt x="636" y="744"/>
                  </a:lnTo>
                  <a:lnTo>
                    <a:pt x="648" y="755"/>
                  </a:lnTo>
                  <a:lnTo>
                    <a:pt x="661" y="764"/>
                  </a:lnTo>
                  <a:lnTo>
                    <a:pt x="670" y="775"/>
                  </a:lnTo>
                  <a:lnTo>
                    <a:pt x="665" y="776"/>
                  </a:lnTo>
                  <a:lnTo>
                    <a:pt x="661" y="778"/>
                  </a:lnTo>
                  <a:lnTo>
                    <a:pt x="658" y="776"/>
                  </a:lnTo>
                  <a:lnTo>
                    <a:pt x="653" y="773"/>
                  </a:lnTo>
                  <a:lnTo>
                    <a:pt x="647" y="769"/>
                  </a:lnTo>
                  <a:lnTo>
                    <a:pt x="641" y="764"/>
                  </a:lnTo>
                  <a:lnTo>
                    <a:pt x="632" y="761"/>
                  </a:lnTo>
                  <a:lnTo>
                    <a:pt x="624" y="758"/>
                  </a:lnTo>
                  <a:lnTo>
                    <a:pt x="610" y="754"/>
                  </a:lnTo>
                  <a:lnTo>
                    <a:pt x="598" y="751"/>
                  </a:lnTo>
                  <a:lnTo>
                    <a:pt x="604" y="755"/>
                  </a:lnTo>
                  <a:lnTo>
                    <a:pt x="612" y="760"/>
                  </a:lnTo>
                  <a:lnTo>
                    <a:pt x="629" y="769"/>
                  </a:lnTo>
                  <a:lnTo>
                    <a:pt x="644" y="779"/>
                  </a:lnTo>
                  <a:lnTo>
                    <a:pt x="651" y="786"/>
                  </a:lnTo>
                  <a:lnTo>
                    <a:pt x="658" y="792"/>
                  </a:lnTo>
                  <a:lnTo>
                    <a:pt x="656" y="793"/>
                  </a:lnTo>
                  <a:lnTo>
                    <a:pt x="651" y="795"/>
                  </a:lnTo>
                  <a:lnTo>
                    <a:pt x="653" y="796"/>
                  </a:lnTo>
                  <a:lnTo>
                    <a:pt x="654" y="798"/>
                  </a:lnTo>
                  <a:lnTo>
                    <a:pt x="658" y="799"/>
                  </a:lnTo>
                  <a:lnTo>
                    <a:pt x="658" y="801"/>
                  </a:lnTo>
                  <a:lnTo>
                    <a:pt x="658" y="802"/>
                  </a:lnTo>
                  <a:lnTo>
                    <a:pt x="656" y="804"/>
                  </a:lnTo>
                  <a:lnTo>
                    <a:pt x="654" y="805"/>
                  </a:lnTo>
                  <a:lnTo>
                    <a:pt x="662" y="810"/>
                  </a:lnTo>
                  <a:lnTo>
                    <a:pt x="667" y="813"/>
                  </a:lnTo>
                  <a:lnTo>
                    <a:pt x="670" y="818"/>
                  </a:lnTo>
                  <a:lnTo>
                    <a:pt x="665" y="818"/>
                  </a:lnTo>
                  <a:lnTo>
                    <a:pt x="659" y="816"/>
                  </a:lnTo>
                  <a:lnTo>
                    <a:pt x="650" y="812"/>
                  </a:lnTo>
                  <a:lnTo>
                    <a:pt x="641" y="805"/>
                  </a:lnTo>
                  <a:lnTo>
                    <a:pt x="632" y="801"/>
                  </a:lnTo>
                  <a:lnTo>
                    <a:pt x="633" y="805"/>
                  </a:lnTo>
                  <a:lnTo>
                    <a:pt x="636" y="808"/>
                  </a:lnTo>
                  <a:lnTo>
                    <a:pt x="644" y="813"/>
                  </a:lnTo>
                  <a:lnTo>
                    <a:pt x="653" y="819"/>
                  </a:lnTo>
                  <a:lnTo>
                    <a:pt x="661" y="824"/>
                  </a:lnTo>
                  <a:lnTo>
                    <a:pt x="661" y="825"/>
                  </a:lnTo>
                  <a:lnTo>
                    <a:pt x="659" y="827"/>
                  </a:lnTo>
                  <a:lnTo>
                    <a:pt x="658" y="827"/>
                  </a:lnTo>
                  <a:lnTo>
                    <a:pt x="648" y="824"/>
                  </a:lnTo>
                  <a:lnTo>
                    <a:pt x="642" y="821"/>
                  </a:lnTo>
                  <a:lnTo>
                    <a:pt x="635" y="816"/>
                  </a:lnTo>
                  <a:lnTo>
                    <a:pt x="627" y="813"/>
                  </a:lnTo>
                  <a:lnTo>
                    <a:pt x="635" y="819"/>
                  </a:lnTo>
                  <a:lnTo>
                    <a:pt x="644" y="824"/>
                  </a:lnTo>
                  <a:lnTo>
                    <a:pt x="653" y="830"/>
                  </a:lnTo>
                  <a:lnTo>
                    <a:pt x="661" y="836"/>
                  </a:lnTo>
                  <a:lnTo>
                    <a:pt x="659" y="839"/>
                  </a:lnTo>
                  <a:lnTo>
                    <a:pt x="658" y="842"/>
                  </a:lnTo>
                  <a:lnTo>
                    <a:pt x="658" y="845"/>
                  </a:lnTo>
                  <a:lnTo>
                    <a:pt x="656" y="848"/>
                  </a:lnTo>
                  <a:lnTo>
                    <a:pt x="654" y="848"/>
                  </a:lnTo>
                  <a:lnTo>
                    <a:pt x="651" y="848"/>
                  </a:lnTo>
                  <a:lnTo>
                    <a:pt x="648" y="845"/>
                  </a:lnTo>
                  <a:lnTo>
                    <a:pt x="648" y="847"/>
                  </a:lnTo>
                  <a:lnTo>
                    <a:pt x="650" y="848"/>
                  </a:lnTo>
                  <a:lnTo>
                    <a:pt x="651" y="851"/>
                  </a:lnTo>
                  <a:lnTo>
                    <a:pt x="650" y="853"/>
                  </a:lnTo>
                  <a:lnTo>
                    <a:pt x="645" y="853"/>
                  </a:lnTo>
                  <a:lnTo>
                    <a:pt x="642" y="851"/>
                  </a:lnTo>
                  <a:lnTo>
                    <a:pt x="635" y="847"/>
                  </a:lnTo>
                  <a:lnTo>
                    <a:pt x="629" y="842"/>
                  </a:lnTo>
                  <a:lnTo>
                    <a:pt x="621" y="839"/>
                  </a:lnTo>
                  <a:lnTo>
                    <a:pt x="621" y="837"/>
                  </a:lnTo>
                  <a:lnTo>
                    <a:pt x="619" y="837"/>
                  </a:lnTo>
                  <a:lnTo>
                    <a:pt x="618" y="836"/>
                  </a:lnTo>
                  <a:lnTo>
                    <a:pt x="618" y="834"/>
                  </a:lnTo>
                  <a:lnTo>
                    <a:pt x="612" y="833"/>
                  </a:lnTo>
                  <a:lnTo>
                    <a:pt x="610" y="831"/>
                  </a:lnTo>
                  <a:lnTo>
                    <a:pt x="610" y="828"/>
                  </a:lnTo>
                  <a:lnTo>
                    <a:pt x="613" y="828"/>
                  </a:lnTo>
                  <a:lnTo>
                    <a:pt x="615" y="830"/>
                  </a:lnTo>
                  <a:lnTo>
                    <a:pt x="616" y="831"/>
                  </a:lnTo>
                  <a:lnTo>
                    <a:pt x="618" y="833"/>
                  </a:lnTo>
                  <a:lnTo>
                    <a:pt x="618" y="831"/>
                  </a:lnTo>
                  <a:lnTo>
                    <a:pt x="618" y="827"/>
                  </a:lnTo>
                  <a:lnTo>
                    <a:pt x="619" y="827"/>
                  </a:lnTo>
                  <a:lnTo>
                    <a:pt x="622" y="827"/>
                  </a:lnTo>
                  <a:lnTo>
                    <a:pt x="627" y="828"/>
                  </a:lnTo>
                  <a:lnTo>
                    <a:pt x="621" y="822"/>
                  </a:lnTo>
                  <a:lnTo>
                    <a:pt x="613" y="818"/>
                  </a:lnTo>
                  <a:lnTo>
                    <a:pt x="598" y="812"/>
                  </a:lnTo>
                  <a:lnTo>
                    <a:pt x="597" y="808"/>
                  </a:lnTo>
                  <a:lnTo>
                    <a:pt x="597" y="805"/>
                  </a:lnTo>
                  <a:lnTo>
                    <a:pt x="597" y="804"/>
                  </a:lnTo>
                  <a:lnTo>
                    <a:pt x="590" y="799"/>
                  </a:lnTo>
                  <a:lnTo>
                    <a:pt x="583" y="796"/>
                  </a:lnTo>
                  <a:lnTo>
                    <a:pt x="577" y="792"/>
                  </a:lnTo>
                  <a:lnTo>
                    <a:pt x="571" y="786"/>
                  </a:lnTo>
                  <a:lnTo>
                    <a:pt x="575" y="784"/>
                  </a:lnTo>
                  <a:lnTo>
                    <a:pt x="578" y="784"/>
                  </a:lnTo>
                  <a:lnTo>
                    <a:pt x="586" y="787"/>
                  </a:lnTo>
                  <a:lnTo>
                    <a:pt x="593" y="790"/>
                  </a:lnTo>
                  <a:lnTo>
                    <a:pt x="601" y="793"/>
                  </a:lnTo>
                  <a:lnTo>
                    <a:pt x="592" y="786"/>
                  </a:lnTo>
                  <a:lnTo>
                    <a:pt x="581" y="778"/>
                  </a:lnTo>
                  <a:lnTo>
                    <a:pt x="571" y="770"/>
                  </a:lnTo>
                  <a:lnTo>
                    <a:pt x="561" y="761"/>
                  </a:lnTo>
                  <a:lnTo>
                    <a:pt x="561" y="760"/>
                  </a:lnTo>
                  <a:lnTo>
                    <a:pt x="563" y="760"/>
                  </a:lnTo>
                  <a:lnTo>
                    <a:pt x="565" y="758"/>
                  </a:lnTo>
                  <a:lnTo>
                    <a:pt x="566" y="757"/>
                  </a:lnTo>
                  <a:lnTo>
                    <a:pt x="558" y="754"/>
                  </a:lnTo>
                  <a:lnTo>
                    <a:pt x="554" y="751"/>
                  </a:lnTo>
                  <a:lnTo>
                    <a:pt x="554" y="747"/>
                  </a:lnTo>
                  <a:lnTo>
                    <a:pt x="554" y="746"/>
                  </a:lnTo>
                  <a:lnTo>
                    <a:pt x="558" y="746"/>
                  </a:lnTo>
                  <a:lnTo>
                    <a:pt x="563" y="746"/>
                  </a:lnTo>
                  <a:lnTo>
                    <a:pt x="565" y="744"/>
                  </a:lnTo>
                  <a:lnTo>
                    <a:pt x="565" y="743"/>
                  </a:lnTo>
                  <a:lnTo>
                    <a:pt x="565" y="741"/>
                  </a:lnTo>
                  <a:lnTo>
                    <a:pt x="568" y="741"/>
                  </a:lnTo>
                  <a:lnTo>
                    <a:pt x="563" y="738"/>
                  </a:lnTo>
                  <a:lnTo>
                    <a:pt x="557" y="735"/>
                  </a:lnTo>
                  <a:lnTo>
                    <a:pt x="552" y="732"/>
                  </a:lnTo>
                  <a:lnTo>
                    <a:pt x="548" y="729"/>
                  </a:lnTo>
                  <a:lnTo>
                    <a:pt x="540" y="726"/>
                  </a:lnTo>
                  <a:lnTo>
                    <a:pt x="539" y="725"/>
                  </a:lnTo>
                  <a:lnTo>
                    <a:pt x="537" y="720"/>
                  </a:lnTo>
                  <a:lnTo>
                    <a:pt x="542" y="720"/>
                  </a:lnTo>
                  <a:lnTo>
                    <a:pt x="546" y="720"/>
                  </a:lnTo>
                  <a:lnTo>
                    <a:pt x="554" y="725"/>
                  </a:lnTo>
                  <a:lnTo>
                    <a:pt x="563" y="729"/>
                  </a:lnTo>
                  <a:lnTo>
                    <a:pt x="571" y="732"/>
                  </a:lnTo>
                  <a:lnTo>
                    <a:pt x="566" y="726"/>
                  </a:lnTo>
                  <a:lnTo>
                    <a:pt x="560" y="722"/>
                  </a:lnTo>
                  <a:lnTo>
                    <a:pt x="555" y="717"/>
                  </a:lnTo>
                  <a:lnTo>
                    <a:pt x="551" y="711"/>
                  </a:lnTo>
                  <a:lnTo>
                    <a:pt x="549" y="711"/>
                  </a:lnTo>
                  <a:lnTo>
                    <a:pt x="548" y="712"/>
                  </a:lnTo>
                  <a:lnTo>
                    <a:pt x="536" y="703"/>
                  </a:lnTo>
                  <a:lnTo>
                    <a:pt x="525" y="696"/>
                  </a:lnTo>
                  <a:lnTo>
                    <a:pt x="514" y="688"/>
                  </a:lnTo>
                  <a:lnTo>
                    <a:pt x="504" y="680"/>
                  </a:lnTo>
                  <a:lnTo>
                    <a:pt x="508" y="685"/>
                  </a:lnTo>
                  <a:lnTo>
                    <a:pt x="514" y="690"/>
                  </a:lnTo>
                  <a:lnTo>
                    <a:pt x="525" y="699"/>
                  </a:lnTo>
                  <a:lnTo>
                    <a:pt x="523" y="700"/>
                  </a:lnTo>
                  <a:lnTo>
                    <a:pt x="522" y="703"/>
                  </a:lnTo>
                  <a:lnTo>
                    <a:pt x="510" y="700"/>
                  </a:lnTo>
                  <a:lnTo>
                    <a:pt x="504" y="700"/>
                  </a:lnTo>
                  <a:lnTo>
                    <a:pt x="497" y="700"/>
                  </a:lnTo>
                  <a:lnTo>
                    <a:pt x="455" y="676"/>
                  </a:lnTo>
                  <a:lnTo>
                    <a:pt x="468" y="688"/>
                  </a:lnTo>
                  <a:lnTo>
                    <a:pt x="484" y="703"/>
                  </a:lnTo>
                  <a:lnTo>
                    <a:pt x="499" y="717"/>
                  </a:lnTo>
                  <a:lnTo>
                    <a:pt x="511" y="731"/>
                  </a:lnTo>
                  <a:lnTo>
                    <a:pt x="510" y="732"/>
                  </a:lnTo>
                  <a:lnTo>
                    <a:pt x="507" y="732"/>
                  </a:lnTo>
                  <a:lnTo>
                    <a:pt x="500" y="731"/>
                  </a:lnTo>
                  <a:lnTo>
                    <a:pt x="496" y="728"/>
                  </a:lnTo>
                  <a:lnTo>
                    <a:pt x="490" y="725"/>
                  </a:lnTo>
                  <a:lnTo>
                    <a:pt x="493" y="729"/>
                  </a:lnTo>
                  <a:lnTo>
                    <a:pt x="499" y="732"/>
                  </a:lnTo>
                  <a:lnTo>
                    <a:pt x="504" y="735"/>
                  </a:lnTo>
                  <a:lnTo>
                    <a:pt x="507" y="740"/>
                  </a:lnTo>
                  <a:lnTo>
                    <a:pt x="502" y="740"/>
                  </a:lnTo>
                  <a:lnTo>
                    <a:pt x="497" y="740"/>
                  </a:lnTo>
                  <a:lnTo>
                    <a:pt x="488" y="737"/>
                  </a:lnTo>
                  <a:lnTo>
                    <a:pt x="479" y="731"/>
                  </a:lnTo>
                  <a:lnTo>
                    <a:pt x="472" y="726"/>
                  </a:lnTo>
                  <a:lnTo>
                    <a:pt x="461" y="717"/>
                  </a:lnTo>
                  <a:lnTo>
                    <a:pt x="455" y="714"/>
                  </a:lnTo>
                  <a:lnTo>
                    <a:pt x="450" y="711"/>
                  </a:lnTo>
                  <a:lnTo>
                    <a:pt x="458" y="719"/>
                  </a:lnTo>
                  <a:lnTo>
                    <a:pt x="468" y="725"/>
                  </a:lnTo>
                  <a:lnTo>
                    <a:pt x="478" y="732"/>
                  </a:lnTo>
                  <a:lnTo>
                    <a:pt x="485" y="740"/>
                  </a:lnTo>
                  <a:lnTo>
                    <a:pt x="493" y="746"/>
                  </a:lnTo>
                  <a:lnTo>
                    <a:pt x="494" y="751"/>
                  </a:lnTo>
                  <a:lnTo>
                    <a:pt x="494" y="755"/>
                  </a:lnTo>
                  <a:lnTo>
                    <a:pt x="491" y="755"/>
                  </a:lnTo>
                  <a:lnTo>
                    <a:pt x="490" y="755"/>
                  </a:lnTo>
                  <a:lnTo>
                    <a:pt x="488" y="754"/>
                  </a:lnTo>
                  <a:lnTo>
                    <a:pt x="485" y="752"/>
                  </a:lnTo>
                  <a:lnTo>
                    <a:pt x="484" y="754"/>
                  </a:lnTo>
                  <a:lnTo>
                    <a:pt x="485" y="754"/>
                  </a:lnTo>
                  <a:lnTo>
                    <a:pt x="485" y="755"/>
                  </a:lnTo>
                  <a:lnTo>
                    <a:pt x="484" y="755"/>
                  </a:lnTo>
                  <a:lnTo>
                    <a:pt x="475" y="751"/>
                  </a:lnTo>
                  <a:lnTo>
                    <a:pt x="470" y="749"/>
                  </a:lnTo>
                  <a:lnTo>
                    <a:pt x="464" y="751"/>
                  </a:lnTo>
                  <a:lnTo>
                    <a:pt x="472" y="757"/>
                  </a:lnTo>
                  <a:lnTo>
                    <a:pt x="479" y="763"/>
                  </a:lnTo>
                  <a:lnTo>
                    <a:pt x="485" y="769"/>
                  </a:lnTo>
                  <a:lnTo>
                    <a:pt x="488" y="773"/>
                  </a:lnTo>
                  <a:lnTo>
                    <a:pt x="490" y="779"/>
                  </a:lnTo>
                  <a:lnTo>
                    <a:pt x="484" y="779"/>
                  </a:lnTo>
                  <a:lnTo>
                    <a:pt x="479" y="778"/>
                  </a:lnTo>
                  <a:lnTo>
                    <a:pt x="468" y="773"/>
                  </a:lnTo>
                  <a:lnTo>
                    <a:pt x="470" y="776"/>
                  </a:lnTo>
                  <a:lnTo>
                    <a:pt x="473" y="779"/>
                  </a:lnTo>
                  <a:lnTo>
                    <a:pt x="476" y="783"/>
                  </a:lnTo>
                  <a:lnTo>
                    <a:pt x="479" y="786"/>
                  </a:lnTo>
                  <a:lnTo>
                    <a:pt x="479" y="789"/>
                  </a:lnTo>
                  <a:lnTo>
                    <a:pt x="478" y="789"/>
                  </a:lnTo>
                  <a:lnTo>
                    <a:pt x="475" y="790"/>
                  </a:lnTo>
                  <a:lnTo>
                    <a:pt x="478" y="795"/>
                  </a:lnTo>
                  <a:lnTo>
                    <a:pt x="482" y="799"/>
                  </a:lnTo>
                  <a:lnTo>
                    <a:pt x="485" y="804"/>
                  </a:lnTo>
                  <a:lnTo>
                    <a:pt x="487" y="810"/>
                  </a:lnTo>
                  <a:lnTo>
                    <a:pt x="482" y="810"/>
                  </a:lnTo>
                  <a:lnTo>
                    <a:pt x="479" y="810"/>
                  </a:lnTo>
                  <a:lnTo>
                    <a:pt x="470" y="805"/>
                  </a:lnTo>
                  <a:lnTo>
                    <a:pt x="462" y="801"/>
                  </a:lnTo>
                  <a:lnTo>
                    <a:pt x="455" y="796"/>
                  </a:lnTo>
                  <a:lnTo>
                    <a:pt x="462" y="805"/>
                  </a:lnTo>
                  <a:lnTo>
                    <a:pt x="470" y="813"/>
                  </a:lnTo>
                  <a:lnTo>
                    <a:pt x="478" y="822"/>
                  </a:lnTo>
                  <a:lnTo>
                    <a:pt x="481" y="827"/>
                  </a:lnTo>
                  <a:lnTo>
                    <a:pt x="482" y="831"/>
                  </a:lnTo>
                  <a:lnTo>
                    <a:pt x="482" y="833"/>
                  </a:lnTo>
                  <a:lnTo>
                    <a:pt x="481" y="833"/>
                  </a:lnTo>
                  <a:lnTo>
                    <a:pt x="479" y="834"/>
                  </a:lnTo>
                  <a:lnTo>
                    <a:pt x="473" y="831"/>
                  </a:lnTo>
                  <a:lnTo>
                    <a:pt x="465" y="828"/>
                  </a:lnTo>
                  <a:lnTo>
                    <a:pt x="452" y="824"/>
                  </a:lnTo>
                  <a:lnTo>
                    <a:pt x="455" y="830"/>
                  </a:lnTo>
                  <a:lnTo>
                    <a:pt x="461" y="836"/>
                  </a:lnTo>
                  <a:lnTo>
                    <a:pt x="464" y="842"/>
                  </a:lnTo>
                  <a:lnTo>
                    <a:pt x="465" y="845"/>
                  </a:lnTo>
                  <a:lnTo>
                    <a:pt x="467" y="850"/>
                  </a:lnTo>
                  <a:lnTo>
                    <a:pt x="464" y="850"/>
                  </a:lnTo>
                  <a:lnTo>
                    <a:pt x="464" y="851"/>
                  </a:lnTo>
                  <a:lnTo>
                    <a:pt x="458" y="848"/>
                  </a:lnTo>
                  <a:lnTo>
                    <a:pt x="452" y="845"/>
                  </a:lnTo>
                  <a:lnTo>
                    <a:pt x="446" y="844"/>
                  </a:lnTo>
                  <a:lnTo>
                    <a:pt x="443" y="839"/>
                  </a:lnTo>
                  <a:lnTo>
                    <a:pt x="444" y="845"/>
                  </a:lnTo>
                  <a:lnTo>
                    <a:pt x="447" y="851"/>
                  </a:lnTo>
                  <a:lnTo>
                    <a:pt x="443" y="854"/>
                  </a:lnTo>
                  <a:lnTo>
                    <a:pt x="439" y="854"/>
                  </a:lnTo>
                  <a:lnTo>
                    <a:pt x="435" y="851"/>
                  </a:lnTo>
                  <a:lnTo>
                    <a:pt x="432" y="848"/>
                  </a:lnTo>
                  <a:lnTo>
                    <a:pt x="420" y="839"/>
                  </a:lnTo>
                  <a:lnTo>
                    <a:pt x="411" y="830"/>
                  </a:lnTo>
                  <a:lnTo>
                    <a:pt x="418" y="842"/>
                  </a:lnTo>
                  <a:lnTo>
                    <a:pt x="427" y="853"/>
                  </a:lnTo>
                  <a:lnTo>
                    <a:pt x="444" y="873"/>
                  </a:lnTo>
                  <a:lnTo>
                    <a:pt x="444" y="874"/>
                  </a:lnTo>
                  <a:lnTo>
                    <a:pt x="443" y="876"/>
                  </a:lnTo>
                  <a:lnTo>
                    <a:pt x="441" y="877"/>
                  </a:lnTo>
                  <a:lnTo>
                    <a:pt x="436" y="874"/>
                  </a:lnTo>
                  <a:lnTo>
                    <a:pt x="432" y="871"/>
                  </a:lnTo>
                  <a:lnTo>
                    <a:pt x="435" y="877"/>
                  </a:lnTo>
                  <a:lnTo>
                    <a:pt x="433" y="880"/>
                  </a:lnTo>
                  <a:lnTo>
                    <a:pt x="430" y="882"/>
                  </a:lnTo>
                  <a:lnTo>
                    <a:pt x="414" y="860"/>
                  </a:lnTo>
                  <a:lnTo>
                    <a:pt x="406" y="850"/>
                  </a:lnTo>
                  <a:lnTo>
                    <a:pt x="404" y="844"/>
                  </a:lnTo>
                  <a:lnTo>
                    <a:pt x="401" y="836"/>
                  </a:lnTo>
                  <a:lnTo>
                    <a:pt x="403" y="834"/>
                  </a:lnTo>
                  <a:lnTo>
                    <a:pt x="406" y="834"/>
                  </a:lnTo>
                  <a:lnTo>
                    <a:pt x="398" y="824"/>
                  </a:lnTo>
                  <a:lnTo>
                    <a:pt x="395" y="818"/>
                  </a:lnTo>
                  <a:lnTo>
                    <a:pt x="395" y="815"/>
                  </a:lnTo>
                  <a:lnTo>
                    <a:pt x="397" y="812"/>
                  </a:lnTo>
                  <a:lnTo>
                    <a:pt x="403" y="813"/>
                  </a:lnTo>
                  <a:lnTo>
                    <a:pt x="407" y="816"/>
                  </a:lnTo>
                  <a:lnTo>
                    <a:pt x="412" y="821"/>
                  </a:lnTo>
                  <a:lnTo>
                    <a:pt x="417" y="824"/>
                  </a:lnTo>
                  <a:lnTo>
                    <a:pt x="412" y="818"/>
                  </a:lnTo>
                  <a:lnTo>
                    <a:pt x="406" y="810"/>
                  </a:lnTo>
                  <a:lnTo>
                    <a:pt x="401" y="802"/>
                  </a:lnTo>
                  <a:lnTo>
                    <a:pt x="400" y="798"/>
                  </a:lnTo>
                  <a:lnTo>
                    <a:pt x="401" y="793"/>
                  </a:lnTo>
                  <a:lnTo>
                    <a:pt x="395" y="786"/>
                  </a:lnTo>
                  <a:lnTo>
                    <a:pt x="388" y="778"/>
                  </a:lnTo>
                  <a:lnTo>
                    <a:pt x="382" y="769"/>
                  </a:lnTo>
                  <a:lnTo>
                    <a:pt x="377" y="758"/>
                  </a:lnTo>
                  <a:lnTo>
                    <a:pt x="383" y="758"/>
                  </a:lnTo>
                  <a:lnTo>
                    <a:pt x="388" y="760"/>
                  </a:lnTo>
                  <a:lnTo>
                    <a:pt x="397" y="766"/>
                  </a:lnTo>
                  <a:lnTo>
                    <a:pt x="394" y="763"/>
                  </a:lnTo>
                  <a:lnTo>
                    <a:pt x="391" y="758"/>
                  </a:lnTo>
                  <a:lnTo>
                    <a:pt x="380" y="752"/>
                  </a:lnTo>
                  <a:lnTo>
                    <a:pt x="371" y="744"/>
                  </a:lnTo>
                  <a:lnTo>
                    <a:pt x="368" y="740"/>
                  </a:lnTo>
                  <a:lnTo>
                    <a:pt x="366" y="735"/>
                  </a:lnTo>
                  <a:lnTo>
                    <a:pt x="374" y="737"/>
                  </a:lnTo>
                  <a:lnTo>
                    <a:pt x="380" y="741"/>
                  </a:lnTo>
                  <a:lnTo>
                    <a:pt x="386" y="746"/>
                  </a:lnTo>
                  <a:lnTo>
                    <a:pt x="392" y="751"/>
                  </a:lnTo>
                  <a:lnTo>
                    <a:pt x="383" y="737"/>
                  </a:lnTo>
                  <a:lnTo>
                    <a:pt x="374" y="720"/>
                  </a:lnTo>
                  <a:lnTo>
                    <a:pt x="368" y="717"/>
                  </a:lnTo>
                  <a:lnTo>
                    <a:pt x="363" y="712"/>
                  </a:lnTo>
                  <a:lnTo>
                    <a:pt x="359" y="709"/>
                  </a:lnTo>
                  <a:lnTo>
                    <a:pt x="357" y="706"/>
                  </a:lnTo>
                  <a:lnTo>
                    <a:pt x="356" y="703"/>
                  </a:lnTo>
                  <a:lnTo>
                    <a:pt x="362" y="703"/>
                  </a:lnTo>
                  <a:lnTo>
                    <a:pt x="365" y="705"/>
                  </a:lnTo>
                  <a:lnTo>
                    <a:pt x="372" y="709"/>
                  </a:lnTo>
                  <a:lnTo>
                    <a:pt x="380" y="715"/>
                  </a:lnTo>
                  <a:lnTo>
                    <a:pt x="386" y="722"/>
                  </a:lnTo>
                  <a:lnTo>
                    <a:pt x="395" y="726"/>
                  </a:lnTo>
                  <a:lnTo>
                    <a:pt x="404" y="732"/>
                  </a:lnTo>
                  <a:lnTo>
                    <a:pt x="412" y="738"/>
                  </a:lnTo>
                  <a:lnTo>
                    <a:pt x="423" y="743"/>
                  </a:lnTo>
                  <a:lnTo>
                    <a:pt x="411" y="731"/>
                  </a:lnTo>
                  <a:lnTo>
                    <a:pt x="395" y="719"/>
                  </a:lnTo>
                  <a:lnTo>
                    <a:pt x="380" y="703"/>
                  </a:lnTo>
                  <a:lnTo>
                    <a:pt x="372" y="697"/>
                  </a:lnTo>
                  <a:lnTo>
                    <a:pt x="363" y="691"/>
                  </a:lnTo>
                  <a:lnTo>
                    <a:pt x="363" y="690"/>
                  </a:lnTo>
                  <a:lnTo>
                    <a:pt x="362" y="688"/>
                  </a:lnTo>
                  <a:lnTo>
                    <a:pt x="362" y="686"/>
                  </a:lnTo>
                  <a:lnTo>
                    <a:pt x="362" y="685"/>
                  </a:lnTo>
                  <a:lnTo>
                    <a:pt x="365" y="683"/>
                  </a:lnTo>
                  <a:lnTo>
                    <a:pt x="368" y="680"/>
                  </a:lnTo>
                  <a:lnTo>
                    <a:pt x="375" y="683"/>
                  </a:lnTo>
                  <a:lnTo>
                    <a:pt x="383" y="688"/>
                  </a:lnTo>
                  <a:lnTo>
                    <a:pt x="398" y="697"/>
                  </a:lnTo>
                  <a:lnTo>
                    <a:pt x="432" y="715"/>
                  </a:lnTo>
                  <a:lnTo>
                    <a:pt x="429" y="711"/>
                  </a:lnTo>
                  <a:lnTo>
                    <a:pt x="424" y="706"/>
                  </a:lnTo>
                  <a:lnTo>
                    <a:pt x="412" y="697"/>
                  </a:lnTo>
                  <a:lnTo>
                    <a:pt x="414" y="696"/>
                  </a:lnTo>
                  <a:lnTo>
                    <a:pt x="407" y="693"/>
                  </a:lnTo>
                  <a:lnTo>
                    <a:pt x="403" y="690"/>
                  </a:lnTo>
                  <a:lnTo>
                    <a:pt x="395" y="680"/>
                  </a:lnTo>
                  <a:lnTo>
                    <a:pt x="388" y="676"/>
                  </a:lnTo>
                  <a:lnTo>
                    <a:pt x="382" y="670"/>
                  </a:lnTo>
                  <a:lnTo>
                    <a:pt x="377" y="668"/>
                  </a:lnTo>
                  <a:lnTo>
                    <a:pt x="374" y="667"/>
                  </a:lnTo>
                  <a:lnTo>
                    <a:pt x="374" y="664"/>
                  </a:lnTo>
                  <a:lnTo>
                    <a:pt x="366" y="661"/>
                  </a:lnTo>
                  <a:lnTo>
                    <a:pt x="360" y="658"/>
                  </a:lnTo>
                  <a:lnTo>
                    <a:pt x="350" y="648"/>
                  </a:lnTo>
                  <a:lnTo>
                    <a:pt x="339" y="639"/>
                  </a:lnTo>
                  <a:lnTo>
                    <a:pt x="327" y="630"/>
                  </a:lnTo>
                  <a:lnTo>
                    <a:pt x="339" y="642"/>
                  </a:lnTo>
                  <a:lnTo>
                    <a:pt x="351" y="654"/>
                  </a:lnTo>
                  <a:lnTo>
                    <a:pt x="359" y="661"/>
                  </a:lnTo>
                  <a:lnTo>
                    <a:pt x="363" y="664"/>
                  </a:lnTo>
                  <a:lnTo>
                    <a:pt x="365" y="668"/>
                  </a:lnTo>
                  <a:lnTo>
                    <a:pt x="359" y="670"/>
                  </a:lnTo>
                  <a:lnTo>
                    <a:pt x="354" y="668"/>
                  </a:lnTo>
                  <a:lnTo>
                    <a:pt x="345" y="662"/>
                  </a:lnTo>
                  <a:lnTo>
                    <a:pt x="346" y="665"/>
                  </a:lnTo>
                  <a:lnTo>
                    <a:pt x="350" y="668"/>
                  </a:lnTo>
                  <a:lnTo>
                    <a:pt x="353" y="671"/>
                  </a:lnTo>
                  <a:lnTo>
                    <a:pt x="354" y="676"/>
                  </a:lnTo>
                  <a:lnTo>
                    <a:pt x="353" y="679"/>
                  </a:lnTo>
                  <a:lnTo>
                    <a:pt x="345" y="676"/>
                  </a:lnTo>
                  <a:lnTo>
                    <a:pt x="337" y="671"/>
                  </a:lnTo>
                  <a:lnTo>
                    <a:pt x="325" y="662"/>
                  </a:lnTo>
                  <a:lnTo>
                    <a:pt x="325" y="665"/>
                  </a:lnTo>
                  <a:lnTo>
                    <a:pt x="325" y="667"/>
                  </a:lnTo>
                  <a:lnTo>
                    <a:pt x="328" y="671"/>
                  </a:lnTo>
                  <a:lnTo>
                    <a:pt x="333" y="674"/>
                  </a:lnTo>
                  <a:lnTo>
                    <a:pt x="336" y="679"/>
                  </a:lnTo>
                  <a:lnTo>
                    <a:pt x="334" y="680"/>
                  </a:lnTo>
                  <a:lnTo>
                    <a:pt x="333" y="682"/>
                  </a:lnTo>
                  <a:lnTo>
                    <a:pt x="325" y="680"/>
                  </a:lnTo>
                  <a:lnTo>
                    <a:pt x="319" y="677"/>
                  </a:lnTo>
                  <a:lnTo>
                    <a:pt x="308" y="668"/>
                  </a:lnTo>
                  <a:lnTo>
                    <a:pt x="308" y="670"/>
                  </a:lnTo>
                  <a:lnTo>
                    <a:pt x="310" y="673"/>
                  </a:lnTo>
                  <a:lnTo>
                    <a:pt x="314" y="677"/>
                  </a:lnTo>
                  <a:lnTo>
                    <a:pt x="319" y="680"/>
                  </a:lnTo>
                  <a:lnTo>
                    <a:pt x="322" y="685"/>
                  </a:lnTo>
                  <a:lnTo>
                    <a:pt x="319" y="686"/>
                  </a:lnTo>
                  <a:lnTo>
                    <a:pt x="316" y="688"/>
                  </a:lnTo>
                  <a:lnTo>
                    <a:pt x="310" y="686"/>
                  </a:lnTo>
                  <a:lnTo>
                    <a:pt x="305" y="682"/>
                  </a:lnTo>
                  <a:lnTo>
                    <a:pt x="299" y="677"/>
                  </a:lnTo>
                  <a:lnTo>
                    <a:pt x="273" y="656"/>
                  </a:lnTo>
                  <a:lnTo>
                    <a:pt x="249" y="636"/>
                  </a:lnTo>
                  <a:lnTo>
                    <a:pt x="257" y="645"/>
                  </a:lnTo>
                  <a:lnTo>
                    <a:pt x="266" y="654"/>
                  </a:lnTo>
                  <a:lnTo>
                    <a:pt x="273" y="664"/>
                  </a:lnTo>
                  <a:lnTo>
                    <a:pt x="281" y="673"/>
                  </a:lnTo>
                  <a:lnTo>
                    <a:pt x="289" y="679"/>
                  </a:lnTo>
                  <a:lnTo>
                    <a:pt x="298" y="685"/>
                  </a:lnTo>
                  <a:lnTo>
                    <a:pt x="311" y="700"/>
                  </a:lnTo>
                  <a:lnTo>
                    <a:pt x="308" y="705"/>
                  </a:lnTo>
                  <a:lnTo>
                    <a:pt x="305" y="709"/>
                  </a:lnTo>
                  <a:lnTo>
                    <a:pt x="301" y="708"/>
                  </a:lnTo>
                  <a:lnTo>
                    <a:pt x="299" y="706"/>
                  </a:lnTo>
                  <a:lnTo>
                    <a:pt x="299" y="703"/>
                  </a:lnTo>
                  <a:lnTo>
                    <a:pt x="276" y="686"/>
                  </a:lnTo>
                  <a:lnTo>
                    <a:pt x="255" y="668"/>
                  </a:lnTo>
                  <a:lnTo>
                    <a:pt x="266" y="682"/>
                  </a:lnTo>
                  <a:lnTo>
                    <a:pt x="279" y="696"/>
                  </a:lnTo>
                  <a:lnTo>
                    <a:pt x="293" y="709"/>
                  </a:lnTo>
                  <a:lnTo>
                    <a:pt x="305" y="725"/>
                  </a:lnTo>
                  <a:lnTo>
                    <a:pt x="302" y="728"/>
                  </a:lnTo>
                  <a:lnTo>
                    <a:pt x="301" y="729"/>
                  </a:lnTo>
                  <a:lnTo>
                    <a:pt x="295" y="731"/>
                  </a:lnTo>
                  <a:lnTo>
                    <a:pt x="282" y="720"/>
                  </a:lnTo>
                  <a:lnTo>
                    <a:pt x="270" y="711"/>
                  </a:lnTo>
                  <a:lnTo>
                    <a:pt x="246" y="690"/>
                  </a:lnTo>
                  <a:lnTo>
                    <a:pt x="267" y="714"/>
                  </a:lnTo>
                  <a:lnTo>
                    <a:pt x="276" y="726"/>
                  </a:lnTo>
                  <a:lnTo>
                    <a:pt x="285" y="740"/>
                  </a:lnTo>
                  <a:lnTo>
                    <a:pt x="282" y="743"/>
                  </a:lnTo>
                  <a:lnTo>
                    <a:pt x="279" y="744"/>
                  </a:lnTo>
                  <a:lnTo>
                    <a:pt x="281" y="747"/>
                  </a:lnTo>
                  <a:lnTo>
                    <a:pt x="282" y="752"/>
                  </a:lnTo>
                  <a:lnTo>
                    <a:pt x="285" y="755"/>
                  </a:lnTo>
                  <a:lnTo>
                    <a:pt x="287" y="760"/>
                  </a:lnTo>
                  <a:lnTo>
                    <a:pt x="279" y="764"/>
                  </a:lnTo>
                  <a:lnTo>
                    <a:pt x="269" y="758"/>
                  </a:lnTo>
                  <a:lnTo>
                    <a:pt x="260" y="751"/>
                  </a:lnTo>
                  <a:lnTo>
                    <a:pt x="261" y="757"/>
                  </a:lnTo>
                  <a:lnTo>
                    <a:pt x="266" y="763"/>
                  </a:lnTo>
                  <a:lnTo>
                    <a:pt x="269" y="769"/>
                  </a:lnTo>
                  <a:lnTo>
                    <a:pt x="270" y="772"/>
                  </a:lnTo>
                  <a:lnTo>
                    <a:pt x="270" y="775"/>
                  </a:lnTo>
                  <a:lnTo>
                    <a:pt x="269" y="775"/>
                  </a:lnTo>
                  <a:lnTo>
                    <a:pt x="267" y="776"/>
                  </a:lnTo>
                  <a:lnTo>
                    <a:pt x="264" y="775"/>
                  </a:lnTo>
                  <a:lnTo>
                    <a:pt x="261" y="772"/>
                  </a:lnTo>
                  <a:lnTo>
                    <a:pt x="257" y="767"/>
                  </a:lnTo>
                  <a:lnTo>
                    <a:pt x="253" y="763"/>
                  </a:lnTo>
                  <a:lnTo>
                    <a:pt x="250" y="760"/>
                  </a:lnTo>
                  <a:lnTo>
                    <a:pt x="246" y="758"/>
                  </a:lnTo>
                  <a:lnTo>
                    <a:pt x="250" y="766"/>
                  </a:lnTo>
                  <a:lnTo>
                    <a:pt x="255" y="773"/>
                  </a:lnTo>
                  <a:lnTo>
                    <a:pt x="260" y="781"/>
                  </a:lnTo>
                  <a:lnTo>
                    <a:pt x="263" y="789"/>
                  </a:lnTo>
                  <a:lnTo>
                    <a:pt x="260" y="792"/>
                  </a:lnTo>
                  <a:lnTo>
                    <a:pt x="247" y="779"/>
                  </a:lnTo>
                  <a:lnTo>
                    <a:pt x="235" y="767"/>
                  </a:lnTo>
                  <a:lnTo>
                    <a:pt x="214" y="741"/>
                  </a:lnTo>
                  <a:lnTo>
                    <a:pt x="223" y="763"/>
                  </a:lnTo>
                  <a:lnTo>
                    <a:pt x="232" y="784"/>
                  </a:lnTo>
                  <a:lnTo>
                    <a:pt x="238" y="796"/>
                  </a:lnTo>
                  <a:lnTo>
                    <a:pt x="240" y="802"/>
                  </a:lnTo>
                  <a:lnTo>
                    <a:pt x="240" y="808"/>
                  </a:lnTo>
                  <a:lnTo>
                    <a:pt x="235" y="807"/>
                  </a:lnTo>
                  <a:lnTo>
                    <a:pt x="234" y="805"/>
                  </a:lnTo>
                  <a:lnTo>
                    <a:pt x="229" y="799"/>
                  </a:lnTo>
                  <a:lnTo>
                    <a:pt x="226" y="793"/>
                  </a:lnTo>
                  <a:lnTo>
                    <a:pt x="221" y="789"/>
                  </a:lnTo>
                  <a:lnTo>
                    <a:pt x="225" y="798"/>
                  </a:lnTo>
                  <a:lnTo>
                    <a:pt x="228" y="805"/>
                  </a:lnTo>
                  <a:lnTo>
                    <a:pt x="231" y="813"/>
                  </a:lnTo>
                  <a:lnTo>
                    <a:pt x="231" y="819"/>
                  </a:lnTo>
                  <a:lnTo>
                    <a:pt x="228" y="819"/>
                  </a:lnTo>
                  <a:lnTo>
                    <a:pt x="225" y="816"/>
                  </a:lnTo>
                  <a:lnTo>
                    <a:pt x="220" y="810"/>
                  </a:lnTo>
                  <a:lnTo>
                    <a:pt x="215" y="802"/>
                  </a:lnTo>
                  <a:lnTo>
                    <a:pt x="211" y="796"/>
                  </a:lnTo>
                  <a:lnTo>
                    <a:pt x="214" y="805"/>
                  </a:lnTo>
                  <a:lnTo>
                    <a:pt x="217" y="816"/>
                  </a:lnTo>
                  <a:lnTo>
                    <a:pt x="221" y="825"/>
                  </a:lnTo>
                  <a:lnTo>
                    <a:pt x="223" y="836"/>
                  </a:lnTo>
                  <a:lnTo>
                    <a:pt x="221" y="836"/>
                  </a:lnTo>
                  <a:lnTo>
                    <a:pt x="220" y="836"/>
                  </a:lnTo>
                  <a:lnTo>
                    <a:pt x="220" y="837"/>
                  </a:lnTo>
                  <a:lnTo>
                    <a:pt x="212" y="822"/>
                  </a:lnTo>
                  <a:lnTo>
                    <a:pt x="208" y="815"/>
                  </a:lnTo>
                  <a:lnTo>
                    <a:pt x="203" y="808"/>
                  </a:lnTo>
                  <a:lnTo>
                    <a:pt x="206" y="808"/>
                  </a:lnTo>
                  <a:lnTo>
                    <a:pt x="206" y="807"/>
                  </a:lnTo>
                  <a:lnTo>
                    <a:pt x="205" y="807"/>
                  </a:lnTo>
                  <a:lnTo>
                    <a:pt x="206" y="805"/>
                  </a:lnTo>
                  <a:lnTo>
                    <a:pt x="206" y="807"/>
                  </a:lnTo>
                  <a:lnTo>
                    <a:pt x="208" y="808"/>
                  </a:lnTo>
                  <a:lnTo>
                    <a:pt x="206" y="801"/>
                  </a:lnTo>
                  <a:lnTo>
                    <a:pt x="203" y="795"/>
                  </a:lnTo>
                  <a:lnTo>
                    <a:pt x="202" y="787"/>
                  </a:lnTo>
                  <a:lnTo>
                    <a:pt x="200" y="779"/>
                  </a:lnTo>
                  <a:lnTo>
                    <a:pt x="205" y="779"/>
                  </a:lnTo>
                  <a:lnTo>
                    <a:pt x="208" y="783"/>
                  </a:lnTo>
                  <a:lnTo>
                    <a:pt x="211" y="786"/>
                  </a:lnTo>
                  <a:lnTo>
                    <a:pt x="214" y="789"/>
                  </a:lnTo>
                  <a:lnTo>
                    <a:pt x="212" y="783"/>
                  </a:lnTo>
                  <a:lnTo>
                    <a:pt x="209" y="776"/>
                  </a:lnTo>
                  <a:lnTo>
                    <a:pt x="203" y="766"/>
                  </a:lnTo>
                  <a:lnTo>
                    <a:pt x="197" y="755"/>
                  </a:lnTo>
                  <a:lnTo>
                    <a:pt x="196" y="749"/>
                  </a:lnTo>
                  <a:lnTo>
                    <a:pt x="192" y="743"/>
                  </a:lnTo>
                  <a:lnTo>
                    <a:pt x="199" y="744"/>
                  </a:lnTo>
                  <a:lnTo>
                    <a:pt x="203" y="749"/>
                  </a:lnTo>
                  <a:lnTo>
                    <a:pt x="209" y="758"/>
                  </a:lnTo>
                  <a:lnTo>
                    <a:pt x="215" y="769"/>
                  </a:lnTo>
                  <a:lnTo>
                    <a:pt x="221" y="776"/>
                  </a:lnTo>
                  <a:lnTo>
                    <a:pt x="209" y="747"/>
                  </a:lnTo>
                  <a:lnTo>
                    <a:pt x="202" y="732"/>
                  </a:lnTo>
                  <a:lnTo>
                    <a:pt x="199" y="725"/>
                  </a:lnTo>
                  <a:lnTo>
                    <a:pt x="196" y="717"/>
                  </a:lnTo>
                  <a:lnTo>
                    <a:pt x="202" y="720"/>
                  </a:lnTo>
                  <a:lnTo>
                    <a:pt x="205" y="722"/>
                  </a:lnTo>
                  <a:lnTo>
                    <a:pt x="211" y="729"/>
                  </a:lnTo>
                  <a:lnTo>
                    <a:pt x="217" y="735"/>
                  </a:lnTo>
                  <a:lnTo>
                    <a:pt x="223" y="743"/>
                  </a:lnTo>
                  <a:lnTo>
                    <a:pt x="221" y="737"/>
                  </a:lnTo>
                  <a:lnTo>
                    <a:pt x="220" y="732"/>
                  </a:lnTo>
                  <a:lnTo>
                    <a:pt x="212" y="723"/>
                  </a:lnTo>
                  <a:lnTo>
                    <a:pt x="206" y="714"/>
                  </a:lnTo>
                  <a:lnTo>
                    <a:pt x="203" y="709"/>
                  </a:lnTo>
                  <a:lnTo>
                    <a:pt x="203" y="703"/>
                  </a:lnTo>
                  <a:lnTo>
                    <a:pt x="208" y="706"/>
                  </a:lnTo>
                  <a:lnTo>
                    <a:pt x="212" y="709"/>
                  </a:lnTo>
                  <a:lnTo>
                    <a:pt x="220" y="717"/>
                  </a:lnTo>
                  <a:lnTo>
                    <a:pt x="228" y="725"/>
                  </a:lnTo>
                  <a:lnTo>
                    <a:pt x="235" y="732"/>
                  </a:lnTo>
                  <a:lnTo>
                    <a:pt x="229" y="725"/>
                  </a:lnTo>
                  <a:lnTo>
                    <a:pt x="221" y="715"/>
                  </a:lnTo>
                  <a:lnTo>
                    <a:pt x="221" y="714"/>
                  </a:lnTo>
                  <a:lnTo>
                    <a:pt x="215" y="702"/>
                  </a:lnTo>
                  <a:lnTo>
                    <a:pt x="206" y="693"/>
                  </a:lnTo>
                  <a:lnTo>
                    <a:pt x="199" y="682"/>
                  </a:lnTo>
                  <a:lnTo>
                    <a:pt x="194" y="671"/>
                  </a:lnTo>
                  <a:lnTo>
                    <a:pt x="199" y="671"/>
                  </a:lnTo>
                  <a:lnTo>
                    <a:pt x="202" y="673"/>
                  </a:lnTo>
                  <a:lnTo>
                    <a:pt x="209" y="679"/>
                  </a:lnTo>
                  <a:lnTo>
                    <a:pt x="220" y="691"/>
                  </a:lnTo>
                  <a:lnTo>
                    <a:pt x="229" y="696"/>
                  </a:lnTo>
                  <a:lnTo>
                    <a:pt x="237" y="702"/>
                  </a:lnTo>
                  <a:lnTo>
                    <a:pt x="243" y="708"/>
                  </a:lnTo>
                  <a:lnTo>
                    <a:pt x="249" y="714"/>
                  </a:lnTo>
                  <a:lnTo>
                    <a:pt x="238" y="699"/>
                  </a:lnTo>
                  <a:lnTo>
                    <a:pt x="228" y="683"/>
                  </a:lnTo>
                  <a:lnTo>
                    <a:pt x="203" y="653"/>
                  </a:lnTo>
                  <a:lnTo>
                    <a:pt x="203" y="651"/>
                  </a:lnTo>
                  <a:lnTo>
                    <a:pt x="203" y="650"/>
                  </a:lnTo>
                  <a:lnTo>
                    <a:pt x="202" y="648"/>
                  </a:lnTo>
                  <a:lnTo>
                    <a:pt x="203" y="647"/>
                  </a:lnTo>
                  <a:lnTo>
                    <a:pt x="208" y="648"/>
                  </a:lnTo>
                  <a:lnTo>
                    <a:pt x="214" y="651"/>
                  </a:lnTo>
                  <a:lnTo>
                    <a:pt x="221" y="659"/>
                  </a:lnTo>
                  <a:lnTo>
                    <a:pt x="270" y="705"/>
                  </a:lnTo>
                  <a:lnTo>
                    <a:pt x="273" y="705"/>
                  </a:lnTo>
                  <a:lnTo>
                    <a:pt x="275" y="706"/>
                  </a:lnTo>
                  <a:lnTo>
                    <a:pt x="279" y="711"/>
                  </a:lnTo>
                  <a:lnTo>
                    <a:pt x="263" y="690"/>
                  </a:lnTo>
                  <a:lnTo>
                    <a:pt x="246" y="670"/>
                  </a:lnTo>
                  <a:lnTo>
                    <a:pt x="229" y="651"/>
                  </a:lnTo>
                  <a:lnTo>
                    <a:pt x="211" y="633"/>
                  </a:lnTo>
                  <a:lnTo>
                    <a:pt x="211" y="632"/>
                  </a:lnTo>
                  <a:lnTo>
                    <a:pt x="211" y="630"/>
                  </a:lnTo>
                  <a:lnTo>
                    <a:pt x="211" y="629"/>
                  </a:lnTo>
                  <a:lnTo>
                    <a:pt x="211" y="627"/>
                  </a:lnTo>
                  <a:lnTo>
                    <a:pt x="221" y="632"/>
                  </a:lnTo>
                  <a:lnTo>
                    <a:pt x="229" y="638"/>
                  </a:lnTo>
                  <a:lnTo>
                    <a:pt x="244" y="653"/>
                  </a:lnTo>
                  <a:lnTo>
                    <a:pt x="253" y="659"/>
                  </a:lnTo>
                  <a:lnTo>
                    <a:pt x="263" y="667"/>
                  </a:lnTo>
                  <a:lnTo>
                    <a:pt x="282" y="682"/>
                  </a:lnTo>
                  <a:lnTo>
                    <a:pt x="264" y="661"/>
                  </a:lnTo>
                  <a:lnTo>
                    <a:pt x="244" y="641"/>
                  </a:lnTo>
                  <a:lnTo>
                    <a:pt x="202" y="603"/>
                  </a:lnTo>
                  <a:lnTo>
                    <a:pt x="202" y="601"/>
                  </a:lnTo>
                  <a:lnTo>
                    <a:pt x="202" y="600"/>
                  </a:lnTo>
                  <a:lnTo>
                    <a:pt x="200" y="598"/>
                  </a:lnTo>
                  <a:lnTo>
                    <a:pt x="202" y="597"/>
                  </a:lnTo>
                  <a:lnTo>
                    <a:pt x="203" y="597"/>
                  </a:lnTo>
                  <a:lnTo>
                    <a:pt x="191" y="572"/>
                  </a:lnTo>
                  <a:lnTo>
                    <a:pt x="180" y="549"/>
                  </a:lnTo>
                  <a:lnTo>
                    <a:pt x="165" y="528"/>
                  </a:lnTo>
                  <a:lnTo>
                    <a:pt x="157" y="517"/>
                  </a:lnTo>
                  <a:lnTo>
                    <a:pt x="150" y="508"/>
                  </a:lnTo>
                  <a:lnTo>
                    <a:pt x="176" y="563"/>
                  </a:lnTo>
                  <a:lnTo>
                    <a:pt x="188" y="592"/>
                  </a:lnTo>
                  <a:lnTo>
                    <a:pt x="197" y="621"/>
                  </a:lnTo>
                  <a:lnTo>
                    <a:pt x="199" y="626"/>
                  </a:lnTo>
                  <a:lnTo>
                    <a:pt x="200" y="629"/>
                  </a:lnTo>
                  <a:lnTo>
                    <a:pt x="199" y="630"/>
                  </a:lnTo>
                  <a:lnTo>
                    <a:pt x="197" y="630"/>
                  </a:lnTo>
                  <a:lnTo>
                    <a:pt x="196" y="632"/>
                  </a:lnTo>
                  <a:lnTo>
                    <a:pt x="191" y="622"/>
                  </a:lnTo>
                  <a:lnTo>
                    <a:pt x="186" y="615"/>
                  </a:lnTo>
                  <a:lnTo>
                    <a:pt x="183" y="606"/>
                  </a:lnTo>
                  <a:lnTo>
                    <a:pt x="179" y="597"/>
                  </a:lnTo>
                  <a:lnTo>
                    <a:pt x="170" y="578"/>
                  </a:lnTo>
                  <a:lnTo>
                    <a:pt x="159" y="561"/>
                  </a:lnTo>
                  <a:lnTo>
                    <a:pt x="138" y="528"/>
                  </a:lnTo>
                  <a:lnTo>
                    <a:pt x="147" y="552"/>
                  </a:lnTo>
                  <a:lnTo>
                    <a:pt x="157" y="578"/>
                  </a:lnTo>
                  <a:lnTo>
                    <a:pt x="167" y="604"/>
                  </a:lnTo>
                  <a:lnTo>
                    <a:pt x="170" y="616"/>
                  </a:lnTo>
                  <a:lnTo>
                    <a:pt x="173" y="629"/>
                  </a:lnTo>
                  <a:lnTo>
                    <a:pt x="174" y="635"/>
                  </a:lnTo>
                  <a:lnTo>
                    <a:pt x="174" y="638"/>
                  </a:lnTo>
                  <a:lnTo>
                    <a:pt x="171" y="639"/>
                  </a:lnTo>
                  <a:lnTo>
                    <a:pt x="164" y="627"/>
                  </a:lnTo>
                  <a:lnTo>
                    <a:pt x="160" y="619"/>
                  </a:lnTo>
                  <a:lnTo>
                    <a:pt x="159" y="613"/>
                  </a:lnTo>
                  <a:lnTo>
                    <a:pt x="150" y="601"/>
                  </a:lnTo>
                  <a:lnTo>
                    <a:pt x="144" y="587"/>
                  </a:lnTo>
                  <a:lnTo>
                    <a:pt x="136" y="575"/>
                  </a:lnTo>
                  <a:lnTo>
                    <a:pt x="127" y="565"/>
                  </a:lnTo>
                  <a:lnTo>
                    <a:pt x="142" y="603"/>
                  </a:lnTo>
                  <a:lnTo>
                    <a:pt x="150" y="624"/>
                  </a:lnTo>
                  <a:lnTo>
                    <a:pt x="151" y="635"/>
                  </a:lnTo>
                  <a:lnTo>
                    <a:pt x="153" y="645"/>
                  </a:lnTo>
                  <a:lnTo>
                    <a:pt x="151" y="647"/>
                  </a:lnTo>
                  <a:lnTo>
                    <a:pt x="150" y="647"/>
                  </a:lnTo>
                  <a:lnTo>
                    <a:pt x="147" y="644"/>
                  </a:lnTo>
                  <a:lnTo>
                    <a:pt x="144" y="639"/>
                  </a:lnTo>
                  <a:lnTo>
                    <a:pt x="139" y="629"/>
                  </a:lnTo>
                  <a:lnTo>
                    <a:pt x="130" y="609"/>
                  </a:lnTo>
                  <a:lnTo>
                    <a:pt x="119" y="590"/>
                  </a:lnTo>
                  <a:lnTo>
                    <a:pt x="124" y="607"/>
                  </a:lnTo>
                  <a:lnTo>
                    <a:pt x="131" y="626"/>
                  </a:lnTo>
                  <a:lnTo>
                    <a:pt x="138" y="645"/>
                  </a:lnTo>
                  <a:lnTo>
                    <a:pt x="141" y="667"/>
                  </a:lnTo>
                  <a:lnTo>
                    <a:pt x="135" y="668"/>
                  </a:lnTo>
                  <a:lnTo>
                    <a:pt x="124" y="642"/>
                  </a:lnTo>
                  <a:lnTo>
                    <a:pt x="118" y="630"/>
                  </a:lnTo>
                  <a:lnTo>
                    <a:pt x="110" y="619"/>
                  </a:lnTo>
                  <a:lnTo>
                    <a:pt x="112" y="626"/>
                  </a:lnTo>
                  <a:lnTo>
                    <a:pt x="113" y="632"/>
                  </a:lnTo>
                  <a:lnTo>
                    <a:pt x="118" y="647"/>
                  </a:lnTo>
                  <a:lnTo>
                    <a:pt x="119" y="661"/>
                  </a:lnTo>
                  <a:lnTo>
                    <a:pt x="118" y="667"/>
                  </a:lnTo>
                  <a:lnTo>
                    <a:pt x="115" y="671"/>
                  </a:lnTo>
                  <a:lnTo>
                    <a:pt x="110" y="667"/>
                  </a:lnTo>
                  <a:lnTo>
                    <a:pt x="107" y="661"/>
                  </a:lnTo>
                  <a:lnTo>
                    <a:pt x="104" y="653"/>
                  </a:lnTo>
                  <a:lnTo>
                    <a:pt x="99" y="648"/>
                  </a:lnTo>
                  <a:lnTo>
                    <a:pt x="101" y="661"/>
                  </a:lnTo>
                  <a:lnTo>
                    <a:pt x="103" y="667"/>
                  </a:lnTo>
                  <a:lnTo>
                    <a:pt x="101" y="674"/>
                  </a:lnTo>
                  <a:lnTo>
                    <a:pt x="98" y="674"/>
                  </a:lnTo>
                  <a:lnTo>
                    <a:pt x="95" y="676"/>
                  </a:lnTo>
                  <a:lnTo>
                    <a:pt x="90" y="664"/>
                  </a:lnTo>
                  <a:lnTo>
                    <a:pt x="87" y="659"/>
                  </a:lnTo>
                  <a:lnTo>
                    <a:pt x="84" y="654"/>
                  </a:lnTo>
                  <a:lnTo>
                    <a:pt x="84" y="661"/>
                  </a:lnTo>
                  <a:lnTo>
                    <a:pt x="84" y="668"/>
                  </a:lnTo>
                  <a:lnTo>
                    <a:pt x="84" y="676"/>
                  </a:lnTo>
                  <a:lnTo>
                    <a:pt x="83" y="677"/>
                  </a:lnTo>
                  <a:lnTo>
                    <a:pt x="80" y="680"/>
                  </a:lnTo>
                  <a:lnTo>
                    <a:pt x="78" y="679"/>
                  </a:lnTo>
                  <a:lnTo>
                    <a:pt x="75" y="676"/>
                  </a:lnTo>
                  <a:lnTo>
                    <a:pt x="75" y="673"/>
                  </a:lnTo>
                  <a:lnTo>
                    <a:pt x="72" y="671"/>
                  </a:lnTo>
                  <a:lnTo>
                    <a:pt x="75" y="683"/>
                  </a:lnTo>
                  <a:lnTo>
                    <a:pt x="75" y="690"/>
                  </a:lnTo>
                  <a:lnTo>
                    <a:pt x="74" y="696"/>
                  </a:lnTo>
                  <a:lnTo>
                    <a:pt x="71" y="696"/>
                  </a:lnTo>
                  <a:lnTo>
                    <a:pt x="69" y="694"/>
                  </a:lnTo>
                  <a:lnTo>
                    <a:pt x="67" y="693"/>
                  </a:lnTo>
                  <a:lnTo>
                    <a:pt x="66" y="686"/>
                  </a:lnTo>
                  <a:lnTo>
                    <a:pt x="60" y="677"/>
                  </a:lnTo>
                  <a:lnTo>
                    <a:pt x="58" y="671"/>
                  </a:lnTo>
                  <a:lnTo>
                    <a:pt x="57" y="667"/>
                  </a:lnTo>
                  <a:lnTo>
                    <a:pt x="60" y="667"/>
                  </a:lnTo>
                  <a:lnTo>
                    <a:pt x="61" y="670"/>
                  </a:lnTo>
                  <a:lnTo>
                    <a:pt x="61" y="677"/>
                  </a:lnTo>
                  <a:lnTo>
                    <a:pt x="64" y="676"/>
                  </a:lnTo>
                  <a:lnTo>
                    <a:pt x="66" y="677"/>
                  </a:lnTo>
                  <a:lnTo>
                    <a:pt x="66" y="674"/>
                  </a:lnTo>
                  <a:lnTo>
                    <a:pt x="66" y="671"/>
                  </a:lnTo>
                  <a:lnTo>
                    <a:pt x="64" y="664"/>
                  </a:lnTo>
                  <a:lnTo>
                    <a:pt x="64" y="656"/>
                  </a:lnTo>
                  <a:lnTo>
                    <a:pt x="64" y="651"/>
                  </a:lnTo>
                  <a:lnTo>
                    <a:pt x="66" y="648"/>
                  </a:lnTo>
                  <a:lnTo>
                    <a:pt x="67" y="650"/>
                  </a:lnTo>
                  <a:lnTo>
                    <a:pt x="71" y="650"/>
                  </a:lnTo>
                  <a:lnTo>
                    <a:pt x="72" y="653"/>
                  </a:lnTo>
                  <a:lnTo>
                    <a:pt x="74" y="658"/>
                  </a:lnTo>
                  <a:lnTo>
                    <a:pt x="77" y="661"/>
                  </a:lnTo>
                  <a:lnTo>
                    <a:pt x="77" y="658"/>
                  </a:lnTo>
                  <a:lnTo>
                    <a:pt x="78" y="651"/>
                  </a:lnTo>
                  <a:lnTo>
                    <a:pt x="75" y="642"/>
                  </a:lnTo>
                  <a:lnTo>
                    <a:pt x="74" y="633"/>
                  </a:lnTo>
                  <a:lnTo>
                    <a:pt x="74" y="629"/>
                  </a:lnTo>
                  <a:lnTo>
                    <a:pt x="74" y="624"/>
                  </a:lnTo>
                  <a:lnTo>
                    <a:pt x="78" y="626"/>
                  </a:lnTo>
                  <a:lnTo>
                    <a:pt x="80" y="627"/>
                  </a:lnTo>
                  <a:lnTo>
                    <a:pt x="81" y="633"/>
                  </a:lnTo>
                  <a:lnTo>
                    <a:pt x="92" y="653"/>
                  </a:lnTo>
                  <a:lnTo>
                    <a:pt x="92" y="647"/>
                  </a:lnTo>
                  <a:lnTo>
                    <a:pt x="92" y="641"/>
                  </a:lnTo>
                  <a:lnTo>
                    <a:pt x="87" y="629"/>
                  </a:lnTo>
                  <a:lnTo>
                    <a:pt x="84" y="618"/>
                  </a:lnTo>
                  <a:lnTo>
                    <a:pt x="83" y="612"/>
                  </a:lnTo>
                  <a:lnTo>
                    <a:pt x="83" y="607"/>
                  </a:lnTo>
                  <a:lnTo>
                    <a:pt x="89" y="610"/>
                  </a:lnTo>
                  <a:lnTo>
                    <a:pt x="92" y="615"/>
                  </a:lnTo>
                  <a:lnTo>
                    <a:pt x="98" y="629"/>
                  </a:lnTo>
                  <a:lnTo>
                    <a:pt x="104" y="641"/>
                  </a:lnTo>
                  <a:lnTo>
                    <a:pt x="110" y="651"/>
                  </a:lnTo>
                  <a:lnTo>
                    <a:pt x="110" y="644"/>
                  </a:lnTo>
                  <a:lnTo>
                    <a:pt x="109" y="636"/>
                  </a:lnTo>
                  <a:lnTo>
                    <a:pt x="104" y="621"/>
                  </a:lnTo>
                  <a:lnTo>
                    <a:pt x="99" y="606"/>
                  </a:lnTo>
                  <a:lnTo>
                    <a:pt x="99" y="598"/>
                  </a:lnTo>
                  <a:lnTo>
                    <a:pt x="99" y="589"/>
                  </a:lnTo>
                  <a:lnTo>
                    <a:pt x="104" y="593"/>
                  </a:lnTo>
                  <a:lnTo>
                    <a:pt x="109" y="598"/>
                  </a:lnTo>
                  <a:lnTo>
                    <a:pt x="113" y="610"/>
                  </a:lnTo>
                  <a:lnTo>
                    <a:pt x="119" y="624"/>
                  </a:lnTo>
                  <a:lnTo>
                    <a:pt x="125" y="635"/>
                  </a:lnTo>
                  <a:lnTo>
                    <a:pt x="124" y="626"/>
                  </a:lnTo>
                  <a:lnTo>
                    <a:pt x="122" y="616"/>
                  </a:lnTo>
                  <a:lnTo>
                    <a:pt x="115" y="600"/>
                  </a:lnTo>
                  <a:lnTo>
                    <a:pt x="107" y="581"/>
                  </a:lnTo>
                  <a:lnTo>
                    <a:pt x="106" y="574"/>
                  </a:lnTo>
                  <a:lnTo>
                    <a:pt x="104" y="565"/>
                  </a:lnTo>
                  <a:lnTo>
                    <a:pt x="107" y="566"/>
                  </a:lnTo>
                  <a:lnTo>
                    <a:pt x="110" y="568"/>
                  </a:lnTo>
                  <a:lnTo>
                    <a:pt x="115" y="574"/>
                  </a:lnTo>
                  <a:lnTo>
                    <a:pt x="122" y="587"/>
                  </a:lnTo>
                  <a:lnTo>
                    <a:pt x="131" y="601"/>
                  </a:lnTo>
                  <a:lnTo>
                    <a:pt x="139" y="616"/>
                  </a:lnTo>
                  <a:lnTo>
                    <a:pt x="136" y="604"/>
                  </a:lnTo>
                  <a:lnTo>
                    <a:pt x="131" y="590"/>
                  </a:lnTo>
                  <a:lnTo>
                    <a:pt x="121" y="566"/>
                  </a:lnTo>
                  <a:lnTo>
                    <a:pt x="115" y="552"/>
                  </a:lnTo>
                  <a:lnTo>
                    <a:pt x="112" y="546"/>
                  </a:lnTo>
                  <a:lnTo>
                    <a:pt x="112" y="540"/>
                  </a:lnTo>
                  <a:lnTo>
                    <a:pt x="119" y="543"/>
                  </a:lnTo>
                  <a:lnTo>
                    <a:pt x="121" y="545"/>
                  </a:lnTo>
                  <a:lnTo>
                    <a:pt x="122" y="548"/>
                  </a:lnTo>
                  <a:lnTo>
                    <a:pt x="133" y="561"/>
                  </a:lnTo>
                  <a:lnTo>
                    <a:pt x="142" y="577"/>
                  </a:lnTo>
                  <a:lnTo>
                    <a:pt x="150" y="590"/>
                  </a:lnTo>
                  <a:lnTo>
                    <a:pt x="159" y="606"/>
                  </a:lnTo>
                  <a:lnTo>
                    <a:pt x="156" y="592"/>
                  </a:lnTo>
                  <a:lnTo>
                    <a:pt x="151" y="580"/>
                  </a:lnTo>
                  <a:lnTo>
                    <a:pt x="142" y="555"/>
                  </a:lnTo>
                  <a:lnTo>
                    <a:pt x="131" y="531"/>
                  </a:lnTo>
                  <a:lnTo>
                    <a:pt x="128" y="519"/>
                  </a:lnTo>
                  <a:lnTo>
                    <a:pt x="125" y="505"/>
                  </a:lnTo>
                  <a:lnTo>
                    <a:pt x="128" y="507"/>
                  </a:lnTo>
                  <a:lnTo>
                    <a:pt x="131" y="510"/>
                  </a:lnTo>
                  <a:lnTo>
                    <a:pt x="136" y="516"/>
                  </a:lnTo>
                  <a:lnTo>
                    <a:pt x="147" y="532"/>
                  </a:lnTo>
                  <a:lnTo>
                    <a:pt x="177" y="583"/>
                  </a:lnTo>
                  <a:lnTo>
                    <a:pt x="164" y="552"/>
                  </a:lnTo>
                  <a:lnTo>
                    <a:pt x="148" y="520"/>
                  </a:lnTo>
                  <a:lnTo>
                    <a:pt x="141" y="507"/>
                  </a:lnTo>
                  <a:lnTo>
                    <a:pt x="138" y="499"/>
                  </a:lnTo>
                  <a:lnTo>
                    <a:pt x="136" y="491"/>
                  </a:lnTo>
                  <a:lnTo>
                    <a:pt x="144" y="494"/>
                  </a:lnTo>
                  <a:lnTo>
                    <a:pt x="148" y="497"/>
                  </a:lnTo>
                  <a:lnTo>
                    <a:pt x="157" y="508"/>
                  </a:lnTo>
                  <a:lnTo>
                    <a:pt x="165" y="517"/>
                  </a:lnTo>
                  <a:lnTo>
                    <a:pt x="173" y="528"/>
                  </a:lnTo>
                  <a:lnTo>
                    <a:pt x="168" y="517"/>
                  </a:lnTo>
                  <a:lnTo>
                    <a:pt x="164" y="507"/>
                  </a:lnTo>
                  <a:lnTo>
                    <a:pt x="160" y="494"/>
                  </a:lnTo>
                  <a:lnTo>
                    <a:pt x="157" y="482"/>
                  </a:lnTo>
                  <a:lnTo>
                    <a:pt x="164" y="482"/>
                  </a:lnTo>
                  <a:lnTo>
                    <a:pt x="168" y="484"/>
                  </a:lnTo>
                  <a:lnTo>
                    <a:pt x="173" y="487"/>
                  </a:lnTo>
                  <a:lnTo>
                    <a:pt x="179" y="490"/>
                  </a:lnTo>
                  <a:lnTo>
                    <a:pt x="177" y="485"/>
                  </a:lnTo>
                  <a:lnTo>
                    <a:pt x="176" y="482"/>
                  </a:lnTo>
                  <a:lnTo>
                    <a:pt x="173" y="478"/>
                  </a:lnTo>
                  <a:lnTo>
                    <a:pt x="173" y="473"/>
                  </a:lnTo>
                  <a:lnTo>
                    <a:pt x="173" y="464"/>
                  </a:lnTo>
                  <a:lnTo>
                    <a:pt x="173" y="459"/>
                  </a:lnTo>
                  <a:lnTo>
                    <a:pt x="173" y="455"/>
                  </a:lnTo>
                  <a:lnTo>
                    <a:pt x="177" y="453"/>
                  </a:lnTo>
                  <a:lnTo>
                    <a:pt x="182" y="453"/>
                  </a:lnTo>
                  <a:lnTo>
                    <a:pt x="186" y="455"/>
                  </a:lnTo>
                  <a:lnTo>
                    <a:pt x="189" y="458"/>
                  </a:lnTo>
                  <a:lnTo>
                    <a:pt x="194" y="455"/>
                  </a:lnTo>
                  <a:lnTo>
                    <a:pt x="197" y="453"/>
                  </a:lnTo>
                  <a:lnTo>
                    <a:pt x="200" y="455"/>
                  </a:lnTo>
                  <a:lnTo>
                    <a:pt x="196" y="449"/>
                  </a:lnTo>
                  <a:lnTo>
                    <a:pt x="189" y="443"/>
                  </a:lnTo>
                  <a:lnTo>
                    <a:pt x="176" y="435"/>
                  </a:lnTo>
                  <a:lnTo>
                    <a:pt x="176" y="432"/>
                  </a:lnTo>
                  <a:lnTo>
                    <a:pt x="174" y="430"/>
                  </a:lnTo>
                  <a:lnTo>
                    <a:pt x="177" y="429"/>
                  </a:lnTo>
                  <a:lnTo>
                    <a:pt x="180" y="429"/>
                  </a:lnTo>
                  <a:lnTo>
                    <a:pt x="186" y="432"/>
                  </a:lnTo>
                  <a:lnTo>
                    <a:pt x="185" y="427"/>
                  </a:lnTo>
                  <a:lnTo>
                    <a:pt x="180" y="426"/>
                  </a:lnTo>
                  <a:lnTo>
                    <a:pt x="176" y="423"/>
                  </a:lnTo>
                  <a:lnTo>
                    <a:pt x="173" y="418"/>
                  </a:lnTo>
                  <a:lnTo>
                    <a:pt x="168" y="424"/>
                  </a:lnTo>
                  <a:lnTo>
                    <a:pt x="167" y="432"/>
                  </a:lnTo>
                  <a:lnTo>
                    <a:pt x="164" y="439"/>
                  </a:lnTo>
                  <a:lnTo>
                    <a:pt x="160" y="444"/>
                  </a:lnTo>
                  <a:lnTo>
                    <a:pt x="157" y="453"/>
                  </a:lnTo>
                  <a:lnTo>
                    <a:pt x="154" y="461"/>
                  </a:lnTo>
                  <a:lnTo>
                    <a:pt x="148" y="467"/>
                  </a:lnTo>
                  <a:lnTo>
                    <a:pt x="145" y="468"/>
                  </a:lnTo>
                  <a:lnTo>
                    <a:pt x="141" y="470"/>
                  </a:lnTo>
                  <a:lnTo>
                    <a:pt x="141" y="467"/>
                  </a:lnTo>
                  <a:lnTo>
                    <a:pt x="139" y="464"/>
                  </a:lnTo>
                  <a:lnTo>
                    <a:pt x="141" y="455"/>
                  </a:lnTo>
                  <a:lnTo>
                    <a:pt x="136" y="464"/>
                  </a:lnTo>
                  <a:lnTo>
                    <a:pt x="133" y="475"/>
                  </a:lnTo>
                  <a:lnTo>
                    <a:pt x="128" y="485"/>
                  </a:lnTo>
                  <a:lnTo>
                    <a:pt x="125" y="490"/>
                  </a:lnTo>
                  <a:lnTo>
                    <a:pt x="122" y="493"/>
                  </a:lnTo>
                  <a:lnTo>
                    <a:pt x="118" y="491"/>
                  </a:lnTo>
                  <a:lnTo>
                    <a:pt x="118" y="488"/>
                  </a:lnTo>
                  <a:lnTo>
                    <a:pt x="115" y="491"/>
                  </a:lnTo>
                  <a:lnTo>
                    <a:pt x="112" y="496"/>
                  </a:lnTo>
                  <a:lnTo>
                    <a:pt x="109" y="499"/>
                  </a:lnTo>
                  <a:lnTo>
                    <a:pt x="107" y="500"/>
                  </a:lnTo>
                  <a:lnTo>
                    <a:pt x="104" y="500"/>
                  </a:lnTo>
                  <a:lnTo>
                    <a:pt x="103" y="493"/>
                  </a:lnTo>
                  <a:lnTo>
                    <a:pt x="104" y="487"/>
                  </a:lnTo>
                  <a:lnTo>
                    <a:pt x="104" y="473"/>
                  </a:lnTo>
                  <a:lnTo>
                    <a:pt x="99" y="485"/>
                  </a:lnTo>
                  <a:lnTo>
                    <a:pt x="96" y="491"/>
                  </a:lnTo>
                  <a:lnTo>
                    <a:pt x="93" y="496"/>
                  </a:lnTo>
                  <a:lnTo>
                    <a:pt x="87" y="496"/>
                  </a:lnTo>
                  <a:lnTo>
                    <a:pt x="87" y="479"/>
                  </a:lnTo>
                  <a:lnTo>
                    <a:pt x="86" y="461"/>
                  </a:lnTo>
                  <a:lnTo>
                    <a:pt x="78" y="481"/>
                  </a:lnTo>
                  <a:lnTo>
                    <a:pt x="75" y="491"/>
                  </a:lnTo>
                  <a:lnTo>
                    <a:pt x="72" y="496"/>
                  </a:lnTo>
                  <a:lnTo>
                    <a:pt x="69" y="497"/>
                  </a:lnTo>
                  <a:lnTo>
                    <a:pt x="67" y="497"/>
                  </a:lnTo>
                  <a:lnTo>
                    <a:pt x="67" y="485"/>
                  </a:lnTo>
                  <a:lnTo>
                    <a:pt x="67" y="473"/>
                  </a:lnTo>
                  <a:lnTo>
                    <a:pt x="69" y="447"/>
                  </a:lnTo>
                  <a:lnTo>
                    <a:pt x="66" y="452"/>
                  </a:lnTo>
                  <a:lnTo>
                    <a:pt x="64" y="458"/>
                  </a:lnTo>
                  <a:lnTo>
                    <a:pt x="61" y="470"/>
                  </a:lnTo>
                  <a:lnTo>
                    <a:pt x="58" y="482"/>
                  </a:lnTo>
                  <a:lnTo>
                    <a:pt x="55" y="487"/>
                  </a:lnTo>
                  <a:lnTo>
                    <a:pt x="52" y="488"/>
                  </a:lnTo>
                  <a:lnTo>
                    <a:pt x="49" y="488"/>
                  </a:lnTo>
                  <a:lnTo>
                    <a:pt x="49" y="482"/>
                  </a:lnTo>
                  <a:lnTo>
                    <a:pt x="49" y="476"/>
                  </a:lnTo>
                  <a:lnTo>
                    <a:pt x="51" y="472"/>
                  </a:lnTo>
                  <a:lnTo>
                    <a:pt x="51" y="465"/>
                  </a:lnTo>
                  <a:lnTo>
                    <a:pt x="48" y="472"/>
                  </a:lnTo>
                  <a:lnTo>
                    <a:pt x="46" y="478"/>
                  </a:lnTo>
                  <a:lnTo>
                    <a:pt x="43" y="482"/>
                  </a:lnTo>
                  <a:lnTo>
                    <a:pt x="40" y="488"/>
                  </a:lnTo>
                  <a:lnTo>
                    <a:pt x="35" y="488"/>
                  </a:lnTo>
                  <a:lnTo>
                    <a:pt x="37" y="481"/>
                  </a:lnTo>
                  <a:lnTo>
                    <a:pt x="37" y="472"/>
                  </a:lnTo>
                  <a:lnTo>
                    <a:pt x="38" y="464"/>
                  </a:lnTo>
                  <a:lnTo>
                    <a:pt x="38" y="458"/>
                  </a:lnTo>
                  <a:lnTo>
                    <a:pt x="35" y="462"/>
                  </a:lnTo>
                  <a:lnTo>
                    <a:pt x="32" y="468"/>
                  </a:lnTo>
                  <a:lnTo>
                    <a:pt x="29" y="475"/>
                  </a:lnTo>
                  <a:lnTo>
                    <a:pt x="28" y="476"/>
                  </a:lnTo>
                  <a:lnTo>
                    <a:pt x="25" y="478"/>
                  </a:lnTo>
                  <a:lnTo>
                    <a:pt x="23" y="475"/>
                  </a:lnTo>
                  <a:lnTo>
                    <a:pt x="23" y="472"/>
                  </a:lnTo>
                  <a:lnTo>
                    <a:pt x="25" y="464"/>
                  </a:lnTo>
                  <a:lnTo>
                    <a:pt x="20" y="468"/>
                  </a:lnTo>
                  <a:lnTo>
                    <a:pt x="17" y="475"/>
                  </a:lnTo>
                  <a:lnTo>
                    <a:pt x="14" y="475"/>
                  </a:lnTo>
                  <a:lnTo>
                    <a:pt x="11" y="473"/>
                  </a:lnTo>
                  <a:lnTo>
                    <a:pt x="8" y="478"/>
                  </a:lnTo>
                  <a:lnTo>
                    <a:pt x="8" y="482"/>
                  </a:lnTo>
                  <a:lnTo>
                    <a:pt x="5" y="485"/>
                  </a:lnTo>
                  <a:lnTo>
                    <a:pt x="3" y="487"/>
                  </a:lnTo>
                  <a:lnTo>
                    <a:pt x="0" y="487"/>
                  </a:lnTo>
                  <a:lnTo>
                    <a:pt x="0" y="472"/>
                  </a:lnTo>
                  <a:lnTo>
                    <a:pt x="3" y="458"/>
                  </a:lnTo>
                  <a:lnTo>
                    <a:pt x="6" y="458"/>
                  </a:lnTo>
                  <a:lnTo>
                    <a:pt x="8" y="459"/>
                  </a:lnTo>
                  <a:lnTo>
                    <a:pt x="11" y="455"/>
                  </a:lnTo>
                  <a:lnTo>
                    <a:pt x="13" y="450"/>
                  </a:lnTo>
                  <a:lnTo>
                    <a:pt x="17" y="452"/>
                  </a:lnTo>
                  <a:lnTo>
                    <a:pt x="19" y="453"/>
                  </a:lnTo>
                  <a:lnTo>
                    <a:pt x="19" y="456"/>
                  </a:lnTo>
                  <a:lnTo>
                    <a:pt x="22" y="452"/>
                  </a:lnTo>
                  <a:lnTo>
                    <a:pt x="23" y="447"/>
                  </a:lnTo>
                  <a:lnTo>
                    <a:pt x="28" y="436"/>
                  </a:lnTo>
                  <a:lnTo>
                    <a:pt x="29" y="436"/>
                  </a:lnTo>
                  <a:lnTo>
                    <a:pt x="31" y="438"/>
                  </a:lnTo>
                  <a:lnTo>
                    <a:pt x="32" y="438"/>
                  </a:lnTo>
                  <a:lnTo>
                    <a:pt x="34" y="446"/>
                  </a:lnTo>
                  <a:lnTo>
                    <a:pt x="37" y="438"/>
                  </a:lnTo>
                  <a:lnTo>
                    <a:pt x="38" y="435"/>
                  </a:lnTo>
                  <a:lnTo>
                    <a:pt x="42" y="432"/>
                  </a:lnTo>
                  <a:lnTo>
                    <a:pt x="43" y="433"/>
                  </a:lnTo>
                  <a:lnTo>
                    <a:pt x="45" y="436"/>
                  </a:lnTo>
                  <a:lnTo>
                    <a:pt x="46" y="443"/>
                  </a:lnTo>
                  <a:lnTo>
                    <a:pt x="45" y="450"/>
                  </a:lnTo>
                  <a:lnTo>
                    <a:pt x="45" y="458"/>
                  </a:lnTo>
                  <a:lnTo>
                    <a:pt x="48" y="447"/>
                  </a:lnTo>
                  <a:lnTo>
                    <a:pt x="51" y="436"/>
                  </a:lnTo>
                  <a:lnTo>
                    <a:pt x="52" y="424"/>
                  </a:lnTo>
                  <a:lnTo>
                    <a:pt x="55" y="414"/>
                  </a:lnTo>
                  <a:lnTo>
                    <a:pt x="58" y="414"/>
                  </a:lnTo>
                  <a:lnTo>
                    <a:pt x="60" y="415"/>
                  </a:lnTo>
                  <a:lnTo>
                    <a:pt x="58" y="438"/>
                  </a:lnTo>
                  <a:lnTo>
                    <a:pt x="57" y="450"/>
                  </a:lnTo>
                  <a:lnTo>
                    <a:pt x="57" y="461"/>
                  </a:lnTo>
                  <a:lnTo>
                    <a:pt x="61" y="447"/>
                  </a:lnTo>
                  <a:lnTo>
                    <a:pt x="66" y="432"/>
                  </a:lnTo>
                  <a:lnTo>
                    <a:pt x="69" y="418"/>
                  </a:lnTo>
                  <a:lnTo>
                    <a:pt x="75" y="404"/>
                  </a:lnTo>
                  <a:lnTo>
                    <a:pt x="77" y="406"/>
                  </a:lnTo>
                  <a:lnTo>
                    <a:pt x="78" y="409"/>
                  </a:lnTo>
                  <a:lnTo>
                    <a:pt x="78" y="414"/>
                  </a:lnTo>
                  <a:lnTo>
                    <a:pt x="77" y="429"/>
                  </a:lnTo>
                  <a:lnTo>
                    <a:pt x="75" y="453"/>
                  </a:lnTo>
                  <a:lnTo>
                    <a:pt x="72" y="476"/>
                  </a:lnTo>
                  <a:lnTo>
                    <a:pt x="78" y="468"/>
                  </a:lnTo>
                  <a:lnTo>
                    <a:pt x="81" y="459"/>
                  </a:lnTo>
                  <a:lnTo>
                    <a:pt x="86" y="436"/>
                  </a:lnTo>
                  <a:lnTo>
                    <a:pt x="89" y="421"/>
                  </a:lnTo>
                  <a:lnTo>
                    <a:pt x="90" y="412"/>
                  </a:lnTo>
                  <a:lnTo>
                    <a:pt x="95" y="404"/>
                  </a:lnTo>
                  <a:lnTo>
                    <a:pt x="96" y="406"/>
                  </a:lnTo>
                  <a:lnTo>
                    <a:pt x="98" y="407"/>
                  </a:lnTo>
                  <a:lnTo>
                    <a:pt x="98" y="412"/>
                  </a:lnTo>
                  <a:lnTo>
                    <a:pt x="96" y="421"/>
                  </a:lnTo>
                  <a:lnTo>
                    <a:pt x="92" y="450"/>
                  </a:lnTo>
                  <a:lnTo>
                    <a:pt x="92" y="467"/>
                  </a:lnTo>
                  <a:lnTo>
                    <a:pt x="93" y="482"/>
                  </a:lnTo>
                  <a:lnTo>
                    <a:pt x="99" y="468"/>
                  </a:lnTo>
                  <a:lnTo>
                    <a:pt x="104" y="452"/>
                  </a:lnTo>
                  <a:lnTo>
                    <a:pt x="107" y="435"/>
                  </a:lnTo>
                  <a:lnTo>
                    <a:pt x="110" y="417"/>
                  </a:lnTo>
                  <a:lnTo>
                    <a:pt x="112" y="407"/>
                  </a:lnTo>
                  <a:lnTo>
                    <a:pt x="113" y="404"/>
                  </a:lnTo>
                  <a:lnTo>
                    <a:pt x="115" y="401"/>
                  </a:lnTo>
                  <a:lnTo>
                    <a:pt x="118" y="403"/>
                  </a:lnTo>
                  <a:lnTo>
                    <a:pt x="119" y="406"/>
                  </a:lnTo>
                  <a:lnTo>
                    <a:pt x="118" y="414"/>
                  </a:lnTo>
                  <a:lnTo>
                    <a:pt x="113" y="447"/>
                  </a:lnTo>
                  <a:lnTo>
                    <a:pt x="109" y="484"/>
                  </a:lnTo>
                  <a:lnTo>
                    <a:pt x="113" y="476"/>
                  </a:lnTo>
                  <a:lnTo>
                    <a:pt x="118" y="465"/>
                  </a:lnTo>
                  <a:lnTo>
                    <a:pt x="121" y="453"/>
                  </a:lnTo>
                  <a:lnTo>
                    <a:pt x="122" y="439"/>
                  </a:lnTo>
                  <a:lnTo>
                    <a:pt x="124" y="418"/>
                  </a:lnTo>
                  <a:lnTo>
                    <a:pt x="125" y="409"/>
                  </a:lnTo>
                  <a:lnTo>
                    <a:pt x="127" y="404"/>
                  </a:lnTo>
                  <a:lnTo>
                    <a:pt x="130" y="401"/>
                  </a:lnTo>
                  <a:lnTo>
                    <a:pt x="131" y="403"/>
                  </a:lnTo>
                  <a:lnTo>
                    <a:pt x="133" y="404"/>
                  </a:lnTo>
                  <a:lnTo>
                    <a:pt x="133" y="409"/>
                  </a:lnTo>
                  <a:lnTo>
                    <a:pt x="131" y="420"/>
                  </a:lnTo>
                  <a:lnTo>
                    <a:pt x="127" y="449"/>
                  </a:lnTo>
                  <a:lnTo>
                    <a:pt x="124" y="476"/>
                  </a:lnTo>
                  <a:lnTo>
                    <a:pt x="127" y="472"/>
                  </a:lnTo>
                  <a:lnTo>
                    <a:pt x="130" y="465"/>
                  </a:lnTo>
                  <a:lnTo>
                    <a:pt x="135" y="453"/>
                  </a:lnTo>
                  <a:lnTo>
                    <a:pt x="141" y="429"/>
                  </a:lnTo>
                  <a:lnTo>
                    <a:pt x="145" y="401"/>
                  </a:lnTo>
                  <a:lnTo>
                    <a:pt x="148" y="400"/>
                  </a:lnTo>
                  <a:lnTo>
                    <a:pt x="150" y="397"/>
                  </a:lnTo>
                  <a:lnTo>
                    <a:pt x="150" y="395"/>
                  </a:lnTo>
                  <a:lnTo>
                    <a:pt x="151" y="397"/>
                  </a:lnTo>
                  <a:lnTo>
                    <a:pt x="154" y="398"/>
                  </a:lnTo>
                  <a:lnTo>
                    <a:pt x="148" y="427"/>
                  </a:lnTo>
                  <a:lnTo>
                    <a:pt x="145" y="459"/>
                  </a:lnTo>
                  <a:lnTo>
                    <a:pt x="150" y="453"/>
                  </a:lnTo>
                  <a:lnTo>
                    <a:pt x="154" y="446"/>
                  </a:lnTo>
                  <a:lnTo>
                    <a:pt x="162" y="429"/>
                  </a:lnTo>
                  <a:lnTo>
                    <a:pt x="168" y="412"/>
                  </a:lnTo>
                  <a:lnTo>
                    <a:pt x="174" y="397"/>
                  </a:lnTo>
                  <a:lnTo>
                    <a:pt x="173" y="392"/>
                  </a:lnTo>
                  <a:lnTo>
                    <a:pt x="174" y="391"/>
                  </a:lnTo>
                  <a:lnTo>
                    <a:pt x="180" y="383"/>
                  </a:lnTo>
                  <a:lnTo>
                    <a:pt x="182" y="377"/>
                  </a:lnTo>
                  <a:lnTo>
                    <a:pt x="183" y="371"/>
                  </a:lnTo>
                  <a:lnTo>
                    <a:pt x="186" y="371"/>
                  </a:lnTo>
                  <a:lnTo>
                    <a:pt x="189" y="371"/>
                  </a:lnTo>
                  <a:lnTo>
                    <a:pt x="194" y="372"/>
                  </a:lnTo>
                  <a:lnTo>
                    <a:pt x="192" y="371"/>
                  </a:lnTo>
                  <a:lnTo>
                    <a:pt x="191" y="368"/>
                  </a:lnTo>
                  <a:lnTo>
                    <a:pt x="191" y="365"/>
                  </a:lnTo>
                  <a:lnTo>
                    <a:pt x="191" y="362"/>
                  </a:lnTo>
                  <a:lnTo>
                    <a:pt x="182" y="356"/>
                  </a:lnTo>
                  <a:lnTo>
                    <a:pt x="174" y="351"/>
                  </a:lnTo>
                  <a:lnTo>
                    <a:pt x="167" y="345"/>
                  </a:lnTo>
                  <a:lnTo>
                    <a:pt x="164" y="340"/>
                  </a:lnTo>
                  <a:lnTo>
                    <a:pt x="162" y="336"/>
                  </a:lnTo>
                  <a:lnTo>
                    <a:pt x="165" y="334"/>
                  </a:lnTo>
                  <a:lnTo>
                    <a:pt x="168" y="336"/>
                  </a:lnTo>
                  <a:lnTo>
                    <a:pt x="173" y="337"/>
                  </a:lnTo>
                  <a:lnTo>
                    <a:pt x="177" y="340"/>
                  </a:lnTo>
                  <a:lnTo>
                    <a:pt x="183" y="342"/>
                  </a:lnTo>
                  <a:lnTo>
                    <a:pt x="167" y="324"/>
                  </a:lnTo>
                  <a:lnTo>
                    <a:pt x="164" y="328"/>
                  </a:lnTo>
                  <a:lnTo>
                    <a:pt x="160" y="334"/>
                  </a:lnTo>
                  <a:lnTo>
                    <a:pt x="156" y="339"/>
                  </a:lnTo>
                  <a:lnTo>
                    <a:pt x="153" y="342"/>
                  </a:lnTo>
                  <a:lnTo>
                    <a:pt x="150" y="342"/>
                  </a:lnTo>
                  <a:lnTo>
                    <a:pt x="151" y="336"/>
                  </a:lnTo>
                  <a:lnTo>
                    <a:pt x="153" y="328"/>
                  </a:lnTo>
                  <a:lnTo>
                    <a:pt x="157" y="314"/>
                  </a:lnTo>
                  <a:lnTo>
                    <a:pt x="171" y="287"/>
                  </a:lnTo>
                  <a:lnTo>
                    <a:pt x="176" y="275"/>
                  </a:lnTo>
                  <a:lnTo>
                    <a:pt x="177" y="270"/>
                  </a:lnTo>
                  <a:lnTo>
                    <a:pt x="179" y="264"/>
                  </a:lnTo>
                  <a:lnTo>
                    <a:pt x="170" y="278"/>
                  </a:lnTo>
                  <a:lnTo>
                    <a:pt x="162" y="292"/>
                  </a:lnTo>
                  <a:lnTo>
                    <a:pt x="148" y="321"/>
                  </a:lnTo>
                  <a:lnTo>
                    <a:pt x="142" y="330"/>
                  </a:lnTo>
                  <a:lnTo>
                    <a:pt x="139" y="334"/>
                  </a:lnTo>
                  <a:lnTo>
                    <a:pt x="135" y="337"/>
                  </a:lnTo>
                  <a:lnTo>
                    <a:pt x="135" y="333"/>
                  </a:lnTo>
                  <a:lnTo>
                    <a:pt x="136" y="327"/>
                  </a:lnTo>
                  <a:lnTo>
                    <a:pt x="141" y="316"/>
                  </a:lnTo>
                  <a:lnTo>
                    <a:pt x="153" y="296"/>
                  </a:lnTo>
                  <a:lnTo>
                    <a:pt x="156" y="290"/>
                  </a:lnTo>
                  <a:lnTo>
                    <a:pt x="159" y="282"/>
                  </a:lnTo>
                  <a:lnTo>
                    <a:pt x="167" y="269"/>
                  </a:lnTo>
                  <a:lnTo>
                    <a:pt x="162" y="273"/>
                  </a:lnTo>
                  <a:lnTo>
                    <a:pt x="159" y="278"/>
                  </a:lnTo>
                  <a:lnTo>
                    <a:pt x="151" y="290"/>
                  </a:lnTo>
                  <a:lnTo>
                    <a:pt x="145" y="304"/>
                  </a:lnTo>
                  <a:lnTo>
                    <a:pt x="139" y="316"/>
                  </a:lnTo>
                  <a:lnTo>
                    <a:pt x="138" y="316"/>
                  </a:lnTo>
                  <a:lnTo>
                    <a:pt x="135" y="316"/>
                  </a:lnTo>
                  <a:lnTo>
                    <a:pt x="135" y="310"/>
                  </a:lnTo>
                  <a:lnTo>
                    <a:pt x="136" y="302"/>
                  </a:lnTo>
                  <a:lnTo>
                    <a:pt x="139" y="295"/>
                  </a:lnTo>
                  <a:lnTo>
                    <a:pt x="144" y="289"/>
                  </a:lnTo>
                  <a:lnTo>
                    <a:pt x="147" y="279"/>
                  </a:lnTo>
                  <a:lnTo>
                    <a:pt x="150" y="269"/>
                  </a:lnTo>
                  <a:lnTo>
                    <a:pt x="154" y="260"/>
                  </a:lnTo>
                  <a:lnTo>
                    <a:pt x="157" y="247"/>
                  </a:lnTo>
                  <a:lnTo>
                    <a:pt x="138" y="282"/>
                  </a:lnTo>
                  <a:lnTo>
                    <a:pt x="118" y="319"/>
                  </a:lnTo>
                  <a:lnTo>
                    <a:pt x="112" y="319"/>
                  </a:lnTo>
                  <a:lnTo>
                    <a:pt x="115" y="310"/>
                  </a:lnTo>
                  <a:lnTo>
                    <a:pt x="119" y="302"/>
                  </a:lnTo>
                  <a:lnTo>
                    <a:pt x="127" y="285"/>
                  </a:lnTo>
                  <a:lnTo>
                    <a:pt x="136" y="270"/>
                  </a:lnTo>
                  <a:lnTo>
                    <a:pt x="139" y="261"/>
                  </a:lnTo>
                  <a:lnTo>
                    <a:pt x="141" y="252"/>
                  </a:lnTo>
                  <a:lnTo>
                    <a:pt x="135" y="261"/>
                  </a:lnTo>
                  <a:lnTo>
                    <a:pt x="130" y="272"/>
                  </a:lnTo>
                  <a:lnTo>
                    <a:pt x="121" y="295"/>
                  </a:lnTo>
                  <a:lnTo>
                    <a:pt x="115" y="295"/>
                  </a:lnTo>
                  <a:lnTo>
                    <a:pt x="115" y="289"/>
                  </a:lnTo>
                  <a:lnTo>
                    <a:pt x="118" y="284"/>
                  </a:lnTo>
                  <a:lnTo>
                    <a:pt x="110" y="292"/>
                  </a:lnTo>
                  <a:lnTo>
                    <a:pt x="106" y="302"/>
                  </a:lnTo>
                  <a:lnTo>
                    <a:pt x="99" y="304"/>
                  </a:lnTo>
                  <a:lnTo>
                    <a:pt x="99" y="296"/>
                  </a:lnTo>
                  <a:lnTo>
                    <a:pt x="101" y="287"/>
                  </a:lnTo>
                  <a:lnTo>
                    <a:pt x="107" y="269"/>
                  </a:lnTo>
                  <a:lnTo>
                    <a:pt x="103" y="276"/>
                  </a:lnTo>
                  <a:lnTo>
                    <a:pt x="99" y="284"/>
                  </a:lnTo>
                  <a:lnTo>
                    <a:pt x="95" y="292"/>
                  </a:lnTo>
                  <a:lnTo>
                    <a:pt x="92" y="293"/>
                  </a:lnTo>
                  <a:lnTo>
                    <a:pt x="87" y="295"/>
                  </a:lnTo>
                  <a:lnTo>
                    <a:pt x="89" y="292"/>
                  </a:lnTo>
                  <a:lnTo>
                    <a:pt x="87" y="289"/>
                  </a:lnTo>
                  <a:lnTo>
                    <a:pt x="86" y="290"/>
                  </a:lnTo>
                  <a:lnTo>
                    <a:pt x="84" y="293"/>
                  </a:lnTo>
                  <a:lnTo>
                    <a:pt x="81" y="295"/>
                  </a:lnTo>
                  <a:lnTo>
                    <a:pt x="77" y="295"/>
                  </a:lnTo>
                  <a:lnTo>
                    <a:pt x="77" y="278"/>
                  </a:lnTo>
                  <a:lnTo>
                    <a:pt x="72" y="281"/>
                  </a:lnTo>
                  <a:lnTo>
                    <a:pt x="69" y="285"/>
                  </a:lnTo>
                  <a:lnTo>
                    <a:pt x="66" y="290"/>
                  </a:lnTo>
                  <a:lnTo>
                    <a:pt x="63" y="292"/>
                  </a:lnTo>
                  <a:lnTo>
                    <a:pt x="58" y="292"/>
                  </a:lnTo>
                  <a:lnTo>
                    <a:pt x="58" y="287"/>
                  </a:lnTo>
                  <a:lnTo>
                    <a:pt x="58" y="282"/>
                  </a:lnTo>
                  <a:lnTo>
                    <a:pt x="57" y="281"/>
                  </a:lnTo>
                  <a:lnTo>
                    <a:pt x="55" y="281"/>
                  </a:lnTo>
                  <a:lnTo>
                    <a:pt x="54" y="282"/>
                  </a:lnTo>
                  <a:lnTo>
                    <a:pt x="52" y="281"/>
                  </a:lnTo>
                  <a:lnTo>
                    <a:pt x="51" y="279"/>
                  </a:lnTo>
                  <a:lnTo>
                    <a:pt x="51" y="276"/>
                  </a:lnTo>
                  <a:lnTo>
                    <a:pt x="49" y="278"/>
                  </a:lnTo>
                  <a:lnTo>
                    <a:pt x="48" y="281"/>
                  </a:lnTo>
                  <a:lnTo>
                    <a:pt x="45" y="282"/>
                  </a:lnTo>
                  <a:lnTo>
                    <a:pt x="40" y="282"/>
                  </a:lnTo>
                  <a:lnTo>
                    <a:pt x="40" y="276"/>
                  </a:lnTo>
                  <a:lnTo>
                    <a:pt x="42" y="272"/>
                  </a:lnTo>
                  <a:lnTo>
                    <a:pt x="37" y="275"/>
                  </a:lnTo>
                  <a:lnTo>
                    <a:pt x="35" y="276"/>
                  </a:lnTo>
                  <a:lnTo>
                    <a:pt x="31" y="276"/>
                  </a:lnTo>
                  <a:lnTo>
                    <a:pt x="31" y="270"/>
                  </a:lnTo>
                  <a:lnTo>
                    <a:pt x="34" y="264"/>
                  </a:lnTo>
                  <a:lnTo>
                    <a:pt x="35" y="258"/>
                  </a:lnTo>
                  <a:lnTo>
                    <a:pt x="37" y="252"/>
                  </a:lnTo>
                  <a:lnTo>
                    <a:pt x="40" y="252"/>
                  </a:lnTo>
                  <a:lnTo>
                    <a:pt x="42" y="250"/>
                  </a:lnTo>
                  <a:lnTo>
                    <a:pt x="43" y="247"/>
                  </a:lnTo>
                  <a:lnTo>
                    <a:pt x="46" y="247"/>
                  </a:lnTo>
                  <a:lnTo>
                    <a:pt x="49" y="249"/>
                  </a:lnTo>
                  <a:lnTo>
                    <a:pt x="49" y="257"/>
                  </a:lnTo>
                  <a:lnTo>
                    <a:pt x="48" y="263"/>
                  </a:lnTo>
                  <a:lnTo>
                    <a:pt x="51" y="258"/>
                  </a:lnTo>
                  <a:lnTo>
                    <a:pt x="54" y="253"/>
                  </a:lnTo>
                  <a:lnTo>
                    <a:pt x="55" y="247"/>
                  </a:lnTo>
                  <a:lnTo>
                    <a:pt x="57" y="243"/>
                  </a:lnTo>
                  <a:lnTo>
                    <a:pt x="60" y="244"/>
                  </a:lnTo>
                  <a:lnTo>
                    <a:pt x="61" y="246"/>
                  </a:lnTo>
                  <a:lnTo>
                    <a:pt x="61" y="252"/>
                  </a:lnTo>
                  <a:lnTo>
                    <a:pt x="60" y="258"/>
                  </a:lnTo>
                  <a:lnTo>
                    <a:pt x="60" y="261"/>
                  </a:lnTo>
                  <a:lnTo>
                    <a:pt x="60" y="264"/>
                  </a:lnTo>
                  <a:lnTo>
                    <a:pt x="64" y="260"/>
                  </a:lnTo>
                  <a:lnTo>
                    <a:pt x="66" y="255"/>
                  </a:lnTo>
                  <a:lnTo>
                    <a:pt x="69" y="243"/>
                  </a:lnTo>
                  <a:lnTo>
                    <a:pt x="74" y="244"/>
                  </a:lnTo>
                  <a:lnTo>
                    <a:pt x="75" y="246"/>
                  </a:lnTo>
                  <a:lnTo>
                    <a:pt x="75" y="252"/>
                  </a:lnTo>
                  <a:lnTo>
                    <a:pt x="72" y="258"/>
                  </a:lnTo>
                  <a:lnTo>
                    <a:pt x="71" y="264"/>
                  </a:lnTo>
                  <a:lnTo>
                    <a:pt x="69" y="270"/>
                  </a:lnTo>
                  <a:lnTo>
                    <a:pt x="72" y="269"/>
                  </a:lnTo>
                  <a:lnTo>
                    <a:pt x="74" y="264"/>
                  </a:lnTo>
                  <a:lnTo>
                    <a:pt x="78" y="257"/>
                  </a:lnTo>
                  <a:lnTo>
                    <a:pt x="81" y="247"/>
                  </a:lnTo>
                  <a:lnTo>
                    <a:pt x="86" y="238"/>
                  </a:lnTo>
                  <a:lnTo>
                    <a:pt x="89" y="240"/>
                  </a:lnTo>
                  <a:lnTo>
                    <a:pt x="92" y="241"/>
                  </a:lnTo>
                  <a:lnTo>
                    <a:pt x="86" y="260"/>
                  </a:lnTo>
                  <a:lnTo>
                    <a:pt x="84" y="269"/>
                  </a:lnTo>
                  <a:lnTo>
                    <a:pt x="83" y="279"/>
                  </a:lnTo>
                  <a:lnTo>
                    <a:pt x="87" y="275"/>
                  </a:lnTo>
                  <a:lnTo>
                    <a:pt x="90" y="270"/>
                  </a:lnTo>
                  <a:lnTo>
                    <a:pt x="96" y="260"/>
                  </a:lnTo>
                  <a:lnTo>
                    <a:pt x="104" y="237"/>
                  </a:lnTo>
                  <a:lnTo>
                    <a:pt x="107" y="237"/>
                  </a:lnTo>
                  <a:lnTo>
                    <a:pt x="109" y="238"/>
                  </a:lnTo>
                  <a:lnTo>
                    <a:pt x="109" y="241"/>
                  </a:lnTo>
                  <a:lnTo>
                    <a:pt x="109" y="244"/>
                  </a:lnTo>
                  <a:lnTo>
                    <a:pt x="116" y="232"/>
                  </a:lnTo>
                  <a:lnTo>
                    <a:pt x="118" y="232"/>
                  </a:lnTo>
                  <a:lnTo>
                    <a:pt x="119" y="232"/>
                  </a:lnTo>
                  <a:lnTo>
                    <a:pt x="122" y="234"/>
                  </a:lnTo>
                  <a:lnTo>
                    <a:pt x="119" y="246"/>
                  </a:lnTo>
                  <a:lnTo>
                    <a:pt x="118" y="257"/>
                  </a:lnTo>
                  <a:lnTo>
                    <a:pt x="110" y="276"/>
                  </a:lnTo>
                  <a:lnTo>
                    <a:pt x="118" y="266"/>
                  </a:lnTo>
                  <a:lnTo>
                    <a:pt x="124" y="255"/>
                  </a:lnTo>
                  <a:lnTo>
                    <a:pt x="135" y="229"/>
                  </a:lnTo>
                  <a:lnTo>
                    <a:pt x="139" y="231"/>
                  </a:lnTo>
                  <a:lnTo>
                    <a:pt x="141" y="235"/>
                  </a:lnTo>
                  <a:lnTo>
                    <a:pt x="142" y="234"/>
                  </a:lnTo>
                  <a:lnTo>
                    <a:pt x="144" y="232"/>
                  </a:lnTo>
                  <a:lnTo>
                    <a:pt x="145" y="231"/>
                  </a:lnTo>
                  <a:lnTo>
                    <a:pt x="147" y="229"/>
                  </a:lnTo>
                  <a:lnTo>
                    <a:pt x="150" y="231"/>
                  </a:lnTo>
                  <a:lnTo>
                    <a:pt x="150" y="234"/>
                  </a:lnTo>
                  <a:lnTo>
                    <a:pt x="150" y="238"/>
                  </a:lnTo>
                  <a:lnTo>
                    <a:pt x="148" y="250"/>
                  </a:lnTo>
                  <a:lnTo>
                    <a:pt x="151" y="246"/>
                  </a:lnTo>
                  <a:lnTo>
                    <a:pt x="154" y="240"/>
                  </a:lnTo>
                  <a:lnTo>
                    <a:pt x="157" y="235"/>
                  </a:lnTo>
                  <a:lnTo>
                    <a:pt x="160" y="229"/>
                  </a:lnTo>
                  <a:lnTo>
                    <a:pt x="165" y="232"/>
                  </a:lnTo>
                  <a:lnTo>
                    <a:pt x="165" y="241"/>
                  </a:lnTo>
                  <a:lnTo>
                    <a:pt x="162" y="250"/>
                  </a:lnTo>
                  <a:lnTo>
                    <a:pt x="157" y="267"/>
                  </a:lnTo>
                  <a:lnTo>
                    <a:pt x="162" y="263"/>
                  </a:lnTo>
                  <a:lnTo>
                    <a:pt x="168" y="255"/>
                  </a:lnTo>
                  <a:lnTo>
                    <a:pt x="179" y="240"/>
                  </a:lnTo>
                  <a:lnTo>
                    <a:pt x="180" y="240"/>
                  </a:lnTo>
                  <a:lnTo>
                    <a:pt x="182" y="241"/>
                  </a:lnTo>
                  <a:lnTo>
                    <a:pt x="186" y="237"/>
                  </a:lnTo>
                  <a:lnTo>
                    <a:pt x="188" y="232"/>
                  </a:lnTo>
                  <a:lnTo>
                    <a:pt x="191" y="228"/>
                  </a:lnTo>
                  <a:lnTo>
                    <a:pt x="194" y="225"/>
                  </a:lnTo>
                  <a:lnTo>
                    <a:pt x="196" y="229"/>
                  </a:lnTo>
                  <a:lnTo>
                    <a:pt x="196" y="234"/>
                  </a:lnTo>
                  <a:lnTo>
                    <a:pt x="192" y="243"/>
                  </a:lnTo>
                  <a:lnTo>
                    <a:pt x="188" y="252"/>
                  </a:lnTo>
                  <a:lnTo>
                    <a:pt x="186" y="257"/>
                  </a:lnTo>
                  <a:lnTo>
                    <a:pt x="186" y="261"/>
                  </a:lnTo>
                  <a:lnTo>
                    <a:pt x="186" y="263"/>
                  </a:lnTo>
                  <a:lnTo>
                    <a:pt x="188" y="263"/>
                  </a:lnTo>
                  <a:lnTo>
                    <a:pt x="191" y="263"/>
                  </a:lnTo>
                  <a:lnTo>
                    <a:pt x="196" y="258"/>
                  </a:lnTo>
                  <a:lnTo>
                    <a:pt x="197" y="255"/>
                  </a:lnTo>
                  <a:lnTo>
                    <a:pt x="196" y="252"/>
                  </a:lnTo>
                  <a:lnTo>
                    <a:pt x="200" y="249"/>
                  </a:lnTo>
                  <a:lnTo>
                    <a:pt x="203" y="244"/>
                  </a:lnTo>
                  <a:lnTo>
                    <a:pt x="209" y="237"/>
                  </a:lnTo>
                  <a:lnTo>
                    <a:pt x="211" y="237"/>
                  </a:lnTo>
                  <a:lnTo>
                    <a:pt x="212" y="240"/>
                  </a:lnTo>
                  <a:lnTo>
                    <a:pt x="212" y="244"/>
                  </a:lnTo>
                  <a:lnTo>
                    <a:pt x="211" y="249"/>
                  </a:lnTo>
                  <a:lnTo>
                    <a:pt x="211" y="253"/>
                  </a:lnTo>
                  <a:lnTo>
                    <a:pt x="215" y="252"/>
                  </a:lnTo>
                  <a:lnTo>
                    <a:pt x="217" y="250"/>
                  </a:lnTo>
                  <a:lnTo>
                    <a:pt x="221" y="246"/>
                  </a:lnTo>
                  <a:lnTo>
                    <a:pt x="228" y="247"/>
                  </a:lnTo>
                  <a:lnTo>
                    <a:pt x="228" y="253"/>
                  </a:lnTo>
                  <a:lnTo>
                    <a:pt x="228" y="260"/>
                  </a:lnTo>
                  <a:lnTo>
                    <a:pt x="229" y="261"/>
                  </a:lnTo>
                  <a:lnTo>
                    <a:pt x="234" y="263"/>
                  </a:lnTo>
                  <a:lnTo>
                    <a:pt x="237" y="264"/>
                  </a:lnTo>
                  <a:lnTo>
                    <a:pt x="240" y="266"/>
                  </a:lnTo>
                  <a:lnTo>
                    <a:pt x="240" y="263"/>
                  </a:lnTo>
                  <a:lnTo>
                    <a:pt x="238" y="260"/>
                  </a:lnTo>
                  <a:lnTo>
                    <a:pt x="235" y="255"/>
                  </a:lnTo>
                  <a:lnTo>
                    <a:pt x="231" y="249"/>
                  </a:lnTo>
                  <a:lnTo>
                    <a:pt x="229" y="246"/>
                  </a:lnTo>
                  <a:lnTo>
                    <a:pt x="229" y="241"/>
                  </a:lnTo>
                  <a:lnTo>
                    <a:pt x="235" y="240"/>
                  </a:lnTo>
                  <a:lnTo>
                    <a:pt x="243" y="240"/>
                  </a:lnTo>
                  <a:lnTo>
                    <a:pt x="243" y="238"/>
                  </a:lnTo>
                  <a:lnTo>
                    <a:pt x="240" y="237"/>
                  </a:lnTo>
                  <a:lnTo>
                    <a:pt x="238" y="234"/>
                  </a:lnTo>
                  <a:lnTo>
                    <a:pt x="237" y="229"/>
                  </a:lnTo>
                  <a:lnTo>
                    <a:pt x="246" y="231"/>
                  </a:lnTo>
                  <a:lnTo>
                    <a:pt x="253" y="234"/>
                  </a:lnTo>
                  <a:lnTo>
                    <a:pt x="270" y="241"/>
                  </a:lnTo>
                  <a:lnTo>
                    <a:pt x="264" y="235"/>
                  </a:lnTo>
                  <a:lnTo>
                    <a:pt x="258" y="231"/>
                  </a:lnTo>
                  <a:lnTo>
                    <a:pt x="252" y="226"/>
                  </a:lnTo>
                  <a:lnTo>
                    <a:pt x="249" y="221"/>
                  </a:lnTo>
                  <a:lnTo>
                    <a:pt x="247" y="218"/>
                  </a:lnTo>
                  <a:lnTo>
                    <a:pt x="253" y="215"/>
                  </a:lnTo>
                  <a:lnTo>
                    <a:pt x="261" y="215"/>
                  </a:lnTo>
                  <a:lnTo>
                    <a:pt x="267" y="217"/>
                  </a:lnTo>
                  <a:lnTo>
                    <a:pt x="273" y="218"/>
                  </a:lnTo>
                  <a:lnTo>
                    <a:pt x="273" y="215"/>
                  </a:lnTo>
                  <a:lnTo>
                    <a:pt x="272" y="214"/>
                  </a:lnTo>
                  <a:lnTo>
                    <a:pt x="272" y="212"/>
                  </a:lnTo>
                  <a:lnTo>
                    <a:pt x="270" y="211"/>
                  </a:lnTo>
                  <a:lnTo>
                    <a:pt x="276" y="211"/>
                  </a:lnTo>
                  <a:lnTo>
                    <a:pt x="282" y="212"/>
                  </a:lnTo>
                  <a:lnTo>
                    <a:pt x="293" y="217"/>
                  </a:lnTo>
                  <a:lnTo>
                    <a:pt x="304" y="220"/>
                  </a:lnTo>
                  <a:lnTo>
                    <a:pt x="310" y="221"/>
                  </a:lnTo>
                  <a:lnTo>
                    <a:pt x="318" y="223"/>
                  </a:lnTo>
                  <a:lnTo>
                    <a:pt x="322" y="225"/>
                  </a:lnTo>
                  <a:lnTo>
                    <a:pt x="327" y="228"/>
                  </a:lnTo>
                  <a:lnTo>
                    <a:pt x="339" y="231"/>
                  </a:lnTo>
                  <a:lnTo>
                    <a:pt x="333" y="228"/>
                  </a:lnTo>
                  <a:lnTo>
                    <a:pt x="327" y="225"/>
                  </a:lnTo>
                  <a:lnTo>
                    <a:pt x="321" y="221"/>
                  </a:lnTo>
                  <a:lnTo>
                    <a:pt x="319" y="218"/>
                  </a:lnTo>
                  <a:lnTo>
                    <a:pt x="318" y="215"/>
                  </a:lnTo>
                  <a:lnTo>
                    <a:pt x="298" y="212"/>
                  </a:lnTo>
                  <a:lnTo>
                    <a:pt x="287" y="209"/>
                  </a:lnTo>
                  <a:lnTo>
                    <a:pt x="278" y="208"/>
                  </a:lnTo>
                  <a:lnTo>
                    <a:pt x="273" y="205"/>
                  </a:lnTo>
                  <a:lnTo>
                    <a:pt x="269" y="202"/>
                  </a:lnTo>
                  <a:lnTo>
                    <a:pt x="266" y="199"/>
                  </a:lnTo>
                  <a:lnTo>
                    <a:pt x="264" y="192"/>
                  </a:lnTo>
                  <a:lnTo>
                    <a:pt x="260" y="191"/>
                  </a:lnTo>
                  <a:lnTo>
                    <a:pt x="257" y="189"/>
                  </a:lnTo>
                  <a:lnTo>
                    <a:pt x="257" y="186"/>
                  </a:lnTo>
                  <a:lnTo>
                    <a:pt x="261" y="183"/>
                  </a:lnTo>
                  <a:lnTo>
                    <a:pt x="269" y="183"/>
                  </a:lnTo>
                  <a:lnTo>
                    <a:pt x="282" y="185"/>
                  </a:lnTo>
                  <a:lnTo>
                    <a:pt x="282" y="183"/>
                  </a:lnTo>
                  <a:lnTo>
                    <a:pt x="281" y="182"/>
                  </a:lnTo>
                  <a:lnTo>
                    <a:pt x="281" y="179"/>
                  </a:lnTo>
                  <a:lnTo>
                    <a:pt x="281" y="176"/>
                  </a:lnTo>
                  <a:lnTo>
                    <a:pt x="264" y="174"/>
                  </a:lnTo>
                  <a:lnTo>
                    <a:pt x="247" y="173"/>
                  </a:lnTo>
                  <a:lnTo>
                    <a:pt x="232" y="170"/>
                  </a:lnTo>
                  <a:lnTo>
                    <a:pt x="217" y="165"/>
                  </a:lnTo>
                  <a:lnTo>
                    <a:pt x="215" y="160"/>
                  </a:lnTo>
                  <a:lnTo>
                    <a:pt x="214" y="157"/>
                  </a:lnTo>
                  <a:lnTo>
                    <a:pt x="214" y="154"/>
                  </a:lnTo>
                  <a:lnTo>
                    <a:pt x="211" y="154"/>
                  </a:lnTo>
                  <a:lnTo>
                    <a:pt x="206" y="153"/>
                  </a:lnTo>
                  <a:lnTo>
                    <a:pt x="206" y="151"/>
                  </a:lnTo>
                  <a:lnTo>
                    <a:pt x="205" y="150"/>
                  </a:lnTo>
                  <a:lnTo>
                    <a:pt x="205" y="148"/>
                  </a:lnTo>
                  <a:lnTo>
                    <a:pt x="206" y="147"/>
                  </a:lnTo>
                  <a:lnTo>
                    <a:pt x="203" y="145"/>
                  </a:lnTo>
                  <a:lnTo>
                    <a:pt x="200" y="142"/>
                  </a:lnTo>
                  <a:lnTo>
                    <a:pt x="208" y="138"/>
                  </a:lnTo>
                  <a:lnTo>
                    <a:pt x="215" y="135"/>
                  </a:lnTo>
                  <a:lnTo>
                    <a:pt x="226" y="133"/>
                  </a:lnTo>
                  <a:lnTo>
                    <a:pt x="235" y="133"/>
                  </a:lnTo>
                  <a:lnTo>
                    <a:pt x="257" y="131"/>
                  </a:lnTo>
                  <a:lnTo>
                    <a:pt x="266" y="130"/>
                  </a:lnTo>
                  <a:lnTo>
                    <a:pt x="275" y="127"/>
                  </a:lnTo>
                  <a:lnTo>
                    <a:pt x="232" y="125"/>
                  </a:lnTo>
                  <a:lnTo>
                    <a:pt x="188" y="125"/>
                  </a:lnTo>
                  <a:lnTo>
                    <a:pt x="186" y="124"/>
                  </a:lnTo>
                  <a:lnTo>
                    <a:pt x="183" y="119"/>
                  </a:lnTo>
                  <a:lnTo>
                    <a:pt x="191" y="118"/>
                  </a:lnTo>
                  <a:lnTo>
                    <a:pt x="199" y="116"/>
                  </a:lnTo>
                  <a:lnTo>
                    <a:pt x="215" y="118"/>
                  </a:lnTo>
                  <a:lnTo>
                    <a:pt x="231" y="118"/>
                  </a:lnTo>
                  <a:lnTo>
                    <a:pt x="238" y="116"/>
                  </a:lnTo>
                  <a:lnTo>
                    <a:pt x="244" y="113"/>
                  </a:lnTo>
                  <a:lnTo>
                    <a:pt x="232" y="113"/>
                  </a:lnTo>
                  <a:lnTo>
                    <a:pt x="217" y="113"/>
                  </a:lnTo>
                  <a:lnTo>
                    <a:pt x="200" y="115"/>
                  </a:lnTo>
                  <a:lnTo>
                    <a:pt x="182" y="115"/>
                  </a:lnTo>
                  <a:lnTo>
                    <a:pt x="180" y="112"/>
                  </a:lnTo>
                  <a:lnTo>
                    <a:pt x="179" y="110"/>
                  </a:lnTo>
                  <a:lnTo>
                    <a:pt x="179" y="109"/>
                  </a:lnTo>
                  <a:lnTo>
                    <a:pt x="180" y="107"/>
                  </a:lnTo>
                  <a:lnTo>
                    <a:pt x="183" y="107"/>
                  </a:lnTo>
                  <a:lnTo>
                    <a:pt x="180" y="106"/>
                  </a:lnTo>
                  <a:lnTo>
                    <a:pt x="179" y="104"/>
                  </a:lnTo>
                  <a:lnTo>
                    <a:pt x="177" y="101"/>
                  </a:lnTo>
                  <a:lnTo>
                    <a:pt x="179" y="101"/>
                  </a:lnTo>
                  <a:lnTo>
                    <a:pt x="179" y="99"/>
                  </a:lnTo>
                  <a:lnTo>
                    <a:pt x="206" y="96"/>
                  </a:lnTo>
                  <a:lnTo>
                    <a:pt x="191" y="93"/>
                  </a:lnTo>
                  <a:lnTo>
                    <a:pt x="180" y="92"/>
                  </a:lnTo>
                  <a:lnTo>
                    <a:pt x="171" y="93"/>
                  </a:lnTo>
                  <a:lnTo>
                    <a:pt x="170" y="95"/>
                  </a:lnTo>
                  <a:lnTo>
                    <a:pt x="171" y="98"/>
                  </a:lnTo>
                  <a:lnTo>
                    <a:pt x="168" y="96"/>
                  </a:lnTo>
                  <a:lnTo>
                    <a:pt x="164" y="95"/>
                  </a:lnTo>
                  <a:lnTo>
                    <a:pt x="160" y="95"/>
                  </a:lnTo>
                  <a:lnTo>
                    <a:pt x="159" y="93"/>
                  </a:lnTo>
                  <a:lnTo>
                    <a:pt x="159" y="90"/>
                  </a:lnTo>
                  <a:lnTo>
                    <a:pt x="177" y="89"/>
                  </a:lnTo>
                  <a:lnTo>
                    <a:pt x="196" y="89"/>
                  </a:lnTo>
                  <a:lnTo>
                    <a:pt x="214" y="90"/>
                  </a:lnTo>
                  <a:lnTo>
                    <a:pt x="231" y="95"/>
                  </a:lnTo>
                  <a:lnTo>
                    <a:pt x="229" y="98"/>
                  </a:lnTo>
                  <a:lnTo>
                    <a:pt x="226" y="99"/>
                  </a:lnTo>
                  <a:lnTo>
                    <a:pt x="217" y="101"/>
                  </a:lnTo>
                  <a:lnTo>
                    <a:pt x="221" y="103"/>
                  </a:lnTo>
                  <a:lnTo>
                    <a:pt x="228" y="103"/>
                  </a:lnTo>
                  <a:lnTo>
                    <a:pt x="238" y="104"/>
                  </a:lnTo>
                  <a:lnTo>
                    <a:pt x="240" y="106"/>
                  </a:lnTo>
                  <a:lnTo>
                    <a:pt x="240" y="109"/>
                  </a:lnTo>
                  <a:lnTo>
                    <a:pt x="250" y="109"/>
                  </a:lnTo>
                  <a:lnTo>
                    <a:pt x="260" y="109"/>
                  </a:lnTo>
                  <a:lnTo>
                    <a:pt x="258" y="113"/>
                  </a:lnTo>
                  <a:lnTo>
                    <a:pt x="255" y="116"/>
                  </a:lnTo>
                  <a:lnTo>
                    <a:pt x="247" y="119"/>
                  </a:lnTo>
                  <a:lnTo>
                    <a:pt x="258" y="121"/>
                  </a:lnTo>
                  <a:lnTo>
                    <a:pt x="269" y="122"/>
                  </a:lnTo>
                  <a:lnTo>
                    <a:pt x="279" y="122"/>
                  </a:lnTo>
                  <a:lnTo>
                    <a:pt x="290" y="124"/>
                  </a:lnTo>
                  <a:lnTo>
                    <a:pt x="290" y="127"/>
                  </a:lnTo>
                  <a:lnTo>
                    <a:pt x="287" y="130"/>
                  </a:lnTo>
                  <a:lnTo>
                    <a:pt x="282" y="131"/>
                  </a:lnTo>
                  <a:lnTo>
                    <a:pt x="284" y="133"/>
                  </a:lnTo>
                  <a:lnTo>
                    <a:pt x="289" y="135"/>
                  </a:lnTo>
                  <a:lnTo>
                    <a:pt x="295" y="133"/>
                  </a:lnTo>
                  <a:lnTo>
                    <a:pt x="302" y="131"/>
                  </a:lnTo>
                  <a:lnTo>
                    <a:pt x="305" y="131"/>
                  </a:lnTo>
                  <a:lnTo>
                    <a:pt x="308" y="131"/>
                  </a:lnTo>
                  <a:lnTo>
                    <a:pt x="307" y="136"/>
                  </a:lnTo>
                  <a:lnTo>
                    <a:pt x="302" y="138"/>
                  </a:lnTo>
                  <a:lnTo>
                    <a:pt x="293" y="141"/>
                  </a:lnTo>
                  <a:lnTo>
                    <a:pt x="296" y="144"/>
                  </a:lnTo>
                  <a:lnTo>
                    <a:pt x="289" y="142"/>
                  </a:lnTo>
                  <a:lnTo>
                    <a:pt x="281" y="145"/>
                  </a:lnTo>
                  <a:lnTo>
                    <a:pt x="285" y="145"/>
                  </a:lnTo>
                  <a:lnTo>
                    <a:pt x="292" y="147"/>
                  </a:lnTo>
                  <a:lnTo>
                    <a:pt x="301" y="147"/>
                  </a:lnTo>
                  <a:lnTo>
                    <a:pt x="302" y="145"/>
                  </a:lnTo>
                  <a:lnTo>
                    <a:pt x="301" y="145"/>
                  </a:lnTo>
                  <a:lnTo>
                    <a:pt x="301" y="144"/>
                  </a:lnTo>
                  <a:lnTo>
                    <a:pt x="308" y="147"/>
                  </a:lnTo>
                  <a:lnTo>
                    <a:pt x="318" y="147"/>
                  </a:lnTo>
                  <a:lnTo>
                    <a:pt x="328" y="147"/>
                  </a:lnTo>
                  <a:lnTo>
                    <a:pt x="339" y="148"/>
                  </a:lnTo>
                  <a:lnTo>
                    <a:pt x="337" y="153"/>
                  </a:lnTo>
                  <a:lnTo>
                    <a:pt x="334" y="156"/>
                  </a:lnTo>
                  <a:lnTo>
                    <a:pt x="327" y="159"/>
                  </a:lnTo>
                  <a:lnTo>
                    <a:pt x="331" y="162"/>
                  </a:lnTo>
                  <a:lnTo>
                    <a:pt x="339" y="164"/>
                  </a:lnTo>
                  <a:lnTo>
                    <a:pt x="354" y="164"/>
                  </a:lnTo>
                  <a:lnTo>
                    <a:pt x="356" y="162"/>
                  </a:lnTo>
                  <a:lnTo>
                    <a:pt x="354" y="160"/>
                  </a:lnTo>
                  <a:lnTo>
                    <a:pt x="354" y="159"/>
                  </a:lnTo>
                  <a:lnTo>
                    <a:pt x="354" y="157"/>
                  </a:lnTo>
                  <a:lnTo>
                    <a:pt x="360" y="157"/>
                  </a:lnTo>
                  <a:lnTo>
                    <a:pt x="366" y="159"/>
                  </a:lnTo>
                  <a:lnTo>
                    <a:pt x="382" y="167"/>
                  </a:lnTo>
                  <a:lnTo>
                    <a:pt x="397" y="174"/>
                  </a:lnTo>
                  <a:lnTo>
                    <a:pt x="411" y="180"/>
                  </a:lnTo>
                  <a:lnTo>
                    <a:pt x="429" y="189"/>
                  </a:lnTo>
                  <a:lnTo>
                    <a:pt x="447" y="199"/>
                  </a:lnTo>
                  <a:lnTo>
                    <a:pt x="467" y="209"/>
                  </a:lnTo>
                  <a:lnTo>
                    <a:pt x="484" y="218"/>
                  </a:lnTo>
                  <a:lnTo>
                    <a:pt x="487" y="217"/>
                  </a:lnTo>
                  <a:lnTo>
                    <a:pt x="490" y="217"/>
                  </a:lnTo>
                  <a:lnTo>
                    <a:pt x="510" y="229"/>
                  </a:lnTo>
                  <a:lnTo>
                    <a:pt x="531" y="240"/>
                  </a:lnTo>
                  <a:lnTo>
                    <a:pt x="575" y="261"/>
                  </a:lnTo>
                  <a:lnTo>
                    <a:pt x="572" y="258"/>
                  </a:lnTo>
                  <a:lnTo>
                    <a:pt x="568" y="255"/>
                  </a:lnTo>
                  <a:lnTo>
                    <a:pt x="563" y="252"/>
                  </a:lnTo>
                  <a:lnTo>
                    <a:pt x="560" y="247"/>
                  </a:lnTo>
                  <a:lnTo>
                    <a:pt x="554" y="243"/>
                  </a:lnTo>
                  <a:lnTo>
                    <a:pt x="549" y="240"/>
                  </a:lnTo>
                  <a:lnTo>
                    <a:pt x="543" y="235"/>
                  </a:lnTo>
                  <a:lnTo>
                    <a:pt x="536" y="232"/>
                  </a:lnTo>
                  <a:lnTo>
                    <a:pt x="536" y="231"/>
                  </a:lnTo>
                  <a:lnTo>
                    <a:pt x="534" y="229"/>
                  </a:lnTo>
                  <a:lnTo>
                    <a:pt x="526" y="226"/>
                  </a:lnTo>
                  <a:lnTo>
                    <a:pt x="523" y="225"/>
                  </a:lnTo>
                  <a:lnTo>
                    <a:pt x="522" y="221"/>
                  </a:lnTo>
                  <a:lnTo>
                    <a:pt x="517" y="221"/>
                  </a:lnTo>
                  <a:lnTo>
                    <a:pt x="514" y="220"/>
                  </a:lnTo>
                  <a:lnTo>
                    <a:pt x="510" y="218"/>
                  </a:lnTo>
                  <a:lnTo>
                    <a:pt x="507" y="215"/>
                  </a:lnTo>
                  <a:lnTo>
                    <a:pt x="500" y="214"/>
                  </a:lnTo>
                  <a:lnTo>
                    <a:pt x="496" y="211"/>
                  </a:lnTo>
                  <a:lnTo>
                    <a:pt x="490" y="208"/>
                  </a:lnTo>
                  <a:lnTo>
                    <a:pt x="485" y="206"/>
                  </a:lnTo>
                  <a:lnTo>
                    <a:pt x="484" y="205"/>
                  </a:lnTo>
                  <a:lnTo>
                    <a:pt x="484" y="203"/>
                  </a:lnTo>
                  <a:lnTo>
                    <a:pt x="479" y="203"/>
                  </a:lnTo>
                  <a:lnTo>
                    <a:pt x="472" y="199"/>
                  </a:lnTo>
                  <a:lnTo>
                    <a:pt x="464" y="194"/>
                  </a:lnTo>
                  <a:lnTo>
                    <a:pt x="446" y="186"/>
                  </a:lnTo>
                  <a:lnTo>
                    <a:pt x="430" y="180"/>
                  </a:lnTo>
                  <a:lnTo>
                    <a:pt x="427" y="179"/>
                  </a:lnTo>
                  <a:lnTo>
                    <a:pt x="426" y="177"/>
                  </a:lnTo>
                  <a:lnTo>
                    <a:pt x="426" y="174"/>
                  </a:lnTo>
                  <a:lnTo>
                    <a:pt x="427" y="171"/>
                  </a:lnTo>
                  <a:lnTo>
                    <a:pt x="411" y="160"/>
                  </a:lnTo>
                  <a:lnTo>
                    <a:pt x="395" y="148"/>
                  </a:lnTo>
                  <a:lnTo>
                    <a:pt x="388" y="142"/>
                  </a:lnTo>
                  <a:lnTo>
                    <a:pt x="382" y="135"/>
                  </a:lnTo>
                  <a:lnTo>
                    <a:pt x="375" y="125"/>
                  </a:lnTo>
                  <a:lnTo>
                    <a:pt x="372" y="116"/>
                  </a:lnTo>
                  <a:lnTo>
                    <a:pt x="375" y="115"/>
                  </a:lnTo>
                  <a:lnTo>
                    <a:pt x="378" y="115"/>
                  </a:lnTo>
                  <a:lnTo>
                    <a:pt x="385" y="118"/>
                  </a:lnTo>
                  <a:lnTo>
                    <a:pt x="382" y="115"/>
                  </a:lnTo>
                  <a:lnTo>
                    <a:pt x="378" y="113"/>
                  </a:lnTo>
                  <a:lnTo>
                    <a:pt x="371" y="110"/>
                  </a:lnTo>
                  <a:lnTo>
                    <a:pt x="363" y="107"/>
                  </a:lnTo>
                  <a:lnTo>
                    <a:pt x="360" y="104"/>
                  </a:lnTo>
                  <a:lnTo>
                    <a:pt x="360" y="101"/>
                  </a:lnTo>
                  <a:lnTo>
                    <a:pt x="372" y="103"/>
                  </a:lnTo>
                  <a:lnTo>
                    <a:pt x="385" y="107"/>
                  </a:lnTo>
                  <a:lnTo>
                    <a:pt x="407" y="118"/>
                  </a:lnTo>
                  <a:lnTo>
                    <a:pt x="411" y="118"/>
                  </a:lnTo>
                  <a:lnTo>
                    <a:pt x="423" y="122"/>
                  </a:lnTo>
                  <a:lnTo>
                    <a:pt x="436" y="128"/>
                  </a:lnTo>
                  <a:lnTo>
                    <a:pt x="462" y="138"/>
                  </a:lnTo>
                  <a:lnTo>
                    <a:pt x="436" y="124"/>
                  </a:lnTo>
                  <a:lnTo>
                    <a:pt x="409" y="110"/>
                  </a:lnTo>
                  <a:lnTo>
                    <a:pt x="394" y="106"/>
                  </a:lnTo>
                  <a:lnTo>
                    <a:pt x="383" y="99"/>
                  </a:lnTo>
                  <a:lnTo>
                    <a:pt x="372" y="93"/>
                  </a:lnTo>
                  <a:lnTo>
                    <a:pt x="362" y="90"/>
                  </a:lnTo>
                  <a:lnTo>
                    <a:pt x="357" y="87"/>
                  </a:lnTo>
                  <a:lnTo>
                    <a:pt x="354" y="83"/>
                  </a:lnTo>
                  <a:lnTo>
                    <a:pt x="357" y="83"/>
                  </a:lnTo>
                  <a:lnTo>
                    <a:pt x="362" y="81"/>
                  </a:lnTo>
                  <a:lnTo>
                    <a:pt x="369" y="84"/>
                  </a:lnTo>
                  <a:lnTo>
                    <a:pt x="383" y="93"/>
                  </a:lnTo>
                  <a:lnTo>
                    <a:pt x="394" y="96"/>
                  </a:lnTo>
                  <a:lnTo>
                    <a:pt x="404" y="99"/>
                  </a:lnTo>
                  <a:lnTo>
                    <a:pt x="415" y="103"/>
                  </a:lnTo>
                  <a:lnTo>
                    <a:pt x="424" y="107"/>
                  </a:lnTo>
                  <a:lnTo>
                    <a:pt x="411" y="99"/>
                  </a:lnTo>
                  <a:lnTo>
                    <a:pt x="397" y="93"/>
                  </a:lnTo>
                  <a:lnTo>
                    <a:pt x="382" y="86"/>
                  </a:lnTo>
                  <a:lnTo>
                    <a:pt x="368" y="78"/>
                  </a:lnTo>
                  <a:lnTo>
                    <a:pt x="363" y="78"/>
                  </a:lnTo>
                  <a:lnTo>
                    <a:pt x="360" y="75"/>
                  </a:lnTo>
                  <a:lnTo>
                    <a:pt x="359" y="72"/>
                  </a:lnTo>
                  <a:lnTo>
                    <a:pt x="359" y="69"/>
                  </a:lnTo>
                  <a:lnTo>
                    <a:pt x="368" y="69"/>
                  </a:lnTo>
                  <a:lnTo>
                    <a:pt x="378" y="71"/>
                  </a:lnTo>
                  <a:lnTo>
                    <a:pt x="398" y="77"/>
                  </a:lnTo>
                  <a:lnTo>
                    <a:pt x="417" y="84"/>
                  </a:lnTo>
                  <a:lnTo>
                    <a:pt x="435" y="90"/>
                  </a:lnTo>
                  <a:lnTo>
                    <a:pt x="420" y="81"/>
                  </a:lnTo>
                  <a:lnTo>
                    <a:pt x="400" y="72"/>
                  </a:lnTo>
                  <a:lnTo>
                    <a:pt x="382" y="64"/>
                  </a:lnTo>
                  <a:lnTo>
                    <a:pt x="363" y="54"/>
                  </a:lnTo>
                  <a:lnTo>
                    <a:pt x="362" y="51"/>
                  </a:lnTo>
                  <a:lnTo>
                    <a:pt x="362" y="49"/>
                  </a:lnTo>
                  <a:lnTo>
                    <a:pt x="363" y="48"/>
                  </a:lnTo>
                  <a:lnTo>
                    <a:pt x="357" y="45"/>
                  </a:lnTo>
                  <a:lnTo>
                    <a:pt x="354" y="42"/>
                  </a:lnTo>
                  <a:lnTo>
                    <a:pt x="354" y="38"/>
                  </a:lnTo>
                  <a:lnTo>
                    <a:pt x="374" y="43"/>
                  </a:lnTo>
                  <a:lnTo>
                    <a:pt x="394" y="51"/>
                  </a:lnTo>
                  <a:lnTo>
                    <a:pt x="414" y="58"/>
                  </a:lnTo>
                  <a:lnTo>
                    <a:pt x="435" y="64"/>
                  </a:lnTo>
                  <a:lnTo>
                    <a:pt x="418" y="55"/>
                  </a:lnTo>
                  <a:lnTo>
                    <a:pt x="400" y="46"/>
                  </a:lnTo>
                  <a:lnTo>
                    <a:pt x="360" y="32"/>
                  </a:lnTo>
                  <a:lnTo>
                    <a:pt x="351" y="29"/>
                  </a:lnTo>
                  <a:lnTo>
                    <a:pt x="348" y="26"/>
                  </a:lnTo>
                  <a:lnTo>
                    <a:pt x="348" y="25"/>
                  </a:lnTo>
                  <a:lnTo>
                    <a:pt x="348" y="22"/>
                  </a:lnTo>
                  <a:lnTo>
                    <a:pt x="366" y="26"/>
                  </a:lnTo>
                  <a:lnTo>
                    <a:pt x="385" y="34"/>
                  </a:lnTo>
                  <a:lnTo>
                    <a:pt x="403" y="40"/>
                  </a:lnTo>
                  <a:lnTo>
                    <a:pt x="420" y="48"/>
                  </a:lnTo>
                  <a:lnTo>
                    <a:pt x="388" y="29"/>
                  </a:lnTo>
                  <a:lnTo>
                    <a:pt x="354" y="13"/>
                  </a:lnTo>
                  <a:lnTo>
                    <a:pt x="353" y="8"/>
                  </a:lnTo>
                  <a:lnTo>
                    <a:pt x="351" y="0"/>
                  </a:lnTo>
                  <a:lnTo>
                    <a:pt x="360" y="2"/>
                  </a:lnTo>
                  <a:lnTo>
                    <a:pt x="369" y="3"/>
                  </a:lnTo>
                  <a:lnTo>
                    <a:pt x="385" y="10"/>
                  </a:lnTo>
                  <a:lnTo>
                    <a:pt x="401" y="17"/>
                  </a:lnTo>
                  <a:lnTo>
                    <a:pt x="418" y="22"/>
                  </a:lnTo>
                  <a:lnTo>
                    <a:pt x="417" y="26"/>
                  </a:lnTo>
                  <a:lnTo>
                    <a:pt x="415" y="28"/>
                  </a:lnTo>
                  <a:lnTo>
                    <a:pt x="418" y="31"/>
                  </a:lnTo>
                  <a:lnTo>
                    <a:pt x="423" y="34"/>
                  </a:lnTo>
                  <a:lnTo>
                    <a:pt x="421" y="37"/>
                  </a:lnTo>
                  <a:lnTo>
                    <a:pt x="420" y="40"/>
                  </a:lnTo>
                  <a:lnTo>
                    <a:pt x="424" y="43"/>
                  </a:lnTo>
                  <a:lnTo>
                    <a:pt x="430" y="46"/>
                  </a:lnTo>
                  <a:lnTo>
                    <a:pt x="438" y="51"/>
                  </a:lnTo>
                  <a:lnTo>
                    <a:pt x="444" y="54"/>
                  </a:lnTo>
                  <a:lnTo>
                    <a:pt x="441" y="57"/>
                  </a:lnTo>
                  <a:lnTo>
                    <a:pt x="439" y="58"/>
                  </a:lnTo>
                  <a:lnTo>
                    <a:pt x="438" y="58"/>
                  </a:lnTo>
                  <a:close/>
                  <a:moveTo>
                    <a:pt x="433" y="109"/>
                  </a:moveTo>
                  <a:lnTo>
                    <a:pt x="433" y="109"/>
                  </a:lnTo>
                  <a:lnTo>
                    <a:pt x="430" y="107"/>
                  </a:lnTo>
                  <a:lnTo>
                    <a:pt x="429" y="109"/>
                  </a:lnTo>
                  <a:lnTo>
                    <a:pt x="432" y="110"/>
                  </a:lnTo>
                  <a:lnTo>
                    <a:pt x="433" y="110"/>
                  </a:lnTo>
                  <a:lnTo>
                    <a:pt x="433" y="109"/>
                  </a:lnTo>
                  <a:close/>
                  <a:moveTo>
                    <a:pt x="667" y="141"/>
                  </a:moveTo>
                  <a:lnTo>
                    <a:pt x="667" y="141"/>
                  </a:lnTo>
                  <a:lnTo>
                    <a:pt x="658" y="128"/>
                  </a:lnTo>
                  <a:lnTo>
                    <a:pt x="645" y="119"/>
                  </a:lnTo>
                  <a:lnTo>
                    <a:pt x="650" y="125"/>
                  </a:lnTo>
                  <a:lnTo>
                    <a:pt x="654" y="131"/>
                  </a:lnTo>
                  <a:lnTo>
                    <a:pt x="659" y="138"/>
                  </a:lnTo>
                  <a:lnTo>
                    <a:pt x="662" y="139"/>
                  </a:lnTo>
                  <a:lnTo>
                    <a:pt x="667" y="141"/>
                  </a:lnTo>
                  <a:close/>
                  <a:moveTo>
                    <a:pt x="455" y="179"/>
                  </a:moveTo>
                  <a:lnTo>
                    <a:pt x="455" y="179"/>
                  </a:lnTo>
                  <a:lnTo>
                    <a:pt x="453" y="176"/>
                  </a:lnTo>
                  <a:lnTo>
                    <a:pt x="455" y="174"/>
                  </a:lnTo>
                  <a:lnTo>
                    <a:pt x="462" y="176"/>
                  </a:lnTo>
                  <a:lnTo>
                    <a:pt x="468" y="177"/>
                  </a:lnTo>
                  <a:lnTo>
                    <a:pt x="479" y="183"/>
                  </a:lnTo>
                  <a:lnTo>
                    <a:pt x="490" y="189"/>
                  </a:lnTo>
                  <a:lnTo>
                    <a:pt x="496" y="191"/>
                  </a:lnTo>
                  <a:lnTo>
                    <a:pt x="502" y="192"/>
                  </a:lnTo>
                  <a:lnTo>
                    <a:pt x="526" y="208"/>
                  </a:lnTo>
                  <a:lnTo>
                    <a:pt x="552" y="221"/>
                  </a:lnTo>
                  <a:lnTo>
                    <a:pt x="604" y="247"/>
                  </a:lnTo>
                  <a:lnTo>
                    <a:pt x="590" y="235"/>
                  </a:lnTo>
                  <a:lnTo>
                    <a:pt x="575" y="223"/>
                  </a:lnTo>
                  <a:lnTo>
                    <a:pt x="560" y="211"/>
                  </a:lnTo>
                  <a:lnTo>
                    <a:pt x="543" y="200"/>
                  </a:lnTo>
                  <a:lnTo>
                    <a:pt x="508" y="182"/>
                  </a:lnTo>
                  <a:lnTo>
                    <a:pt x="470" y="164"/>
                  </a:lnTo>
                  <a:lnTo>
                    <a:pt x="468" y="167"/>
                  </a:lnTo>
                  <a:lnTo>
                    <a:pt x="467" y="168"/>
                  </a:lnTo>
                  <a:lnTo>
                    <a:pt x="465" y="168"/>
                  </a:lnTo>
                  <a:lnTo>
                    <a:pt x="427" y="147"/>
                  </a:lnTo>
                  <a:lnTo>
                    <a:pt x="406" y="136"/>
                  </a:lnTo>
                  <a:lnTo>
                    <a:pt x="383" y="128"/>
                  </a:lnTo>
                  <a:lnTo>
                    <a:pt x="398" y="144"/>
                  </a:lnTo>
                  <a:lnTo>
                    <a:pt x="415" y="157"/>
                  </a:lnTo>
                  <a:lnTo>
                    <a:pt x="433" y="170"/>
                  </a:lnTo>
                  <a:lnTo>
                    <a:pt x="444" y="174"/>
                  </a:lnTo>
                  <a:lnTo>
                    <a:pt x="455" y="179"/>
                  </a:lnTo>
                  <a:close/>
                  <a:moveTo>
                    <a:pt x="676" y="139"/>
                  </a:moveTo>
                  <a:lnTo>
                    <a:pt x="676" y="139"/>
                  </a:lnTo>
                  <a:lnTo>
                    <a:pt x="671" y="135"/>
                  </a:lnTo>
                  <a:lnTo>
                    <a:pt x="670" y="131"/>
                  </a:lnTo>
                  <a:lnTo>
                    <a:pt x="667" y="131"/>
                  </a:lnTo>
                  <a:lnTo>
                    <a:pt x="671" y="136"/>
                  </a:lnTo>
                  <a:lnTo>
                    <a:pt x="674" y="138"/>
                  </a:lnTo>
                  <a:lnTo>
                    <a:pt x="676" y="139"/>
                  </a:lnTo>
                  <a:close/>
                  <a:moveTo>
                    <a:pt x="439" y="135"/>
                  </a:moveTo>
                  <a:lnTo>
                    <a:pt x="439" y="135"/>
                  </a:lnTo>
                  <a:lnTo>
                    <a:pt x="436" y="133"/>
                  </a:lnTo>
                  <a:lnTo>
                    <a:pt x="433" y="133"/>
                  </a:lnTo>
                  <a:lnTo>
                    <a:pt x="435" y="135"/>
                  </a:lnTo>
                  <a:lnTo>
                    <a:pt x="436" y="135"/>
                  </a:lnTo>
                  <a:lnTo>
                    <a:pt x="438" y="135"/>
                  </a:lnTo>
                  <a:lnTo>
                    <a:pt x="439" y="135"/>
                  </a:lnTo>
                  <a:close/>
                  <a:moveTo>
                    <a:pt x="270" y="135"/>
                  </a:moveTo>
                  <a:lnTo>
                    <a:pt x="270" y="135"/>
                  </a:lnTo>
                  <a:lnTo>
                    <a:pt x="275" y="135"/>
                  </a:lnTo>
                  <a:lnTo>
                    <a:pt x="276" y="135"/>
                  </a:lnTo>
                  <a:lnTo>
                    <a:pt x="276" y="133"/>
                  </a:lnTo>
                  <a:lnTo>
                    <a:pt x="273" y="133"/>
                  </a:lnTo>
                  <a:lnTo>
                    <a:pt x="272" y="135"/>
                  </a:lnTo>
                  <a:lnTo>
                    <a:pt x="270" y="135"/>
                  </a:lnTo>
                  <a:close/>
                  <a:moveTo>
                    <a:pt x="462" y="144"/>
                  </a:moveTo>
                  <a:lnTo>
                    <a:pt x="462" y="144"/>
                  </a:lnTo>
                  <a:lnTo>
                    <a:pt x="452" y="139"/>
                  </a:lnTo>
                  <a:lnTo>
                    <a:pt x="446" y="136"/>
                  </a:lnTo>
                  <a:lnTo>
                    <a:pt x="441" y="136"/>
                  </a:lnTo>
                  <a:lnTo>
                    <a:pt x="446" y="138"/>
                  </a:lnTo>
                  <a:lnTo>
                    <a:pt x="450" y="141"/>
                  </a:lnTo>
                  <a:lnTo>
                    <a:pt x="456" y="144"/>
                  </a:lnTo>
                  <a:lnTo>
                    <a:pt x="462" y="144"/>
                  </a:lnTo>
                  <a:close/>
                  <a:moveTo>
                    <a:pt x="456" y="153"/>
                  </a:moveTo>
                  <a:lnTo>
                    <a:pt x="456" y="153"/>
                  </a:lnTo>
                  <a:lnTo>
                    <a:pt x="452" y="148"/>
                  </a:lnTo>
                  <a:lnTo>
                    <a:pt x="446" y="147"/>
                  </a:lnTo>
                  <a:lnTo>
                    <a:pt x="435" y="144"/>
                  </a:lnTo>
                  <a:lnTo>
                    <a:pt x="446" y="148"/>
                  </a:lnTo>
                  <a:lnTo>
                    <a:pt x="450" y="151"/>
                  </a:lnTo>
                  <a:lnTo>
                    <a:pt x="456" y="153"/>
                  </a:lnTo>
                  <a:close/>
                  <a:moveTo>
                    <a:pt x="651" y="173"/>
                  </a:moveTo>
                  <a:lnTo>
                    <a:pt x="651" y="173"/>
                  </a:lnTo>
                  <a:lnTo>
                    <a:pt x="654" y="174"/>
                  </a:lnTo>
                  <a:lnTo>
                    <a:pt x="659" y="176"/>
                  </a:lnTo>
                  <a:lnTo>
                    <a:pt x="665" y="182"/>
                  </a:lnTo>
                  <a:lnTo>
                    <a:pt x="671" y="186"/>
                  </a:lnTo>
                  <a:lnTo>
                    <a:pt x="674" y="188"/>
                  </a:lnTo>
                  <a:lnTo>
                    <a:pt x="677" y="188"/>
                  </a:lnTo>
                  <a:lnTo>
                    <a:pt x="667" y="177"/>
                  </a:lnTo>
                  <a:lnTo>
                    <a:pt x="658" y="167"/>
                  </a:lnTo>
                  <a:lnTo>
                    <a:pt x="647" y="154"/>
                  </a:lnTo>
                  <a:lnTo>
                    <a:pt x="641" y="150"/>
                  </a:lnTo>
                  <a:lnTo>
                    <a:pt x="635" y="145"/>
                  </a:lnTo>
                  <a:lnTo>
                    <a:pt x="638" y="153"/>
                  </a:lnTo>
                  <a:lnTo>
                    <a:pt x="642" y="159"/>
                  </a:lnTo>
                  <a:lnTo>
                    <a:pt x="651" y="173"/>
                  </a:lnTo>
                  <a:close/>
                  <a:moveTo>
                    <a:pt x="676" y="168"/>
                  </a:moveTo>
                  <a:lnTo>
                    <a:pt x="676" y="168"/>
                  </a:lnTo>
                  <a:lnTo>
                    <a:pt x="667" y="157"/>
                  </a:lnTo>
                  <a:lnTo>
                    <a:pt x="654" y="147"/>
                  </a:lnTo>
                  <a:lnTo>
                    <a:pt x="664" y="159"/>
                  </a:lnTo>
                  <a:lnTo>
                    <a:pt x="670" y="164"/>
                  </a:lnTo>
                  <a:lnTo>
                    <a:pt x="676" y="168"/>
                  </a:lnTo>
                  <a:close/>
                  <a:moveTo>
                    <a:pt x="240" y="153"/>
                  </a:moveTo>
                  <a:lnTo>
                    <a:pt x="240" y="153"/>
                  </a:lnTo>
                  <a:lnTo>
                    <a:pt x="276" y="156"/>
                  </a:lnTo>
                  <a:lnTo>
                    <a:pt x="296" y="157"/>
                  </a:lnTo>
                  <a:lnTo>
                    <a:pt x="307" y="157"/>
                  </a:lnTo>
                  <a:lnTo>
                    <a:pt x="316" y="156"/>
                  </a:lnTo>
                  <a:lnTo>
                    <a:pt x="316" y="154"/>
                  </a:lnTo>
                  <a:lnTo>
                    <a:pt x="314" y="154"/>
                  </a:lnTo>
                  <a:lnTo>
                    <a:pt x="313" y="153"/>
                  </a:lnTo>
                  <a:lnTo>
                    <a:pt x="313" y="151"/>
                  </a:lnTo>
                  <a:lnTo>
                    <a:pt x="314" y="151"/>
                  </a:lnTo>
                  <a:lnTo>
                    <a:pt x="316" y="153"/>
                  </a:lnTo>
                  <a:lnTo>
                    <a:pt x="318" y="154"/>
                  </a:lnTo>
                  <a:lnTo>
                    <a:pt x="319" y="154"/>
                  </a:lnTo>
                  <a:lnTo>
                    <a:pt x="324" y="153"/>
                  </a:lnTo>
                  <a:lnTo>
                    <a:pt x="325" y="153"/>
                  </a:lnTo>
                  <a:lnTo>
                    <a:pt x="327" y="151"/>
                  </a:lnTo>
                  <a:lnTo>
                    <a:pt x="284" y="150"/>
                  </a:lnTo>
                  <a:lnTo>
                    <a:pt x="261" y="150"/>
                  </a:lnTo>
                  <a:lnTo>
                    <a:pt x="240" y="153"/>
                  </a:lnTo>
                  <a:close/>
                  <a:moveTo>
                    <a:pt x="318" y="160"/>
                  </a:moveTo>
                  <a:lnTo>
                    <a:pt x="318" y="160"/>
                  </a:lnTo>
                  <a:lnTo>
                    <a:pt x="322" y="162"/>
                  </a:lnTo>
                  <a:lnTo>
                    <a:pt x="325" y="162"/>
                  </a:lnTo>
                  <a:lnTo>
                    <a:pt x="327" y="160"/>
                  </a:lnTo>
                  <a:lnTo>
                    <a:pt x="325" y="160"/>
                  </a:lnTo>
                  <a:lnTo>
                    <a:pt x="322" y="159"/>
                  </a:lnTo>
                  <a:lnTo>
                    <a:pt x="319" y="159"/>
                  </a:lnTo>
                  <a:lnTo>
                    <a:pt x="318" y="160"/>
                  </a:lnTo>
                  <a:close/>
                  <a:moveTo>
                    <a:pt x="500" y="171"/>
                  </a:moveTo>
                  <a:lnTo>
                    <a:pt x="500" y="171"/>
                  </a:lnTo>
                  <a:lnTo>
                    <a:pt x="502" y="170"/>
                  </a:lnTo>
                  <a:lnTo>
                    <a:pt x="502" y="168"/>
                  </a:lnTo>
                  <a:lnTo>
                    <a:pt x="504" y="168"/>
                  </a:lnTo>
                  <a:lnTo>
                    <a:pt x="504" y="170"/>
                  </a:lnTo>
                  <a:lnTo>
                    <a:pt x="504" y="168"/>
                  </a:lnTo>
                  <a:lnTo>
                    <a:pt x="499" y="168"/>
                  </a:lnTo>
                  <a:lnTo>
                    <a:pt x="497" y="165"/>
                  </a:lnTo>
                  <a:lnTo>
                    <a:pt x="494" y="164"/>
                  </a:lnTo>
                  <a:lnTo>
                    <a:pt x="490" y="164"/>
                  </a:lnTo>
                  <a:lnTo>
                    <a:pt x="496" y="167"/>
                  </a:lnTo>
                  <a:lnTo>
                    <a:pt x="499" y="168"/>
                  </a:lnTo>
                  <a:lnTo>
                    <a:pt x="500" y="171"/>
                  </a:lnTo>
                  <a:close/>
                  <a:moveTo>
                    <a:pt x="253" y="165"/>
                  </a:moveTo>
                  <a:lnTo>
                    <a:pt x="253" y="165"/>
                  </a:lnTo>
                  <a:lnTo>
                    <a:pt x="261" y="170"/>
                  </a:lnTo>
                  <a:lnTo>
                    <a:pt x="270" y="171"/>
                  </a:lnTo>
                  <a:lnTo>
                    <a:pt x="290" y="173"/>
                  </a:lnTo>
                  <a:lnTo>
                    <a:pt x="324" y="179"/>
                  </a:lnTo>
                  <a:lnTo>
                    <a:pt x="356" y="185"/>
                  </a:lnTo>
                  <a:lnTo>
                    <a:pt x="351" y="182"/>
                  </a:lnTo>
                  <a:lnTo>
                    <a:pt x="345" y="179"/>
                  </a:lnTo>
                  <a:lnTo>
                    <a:pt x="340" y="174"/>
                  </a:lnTo>
                  <a:lnTo>
                    <a:pt x="339" y="171"/>
                  </a:lnTo>
                  <a:lnTo>
                    <a:pt x="339" y="168"/>
                  </a:lnTo>
                  <a:lnTo>
                    <a:pt x="318" y="168"/>
                  </a:lnTo>
                  <a:lnTo>
                    <a:pt x="298" y="165"/>
                  </a:lnTo>
                  <a:lnTo>
                    <a:pt x="276" y="165"/>
                  </a:lnTo>
                  <a:lnTo>
                    <a:pt x="253" y="165"/>
                  </a:lnTo>
                  <a:close/>
                  <a:moveTo>
                    <a:pt x="659" y="196"/>
                  </a:moveTo>
                  <a:lnTo>
                    <a:pt x="659" y="196"/>
                  </a:lnTo>
                  <a:lnTo>
                    <a:pt x="651" y="188"/>
                  </a:lnTo>
                  <a:lnTo>
                    <a:pt x="644" y="180"/>
                  </a:lnTo>
                  <a:lnTo>
                    <a:pt x="629" y="165"/>
                  </a:lnTo>
                  <a:lnTo>
                    <a:pt x="630" y="170"/>
                  </a:lnTo>
                  <a:lnTo>
                    <a:pt x="633" y="176"/>
                  </a:lnTo>
                  <a:lnTo>
                    <a:pt x="636" y="180"/>
                  </a:lnTo>
                  <a:lnTo>
                    <a:pt x="641" y="183"/>
                  </a:lnTo>
                  <a:lnTo>
                    <a:pt x="650" y="189"/>
                  </a:lnTo>
                  <a:lnTo>
                    <a:pt x="659" y="196"/>
                  </a:lnTo>
                  <a:close/>
                  <a:moveTo>
                    <a:pt x="365" y="168"/>
                  </a:moveTo>
                  <a:lnTo>
                    <a:pt x="365" y="168"/>
                  </a:lnTo>
                  <a:lnTo>
                    <a:pt x="363" y="170"/>
                  </a:lnTo>
                  <a:lnTo>
                    <a:pt x="356" y="170"/>
                  </a:lnTo>
                  <a:lnTo>
                    <a:pt x="353" y="170"/>
                  </a:lnTo>
                  <a:lnTo>
                    <a:pt x="350" y="171"/>
                  </a:lnTo>
                  <a:lnTo>
                    <a:pt x="382" y="186"/>
                  </a:lnTo>
                  <a:lnTo>
                    <a:pt x="397" y="194"/>
                  </a:lnTo>
                  <a:lnTo>
                    <a:pt x="414" y="200"/>
                  </a:lnTo>
                  <a:lnTo>
                    <a:pt x="414" y="199"/>
                  </a:lnTo>
                  <a:lnTo>
                    <a:pt x="414" y="197"/>
                  </a:lnTo>
                  <a:lnTo>
                    <a:pt x="412" y="196"/>
                  </a:lnTo>
                  <a:lnTo>
                    <a:pt x="414" y="194"/>
                  </a:lnTo>
                  <a:lnTo>
                    <a:pt x="417" y="194"/>
                  </a:lnTo>
                  <a:lnTo>
                    <a:pt x="418" y="192"/>
                  </a:lnTo>
                  <a:lnTo>
                    <a:pt x="392" y="180"/>
                  </a:lnTo>
                  <a:lnTo>
                    <a:pt x="378" y="174"/>
                  </a:lnTo>
                  <a:lnTo>
                    <a:pt x="365" y="168"/>
                  </a:lnTo>
                  <a:close/>
                  <a:moveTo>
                    <a:pt x="508" y="173"/>
                  </a:moveTo>
                  <a:lnTo>
                    <a:pt x="508" y="173"/>
                  </a:lnTo>
                  <a:lnTo>
                    <a:pt x="511" y="173"/>
                  </a:lnTo>
                  <a:lnTo>
                    <a:pt x="513" y="176"/>
                  </a:lnTo>
                  <a:lnTo>
                    <a:pt x="516" y="176"/>
                  </a:lnTo>
                  <a:lnTo>
                    <a:pt x="517" y="176"/>
                  </a:lnTo>
                  <a:lnTo>
                    <a:pt x="514" y="174"/>
                  </a:lnTo>
                  <a:lnTo>
                    <a:pt x="513" y="173"/>
                  </a:lnTo>
                  <a:lnTo>
                    <a:pt x="510" y="171"/>
                  </a:lnTo>
                  <a:lnTo>
                    <a:pt x="508" y="173"/>
                  </a:lnTo>
                  <a:close/>
                  <a:moveTo>
                    <a:pt x="536" y="179"/>
                  </a:moveTo>
                  <a:lnTo>
                    <a:pt x="536" y="179"/>
                  </a:lnTo>
                  <a:lnTo>
                    <a:pt x="534" y="179"/>
                  </a:lnTo>
                  <a:lnTo>
                    <a:pt x="532" y="177"/>
                  </a:lnTo>
                  <a:lnTo>
                    <a:pt x="529" y="176"/>
                  </a:lnTo>
                  <a:lnTo>
                    <a:pt x="528" y="176"/>
                  </a:lnTo>
                  <a:lnTo>
                    <a:pt x="529" y="177"/>
                  </a:lnTo>
                  <a:lnTo>
                    <a:pt x="531" y="179"/>
                  </a:lnTo>
                  <a:lnTo>
                    <a:pt x="534" y="180"/>
                  </a:lnTo>
                  <a:lnTo>
                    <a:pt x="536" y="179"/>
                  </a:lnTo>
                  <a:close/>
                  <a:moveTo>
                    <a:pt x="536" y="188"/>
                  </a:moveTo>
                  <a:lnTo>
                    <a:pt x="536" y="188"/>
                  </a:lnTo>
                  <a:lnTo>
                    <a:pt x="548" y="194"/>
                  </a:lnTo>
                  <a:lnTo>
                    <a:pt x="554" y="197"/>
                  </a:lnTo>
                  <a:lnTo>
                    <a:pt x="557" y="199"/>
                  </a:lnTo>
                  <a:lnTo>
                    <a:pt x="560" y="197"/>
                  </a:lnTo>
                  <a:lnTo>
                    <a:pt x="539" y="186"/>
                  </a:lnTo>
                  <a:lnTo>
                    <a:pt x="528" y="180"/>
                  </a:lnTo>
                  <a:lnTo>
                    <a:pt x="517" y="177"/>
                  </a:lnTo>
                  <a:lnTo>
                    <a:pt x="526" y="183"/>
                  </a:lnTo>
                  <a:lnTo>
                    <a:pt x="529" y="185"/>
                  </a:lnTo>
                  <a:lnTo>
                    <a:pt x="536" y="188"/>
                  </a:lnTo>
                  <a:close/>
                  <a:moveTo>
                    <a:pt x="354" y="189"/>
                  </a:moveTo>
                  <a:lnTo>
                    <a:pt x="354" y="189"/>
                  </a:lnTo>
                  <a:lnTo>
                    <a:pt x="340" y="185"/>
                  </a:lnTo>
                  <a:lnTo>
                    <a:pt x="325" y="182"/>
                  </a:lnTo>
                  <a:lnTo>
                    <a:pt x="295" y="179"/>
                  </a:lnTo>
                  <a:lnTo>
                    <a:pt x="293" y="179"/>
                  </a:lnTo>
                  <a:lnTo>
                    <a:pt x="305" y="185"/>
                  </a:lnTo>
                  <a:lnTo>
                    <a:pt x="321" y="188"/>
                  </a:lnTo>
                  <a:lnTo>
                    <a:pt x="336" y="189"/>
                  </a:lnTo>
                  <a:lnTo>
                    <a:pt x="354" y="189"/>
                  </a:lnTo>
                  <a:close/>
                  <a:moveTo>
                    <a:pt x="295" y="186"/>
                  </a:moveTo>
                  <a:lnTo>
                    <a:pt x="295" y="186"/>
                  </a:lnTo>
                  <a:lnTo>
                    <a:pt x="295" y="183"/>
                  </a:lnTo>
                  <a:lnTo>
                    <a:pt x="292" y="182"/>
                  </a:lnTo>
                  <a:lnTo>
                    <a:pt x="292" y="183"/>
                  </a:lnTo>
                  <a:lnTo>
                    <a:pt x="292" y="185"/>
                  </a:lnTo>
                  <a:lnTo>
                    <a:pt x="295" y="186"/>
                  </a:lnTo>
                  <a:close/>
                  <a:moveTo>
                    <a:pt x="586" y="206"/>
                  </a:moveTo>
                  <a:lnTo>
                    <a:pt x="586" y="206"/>
                  </a:lnTo>
                  <a:lnTo>
                    <a:pt x="597" y="214"/>
                  </a:lnTo>
                  <a:lnTo>
                    <a:pt x="609" y="220"/>
                  </a:lnTo>
                  <a:lnTo>
                    <a:pt x="619" y="225"/>
                  </a:lnTo>
                  <a:lnTo>
                    <a:pt x="606" y="214"/>
                  </a:lnTo>
                  <a:lnTo>
                    <a:pt x="592" y="205"/>
                  </a:lnTo>
                  <a:lnTo>
                    <a:pt x="578" y="197"/>
                  </a:lnTo>
                  <a:lnTo>
                    <a:pt x="561" y="188"/>
                  </a:lnTo>
                  <a:lnTo>
                    <a:pt x="568" y="194"/>
                  </a:lnTo>
                  <a:lnTo>
                    <a:pt x="574" y="199"/>
                  </a:lnTo>
                  <a:lnTo>
                    <a:pt x="586" y="206"/>
                  </a:lnTo>
                  <a:close/>
                  <a:moveTo>
                    <a:pt x="394" y="203"/>
                  </a:moveTo>
                  <a:lnTo>
                    <a:pt x="394" y="203"/>
                  </a:lnTo>
                  <a:lnTo>
                    <a:pt x="389" y="200"/>
                  </a:lnTo>
                  <a:lnTo>
                    <a:pt x="383" y="197"/>
                  </a:lnTo>
                  <a:lnTo>
                    <a:pt x="377" y="194"/>
                  </a:lnTo>
                  <a:lnTo>
                    <a:pt x="371" y="191"/>
                  </a:lnTo>
                  <a:lnTo>
                    <a:pt x="368" y="194"/>
                  </a:lnTo>
                  <a:lnTo>
                    <a:pt x="365" y="196"/>
                  </a:lnTo>
                  <a:lnTo>
                    <a:pt x="356" y="196"/>
                  </a:lnTo>
                  <a:lnTo>
                    <a:pt x="346" y="196"/>
                  </a:lnTo>
                  <a:lnTo>
                    <a:pt x="337" y="196"/>
                  </a:lnTo>
                  <a:lnTo>
                    <a:pt x="351" y="200"/>
                  </a:lnTo>
                  <a:lnTo>
                    <a:pt x="365" y="205"/>
                  </a:lnTo>
                  <a:lnTo>
                    <a:pt x="378" y="208"/>
                  </a:lnTo>
                  <a:lnTo>
                    <a:pt x="385" y="211"/>
                  </a:lnTo>
                  <a:lnTo>
                    <a:pt x="391" y="215"/>
                  </a:lnTo>
                  <a:lnTo>
                    <a:pt x="397" y="214"/>
                  </a:lnTo>
                  <a:lnTo>
                    <a:pt x="401" y="214"/>
                  </a:lnTo>
                  <a:lnTo>
                    <a:pt x="411" y="215"/>
                  </a:lnTo>
                  <a:lnTo>
                    <a:pt x="409" y="214"/>
                  </a:lnTo>
                  <a:lnTo>
                    <a:pt x="404" y="212"/>
                  </a:lnTo>
                  <a:lnTo>
                    <a:pt x="403" y="209"/>
                  </a:lnTo>
                  <a:lnTo>
                    <a:pt x="401" y="208"/>
                  </a:lnTo>
                  <a:lnTo>
                    <a:pt x="403" y="206"/>
                  </a:lnTo>
                  <a:lnTo>
                    <a:pt x="398" y="205"/>
                  </a:lnTo>
                  <a:lnTo>
                    <a:pt x="397" y="205"/>
                  </a:lnTo>
                  <a:lnTo>
                    <a:pt x="398" y="205"/>
                  </a:lnTo>
                  <a:lnTo>
                    <a:pt x="397" y="203"/>
                  </a:lnTo>
                  <a:lnTo>
                    <a:pt x="395" y="203"/>
                  </a:lnTo>
                  <a:lnTo>
                    <a:pt x="395" y="205"/>
                  </a:lnTo>
                  <a:lnTo>
                    <a:pt x="394" y="203"/>
                  </a:lnTo>
                  <a:close/>
                  <a:moveTo>
                    <a:pt x="490" y="200"/>
                  </a:moveTo>
                  <a:lnTo>
                    <a:pt x="490" y="200"/>
                  </a:lnTo>
                  <a:lnTo>
                    <a:pt x="494" y="202"/>
                  </a:lnTo>
                  <a:lnTo>
                    <a:pt x="499" y="203"/>
                  </a:lnTo>
                  <a:lnTo>
                    <a:pt x="508" y="209"/>
                  </a:lnTo>
                  <a:lnTo>
                    <a:pt x="519" y="214"/>
                  </a:lnTo>
                  <a:lnTo>
                    <a:pt x="523" y="215"/>
                  </a:lnTo>
                  <a:lnTo>
                    <a:pt x="528" y="215"/>
                  </a:lnTo>
                  <a:lnTo>
                    <a:pt x="516" y="211"/>
                  </a:lnTo>
                  <a:lnTo>
                    <a:pt x="504" y="205"/>
                  </a:lnTo>
                  <a:lnTo>
                    <a:pt x="493" y="199"/>
                  </a:lnTo>
                  <a:lnTo>
                    <a:pt x="481" y="194"/>
                  </a:lnTo>
                  <a:lnTo>
                    <a:pt x="485" y="197"/>
                  </a:lnTo>
                  <a:lnTo>
                    <a:pt x="490" y="200"/>
                  </a:lnTo>
                  <a:close/>
                  <a:moveTo>
                    <a:pt x="272" y="197"/>
                  </a:moveTo>
                  <a:lnTo>
                    <a:pt x="272" y="197"/>
                  </a:lnTo>
                  <a:lnTo>
                    <a:pt x="301" y="206"/>
                  </a:lnTo>
                  <a:lnTo>
                    <a:pt x="316" y="209"/>
                  </a:lnTo>
                  <a:lnTo>
                    <a:pt x="333" y="212"/>
                  </a:lnTo>
                  <a:lnTo>
                    <a:pt x="321" y="205"/>
                  </a:lnTo>
                  <a:lnTo>
                    <a:pt x="305" y="199"/>
                  </a:lnTo>
                  <a:lnTo>
                    <a:pt x="298" y="196"/>
                  </a:lnTo>
                  <a:lnTo>
                    <a:pt x="290" y="196"/>
                  </a:lnTo>
                  <a:lnTo>
                    <a:pt x="281" y="196"/>
                  </a:lnTo>
                  <a:lnTo>
                    <a:pt x="272" y="197"/>
                  </a:lnTo>
                  <a:close/>
                  <a:moveTo>
                    <a:pt x="650" y="200"/>
                  </a:moveTo>
                  <a:lnTo>
                    <a:pt x="650" y="200"/>
                  </a:lnTo>
                  <a:lnTo>
                    <a:pt x="647" y="197"/>
                  </a:lnTo>
                  <a:lnTo>
                    <a:pt x="642" y="194"/>
                  </a:lnTo>
                  <a:lnTo>
                    <a:pt x="647" y="199"/>
                  </a:lnTo>
                  <a:lnTo>
                    <a:pt x="648" y="200"/>
                  </a:lnTo>
                  <a:lnTo>
                    <a:pt x="650" y="200"/>
                  </a:lnTo>
                  <a:close/>
                  <a:moveTo>
                    <a:pt x="461" y="225"/>
                  </a:moveTo>
                  <a:lnTo>
                    <a:pt x="461" y="225"/>
                  </a:lnTo>
                  <a:lnTo>
                    <a:pt x="476" y="232"/>
                  </a:lnTo>
                  <a:lnTo>
                    <a:pt x="491" y="241"/>
                  </a:lnTo>
                  <a:lnTo>
                    <a:pt x="522" y="257"/>
                  </a:lnTo>
                  <a:lnTo>
                    <a:pt x="508" y="244"/>
                  </a:lnTo>
                  <a:lnTo>
                    <a:pt x="513" y="244"/>
                  </a:lnTo>
                  <a:lnTo>
                    <a:pt x="511" y="243"/>
                  </a:lnTo>
                  <a:lnTo>
                    <a:pt x="510" y="241"/>
                  </a:lnTo>
                  <a:lnTo>
                    <a:pt x="507" y="240"/>
                  </a:lnTo>
                  <a:lnTo>
                    <a:pt x="507" y="241"/>
                  </a:lnTo>
                  <a:lnTo>
                    <a:pt x="508" y="241"/>
                  </a:lnTo>
                  <a:lnTo>
                    <a:pt x="508" y="243"/>
                  </a:lnTo>
                  <a:lnTo>
                    <a:pt x="507" y="243"/>
                  </a:lnTo>
                  <a:lnTo>
                    <a:pt x="496" y="234"/>
                  </a:lnTo>
                  <a:lnTo>
                    <a:pt x="490" y="229"/>
                  </a:lnTo>
                  <a:lnTo>
                    <a:pt x="485" y="225"/>
                  </a:lnTo>
                  <a:lnTo>
                    <a:pt x="470" y="218"/>
                  </a:lnTo>
                  <a:lnTo>
                    <a:pt x="456" y="211"/>
                  </a:lnTo>
                  <a:lnTo>
                    <a:pt x="441" y="205"/>
                  </a:lnTo>
                  <a:lnTo>
                    <a:pt x="433" y="203"/>
                  </a:lnTo>
                  <a:lnTo>
                    <a:pt x="424" y="202"/>
                  </a:lnTo>
                  <a:lnTo>
                    <a:pt x="432" y="209"/>
                  </a:lnTo>
                  <a:lnTo>
                    <a:pt x="439" y="215"/>
                  </a:lnTo>
                  <a:lnTo>
                    <a:pt x="450" y="220"/>
                  </a:lnTo>
                  <a:lnTo>
                    <a:pt x="461" y="225"/>
                  </a:lnTo>
                  <a:close/>
                  <a:moveTo>
                    <a:pt x="714" y="217"/>
                  </a:moveTo>
                  <a:lnTo>
                    <a:pt x="714" y="217"/>
                  </a:lnTo>
                  <a:lnTo>
                    <a:pt x="709" y="214"/>
                  </a:lnTo>
                  <a:lnTo>
                    <a:pt x="705" y="209"/>
                  </a:lnTo>
                  <a:lnTo>
                    <a:pt x="700" y="205"/>
                  </a:lnTo>
                  <a:lnTo>
                    <a:pt x="696" y="203"/>
                  </a:lnTo>
                  <a:lnTo>
                    <a:pt x="703" y="211"/>
                  </a:lnTo>
                  <a:lnTo>
                    <a:pt x="709" y="215"/>
                  </a:lnTo>
                  <a:lnTo>
                    <a:pt x="714" y="217"/>
                  </a:lnTo>
                  <a:close/>
                  <a:moveTo>
                    <a:pt x="648" y="215"/>
                  </a:moveTo>
                  <a:lnTo>
                    <a:pt x="648" y="215"/>
                  </a:lnTo>
                  <a:lnTo>
                    <a:pt x="641" y="209"/>
                  </a:lnTo>
                  <a:lnTo>
                    <a:pt x="636" y="206"/>
                  </a:lnTo>
                  <a:lnTo>
                    <a:pt x="633" y="205"/>
                  </a:lnTo>
                  <a:lnTo>
                    <a:pt x="641" y="211"/>
                  </a:lnTo>
                  <a:lnTo>
                    <a:pt x="645" y="214"/>
                  </a:lnTo>
                  <a:lnTo>
                    <a:pt x="648" y="215"/>
                  </a:lnTo>
                  <a:close/>
                  <a:moveTo>
                    <a:pt x="647" y="206"/>
                  </a:moveTo>
                  <a:lnTo>
                    <a:pt x="647" y="206"/>
                  </a:lnTo>
                  <a:lnTo>
                    <a:pt x="654" y="212"/>
                  </a:lnTo>
                  <a:lnTo>
                    <a:pt x="659" y="215"/>
                  </a:lnTo>
                  <a:lnTo>
                    <a:pt x="664" y="217"/>
                  </a:lnTo>
                  <a:lnTo>
                    <a:pt x="656" y="211"/>
                  </a:lnTo>
                  <a:lnTo>
                    <a:pt x="648" y="205"/>
                  </a:lnTo>
                  <a:lnTo>
                    <a:pt x="647" y="206"/>
                  </a:lnTo>
                  <a:close/>
                  <a:moveTo>
                    <a:pt x="345" y="214"/>
                  </a:moveTo>
                  <a:lnTo>
                    <a:pt x="345" y="214"/>
                  </a:lnTo>
                  <a:lnTo>
                    <a:pt x="342" y="211"/>
                  </a:lnTo>
                  <a:lnTo>
                    <a:pt x="337" y="209"/>
                  </a:lnTo>
                  <a:lnTo>
                    <a:pt x="330" y="206"/>
                  </a:lnTo>
                  <a:lnTo>
                    <a:pt x="336" y="211"/>
                  </a:lnTo>
                  <a:lnTo>
                    <a:pt x="345" y="214"/>
                  </a:lnTo>
                  <a:close/>
                  <a:moveTo>
                    <a:pt x="725" y="211"/>
                  </a:moveTo>
                  <a:lnTo>
                    <a:pt x="725" y="211"/>
                  </a:lnTo>
                  <a:lnTo>
                    <a:pt x="725" y="208"/>
                  </a:lnTo>
                  <a:lnTo>
                    <a:pt x="722" y="208"/>
                  </a:lnTo>
                  <a:lnTo>
                    <a:pt x="723" y="209"/>
                  </a:lnTo>
                  <a:lnTo>
                    <a:pt x="725" y="211"/>
                  </a:lnTo>
                  <a:close/>
                  <a:moveTo>
                    <a:pt x="443" y="225"/>
                  </a:moveTo>
                  <a:lnTo>
                    <a:pt x="443" y="225"/>
                  </a:lnTo>
                  <a:lnTo>
                    <a:pt x="444" y="226"/>
                  </a:lnTo>
                  <a:lnTo>
                    <a:pt x="446" y="226"/>
                  </a:lnTo>
                  <a:lnTo>
                    <a:pt x="447" y="225"/>
                  </a:lnTo>
                  <a:lnTo>
                    <a:pt x="441" y="221"/>
                  </a:lnTo>
                  <a:lnTo>
                    <a:pt x="433" y="217"/>
                  </a:lnTo>
                  <a:lnTo>
                    <a:pt x="427" y="214"/>
                  </a:lnTo>
                  <a:lnTo>
                    <a:pt x="420" y="212"/>
                  </a:lnTo>
                  <a:lnTo>
                    <a:pt x="430" y="218"/>
                  </a:lnTo>
                  <a:lnTo>
                    <a:pt x="443" y="225"/>
                  </a:lnTo>
                  <a:close/>
                  <a:moveTo>
                    <a:pt x="406" y="234"/>
                  </a:moveTo>
                  <a:lnTo>
                    <a:pt x="406" y="234"/>
                  </a:lnTo>
                  <a:lnTo>
                    <a:pt x="403" y="231"/>
                  </a:lnTo>
                  <a:lnTo>
                    <a:pt x="398" y="228"/>
                  </a:lnTo>
                  <a:lnTo>
                    <a:pt x="395" y="225"/>
                  </a:lnTo>
                  <a:lnTo>
                    <a:pt x="392" y="223"/>
                  </a:lnTo>
                  <a:lnTo>
                    <a:pt x="386" y="220"/>
                  </a:lnTo>
                  <a:lnTo>
                    <a:pt x="380" y="218"/>
                  </a:lnTo>
                  <a:lnTo>
                    <a:pt x="375" y="215"/>
                  </a:lnTo>
                  <a:lnTo>
                    <a:pt x="371" y="214"/>
                  </a:lnTo>
                  <a:lnTo>
                    <a:pt x="378" y="220"/>
                  </a:lnTo>
                  <a:lnTo>
                    <a:pt x="388" y="226"/>
                  </a:lnTo>
                  <a:lnTo>
                    <a:pt x="397" y="231"/>
                  </a:lnTo>
                  <a:lnTo>
                    <a:pt x="406" y="234"/>
                  </a:lnTo>
                  <a:close/>
                  <a:moveTo>
                    <a:pt x="699" y="226"/>
                  </a:moveTo>
                  <a:lnTo>
                    <a:pt x="699" y="226"/>
                  </a:lnTo>
                  <a:lnTo>
                    <a:pt x="694" y="223"/>
                  </a:lnTo>
                  <a:lnTo>
                    <a:pt x="690" y="220"/>
                  </a:lnTo>
                  <a:lnTo>
                    <a:pt x="682" y="212"/>
                  </a:lnTo>
                  <a:lnTo>
                    <a:pt x="685" y="217"/>
                  </a:lnTo>
                  <a:lnTo>
                    <a:pt x="690" y="221"/>
                  </a:lnTo>
                  <a:lnTo>
                    <a:pt x="694" y="225"/>
                  </a:lnTo>
                  <a:lnTo>
                    <a:pt x="699" y="226"/>
                  </a:lnTo>
                  <a:close/>
                  <a:moveTo>
                    <a:pt x="386" y="240"/>
                  </a:moveTo>
                  <a:lnTo>
                    <a:pt x="386" y="240"/>
                  </a:lnTo>
                  <a:lnTo>
                    <a:pt x="388" y="243"/>
                  </a:lnTo>
                  <a:lnTo>
                    <a:pt x="391" y="246"/>
                  </a:lnTo>
                  <a:lnTo>
                    <a:pt x="407" y="255"/>
                  </a:lnTo>
                  <a:lnTo>
                    <a:pt x="423" y="261"/>
                  </a:lnTo>
                  <a:lnTo>
                    <a:pt x="417" y="255"/>
                  </a:lnTo>
                  <a:lnTo>
                    <a:pt x="409" y="250"/>
                  </a:lnTo>
                  <a:lnTo>
                    <a:pt x="403" y="246"/>
                  </a:lnTo>
                  <a:lnTo>
                    <a:pt x="401" y="241"/>
                  </a:lnTo>
                  <a:lnTo>
                    <a:pt x="398" y="238"/>
                  </a:lnTo>
                  <a:lnTo>
                    <a:pt x="386" y="234"/>
                  </a:lnTo>
                  <a:lnTo>
                    <a:pt x="374" y="228"/>
                  </a:lnTo>
                  <a:lnTo>
                    <a:pt x="362" y="221"/>
                  </a:lnTo>
                  <a:lnTo>
                    <a:pt x="350" y="217"/>
                  </a:lnTo>
                  <a:lnTo>
                    <a:pt x="357" y="223"/>
                  </a:lnTo>
                  <a:lnTo>
                    <a:pt x="366" y="229"/>
                  </a:lnTo>
                  <a:lnTo>
                    <a:pt x="375" y="234"/>
                  </a:lnTo>
                  <a:lnTo>
                    <a:pt x="386" y="240"/>
                  </a:lnTo>
                  <a:close/>
                  <a:moveTo>
                    <a:pt x="458" y="238"/>
                  </a:moveTo>
                  <a:lnTo>
                    <a:pt x="458" y="238"/>
                  </a:lnTo>
                  <a:lnTo>
                    <a:pt x="438" y="226"/>
                  </a:lnTo>
                  <a:lnTo>
                    <a:pt x="418" y="215"/>
                  </a:lnTo>
                  <a:lnTo>
                    <a:pt x="426" y="223"/>
                  </a:lnTo>
                  <a:lnTo>
                    <a:pt x="436" y="228"/>
                  </a:lnTo>
                  <a:lnTo>
                    <a:pt x="447" y="234"/>
                  </a:lnTo>
                  <a:lnTo>
                    <a:pt x="458" y="238"/>
                  </a:lnTo>
                  <a:close/>
                  <a:moveTo>
                    <a:pt x="366" y="234"/>
                  </a:moveTo>
                  <a:lnTo>
                    <a:pt x="366" y="234"/>
                  </a:lnTo>
                  <a:lnTo>
                    <a:pt x="368" y="234"/>
                  </a:lnTo>
                  <a:lnTo>
                    <a:pt x="366" y="232"/>
                  </a:lnTo>
                  <a:lnTo>
                    <a:pt x="363" y="231"/>
                  </a:lnTo>
                  <a:lnTo>
                    <a:pt x="351" y="223"/>
                  </a:lnTo>
                  <a:lnTo>
                    <a:pt x="345" y="220"/>
                  </a:lnTo>
                  <a:lnTo>
                    <a:pt x="337" y="218"/>
                  </a:lnTo>
                  <a:lnTo>
                    <a:pt x="343" y="223"/>
                  </a:lnTo>
                  <a:lnTo>
                    <a:pt x="351" y="226"/>
                  </a:lnTo>
                  <a:lnTo>
                    <a:pt x="359" y="231"/>
                  </a:lnTo>
                  <a:lnTo>
                    <a:pt x="366" y="234"/>
                  </a:lnTo>
                  <a:close/>
                  <a:moveTo>
                    <a:pt x="314" y="243"/>
                  </a:moveTo>
                  <a:lnTo>
                    <a:pt x="314" y="243"/>
                  </a:lnTo>
                  <a:lnTo>
                    <a:pt x="302" y="237"/>
                  </a:lnTo>
                  <a:lnTo>
                    <a:pt x="290" y="229"/>
                  </a:lnTo>
                  <a:lnTo>
                    <a:pt x="284" y="226"/>
                  </a:lnTo>
                  <a:lnTo>
                    <a:pt x="276" y="223"/>
                  </a:lnTo>
                  <a:lnTo>
                    <a:pt x="267" y="221"/>
                  </a:lnTo>
                  <a:lnTo>
                    <a:pt x="260" y="223"/>
                  </a:lnTo>
                  <a:lnTo>
                    <a:pt x="270" y="234"/>
                  </a:lnTo>
                  <a:lnTo>
                    <a:pt x="284" y="244"/>
                  </a:lnTo>
                  <a:lnTo>
                    <a:pt x="298" y="253"/>
                  </a:lnTo>
                  <a:lnTo>
                    <a:pt x="311" y="263"/>
                  </a:lnTo>
                  <a:lnTo>
                    <a:pt x="343" y="278"/>
                  </a:lnTo>
                  <a:lnTo>
                    <a:pt x="374" y="295"/>
                  </a:lnTo>
                  <a:lnTo>
                    <a:pt x="397" y="308"/>
                  </a:lnTo>
                  <a:lnTo>
                    <a:pt x="409" y="314"/>
                  </a:lnTo>
                  <a:lnTo>
                    <a:pt x="423" y="321"/>
                  </a:lnTo>
                  <a:lnTo>
                    <a:pt x="404" y="307"/>
                  </a:lnTo>
                  <a:lnTo>
                    <a:pt x="383" y="292"/>
                  </a:lnTo>
                  <a:lnTo>
                    <a:pt x="339" y="264"/>
                  </a:lnTo>
                  <a:lnTo>
                    <a:pt x="330" y="261"/>
                  </a:lnTo>
                  <a:lnTo>
                    <a:pt x="327" y="258"/>
                  </a:lnTo>
                  <a:lnTo>
                    <a:pt x="324" y="257"/>
                  </a:lnTo>
                  <a:lnTo>
                    <a:pt x="324" y="252"/>
                  </a:lnTo>
                  <a:lnTo>
                    <a:pt x="324" y="249"/>
                  </a:lnTo>
                  <a:lnTo>
                    <a:pt x="322" y="249"/>
                  </a:lnTo>
                  <a:lnTo>
                    <a:pt x="319" y="247"/>
                  </a:lnTo>
                  <a:lnTo>
                    <a:pt x="314" y="243"/>
                  </a:lnTo>
                  <a:close/>
                  <a:moveTo>
                    <a:pt x="449" y="249"/>
                  </a:moveTo>
                  <a:lnTo>
                    <a:pt x="449" y="249"/>
                  </a:lnTo>
                  <a:lnTo>
                    <a:pt x="446" y="244"/>
                  </a:lnTo>
                  <a:lnTo>
                    <a:pt x="441" y="240"/>
                  </a:lnTo>
                  <a:lnTo>
                    <a:pt x="429" y="234"/>
                  </a:lnTo>
                  <a:lnTo>
                    <a:pt x="417" y="229"/>
                  </a:lnTo>
                  <a:lnTo>
                    <a:pt x="404" y="225"/>
                  </a:lnTo>
                  <a:lnTo>
                    <a:pt x="449" y="249"/>
                  </a:lnTo>
                  <a:close/>
                  <a:moveTo>
                    <a:pt x="642" y="231"/>
                  </a:moveTo>
                  <a:lnTo>
                    <a:pt x="642" y="231"/>
                  </a:lnTo>
                  <a:lnTo>
                    <a:pt x="641" y="228"/>
                  </a:lnTo>
                  <a:lnTo>
                    <a:pt x="638" y="226"/>
                  </a:lnTo>
                  <a:lnTo>
                    <a:pt x="638" y="228"/>
                  </a:lnTo>
                  <a:lnTo>
                    <a:pt x="639" y="229"/>
                  </a:lnTo>
                  <a:lnTo>
                    <a:pt x="642" y="231"/>
                  </a:lnTo>
                  <a:close/>
                  <a:moveTo>
                    <a:pt x="667" y="255"/>
                  </a:moveTo>
                  <a:lnTo>
                    <a:pt x="667" y="255"/>
                  </a:lnTo>
                  <a:lnTo>
                    <a:pt x="630" y="228"/>
                  </a:lnTo>
                  <a:lnTo>
                    <a:pt x="630" y="229"/>
                  </a:lnTo>
                  <a:lnTo>
                    <a:pt x="632" y="229"/>
                  </a:lnTo>
                  <a:lnTo>
                    <a:pt x="647" y="244"/>
                  </a:lnTo>
                  <a:lnTo>
                    <a:pt x="656" y="250"/>
                  </a:lnTo>
                  <a:lnTo>
                    <a:pt x="667" y="255"/>
                  </a:lnTo>
                  <a:close/>
                  <a:moveTo>
                    <a:pt x="690" y="269"/>
                  </a:moveTo>
                  <a:lnTo>
                    <a:pt x="690" y="269"/>
                  </a:lnTo>
                  <a:lnTo>
                    <a:pt x="699" y="275"/>
                  </a:lnTo>
                  <a:lnTo>
                    <a:pt x="706" y="281"/>
                  </a:lnTo>
                  <a:lnTo>
                    <a:pt x="714" y="287"/>
                  </a:lnTo>
                  <a:lnTo>
                    <a:pt x="719" y="290"/>
                  </a:lnTo>
                  <a:lnTo>
                    <a:pt x="723" y="292"/>
                  </a:lnTo>
                  <a:lnTo>
                    <a:pt x="699" y="269"/>
                  </a:lnTo>
                  <a:lnTo>
                    <a:pt x="674" y="249"/>
                  </a:lnTo>
                  <a:lnTo>
                    <a:pt x="668" y="246"/>
                  </a:lnTo>
                  <a:lnTo>
                    <a:pt x="659" y="240"/>
                  </a:lnTo>
                  <a:lnTo>
                    <a:pt x="651" y="235"/>
                  </a:lnTo>
                  <a:lnTo>
                    <a:pt x="642" y="231"/>
                  </a:lnTo>
                  <a:lnTo>
                    <a:pt x="654" y="240"/>
                  </a:lnTo>
                  <a:lnTo>
                    <a:pt x="667" y="249"/>
                  </a:lnTo>
                  <a:lnTo>
                    <a:pt x="679" y="260"/>
                  </a:lnTo>
                  <a:lnTo>
                    <a:pt x="690" y="269"/>
                  </a:lnTo>
                  <a:close/>
                  <a:moveTo>
                    <a:pt x="568" y="237"/>
                  </a:moveTo>
                  <a:lnTo>
                    <a:pt x="568" y="237"/>
                  </a:lnTo>
                  <a:lnTo>
                    <a:pt x="563" y="234"/>
                  </a:lnTo>
                  <a:lnTo>
                    <a:pt x="557" y="231"/>
                  </a:lnTo>
                  <a:lnTo>
                    <a:pt x="561" y="235"/>
                  </a:lnTo>
                  <a:lnTo>
                    <a:pt x="568" y="237"/>
                  </a:lnTo>
                  <a:close/>
                  <a:moveTo>
                    <a:pt x="618" y="246"/>
                  </a:moveTo>
                  <a:lnTo>
                    <a:pt x="618" y="246"/>
                  </a:lnTo>
                  <a:lnTo>
                    <a:pt x="629" y="253"/>
                  </a:lnTo>
                  <a:lnTo>
                    <a:pt x="635" y="257"/>
                  </a:lnTo>
                  <a:lnTo>
                    <a:pt x="639" y="257"/>
                  </a:lnTo>
                  <a:lnTo>
                    <a:pt x="622" y="243"/>
                  </a:lnTo>
                  <a:lnTo>
                    <a:pt x="603" y="232"/>
                  </a:lnTo>
                  <a:lnTo>
                    <a:pt x="618" y="246"/>
                  </a:lnTo>
                  <a:close/>
                  <a:moveTo>
                    <a:pt x="339" y="243"/>
                  </a:moveTo>
                  <a:lnTo>
                    <a:pt x="339" y="243"/>
                  </a:lnTo>
                  <a:lnTo>
                    <a:pt x="337" y="241"/>
                  </a:lnTo>
                  <a:lnTo>
                    <a:pt x="336" y="240"/>
                  </a:lnTo>
                  <a:lnTo>
                    <a:pt x="333" y="240"/>
                  </a:lnTo>
                  <a:lnTo>
                    <a:pt x="331" y="240"/>
                  </a:lnTo>
                  <a:lnTo>
                    <a:pt x="328" y="237"/>
                  </a:lnTo>
                  <a:lnTo>
                    <a:pt x="324" y="237"/>
                  </a:lnTo>
                  <a:lnTo>
                    <a:pt x="322" y="235"/>
                  </a:lnTo>
                  <a:lnTo>
                    <a:pt x="324" y="237"/>
                  </a:lnTo>
                  <a:lnTo>
                    <a:pt x="339" y="246"/>
                  </a:lnTo>
                  <a:lnTo>
                    <a:pt x="353" y="255"/>
                  </a:lnTo>
                  <a:lnTo>
                    <a:pt x="383" y="272"/>
                  </a:lnTo>
                  <a:lnTo>
                    <a:pt x="398" y="282"/>
                  </a:lnTo>
                  <a:lnTo>
                    <a:pt x="415" y="292"/>
                  </a:lnTo>
                  <a:lnTo>
                    <a:pt x="432" y="301"/>
                  </a:lnTo>
                  <a:lnTo>
                    <a:pt x="449" y="310"/>
                  </a:lnTo>
                  <a:lnTo>
                    <a:pt x="423" y="292"/>
                  </a:lnTo>
                  <a:lnTo>
                    <a:pt x="397" y="273"/>
                  </a:lnTo>
                  <a:lnTo>
                    <a:pt x="368" y="258"/>
                  </a:lnTo>
                  <a:lnTo>
                    <a:pt x="339" y="243"/>
                  </a:lnTo>
                  <a:close/>
                  <a:moveTo>
                    <a:pt x="552" y="302"/>
                  </a:moveTo>
                  <a:lnTo>
                    <a:pt x="552" y="302"/>
                  </a:lnTo>
                  <a:lnTo>
                    <a:pt x="551" y="304"/>
                  </a:lnTo>
                  <a:lnTo>
                    <a:pt x="540" y="295"/>
                  </a:lnTo>
                  <a:lnTo>
                    <a:pt x="528" y="287"/>
                  </a:lnTo>
                  <a:lnTo>
                    <a:pt x="516" y="279"/>
                  </a:lnTo>
                  <a:lnTo>
                    <a:pt x="505" y="270"/>
                  </a:lnTo>
                  <a:lnTo>
                    <a:pt x="488" y="263"/>
                  </a:lnTo>
                  <a:lnTo>
                    <a:pt x="481" y="258"/>
                  </a:lnTo>
                  <a:lnTo>
                    <a:pt x="475" y="253"/>
                  </a:lnTo>
                  <a:lnTo>
                    <a:pt x="468" y="252"/>
                  </a:lnTo>
                  <a:lnTo>
                    <a:pt x="462" y="250"/>
                  </a:lnTo>
                  <a:lnTo>
                    <a:pt x="456" y="247"/>
                  </a:lnTo>
                  <a:lnTo>
                    <a:pt x="452" y="246"/>
                  </a:lnTo>
                  <a:lnTo>
                    <a:pt x="456" y="249"/>
                  </a:lnTo>
                  <a:lnTo>
                    <a:pt x="459" y="253"/>
                  </a:lnTo>
                  <a:lnTo>
                    <a:pt x="455" y="257"/>
                  </a:lnTo>
                  <a:lnTo>
                    <a:pt x="446" y="252"/>
                  </a:lnTo>
                  <a:lnTo>
                    <a:pt x="435" y="247"/>
                  </a:lnTo>
                  <a:lnTo>
                    <a:pt x="418" y="237"/>
                  </a:lnTo>
                  <a:lnTo>
                    <a:pt x="420" y="240"/>
                  </a:lnTo>
                  <a:lnTo>
                    <a:pt x="421" y="243"/>
                  </a:lnTo>
                  <a:lnTo>
                    <a:pt x="427" y="247"/>
                  </a:lnTo>
                  <a:lnTo>
                    <a:pt x="441" y="253"/>
                  </a:lnTo>
                  <a:lnTo>
                    <a:pt x="456" y="261"/>
                  </a:lnTo>
                  <a:lnTo>
                    <a:pt x="482" y="278"/>
                  </a:lnTo>
                  <a:lnTo>
                    <a:pt x="487" y="279"/>
                  </a:lnTo>
                  <a:lnTo>
                    <a:pt x="488" y="279"/>
                  </a:lnTo>
                  <a:lnTo>
                    <a:pt x="490" y="279"/>
                  </a:lnTo>
                  <a:lnTo>
                    <a:pt x="485" y="276"/>
                  </a:lnTo>
                  <a:lnTo>
                    <a:pt x="481" y="273"/>
                  </a:lnTo>
                  <a:lnTo>
                    <a:pt x="478" y="269"/>
                  </a:lnTo>
                  <a:lnTo>
                    <a:pt x="476" y="264"/>
                  </a:lnTo>
                  <a:lnTo>
                    <a:pt x="478" y="263"/>
                  </a:lnTo>
                  <a:lnTo>
                    <a:pt x="482" y="263"/>
                  </a:lnTo>
                  <a:lnTo>
                    <a:pt x="510" y="287"/>
                  </a:lnTo>
                  <a:lnTo>
                    <a:pt x="540" y="308"/>
                  </a:lnTo>
                  <a:lnTo>
                    <a:pt x="571" y="330"/>
                  </a:lnTo>
                  <a:lnTo>
                    <a:pt x="603" y="348"/>
                  </a:lnTo>
                  <a:lnTo>
                    <a:pt x="590" y="337"/>
                  </a:lnTo>
                  <a:lnTo>
                    <a:pt x="577" y="325"/>
                  </a:lnTo>
                  <a:lnTo>
                    <a:pt x="563" y="314"/>
                  </a:lnTo>
                  <a:lnTo>
                    <a:pt x="552" y="302"/>
                  </a:lnTo>
                  <a:close/>
                  <a:moveTo>
                    <a:pt x="520" y="243"/>
                  </a:moveTo>
                  <a:lnTo>
                    <a:pt x="520" y="243"/>
                  </a:lnTo>
                  <a:lnTo>
                    <a:pt x="525" y="247"/>
                  </a:lnTo>
                  <a:lnTo>
                    <a:pt x="529" y="250"/>
                  </a:lnTo>
                  <a:lnTo>
                    <a:pt x="561" y="272"/>
                  </a:lnTo>
                  <a:lnTo>
                    <a:pt x="563" y="273"/>
                  </a:lnTo>
                  <a:lnTo>
                    <a:pt x="566" y="273"/>
                  </a:lnTo>
                  <a:lnTo>
                    <a:pt x="542" y="257"/>
                  </a:lnTo>
                  <a:lnTo>
                    <a:pt x="516" y="240"/>
                  </a:lnTo>
                  <a:lnTo>
                    <a:pt x="517" y="243"/>
                  </a:lnTo>
                  <a:lnTo>
                    <a:pt x="520" y="243"/>
                  </a:lnTo>
                  <a:close/>
                  <a:moveTo>
                    <a:pt x="420" y="247"/>
                  </a:moveTo>
                  <a:lnTo>
                    <a:pt x="420" y="247"/>
                  </a:lnTo>
                  <a:lnTo>
                    <a:pt x="412" y="244"/>
                  </a:lnTo>
                  <a:lnTo>
                    <a:pt x="409" y="243"/>
                  </a:lnTo>
                  <a:lnTo>
                    <a:pt x="406" y="243"/>
                  </a:lnTo>
                  <a:lnTo>
                    <a:pt x="427" y="260"/>
                  </a:lnTo>
                  <a:lnTo>
                    <a:pt x="438" y="267"/>
                  </a:lnTo>
                  <a:lnTo>
                    <a:pt x="449" y="275"/>
                  </a:lnTo>
                  <a:lnTo>
                    <a:pt x="420" y="247"/>
                  </a:lnTo>
                  <a:close/>
                  <a:moveTo>
                    <a:pt x="452" y="246"/>
                  </a:moveTo>
                  <a:lnTo>
                    <a:pt x="452" y="246"/>
                  </a:lnTo>
                  <a:lnTo>
                    <a:pt x="450" y="243"/>
                  </a:lnTo>
                  <a:lnTo>
                    <a:pt x="447" y="243"/>
                  </a:lnTo>
                  <a:lnTo>
                    <a:pt x="449" y="246"/>
                  </a:lnTo>
                  <a:lnTo>
                    <a:pt x="450" y="246"/>
                  </a:lnTo>
                  <a:lnTo>
                    <a:pt x="452" y="246"/>
                  </a:lnTo>
                  <a:close/>
                  <a:moveTo>
                    <a:pt x="484" y="253"/>
                  </a:moveTo>
                  <a:lnTo>
                    <a:pt x="484" y="253"/>
                  </a:lnTo>
                  <a:lnTo>
                    <a:pt x="476" y="249"/>
                  </a:lnTo>
                  <a:lnTo>
                    <a:pt x="473" y="247"/>
                  </a:lnTo>
                  <a:lnTo>
                    <a:pt x="472" y="246"/>
                  </a:lnTo>
                  <a:lnTo>
                    <a:pt x="478" y="250"/>
                  </a:lnTo>
                  <a:lnTo>
                    <a:pt x="481" y="253"/>
                  </a:lnTo>
                  <a:lnTo>
                    <a:pt x="484" y="253"/>
                  </a:lnTo>
                  <a:close/>
                  <a:moveTo>
                    <a:pt x="549" y="276"/>
                  </a:moveTo>
                  <a:lnTo>
                    <a:pt x="549" y="276"/>
                  </a:lnTo>
                  <a:lnTo>
                    <a:pt x="534" y="269"/>
                  </a:lnTo>
                  <a:lnTo>
                    <a:pt x="517" y="260"/>
                  </a:lnTo>
                  <a:lnTo>
                    <a:pt x="504" y="252"/>
                  </a:lnTo>
                  <a:lnTo>
                    <a:pt x="488" y="246"/>
                  </a:lnTo>
                  <a:lnTo>
                    <a:pt x="522" y="270"/>
                  </a:lnTo>
                  <a:lnTo>
                    <a:pt x="557" y="292"/>
                  </a:lnTo>
                  <a:lnTo>
                    <a:pt x="555" y="289"/>
                  </a:lnTo>
                  <a:lnTo>
                    <a:pt x="557" y="287"/>
                  </a:lnTo>
                  <a:lnTo>
                    <a:pt x="557" y="285"/>
                  </a:lnTo>
                  <a:lnTo>
                    <a:pt x="557" y="284"/>
                  </a:lnTo>
                  <a:lnTo>
                    <a:pt x="552" y="281"/>
                  </a:lnTo>
                  <a:lnTo>
                    <a:pt x="551" y="279"/>
                  </a:lnTo>
                  <a:lnTo>
                    <a:pt x="549" y="276"/>
                  </a:lnTo>
                  <a:close/>
                  <a:moveTo>
                    <a:pt x="635" y="264"/>
                  </a:moveTo>
                  <a:lnTo>
                    <a:pt x="635" y="263"/>
                  </a:lnTo>
                  <a:lnTo>
                    <a:pt x="635" y="261"/>
                  </a:lnTo>
                  <a:lnTo>
                    <a:pt x="632" y="261"/>
                  </a:lnTo>
                  <a:lnTo>
                    <a:pt x="627" y="260"/>
                  </a:lnTo>
                  <a:lnTo>
                    <a:pt x="621" y="255"/>
                  </a:lnTo>
                  <a:lnTo>
                    <a:pt x="615" y="250"/>
                  </a:lnTo>
                  <a:lnTo>
                    <a:pt x="612" y="247"/>
                  </a:lnTo>
                  <a:lnTo>
                    <a:pt x="609" y="247"/>
                  </a:lnTo>
                  <a:lnTo>
                    <a:pt x="621" y="257"/>
                  </a:lnTo>
                  <a:lnTo>
                    <a:pt x="627" y="261"/>
                  </a:lnTo>
                  <a:lnTo>
                    <a:pt x="635" y="264"/>
                  </a:lnTo>
                  <a:close/>
                  <a:moveTo>
                    <a:pt x="238" y="247"/>
                  </a:moveTo>
                  <a:lnTo>
                    <a:pt x="238" y="247"/>
                  </a:lnTo>
                  <a:lnTo>
                    <a:pt x="240" y="250"/>
                  </a:lnTo>
                  <a:lnTo>
                    <a:pt x="241" y="253"/>
                  </a:lnTo>
                  <a:lnTo>
                    <a:pt x="246" y="260"/>
                  </a:lnTo>
                  <a:lnTo>
                    <a:pt x="260" y="263"/>
                  </a:lnTo>
                  <a:lnTo>
                    <a:pt x="270" y="267"/>
                  </a:lnTo>
                  <a:lnTo>
                    <a:pt x="290" y="278"/>
                  </a:lnTo>
                  <a:lnTo>
                    <a:pt x="292" y="276"/>
                  </a:lnTo>
                  <a:lnTo>
                    <a:pt x="295" y="276"/>
                  </a:lnTo>
                  <a:lnTo>
                    <a:pt x="299" y="278"/>
                  </a:lnTo>
                  <a:lnTo>
                    <a:pt x="305" y="279"/>
                  </a:lnTo>
                  <a:lnTo>
                    <a:pt x="310" y="279"/>
                  </a:lnTo>
                  <a:lnTo>
                    <a:pt x="293" y="270"/>
                  </a:lnTo>
                  <a:lnTo>
                    <a:pt x="278" y="258"/>
                  </a:lnTo>
                  <a:lnTo>
                    <a:pt x="269" y="253"/>
                  </a:lnTo>
                  <a:lnTo>
                    <a:pt x="260" y="250"/>
                  </a:lnTo>
                  <a:lnTo>
                    <a:pt x="249" y="247"/>
                  </a:lnTo>
                  <a:lnTo>
                    <a:pt x="238" y="247"/>
                  </a:lnTo>
                  <a:close/>
                  <a:moveTo>
                    <a:pt x="269" y="250"/>
                  </a:moveTo>
                  <a:lnTo>
                    <a:pt x="269" y="250"/>
                  </a:lnTo>
                  <a:lnTo>
                    <a:pt x="289" y="260"/>
                  </a:lnTo>
                  <a:lnTo>
                    <a:pt x="298" y="264"/>
                  </a:lnTo>
                  <a:lnTo>
                    <a:pt x="307" y="267"/>
                  </a:lnTo>
                  <a:lnTo>
                    <a:pt x="289" y="255"/>
                  </a:lnTo>
                  <a:lnTo>
                    <a:pt x="279" y="250"/>
                  </a:lnTo>
                  <a:lnTo>
                    <a:pt x="269" y="247"/>
                  </a:lnTo>
                  <a:lnTo>
                    <a:pt x="269" y="250"/>
                  </a:lnTo>
                  <a:close/>
                  <a:moveTo>
                    <a:pt x="612" y="281"/>
                  </a:moveTo>
                  <a:lnTo>
                    <a:pt x="612" y="281"/>
                  </a:lnTo>
                  <a:lnTo>
                    <a:pt x="609" y="278"/>
                  </a:lnTo>
                  <a:lnTo>
                    <a:pt x="604" y="275"/>
                  </a:lnTo>
                  <a:lnTo>
                    <a:pt x="601" y="272"/>
                  </a:lnTo>
                  <a:lnTo>
                    <a:pt x="600" y="269"/>
                  </a:lnTo>
                  <a:lnTo>
                    <a:pt x="592" y="266"/>
                  </a:lnTo>
                  <a:lnTo>
                    <a:pt x="589" y="263"/>
                  </a:lnTo>
                  <a:lnTo>
                    <a:pt x="586" y="258"/>
                  </a:lnTo>
                  <a:lnTo>
                    <a:pt x="581" y="258"/>
                  </a:lnTo>
                  <a:lnTo>
                    <a:pt x="577" y="253"/>
                  </a:lnTo>
                  <a:lnTo>
                    <a:pt x="574" y="252"/>
                  </a:lnTo>
                  <a:lnTo>
                    <a:pt x="572" y="250"/>
                  </a:lnTo>
                  <a:lnTo>
                    <a:pt x="569" y="250"/>
                  </a:lnTo>
                  <a:lnTo>
                    <a:pt x="589" y="267"/>
                  </a:lnTo>
                  <a:lnTo>
                    <a:pt x="600" y="275"/>
                  </a:lnTo>
                  <a:lnTo>
                    <a:pt x="606" y="278"/>
                  </a:lnTo>
                  <a:lnTo>
                    <a:pt x="612" y="281"/>
                  </a:lnTo>
                  <a:close/>
                  <a:moveTo>
                    <a:pt x="461" y="304"/>
                  </a:moveTo>
                  <a:lnTo>
                    <a:pt x="461" y="304"/>
                  </a:lnTo>
                  <a:lnTo>
                    <a:pt x="450" y="293"/>
                  </a:lnTo>
                  <a:lnTo>
                    <a:pt x="444" y="287"/>
                  </a:lnTo>
                  <a:lnTo>
                    <a:pt x="436" y="284"/>
                  </a:lnTo>
                  <a:lnTo>
                    <a:pt x="436" y="281"/>
                  </a:lnTo>
                  <a:lnTo>
                    <a:pt x="424" y="276"/>
                  </a:lnTo>
                  <a:lnTo>
                    <a:pt x="414" y="270"/>
                  </a:lnTo>
                  <a:lnTo>
                    <a:pt x="404" y="264"/>
                  </a:lnTo>
                  <a:lnTo>
                    <a:pt x="392" y="260"/>
                  </a:lnTo>
                  <a:lnTo>
                    <a:pt x="394" y="258"/>
                  </a:lnTo>
                  <a:lnTo>
                    <a:pt x="392" y="258"/>
                  </a:lnTo>
                  <a:lnTo>
                    <a:pt x="392" y="257"/>
                  </a:lnTo>
                  <a:lnTo>
                    <a:pt x="388" y="257"/>
                  </a:lnTo>
                  <a:lnTo>
                    <a:pt x="383" y="253"/>
                  </a:lnTo>
                  <a:lnTo>
                    <a:pt x="380" y="252"/>
                  </a:lnTo>
                  <a:lnTo>
                    <a:pt x="377" y="252"/>
                  </a:lnTo>
                  <a:lnTo>
                    <a:pt x="420" y="278"/>
                  </a:lnTo>
                  <a:lnTo>
                    <a:pt x="461" y="304"/>
                  </a:lnTo>
                  <a:close/>
                  <a:moveTo>
                    <a:pt x="525" y="252"/>
                  </a:moveTo>
                  <a:lnTo>
                    <a:pt x="525" y="252"/>
                  </a:lnTo>
                  <a:lnTo>
                    <a:pt x="534" y="260"/>
                  </a:lnTo>
                  <a:lnTo>
                    <a:pt x="543" y="267"/>
                  </a:lnTo>
                  <a:lnTo>
                    <a:pt x="554" y="275"/>
                  </a:lnTo>
                  <a:lnTo>
                    <a:pt x="565" y="279"/>
                  </a:lnTo>
                  <a:lnTo>
                    <a:pt x="545" y="264"/>
                  </a:lnTo>
                  <a:lnTo>
                    <a:pt x="534" y="258"/>
                  </a:lnTo>
                  <a:lnTo>
                    <a:pt x="525" y="252"/>
                  </a:lnTo>
                  <a:close/>
                  <a:moveTo>
                    <a:pt x="593" y="257"/>
                  </a:moveTo>
                  <a:lnTo>
                    <a:pt x="593" y="257"/>
                  </a:lnTo>
                  <a:lnTo>
                    <a:pt x="592" y="253"/>
                  </a:lnTo>
                  <a:lnTo>
                    <a:pt x="587" y="253"/>
                  </a:lnTo>
                  <a:lnTo>
                    <a:pt x="589" y="255"/>
                  </a:lnTo>
                  <a:lnTo>
                    <a:pt x="590" y="255"/>
                  </a:lnTo>
                  <a:lnTo>
                    <a:pt x="593" y="257"/>
                  </a:lnTo>
                  <a:close/>
                  <a:moveTo>
                    <a:pt x="656" y="328"/>
                  </a:moveTo>
                  <a:lnTo>
                    <a:pt x="656" y="328"/>
                  </a:lnTo>
                  <a:lnTo>
                    <a:pt x="645" y="318"/>
                  </a:lnTo>
                  <a:lnTo>
                    <a:pt x="639" y="313"/>
                  </a:lnTo>
                  <a:lnTo>
                    <a:pt x="635" y="310"/>
                  </a:lnTo>
                  <a:lnTo>
                    <a:pt x="633" y="307"/>
                  </a:lnTo>
                  <a:lnTo>
                    <a:pt x="627" y="304"/>
                  </a:lnTo>
                  <a:lnTo>
                    <a:pt x="624" y="299"/>
                  </a:lnTo>
                  <a:lnTo>
                    <a:pt x="600" y="284"/>
                  </a:lnTo>
                  <a:lnTo>
                    <a:pt x="587" y="278"/>
                  </a:lnTo>
                  <a:lnTo>
                    <a:pt x="575" y="272"/>
                  </a:lnTo>
                  <a:lnTo>
                    <a:pt x="569" y="266"/>
                  </a:lnTo>
                  <a:lnTo>
                    <a:pt x="563" y="261"/>
                  </a:lnTo>
                  <a:lnTo>
                    <a:pt x="549" y="255"/>
                  </a:lnTo>
                  <a:lnTo>
                    <a:pt x="558" y="263"/>
                  </a:lnTo>
                  <a:lnTo>
                    <a:pt x="569" y="270"/>
                  </a:lnTo>
                  <a:lnTo>
                    <a:pt x="590" y="285"/>
                  </a:lnTo>
                  <a:lnTo>
                    <a:pt x="615" y="305"/>
                  </a:lnTo>
                  <a:lnTo>
                    <a:pt x="627" y="316"/>
                  </a:lnTo>
                  <a:lnTo>
                    <a:pt x="641" y="324"/>
                  </a:lnTo>
                  <a:lnTo>
                    <a:pt x="642" y="327"/>
                  </a:lnTo>
                  <a:lnTo>
                    <a:pt x="644" y="328"/>
                  </a:lnTo>
                  <a:lnTo>
                    <a:pt x="651" y="331"/>
                  </a:lnTo>
                  <a:lnTo>
                    <a:pt x="658" y="336"/>
                  </a:lnTo>
                  <a:lnTo>
                    <a:pt x="664" y="339"/>
                  </a:lnTo>
                  <a:lnTo>
                    <a:pt x="670" y="340"/>
                  </a:lnTo>
                  <a:lnTo>
                    <a:pt x="668" y="336"/>
                  </a:lnTo>
                  <a:lnTo>
                    <a:pt x="665" y="333"/>
                  </a:lnTo>
                  <a:lnTo>
                    <a:pt x="656" y="328"/>
                  </a:lnTo>
                  <a:close/>
                  <a:moveTo>
                    <a:pt x="673" y="260"/>
                  </a:moveTo>
                  <a:lnTo>
                    <a:pt x="673" y="260"/>
                  </a:lnTo>
                  <a:lnTo>
                    <a:pt x="670" y="258"/>
                  </a:lnTo>
                  <a:lnTo>
                    <a:pt x="670" y="257"/>
                  </a:lnTo>
                  <a:lnTo>
                    <a:pt x="668" y="257"/>
                  </a:lnTo>
                  <a:lnTo>
                    <a:pt x="670" y="260"/>
                  </a:lnTo>
                  <a:lnTo>
                    <a:pt x="671" y="260"/>
                  </a:lnTo>
                  <a:lnTo>
                    <a:pt x="673" y="260"/>
                  </a:lnTo>
                  <a:close/>
                  <a:moveTo>
                    <a:pt x="723" y="263"/>
                  </a:moveTo>
                  <a:lnTo>
                    <a:pt x="723" y="263"/>
                  </a:lnTo>
                  <a:lnTo>
                    <a:pt x="741" y="276"/>
                  </a:lnTo>
                  <a:lnTo>
                    <a:pt x="737" y="266"/>
                  </a:lnTo>
                  <a:lnTo>
                    <a:pt x="731" y="257"/>
                  </a:lnTo>
                  <a:lnTo>
                    <a:pt x="728" y="260"/>
                  </a:lnTo>
                  <a:lnTo>
                    <a:pt x="723" y="263"/>
                  </a:lnTo>
                  <a:close/>
                  <a:moveTo>
                    <a:pt x="598" y="261"/>
                  </a:moveTo>
                  <a:lnTo>
                    <a:pt x="598" y="261"/>
                  </a:lnTo>
                  <a:lnTo>
                    <a:pt x="601" y="261"/>
                  </a:lnTo>
                  <a:lnTo>
                    <a:pt x="603" y="260"/>
                  </a:lnTo>
                  <a:lnTo>
                    <a:pt x="600" y="258"/>
                  </a:lnTo>
                  <a:lnTo>
                    <a:pt x="598" y="258"/>
                  </a:lnTo>
                  <a:lnTo>
                    <a:pt x="597" y="258"/>
                  </a:lnTo>
                  <a:lnTo>
                    <a:pt x="598" y="260"/>
                  </a:lnTo>
                  <a:lnTo>
                    <a:pt x="598" y="261"/>
                  </a:lnTo>
                  <a:close/>
                  <a:moveTo>
                    <a:pt x="520" y="302"/>
                  </a:moveTo>
                  <a:lnTo>
                    <a:pt x="520" y="302"/>
                  </a:lnTo>
                  <a:lnTo>
                    <a:pt x="510" y="298"/>
                  </a:lnTo>
                  <a:lnTo>
                    <a:pt x="500" y="292"/>
                  </a:lnTo>
                  <a:lnTo>
                    <a:pt x="490" y="285"/>
                  </a:lnTo>
                  <a:lnTo>
                    <a:pt x="478" y="281"/>
                  </a:lnTo>
                  <a:lnTo>
                    <a:pt x="478" y="278"/>
                  </a:lnTo>
                  <a:lnTo>
                    <a:pt x="468" y="273"/>
                  </a:lnTo>
                  <a:lnTo>
                    <a:pt x="459" y="269"/>
                  </a:lnTo>
                  <a:lnTo>
                    <a:pt x="450" y="263"/>
                  </a:lnTo>
                  <a:lnTo>
                    <a:pt x="439" y="260"/>
                  </a:lnTo>
                  <a:lnTo>
                    <a:pt x="459" y="278"/>
                  </a:lnTo>
                  <a:lnTo>
                    <a:pt x="470" y="287"/>
                  </a:lnTo>
                  <a:lnTo>
                    <a:pt x="482" y="293"/>
                  </a:lnTo>
                  <a:lnTo>
                    <a:pt x="482" y="292"/>
                  </a:lnTo>
                  <a:lnTo>
                    <a:pt x="484" y="290"/>
                  </a:lnTo>
                  <a:lnTo>
                    <a:pt x="487" y="289"/>
                  </a:lnTo>
                  <a:lnTo>
                    <a:pt x="493" y="293"/>
                  </a:lnTo>
                  <a:lnTo>
                    <a:pt x="499" y="299"/>
                  </a:lnTo>
                  <a:lnTo>
                    <a:pt x="526" y="318"/>
                  </a:lnTo>
                  <a:lnTo>
                    <a:pt x="555" y="336"/>
                  </a:lnTo>
                  <a:lnTo>
                    <a:pt x="560" y="339"/>
                  </a:lnTo>
                  <a:lnTo>
                    <a:pt x="566" y="340"/>
                  </a:lnTo>
                  <a:lnTo>
                    <a:pt x="561" y="334"/>
                  </a:lnTo>
                  <a:lnTo>
                    <a:pt x="557" y="330"/>
                  </a:lnTo>
                  <a:lnTo>
                    <a:pt x="545" y="321"/>
                  </a:lnTo>
                  <a:lnTo>
                    <a:pt x="531" y="311"/>
                  </a:lnTo>
                  <a:lnTo>
                    <a:pt x="520" y="302"/>
                  </a:lnTo>
                  <a:close/>
                  <a:moveTo>
                    <a:pt x="418" y="266"/>
                  </a:moveTo>
                  <a:lnTo>
                    <a:pt x="418" y="266"/>
                  </a:lnTo>
                  <a:lnTo>
                    <a:pt x="417" y="264"/>
                  </a:lnTo>
                  <a:lnTo>
                    <a:pt x="415" y="263"/>
                  </a:lnTo>
                  <a:lnTo>
                    <a:pt x="412" y="263"/>
                  </a:lnTo>
                  <a:lnTo>
                    <a:pt x="409" y="261"/>
                  </a:lnTo>
                  <a:lnTo>
                    <a:pt x="411" y="263"/>
                  </a:lnTo>
                  <a:lnTo>
                    <a:pt x="414" y="264"/>
                  </a:lnTo>
                  <a:lnTo>
                    <a:pt x="418" y="266"/>
                  </a:lnTo>
                  <a:close/>
                  <a:moveTo>
                    <a:pt x="616" y="269"/>
                  </a:moveTo>
                  <a:lnTo>
                    <a:pt x="616" y="269"/>
                  </a:lnTo>
                  <a:lnTo>
                    <a:pt x="612" y="266"/>
                  </a:lnTo>
                  <a:lnTo>
                    <a:pt x="609" y="264"/>
                  </a:lnTo>
                  <a:lnTo>
                    <a:pt x="607" y="264"/>
                  </a:lnTo>
                  <a:lnTo>
                    <a:pt x="616" y="269"/>
                  </a:lnTo>
                  <a:close/>
                  <a:moveTo>
                    <a:pt x="755" y="290"/>
                  </a:moveTo>
                  <a:lnTo>
                    <a:pt x="755" y="290"/>
                  </a:lnTo>
                  <a:lnTo>
                    <a:pt x="755" y="289"/>
                  </a:lnTo>
                  <a:lnTo>
                    <a:pt x="758" y="290"/>
                  </a:lnTo>
                  <a:lnTo>
                    <a:pt x="760" y="292"/>
                  </a:lnTo>
                  <a:lnTo>
                    <a:pt x="763" y="292"/>
                  </a:lnTo>
                  <a:lnTo>
                    <a:pt x="757" y="282"/>
                  </a:lnTo>
                  <a:lnTo>
                    <a:pt x="754" y="278"/>
                  </a:lnTo>
                  <a:lnTo>
                    <a:pt x="752" y="273"/>
                  </a:lnTo>
                  <a:lnTo>
                    <a:pt x="749" y="272"/>
                  </a:lnTo>
                  <a:lnTo>
                    <a:pt x="747" y="269"/>
                  </a:lnTo>
                  <a:lnTo>
                    <a:pt x="746" y="266"/>
                  </a:lnTo>
                  <a:lnTo>
                    <a:pt x="743" y="264"/>
                  </a:lnTo>
                  <a:lnTo>
                    <a:pt x="749" y="279"/>
                  </a:lnTo>
                  <a:lnTo>
                    <a:pt x="752" y="285"/>
                  </a:lnTo>
                  <a:lnTo>
                    <a:pt x="755" y="290"/>
                  </a:lnTo>
                  <a:close/>
                  <a:moveTo>
                    <a:pt x="211" y="270"/>
                  </a:moveTo>
                  <a:lnTo>
                    <a:pt x="211" y="270"/>
                  </a:lnTo>
                  <a:lnTo>
                    <a:pt x="212" y="272"/>
                  </a:lnTo>
                  <a:lnTo>
                    <a:pt x="214" y="272"/>
                  </a:lnTo>
                  <a:lnTo>
                    <a:pt x="215" y="273"/>
                  </a:lnTo>
                  <a:lnTo>
                    <a:pt x="218" y="273"/>
                  </a:lnTo>
                  <a:lnTo>
                    <a:pt x="218" y="272"/>
                  </a:lnTo>
                  <a:lnTo>
                    <a:pt x="220" y="270"/>
                  </a:lnTo>
                  <a:lnTo>
                    <a:pt x="221" y="270"/>
                  </a:lnTo>
                  <a:lnTo>
                    <a:pt x="220" y="269"/>
                  </a:lnTo>
                  <a:lnTo>
                    <a:pt x="218" y="267"/>
                  </a:lnTo>
                  <a:lnTo>
                    <a:pt x="214" y="266"/>
                  </a:lnTo>
                  <a:lnTo>
                    <a:pt x="211" y="267"/>
                  </a:lnTo>
                  <a:lnTo>
                    <a:pt x="211" y="269"/>
                  </a:lnTo>
                  <a:lnTo>
                    <a:pt x="211" y="270"/>
                  </a:lnTo>
                  <a:close/>
                  <a:moveTo>
                    <a:pt x="426" y="272"/>
                  </a:moveTo>
                  <a:lnTo>
                    <a:pt x="426" y="272"/>
                  </a:lnTo>
                  <a:lnTo>
                    <a:pt x="433" y="275"/>
                  </a:lnTo>
                  <a:lnTo>
                    <a:pt x="441" y="279"/>
                  </a:lnTo>
                  <a:lnTo>
                    <a:pt x="449" y="285"/>
                  </a:lnTo>
                  <a:lnTo>
                    <a:pt x="456" y="289"/>
                  </a:lnTo>
                  <a:lnTo>
                    <a:pt x="439" y="275"/>
                  </a:lnTo>
                  <a:lnTo>
                    <a:pt x="430" y="270"/>
                  </a:lnTo>
                  <a:lnTo>
                    <a:pt x="420" y="266"/>
                  </a:lnTo>
                  <a:lnTo>
                    <a:pt x="421" y="267"/>
                  </a:lnTo>
                  <a:lnTo>
                    <a:pt x="421" y="269"/>
                  </a:lnTo>
                  <a:lnTo>
                    <a:pt x="423" y="269"/>
                  </a:lnTo>
                  <a:lnTo>
                    <a:pt x="424" y="270"/>
                  </a:lnTo>
                  <a:lnTo>
                    <a:pt x="426" y="269"/>
                  </a:lnTo>
                  <a:lnTo>
                    <a:pt x="426" y="270"/>
                  </a:lnTo>
                  <a:lnTo>
                    <a:pt x="426" y="272"/>
                  </a:lnTo>
                  <a:close/>
                  <a:moveTo>
                    <a:pt x="249" y="281"/>
                  </a:moveTo>
                  <a:lnTo>
                    <a:pt x="249" y="281"/>
                  </a:lnTo>
                  <a:lnTo>
                    <a:pt x="246" y="276"/>
                  </a:lnTo>
                  <a:lnTo>
                    <a:pt x="241" y="272"/>
                  </a:lnTo>
                  <a:lnTo>
                    <a:pt x="235" y="269"/>
                  </a:lnTo>
                  <a:lnTo>
                    <a:pt x="229" y="267"/>
                  </a:lnTo>
                  <a:lnTo>
                    <a:pt x="249" y="281"/>
                  </a:lnTo>
                  <a:close/>
                  <a:moveTo>
                    <a:pt x="327" y="313"/>
                  </a:moveTo>
                  <a:lnTo>
                    <a:pt x="327" y="313"/>
                  </a:lnTo>
                  <a:lnTo>
                    <a:pt x="330" y="313"/>
                  </a:lnTo>
                  <a:lnTo>
                    <a:pt x="333" y="314"/>
                  </a:lnTo>
                  <a:lnTo>
                    <a:pt x="330" y="311"/>
                  </a:lnTo>
                  <a:lnTo>
                    <a:pt x="327" y="310"/>
                  </a:lnTo>
                  <a:lnTo>
                    <a:pt x="324" y="307"/>
                  </a:lnTo>
                  <a:lnTo>
                    <a:pt x="322" y="304"/>
                  </a:lnTo>
                  <a:lnTo>
                    <a:pt x="311" y="298"/>
                  </a:lnTo>
                  <a:lnTo>
                    <a:pt x="304" y="295"/>
                  </a:lnTo>
                  <a:lnTo>
                    <a:pt x="298" y="293"/>
                  </a:lnTo>
                  <a:lnTo>
                    <a:pt x="298" y="289"/>
                  </a:lnTo>
                  <a:lnTo>
                    <a:pt x="279" y="276"/>
                  </a:lnTo>
                  <a:lnTo>
                    <a:pt x="270" y="272"/>
                  </a:lnTo>
                  <a:lnTo>
                    <a:pt x="264" y="270"/>
                  </a:lnTo>
                  <a:lnTo>
                    <a:pt x="258" y="269"/>
                  </a:lnTo>
                  <a:lnTo>
                    <a:pt x="266" y="275"/>
                  </a:lnTo>
                  <a:lnTo>
                    <a:pt x="273" y="281"/>
                  </a:lnTo>
                  <a:lnTo>
                    <a:pt x="290" y="292"/>
                  </a:lnTo>
                  <a:lnTo>
                    <a:pt x="308" y="302"/>
                  </a:lnTo>
                  <a:lnTo>
                    <a:pt x="327" y="313"/>
                  </a:lnTo>
                  <a:close/>
                  <a:moveTo>
                    <a:pt x="627" y="273"/>
                  </a:moveTo>
                  <a:lnTo>
                    <a:pt x="627" y="273"/>
                  </a:lnTo>
                  <a:lnTo>
                    <a:pt x="621" y="272"/>
                  </a:lnTo>
                  <a:lnTo>
                    <a:pt x="619" y="270"/>
                  </a:lnTo>
                  <a:lnTo>
                    <a:pt x="618" y="270"/>
                  </a:lnTo>
                  <a:lnTo>
                    <a:pt x="622" y="273"/>
                  </a:lnTo>
                  <a:lnTo>
                    <a:pt x="624" y="273"/>
                  </a:lnTo>
                  <a:lnTo>
                    <a:pt x="627" y="273"/>
                  </a:lnTo>
                  <a:close/>
                  <a:moveTo>
                    <a:pt x="177" y="284"/>
                  </a:moveTo>
                  <a:lnTo>
                    <a:pt x="177" y="284"/>
                  </a:lnTo>
                  <a:lnTo>
                    <a:pt x="180" y="282"/>
                  </a:lnTo>
                  <a:lnTo>
                    <a:pt x="182" y="278"/>
                  </a:lnTo>
                  <a:lnTo>
                    <a:pt x="183" y="275"/>
                  </a:lnTo>
                  <a:lnTo>
                    <a:pt x="186" y="272"/>
                  </a:lnTo>
                  <a:lnTo>
                    <a:pt x="185" y="270"/>
                  </a:lnTo>
                  <a:lnTo>
                    <a:pt x="183" y="270"/>
                  </a:lnTo>
                  <a:lnTo>
                    <a:pt x="180" y="276"/>
                  </a:lnTo>
                  <a:lnTo>
                    <a:pt x="177" y="284"/>
                  </a:lnTo>
                  <a:close/>
                  <a:moveTo>
                    <a:pt x="612" y="273"/>
                  </a:moveTo>
                  <a:lnTo>
                    <a:pt x="612" y="273"/>
                  </a:lnTo>
                  <a:lnTo>
                    <a:pt x="610" y="272"/>
                  </a:lnTo>
                  <a:lnTo>
                    <a:pt x="607" y="270"/>
                  </a:lnTo>
                  <a:lnTo>
                    <a:pt x="607" y="272"/>
                  </a:lnTo>
                  <a:lnTo>
                    <a:pt x="609" y="272"/>
                  </a:lnTo>
                  <a:lnTo>
                    <a:pt x="612" y="273"/>
                  </a:lnTo>
                  <a:close/>
                  <a:moveTo>
                    <a:pt x="289" y="318"/>
                  </a:moveTo>
                  <a:lnTo>
                    <a:pt x="289" y="318"/>
                  </a:lnTo>
                  <a:lnTo>
                    <a:pt x="275" y="304"/>
                  </a:lnTo>
                  <a:lnTo>
                    <a:pt x="258" y="292"/>
                  </a:lnTo>
                  <a:lnTo>
                    <a:pt x="243" y="281"/>
                  </a:lnTo>
                  <a:lnTo>
                    <a:pt x="223" y="270"/>
                  </a:lnTo>
                  <a:lnTo>
                    <a:pt x="223" y="273"/>
                  </a:lnTo>
                  <a:lnTo>
                    <a:pt x="221" y="276"/>
                  </a:lnTo>
                  <a:lnTo>
                    <a:pt x="255" y="298"/>
                  </a:lnTo>
                  <a:lnTo>
                    <a:pt x="272" y="308"/>
                  </a:lnTo>
                  <a:lnTo>
                    <a:pt x="289" y="318"/>
                  </a:lnTo>
                  <a:close/>
                  <a:moveTo>
                    <a:pt x="639" y="296"/>
                  </a:moveTo>
                  <a:lnTo>
                    <a:pt x="639" y="296"/>
                  </a:lnTo>
                  <a:lnTo>
                    <a:pt x="676" y="319"/>
                  </a:lnTo>
                  <a:lnTo>
                    <a:pt x="674" y="314"/>
                  </a:lnTo>
                  <a:lnTo>
                    <a:pt x="670" y="311"/>
                  </a:lnTo>
                  <a:lnTo>
                    <a:pt x="667" y="308"/>
                  </a:lnTo>
                  <a:lnTo>
                    <a:pt x="667" y="307"/>
                  </a:lnTo>
                  <a:lnTo>
                    <a:pt x="667" y="304"/>
                  </a:lnTo>
                  <a:lnTo>
                    <a:pt x="659" y="302"/>
                  </a:lnTo>
                  <a:lnTo>
                    <a:pt x="654" y="298"/>
                  </a:lnTo>
                  <a:lnTo>
                    <a:pt x="650" y="293"/>
                  </a:lnTo>
                  <a:lnTo>
                    <a:pt x="638" y="287"/>
                  </a:lnTo>
                  <a:lnTo>
                    <a:pt x="625" y="279"/>
                  </a:lnTo>
                  <a:lnTo>
                    <a:pt x="613" y="273"/>
                  </a:lnTo>
                  <a:lnTo>
                    <a:pt x="618" y="279"/>
                  </a:lnTo>
                  <a:lnTo>
                    <a:pt x="625" y="285"/>
                  </a:lnTo>
                  <a:lnTo>
                    <a:pt x="632" y="290"/>
                  </a:lnTo>
                  <a:lnTo>
                    <a:pt x="639" y="296"/>
                  </a:lnTo>
                  <a:close/>
                  <a:moveTo>
                    <a:pt x="185" y="285"/>
                  </a:moveTo>
                  <a:lnTo>
                    <a:pt x="185" y="285"/>
                  </a:lnTo>
                  <a:lnTo>
                    <a:pt x="188" y="285"/>
                  </a:lnTo>
                  <a:lnTo>
                    <a:pt x="191" y="284"/>
                  </a:lnTo>
                  <a:lnTo>
                    <a:pt x="192" y="281"/>
                  </a:lnTo>
                  <a:lnTo>
                    <a:pt x="192" y="278"/>
                  </a:lnTo>
                  <a:lnTo>
                    <a:pt x="191" y="276"/>
                  </a:lnTo>
                  <a:lnTo>
                    <a:pt x="189" y="276"/>
                  </a:lnTo>
                  <a:lnTo>
                    <a:pt x="188" y="281"/>
                  </a:lnTo>
                  <a:lnTo>
                    <a:pt x="185" y="285"/>
                  </a:lnTo>
                  <a:close/>
                  <a:moveTo>
                    <a:pt x="580" y="285"/>
                  </a:moveTo>
                  <a:lnTo>
                    <a:pt x="580" y="285"/>
                  </a:lnTo>
                  <a:lnTo>
                    <a:pt x="580" y="282"/>
                  </a:lnTo>
                  <a:lnTo>
                    <a:pt x="577" y="282"/>
                  </a:lnTo>
                  <a:lnTo>
                    <a:pt x="575" y="281"/>
                  </a:lnTo>
                  <a:lnTo>
                    <a:pt x="574" y="279"/>
                  </a:lnTo>
                  <a:lnTo>
                    <a:pt x="571" y="279"/>
                  </a:lnTo>
                  <a:lnTo>
                    <a:pt x="580" y="285"/>
                  </a:lnTo>
                  <a:close/>
                  <a:moveTo>
                    <a:pt x="308" y="316"/>
                  </a:moveTo>
                  <a:lnTo>
                    <a:pt x="308" y="316"/>
                  </a:lnTo>
                  <a:lnTo>
                    <a:pt x="298" y="305"/>
                  </a:lnTo>
                  <a:lnTo>
                    <a:pt x="285" y="296"/>
                  </a:lnTo>
                  <a:lnTo>
                    <a:pt x="261" y="281"/>
                  </a:lnTo>
                  <a:lnTo>
                    <a:pt x="260" y="281"/>
                  </a:lnTo>
                  <a:lnTo>
                    <a:pt x="264" y="287"/>
                  </a:lnTo>
                  <a:lnTo>
                    <a:pt x="270" y="292"/>
                  </a:lnTo>
                  <a:lnTo>
                    <a:pt x="282" y="301"/>
                  </a:lnTo>
                  <a:lnTo>
                    <a:pt x="308" y="316"/>
                  </a:lnTo>
                  <a:close/>
                  <a:moveTo>
                    <a:pt x="755" y="308"/>
                  </a:moveTo>
                  <a:lnTo>
                    <a:pt x="755" y="308"/>
                  </a:lnTo>
                  <a:lnTo>
                    <a:pt x="754" y="305"/>
                  </a:lnTo>
                  <a:lnTo>
                    <a:pt x="751" y="304"/>
                  </a:lnTo>
                  <a:lnTo>
                    <a:pt x="747" y="301"/>
                  </a:lnTo>
                  <a:lnTo>
                    <a:pt x="746" y="298"/>
                  </a:lnTo>
                  <a:lnTo>
                    <a:pt x="740" y="293"/>
                  </a:lnTo>
                  <a:lnTo>
                    <a:pt x="734" y="289"/>
                  </a:lnTo>
                  <a:lnTo>
                    <a:pt x="726" y="284"/>
                  </a:lnTo>
                  <a:lnTo>
                    <a:pt x="720" y="282"/>
                  </a:lnTo>
                  <a:lnTo>
                    <a:pt x="728" y="290"/>
                  </a:lnTo>
                  <a:lnTo>
                    <a:pt x="735" y="298"/>
                  </a:lnTo>
                  <a:lnTo>
                    <a:pt x="744" y="305"/>
                  </a:lnTo>
                  <a:lnTo>
                    <a:pt x="751" y="308"/>
                  </a:lnTo>
                  <a:lnTo>
                    <a:pt x="755" y="308"/>
                  </a:lnTo>
                  <a:close/>
                  <a:moveTo>
                    <a:pt x="333" y="289"/>
                  </a:moveTo>
                  <a:lnTo>
                    <a:pt x="333" y="289"/>
                  </a:lnTo>
                  <a:lnTo>
                    <a:pt x="330" y="287"/>
                  </a:lnTo>
                  <a:lnTo>
                    <a:pt x="328" y="285"/>
                  </a:lnTo>
                  <a:lnTo>
                    <a:pt x="325" y="284"/>
                  </a:lnTo>
                  <a:lnTo>
                    <a:pt x="322" y="284"/>
                  </a:lnTo>
                  <a:lnTo>
                    <a:pt x="325" y="285"/>
                  </a:lnTo>
                  <a:lnTo>
                    <a:pt x="328" y="287"/>
                  </a:lnTo>
                  <a:lnTo>
                    <a:pt x="330" y="289"/>
                  </a:lnTo>
                  <a:lnTo>
                    <a:pt x="333" y="289"/>
                  </a:lnTo>
                  <a:close/>
                  <a:moveTo>
                    <a:pt x="278" y="325"/>
                  </a:moveTo>
                  <a:lnTo>
                    <a:pt x="278" y="325"/>
                  </a:lnTo>
                  <a:lnTo>
                    <a:pt x="278" y="324"/>
                  </a:lnTo>
                  <a:lnTo>
                    <a:pt x="278" y="322"/>
                  </a:lnTo>
                  <a:lnTo>
                    <a:pt x="282" y="321"/>
                  </a:lnTo>
                  <a:lnTo>
                    <a:pt x="249" y="302"/>
                  </a:lnTo>
                  <a:lnTo>
                    <a:pt x="234" y="293"/>
                  </a:lnTo>
                  <a:lnTo>
                    <a:pt x="218" y="284"/>
                  </a:lnTo>
                  <a:lnTo>
                    <a:pt x="217" y="284"/>
                  </a:lnTo>
                  <a:lnTo>
                    <a:pt x="231" y="296"/>
                  </a:lnTo>
                  <a:lnTo>
                    <a:pt x="246" y="307"/>
                  </a:lnTo>
                  <a:lnTo>
                    <a:pt x="261" y="316"/>
                  </a:lnTo>
                  <a:lnTo>
                    <a:pt x="278" y="325"/>
                  </a:lnTo>
                  <a:close/>
                  <a:moveTo>
                    <a:pt x="430" y="313"/>
                  </a:moveTo>
                  <a:lnTo>
                    <a:pt x="430" y="313"/>
                  </a:lnTo>
                  <a:lnTo>
                    <a:pt x="418" y="304"/>
                  </a:lnTo>
                  <a:lnTo>
                    <a:pt x="414" y="298"/>
                  </a:lnTo>
                  <a:lnTo>
                    <a:pt x="411" y="295"/>
                  </a:lnTo>
                  <a:lnTo>
                    <a:pt x="409" y="295"/>
                  </a:lnTo>
                  <a:lnTo>
                    <a:pt x="401" y="289"/>
                  </a:lnTo>
                  <a:lnTo>
                    <a:pt x="397" y="285"/>
                  </a:lnTo>
                  <a:lnTo>
                    <a:pt x="392" y="285"/>
                  </a:lnTo>
                  <a:lnTo>
                    <a:pt x="411" y="299"/>
                  </a:lnTo>
                  <a:lnTo>
                    <a:pt x="421" y="307"/>
                  </a:lnTo>
                  <a:lnTo>
                    <a:pt x="430" y="313"/>
                  </a:lnTo>
                  <a:close/>
                  <a:moveTo>
                    <a:pt x="200" y="287"/>
                  </a:moveTo>
                  <a:lnTo>
                    <a:pt x="200" y="287"/>
                  </a:lnTo>
                  <a:lnTo>
                    <a:pt x="200" y="289"/>
                  </a:lnTo>
                  <a:lnTo>
                    <a:pt x="203" y="290"/>
                  </a:lnTo>
                  <a:lnTo>
                    <a:pt x="208" y="292"/>
                  </a:lnTo>
                  <a:lnTo>
                    <a:pt x="205" y="287"/>
                  </a:lnTo>
                  <a:lnTo>
                    <a:pt x="202" y="287"/>
                  </a:lnTo>
                  <a:lnTo>
                    <a:pt x="200" y="287"/>
                  </a:lnTo>
                  <a:close/>
                  <a:moveTo>
                    <a:pt x="624" y="328"/>
                  </a:moveTo>
                  <a:lnTo>
                    <a:pt x="624" y="328"/>
                  </a:lnTo>
                  <a:lnTo>
                    <a:pt x="610" y="314"/>
                  </a:lnTo>
                  <a:lnTo>
                    <a:pt x="597" y="302"/>
                  </a:lnTo>
                  <a:lnTo>
                    <a:pt x="592" y="301"/>
                  </a:lnTo>
                  <a:lnTo>
                    <a:pt x="587" y="298"/>
                  </a:lnTo>
                  <a:lnTo>
                    <a:pt x="583" y="295"/>
                  </a:lnTo>
                  <a:lnTo>
                    <a:pt x="577" y="293"/>
                  </a:lnTo>
                  <a:lnTo>
                    <a:pt x="575" y="292"/>
                  </a:lnTo>
                  <a:lnTo>
                    <a:pt x="571" y="289"/>
                  </a:lnTo>
                  <a:lnTo>
                    <a:pt x="568" y="289"/>
                  </a:lnTo>
                  <a:lnTo>
                    <a:pt x="595" y="308"/>
                  </a:lnTo>
                  <a:lnTo>
                    <a:pt x="624" y="328"/>
                  </a:lnTo>
                  <a:close/>
                  <a:moveTo>
                    <a:pt x="589" y="295"/>
                  </a:moveTo>
                  <a:lnTo>
                    <a:pt x="589" y="295"/>
                  </a:lnTo>
                  <a:lnTo>
                    <a:pt x="590" y="293"/>
                  </a:lnTo>
                  <a:lnTo>
                    <a:pt x="589" y="292"/>
                  </a:lnTo>
                  <a:lnTo>
                    <a:pt x="587" y="290"/>
                  </a:lnTo>
                  <a:lnTo>
                    <a:pt x="589" y="290"/>
                  </a:lnTo>
                  <a:lnTo>
                    <a:pt x="586" y="289"/>
                  </a:lnTo>
                  <a:lnTo>
                    <a:pt x="587" y="292"/>
                  </a:lnTo>
                  <a:lnTo>
                    <a:pt x="589" y="295"/>
                  </a:lnTo>
                  <a:close/>
                  <a:moveTo>
                    <a:pt x="345" y="305"/>
                  </a:moveTo>
                  <a:lnTo>
                    <a:pt x="345" y="305"/>
                  </a:lnTo>
                  <a:lnTo>
                    <a:pt x="343" y="304"/>
                  </a:lnTo>
                  <a:lnTo>
                    <a:pt x="340" y="301"/>
                  </a:lnTo>
                  <a:lnTo>
                    <a:pt x="336" y="298"/>
                  </a:lnTo>
                  <a:lnTo>
                    <a:pt x="333" y="295"/>
                  </a:lnTo>
                  <a:lnTo>
                    <a:pt x="328" y="293"/>
                  </a:lnTo>
                  <a:lnTo>
                    <a:pt x="325" y="292"/>
                  </a:lnTo>
                  <a:lnTo>
                    <a:pt x="321" y="290"/>
                  </a:lnTo>
                  <a:lnTo>
                    <a:pt x="318" y="292"/>
                  </a:lnTo>
                  <a:lnTo>
                    <a:pt x="331" y="298"/>
                  </a:lnTo>
                  <a:lnTo>
                    <a:pt x="345" y="305"/>
                  </a:lnTo>
                  <a:close/>
                  <a:moveTo>
                    <a:pt x="171" y="314"/>
                  </a:moveTo>
                  <a:lnTo>
                    <a:pt x="171" y="314"/>
                  </a:lnTo>
                  <a:lnTo>
                    <a:pt x="177" y="314"/>
                  </a:lnTo>
                  <a:lnTo>
                    <a:pt x="179" y="305"/>
                  </a:lnTo>
                  <a:lnTo>
                    <a:pt x="185" y="296"/>
                  </a:lnTo>
                  <a:lnTo>
                    <a:pt x="183" y="295"/>
                  </a:lnTo>
                  <a:lnTo>
                    <a:pt x="182" y="293"/>
                  </a:lnTo>
                  <a:lnTo>
                    <a:pt x="180" y="293"/>
                  </a:lnTo>
                  <a:lnTo>
                    <a:pt x="176" y="304"/>
                  </a:lnTo>
                  <a:lnTo>
                    <a:pt x="171" y="314"/>
                  </a:lnTo>
                  <a:close/>
                  <a:moveTo>
                    <a:pt x="595" y="298"/>
                  </a:moveTo>
                  <a:lnTo>
                    <a:pt x="595" y="298"/>
                  </a:lnTo>
                  <a:lnTo>
                    <a:pt x="595" y="296"/>
                  </a:lnTo>
                  <a:lnTo>
                    <a:pt x="595" y="295"/>
                  </a:lnTo>
                  <a:lnTo>
                    <a:pt x="590" y="295"/>
                  </a:lnTo>
                  <a:lnTo>
                    <a:pt x="593" y="296"/>
                  </a:lnTo>
                  <a:lnTo>
                    <a:pt x="595" y="298"/>
                  </a:lnTo>
                  <a:close/>
                  <a:moveTo>
                    <a:pt x="221" y="307"/>
                  </a:moveTo>
                  <a:lnTo>
                    <a:pt x="221" y="307"/>
                  </a:lnTo>
                  <a:lnTo>
                    <a:pt x="211" y="299"/>
                  </a:lnTo>
                  <a:lnTo>
                    <a:pt x="203" y="296"/>
                  </a:lnTo>
                  <a:lnTo>
                    <a:pt x="194" y="295"/>
                  </a:lnTo>
                  <a:lnTo>
                    <a:pt x="194" y="298"/>
                  </a:lnTo>
                  <a:lnTo>
                    <a:pt x="192" y="299"/>
                  </a:lnTo>
                  <a:lnTo>
                    <a:pt x="205" y="307"/>
                  </a:lnTo>
                  <a:lnTo>
                    <a:pt x="215" y="314"/>
                  </a:lnTo>
                  <a:lnTo>
                    <a:pt x="238" y="327"/>
                  </a:lnTo>
                  <a:lnTo>
                    <a:pt x="273" y="348"/>
                  </a:lnTo>
                  <a:lnTo>
                    <a:pt x="278" y="351"/>
                  </a:lnTo>
                  <a:lnTo>
                    <a:pt x="281" y="353"/>
                  </a:lnTo>
                  <a:lnTo>
                    <a:pt x="285" y="353"/>
                  </a:lnTo>
                  <a:lnTo>
                    <a:pt x="272" y="342"/>
                  </a:lnTo>
                  <a:lnTo>
                    <a:pt x="255" y="330"/>
                  </a:lnTo>
                  <a:lnTo>
                    <a:pt x="221" y="307"/>
                  </a:lnTo>
                  <a:close/>
                  <a:moveTo>
                    <a:pt x="465" y="301"/>
                  </a:moveTo>
                  <a:lnTo>
                    <a:pt x="465" y="301"/>
                  </a:lnTo>
                  <a:lnTo>
                    <a:pt x="465" y="299"/>
                  </a:lnTo>
                  <a:lnTo>
                    <a:pt x="464" y="298"/>
                  </a:lnTo>
                  <a:lnTo>
                    <a:pt x="461" y="296"/>
                  </a:lnTo>
                  <a:lnTo>
                    <a:pt x="459" y="296"/>
                  </a:lnTo>
                  <a:lnTo>
                    <a:pt x="465" y="301"/>
                  </a:lnTo>
                  <a:close/>
                  <a:moveTo>
                    <a:pt x="351" y="304"/>
                  </a:moveTo>
                  <a:lnTo>
                    <a:pt x="351" y="304"/>
                  </a:lnTo>
                  <a:lnTo>
                    <a:pt x="351" y="302"/>
                  </a:lnTo>
                  <a:lnTo>
                    <a:pt x="348" y="301"/>
                  </a:lnTo>
                  <a:lnTo>
                    <a:pt x="345" y="298"/>
                  </a:lnTo>
                  <a:lnTo>
                    <a:pt x="345" y="301"/>
                  </a:lnTo>
                  <a:lnTo>
                    <a:pt x="346" y="302"/>
                  </a:lnTo>
                  <a:lnTo>
                    <a:pt x="351" y="304"/>
                  </a:lnTo>
                  <a:close/>
                  <a:moveTo>
                    <a:pt x="529" y="330"/>
                  </a:moveTo>
                  <a:lnTo>
                    <a:pt x="529" y="330"/>
                  </a:lnTo>
                  <a:lnTo>
                    <a:pt x="517" y="322"/>
                  </a:lnTo>
                  <a:lnTo>
                    <a:pt x="505" y="313"/>
                  </a:lnTo>
                  <a:lnTo>
                    <a:pt x="494" y="305"/>
                  </a:lnTo>
                  <a:lnTo>
                    <a:pt x="482" y="298"/>
                  </a:lnTo>
                  <a:lnTo>
                    <a:pt x="491" y="308"/>
                  </a:lnTo>
                  <a:lnTo>
                    <a:pt x="504" y="316"/>
                  </a:lnTo>
                  <a:lnTo>
                    <a:pt x="516" y="324"/>
                  </a:lnTo>
                  <a:lnTo>
                    <a:pt x="529" y="330"/>
                  </a:lnTo>
                  <a:close/>
                  <a:moveTo>
                    <a:pt x="508" y="333"/>
                  </a:moveTo>
                  <a:lnTo>
                    <a:pt x="508" y="333"/>
                  </a:lnTo>
                  <a:lnTo>
                    <a:pt x="488" y="314"/>
                  </a:lnTo>
                  <a:lnTo>
                    <a:pt x="478" y="307"/>
                  </a:lnTo>
                  <a:lnTo>
                    <a:pt x="467" y="299"/>
                  </a:lnTo>
                  <a:lnTo>
                    <a:pt x="470" y="305"/>
                  </a:lnTo>
                  <a:lnTo>
                    <a:pt x="475" y="310"/>
                  </a:lnTo>
                  <a:lnTo>
                    <a:pt x="485" y="319"/>
                  </a:lnTo>
                  <a:lnTo>
                    <a:pt x="497" y="327"/>
                  </a:lnTo>
                  <a:lnTo>
                    <a:pt x="508" y="333"/>
                  </a:lnTo>
                  <a:close/>
                  <a:moveTo>
                    <a:pt x="424" y="301"/>
                  </a:moveTo>
                  <a:lnTo>
                    <a:pt x="424" y="301"/>
                  </a:lnTo>
                  <a:lnTo>
                    <a:pt x="436" y="313"/>
                  </a:lnTo>
                  <a:lnTo>
                    <a:pt x="447" y="325"/>
                  </a:lnTo>
                  <a:lnTo>
                    <a:pt x="465" y="336"/>
                  </a:lnTo>
                  <a:lnTo>
                    <a:pt x="484" y="346"/>
                  </a:lnTo>
                  <a:lnTo>
                    <a:pt x="484" y="345"/>
                  </a:lnTo>
                  <a:lnTo>
                    <a:pt x="485" y="343"/>
                  </a:lnTo>
                  <a:lnTo>
                    <a:pt x="488" y="343"/>
                  </a:lnTo>
                  <a:lnTo>
                    <a:pt x="482" y="337"/>
                  </a:lnTo>
                  <a:lnTo>
                    <a:pt x="475" y="331"/>
                  </a:lnTo>
                  <a:lnTo>
                    <a:pt x="458" y="321"/>
                  </a:lnTo>
                  <a:lnTo>
                    <a:pt x="424" y="301"/>
                  </a:lnTo>
                  <a:close/>
                  <a:moveTo>
                    <a:pt x="452" y="307"/>
                  </a:moveTo>
                  <a:lnTo>
                    <a:pt x="452" y="307"/>
                  </a:lnTo>
                  <a:lnTo>
                    <a:pt x="450" y="307"/>
                  </a:lnTo>
                  <a:lnTo>
                    <a:pt x="450" y="305"/>
                  </a:lnTo>
                  <a:lnTo>
                    <a:pt x="450" y="304"/>
                  </a:lnTo>
                  <a:lnTo>
                    <a:pt x="447" y="304"/>
                  </a:lnTo>
                  <a:lnTo>
                    <a:pt x="449" y="307"/>
                  </a:lnTo>
                  <a:lnTo>
                    <a:pt x="450" y="307"/>
                  </a:lnTo>
                  <a:lnTo>
                    <a:pt x="452" y="307"/>
                  </a:lnTo>
                  <a:close/>
                  <a:moveTo>
                    <a:pt x="180" y="316"/>
                  </a:moveTo>
                  <a:lnTo>
                    <a:pt x="180" y="316"/>
                  </a:lnTo>
                  <a:lnTo>
                    <a:pt x="185" y="318"/>
                  </a:lnTo>
                  <a:lnTo>
                    <a:pt x="191" y="321"/>
                  </a:lnTo>
                  <a:lnTo>
                    <a:pt x="196" y="324"/>
                  </a:lnTo>
                  <a:lnTo>
                    <a:pt x="202" y="327"/>
                  </a:lnTo>
                  <a:lnTo>
                    <a:pt x="203" y="324"/>
                  </a:lnTo>
                  <a:lnTo>
                    <a:pt x="206" y="324"/>
                  </a:lnTo>
                  <a:lnTo>
                    <a:pt x="209" y="325"/>
                  </a:lnTo>
                  <a:lnTo>
                    <a:pt x="211" y="327"/>
                  </a:lnTo>
                  <a:lnTo>
                    <a:pt x="214" y="330"/>
                  </a:lnTo>
                  <a:lnTo>
                    <a:pt x="217" y="330"/>
                  </a:lnTo>
                  <a:lnTo>
                    <a:pt x="203" y="318"/>
                  </a:lnTo>
                  <a:lnTo>
                    <a:pt x="189" y="304"/>
                  </a:lnTo>
                  <a:lnTo>
                    <a:pt x="185" y="310"/>
                  </a:lnTo>
                  <a:lnTo>
                    <a:pt x="180" y="316"/>
                  </a:lnTo>
                  <a:close/>
                  <a:moveTo>
                    <a:pt x="647" y="313"/>
                  </a:moveTo>
                  <a:lnTo>
                    <a:pt x="647" y="313"/>
                  </a:lnTo>
                  <a:lnTo>
                    <a:pt x="644" y="310"/>
                  </a:lnTo>
                  <a:lnTo>
                    <a:pt x="642" y="308"/>
                  </a:lnTo>
                  <a:lnTo>
                    <a:pt x="641" y="308"/>
                  </a:lnTo>
                  <a:lnTo>
                    <a:pt x="644" y="311"/>
                  </a:lnTo>
                  <a:lnTo>
                    <a:pt x="647" y="313"/>
                  </a:lnTo>
                  <a:close/>
                  <a:moveTo>
                    <a:pt x="318" y="316"/>
                  </a:moveTo>
                  <a:lnTo>
                    <a:pt x="318" y="316"/>
                  </a:lnTo>
                  <a:lnTo>
                    <a:pt x="339" y="333"/>
                  </a:lnTo>
                  <a:lnTo>
                    <a:pt x="351" y="339"/>
                  </a:lnTo>
                  <a:lnTo>
                    <a:pt x="363" y="345"/>
                  </a:lnTo>
                  <a:lnTo>
                    <a:pt x="366" y="348"/>
                  </a:lnTo>
                  <a:lnTo>
                    <a:pt x="371" y="351"/>
                  </a:lnTo>
                  <a:lnTo>
                    <a:pt x="380" y="356"/>
                  </a:lnTo>
                  <a:lnTo>
                    <a:pt x="374" y="348"/>
                  </a:lnTo>
                  <a:lnTo>
                    <a:pt x="366" y="340"/>
                  </a:lnTo>
                  <a:lnTo>
                    <a:pt x="359" y="334"/>
                  </a:lnTo>
                  <a:lnTo>
                    <a:pt x="350" y="330"/>
                  </a:lnTo>
                  <a:lnTo>
                    <a:pt x="331" y="319"/>
                  </a:lnTo>
                  <a:lnTo>
                    <a:pt x="313" y="308"/>
                  </a:lnTo>
                  <a:lnTo>
                    <a:pt x="313" y="311"/>
                  </a:lnTo>
                  <a:lnTo>
                    <a:pt x="314" y="313"/>
                  </a:lnTo>
                  <a:lnTo>
                    <a:pt x="318" y="316"/>
                  </a:lnTo>
                  <a:close/>
                  <a:moveTo>
                    <a:pt x="499" y="340"/>
                  </a:moveTo>
                  <a:lnTo>
                    <a:pt x="499" y="340"/>
                  </a:lnTo>
                  <a:lnTo>
                    <a:pt x="494" y="337"/>
                  </a:lnTo>
                  <a:lnTo>
                    <a:pt x="490" y="333"/>
                  </a:lnTo>
                  <a:lnTo>
                    <a:pt x="485" y="328"/>
                  </a:lnTo>
                  <a:lnTo>
                    <a:pt x="485" y="325"/>
                  </a:lnTo>
                  <a:lnTo>
                    <a:pt x="485" y="322"/>
                  </a:lnTo>
                  <a:lnTo>
                    <a:pt x="479" y="318"/>
                  </a:lnTo>
                  <a:lnTo>
                    <a:pt x="472" y="316"/>
                  </a:lnTo>
                  <a:lnTo>
                    <a:pt x="462" y="313"/>
                  </a:lnTo>
                  <a:lnTo>
                    <a:pt x="455" y="310"/>
                  </a:lnTo>
                  <a:lnTo>
                    <a:pt x="464" y="319"/>
                  </a:lnTo>
                  <a:lnTo>
                    <a:pt x="476" y="327"/>
                  </a:lnTo>
                  <a:lnTo>
                    <a:pt x="499" y="340"/>
                  </a:lnTo>
                  <a:close/>
                  <a:moveTo>
                    <a:pt x="345" y="346"/>
                  </a:moveTo>
                  <a:lnTo>
                    <a:pt x="345" y="346"/>
                  </a:lnTo>
                  <a:lnTo>
                    <a:pt x="333" y="337"/>
                  </a:lnTo>
                  <a:lnTo>
                    <a:pt x="319" y="328"/>
                  </a:lnTo>
                  <a:lnTo>
                    <a:pt x="292" y="311"/>
                  </a:lnTo>
                  <a:lnTo>
                    <a:pt x="302" y="322"/>
                  </a:lnTo>
                  <a:lnTo>
                    <a:pt x="314" y="333"/>
                  </a:lnTo>
                  <a:lnTo>
                    <a:pt x="328" y="340"/>
                  </a:lnTo>
                  <a:lnTo>
                    <a:pt x="337" y="345"/>
                  </a:lnTo>
                  <a:lnTo>
                    <a:pt x="345" y="346"/>
                  </a:lnTo>
                  <a:close/>
                  <a:moveTo>
                    <a:pt x="667" y="327"/>
                  </a:moveTo>
                  <a:lnTo>
                    <a:pt x="667" y="327"/>
                  </a:lnTo>
                  <a:lnTo>
                    <a:pt x="658" y="319"/>
                  </a:lnTo>
                  <a:lnTo>
                    <a:pt x="653" y="316"/>
                  </a:lnTo>
                  <a:lnTo>
                    <a:pt x="647" y="313"/>
                  </a:lnTo>
                  <a:lnTo>
                    <a:pt x="658" y="321"/>
                  </a:lnTo>
                  <a:lnTo>
                    <a:pt x="662" y="324"/>
                  </a:lnTo>
                  <a:lnTo>
                    <a:pt x="667" y="327"/>
                  </a:lnTo>
                  <a:close/>
                  <a:moveTo>
                    <a:pt x="395" y="316"/>
                  </a:moveTo>
                  <a:lnTo>
                    <a:pt x="395" y="316"/>
                  </a:lnTo>
                  <a:lnTo>
                    <a:pt x="391" y="314"/>
                  </a:lnTo>
                  <a:lnTo>
                    <a:pt x="389" y="314"/>
                  </a:lnTo>
                  <a:lnTo>
                    <a:pt x="391" y="314"/>
                  </a:lnTo>
                  <a:lnTo>
                    <a:pt x="392" y="316"/>
                  </a:lnTo>
                  <a:lnTo>
                    <a:pt x="394" y="318"/>
                  </a:lnTo>
                  <a:lnTo>
                    <a:pt x="395" y="316"/>
                  </a:lnTo>
                  <a:close/>
                  <a:moveTo>
                    <a:pt x="743" y="331"/>
                  </a:moveTo>
                  <a:lnTo>
                    <a:pt x="743" y="331"/>
                  </a:lnTo>
                  <a:lnTo>
                    <a:pt x="740" y="327"/>
                  </a:lnTo>
                  <a:lnTo>
                    <a:pt x="734" y="322"/>
                  </a:lnTo>
                  <a:lnTo>
                    <a:pt x="725" y="314"/>
                  </a:lnTo>
                  <a:lnTo>
                    <a:pt x="734" y="324"/>
                  </a:lnTo>
                  <a:lnTo>
                    <a:pt x="743" y="331"/>
                  </a:lnTo>
                  <a:close/>
                  <a:moveTo>
                    <a:pt x="670" y="357"/>
                  </a:moveTo>
                  <a:lnTo>
                    <a:pt x="670" y="357"/>
                  </a:lnTo>
                  <a:lnTo>
                    <a:pt x="667" y="356"/>
                  </a:lnTo>
                  <a:lnTo>
                    <a:pt x="665" y="353"/>
                  </a:lnTo>
                  <a:lnTo>
                    <a:pt x="653" y="343"/>
                  </a:lnTo>
                  <a:lnTo>
                    <a:pt x="642" y="334"/>
                  </a:lnTo>
                  <a:lnTo>
                    <a:pt x="632" y="325"/>
                  </a:lnTo>
                  <a:lnTo>
                    <a:pt x="619" y="318"/>
                  </a:lnTo>
                  <a:lnTo>
                    <a:pt x="630" y="328"/>
                  </a:lnTo>
                  <a:lnTo>
                    <a:pt x="642" y="339"/>
                  </a:lnTo>
                  <a:lnTo>
                    <a:pt x="656" y="350"/>
                  </a:lnTo>
                  <a:lnTo>
                    <a:pt x="670" y="357"/>
                  </a:lnTo>
                  <a:close/>
                  <a:moveTo>
                    <a:pt x="360" y="321"/>
                  </a:moveTo>
                  <a:lnTo>
                    <a:pt x="360" y="321"/>
                  </a:lnTo>
                  <a:lnTo>
                    <a:pt x="365" y="325"/>
                  </a:lnTo>
                  <a:lnTo>
                    <a:pt x="371" y="330"/>
                  </a:lnTo>
                  <a:lnTo>
                    <a:pt x="383" y="336"/>
                  </a:lnTo>
                  <a:lnTo>
                    <a:pt x="378" y="331"/>
                  </a:lnTo>
                  <a:lnTo>
                    <a:pt x="372" y="327"/>
                  </a:lnTo>
                  <a:lnTo>
                    <a:pt x="366" y="322"/>
                  </a:lnTo>
                  <a:lnTo>
                    <a:pt x="360" y="321"/>
                  </a:lnTo>
                  <a:close/>
                  <a:moveTo>
                    <a:pt x="743" y="357"/>
                  </a:moveTo>
                  <a:lnTo>
                    <a:pt x="743" y="357"/>
                  </a:lnTo>
                  <a:lnTo>
                    <a:pt x="719" y="336"/>
                  </a:lnTo>
                  <a:lnTo>
                    <a:pt x="705" y="327"/>
                  </a:lnTo>
                  <a:lnTo>
                    <a:pt x="690" y="321"/>
                  </a:lnTo>
                  <a:lnTo>
                    <a:pt x="700" y="331"/>
                  </a:lnTo>
                  <a:lnTo>
                    <a:pt x="714" y="342"/>
                  </a:lnTo>
                  <a:lnTo>
                    <a:pt x="728" y="350"/>
                  </a:lnTo>
                  <a:lnTo>
                    <a:pt x="743" y="357"/>
                  </a:lnTo>
                  <a:close/>
                  <a:moveTo>
                    <a:pt x="726" y="324"/>
                  </a:moveTo>
                  <a:lnTo>
                    <a:pt x="726" y="324"/>
                  </a:lnTo>
                  <a:lnTo>
                    <a:pt x="723" y="321"/>
                  </a:lnTo>
                  <a:lnTo>
                    <a:pt x="725" y="322"/>
                  </a:lnTo>
                  <a:lnTo>
                    <a:pt x="726" y="324"/>
                  </a:lnTo>
                  <a:close/>
                  <a:moveTo>
                    <a:pt x="263" y="380"/>
                  </a:moveTo>
                  <a:lnTo>
                    <a:pt x="263" y="380"/>
                  </a:lnTo>
                  <a:lnTo>
                    <a:pt x="263" y="377"/>
                  </a:lnTo>
                  <a:lnTo>
                    <a:pt x="263" y="374"/>
                  </a:lnTo>
                  <a:lnTo>
                    <a:pt x="232" y="351"/>
                  </a:lnTo>
                  <a:lnTo>
                    <a:pt x="200" y="330"/>
                  </a:lnTo>
                  <a:lnTo>
                    <a:pt x="194" y="328"/>
                  </a:lnTo>
                  <a:lnTo>
                    <a:pt x="188" y="325"/>
                  </a:lnTo>
                  <a:lnTo>
                    <a:pt x="182" y="324"/>
                  </a:lnTo>
                  <a:lnTo>
                    <a:pt x="176" y="324"/>
                  </a:lnTo>
                  <a:lnTo>
                    <a:pt x="183" y="334"/>
                  </a:lnTo>
                  <a:lnTo>
                    <a:pt x="191" y="343"/>
                  </a:lnTo>
                  <a:lnTo>
                    <a:pt x="202" y="351"/>
                  </a:lnTo>
                  <a:lnTo>
                    <a:pt x="214" y="357"/>
                  </a:lnTo>
                  <a:lnTo>
                    <a:pt x="238" y="369"/>
                  </a:lnTo>
                  <a:lnTo>
                    <a:pt x="263" y="380"/>
                  </a:lnTo>
                  <a:close/>
                  <a:moveTo>
                    <a:pt x="467" y="345"/>
                  </a:moveTo>
                  <a:lnTo>
                    <a:pt x="467" y="345"/>
                  </a:lnTo>
                  <a:lnTo>
                    <a:pt x="464" y="343"/>
                  </a:lnTo>
                  <a:lnTo>
                    <a:pt x="462" y="343"/>
                  </a:lnTo>
                  <a:lnTo>
                    <a:pt x="459" y="337"/>
                  </a:lnTo>
                  <a:lnTo>
                    <a:pt x="452" y="334"/>
                  </a:lnTo>
                  <a:lnTo>
                    <a:pt x="444" y="328"/>
                  </a:lnTo>
                  <a:lnTo>
                    <a:pt x="435" y="325"/>
                  </a:lnTo>
                  <a:lnTo>
                    <a:pt x="432" y="325"/>
                  </a:lnTo>
                  <a:lnTo>
                    <a:pt x="427" y="328"/>
                  </a:lnTo>
                  <a:lnTo>
                    <a:pt x="423" y="327"/>
                  </a:lnTo>
                  <a:lnTo>
                    <a:pt x="421" y="327"/>
                  </a:lnTo>
                  <a:lnTo>
                    <a:pt x="420" y="327"/>
                  </a:lnTo>
                  <a:lnTo>
                    <a:pt x="468" y="357"/>
                  </a:lnTo>
                  <a:lnTo>
                    <a:pt x="470" y="357"/>
                  </a:lnTo>
                  <a:lnTo>
                    <a:pt x="472" y="356"/>
                  </a:lnTo>
                  <a:lnTo>
                    <a:pt x="475" y="356"/>
                  </a:lnTo>
                  <a:lnTo>
                    <a:pt x="490" y="365"/>
                  </a:lnTo>
                  <a:lnTo>
                    <a:pt x="497" y="371"/>
                  </a:lnTo>
                  <a:lnTo>
                    <a:pt x="505" y="375"/>
                  </a:lnTo>
                  <a:lnTo>
                    <a:pt x="513" y="383"/>
                  </a:lnTo>
                  <a:lnTo>
                    <a:pt x="522" y="391"/>
                  </a:lnTo>
                  <a:lnTo>
                    <a:pt x="531" y="398"/>
                  </a:lnTo>
                  <a:lnTo>
                    <a:pt x="537" y="400"/>
                  </a:lnTo>
                  <a:lnTo>
                    <a:pt x="542" y="401"/>
                  </a:lnTo>
                  <a:lnTo>
                    <a:pt x="514" y="375"/>
                  </a:lnTo>
                  <a:lnTo>
                    <a:pt x="507" y="374"/>
                  </a:lnTo>
                  <a:lnTo>
                    <a:pt x="505" y="372"/>
                  </a:lnTo>
                  <a:lnTo>
                    <a:pt x="504" y="369"/>
                  </a:lnTo>
                  <a:lnTo>
                    <a:pt x="502" y="371"/>
                  </a:lnTo>
                  <a:lnTo>
                    <a:pt x="500" y="369"/>
                  </a:lnTo>
                  <a:lnTo>
                    <a:pt x="499" y="368"/>
                  </a:lnTo>
                  <a:lnTo>
                    <a:pt x="496" y="368"/>
                  </a:lnTo>
                  <a:lnTo>
                    <a:pt x="496" y="366"/>
                  </a:lnTo>
                  <a:lnTo>
                    <a:pt x="496" y="365"/>
                  </a:lnTo>
                  <a:lnTo>
                    <a:pt x="491" y="365"/>
                  </a:lnTo>
                  <a:lnTo>
                    <a:pt x="487" y="363"/>
                  </a:lnTo>
                  <a:lnTo>
                    <a:pt x="485" y="359"/>
                  </a:lnTo>
                  <a:lnTo>
                    <a:pt x="482" y="357"/>
                  </a:lnTo>
                  <a:lnTo>
                    <a:pt x="479" y="356"/>
                  </a:lnTo>
                  <a:lnTo>
                    <a:pt x="478" y="354"/>
                  </a:lnTo>
                  <a:lnTo>
                    <a:pt x="478" y="353"/>
                  </a:lnTo>
                  <a:lnTo>
                    <a:pt x="472" y="350"/>
                  </a:lnTo>
                  <a:lnTo>
                    <a:pt x="468" y="348"/>
                  </a:lnTo>
                  <a:lnTo>
                    <a:pt x="467" y="345"/>
                  </a:lnTo>
                  <a:close/>
                  <a:moveTo>
                    <a:pt x="700" y="339"/>
                  </a:moveTo>
                  <a:lnTo>
                    <a:pt x="700" y="339"/>
                  </a:lnTo>
                  <a:lnTo>
                    <a:pt x="696" y="336"/>
                  </a:lnTo>
                  <a:lnTo>
                    <a:pt x="691" y="333"/>
                  </a:lnTo>
                  <a:lnTo>
                    <a:pt x="686" y="330"/>
                  </a:lnTo>
                  <a:lnTo>
                    <a:pt x="685" y="328"/>
                  </a:lnTo>
                  <a:lnTo>
                    <a:pt x="686" y="328"/>
                  </a:lnTo>
                  <a:lnTo>
                    <a:pt x="682" y="327"/>
                  </a:lnTo>
                  <a:lnTo>
                    <a:pt x="680" y="325"/>
                  </a:lnTo>
                  <a:lnTo>
                    <a:pt x="680" y="327"/>
                  </a:lnTo>
                  <a:lnTo>
                    <a:pt x="685" y="330"/>
                  </a:lnTo>
                  <a:lnTo>
                    <a:pt x="690" y="334"/>
                  </a:lnTo>
                  <a:lnTo>
                    <a:pt x="694" y="337"/>
                  </a:lnTo>
                  <a:lnTo>
                    <a:pt x="700" y="339"/>
                  </a:lnTo>
                  <a:close/>
                  <a:moveTo>
                    <a:pt x="429" y="336"/>
                  </a:moveTo>
                  <a:lnTo>
                    <a:pt x="429" y="336"/>
                  </a:lnTo>
                  <a:lnTo>
                    <a:pt x="420" y="331"/>
                  </a:lnTo>
                  <a:lnTo>
                    <a:pt x="415" y="328"/>
                  </a:lnTo>
                  <a:lnTo>
                    <a:pt x="411" y="328"/>
                  </a:lnTo>
                  <a:lnTo>
                    <a:pt x="420" y="333"/>
                  </a:lnTo>
                  <a:lnTo>
                    <a:pt x="424" y="336"/>
                  </a:lnTo>
                  <a:lnTo>
                    <a:pt x="429" y="336"/>
                  </a:lnTo>
                  <a:close/>
                  <a:moveTo>
                    <a:pt x="429" y="354"/>
                  </a:moveTo>
                  <a:lnTo>
                    <a:pt x="429" y="354"/>
                  </a:lnTo>
                  <a:lnTo>
                    <a:pt x="465" y="377"/>
                  </a:lnTo>
                  <a:lnTo>
                    <a:pt x="500" y="398"/>
                  </a:lnTo>
                  <a:lnTo>
                    <a:pt x="500" y="395"/>
                  </a:lnTo>
                  <a:lnTo>
                    <a:pt x="499" y="394"/>
                  </a:lnTo>
                  <a:lnTo>
                    <a:pt x="502" y="392"/>
                  </a:lnTo>
                  <a:lnTo>
                    <a:pt x="505" y="391"/>
                  </a:lnTo>
                  <a:lnTo>
                    <a:pt x="475" y="371"/>
                  </a:lnTo>
                  <a:lnTo>
                    <a:pt x="443" y="354"/>
                  </a:lnTo>
                  <a:lnTo>
                    <a:pt x="443" y="353"/>
                  </a:lnTo>
                  <a:lnTo>
                    <a:pt x="443" y="351"/>
                  </a:lnTo>
                  <a:lnTo>
                    <a:pt x="436" y="350"/>
                  </a:lnTo>
                  <a:lnTo>
                    <a:pt x="433" y="348"/>
                  </a:lnTo>
                  <a:lnTo>
                    <a:pt x="429" y="343"/>
                  </a:lnTo>
                  <a:lnTo>
                    <a:pt x="424" y="343"/>
                  </a:lnTo>
                  <a:lnTo>
                    <a:pt x="421" y="342"/>
                  </a:lnTo>
                  <a:lnTo>
                    <a:pt x="414" y="337"/>
                  </a:lnTo>
                  <a:lnTo>
                    <a:pt x="407" y="334"/>
                  </a:lnTo>
                  <a:lnTo>
                    <a:pt x="401" y="331"/>
                  </a:lnTo>
                  <a:lnTo>
                    <a:pt x="401" y="330"/>
                  </a:lnTo>
                  <a:lnTo>
                    <a:pt x="403" y="330"/>
                  </a:lnTo>
                  <a:lnTo>
                    <a:pt x="400" y="328"/>
                  </a:lnTo>
                  <a:lnTo>
                    <a:pt x="398" y="328"/>
                  </a:lnTo>
                  <a:lnTo>
                    <a:pt x="404" y="336"/>
                  </a:lnTo>
                  <a:lnTo>
                    <a:pt x="412" y="343"/>
                  </a:lnTo>
                  <a:lnTo>
                    <a:pt x="429" y="354"/>
                  </a:lnTo>
                  <a:close/>
                  <a:moveTo>
                    <a:pt x="656" y="449"/>
                  </a:moveTo>
                  <a:lnTo>
                    <a:pt x="656" y="449"/>
                  </a:lnTo>
                  <a:lnTo>
                    <a:pt x="653" y="444"/>
                  </a:lnTo>
                  <a:lnTo>
                    <a:pt x="648" y="439"/>
                  </a:lnTo>
                  <a:lnTo>
                    <a:pt x="639" y="432"/>
                  </a:lnTo>
                  <a:lnTo>
                    <a:pt x="639" y="430"/>
                  </a:lnTo>
                  <a:lnTo>
                    <a:pt x="641" y="429"/>
                  </a:lnTo>
                  <a:lnTo>
                    <a:pt x="642" y="429"/>
                  </a:lnTo>
                  <a:lnTo>
                    <a:pt x="639" y="427"/>
                  </a:lnTo>
                  <a:lnTo>
                    <a:pt x="641" y="426"/>
                  </a:lnTo>
                  <a:lnTo>
                    <a:pt x="641" y="424"/>
                  </a:lnTo>
                  <a:lnTo>
                    <a:pt x="641" y="423"/>
                  </a:lnTo>
                  <a:lnTo>
                    <a:pt x="627" y="411"/>
                  </a:lnTo>
                  <a:lnTo>
                    <a:pt x="613" y="400"/>
                  </a:lnTo>
                  <a:lnTo>
                    <a:pt x="615" y="398"/>
                  </a:lnTo>
                  <a:lnTo>
                    <a:pt x="613" y="398"/>
                  </a:lnTo>
                  <a:lnTo>
                    <a:pt x="571" y="369"/>
                  </a:lnTo>
                  <a:lnTo>
                    <a:pt x="554" y="359"/>
                  </a:lnTo>
                  <a:lnTo>
                    <a:pt x="545" y="351"/>
                  </a:lnTo>
                  <a:lnTo>
                    <a:pt x="539" y="345"/>
                  </a:lnTo>
                  <a:lnTo>
                    <a:pt x="540" y="343"/>
                  </a:lnTo>
                  <a:lnTo>
                    <a:pt x="540" y="342"/>
                  </a:lnTo>
                  <a:lnTo>
                    <a:pt x="534" y="339"/>
                  </a:lnTo>
                  <a:lnTo>
                    <a:pt x="528" y="336"/>
                  </a:lnTo>
                  <a:lnTo>
                    <a:pt x="523" y="333"/>
                  </a:lnTo>
                  <a:lnTo>
                    <a:pt x="517" y="330"/>
                  </a:lnTo>
                  <a:lnTo>
                    <a:pt x="549" y="363"/>
                  </a:lnTo>
                  <a:lnTo>
                    <a:pt x="583" y="394"/>
                  </a:lnTo>
                  <a:lnTo>
                    <a:pt x="618" y="423"/>
                  </a:lnTo>
                  <a:lnTo>
                    <a:pt x="656" y="449"/>
                  </a:lnTo>
                  <a:close/>
                  <a:moveTo>
                    <a:pt x="534" y="333"/>
                  </a:moveTo>
                  <a:lnTo>
                    <a:pt x="534" y="333"/>
                  </a:lnTo>
                  <a:lnTo>
                    <a:pt x="532" y="331"/>
                  </a:lnTo>
                  <a:lnTo>
                    <a:pt x="529" y="330"/>
                  </a:lnTo>
                  <a:lnTo>
                    <a:pt x="531" y="333"/>
                  </a:lnTo>
                  <a:lnTo>
                    <a:pt x="532" y="333"/>
                  </a:lnTo>
                  <a:lnTo>
                    <a:pt x="534" y="333"/>
                  </a:lnTo>
                  <a:close/>
                  <a:moveTo>
                    <a:pt x="282" y="371"/>
                  </a:moveTo>
                  <a:lnTo>
                    <a:pt x="282" y="371"/>
                  </a:lnTo>
                  <a:lnTo>
                    <a:pt x="276" y="365"/>
                  </a:lnTo>
                  <a:lnTo>
                    <a:pt x="270" y="360"/>
                  </a:lnTo>
                  <a:lnTo>
                    <a:pt x="257" y="351"/>
                  </a:lnTo>
                  <a:lnTo>
                    <a:pt x="241" y="340"/>
                  </a:lnTo>
                  <a:lnTo>
                    <a:pt x="235" y="336"/>
                  </a:lnTo>
                  <a:lnTo>
                    <a:pt x="228" y="333"/>
                  </a:lnTo>
                  <a:lnTo>
                    <a:pt x="240" y="343"/>
                  </a:lnTo>
                  <a:lnTo>
                    <a:pt x="253" y="354"/>
                  </a:lnTo>
                  <a:lnTo>
                    <a:pt x="282" y="371"/>
                  </a:lnTo>
                  <a:close/>
                  <a:moveTo>
                    <a:pt x="597" y="337"/>
                  </a:moveTo>
                  <a:lnTo>
                    <a:pt x="597" y="337"/>
                  </a:lnTo>
                  <a:lnTo>
                    <a:pt x="593" y="334"/>
                  </a:lnTo>
                  <a:lnTo>
                    <a:pt x="592" y="333"/>
                  </a:lnTo>
                  <a:lnTo>
                    <a:pt x="590" y="333"/>
                  </a:lnTo>
                  <a:lnTo>
                    <a:pt x="593" y="334"/>
                  </a:lnTo>
                  <a:lnTo>
                    <a:pt x="597" y="337"/>
                  </a:lnTo>
                  <a:close/>
                  <a:moveTo>
                    <a:pt x="246" y="337"/>
                  </a:moveTo>
                  <a:lnTo>
                    <a:pt x="246" y="337"/>
                  </a:lnTo>
                  <a:lnTo>
                    <a:pt x="244" y="334"/>
                  </a:lnTo>
                  <a:lnTo>
                    <a:pt x="243" y="334"/>
                  </a:lnTo>
                  <a:lnTo>
                    <a:pt x="241" y="334"/>
                  </a:lnTo>
                  <a:lnTo>
                    <a:pt x="243" y="337"/>
                  </a:lnTo>
                  <a:lnTo>
                    <a:pt x="244" y="337"/>
                  </a:lnTo>
                  <a:lnTo>
                    <a:pt x="246" y="337"/>
                  </a:lnTo>
                  <a:close/>
                  <a:moveTo>
                    <a:pt x="635" y="397"/>
                  </a:moveTo>
                  <a:lnTo>
                    <a:pt x="635" y="397"/>
                  </a:lnTo>
                  <a:lnTo>
                    <a:pt x="615" y="380"/>
                  </a:lnTo>
                  <a:lnTo>
                    <a:pt x="593" y="363"/>
                  </a:lnTo>
                  <a:lnTo>
                    <a:pt x="571" y="350"/>
                  </a:lnTo>
                  <a:lnTo>
                    <a:pt x="548" y="334"/>
                  </a:lnTo>
                  <a:lnTo>
                    <a:pt x="568" y="351"/>
                  </a:lnTo>
                  <a:lnTo>
                    <a:pt x="589" y="368"/>
                  </a:lnTo>
                  <a:lnTo>
                    <a:pt x="635" y="397"/>
                  </a:lnTo>
                  <a:close/>
                  <a:moveTo>
                    <a:pt x="391" y="342"/>
                  </a:moveTo>
                  <a:lnTo>
                    <a:pt x="391" y="342"/>
                  </a:lnTo>
                  <a:lnTo>
                    <a:pt x="407" y="353"/>
                  </a:lnTo>
                  <a:lnTo>
                    <a:pt x="424" y="363"/>
                  </a:lnTo>
                  <a:lnTo>
                    <a:pt x="423" y="359"/>
                  </a:lnTo>
                  <a:lnTo>
                    <a:pt x="421" y="357"/>
                  </a:lnTo>
                  <a:lnTo>
                    <a:pt x="423" y="354"/>
                  </a:lnTo>
                  <a:lnTo>
                    <a:pt x="406" y="345"/>
                  </a:lnTo>
                  <a:lnTo>
                    <a:pt x="389" y="336"/>
                  </a:lnTo>
                  <a:lnTo>
                    <a:pt x="391" y="337"/>
                  </a:lnTo>
                  <a:lnTo>
                    <a:pt x="391" y="339"/>
                  </a:lnTo>
                  <a:lnTo>
                    <a:pt x="391" y="342"/>
                  </a:lnTo>
                  <a:close/>
                  <a:moveTo>
                    <a:pt x="311" y="362"/>
                  </a:moveTo>
                  <a:lnTo>
                    <a:pt x="311" y="362"/>
                  </a:lnTo>
                  <a:lnTo>
                    <a:pt x="304" y="354"/>
                  </a:lnTo>
                  <a:lnTo>
                    <a:pt x="296" y="348"/>
                  </a:lnTo>
                  <a:lnTo>
                    <a:pt x="279" y="336"/>
                  </a:lnTo>
                  <a:lnTo>
                    <a:pt x="285" y="343"/>
                  </a:lnTo>
                  <a:lnTo>
                    <a:pt x="295" y="351"/>
                  </a:lnTo>
                  <a:lnTo>
                    <a:pt x="302" y="357"/>
                  </a:lnTo>
                  <a:lnTo>
                    <a:pt x="311" y="362"/>
                  </a:lnTo>
                  <a:close/>
                  <a:moveTo>
                    <a:pt x="331" y="403"/>
                  </a:moveTo>
                  <a:lnTo>
                    <a:pt x="331" y="403"/>
                  </a:lnTo>
                  <a:lnTo>
                    <a:pt x="375" y="433"/>
                  </a:lnTo>
                  <a:lnTo>
                    <a:pt x="398" y="450"/>
                  </a:lnTo>
                  <a:lnTo>
                    <a:pt x="411" y="456"/>
                  </a:lnTo>
                  <a:lnTo>
                    <a:pt x="418" y="459"/>
                  </a:lnTo>
                  <a:lnTo>
                    <a:pt x="424" y="461"/>
                  </a:lnTo>
                  <a:lnTo>
                    <a:pt x="421" y="453"/>
                  </a:lnTo>
                  <a:lnTo>
                    <a:pt x="417" y="449"/>
                  </a:lnTo>
                  <a:lnTo>
                    <a:pt x="404" y="438"/>
                  </a:lnTo>
                  <a:lnTo>
                    <a:pt x="378" y="421"/>
                  </a:lnTo>
                  <a:lnTo>
                    <a:pt x="374" y="421"/>
                  </a:lnTo>
                  <a:lnTo>
                    <a:pt x="372" y="423"/>
                  </a:lnTo>
                  <a:lnTo>
                    <a:pt x="371" y="423"/>
                  </a:lnTo>
                  <a:lnTo>
                    <a:pt x="365" y="418"/>
                  </a:lnTo>
                  <a:lnTo>
                    <a:pt x="360" y="414"/>
                  </a:lnTo>
                  <a:lnTo>
                    <a:pt x="356" y="407"/>
                  </a:lnTo>
                  <a:lnTo>
                    <a:pt x="351" y="403"/>
                  </a:lnTo>
                  <a:lnTo>
                    <a:pt x="342" y="398"/>
                  </a:lnTo>
                  <a:lnTo>
                    <a:pt x="333" y="392"/>
                  </a:lnTo>
                  <a:lnTo>
                    <a:pt x="325" y="386"/>
                  </a:lnTo>
                  <a:lnTo>
                    <a:pt x="298" y="369"/>
                  </a:lnTo>
                  <a:lnTo>
                    <a:pt x="290" y="365"/>
                  </a:lnTo>
                  <a:lnTo>
                    <a:pt x="282" y="360"/>
                  </a:lnTo>
                  <a:lnTo>
                    <a:pt x="282" y="359"/>
                  </a:lnTo>
                  <a:lnTo>
                    <a:pt x="282" y="357"/>
                  </a:lnTo>
                  <a:lnTo>
                    <a:pt x="273" y="353"/>
                  </a:lnTo>
                  <a:lnTo>
                    <a:pt x="264" y="348"/>
                  </a:lnTo>
                  <a:lnTo>
                    <a:pt x="255" y="343"/>
                  </a:lnTo>
                  <a:lnTo>
                    <a:pt x="246" y="337"/>
                  </a:lnTo>
                  <a:lnTo>
                    <a:pt x="269" y="354"/>
                  </a:lnTo>
                  <a:lnTo>
                    <a:pt x="289" y="371"/>
                  </a:lnTo>
                  <a:lnTo>
                    <a:pt x="310" y="388"/>
                  </a:lnTo>
                  <a:lnTo>
                    <a:pt x="331" y="403"/>
                  </a:lnTo>
                  <a:close/>
                  <a:moveTo>
                    <a:pt x="438" y="343"/>
                  </a:moveTo>
                  <a:lnTo>
                    <a:pt x="438" y="343"/>
                  </a:lnTo>
                  <a:lnTo>
                    <a:pt x="435" y="340"/>
                  </a:lnTo>
                  <a:lnTo>
                    <a:pt x="432" y="339"/>
                  </a:lnTo>
                  <a:lnTo>
                    <a:pt x="430" y="339"/>
                  </a:lnTo>
                  <a:lnTo>
                    <a:pt x="435" y="342"/>
                  </a:lnTo>
                  <a:lnTo>
                    <a:pt x="438" y="343"/>
                  </a:lnTo>
                  <a:close/>
                  <a:moveTo>
                    <a:pt x="324" y="351"/>
                  </a:moveTo>
                  <a:lnTo>
                    <a:pt x="324" y="351"/>
                  </a:lnTo>
                  <a:lnTo>
                    <a:pt x="321" y="348"/>
                  </a:lnTo>
                  <a:lnTo>
                    <a:pt x="319" y="346"/>
                  </a:lnTo>
                  <a:lnTo>
                    <a:pt x="319" y="345"/>
                  </a:lnTo>
                  <a:lnTo>
                    <a:pt x="316" y="345"/>
                  </a:lnTo>
                  <a:lnTo>
                    <a:pt x="314" y="343"/>
                  </a:lnTo>
                  <a:lnTo>
                    <a:pt x="313" y="343"/>
                  </a:lnTo>
                  <a:lnTo>
                    <a:pt x="310" y="343"/>
                  </a:lnTo>
                  <a:lnTo>
                    <a:pt x="313" y="345"/>
                  </a:lnTo>
                  <a:lnTo>
                    <a:pt x="318" y="348"/>
                  </a:lnTo>
                  <a:lnTo>
                    <a:pt x="321" y="350"/>
                  </a:lnTo>
                  <a:lnTo>
                    <a:pt x="324" y="351"/>
                  </a:lnTo>
                  <a:close/>
                  <a:moveTo>
                    <a:pt x="607" y="362"/>
                  </a:moveTo>
                  <a:lnTo>
                    <a:pt x="607" y="362"/>
                  </a:lnTo>
                  <a:lnTo>
                    <a:pt x="632" y="383"/>
                  </a:lnTo>
                  <a:lnTo>
                    <a:pt x="644" y="394"/>
                  </a:lnTo>
                  <a:lnTo>
                    <a:pt x="656" y="401"/>
                  </a:lnTo>
                  <a:lnTo>
                    <a:pt x="650" y="395"/>
                  </a:lnTo>
                  <a:lnTo>
                    <a:pt x="647" y="392"/>
                  </a:lnTo>
                  <a:lnTo>
                    <a:pt x="644" y="388"/>
                  </a:lnTo>
                  <a:lnTo>
                    <a:pt x="642" y="385"/>
                  </a:lnTo>
                  <a:lnTo>
                    <a:pt x="641" y="380"/>
                  </a:lnTo>
                  <a:lnTo>
                    <a:pt x="638" y="377"/>
                  </a:lnTo>
                  <a:lnTo>
                    <a:pt x="632" y="372"/>
                  </a:lnTo>
                  <a:lnTo>
                    <a:pt x="619" y="365"/>
                  </a:lnTo>
                  <a:lnTo>
                    <a:pt x="595" y="350"/>
                  </a:lnTo>
                  <a:lnTo>
                    <a:pt x="590" y="346"/>
                  </a:lnTo>
                  <a:lnTo>
                    <a:pt x="586" y="343"/>
                  </a:lnTo>
                  <a:lnTo>
                    <a:pt x="586" y="345"/>
                  </a:lnTo>
                  <a:lnTo>
                    <a:pt x="597" y="353"/>
                  </a:lnTo>
                  <a:lnTo>
                    <a:pt x="607" y="362"/>
                  </a:lnTo>
                  <a:close/>
                  <a:moveTo>
                    <a:pt x="446" y="346"/>
                  </a:moveTo>
                  <a:lnTo>
                    <a:pt x="446" y="346"/>
                  </a:lnTo>
                  <a:lnTo>
                    <a:pt x="443" y="345"/>
                  </a:lnTo>
                  <a:lnTo>
                    <a:pt x="441" y="343"/>
                  </a:lnTo>
                  <a:lnTo>
                    <a:pt x="439" y="345"/>
                  </a:lnTo>
                  <a:lnTo>
                    <a:pt x="443" y="346"/>
                  </a:lnTo>
                  <a:lnTo>
                    <a:pt x="444" y="348"/>
                  </a:lnTo>
                  <a:lnTo>
                    <a:pt x="446" y="346"/>
                  </a:lnTo>
                  <a:close/>
                  <a:moveTo>
                    <a:pt x="560" y="389"/>
                  </a:moveTo>
                  <a:lnTo>
                    <a:pt x="560" y="389"/>
                  </a:lnTo>
                  <a:lnTo>
                    <a:pt x="546" y="377"/>
                  </a:lnTo>
                  <a:lnTo>
                    <a:pt x="531" y="365"/>
                  </a:lnTo>
                  <a:lnTo>
                    <a:pt x="497" y="343"/>
                  </a:lnTo>
                  <a:lnTo>
                    <a:pt x="496" y="343"/>
                  </a:lnTo>
                  <a:lnTo>
                    <a:pt x="494" y="345"/>
                  </a:lnTo>
                  <a:lnTo>
                    <a:pt x="500" y="351"/>
                  </a:lnTo>
                  <a:lnTo>
                    <a:pt x="508" y="359"/>
                  </a:lnTo>
                  <a:lnTo>
                    <a:pt x="525" y="369"/>
                  </a:lnTo>
                  <a:lnTo>
                    <a:pt x="542" y="378"/>
                  </a:lnTo>
                  <a:lnTo>
                    <a:pt x="560" y="389"/>
                  </a:lnTo>
                  <a:close/>
                  <a:moveTo>
                    <a:pt x="610" y="346"/>
                  </a:moveTo>
                  <a:lnTo>
                    <a:pt x="610" y="346"/>
                  </a:lnTo>
                  <a:lnTo>
                    <a:pt x="609" y="345"/>
                  </a:lnTo>
                  <a:lnTo>
                    <a:pt x="607" y="343"/>
                  </a:lnTo>
                  <a:lnTo>
                    <a:pt x="606" y="343"/>
                  </a:lnTo>
                  <a:lnTo>
                    <a:pt x="606" y="345"/>
                  </a:lnTo>
                  <a:lnTo>
                    <a:pt x="607" y="346"/>
                  </a:lnTo>
                  <a:lnTo>
                    <a:pt x="609" y="346"/>
                  </a:lnTo>
                  <a:lnTo>
                    <a:pt x="610" y="346"/>
                  </a:lnTo>
                  <a:close/>
                  <a:moveTo>
                    <a:pt x="354" y="386"/>
                  </a:moveTo>
                  <a:lnTo>
                    <a:pt x="354" y="386"/>
                  </a:lnTo>
                  <a:lnTo>
                    <a:pt x="357" y="386"/>
                  </a:lnTo>
                  <a:lnTo>
                    <a:pt x="360" y="386"/>
                  </a:lnTo>
                  <a:lnTo>
                    <a:pt x="365" y="391"/>
                  </a:lnTo>
                  <a:lnTo>
                    <a:pt x="371" y="395"/>
                  </a:lnTo>
                  <a:lnTo>
                    <a:pt x="404" y="417"/>
                  </a:lnTo>
                  <a:lnTo>
                    <a:pt x="438" y="439"/>
                  </a:lnTo>
                  <a:lnTo>
                    <a:pt x="470" y="464"/>
                  </a:lnTo>
                  <a:lnTo>
                    <a:pt x="500" y="490"/>
                  </a:lnTo>
                  <a:lnTo>
                    <a:pt x="508" y="493"/>
                  </a:lnTo>
                  <a:lnTo>
                    <a:pt x="514" y="497"/>
                  </a:lnTo>
                  <a:lnTo>
                    <a:pt x="526" y="505"/>
                  </a:lnTo>
                  <a:lnTo>
                    <a:pt x="510" y="488"/>
                  </a:lnTo>
                  <a:lnTo>
                    <a:pt x="493" y="475"/>
                  </a:lnTo>
                  <a:lnTo>
                    <a:pt x="476" y="461"/>
                  </a:lnTo>
                  <a:lnTo>
                    <a:pt x="459" y="446"/>
                  </a:lnTo>
                  <a:lnTo>
                    <a:pt x="455" y="444"/>
                  </a:lnTo>
                  <a:lnTo>
                    <a:pt x="449" y="441"/>
                  </a:lnTo>
                  <a:lnTo>
                    <a:pt x="444" y="438"/>
                  </a:lnTo>
                  <a:lnTo>
                    <a:pt x="439" y="435"/>
                  </a:lnTo>
                  <a:lnTo>
                    <a:pt x="441" y="433"/>
                  </a:lnTo>
                  <a:lnTo>
                    <a:pt x="436" y="432"/>
                  </a:lnTo>
                  <a:lnTo>
                    <a:pt x="435" y="432"/>
                  </a:lnTo>
                  <a:lnTo>
                    <a:pt x="430" y="427"/>
                  </a:lnTo>
                  <a:lnTo>
                    <a:pt x="424" y="424"/>
                  </a:lnTo>
                  <a:lnTo>
                    <a:pt x="418" y="421"/>
                  </a:lnTo>
                  <a:lnTo>
                    <a:pt x="414" y="418"/>
                  </a:lnTo>
                  <a:lnTo>
                    <a:pt x="407" y="415"/>
                  </a:lnTo>
                  <a:lnTo>
                    <a:pt x="407" y="414"/>
                  </a:lnTo>
                  <a:lnTo>
                    <a:pt x="394" y="406"/>
                  </a:lnTo>
                  <a:lnTo>
                    <a:pt x="382" y="397"/>
                  </a:lnTo>
                  <a:lnTo>
                    <a:pt x="372" y="392"/>
                  </a:lnTo>
                  <a:lnTo>
                    <a:pt x="363" y="386"/>
                  </a:lnTo>
                  <a:lnTo>
                    <a:pt x="354" y="380"/>
                  </a:lnTo>
                  <a:lnTo>
                    <a:pt x="345" y="374"/>
                  </a:lnTo>
                  <a:lnTo>
                    <a:pt x="345" y="371"/>
                  </a:lnTo>
                  <a:lnTo>
                    <a:pt x="333" y="365"/>
                  </a:lnTo>
                  <a:lnTo>
                    <a:pt x="322" y="357"/>
                  </a:lnTo>
                  <a:lnTo>
                    <a:pt x="311" y="351"/>
                  </a:lnTo>
                  <a:lnTo>
                    <a:pt x="299" y="345"/>
                  </a:lnTo>
                  <a:lnTo>
                    <a:pt x="327" y="365"/>
                  </a:lnTo>
                  <a:lnTo>
                    <a:pt x="354" y="386"/>
                  </a:lnTo>
                  <a:close/>
                  <a:moveTo>
                    <a:pt x="685" y="363"/>
                  </a:moveTo>
                  <a:lnTo>
                    <a:pt x="685" y="363"/>
                  </a:lnTo>
                  <a:lnTo>
                    <a:pt x="680" y="357"/>
                  </a:lnTo>
                  <a:lnTo>
                    <a:pt x="676" y="353"/>
                  </a:lnTo>
                  <a:lnTo>
                    <a:pt x="664" y="345"/>
                  </a:lnTo>
                  <a:lnTo>
                    <a:pt x="674" y="356"/>
                  </a:lnTo>
                  <a:lnTo>
                    <a:pt x="679" y="360"/>
                  </a:lnTo>
                  <a:lnTo>
                    <a:pt x="685" y="363"/>
                  </a:lnTo>
                  <a:close/>
                  <a:moveTo>
                    <a:pt x="391" y="365"/>
                  </a:moveTo>
                  <a:lnTo>
                    <a:pt x="391" y="365"/>
                  </a:lnTo>
                  <a:lnTo>
                    <a:pt x="398" y="368"/>
                  </a:lnTo>
                  <a:lnTo>
                    <a:pt x="406" y="372"/>
                  </a:lnTo>
                  <a:lnTo>
                    <a:pt x="414" y="377"/>
                  </a:lnTo>
                  <a:lnTo>
                    <a:pt x="421" y="380"/>
                  </a:lnTo>
                  <a:lnTo>
                    <a:pt x="401" y="363"/>
                  </a:lnTo>
                  <a:lnTo>
                    <a:pt x="380" y="348"/>
                  </a:lnTo>
                  <a:lnTo>
                    <a:pt x="383" y="351"/>
                  </a:lnTo>
                  <a:lnTo>
                    <a:pt x="386" y="356"/>
                  </a:lnTo>
                  <a:lnTo>
                    <a:pt x="389" y="359"/>
                  </a:lnTo>
                  <a:lnTo>
                    <a:pt x="391" y="365"/>
                  </a:lnTo>
                  <a:close/>
                  <a:moveTo>
                    <a:pt x="435" y="388"/>
                  </a:moveTo>
                  <a:lnTo>
                    <a:pt x="435" y="388"/>
                  </a:lnTo>
                  <a:lnTo>
                    <a:pt x="439" y="392"/>
                  </a:lnTo>
                  <a:lnTo>
                    <a:pt x="444" y="398"/>
                  </a:lnTo>
                  <a:lnTo>
                    <a:pt x="455" y="404"/>
                  </a:lnTo>
                  <a:lnTo>
                    <a:pt x="467" y="412"/>
                  </a:lnTo>
                  <a:lnTo>
                    <a:pt x="497" y="435"/>
                  </a:lnTo>
                  <a:lnTo>
                    <a:pt x="502" y="435"/>
                  </a:lnTo>
                  <a:lnTo>
                    <a:pt x="507" y="436"/>
                  </a:lnTo>
                  <a:lnTo>
                    <a:pt x="511" y="439"/>
                  </a:lnTo>
                  <a:lnTo>
                    <a:pt x="514" y="441"/>
                  </a:lnTo>
                  <a:lnTo>
                    <a:pt x="504" y="432"/>
                  </a:lnTo>
                  <a:lnTo>
                    <a:pt x="493" y="423"/>
                  </a:lnTo>
                  <a:lnTo>
                    <a:pt x="484" y="412"/>
                  </a:lnTo>
                  <a:lnTo>
                    <a:pt x="476" y="401"/>
                  </a:lnTo>
                  <a:lnTo>
                    <a:pt x="467" y="397"/>
                  </a:lnTo>
                  <a:lnTo>
                    <a:pt x="458" y="391"/>
                  </a:lnTo>
                  <a:lnTo>
                    <a:pt x="447" y="383"/>
                  </a:lnTo>
                  <a:lnTo>
                    <a:pt x="436" y="377"/>
                  </a:lnTo>
                  <a:lnTo>
                    <a:pt x="435" y="374"/>
                  </a:lnTo>
                  <a:lnTo>
                    <a:pt x="429" y="372"/>
                  </a:lnTo>
                  <a:lnTo>
                    <a:pt x="426" y="371"/>
                  </a:lnTo>
                  <a:lnTo>
                    <a:pt x="424" y="368"/>
                  </a:lnTo>
                  <a:lnTo>
                    <a:pt x="420" y="366"/>
                  </a:lnTo>
                  <a:lnTo>
                    <a:pt x="417" y="365"/>
                  </a:lnTo>
                  <a:lnTo>
                    <a:pt x="414" y="362"/>
                  </a:lnTo>
                  <a:lnTo>
                    <a:pt x="409" y="360"/>
                  </a:lnTo>
                  <a:lnTo>
                    <a:pt x="409" y="359"/>
                  </a:lnTo>
                  <a:lnTo>
                    <a:pt x="404" y="356"/>
                  </a:lnTo>
                  <a:lnTo>
                    <a:pt x="398" y="353"/>
                  </a:lnTo>
                  <a:lnTo>
                    <a:pt x="394" y="350"/>
                  </a:lnTo>
                  <a:lnTo>
                    <a:pt x="389" y="348"/>
                  </a:lnTo>
                  <a:lnTo>
                    <a:pt x="412" y="368"/>
                  </a:lnTo>
                  <a:lnTo>
                    <a:pt x="435" y="388"/>
                  </a:lnTo>
                  <a:close/>
                  <a:moveTo>
                    <a:pt x="505" y="366"/>
                  </a:moveTo>
                  <a:lnTo>
                    <a:pt x="505" y="366"/>
                  </a:lnTo>
                  <a:lnTo>
                    <a:pt x="494" y="357"/>
                  </a:lnTo>
                  <a:lnTo>
                    <a:pt x="487" y="353"/>
                  </a:lnTo>
                  <a:lnTo>
                    <a:pt x="481" y="350"/>
                  </a:lnTo>
                  <a:lnTo>
                    <a:pt x="493" y="360"/>
                  </a:lnTo>
                  <a:lnTo>
                    <a:pt x="499" y="365"/>
                  </a:lnTo>
                  <a:lnTo>
                    <a:pt x="505" y="366"/>
                  </a:lnTo>
                  <a:close/>
                  <a:moveTo>
                    <a:pt x="420" y="394"/>
                  </a:moveTo>
                  <a:lnTo>
                    <a:pt x="420" y="394"/>
                  </a:lnTo>
                  <a:lnTo>
                    <a:pt x="403" y="383"/>
                  </a:lnTo>
                  <a:lnTo>
                    <a:pt x="388" y="372"/>
                  </a:lnTo>
                  <a:lnTo>
                    <a:pt x="377" y="369"/>
                  </a:lnTo>
                  <a:lnTo>
                    <a:pt x="368" y="363"/>
                  </a:lnTo>
                  <a:lnTo>
                    <a:pt x="360" y="357"/>
                  </a:lnTo>
                  <a:lnTo>
                    <a:pt x="353" y="351"/>
                  </a:lnTo>
                  <a:lnTo>
                    <a:pt x="348" y="353"/>
                  </a:lnTo>
                  <a:lnTo>
                    <a:pt x="345" y="353"/>
                  </a:lnTo>
                  <a:lnTo>
                    <a:pt x="356" y="360"/>
                  </a:lnTo>
                  <a:lnTo>
                    <a:pt x="369" y="368"/>
                  </a:lnTo>
                  <a:lnTo>
                    <a:pt x="395" y="383"/>
                  </a:lnTo>
                  <a:lnTo>
                    <a:pt x="407" y="391"/>
                  </a:lnTo>
                  <a:lnTo>
                    <a:pt x="414" y="395"/>
                  </a:lnTo>
                  <a:lnTo>
                    <a:pt x="421" y="398"/>
                  </a:lnTo>
                  <a:lnTo>
                    <a:pt x="420" y="397"/>
                  </a:lnTo>
                  <a:lnTo>
                    <a:pt x="420" y="394"/>
                  </a:lnTo>
                  <a:close/>
                  <a:moveTo>
                    <a:pt x="708" y="365"/>
                  </a:moveTo>
                  <a:lnTo>
                    <a:pt x="708" y="365"/>
                  </a:lnTo>
                  <a:lnTo>
                    <a:pt x="700" y="359"/>
                  </a:lnTo>
                  <a:lnTo>
                    <a:pt x="693" y="353"/>
                  </a:lnTo>
                  <a:lnTo>
                    <a:pt x="700" y="360"/>
                  </a:lnTo>
                  <a:lnTo>
                    <a:pt x="703" y="363"/>
                  </a:lnTo>
                  <a:lnTo>
                    <a:pt x="708" y="365"/>
                  </a:lnTo>
                  <a:close/>
                  <a:moveTo>
                    <a:pt x="715" y="360"/>
                  </a:moveTo>
                  <a:lnTo>
                    <a:pt x="715" y="360"/>
                  </a:lnTo>
                  <a:lnTo>
                    <a:pt x="726" y="371"/>
                  </a:lnTo>
                  <a:lnTo>
                    <a:pt x="737" y="383"/>
                  </a:lnTo>
                  <a:lnTo>
                    <a:pt x="743" y="388"/>
                  </a:lnTo>
                  <a:lnTo>
                    <a:pt x="747" y="391"/>
                  </a:lnTo>
                  <a:lnTo>
                    <a:pt x="751" y="391"/>
                  </a:lnTo>
                  <a:lnTo>
                    <a:pt x="749" y="388"/>
                  </a:lnTo>
                  <a:lnTo>
                    <a:pt x="746" y="385"/>
                  </a:lnTo>
                  <a:lnTo>
                    <a:pt x="741" y="378"/>
                  </a:lnTo>
                  <a:lnTo>
                    <a:pt x="735" y="374"/>
                  </a:lnTo>
                  <a:lnTo>
                    <a:pt x="734" y="372"/>
                  </a:lnTo>
                  <a:lnTo>
                    <a:pt x="734" y="369"/>
                  </a:lnTo>
                  <a:lnTo>
                    <a:pt x="728" y="368"/>
                  </a:lnTo>
                  <a:lnTo>
                    <a:pt x="725" y="365"/>
                  </a:lnTo>
                  <a:lnTo>
                    <a:pt x="723" y="362"/>
                  </a:lnTo>
                  <a:lnTo>
                    <a:pt x="717" y="359"/>
                  </a:lnTo>
                  <a:lnTo>
                    <a:pt x="715" y="357"/>
                  </a:lnTo>
                  <a:lnTo>
                    <a:pt x="715" y="356"/>
                  </a:lnTo>
                  <a:lnTo>
                    <a:pt x="712" y="356"/>
                  </a:lnTo>
                  <a:lnTo>
                    <a:pt x="709" y="354"/>
                  </a:lnTo>
                  <a:lnTo>
                    <a:pt x="711" y="356"/>
                  </a:lnTo>
                  <a:lnTo>
                    <a:pt x="712" y="357"/>
                  </a:lnTo>
                  <a:lnTo>
                    <a:pt x="715" y="360"/>
                  </a:lnTo>
                  <a:close/>
                  <a:moveTo>
                    <a:pt x="638" y="360"/>
                  </a:moveTo>
                  <a:lnTo>
                    <a:pt x="638" y="360"/>
                  </a:lnTo>
                  <a:lnTo>
                    <a:pt x="636" y="357"/>
                  </a:lnTo>
                  <a:lnTo>
                    <a:pt x="635" y="357"/>
                  </a:lnTo>
                  <a:lnTo>
                    <a:pt x="633" y="357"/>
                  </a:lnTo>
                  <a:lnTo>
                    <a:pt x="633" y="359"/>
                  </a:lnTo>
                  <a:lnTo>
                    <a:pt x="635" y="360"/>
                  </a:lnTo>
                  <a:lnTo>
                    <a:pt x="636" y="360"/>
                  </a:lnTo>
                  <a:lnTo>
                    <a:pt x="638" y="360"/>
                  </a:lnTo>
                  <a:close/>
                  <a:moveTo>
                    <a:pt x="382" y="386"/>
                  </a:moveTo>
                  <a:lnTo>
                    <a:pt x="382" y="386"/>
                  </a:lnTo>
                  <a:lnTo>
                    <a:pt x="420" y="411"/>
                  </a:lnTo>
                  <a:lnTo>
                    <a:pt x="439" y="423"/>
                  </a:lnTo>
                  <a:lnTo>
                    <a:pt x="459" y="433"/>
                  </a:lnTo>
                  <a:lnTo>
                    <a:pt x="449" y="421"/>
                  </a:lnTo>
                  <a:lnTo>
                    <a:pt x="435" y="412"/>
                  </a:lnTo>
                  <a:lnTo>
                    <a:pt x="406" y="395"/>
                  </a:lnTo>
                  <a:lnTo>
                    <a:pt x="377" y="377"/>
                  </a:lnTo>
                  <a:lnTo>
                    <a:pt x="363" y="368"/>
                  </a:lnTo>
                  <a:lnTo>
                    <a:pt x="348" y="362"/>
                  </a:lnTo>
                  <a:lnTo>
                    <a:pt x="356" y="368"/>
                  </a:lnTo>
                  <a:lnTo>
                    <a:pt x="363" y="374"/>
                  </a:lnTo>
                  <a:lnTo>
                    <a:pt x="382" y="386"/>
                  </a:lnTo>
                  <a:close/>
                  <a:moveTo>
                    <a:pt x="668" y="365"/>
                  </a:moveTo>
                  <a:lnTo>
                    <a:pt x="668" y="365"/>
                  </a:lnTo>
                  <a:lnTo>
                    <a:pt x="667" y="362"/>
                  </a:lnTo>
                  <a:lnTo>
                    <a:pt x="664" y="362"/>
                  </a:lnTo>
                  <a:lnTo>
                    <a:pt x="665" y="363"/>
                  </a:lnTo>
                  <a:lnTo>
                    <a:pt x="667" y="365"/>
                  </a:lnTo>
                  <a:lnTo>
                    <a:pt x="668" y="365"/>
                  </a:lnTo>
                  <a:close/>
                  <a:moveTo>
                    <a:pt x="630" y="366"/>
                  </a:moveTo>
                  <a:lnTo>
                    <a:pt x="630" y="366"/>
                  </a:lnTo>
                  <a:lnTo>
                    <a:pt x="635" y="369"/>
                  </a:lnTo>
                  <a:lnTo>
                    <a:pt x="641" y="374"/>
                  </a:lnTo>
                  <a:lnTo>
                    <a:pt x="647" y="377"/>
                  </a:lnTo>
                  <a:lnTo>
                    <a:pt x="651" y="380"/>
                  </a:lnTo>
                  <a:lnTo>
                    <a:pt x="648" y="377"/>
                  </a:lnTo>
                  <a:lnTo>
                    <a:pt x="647" y="375"/>
                  </a:lnTo>
                  <a:lnTo>
                    <a:pt x="647" y="374"/>
                  </a:lnTo>
                  <a:lnTo>
                    <a:pt x="642" y="371"/>
                  </a:lnTo>
                  <a:lnTo>
                    <a:pt x="639" y="368"/>
                  </a:lnTo>
                  <a:lnTo>
                    <a:pt x="632" y="363"/>
                  </a:lnTo>
                  <a:lnTo>
                    <a:pt x="630" y="365"/>
                  </a:lnTo>
                  <a:lnTo>
                    <a:pt x="630" y="366"/>
                  </a:lnTo>
                  <a:close/>
                  <a:moveTo>
                    <a:pt x="763" y="382"/>
                  </a:moveTo>
                  <a:lnTo>
                    <a:pt x="763" y="382"/>
                  </a:lnTo>
                  <a:lnTo>
                    <a:pt x="761" y="369"/>
                  </a:lnTo>
                  <a:lnTo>
                    <a:pt x="751" y="368"/>
                  </a:lnTo>
                  <a:lnTo>
                    <a:pt x="741" y="363"/>
                  </a:lnTo>
                  <a:lnTo>
                    <a:pt x="746" y="368"/>
                  </a:lnTo>
                  <a:lnTo>
                    <a:pt x="752" y="372"/>
                  </a:lnTo>
                  <a:lnTo>
                    <a:pt x="763" y="382"/>
                  </a:lnTo>
                  <a:close/>
                  <a:moveTo>
                    <a:pt x="668" y="383"/>
                  </a:moveTo>
                  <a:lnTo>
                    <a:pt x="668" y="383"/>
                  </a:lnTo>
                  <a:lnTo>
                    <a:pt x="665" y="380"/>
                  </a:lnTo>
                  <a:lnTo>
                    <a:pt x="664" y="378"/>
                  </a:lnTo>
                  <a:lnTo>
                    <a:pt x="662" y="375"/>
                  </a:lnTo>
                  <a:lnTo>
                    <a:pt x="658" y="374"/>
                  </a:lnTo>
                  <a:lnTo>
                    <a:pt x="651" y="371"/>
                  </a:lnTo>
                  <a:lnTo>
                    <a:pt x="642" y="365"/>
                  </a:lnTo>
                  <a:lnTo>
                    <a:pt x="647" y="371"/>
                  </a:lnTo>
                  <a:lnTo>
                    <a:pt x="654" y="377"/>
                  </a:lnTo>
                  <a:lnTo>
                    <a:pt x="661" y="382"/>
                  </a:lnTo>
                  <a:lnTo>
                    <a:pt x="668" y="383"/>
                  </a:lnTo>
                  <a:close/>
                  <a:moveTo>
                    <a:pt x="316" y="368"/>
                  </a:moveTo>
                  <a:lnTo>
                    <a:pt x="316" y="368"/>
                  </a:lnTo>
                  <a:lnTo>
                    <a:pt x="333" y="382"/>
                  </a:lnTo>
                  <a:lnTo>
                    <a:pt x="353" y="394"/>
                  </a:lnTo>
                  <a:lnTo>
                    <a:pt x="351" y="391"/>
                  </a:lnTo>
                  <a:lnTo>
                    <a:pt x="350" y="388"/>
                  </a:lnTo>
                  <a:lnTo>
                    <a:pt x="343" y="383"/>
                  </a:lnTo>
                  <a:lnTo>
                    <a:pt x="339" y="380"/>
                  </a:lnTo>
                  <a:lnTo>
                    <a:pt x="334" y="374"/>
                  </a:lnTo>
                  <a:lnTo>
                    <a:pt x="327" y="369"/>
                  </a:lnTo>
                  <a:lnTo>
                    <a:pt x="319" y="365"/>
                  </a:lnTo>
                  <a:lnTo>
                    <a:pt x="318" y="365"/>
                  </a:lnTo>
                  <a:lnTo>
                    <a:pt x="316" y="368"/>
                  </a:lnTo>
                  <a:close/>
                  <a:moveTo>
                    <a:pt x="680" y="374"/>
                  </a:moveTo>
                  <a:lnTo>
                    <a:pt x="680" y="374"/>
                  </a:lnTo>
                  <a:lnTo>
                    <a:pt x="674" y="369"/>
                  </a:lnTo>
                  <a:lnTo>
                    <a:pt x="671" y="368"/>
                  </a:lnTo>
                  <a:lnTo>
                    <a:pt x="668" y="366"/>
                  </a:lnTo>
                  <a:lnTo>
                    <a:pt x="674" y="371"/>
                  </a:lnTo>
                  <a:lnTo>
                    <a:pt x="677" y="374"/>
                  </a:lnTo>
                  <a:lnTo>
                    <a:pt x="680" y="374"/>
                  </a:lnTo>
                  <a:close/>
                  <a:moveTo>
                    <a:pt x="592" y="473"/>
                  </a:moveTo>
                  <a:lnTo>
                    <a:pt x="592" y="473"/>
                  </a:lnTo>
                  <a:lnTo>
                    <a:pt x="587" y="468"/>
                  </a:lnTo>
                  <a:lnTo>
                    <a:pt x="583" y="464"/>
                  </a:lnTo>
                  <a:lnTo>
                    <a:pt x="578" y="459"/>
                  </a:lnTo>
                  <a:lnTo>
                    <a:pt x="575" y="455"/>
                  </a:lnTo>
                  <a:lnTo>
                    <a:pt x="543" y="432"/>
                  </a:lnTo>
                  <a:lnTo>
                    <a:pt x="510" y="409"/>
                  </a:lnTo>
                  <a:lnTo>
                    <a:pt x="478" y="388"/>
                  </a:lnTo>
                  <a:lnTo>
                    <a:pt x="443" y="366"/>
                  </a:lnTo>
                  <a:lnTo>
                    <a:pt x="441" y="366"/>
                  </a:lnTo>
                  <a:lnTo>
                    <a:pt x="459" y="382"/>
                  </a:lnTo>
                  <a:lnTo>
                    <a:pt x="478" y="395"/>
                  </a:lnTo>
                  <a:lnTo>
                    <a:pt x="514" y="423"/>
                  </a:lnTo>
                  <a:lnTo>
                    <a:pt x="554" y="447"/>
                  </a:lnTo>
                  <a:lnTo>
                    <a:pt x="592" y="473"/>
                  </a:lnTo>
                  <a:close/>
                  <a:moveTo>
                    <a:pt x="697" y="366"/>
                  </a:moveTo>
                  <a:lnTo>
                    <a:pt x="697" y="366"/>
                  </a:lnTo>
                  <a:lnTo>
                    <a:pt x="702" y="371"/>
                  </a:lnTo>
                  <a:lnTo>
                    <a:pt x="705" y="372"/>
                  </a:lnTo>
                  <a:lnTo>
                    <a:pt x="708" y="372"/>
                  </a:lnTo>
                  <a:lnTo>
                    <a:pt x="703" y="369"/>
                  </a:lnTo>
                  <a:lnTo>
                    <a:pt x="700" y="368"/>
                  </a:lnTo>
                  <a:lnTo>
                    <a:pt x="697" y="366"/>
                  </a:lnTo>
                  <a:close/>
                  <a:moveTo>
                    <a:pt x="331" y="430"/>
                  </a:moveTo>
                  <a:lnTo>
                    <a:pt x="331" y="430"/>
                  </a:lnTo>
                  <a:lnTo>
                    <a:pt x="319" y="421"/>
                  </a:lnTo>
                  <a:lnTo>
                    <a:pt x="307" y="412"/>
                  </a:lnTo>
                  <a:lnTo>
                    <a:pt x="279" y="395"/>
                  </a:lnTo>
                  <a:lnTo>
                    <a:pt x="250" y="382"/>
                  </a:lnTo>
                  <a:lnTo>
                    <a:pt x="221" y="366"/>
                  </a:lnTo>
                  <a:lnTo>
                    <a:pt x="221" y="368"/>
                  </a:lnTo>
                  <a:lnTo>
                    <a:pt x="253" y="389"/>
                  </a:lnTo>
                  <a:lnTo>
                    <a:pt x="284" y="409"/>
                  </a:lnTo>
                  <a:lnTo>
                    <a:pt x="314" y="430"/>
                  </a:lnTo>
                  <a:lnTo>
                    <a:pt x="328" y="441"/>
                  </a:lnTo>
                  <a:lnTo>
                    <a:pt x="345" y="450"/>
                  </a:lnTo>
                  <a:lnTo>
                    <a:pt x="340" y="446"/>
                  </a:lnTo>
                  <a:lnTo>
                    <a:pt x="336" y="443"/>
                  </a:lnTo>
                  <a:lnTo>
                    <a:pt x="333" y="436"/>
                  </a:lnTo>
                  <a:lnTo>
                    <a:pt x="331" y="430"/>
                  </a:lnTo>
                  <a:close/>
                  <a:moveTo>
                    <a:pt x="781" y="375"/>
                  </a:moveTo>
                  <a:lnTo>
                    <a:pt x="781" y="375"/>
                  </a:lnTo>
                  <a:lnTo>
                    <a:pt x="778" y="372"/>
                  </a:lnTo>
                  <a:lnTo>
                    <a:pt x="776" y="371"/>
                  </a:lnTo>
                  <a:lnTo>
                    <a:pt x="775" y="371"/>
                  </a:lnTo>
                  <a:lnTo>
                    <a:pt x="778" y="375"/>
                  </a:lnTo>
                  <a:lnTo>
                    <a:pt x="779" y="375"/>
                  </a:lnTo>
                  <a:lnTo>
                    <a:pt x="781" y="375"/>
                  </a:lnTo>
                  <a:close/>
                  <a:moveTo>
                    <a:pt x="220" y="385"/>
                  </a:moveTo>
                  <a:lnTo>
                    <a:pt x="220" y="385"/>
                  </a:lnTo>
                  <a:lnTo>
                    <a:pt x="220" y="383"/>
                  </a:lnTo>
                  <a:lnTo>
                    <a:pt x="218" y="382"/>
                  </a:lnTo>
                  <a:lnTo>
                    <a:pt x="218" y="380"/>
                  </a:lnTo>
                  <a:lnTo>
                    <a:pt x="217" y="380"/>
                  </a:lnTo>
                  <a:lnTo>
                    <a:pt x="214" y="378"/>
                  </a:lnTo>
                  <a:lnTo>
                    <a:pt x="211" y="375"/>
                  </a:lnTo>
                  <a:lnTo>
                    <a:pt x="206" y="372"/>
                  </a:lnTo>
                  <a:lnTo>
                    <a:pt x="203" y="372"/>
                  </a:lnTo>
                  <a:lnTo>
                    <a:pt x="202" y="372"/>
                  </a:lnTo>
                  <a:lnTo>
                    <a:pt x="206" y="378"/>
                  </a:lnTo>
                  <a:lnTo>
                    <a:pt x="211" y="383"/>
                  </a:lnTo>
                  <a:lnTo>
                    <a:pt x="223" y="392"/>
                  </a:lnTo>
                  <a:lnTo>
                    <a:pt x="234" y="398"/>
                  </a:lnTo>
                  <a:lnTo>
                    <a:pt x="243" y="401"/>
                  </a:lnTo>
                  <a:lnTo>
                    <a:pt x="231" y="392"/>
                  </a:lnTo>
                  <a:lnTo>
                    <a:pt x="225" y="386"/>
                  </a:lnTo>
                  <a:lnTo>
                    <a:pt x="221" y="383"/>
                  </a:lnTo>
                  <a:lnTo>
                    <a:pt x="220" y="385"/>
                  </a:lnTo>
                  <a:close/>
                  <a:moveTo>
                    <a:pt x="289" y="375"/>
                  </a:moveTo>
                  <a:lnTo>
                    <a:pt x="289" y="375"/>
                  </a:lnTo>
                  <a:lnTo>
                    <a:pt x="285" y="372"/>
                  </a:lnTo>
                  <a:lnTo>
                    <a:pt x="284" y="372"/>
                  </a:lnTo>
                  <a:lnTo>
                    <a:pt x="282" y="372"/>
                  </a:lnTo>
                  <a:lnTo>
                    <a:pt x="289" y="375"/>
                  </a:lnTo>
                  <a:close/>
                  <a:moveTo>
                    <a:pt x="532" y="383"/>
                  </a:moveTo>
                  <a:lnTo>
                    <a:pt x="532" y="383"/>
                  </a:lnTo>
                  <a:lnTo>
                    <a:pt x="531" y="382"/>
                  </a:lnTo>
                  <a:lnTo>
                    <a:pt x="528" y="380"/>
                  </a:lnTo>
                  <a:lnTo>
                    <a:pt x="526" y="378"/>
                  </a:lnTo>
                  <a:lnTo>
                    <a:pt x="525" y="375"/>
                  </a:lnTo>
                  <a:lnTo>
                    <a:pt x="522" y="375"/>
                  </a:lnTo>
                  <a:lnTo>
                    <a:pt x="520" y="374"/>
                  </a:lnTo>
                  <a:lnTo>
                    <a:pt x="519" y="374"/>
                  </a:lnTo>
                  <a:lnTo>
                    <a:pt x="522" y="377"/>
                  </a:lnTo>
                  <a:lnTo>
                    <a:pt x="525" y="380"/>
                  </a:lnTo>
                  <a:lnTo>
                    <a:pt x="529" y="383"/>
                  </a:lnTo>
                  <a:lnTo>
                    <a:pt x="531" y="383"/>
                  </a:lnTo>
                  <a:lnTo>
                    <a:pt x="532" y="383"/>
                  </a:lnTo>
                  <a:close/>
                  <a:moveTo>
                    <a:pt x="807" y="378"/>
                  </a:moveTo>
                  <a:lnTo>
                    <a:pt x="807" y="378"/>
                  </a:lnTo>
                  <a:lnTo>
                    <a:pt x="807" y="375"/>
                  </a:lnTo>
                  <a:lnTo>
                    <a:pt x="804" y="372"/>
                  </a:lnTo>
                  <a:lnTo>
                    <a:pt x="805" y="377"/>
                  </a:lnTo>
                  <a:lnTo>
                    <a:pt x="807" y="378"/>
                  </a:lnTo>
                  <a:close/>
                  <a:moveTo>
                    <a:pt x="723" y="385"/>
                  </a:moveTo>
                  <a:lnTo>
                    <a:pt x="723" y="385"/>
                  </a:lnTo>
                  <a:lnTo>
                    <a:pt x="734" y="392"/>
                  </a:lnTo>
                  <a:lnTo>
                    <a:pt x="746" y="401"/>
                  </a:lnTo>
                  <a:lnTo>
                    <a:pt x="764" y="417"/>
                  </a:lnTo>
                  <a:lnTo>
                    <a:pt x="763" y="414"/>
                  </a:lnTo>
                  <a:lnTo>
                    <a:pt x="761" y="414"/>
                  </a:lnTo>
                  <a:lnTo>
                    <a:pt x="761" y="411"/>
                  </a:lnTo>
                  <a:lnTo>
                    <a:pt x="755" y="406"/>
                  </a:lnTo>
                  <a:lnTo>
                    <a:pt x="749" y="400"/>
                  </a:lnTo>
                  <a:lnTo>
                    <a:pt x="743" y="395"/>
                  </a:lnTo>
                  <a:lnTo>
                    <a:pt x="737" y="391"/>
                  </a:lnTo>
                  <a:lnTo>
                    <a:pt x="728" y="380"/>
                  </a:lnTo>
                  <a:lnTo>
                    <a:pt x="722" y="377"/>
                  </a:lnTo>
                  <a:lnTo>
                    <a:pt x="715" y="375"/>
                  </a:lnTo>
                  <a:lnTo>
                    <a:pt x="720" y="380"/>
                  </a:lnTo>
                  <a:lnTo>
                    <a:pt x="722" y="382"/>
                  </a:lnTo>
                  <a:lnTo>
                    <a:pt x="723" y="385"/>
                  </a:lnTo>
                  <a:close/>
                  <a:moveTo>
                    <a:pt x="411" y="382"/>
                  </a:moveTo>
                  <a:lnTo>
                    <a:pt x="411" y="382"/>
                  </a:lnTo>
                  <a:lnTo>
                    <a:pt x="407" y="378"/>
                  </a:lnTo>
                  <a:lnTo>
                    <a:pt x="404" y="377"/>
                  </a:lnTo>
                  <a:lnTo>
                    <a:pt x="407" y="380"/>
                  </a:lnTo>
                  <a:lnTo>
                    <a:pt x="411" y="382"/>
                  </a:lnTo>
                  <a:close/>
                  <a:moveTo>
                    <a:pt x="188" y="391"/>
                  </a:moveTo>
                  <a:lnTo>
                    <a:pt x="188" y="391"/>
                  </a:lnTo>
                  <a:lnTo>
                    <a:pt x="200" y="398"/>
                  </a:lnTo>
                  <a:lnTo>
                    <a:pt x="211" y="404"/>
                  </a:lnTo>
                  <a:lnTo>
                    <a:pt x="223" y="412"/>
                  </a:lnTo>
                  <a:lnTo>
                    <a:pt x="235" y="420"/>
                  </a:lnTo>
                  <a:lnTo>
                    <a:pt x="225" y="407"/>
                  </a:lnTo>
                  <a:lnTo>
                    <a:pt x="214" y="397"/>
                  </a:lnTo>
                  <a:lnTo>
                    <a:pt x="202" y="388"/>
                  </a:lnTo>
                  <a:lnTo>
                    <a:pt x="186" y="378"/>
                  </a:lnTo>
                  <a:lnTo>
                    <a:pt x="188" y="385"/>
                  </a:lnTo>
                  <a:lnTo>
                    <a:pt x="188" y="391"/>
                  </a:lnTo>
                  <a:close/>
                  <a:moveTo>
                    <a:pt x="778" y="392"/>
                  </a:moveTo>
                  <a:lnTo>
                    <a:pt x="778" y="392"/>
                  </a:lnTo>
                  <a:lnTo>
                    <a:pt x="775" y="391"/>
                  </a:lnTo>
                  <a:lnTo>
                    <a:pt x="775" y="388"/>
                  </a:lnTo>
                  <a:lnTo>
                    <a:pt x="773" y="386"/>
                  </a:lnTo>
                  <a:lnTo>
                    <a:pt x="775" y="383"/>
                  </a:lnTo>
                  <a:lnTo>
                    <a:pt x="773" y="383"/>
                  </a:lnTo>
                  <a:lnTo>
                    <a:pt x="772" y="382"/>
                  </a:lnTo>
                  <a:lnTo>
                    <a:pt x="772" y="380"/>
                  </a:lnTo>
                  <a:lnTo>
                    <a:pt x="769" y="378"/>
                  </a:lnTo>
                  <a:lnTo>
                    <a:pt x="769" y="385"/>
                  </a:lnTo>
                  <a:lnTo>
                    <a:pt x="770" y="389"/>
                  </a:lnTo>
                  <a:lnTo>
                    <a:pt x="773" y="391"/>
                  </a:lnTo>
                  <a:lnTo>
                    <a:pt x="778" y="392"/>
                  </a:lnTo>
                  <a:close/>
                  <a:moveTo>
                    <a:pt x="728" y="397"/>
                  </a:moveTo>
                  <a:lnTo>
                    <a:pt x="728" y="397"/>
                  </a:lnTo>
                  <a:lnTo>
                    <a:pt x="731" y="401"/>
                  </a:lnTo>
                  <a:lnTo>
                    <a:pt x="732" y="401"/>
                  </a:lnTo>
                  <a:lnTo>
                    <a:pt x="735" y="401"/>
                  </a:lnTo>
                  <a:lnTo>
                    <a:pt x="723" y="389"/>
                  </a:lnTo>
                  <a:lnTo>
                    <a:pt x="711" y="380"/>
                  </a:lnTo>
                  <a:lnTo>
                    <a:pt x="719" y="389"/>
                  </a:lnTo>
                  <a:lnTo>
                    <a:pt x="728" y="397"/>
                  </a:lnTo>
                  <a:close/>
                  <a:moveTo>
                    <a:pt x="322" y="406"/>
                  </a:moveTo>
                  <a:lnTo>
                    <a:pt x="322" y="406"/>
                  </a:lnTo>
                  <a:lnTo>
                    <a:pt x="314" y="398"/>
                  </a:lnTo>
                  <a:lnTo>
                    <a:pt x="305" y="391"/>
                  </a:lnTo>
                  <a:lnTo>
                    <a:pt x="295" y="386"/>
                  </a:lnTo>
                  <a:lnTo>
                    <a:pt x="285" y="382"/>
                  </a:lnTo>
                  <a:lnTo>
                    <a:pt x="302" y="395"/>
                  </a:lnTo>
                  <a:lnTo>
                    <a:pt x="322" y="406"/>
                  </a:lnTo>
                  <a:close/>
                  <a:moveTo>
                    <a:pt x="715" y="411"/>
                  </a:moveTo>
                  <a:lnTo>
                    <a:pt x="715" y="411"/>
                  </a:lnTo>
                  <a:lnTo>
                    <a:pt x="711" y="406"/>
                  </a:lnTo>
                  <a:lnTo>
                    <a:pt x="705" y="401"/>
                  </a:lnTo>
                  <a:lnTo>
                    <a:pt x="700" y="397"/>
                  </a:lnTo>
                  <a:lnTo>
                    <a:pt x="696" y="391"/>
                  </a:lnTo>
                  <a:lnTo>
                    <a:pt x="693" y="391"/>
                  </a:lnTo>
                  <a:lnTo>
                    <a:pt x="688" y="388"/>
                  </a:lnTo>
                  <a:lnTo>
                    <a:pt x="685" y="385"/>
                  </a:lnTo>
                  <a:lnTo>
                    <a:pt x="682" y="383"/>
                  </a:lnTo>
                  <a:lnTo>
                    <a:pt x="697" y="400"/>
                  </a:lnTo>
                  <a:lnTo>
                    <a:pt x="706" y="406"/>
                  </a:lnTo>
                  <a:lnTo>
                    <a:pt x="711" y="409"/>
                  </a:lnTo>
                  <a:lnTo>
                    <a:pt x="715" y="411"/>
                  </a:lnTo>
                  <a:close/>
                  <a:moveTo>
                    <a:pt x="561" y="401"/>
                  </a:moveTo>
                  <a:lnTo>
                    <a:pt x="561" y="401"/>
                  </a:lnTo>
                  <a:lnTo>
                    <a:pt x="563" y="400"/>
                  </a:lnTo>
                  <a:lnTo>
                    <a:pt x="565" y="398"/>
                  </a:lnTo>
                  <a:lnTo>
                    <a:pt x="552" y="389"/>
                  </a:lnTo>
                  <a:lnTo>
                    <a:pt x="539" y="383"/>
                  </a:lnTo>
                  <a:lnTo>
                    <a:pt x="545" y="388"/>
                  </a:lnTo>
                  <a:lnTo>
                    <a:pt x="551" y="392"/>
                  </a:lnTo>
                  <a:lnTo>
                    <a:pt x="555" y="397"/>
                  </a:lnTo>
                  <a:lnTo>
                    <a:pt x="561" y="401"/>
                  </a:lnTo>
                  <a:close/>
                  <a:moveTo>
                    <a:pt x="439" y="401"/>
                  </a:moveTo>
                  <a:lnTo>
                    <a:pt x="439" y="401"/>
                  </a:lnTo>
                  <a:lnTo>
                    <a:pt x="441" y="401"/>
                  </a:lnTo>
                  <a:lnTo>
                    <a:pt x="443" y="401"/>
                  </a:lnTo>
                  <a:lnTo>
                    <a:pt x="443" y="403"/>
                  </a:lnTo>
                  <a:lnTo>
                    <a:pt x="444" y="401"/>
                  </a:lnTo>
                  <a:lnTo>
                    <a:pt x="429" y="392"/>
                  </a:lnTo>
                  <a:lnTo>
                    <a:pt x="421" y="388"/>
                  </a:lnTo>
                  <a:lnTo>
                    <a:pt x="415" y="385"/>
                  </a:lnTo>
                  <a:lnTo>
                    <a:pt x="427" y="392"/>
                  </a:lnTo>
                  <a:lnTo>
                    <a:pt x="433" y="397"/>
                  </a:lnTo>
                  <a:lnTo>
                    <a:pt x="439" y="401"/>
                  </a:lnTo>
                  <a:close/>
                  <a:moveTo>
                    <a:pt x="613" y="388"/>
                  </a:moveTo>
                  <a:lnTo>
                    <a:pt x="613" y="388"/>
                  </a:lnTo>
                  <a:lnTo>
                    <a:pt x="612" y="386"/>
                  </a:lnTo>
                  <a:lnTo>
                    <a:pt x="610" y="386"/>
                  </a:lnTo>
                  <a:lnTo>
                    <a:pt x="609" y="386"/>
                  </a:lnTo>
                  <a:lnTo>
                    <a:pt x="609" y="388"/>
                  </a:lnTo>
                  <a:lnTo>
                    <a:pt x="610" y="388"/>
                  </a:lnTo>
                  <a:lnTo>
                    <a:pt x="612" y="389"/>
                  </a:lnTo>
                  <a:lnTo>
                    <a:pt x="613" y="388"/>
                  </a:lnTo>
                  <a:close/>
                  <a:moveTo>
                    <a:pt x="779" y="389"/>
                  </a:moveTo>
                  <a:lnTo>
                    <a:pt x="779" y="389"/>
                  </a:lnTo>
                  <a:lnTo>
                    <a:pt x="783" y="394"/>
                  </a:lnTo>
                  <a:lnTo>
                    <a:pt x="784" y="400"/>
                  </a:lnTo>
                  <a:lnTo>
                    <a:pt x="787" y="401"/>
                  </a:lnTo>
                  <a:lnTo>
                    <a:pt x="789" y="400"/>
                  </a:lnTo>
                  <a:lnTo>
                    <a:pt x="789" y="401"/>
                  </a:lnTo>
                  <a:lnTo>
                    <a:pt x="789" y="403"/>
                  </a:lnTo>
                  <a:lnTo>
                    <a:pt x="792" y="403"/>
                  </a:lnTo>
                  <a:lnTo>
                    <a:pt x="790" y="398"/>
                  </a:lnTo>
                  <a:lnTo>
                    <a:pt x="787" y="395"/>
                  </a:lnTo>
                  <a:lnTo>
                    <a:pt x="779" y="389"/>
                  </a:lnTo>
                  <a:close/>
                  <a:moveTo>
                    <a:pt x="633" y="403"/>
                  </a:moveTo>
                  <a:lnTo>
                    <a:pt x="633" y="403"/>
                  </a:lnTo>
                  <a:lnTo>
                    <a:pt x="638" y="409"/>
                  </a:lnTo>
                  <a:lnTo>
                    <a:pt x="644" y="414"/>
                  </a:lnTo>
                  <a:lnTo>
                    <a:pt x="650" y="418"/>
                  </a:lnTo>
                  <a:lnTo>
                    <a:pt x="656" y="423"/>
                  </a:lnTo>
                  <a:lnTo>
                    <a:pt x="665" y="430"/>
                  </a:lnTo>
                  <a:lnTo>
                    <a:pt x="671" y="433"/>
                  </a:lnTo>
                  <a:lnTo>
                    <a:pt x="677" y="435"/>
                  </a:lnTo>
                  <a:lnTo>
                    <a:pt x="658" y="420"/>
                  </a:lnTo>
                  <a:lnTo>
                    <a:pt x="647" y="412"/>
                  </a:lnTo>
                  <a:lnTo>
                    <a:pt x="635" y="404"/>
                  </a:lnTo>
                  <a:lnTo>
                    <a:pt x="635" y="403"/>
                  </a:lnTo>
                  <a:lnTo>
                    <a:pt x="635" y="401"/>
                  </a:lnTo>
                  <a:lnTo>
                    <a:pt x="629" y="400"/>
                  </a:lnTo>
                  <a:lnTo>
                    <a:pt x="624" y="395"/>
                  </a:lnTo>
                  <a:lnTo>
                    <a:pt x="619" y="392"/>
                  </a:lnTo>
                  <a:lnTo>
                    <a:pt x="613" y="391"/>
                  </a:lnTo>
                  <a:lnTo>
                    <a:pt x="633" y="403"/>
                  </a:lnTo>
                  <a:close/>
                  <a:moveTo>
                    <a:pt x="694" y="407"/>
                  </a:moveTo>
                  <a:lnTo>
                    <a:pt x="694" y="407"/>
                  </a:lnTo>
                  <a:lnTo>
                    <a:pt x="690" y="403"/>
                  </a:lnTo>
                  <a:lnTo>
                    <a:pt x="685" y="397"/>
                  </a:lnTo>
                  <a:lnTo>
                    <a:pt x="677" y="394"/>
                  </a:lnTo>
                  <a:lnTo>
                    <a:pt x="671" y="392"/>
                  </a:lnTo>
                  <a:lnTo>
                    <a:pt x="676" y="397"/>
                  </a:lnTo>
                  <a:lnTo>
                    <a:pt x="682" y="401"/>
                  </a:lnTo>
                  <a:lnTo>
                    <a:pt x="686" y="406"/>
                  </a:lnTo>
                  <a:lnTo>
                    <a:pt x="694" y="407"/>
                  </a:lnTo>
                  <a:close/>
                  <a:moveTo>
                    <a:pt x="755" y="400"/>
                  </a:moveTo>
                  <a:lnTo>
                    <a:pt x="755" y="400"/>
                  </a:lnTo>
                  <a:lnTo>
                    <a:pt x="763" y="409"/>
                  </a:lnTo>
                  <a:lnTo>
                    <a:pt x="770" y="415"/>
                  </a:lnTo>
                  <a:lnTo>
                    <a:pt x="769" y="407"/>
                  </a:lnTo>
                  <a:lnTo>
                    <a:pt x="767" y="400"/>
                  </a:lnTo>
                  <a:lnTo>
                    <a:pt x="763" y="397"/>
                  </a:lnTo>
                  <a:lnTo>
                    <a:pt x="758" y="394"/>
                  </a:lnTo>
                  <a:lnTo>
                    <a:pt x="758" y="398"/>
                  </a:lnTo>
                  <a:lnTo>
                    <a:pt x="757" y="400"/>
                  </a:lnTo>
                  <a:lnTo>
                    <a:pt x="755" y="400"/>
                  </a:lnTo>
                  <a:close/>
                  <a:moveTo>
                    <a:pt x="590" y="406"/>
                  </a:moveTo>
                  <a:lnTo>
                    <a:pt x="590" y="406"/>
                  </a:lnTo>
                  <a:lnTo>
                    <a:pt x="575" y="395"/>
                  </a:lnTo>
                  <a:lnTo>
                    <a:pt x="578" y="398"/>
                  </a:lnTo>
                  <a:lnTo>
                    <a:pt x="581" y="403"/>
                  </a:lnTo>
                  <a:lnTo>
                    <a:pt x="590" y="406"/>
                  </a:lnTo>
                  <a:close/>
                  <a:moveTo>
                    <a:pt x="798" y="401"/>
                  </a:moveTo>
                  <a:lnTo>
                    <a:pt x="798" y="401"/>
                  </a:lnTo>
                  <a:lnTo>
                    <a:pt x="799" y="400"/>
                  </a:lnTo>
                  <a:lnTo>
                    <a:pt x="798" y="397"/>
                  </a:lnTo>
                  <a:lnTo>
                    <a:pt x="796" y="395"/>
                  </a:lnTo>
                  <a:lnTo>
                    <a:pt x="795" y="395"/>
                  </a:lnTo>
                  <a:lnTo>
                    <a:pt x="796" y="397"/>
                  </a:lnTo>
                  <a:lnTo>
                    <a:pt x="796" y="398"/>
                  </a:lnTo>
                  <a:lnTo>
                    <a:pt x="796" y="400"/>
                  </a:lnTo>
                  <a:lnTo>
                    <a:pt x="798" y="401"/>
                  </a:lnTo>
                  <a:close/>
                  <a:moveTo>
                    <a:pt x="255" y="403"/>
                  </a:moveTo>
                  <a:lnTo>
                    <a:pt x="255" y="403"/>
                  </a:lnTo>
                  <a:lnTo>
                    <a:pt x="252" y="400"/>
                  </a:lnTo>
                  <a:lnTo>
                    <a:pt x="250" y="398"/>
                  </a:lnTo>
                  <a:lnTo>
                    <a:pt x="247" y="398"/>
                  </a:lnTo>
                  <a:lnTo>
                    <a:pt x="252" y="401"/>
                  </a:lnTo>
                  <a:lnTo>
                    <a:pt x="255" y="403"/>
                  </a:lnTo>
                  <a:close/>
                  <a:moveTo>
                    <a:pt x="561" y="433"/>
                  </a:moveTo>
                  <a:lnTo>
                    <a:pt x="561" y="433"/>
                  </a:lnTo>
                  <a:lnTo>
                    <a:pt x="561" y="430"/>
                  </a:lnTo>
                  <a:lnTo>
                    <a:pt x="558" y="429"/>
                  </a:lnTo>
                  <a:lnTo>
                    <a:pt x="557" y="429"/>
                  </a:lnTo>
                  <a:lnTo>
                    <a:pt x="557" y="426"/>
                  </a:lnTo>
                  <a:lnTo>
                    <a:pt x="555" y="426"/>
                  </a:lnTo>
                  <a:lnTo>
                    <a:pt x="554" y="426"/>
                  </a:lnTo>
                  <a:lnTo>
                    <a:pt x="554" y="424"/>
                  </a:lnTo>
                  <a:lnTo>
                    <a:pt x="554" y="423"/>
                  </a:lnTo>
                  <a:lnTo>
                    <a:pt x="545" y="417"/>
                  </a:lnTo>
                  <a:lnTo>
                    <a:pt x="537" y="411"/>
                  </a:lnTo>
                  <a:lnTo>
                    <a:pt x="529" y="404"/>
                  </a:lnTo>
                  <a:lnTo>
                    <a:pt x="525" y="401"/>
                  </a:lnTo>
                  <a:lnTo>
                    <a:pt x="522" y="400"/>
                  </a:lnTo>
                  <a:lnTo>
                    <a:pt x="540" y="418"/>
                  </a:lnTo>
                  <a:lnTo>
                    <a:pt x="549" y="426"/>
                  </a:lnTo>
                  <a:lnTo>
                    <a:pt x="561" y="433"/>
                  </a:lnTo>
                  <a:close/>
                  <a:moveTo>
                    <a:pt x="566" y="406"/>
                  </a:moveTo>
                  <a:lnTo>
                    <a:pt x="566" y="406"/>
                  </a:lnTo>
                  <a:lnTo>
                    <a:pt x="578" y="417"/>
                  </a:lnTo>
                  <a:lnTo>
                    <a:pt x="593" y="426"/>
                  </a:lnTo>
                  <a:lnTo>
                    <a:pt x="621" y="444"/>
                  </a:lnTo>
                  <a:lnTo>
                    <a:pt x="619" y="447"/>
                  </a:lnTo>
                  <a:lnTo>
                    <a:pt x="622" y="447"/>
                  </a:lnTo>
                  <a:lnTo>
                    <a:pt x="624" y="447"/>
                  </a:lnTo>
                  <a:lnTo>
                    <a:pt x="627" y="449"/>
                  </a:lnTo>
                  <a:lnTo>
                    <a:pt x="615" y="436"/>
                  </a:lnTo>
                  <a:lnTo>
                    <a:pt x="601" y="423"/>
                  </a:lnTo>
                  <a:lnTo>
                    <a:pt x="586" y="411"/>
                  </a:lnTo>
                  <a:lnTo>
                    <a:pt x="569" y="400"/>
                  </a:lnTo>
                  <a:lnTo>
                    <a:pt x="569" y="404"/>
                  </a:lnTo>
                  <a:lnTo>
                    <a:pt x="566" y="406"/>
                  </a:lnTo>
                  <a:close/>
                  <a:moveTo>
                    <a:pt x="173" y="417"/>
                  </a:moveTo>
                  <a:lnTo>
                    <a:pt x="173" y="417"/>
                  </a:lnTo>
                  <a:lnTo>
                    <a:pt x="177" y="417"/>
                  </a:lnTo>
                  <a:lnTo>
                    <a:pt x="183" y="418"/>
                  </a:lnTo>
                  <a:lnTo>
                    <a:pt x="183" y="407"/>
                  </a:lnTo>
                  <a:lnTo>
                    <a:pt x="182" y="404"/>
                  </a:lnTo>
                  <a:lnTo>
                    <a:pt x="177" y="401"/>
                  </a:lnTo>
                  <a:lnTo>
                    <a:pt x="173" y="417"/>
                  </a:lnTo>
                  <a:close/>
                  <a:moveTo>
                    <a:pt x="725" y="404"/>
                  </a:moveTo>
                  <a:lnTo>
                    <a:pt x="725" y="404"/>
                  </a:lnTo>
                  <a:lnTo>
                    <a:pt x="729" y="409"/>
                  </a:lnTo>
                  <a:lnTo>
                    <a:pt x="735" y="414"/>
                  </a:lnTo>
                  <a:lnTo>
                    <a:pt x="749" y="426"/>
                  </a:lnTo>
                  <a:lnTo>
                    <a:pt x="764" y="439"/>
                  </a:lnTo>
                  <a:lnTo>
                    <a:pt x="772" y="447"/>
                  </a:lnTo>
                  <a:lnTo>
                    <a:pt x="781" y="452"/>
                  </a:lnTo>
                  <a:lnTo>
                    <a:pt x="779" y="449"/>
                  </a:lnTo>
                  <a:lnTo>
                    <a:pt x="775" y="446"/>
                  </a:lnTo>
                  <a:lnTo>
                    <a:pt x="769" y="439"/>
                  </a:lnTo>
                  <a:lnTo>
                    <a:pt x="758" y="430"/>
                  </a:lnTo>
                  <a:lnTo>
                    <a:pt x="747" y="420"/>
                  </a:lnTo>
                  <a:lnTo>
                    <a:pt x="743" y="418"/>
                  </a:lnTo>
                  <a:lnTo>
                    <a:pt x="740" y="415"/>
                  </a:lnTo>
                  <a:lnTo>
                    <a:pt x="732" y="407"/>
                  </a:lnTo>
                  <a:lnTo>
                    <a:pt x="731" y="407"/>
                  </a:lnTo>
                  <a:lnTo>
                    <a:pt x="728" y="404"/>
                  </a:lnTo>
                  <a:lnTo>
                    <a:pt x="725" y="403"/>
                  </a:lnTo>
                  <a:lnTo>
                    <a:pt x="725" y="404"/>
                  </a:lnTo>
                  <a:close/>
                  <a:moveTo>
                    <a:pt x="465" y="468"/>
                  </a:moveTo>
                  <a:lnTo>
                    <a:pt x="465" y="468"/>
                  </a:lnTo>
                  <a:lnTo>
                    <a:pt x="465" y="467"/>
                  </a:lnTo>
                  <a:lnTo>
                    <a:pt x="465" y="465"/>
                  </a:lnTo>
                  <a:lnTo>
                    <a:pt x="462" y="464"/>
                  </a:lnTo>
                  <a:lnTo>
                    <a:pt x="459" y="461"/>
                  </a:lnTo>
                  <a:lnTo>
                    <a:pt x="458" y="458"/>
                  </a:lnTo>
                  <a:lnTo>
                    <a:pt x="452" y="455"/>
                  </a:lnTo>
                  <a:lnTo>
                    <a:pt x="446" y="450"/>
                  </a:lnTo>
                  <a:lnTo>
                    <a:pt x="435" y="441"/>
                  </a:lnTo>
                  <a:lnTo>
                    <a:pt x="432" y="439"/>
                  </a:lnTo>
                  <a:lnTo>
                    <a:pt x="429" y="438"/>
                  </a:lnTo>
                  <a:lnTo>
                    <a:pt x="424" y="433"/>
                  </a:lnTo>
                  <a:lnTo>
                    <a:pt x="417" y="430"/>
                  </a:lnTo>
                  <a:lnTo>
                    <a:pt x="411" y="426"/>
                  </a:lnTo>
                  <a:lnTo>
                    <a:pt x="404" y="421"/>
                  </a:lnTo>
                  <a:lnTo>
                    <a:pt x="397" y="418"/>
                  </a:lnTo>
                  <a:lnTo>
                    <a:pt x="397" y="415"/>
                  </a:lnTo>
                  <a:lnTo>
                    <a:pt x="391" y="414"/>
                  </a:lnTo>
                  <a:lnTo>
                    <a:pt x="386" y="409"/>
                  </a:lnTo>
                  <a:lnTo>
                    <a:pt x="382" y="406"/>
                  </a:lnTo>
                  <a:lnTo>
                    <a:pt x="377" y="404"/>
                  </a:lnTo>
                  <a:lnTo>
                    <a:pt x="397" y="423"/>
                  </a:lnTo>
                  <a:lnTo>
                    <a:pt x="418" y="439"/>
                  </a:lnTo>
                  <a:lnTo>
                    <a:pt x="441" y="453"/>
                  </a:lnTo>
                  <a:lnTo>
                    <a:pt x="465" y="468"/>
                  </a:lnTo>
                  <a:close/>
                  <a:moveTo>
                    <a:pt x="743" y="411"/>
                  </a:moveTo>
                  <a:lnTo>
                    <a:pt x="743" y="411"/>
                  </a:lnTo>
                  <a:lnTo>
                    <a:pt x="744" y="414"/>
                  </a:lnTo>
                  <a:lnTo>
                    <a:pt x="746" y="417"/>
                  </a:lnTo>
                  <a:lnTo>
                    <a:pt x="757" y="423"/>
                  </a:lnTo>
                  <a:lnTo>
                    <a:pt x="764" y="429"/>
                  </a:lnTo>
                  <a:lnTo>
                    <a:pt x="772" y="438"/>
                  </a:lnTo>
                  <a:lnTo>
                    <a:pt x="781" y="444"/>
                  </a:lnTo>
                  <a:lnTo>
                    <a:pt x="781" y="441"/>
                  </a:lnTo>
                  <a:lnTo>
                    <a:pt x="781" y="438"/>
                  </a:lnTo>
                  <a:lnTo>
                    <a:pt x="763" y="421"/>
                  </a:lnTo>
                  <a:lnTo>
                    <a:pt x="744" y="404"/>
                  </a:lnTo>
                  <a:lnTo>
                    <a:pt x="744" y="407"/>
                  </a:lnTo>
                  <a:lnTo>
                    <a:pt x="743" y="407"/>
                  </a:lnTo>
                  <a:lnTo>
                    <a:pt x="743" y="411"/>
                  </a:lnTo>
                  <a:close/>
                  <a:moveTo>
                    <a:pt x="700" y="439"/>
                  </a:moveTo>
                  <a:lnTo>
                    <a:pt x="700" y="439"/>
                  </a:lnTo>
                  <a:lnTo>
                    <a:pt x="700" y="438"/>
                  </a:lnTo>
                  <a:lnTo>
                    <a:pt x="700" y="436"/>
                  </a:lnTo>
                  <a:lnTo>
                    <a:pt x="696" y="433"/>
                  </a:lnTo>
                  <a:lnTo>
                    <a:pt x="682" y="420"/>
                  </a:lnTo>
                  <a:lnTo>
                    <a:pt x="676" y="414"/>
                  </a:lnTo>
                  <a:lnTo>
                    <a:pt x="670" y="409"/>
                  </a:lnTo>
                  <a:lnTo>
                    <a:pt x="700" y="439"/>
                  </a:lnTo>
                  <a:close/>
                  <a:moveTo>
                    <a:pt x="683" y="414"/>
                  </a:moveTo>
                  <a:lnTo>
                    <a:pt x="683" y="414"/>
                  </a:lnTo>
                  <a:lnTo>
                    <a:pt x="680" y="411"/>
                  </a:lnTo>
                  <a:lnTo>
                    <a:pt x="679" y="409"/>
                  </a:lnTo>
                  <a:lnTo>
                    <a:pt x="676" y="409"/>
                  </a:lnTo>
                  <a:lnTo>
                    <a:pt x="680" y="412"/>
                  </a:lnTo>
                  <a:lnTo>
                    <a:pt x="683" y="414"/>
                  </a:lnTo>
                  <a:close/>
                  <a:moveTo>
                    <a:pt x="723" y="412"/>
                  </a:moveTo>
                  <a:lnTo>
                    <a:pt x="723" y="412"/>
                  </a:lnTo>
                  <a:lnTo>
                    <a:pt x="747" y="435"/>
                  </a:lnTo>
                  <a:lnTo>
                    <a:pt x="772" y="456"/>
                  </a:lnTo>
                  <a:lnTo>
                    <a:pt x="776" y="461"/>
                  </a:lnTo>
                  <a:lnTo>
                    <a:pt x="779" y="462"/>
                  </a:lnTo>
                  <a:lnTo>
                    <a:pt x="781" y="464"/>
                  </a:lnTo>
                  <a:lnTo>
                    <a:pt x="779" y="459"/>
                  </a:lnTo>
                  <a:lnTo>
                    <a:pt x="776" y="455"/>
                  </a:lnTo>
                  <a:lnTo>
                    <a:pt x="767" y="449"/>
                  </a:lnTo>
                  <a:lnTo>
                    <a:pt x="722" y="407"/>
                  </a:lnTo>
                  <a:lnTo>
                    <a:pt x="722" y="409"/>
                  </a:lnTo>
                  <a:lnTo>
                    <a:pt x="722" y="411"/>
                  </a:lnTo>
                  <a:lnTo>
                    <a:pt x="723" y="411"/>
                  </a:lnTo>
                  <a:lnTo>
                    <a:pt x="723" y="412"/>
                  </a:lnTo>
                  <a:close/>
                  <a:moveTo>
                    <a:pt x="792" y="441"/>
                  </a:moveTo>
                  <a:lnTo>
                    <a:pt x="792" y="441"/>
                  </a:lnTo>
                  <a:lnTo>
                    <a:pt x="787" y="423"/>
                  </a:lnTo>
                  <a:lnTo>
                    <a:pt x="784" y="415"/>
                  </a:lnTo>
                  <a:lnTo>
                    <a:pt x="779" y="407"/>
                  </a:lnTo>
                  <a:lnTo>
                    <a:pt x="775" y="407"/>
                  </a:lnTo>
                  <a:lnTo>
                    <a:pt x="776" y="418"/>
                  </a:lnTo>
                  <a:lnTo>
                    <a:pt x="781" y="427"/>
                  </a:lnTo>
                  <a:lnTo>
                    <a:pt x="786" y="435"/>
                  </a:lnTo>
                  <a:lnTo>
                    <a:pt x="792" y="441"/>
                  </a:lnTo>
                  <a:close/>
                  <a:moveTo>
                    <a:pt x="255" y="432"/>
                  </a:moveTo>
                  <a:lnTo>
                    <a:pt x="253" y="430"/>
                  </a:lnTo>
                  <a:lnTo>
                    <a:pt x="253" y="433"/>
                  </a:lnTo>
                  <a:lnTo>
                    <a:pt x="257" y="433"/>
                  </a:lnTo>
                  <a:lnTo>
                    <a:pt x="258" y="433"/>
                  </a:lnTo>
                  <a:lnTo>
                    <a:pt x="261" y="433"/>
                  </a:lnTo>
                  <a:lnTo>
                    <a:pt x="298" y="455"/>
                  </a:lnTo>
                  <a:lnTo>
                    <a:pt x="287" y="444"/>
                  </a:lnTo>
                  <a:lnTo>
                    <a:pt x="276" y="435"/>
                  </a:lnTo>
                  <a:lnTo>
                    <a:pt x="266" y="429"/>
                  </a:lnTo>
                  <a:lnTo>
                    <a:pt x="255" y="423"/>
                  </a:lnTo>
                  <a:lnTo>
                    <a:pt x="246" y="417"/>
                  </a:lnTo>
                  <a:lnTo>
                    <a:pt x="235" y="411"/>
                  </a:lnTo>
                  <a:lnTo>
                    <a:pt x="240" y="415"/>
                  </a:lnTo>
                  <a:lnTo>
                    <a:pt x="246" y="423"/>
                  </a:lnTo>
                  <a:lnTo>
                    <a:pt x="252" y="429"/>
                  </a:lnTo>
                  <a:lnTo>
                    <a:pt x="253" y="430"/>
                  </a:lnTo>
                  <a:lnTo>
                    <a:pt x="255" y="432"/>
                  </a:lnTo>
                  <a:close/>
                  <a:moveTo>
                    <a:pt x="322" y="453"/>
                  </a:moveTo>
                  <a:lnTo>
                    <a:pt x="322" y="453"/>
                  </a:lnTo>
                  <a:lnTo>
                    <a:pt x="308" y="439"/>
                  </a:lnTo>
                  <a:lnTo>
                    <a:pt x="295" y="429"/>
                  </a:lnTo>
                  <a:lnTo>
                    <a:pt x="278" y="420"/>
                  </a:lnTo>
                  <a:lnTo>
                    <a:pt x="261" y="411"/>
                  </a:lnTo>
                  <a:lnTo>
                    <a:pt x="275" y="423"/>
                  </a:lnTo>
                  <a:lnTo>
                    <a:pt x="289" y="435"/>
                  </a:lnTo>
                  <a:lnTo>
                    <a:pt x="304" y="446"/>
                  </a:lnTo>
                  <a:lnTo>
                    <a:pt x="311" y="450"/>
                  </a:lnTo>
                  <a:lnTo>
                    <a:pt x="322" y="453"/>
                  </a:lnTo>
                  <a:close/>
                  <a:moveTo>
                    <a:pt x="351" y="424"/>
                  </a:moveTo>
                  <a:lnTo>
                    <a:pt x="351" y="424"/>
                  </a:lnTo>
                  <a:lnTo>
                    <a:pt x="360" y="430"/>
                  </a:lnTo>
                  <a:lnTo>
                    <a:pt x="365" y="433"/>
                  </a:lnTo>
                  <a:lnTo>
                    <a:pt x="368" y="433"/>
                  </a:lnTo>
                  <a:lnTo>
                    <a:pt x="360" y="427"/>
                  </a:lnTo>
                  <a:lnTo>
                    <a:pt x="351" y="421"/>
                  </a:lnTo>
                  <a:lnTo>
                    <a:pt x="342" y="415"/>
                  </a:lnTo>
                  <a:lnTo>
                    <a:pt x="333" y="411"/>
                  </a:lnTo>
                  <a:lnTo>
                    <a:pt x="334" y="412"/>
                  </a:lnTo>
                  <a:lnTo>
                    <a:pt x="334" y="414"/>
                  </a:lnTo>
                  <a:lnTo>
                    <a:pt x="351" y="424"/>
                  </a:lnTo>
                  <a:close/>
                  <a:moveTo>
                    <a:pt x="700" y="412"/>
                  </a:moveTo>
                  <a:lnTo>
                    <a:pt x="700" y="412"/>
                  </a:lnTo>
                  <a:lnTo>
                    <a:pt x="699" y="412"/>
                  </a:lnTo>
                  <a:lnTo>
                    <a:pt x="696" y="414"/>
                  </a:lnTo>
                  <a:lnTo>
                    <a:pt x="712" y="430"/>
                  </a:lnTo>
                  <a:lnTo>
                    <a:pt x="731" y="444"/>
                  </a:lnTo>
                  <a:lnTo>
                    <a:pt x="715" y="427"/>
                  </a:lnTo>
                  <a:lnTo>
                    <a:pt x="700" y="412"/>
                  </a:lnTo>
                  <a:close/>
                  <a:moveTo>
                    <a:pt x="279" y="470"/>
                  </a:moveTo>
                  <a:lnTo>
                    <a:pt x="279" y="470"/>
                  </a:lnTo>
                  <a:lnTo>
                    <a:pt x="269" y="462"/>
                  </a:lnTo>
                  <a:lnTo>
                    <a:pt x="260" y="453"/>
                  </a:lnTo>
                  <a:lnTo>
                    <a:pt x="249" y="446"/>
                  </a:lnTo>
                  <a:lnTo>
                    <a:pt x="240" y="436"/>
                  </a:lnTo>
                  <a:lnTo>
                    <a:pt x="200" y="414"/>
                  </a:lnTo>
                  <a:lnTo>
                    <a:pt x="200" y="412"/>
                  </a:lnTo>
                  <a:lnTo>
                    <a:pt x="199" y="414"/>
                  </a:lnTo>
                  <a:lnTo>
                    <a:pt x="197" y="415"/>
                  </a:lnTo>
                  <a:lnTo>
                    <a:pt x="220" y="438"/>
                  </a:lnTo>
                  <a:lnTo>
                    <a:pt x="232" y="449"/>
                  </a:lnTo>
                  <a:lnTo>
                    <a:pt x="244" y="459"/>
                  </a:lnTo>
                  <a:lnTo>
                    <a:pt x="252" y="459"/>
                  </a:lnTo>
                  <a:lnTo>
                    <a:pt x="257" y="461"/>
                  </a:lnTo>
                  <a:lnTo>
                    <a:pt x="267" y="467"/>
                  </a:lnTo>
                  <a:lnTo>
                    <a:pt x="278" y="473"/>
                  </a:lnTo>
                  <a:lnTo>
                    <a:pt x="289" y="479"/>
                  </a:lnTo>
                  <a:lnTo>
                    <a:pt x="287" y="476"/>
                  </a:lnTo>
                  <a:lnTo>
                    <a:pt x="284" y="473"/>
                  </a:lnTo>
                  <a:lnTo>
                    <a:pt x="279" y="470"/>
                  </a:lnTo>
                  <a:close/>
                  <a:moveTo>
                    <a:pt x="590" y="435"/>
                  </a:moveTo>
                  <a:lnTo>
                    <a:pt x="590" y="435"/>
                  </a:lnTo>
                  <a:lnTo>
                    <a:pt x="584" y="429"/>
                  </a:lnTo>
                  <a:lnTo>
                    <a:pt x="577" y="423"/>
                  </a:lnTo>
                  <a:lnTo>
                    <a:pt x="561" y="412"/>
                  </a:lnTo>
                  <a:lnTo>
                    <a:pt x="568" y="420"/>
                  </a:lnTo>
                  <a:lnTo>
                    <a:pt x="575" y="426"/>
                  </a:lnTo>
                  <a:lnTo>
                    <a:pt x="583" y="430"/>
                  </a:lnTo>
                  <a:lnTo>
                    <a:pt x="590" y="435"/>
                  </a:lnTo>
                  <a:close/>
                  <a:moveTo>
                    <a:pt x="799" y="418"/>
                  </a:moveTo>
                  <a:lnTo>
                    <a:pt x="799" y="418"/>
                  </a:lnTo>
                  <a:lnTo>
                    <a:pt x="801" y="418"/>
                  </a:lnTo>
                  <a:lnTo>
                    <a:pt x="802" y="417"/>
                  </a:lnTo>
                  <a:lnTo>
                    <a:pt x="802" y="415"/>
                  </a:lnTo>
                  <a:lnTo>
                    <a:pt x="801" y="414"/>
                  </a:lnTo>
                  <a:lnTo>
                    <a:pt x="799" y="415"/>
                  </a:lnTo>
                  <a:lnTo>
                    <a:pt x="799" y="418"/>
                  </a:lnTo>
                  <a:close/>
                  <a:moveTo>
                    <a:pt x="456" y="421"/>
                  </a:moveTo>
                  <a:lnTo>
                    <a:pt x="456" y="421"/>
                  </a:lnTo>
                  <a:lnTo>
                    <a:pt x="452" y="418"/>
                  </a:lnTo>
                  <a:lnTo>
                    <a:pt x="449" y="417"/>
                  </a:lnTo>
                  <a:lnTo>
                    <a:pt x="452" y="420"/>
                  </a:lnTo>
                  <a:lnTo>
                    <a:pt x="456" y="421"/>
                  </a:lnTo>
                  <a:close/>
                  <a:moveTo>
                    <a:pt x="340" y="423"/>
                  </a:moveTo>
                  <a:lnTo>
                    <a:pt x="340" y="423"/>
                  </a:lnTo>
                  <a:lnTo>
                    <a:pt x="336" y="420"/>
                  </a:lnTo>
                  <a:lnTo>
                    <a:pt x="333" y="418"/>
                  </a:lnTo>
                  <a:lnTo>
                    <a:pt x="330" y="418"/>
                  </a:lnTo>
                  <a:lnTo>
                    <a:pt x="333" y="420"/>
                  </a:lnTo>
                  <a:lnTo>
                    <a:pt x="336" y="421"/>
                  </a:lnTo>
                  <a:lnTo>
                    <a:pt x="339" y="423"/>
                  </a:lnTo>
                  <a:lnTo>
                    <a:pt x="340" y="423"/>
                  </a:lnTo>
                  <a:close/>
                  <a:moveTo>
                    <a:pt x="188" y="421"/>
                  </a:moveTo>
                  <a:lnTo>
                    <a:pt x="188" y="421"/>
                  </a:lnTo>
                  <a:lnTo>
                    <a:pt x="194" y="426"/>
                  </a:lnTo>
                  <a:lnTo>
                    <a:pt x="203" y="430"/>
                  </a:lnTo>
                  <a:lnTo>
                    <a:pt x="202" y="427"/>
                  </a:lnTo>
                  <a:lnTo>
                    <a:pt x="200" y="426"/>
                  </a:lnTo>
                  <a:lnTo>
                    <a:pt x="197" y="424"/>
                  </a:lnTo>
                  <a:lnTo>
                    <a:pt x="197" y="421"/>
                  </a:lnTo>
                  <a:lnTo>
                    <a:pt x="192" y="420"/>
                  </a:lnTo>
                  <a:lnTo>
                    <a:pt x="188" y="421"/>
                  </a:lnTo>
                  <a:close/>
                  <a:moveTo>
                    <a:pt x="690" y="420"/>
                  </a:moveTo>
                  <a:lnTo>
                    <a:pt x="690" y="420"/>
                  </a:lnTo>
                  <a:lnTo>
                    <a:pt x="690" y="421"/>
                  </a:lnTo>
                  <a:lnTo>
                    <a:pt x="694" y="426"/>
                  </a:lnTo>
                  <a:lnTo>
                    <a:pt x="696" y="427"/>
                  </a:lnTo>
                  <a:lnTo>
                    <a:pt x="699" y="429"/>
                  </a:lnTo>
                  <a:lnTo>
                    <a:pt x="712" y="444"/>
                  </a:lnTo>
                  <a:lnTo>
                    <a:pt x="720" y="452"/>
                  </a:lnTo>
                  <a:lnTo>
                    <a:pt x="728" y="458"/>
                  </a:lnTo>
                  <a:lnTo>
                    <a:pt x="709" y="436"/>
                  </a:lnTo>
                  <a:lnTo>
                    <a:pt x="699" y="427"/>
                  </a:lnTo>
                  <a:lnTo>
                    <a:pt x="690" y="420"/>
                  </a:lnTo>
                  <a:close/>
                  <a:moveTo>
                    <a:pt x="795" y="426"/>
                  </a:moveTo>
                  <a:lnTo>
                    <a:pt x="795" y="426"/>
                  </a:lnTo>
                  <a:lnTo>
                    <a:pt x="795" y="423"/>
                  </a:lnTo>
                  <a:lnTo>
                    <a:pt x="793" y="421"/>
                  </a:lnTo>
                  <a:lnTo>
                    <a:pt x="792" y="420"/>
                  </a:lnTo>
                  <a:lnTo>
                    <a:pt x="793" y="424"/>
                  </a:lnTo>
                  <a:lnTo>
                    <a:pt x="793" y="426"/>
                  </a:lnTo>
                  <a:lnTo>
                    <a:pt x="795" y="426"/>
                  </a:lnTo>
                  <a:close/>
                  <a:moveTo>
                    <a:pt x="561" y="475"/>
                  </a:moveTo>
                  <a:lnTo>
                    <a:pt x="561" y="475"/>
                  </a:lnTo>
                  <a:lnTo>
                    <a:pt x="551" y="464"/>
                  </a:lnTo>
                  <a:lnTo>
                    <a:pt x="539" y="455"/>
                  </a:lnTo>
                  <a:lnTo>
                    <a:pt x="528" y="446"/>
                  </a:lnTo>
                  <a:lnTo>
                    <a:pt x="517" y="435"/>
                  </a:lnTo>
                  <a:lnTo>
                    <a:pt x="513" y="432"/>
                  </a:lnTo>
                  <a:lnTo>
                    <a:pt x="508" y="427"/>
                  </a:lnTo>
                  <a:lnTo>
                    <a:pt x="504" y="424"/>
                  </a:lnTo>
                  <a:lnTo>
                    <a:pt x="500" y="423"/>
                  </a:lnTo>
                  <a:lnTo>
                    <a:pt x="516" y="436"/>
                  </a:lnTo>
                  <a:lnTo>
                    <a:pt x="529" y="450"/>
                  </a:lnTo>
                  <a:lnTo>
                    <a:pt x="545" y="464"/>
                  </a:lnTo>
                  <a:lnTo>
                    <a:pt x="561" y="475"/>
                  </a:lnTo>
                  <a:close/>
                  <a:moveTo>
                    <a:pt x="561" y="423"/>
                  </a:moveTo>
                  <a:lnTo>
                    <a:pt x="561" y="423"/>
                  </a:lnTo>
                  <a:lnTo>
                    <a:pt x="560" y="423"/>
                  </a:lnTo>
                  <a:lnTo>
                    <a:pt x="560" y="424"/>
                  </a:lnTo>
                  <a:lnTo>
                    <a:pt x="590" y="452"/>
                  </a:lnTo>
                  <a:lnTo>
                    <a:pt x="606" y="465"/>
                  </a:lnTo>
                  <a:lnTo>
                    <a:pt x="621" y="478"/>
                  </a:lnTo>
                  <a:lnTo>
                    <a:pt x="607" y="462"/>
                  </a:lnTo>
                  <a:lnTo>
                    <a:pt x="592" y="449"/>
                  </a:lnTo>
                  <a:lnTo>
                    <a:pt x="561" y="423"/>
                  </a:lnTo>
                  <a:close/>
                  <a:moveTo>
                    <a:pt x="360" y="438"/>
                  </a:moveTo>
                  <a:lnTo>
                    <a:pt x="360" y="438"/>
                  </a:lnTo>
                  <a:lnTo>
                    <a:pt x="365" y="439"/>
                  </a:lnTo>
                  <a:lnTo>
                    <a:pt x="369" y="443"/>
                  </a:lnTo>
                  <a:lnTo>
                    <a:pt x="372" y="446"/>
                  </a:lnTo>
                  <a:lnTo>
                    <a:pt x="375" y="447"/>
                  </a:lnTo>
                  <a:lnTo>
                    <a:pt x="368" y="441"/>
                  </a:lnTo>
                  <a:lnTo>
                    <a:pt x="360" y="435"/>
                  </a:lnTo>
                  <a:lnTo>
                    <a:pt x="342" y="424"/>
                  </a:lnTo>
                  <a:lnTo>
                    <a:pt x="346" y="427"/>
                  </a:lnTo>
                  <a:lnTo>
                    <a:pt x="351" y="430"/>
                  </a:lnTo>
                  <a:lnTo>
                    <a:pt x="357" y="435"/>
                  </a:lnTo>
                  <a:lnTo>
                    <a:pt x="360" y="438"/>
                  </a:lnTo>
                  <a:close/>
                  <a:moveTo>
                    <a:pt x="763" y="455"/>
                  </a:moveTo>
                  <a:lnTo>
                    <a:pt x="763" y="455"/>
                  </a:lnTo>
                  <a:lnTo>
                    <a:pt x="763" y="453"/>
                  </a:lnTo>
                  <a:lnTo>
                    <a:pt x="761" y="453"/>
                  </a:lnTo>
                  <a:lnTo>
                    <a:pt x="760" y="455"/>
                  </a:lnTo>
                  <a:lnTo>
                    <a:pt x="743" y="438"/>
                  </a:lnTo>
                  <a:lnTo>
                    <a:pt x="725" y="424"/>
                  </a:lnTo>
                  <a:lnTo>
                    <a:pt x="746" y="446"/>
                  </a:lnTo>
                  <a:lnTo>
                    <a:pt x="757" y="456"/>
                  </a:lnTo>
                  <a:lnTo>
                    <a:pt x="769" y="465"/>
                  </a:lnTo>
                  <a:lnTo>
                    <a:pt x="766" y="462"/>
                  </a:lnTo>
                  <a:lnTo>
                    <a:pt x="764" y="459"/>
                  </a:lnTo>
                  <a:lnTo>
                    <a:pt x="761" y="456"/>
                  </a:lnTo>
                  <a:lnTo>
                    <a:pt x="761" y="455"/>
                  </a:lnTo>
                  <a:lnTo>
                    <a:pt x="763" y="455"/>
                  </a:lnTo>
                  <a:close/>
                  <a:moveTo>
                    <a:pt x="648" y="458"/>
                  </a:moveTo>
                  <a:lnTo>
                    <a:pt x="648" y="458"/>
                  </a:lnTo>
                  <a:lnTo>
                    <a:pt x="630" y="441"/>
                  </a:lnTo>
                  <a:lnTo>
                    <a:pt x="621" y="432"/>
                  </a:lnTo>
                  <a:lnTo>
                    <a:pt x="610" y="426"/>
                  </a:lnTo>
                  <a:lnTo>
                    <a:pt x="619" y="435"/>
                  </a:lnTo>
                  <a:lnTo>
                    <a:pt x="629" y="444"/>
                  </a:lnTo>
                  <a:lnTo>
                    <a:pt x="638" y="452"/>
                  </a:lnTo>
                  <a:lnTo>
                    <a:pt x="644" y="456"/>
                  </a:lnTo>
                  <a:lnTo>
                    <a:pt x="648" y="458"/>
                  </a:lnTo>
                  <a:close/>
                  <a:moveTo>
                    <a:pt x="346" y="438"/>
                  </a:moveTo>
                  <a:lnTo>
                    <a:pt x="346" y="438"/>
                  </a:lnTo>
                  <a:lnTo>
                    <a:pt x="365" y="449"/>
                  </a:lnTo>
                  <a:lnTo>
                    <a:pt x="382" y="459"/>
                  </a:lnTo>
                  <a:lnTo>
                    <a:pt x="414" y="485"/>
                  </a:lnTo>
                  <a:lnTo>
                    <a:pt x="443" y="511"/>
                  </a:lnTo>
                  <a:lnTo>
                    <a:pt x="475" y="537"/>
                  </a:lnTo>
                  <a:lnTo>
                    <a:pt x="450" y="513"/>
                  </a:lnTo>
                  <a:lnTo>
                    <a:pt x="424" y="488"/>
                  </a:lnTo>
                  <a:lnTo>
                    <a:pt x="411" y="478"/>
                  </a:lnTo>
                  <a:lnTo>
                    <a:pt x="397" y="467"/>
                  </a:lnTo>
                  <a:lnTo>
                    <a:pt x="382" y="456"/>
                  </a:lnTo>
                  <a:lnTo>
                    <a:pt x="366" y="449"/>
                  </a:lnTo>
                  <a:lnTo>
                    <a:pt x="366" y="447"/>
                  </a:lnTo>
                  <a:lnTo>
                    <a:pt x="365" y="446"/>
                  </a:lnTo>
                  <a:lnTo>
                    <a:pt x="363" y="444"/>
                  </a:lnTo>
                  <a:lnTo>
                    <a:pt x="362" y="441"/>
                  </a:lnTo>
                  <a:lnTo>
                    <a:pt x="359" y="443"/>
                  </a:lnTo>
                  <a:lnTo>
                    <a:pt x="357" y="439"/>
                  </a:lnTo>
                  <a:lnTo>
                    <a:pt x="354" y="438"/>
                  </a:lnTo>
                  <a:lnTo>
                    <a:pt x="353" y="436"/>
                  </a:lnTo>
                  <a:lnTo>
                    <a:pt x="351" y="435"/>
                  </a:lnTo>
                  <a:lnTo>
                    <a:pt x="346" y="435"/>
                  </a:lnTo>
                  <a:lnTo>
                    <a:pt x="343" y="432"/>
                  </a:lnTo>
                  <a:lnTo>
                    <a:pt x="342" y="430"/>
                  </a:lnTo>
                  <a:lnTo>
                    <a:pt x="339" y="430"/>
                  </a:lnTo>
                  <a:lnTo>
                    <a:pt x="342" y="433"/>
                  </a:lnTo>
                  <a:lnTo>
                    <a:pt x="346" y="438"/>
                  </a:lnTo>
                  <a:close/>
                  <a:moveTo>
                    <a:pt x="192" y="435"/>
                  </a:moveTo>
                  <a:lnTo>
                    <a:pt x="192" y="435"/>
                  </a:lnTo>
                  <a:lnTo>
                    <a:pt x="192" y="433"/>
                  </a:lnTo>
                  <a:lnTo>
                    <a:pt x="191" y="432"/>
                  </a:lnTo>
                  <a:lnTo>
                    <a:pt x="188" y="433"/>
                  </a:lnTo>
                  <a:lnTo>
                    <a:pt x="191" y="435"/>
                  </a:lnTo>
                  <a:lnTo>
                    <a:pt x="192" y="435"/>
                  </a:lnTo>
                  <a:close/>
                  <a:moveTo>
                    <a:pt x="691" y="470"/>
                  </a:moveTo>
                  <a:lnTo>
                    <a:pt x="691" y="470"/>
                  </a:lnTo>
                  <a:lnTo>
                    <a:pt x="670" y="450"/>
                  </a:lnTo>
                  <a:lnTo>
                    <a:pt x="661" y="441"/>
                  </a:lnTo>
                  <a:lnTo>
                    <a:pt x="648" y="432"/>
                  </a:lnTo>
                  <a:lnTo>
                    <a:pt x="668" y="453"/>
                  </a:lnTo>
                  <a:lnTo>
                    <a:pt x="679" y="464"/>
                  </a:lnTo>
                  <a:lnTo>
                    <a:pt x="685" y="467"/>
                  </a:lnTo>
                  <a:lnTo>
                    <a:pt x="691" y="470"/>
                  </a:lnTo>
                  <a:close/>
                  <a:moveTo>
                    <a:pt x="485" y="456"/>
                  </a:moveTo>
                  <a:lnTo>
                    <a:pt x="485" y="456"/>
                  </a:lnTo>
                  <a:lnTo>
                    <a:pt x="478" y="449"/>
                  </a:lnTo>
                  <a:lnTo>
                    <a:pt x="470" y="443"/>
                  </a:lnTo>
                  <a:lnTo>
                    <a:pt x="461" y="438"/>
                  </a:lnTo>
                  <a:lnTo>
                    <a:pt x="450" y="435"/>
                  </a:lnTo>
                  <a:lnTo>
                    <a:pt x="467" y="446"/>
                  </a:lnTo>
                  <a:lnTo>
                    <a:pt x="485" y="456"/>
                  </a:lnTo>
                  <a:close/>
                  <a:moveTo>
                    <a:pt x="600" y="484"/>
                  </a:moveTo>
                  <a:lnTo>
                    <a:pt x="600" y="484"/>
                  </a:lnTo>
                  <a:lnTo>
                    <a:pt x="597" y="484"/>
                  </a:lnTo>
                  <a:lnTo>
                    <a:pt x="592" y="479"/>
                  </a:lnTo>
                  <a:lnTo>
                    <a:pt x="586" y="476"/>
                  </a:lnTo>
                  <a:lnTo>
                    <a:pt x="580" y="472"/>
                  </a:lnTo>
                  <a:lnTo>
                    <a:pt x="575" y="467"/>
                  </a:lnTo>
                  <a:lnTo>
                    <a:pt x="557" y="456"/>
                  </a:lnTo>
                  <a:lnTo>
                    <a:pt x="540" y="444"/>
                  </a:lnTo>
                  <a:lnTo>
                    <a:pt x="531" y="438"/>
                  </a:lnTo>
                  <a:lnTo>
                    <a:pt x="526" y="436"/>
                  </a:lnTo>
                  <a:lnTo>
                    <a:pt x="523" y="435"/>
                  </a:lnTo>
                  <a:lnTo>
                    <a:pt x="554" y="461"/>
                  </a:lnTo>
                  <a:lnTo>
                    <a:pt x="584" y="488"/>
                  </a:lnTo>
                  <a:lnTo>
                    <a:pt x="595" y="497"/>
                  </a:lnTo>
                  <a:lnTo>
                    <a:pt x="600" y="502"/>
                  </a:lnTo>
                  <a:lnTo>
                    <a:pt x="606" y="505"/>
                  </a:lnTo>
                  <a:lnTo>
                    <a:pt x="612" y="505"/>
                  </a:lnTo>
                  <a:lnTo>
                    <a:pt x="618" y="505"/>
                  </a:lnTo>
                  <a:lnTo>
                    <a:pt x="624" y="508"/>
                  </a:lnTo>
                  <a:lnTo>
                    <a:pt x="625" y="510"/>
                  </a:lnTo>
                  <a:lnTo>
                    <a:pt x="629" y="510"/>
                  </a:lnTo>
                  <a:lnTo>
                    <a:pt x="622" y="502"/>
                  </a:lnTo>
                  <a:lnTo>
                    <a:pt x="615" y="496"/>
                  </a:lnTo>
                  <a:lnTo>
                    <a:pt x="600" y="484"/>
                  </a:lnTo>
                  <a:close/>
                  <a:moveTo>
                    <a:pt x="609" y="537"/>
                  </a:moveTo>
                  <a:lnTo>
                    <a:pt x="609" y="537"/>
                  </a:lnTo>
                  <a:lnTo>
                    <a:pt x="593" y="519"/>
                  </a:lnTo>
                  <a:lnTo>
                    <a:pt x="575" y="504"/>
                  </a:lnTo>
                  <a:lnTo>
                    <a:pt x="539" y="472"/>
                  </a:lnTo>
                  <a:lnTo>
                    <a:pt x="540" y="472"/>
                  </a:lnTo>
                  <a:lnTo>
                    <a:pt x="540" y="470"/>
                  </a:lnTo>
                  <a:lnTo>
                    <a:pt x="539" y="470"/>
                  </a:lnTo>
                  <a:lnTo>
                    <a:pt x="537" y="470"/>
                  </a:lnTo>
                  <a:lnTo>
                    <a:pt x="536" y="468"/>
                  </a:lnTo>
                  <a:lnTo>
                    <a:pt x="534" y="465"/>
                  </a:lnTo>
                  <a:lnTo>
                    <a:pt x="511" y="452"/>
                  </a:lnTo>
                  <a:lnTo>
                    <a:pt x="488" y="436"/>
                  </a:lnTo>
                  <a:lnTo>
                    <a:pt x="519" y="462"/>
                  </a:lnTo>
                  <a:lnTo>
                    <a:pt x="549" y="487"/>
                  </a:lnTo>
                  <a:lnTo>
                    <a:pt x="580" y="511"/>
                  </a:lnTo>
                  <a:lnTo>
                    <a:pt x="609" y="537"/>
                  </a:lnTo>
                  <a:close/>
                  <a:moveTo>
                    <a:pt x="670" y="441"/>
                  </a:moveTo>
                  <a:lnTo>
                    <a:pt x="670" y="441"/>
                  </a:lnTo>
                  <a:lnTo>
                    <a:pt x="668" y="438"/>
                  </a:lnTo>
                  <a:lnTo>
                    <a:pt x="667" y="438"/>
                  </a:lnTo>
                  <a:lnTo>
                    <a:pt x="665" y="438"/>
                  </a:lnTo>
                  <a:lnTo>
                    <a:pt x="667" y="438"/>
                  </a:lnTo>
                  <a:lnTo>
                    <a:pt x="667" y="439"/>
                  </a:lnTo>
                  <a:lnTo>
                    <a:pt x="668" y="441"/>
                  </a:lnTo>
                  <a:lnTo>
                    <a:pt x="670" y="441"/>
                  </a:lnTo>
                  <a:close/>
                  <a:moveTo>
                    <a:pt x="558" y="504"/>
                  </a:moveTo>
                  <a:lnTo>
                    <a:pt x="558" y="504"/>
                  </a:lnTo>
                  <a:lnTo>
                    <a:pt x="534" y="482"/>
                  </a:lnTo>
                  <a:lnTo>
                    <a:pt x="536" y="481"/>
                  </a:lnTo>
                  <a:lnTo>
                    <a:pt x="528" y="476"/>
                  </a:lnTo>
                  <a:lnTo>
                    <a:pt x="520" y="470"/>
                  </a:lnTo>
                  <a:lnTo>
                    <a:pt x="507" y="459"/>
                  </a:lnTo>
                  <a:lnTo>
                    <a:pt x="491" y="449"/>
                  </a:lnTo>
                  <a:lnTo>
                    <a:pt x="476" y="439"/>
                  </a:lnTo>
                  <a:lnTo>
                    <a:pt x="484" y="449"/>
                  </a:lnTo>
                  <a:lnTo>
                    <a:pt x="493" y="458"/>
                  </a:lnTo>
                  <a:lnTo>
                    <a:pt x="514" y="475"/>
                  </a:lnTo>
                  <a:lnTo>
                    <a:pt x="536" y="490"/>
                  </a:lnTo>
                  <a:lnTo>
                    <a:pt x="558" y="504"/>
                  </a:lnTo>
                  <a:close/>
                  <a:moveTo>
                    <a:pt x="670" y="441"/>
                  </a:moveTo>
                  <a:lnTo>
                    <a:pt x="670" y="441"/>
                  </a:lnTo>
                  <a:lnTo>
                    <a:pt x="671" y="444"/>
                  </a:lnTo>
                  <a:lnTo>
                    <a:pt x="674" y="447"/>
                  </a:lnTo>
                  <a:lnTo>
                    <a:pt x="677" y="449"/>
                  </a:lnTo>
                  <a:lnTo>
                    <a:pt x="677" y="452"/>
                  </a:lnTo>
                  <a:lnTo>
                    <a:pt x="685" y="456"/>
                  </a:lnTo>
                  <a:lnTo>
                    <a:pt x="691" y="462"/>
                  </a:lnTo>
                  <a:lnTo>
                    <a:pt x="702" y="475"/>
                  </a:lnTo>
                  <a:lnTo>
                    <a:pt x="714" y="487"/>
                  </a:lnTo>
                  <a:lnTo>
                    <a:pt x="720" y="491"/>
                  </a:lnTo>
                  <a:lnTo>
                    <a:pt x="728" y="494"/>
                  </a:lnTo>
                  <a:lnTo>
                    <a:pt x="706" y="475"/>
                  </a:lnTo>
                  <a:lnTo>
                    <a:pt x="685" y="453"/>
                  </a:lnTo>
                  <a:lnTo>
                    <a:pt x="685" y="452"/>
                  </a:lnTo>
                  <a:lnTo>
                    <a:pt x="682" y="450"/>
                  </a:lnTo>
                  <a:lnTo>
                    <a:pt x="677" y="447"/>
                  </a:lnTo>
                  <a:lnTo>
                    <a:pt x="674" y="444"/>
                  </a:lnTo>
                  <a:lnTo>
                    <a:pt x="670" y="441"/>
                  </a:lnTo>
                  <a:close/>
                  <a:moveTo>
                    <a:pt x="226" y="458"/>
                  </a:moveTo>
                  <a:lnTo>
                    <a:pt x="226" y="458"/>
                  </a:lnTo>
                  <a:lnTo>
                    <a:pt x="225" y="456"/>
                  </a:lnTo>
                  <a:lnTo>
                    <a:pt x="225" y="455"/>
                  </a:lnTo>
                  <a:lnTo>
                    <a:pt x="221" y="453"/>
                  </a:lnTo>
                  <a:lnTo>
                    <a:pt x="218" y="452"/>
                  </a:lnTo>
                  <a:lnTo>
                    <a:pt x="214" y="449"/>
                  </a:lnTo>
                  <a:lnTo>
                    <a:pt x="209" y="444"/>
                  </a:lnTo>
                  <a:lnTo>
                    <a:pt x="206" y="444"/>
                  </a:lnTo>
                  <a:lnTo>
                    <a:pt x="203" y="444"/>
                  </a:lnTo>
                  <a:lnTo>
                    <a:pt x="209" y="449"/>
                  </a:lnTo>
                  <a:lnTo>
                    <a:pt x="215" y="453"/>
                  </a:lnTo>
                  <a:lnTo>
                    <a:pt x="221" y="456"/>
                  </a:lnTo>
                  <a:lnTo>
                    <a:pt x="225" y="458"/>
                  </a:lnTo>
                  <a:lnTo>
                    <a:pt x="229" y="458"/>
                  </a:lnTo>
                  <a:lnTo>
                    <a:pt x="228" y="456"/>
                  </a:lnTo>
                  <a:lnTo>
                    <a:pt x="226" y="458"/>
                  </a:lnTo>
                  <a:close/>
                  <a:moveTo>
                    <a:pt x="264" y="447"/>
                  </a:moveTo>
                  <a:lnTo>
                    <a:pt x="264" y="447"/>
                  </a:lnTo>
                  <a:lnTo>
                    <a:pt x="263" y="447"/>
                  </a:lnTo>
                  <a:lnTo>
                    <a:pt x="261" y="446"/>
                  </a:lnTo>
                  <a:lnTo>
                    <a:pt x="260" y="444"/>
                  </a:lnTo>
                  <a:lnTo>
                    <a:pt x="258" y="443"/>
                  </a:lnTo>
                  <a:lnTo>
                    <a:pt x="258" y="444"/>
                  </a:lnTo>
                  <a:lnTo>
                    <a:pt x="260" y="447"/>
                  </a:lnTo>
                  <a:lnTo>
                    <a:pt x="263" y="449"/>
                  </a:lnTo>
                  <a:lnTo>
                    <a:pt x="264" y="447"/>
                  </a:lnTo>
                  <a:close/>
                  <a:moveTo>
                    <a:pt x="789" y="452"/>
                  </a:moveTo>
                  <a:lnTo>
                    <a:pt x="789" y="452"/>
                  </a:lnTo>
                  <a:lnTo>
                    <a:pt x="790" y="452"/>
                  </a:lnTo>
                  <a:lnTo>
                    <a:pt x="792" y="452"/>
                  </a:lnTo>
                  <a:lnTo>
                    <a:pt x="793" y="452"/>
                  </a:lnTo>
                  <a:lnTo>
                    <a:pt x="792" y="449"/>
                  </a:lnTo>
                  <a:lnTo>
                    <a:pt x="790" y="449"/>
                  </a:lnTo>
                  <a:lnTo>
                    <a:pt x="789" y="449"/>
                  </a:lnTo>
                  <a:lnTo>
                    <a:pt x="789" y="452"/>
                  </a:lnTo>
                  <a:close/>
                  <a:moveTo>
                    <a:pt x="740" y="470"/>
                  </a:moveTo>
                  <a:lnTo>
                    <a:pt x="740" y="470"/>
                  </a:lnTo>
                  <a:lnTo>
                    <a:pt x="738" y="470"/>
                  </a:lnTo>
                  <a:lnTo>
                    <a:pt x="737" y="472"/>
                  </a:lnTo>
                  <a:lnTo>
                    <a:pt x="749" y="487"/>
                  </a:lnTo>
                  <a:lnTo>
                    <a:pt x="757" y="493"/>
                  </a:lnTo>
                  <a:lnTo>
                    <a:pt x="763" y="497"/>
                  </a:lnTo>
                  <a:lnTo>
                    <a:pt x="757" y="482"/>
                  </a:lnTo>
                  <a:lnTo>
                    <a:pt x="751" y="468"/>
                  </a:lnTo>
                  <a:lnTo>
                    <a:pt x="746" y="464"/>
                  </a:lnTo>
                  <a:lnTo>
                    <a:pt x="740" y="458"/>
                  </a:lnTo>
                  <a:lnTo>
                    <a:pt x="735" y="455"/>
                  </a:lnTo>
                  <a:lnTo>
                    <a:pt x="728" y="452"/>
                  </a:lnTo>
                  <a:lnTo>
                    <a:pt x="735" y="459"/>
                  </a:lnTo>
                  <a:lnTo>
                    <a:pt x="738" y="464"/>
                  </a:lnTo>
                  <a:lnTo>
                    <a:pt x="740" y="470"/>
                  </a:lnTo>
                  <a:close/>
                  <a:moveTo>
                    <a:pt x="702" y="462"/>
                  </a:moveTo>
                  <a:lnTo>
                    <a:pt x="702" y="462"/>
                  </a:lnTo>
                  <a:lnTo>
                    <a:pt x="700" y="459"/>
                  </a:lnTo>
                  <a:lnTo>
                    <a:pt x="697" y="456"/>
                  </a:lnTo>
                  <a:lnTo>
                    <a:pt x="694" y="453"/>
                  </a:lnTo>
                  <a:lnTo>
                    <a:pt x="699" y="458"/>
                  </a:lnTo>
                  <a:lnTo>
                    <a:pt x="702" y="462"/>
                  </a:lnTo>
                  <a:close/>
                  <a:moveTo>
                    <a:pt x="377" y="467"/>
                  </a:moveTo>
                  <a:lnTo>
                    <a:pt x="377" y="467"/>
                  </a:lnTo>
                  <a:lnTo>
                    <a:pt x="374" y="468"/>
                  </a:lnTo>
                  <a:lnTo>
                    <a:pt x="372" y="468"/>
                  </a:lnTo>
                  <a:lnTo>
                    <a:pt x="371" y="468"/>
                  </a:lnTo>
                  <a:lnTo>
                    <a:pt x="374" y="472"/>
                  </a:lnTo>
                  <a:lnTo>
                    <a:pt x="377" y="475"/>
                  </a:lnTo>
                  <a:lnTo>
                    <a:pt x="386" y="481"/>
                  </a:lnTo>
                  <a:lnTo>
                    <a:pt x="391" y="479"/>
                  </a:lnTo>
                  <a:lnTo>
                    <a:pt x="394" y="478"/>
                  </a:lnTo>
                  <a:lnTo>
                    <a:pt x="398" y="482"/>
                  </a:lnTo>
                  <a:lnTo>
                    <a:pt x="403" y="487"/>
                  </a:lnTo>
                  <a:lnTo>
                    <a:pt x="409" y="490"/>
                  </a:lnTo>
                  <a:lnTo>
                    <a:pt x="415" y="493"/>
                  </a:lnTo>
                  <a:lnTo>
                    <a:pt x="407" y="487"/>
                  </a:lnTo>
                  <a:lnTo>
                    <a:pt x="403" y="484"/>
                  </a:lnTo>
                  <a:lnTo>
                    <a:pt x="400" y="481"/>
                  </a:lnTo>
                  <a:lnTo>
                    <a:pt x="395" y="476"/>
                  </a:lnTo>
                  <a:lnTo>
                    <a:pt x="391" y="473"/>
                  </a:lnTo>
                  <a:lnTo>
                    <a:pt x="386" y="468"/>
                  </a:lnTo>
                  <a:lnTo>
                    <a:pt x="383" y="465"/>
                  </a:lnTo>
                  <a:lnTo>
                    <a:pt x="377" y="462"/>
                  </a:lnTo>
                  <a:lnTo>
                    <a:pt x="374" y="461"/>
                  </a:lnTo>
                  <a:lnTo>
                    <a:pt x="372" y="458"/>
                  </a:lnTo>
                  <a:lnTo>
                    <a:pt x="371" y="458"/>
                  </a:lnTo>
                  <a:lnTo>
                    <a:pt x="369" y="456"/>
                  </a:lnTo>
                  <a:lnTo>
                    <a:pt x="368" y="455"/>
                  </a:lnTo>
                  <a:lnTo>
                    <a:pt x="366" y="453"/>
                  </a:lnTo>
                  <a:lnTo>
                    <a:pt x="365" y="453"/>
                  </a:lnTo>
                  <a:lnTo>
                    <a:pt x="368" y="456"/>
                  </a:lnTo>
                  <a:lnTo>
                    <a:pt x="371" y="459"/>
                  </a:lnTo>
                  <a:lnTo>
                    <a:pt x="374" y="462"/>
                  </a:lnTo>
                  <a:lnTo>
                    <a:pt x="377" y="467"/>
                  </a:lnTo>
                  <a:close/>
                  <a:moveTo>
                    <a:pt x="769" y="500"/>
                  </a:moveTo>
                  <a:lnTo>
                    <a:pt x="769" y="500"/>
                  </a:lnTo>
                  <a:lnTo>
                    <a:pt x="767" y="502"/>
                  </a:lnTo>
                  <a:lnTo>
                    <a:pt x="766" y="504"/>
                  </a:lnTo>
                  <a:lnTo>
                    <a:pt x="770" y="508"/>
                  </a:lnTo>
                  <a:lnTo>
                    <a:pt x="775" y="513"/>
                  </a:lnTo>
                  <a:lnTo>
                    <a:pt x="776" y="508"/>
                  </a:lnTo>
                  <a:lnTo>
                    <a:pt x="779" y="505"/>
                  </a:lnTo>
                  <a:lnTo>
                    <a:pt x="781" y="505"/>
                  </a:lnTo>
                  <a:lnTo>
                    <a:pt x="783" y="507"/>
                  </a:lnTo>
                  <a:lnTo>
                    <a:pt x="786" y="510"/>
                  </a:lnTo>
                  <a:lnTo>
                    <a:pt x="784" y="499"/>
                  </a:lnTo>
                  <a:lnTo>
                    <a:pt x="784" y="487"/>
                  </a:lnTo>
                  <a:lnTo>
                    <a:pt x="783" y="478"/>
                  </a:lnTo>
                  <a:lnTo>
                    <a:pt x="779" y="473"/>
                  </a:lnTo>
                  <a:lnTo>
                    <a:pt x="776" y="470"/>
                  </a:lnTo>
                  <a:lnTo>
                    <a:pt x="775" y="473"/>
                  </a:lnTo>
                  <a:lnTo>
                    <a:pt x="772" y="473"/>
                  </a:lnTo>
                  <a:lnTo>
                    <a:pt x="764" y="470"/>
                  </a:lnTo>
                  <a:lnTo>
                    <a:pt x="758" y="464"/>
                  </a:lnTo>
                  <a:lnTo>
                    <a:pt x="744" y="453"/>
                  </a:lnTo>
                  <a:lnTo>
                    <a:pt x="758" y="475"/>
                  </a:lnTo>
                  <a:lnTo>
                    <a:pt x="764" y="487"/>
                  </a:lnTo>
                  <a:lnTo>
                    <a:pt x="769" y="500"/>
                  </a:lnTo>
                  <a:close/>
                  <a:moveTo>
                    <a:pt x="497" y="514"/>
                  </a:moveTo>
                  <a:lnTo>
                    <a:pt x="497" y="514"/>
                  </a:lnTo>
                  <a:lnTo>
                    <a:pt x="528" y="536"/>
                  </a:lnTo>
                  <a:lnTo>
                    <a:pt x="558" y="560"/>
                  </a:lnTo>
                  <a:lnTo>
                    <a:pt x="587" y="583"/>
                  </a:lnTo>
                  <a:lnTo>
                    <a:pt x="618" y="606"/>
                  </a:lnTo>
                  <a:lnTo>
                    <a:pt x="583" y="571"/>
                  </a:lnTo>
                  <a:lnTo>
                    <a:pt x="546" y="537"/>
                  </a:lnTo>
                  <a:lnTo>
                    <a:pt x="508" y="507"/>
                  </a:lnTo>
                  <a:lnTo>
                    <a:pt x="467" y="478"/>
                  </a:lnTo>
                  <a:lnTo>
                    <a:pt x="467" y="476"/>
                  </a:lnTo>
                  <a:lnTo>
                    <a:pt x="468" y="475"/>
                  </a:lnTo>
                  <a:lnTo>
                    <a:pt x="458" y="470"/>
                  </a:lnTo>
                  <a:lnTo>
                    <a:pt x="449" y="464"/>
                  </a:lnTo>
                  <a:lnTo>
                    <a:pt x="439" y="459"/>
                  </a:lnTo>
                  <a:lnTo>
                    <a:pt x="430" y="455"/>
                  </a:lnTo>
                  <a:lnTo>
                    <a:pt x="447" y="470"/>
                  </a:lnTo>
                  <a:lnTo>
                    <a:pt x="462" y="485"/>
                  </a:lnTo>
                  <a:lnTo>
                    <a:pt x="479" y="500"/>
                  </a:lnTo>
                  <a:lnTo>
                    <a:pt x="497" y="514"/>
                  </a:lnTo>
                  <a:close/>
                  <a:moveTo>
                    <a:pt x="601" y="468"/>
                  </a:moveTo>
                  <a:lnTo>
                    <a:pt x="601" y="468"/>
                  </a:lnTo>
                  <a:lnTo>
                    <a:pt x="592" y="461"/>
                  </a:lnTo>
                  <a:lnTo>
                    <a:pt x="587" y="458"/>
                  </a:lnTo>
                  <a:lnTo>
                    <a:pt x="584" y="456"/>
                  </a:lnTo>
                  <a:lnTo>
                    <a:pt x="592" y="464"/>
                  </a:lnTo>
                  <a:lnTo>
                    <a:pt x="597" y="467"/>
                  </a:lnTo>
                  <a:lnTo>
                    <a:pt x="601" y="468"/>
                  </a:lnTo>
                  <a:close/>
                  <a:moveTo>
                    <a:pt x="327" y="456"/>
                  </a:moveTo>
                  <a:lnTo>
                    <a:pt x="327" y="456"/>
                  </a:lnTo>
                  <a:lnTo>
                    <a:pt x="325" y="458"/>
                  </a:lnTo>
                  <a:lnTo>
                    <a:pt x="322" y="458"/>
                  </a:lnTo>
                  <a:lnTo>
                    <a:pt x="321" y="458"/>
                  </a:lnTo>
                  <a:lnTo>
                    <a:pt x="318" y="458"/>
                  </a:lnTo>
                  <a:lnTo>
                    <a:pt x="324" y="464"/>
                  </a:lnTo>
                  <a:lnTo>
                    <a:pt x="331" y="470"/>
                  </a:lnTo>
                  <a:lnTo>
                    <a:pt x="337" y="478"/>
                  </a:lnTo>
                  <a:lnTo>
                    <a:pt x="345" y="484"/>
                  </a:lnTo>
                  <a:lnTo>
                    <a:pt x="343" y="481"/>
                  </a:lnTo>
                  <a:lnTo>
                    <a:pt x="343" y="478"/>
                  </a:lnTo>
                  <a:lnTo>
                    <a:pt x="348" y="479"/>
                  </a:lnTo>
                  <a:lnTo>
                    <a:pt x="353" y="481"/>
                  </a:lnTo>
                  <a:lnTo>
                    <a:pt x="356" y="484"/>
                  </a:lnTo>
                  <a:lnTo>
                    <a:pt x="360" y="485"/>
                  </a:lnTo>
                  <a:lnTo>
                    <a:pt x="353" y="478"/>
                  </a:lnTo>
                  <a:lnTo>
                    <a:pt x="345" y="470"/>
                  </a:lnTo>
                  <a:lnTo>
                    <a:pt x="327" y="456"/>
                  </a:lnTo>
                  <a:close/>
                  <a:moveTo>
                    <a:pt x="196" y="476"/>
                  </a:moveTo>
                  <a:lnTo>
                    <a:pt x="196" y="476"/>
                  </a:lnTo>
                  <a:lnTo>
                    <a:pt x="192" y="470"/>
                  </a:lnTo>
                  <a:lnTo>
                    <a:pt x="191" y="462"/>
                  </a:lnTo>
                  <a:lnTo>
                    <a:pt x="185" y="461"/>
                  </a:lnTo>
                  <a:lnTo>
                    <a:pt x="180" y="461"/>
                  </a:lnTo>
                  <a:lnTo>
                    <a:pt x="182" y="465"/>
                  </a:lnTo>
                  <a:lnTo>
                    <a:pt x="186" y="470"/>
                  </a:lnTo>
                  <a:lnTo>
                    <a:pt x="191" y="473"/>
                  </a:lnTo>
                  <a:lnTo>
                    <a:pt x="196" y="476"/>
                  </a:lnTo>
                  <a:close/>
                  <a:moveTo>
                    <a:pt x="241" y="490"/>
                  </a:moveTo>
                  <a:lnTo>
                    <a:pt x="241" y="490"/>
                  </a:lnTo>
                  <a:lnTo>
                    <a:pt x="247" y="494"/>
                  </a:lnTo>
                  <a:lnTo>
                    <a:pt x="253" y="499"/>
                  </a:lnTo>
                  <a:lnTo>
                    <a:pt x="267" y="505"/>
                  </a:lnTo>
                  <a:lnTo>
                    <a:pt x="278" y="513"/>
                  </a:lnTo>
                  <a:lnTo>
                    <a:pt x="282" y="517"/>
                  </a:lnTo>
                  <a:lnTo>
                    <a:pt x="289" y="519"/>
                  </a:lnTo>
                  <a:lnTo>
                    <a:pt x="285" y="513"/>
                  </a:lnTo>
                  <a:lnTo>
                    <a:pt x="279" y="508"/>
                  </a:lnTo>
                  <a:lnTo>
                    <a:pt x="247" y="485"/>
                  </a:lnTo>
                  <a:lnTo>
                    <a:pt x="231" y="473"/>
                  </a:lnTo>
                  <a:lnTo>
                    <a:pt x="215" y="461"/>
                  </a:lnTo>
                  <a:lnTo>
                    <a:pt x="228" y="476"/>
                  </a:lnTo>
                  <a:lnTo>
                    <a:pt x="241" y="490"/>
                  </a:lnTo>
                  <a:close/>
                  <a:moveTo>
                    <a:pt x="215" y="472"/>
                  </a:moveTo>
                  <a:lnTo>
                    <a:pt x="215" y="472"/>
                  </a:lnTo>
                  <a:lnTo>
                    <a:pt x="208" y="465"/>
                  </a:lnTo>
                  <a:lnTo>
                    <a:pt x="203" y="462"/>
                  </a:lnTo>
                  <a:lnTo>
                    <a:pt x="199" y="462"/>
                  </a:lnTo>
                  <a:lnTo>
                    <a:pt x="203" y="464"/>
                  </a:lnTo>
                  <a:lnTo>
                    <a:pt x="208" y="468"/>
                  </a:lnTo>
                  <a:lnTo>
                    <a:pt x="211" y="472"/>
                  </a:lnTo>
                  <a:lnTo>
                    <a:pt x="215" y="472"/>
                  </a:lnTo>
                  <a:close/>
                  <a:moveTo>
                    <a:pt x="464" y="491"/>
                  </a:moveTo>
                  <a:lnTo>
                    <a:pt x="464" y="491"/>
                  </a:lnTo>
                  <a:lnTo>
                    <a:pt x="449" y="476"/>
                  </a:lnTo>
                  <a:lnTo>
                    <a:pt x="432" y="462"/>
                  </a:lnTo>
                  <a:lnTo>
                    <a:pt x="430" y="464"/>
                  </a:lnTo>
                  <a:lnTo>
                    <a:pt x="429" y="464"/>
                  </a:lnTo>
                  <a:lnTo>
                    <a:pt x="427" y="467"/>
                  </a:lnTo>
                  <a:lnTo>
                    <a:pt x="446" y="479"/>
                  </a:lnTo>
                  <a:lnTo>
                    <a:pt x="455" y="487"/>
                  </a:lnTo>
                  <a:lnTo>
                    <a:pt x="464" y="491"/>
                  </a:lnTo>
                  <a:close/>
                  <a:moveTo>
                    <a:pt x="420" y="473"/>
                  </a:moveTo>
                  <a:lnTo>
                    <a:pt x="420" y="473"/>
                  </a:lnTo>
                  <a:lnTo>
                    <a:pt x="412" y="468"/>
                  </a:lnTo>
                  <a:lnTo>
                    <a:pt x="404" y="464"/>
                  </a:lnTo>
                  <a:lnTo>
                    <a:pt x="412" y="470"/>
                  </a:lnTo>
                  <a:lnTo>
                    <a:pt x="415" y="473"/>
                  </a:lnTo>
                  <a:lnTo>
                    <a:pt x="420" y="473"/>
                  </a:lnTo>
                  <a:close/>
                  <a:moveTo>
                    <a:pt x="793" y="465"/>
                  </a:moveTo>
                  <a:lnTo>
                    <a:pt x="793" y="465"/>
                  </a:lnTo>
                  <a:lnTo>
                    <a:pt x="795" y="475"/>
                  </a:lnTo>
                  <a:lnTo>
                    <a:pt x="796" y="479"/>
                  </a:lnTo>
                  <a:lnTo>
                    <a:pt x="799" y="482"/>
                  </a:lnTo>
                  <a:lnTo>
                    <a:pt x="796" y="464"/>
                  </a:lnTo>
                  <a:lnTo>
                    <a:pt x="795" y="464"/>
                  </a:lnTo>
                  <a:lnTo>
                    <a:pt x="793" y="465"/>
                  </a:lnTo>
                  <a:close/>
                  <a:moveTo>
                    <a:pt x="673" y="473"/>
                  </a:moveTo>
                  <a:lnTo>
                    <a:pt x="673" y="473"/>
                  </a:lnTo>
                  <a:lnTo>
                    <a:pt x="671" y="470"/>
                  </a:lnTo>
                  <a:lnTo>
                    <a:pt x="667" y="467"/>
                  </a:lnTo>
                  <a:lnTo>
                    <a:pt x="668" y="470"/>
                  </a:lnTo>
                  <a:lnTo>
                    <a:pt x="671" y="472"/>
                  </a:lnTo>
                  <a:lnTo>
                    <a:pt x="673" y="473"/>
                  </a:lnTo>
                  <a:close/>
                  <a:moveTo>
                    <a:pt x="214" y="499"/>
                  </a:moveTo>
                  <a:lnTo>
                    <a:pt x="214" y="499"/>
                  </a:lnTo>
                  <a:lnTo>
                    <a:pt x="220" y="500"/>
                  </a:lnTo>
                  <a:lnTo>
                    <a:pt x="226" y="504"/>
                  </a:lnTo>
                  <a:lnTo>
                    <a:pt x="231" y="507"/>
                  </a:lnTo>
                  <a:lnTo>
                    <a:pt x="235" y="510"/>
                  </a:lnTo>
                  <a:lnTo>
                    <a:pt x="234" y="505"/>
                  </a:lnTo>
                  <a:lnTo>
                    <a:pt x="232" y="502"/>
                  </a:lnTo>
                  <a:lnTo>
                    <a:pt x="229" y="500"/>
                  </a:lnTo>
                  <a:lnTo>
                    <a:pt x="228" y="497"/>
                  </a:lnTo>
                  <a:lnTo>
                    <a:pt x="221" y="494"/>
                  </a:lnTo>
                  <a:lnTo>
                    <a:pt x="215" y="490"/>
                  </a:lnTo>
                  <a:lnTo>
                    <a:pt x="214" y="487"/>
                  </a:lnTo>
                  <a:lnTo>
                    <a:pt x="212" y="484"/>
                  </a:lnTo>
                  <a:lnTo>
                    <a:pt x="212" y="481"/>
                  </a:lnTo>
                  <a:lnTo>
                    <a:pt x="214" y="476"/>
                  </a:lnTo>
                  <a:lnTo>
                    <a:pt x="209" y="475"/>
                  </a:lnTo>
                  <a:lnTo>
                    <a:pt x="206" y="472"/>
                  </a:lnTo>
                  <a:lnTo>
                    <a:pt x="202" y="470"/>
                  </a:lnTo>
                  <a:lnTo>
                    <a:pt x="199" y="468"/>
                  </a:lnTo>
                  <a:lnTo>
                    <a:pt x="214" y="499"/>
                  </a:lnTo>
                  <a:close/>
                  <a:moveTo>
                    <a:pt x="331" y="496"/>
                  </a:moveTo>
                  <a:lnTo>
                    <a:pt x="331" y="496"/>
                  </a:lnTo>
                  <a:lnTo>
                    <a:pt x="322" y="490"/>
                  </a:lnTo>
                  <a:lnTo>
                    <a:pt x="311" y="481"/>
                  </a:lnTo>
                  <a:lnTo>
                    <a:pt x="302" y="475"/>
                  </a:lnTo>
                  <a:lnTo>
                    <a:pt x="293" y="468"/>
                  </a:lnTo>
                  <a:lnTo>
                    <a:pt x="301" y="478"/>
                  </a:lnTo>
                  <a:lnTo>
                    <a:pt x="310" y="485"/>
                  </a:lnTo>
                  <a:lnTo>
                    <a:pt x="321" y="491"/>
                  </a:lnTo>
                  <a:lnTo>
                    <a:pt x="331" y="496"/>
                  </a:lnTo>
                  <a:close/>
                  <a:moveTo>
                    <a:pt x="690" y="499"/>
                  </a:moveTo>
                  <a:lnTo>
                    <a:pt x="690" y="499"/>
                  </a:lnTo>
                  <a:lnTo>
                    <a:pt x="682" y="490"/>
                  </a:lnTo>
                  <a:lnTo>
                    <a:pt x="674" y="482"/>
                  </a:lnTo>
                  <a:lnTo>
                    <a:pt x="656" y="468"/>
                  </a:lnTo>
                  <a:lnTo>
                    <a:pt x="662" y="476"/>
                  </a:lnTo>
                  <a:lnTo>
                    <a:pt x="671" y="484"/>
                  </a:lnTo>
                  <a:lnTo>
                    <a:pt x="690" y="499"/>
                  </a:lnTo>
                  <a:close/>
                  <a:moveTo>
                    <a:pt x="520" y="494"/>
                  </a:moveTo>
                  <a:lnTo>
                    <a:pt x="520" y="494"/>
                  </a:lnTo>
                  <a:lnTo>
                    <a:pt x="528" y="499"/>
                  </a:lnTo>
                  <a:lnTo>
                    <a:pt x="532" y="504"/>
                  </a:lnTo>
                  <a:lnTo>
                    <a:pt x="545" y="516"/>
                  </a:lnTo>
                  <a:lnTo>
                    <a:pt x="554" y="523"/>
                  </a:lnTo>
                  <a:lnTo>
                    <a:pt x="563" y="529"/>
                  </a:lnTo>
                  <a:lnTo>
                    <a:pt x="571" y="534"/>
                  </a:lnTo>
                  <a:lnTo>
                    <a:pt x="572" y="536"/>
                  </a:lnTo>
                  <a:lnTo>
                    <a:pt x="575" y="536"/>
                  </a:lnTo>
                  <a:lnTo>
                    <a:pt x="555" y="517"/>
                  </a:lnTo>
                  <a:lnTo>
                    <a:pt x="536" y="500"/>
                  </a:lnTo>
                  <a:lnTo>
                    <a:pt x="516" y="484"/>
                  </a:lnTo>
                  <a:lnTo>
                    <a:pt x="505" y="476"/>
                  </a:lnTo>
                  <a:lnTo>
                    <a:pt x="494" y="470"/>
                  </a:lnTo>
                  <a:lnTo>
                    <a:pt x="508" y="482"/>
                  </a:lnTo>
                  <a:lnTo>
                    <a:pt x="514" y="488"/>
                  </a:lnTo>
                  <a:lnTo>
                    <a:pt x="520" y="494"/>
                  </a:lnTo>
                  <a:close/>
                  <a:moveTo>
                    <a:pt x="749" y="499"/>
                  </a:moveTo>
                  <a:lnTo>
                    <a:pt x="749" y="499"/>
                  </a:lnTo>
                  <a:lnTo>
                    <a:pt x="737" y="485"/>
                  </a:lnTo>
                  <a:lnTo>
                    <a:pt x="729" y="479"/>
                  </a:lnTo>
                  <a:lnTo>
                    <a:pt x="723" y="473"/>
                  </a:lnTo>
                  <a:lnTo>
                    <a:pt x="720" y="472"/>
                  </a:lnTo>
                  <a:lnTo>
                    <a:pt x="719" y="470"/>
                  </a:lnTo>
                  <a:lnTo>
                    <a:pt x="717" y="470"/>
                  </a:lnTo>
                  <a:lnTo>
                    <a:pt x="723" y="476"/>
                  </a:lnTo>
                  <a:lnTo>
                    <a:pt x="726" y="481"/>
                  </a:lnTo>
                  <a:lnTo>
                    <a:pt x="735" y="493"/>
                  </a:lnTo>
                  <a:lnTo>
                    <a:pt x="740" y="499"/>
                  </a:lnTo>
                  <a:lnTo>
                    <a:pt x="744" y="504"/>
                  </a:lnTo>
                  <a:lnTo>
                    <a:pt x="751" y="507"/>
                  </a:lnTo>
                  <a:lnTo>
                    <a:pt x="760" y="508"/>
                  </a:lnTo>
                  <a:lnTo>
                    <a:pt x="755" y="504"/>
                  </a:lnTo>
                  <a:lnTo>
                    <a:pt x="749" y="499"/>
                  </a:lnTo>
                  <a:close/>
                  <a:moveTo>
                    <a:pt x="206" y="510"/>
                  </a:moveTo>
                  <a:lnTo>
                    <a:pt x="206" y="510"/>
                  </a:lnTo>
                  <a:lnTo>
                    <a:pt x="192" y="490"/>
                  </a:lnTo>
                  <a:lnTo>
                    <a:pt x="179" y="472"/>
                  </a:lnTo>
                  <a:lnTo>
                    <a:pt x="182" y="484"/>
                  </a:lnTo>
                  <a:lnTo>
                    <a:pt x="189" y="494"/>
                  </a:lnTo>
                  <a:lnTo>
                    <a:pt x="197" y="502"/>
                  </a:lnTo>
                  <a:lnTo>
                    <a:pt x="206" y="510"/>
                  </a:lnTo>
                  <a:close/>
                  <a:moveTo>
                    <a:pt x="674" y="519"/>
                  </a:moveTo>
                  <a:lnTo>
                    <a:pt x="674" y="519"/>
                  </a:lnTo>
                  <a:lnTo>
                    <a:pt x="650" y="494"/>
                  </a:lnTo>
                  <a:lnTo>
                    <a:pt x="638" y="482"/>
                  </a:lnTo>
                  <a:lnTo>
                    <a:pt x="624" y="473"/>
                  </a:lnTo>
                  <a:lnTo>
                    <a:pt x="648" y="499"/>
                  </a:lnTo>
                  <a:lnTo>
                    <a:pt x="661" y="510"/>
                  </a:lnTo>
                  <a:lnTo>
                    <a:pt x="674" y="519"/>
                  </a:lnTo>
                  <a:close/>
                  <a:moveTo>
                    <a:pt x="683" y="481"/>
                  </a:moveTo>
                  <a:lnTo>
                    <a:pt x="683" y="481"/>
                  </a:lnTo>
                  <a:lnTo>
                    <a:pt x="680" y="479"/>
                  </a:lnTo>
                  <a:lnTo>
                    <a:pt x="679" y="478"/>
                  </a:lnTo>
                  <a:lnTo>
                    <a:pt x="676" y="476"/>
                  </a:lnTo>
                  <a:lnTo>
                    <a:pt x="674" y="475"/>
                  </a:lnTo>
                  <a:lnTo>
                    <a:pt x="679" y="479"/>
                  </a:lnTo>
                  <a:lnTo>
                    <a:pt x="680" y="481"/>
                  </a:lnTo>
                  <a:lnTo>
                    <a:pt x="683" y="481"/>
                  </a:lnTo>
                  <a:close/>
                  <a:moveTo>
                    <a:pt x="415" y="519"/>
                  </a:moveTo>
                  <a:lnTo>
                    <a:pt x="415" y="519"/>
                  </a:lnTo>
                  <a:lnTo>
                    <a:pt x="403" y="507"/>
                  </a:lnTo>
                  <a:lnTo>
                    <a:pt x="391" y="494"/>
                  </a:lnTo>
                  <a:lnTo>
                    <a:pt x="377" y="484"/>
                  </a:lnTo>
                  <a:lnTo>
                    <a:pt x="371" y="479"/>
                  </a:lnTo>
                  <a:lnTo>
                    <a:pt x="363" y="476"/>
                  </a:lnTo>
                  <a:lnTo>
                    <a:pt x="389" y="497"/>
                  </a:lnTo>
                  <a:lnTo>
                    <a:pt x="415" y="519"/>
                  </a:lnTo>
                  <a:close/>
                  <a:moveTo>
                    <a:pt x="613" y="487"/>
                  </a:moveTo>
                  <a:lnTo>
                    <a:pt x="613" y="487"/>
                  </a:lnTo>
                  <a:lnTo>
                    <a:pt x="607" y="481"/>
                  </a:lnTo>
                  <a:lnTo>
                    <a:pt x="604" y="479"/>
                  </a:lnTo>
                  <a:lnTo>
                    <a:pt x="603" y="479"/>
                  </a:lnTo>
                  <a:lnTo>
                    <a:pt x="606" y="481"/>
                  </a:lnTo>
                  <a:lnTo>
                    <a:pt x="607" y="484"/>
                  </a:lnTo>
                  <a:lnTo>
                    <a:pt x="610" y="485"/>
                  </a:lnTo>
                  <a:lnTo>
                    <a:pt x="613" y="487"/>
                  </a:lnTo>
                  <a:close/>
                  <a:moveTo>
                    <a:pt x="273" y="479"/>
                  </a:moveTo>
                  <a:lnTo>
                    <a:pt x="273" y="479"/>
                  </a:lnTo>
                  <a:lnTo>
                    <a:pt x="284" y="487"/>
                  </a:lnTo>
                  <a:lnTo>
                    <a:pt x="290" y="490"/>
                  </a:lnTo>
                  <a:lnTo>
                    <a:pt x="296" y="491"/>
                  </a:lnTo>
                  <a:lnTo>
                    <a:pt x="292" y="487"/>
                  </a:lnTo>
                  <a:lnTo>
                    <a:pt x="285" y="482"/>
                  </a:lnTo>
                  <a:lnTo>
                    <a:pt x="279" y="481"/>
                  </a:lnTo>
                  <a:lnTo>
                    <a:pt x="273" y="479"/>
                  </a:lnTo>
                  <a:close/>
                  <a:moveTo>
                    <a:pt x="676" y="508"/>
                  </a:moveTo>
                  <a:lnTo>
                    <a:pt x="676" y="508"/>
                  </a:lnTo>
                  <a:lnTo>
                    <a:pt x="682" y="516"/>
                  </a:lnTo>
                  <a:lnTo>
                    <a:pt x="690" y="525"/>
                  </a:lnTo>
                  <a:lnTo>
                    <a:pt x="697" y="532"/>
                  </a:lnTo>
                  <a:lnTo>
                    <a:pt x="700" y="534"/>
                  </a:lnTo>
                  <a:lnTo>
                    <a:pt x="705" y="536"/>
                  </a:lnTo>
                  <a:lnTo>
                    <a:pt x="699" y="525"/>
                  </a:lnTo>
                  <a:lnTo>
                    <a:pt x="691" y="516"/>
                  </a:lnTo>
                  <a:lnTo>
                    <a:pt x="674" y="497"/>
                  </a:lnTo>
                  <a:lnTo>
                    <a:pt x="674" y="499"/>
                  </a:lnTo>
                  <a:lnTo>
                    <a:pt x="668" y="493"/>
                  </a:lnTo>
                  <a:lnTo>
                    <a:pt x="661" y="488"/>
                  </a:lnTo>
                  <a:lnTo>
                    <a:pt x="645" y="478"/>
                  </a:lnTo>
                  <a:lnTo>
                    <a:pt x="661" y="494"/>
                  </a:lnTo>
                  <a:lnTo>
                    <a:pt x="676" y="508"/>
                  </a:lnTo>
                  <a:close/>
                  <a:moveTo>
                    <a:pt x="325" y="485"/>
                  </a:moveTo>
                  <a:lnTo>
                    <a:pt x="325" y="485"/>
                  </a:lnTo>
                  <a:lnTo>
                    <a:pt x="325" y="484"/>
                  </a:lnTo>
                  <a:lnTo>
                    <a:pt x="324" y="482"/>
                  </a:lnTo>
                  <a:lnTo>
                    <a:pt x="322" y="482"/>
                  </a:lnTo>
                  <a:lnTo>
                    <a:pt x="321" y="482"/>
                  </a:lnTo>
                  <a:lnTo>
                    <a:pt x="324" y="484"/>
                  </a:lnTo>
                  <a:lnTo>
                    <a:pt x="325" y="485"/>
                  </a:lnTo>
                  <a:close/>
                  <a:moveTo>
                    <a:pt x="726" y="514"/>
                  </a:moveTo>
                  <a:lnTo>
                    <a:pt x="726" y="514"/>
                  </a:lnTo>
                  <a:lnTo>
                    <a:pt x="728" y="517"/>
                  </a:lnTo>
                  <a:lnTo>
                    <a:pt x="729" y="519"/>
                  </a:lnTo>
                  <a:lnTo>
                    <a:pt x="729" y="517"/>
                  </a:lnTo>
                  <a:lnTo>
                    <a:pt x="722" y="508"/>
                  </a:lnTo>
                  <a:lnTo>
                    <a:pt x="715" y="497"/>
                  </a:lnTo>
                  <a:lnTo>
                    <a:pt x="706" y="488"/>
                  </a:lnTo>
                  <a:lnTo>
                    <a:pt x="702" y="485"/>
                  </a:lnTo>
                  <a:lnTo>
                    <a:pt x="696" y="482"/>
                  </a:lnTo>
                  <a:lnTo>
                    <a:pt x="711" y="499"/>
                  </a:lnTo>
                  <a:lnTo>
                    <a:pt x="726" y="514"/>
                  </a:lnTo>
                  <a:close/>
                  <a:moveTo>
                    <a:pt x="447" y="485"/>
                  </a:moveTo>
                  <a:lnTo>
                    <a:pt x="447" y="485"/>
                  </a:lnTo>
                  <a:lnTo>
                    <a:pt x="446" y="484"/>
                  </a:lnTo>
                  <a:lnTo>
                    <a:pt x="444" y="484"/>
                  </a:lnTo>
                  <a:lnTo>
                    <a:pt x="444" y="485"/>
                  </a:lnTo>
                  <a:lnTo>
                    <a:pt x="446" y="487"/>
                  </a:lnTo>
                  <a:lnTo>
                    <a:pt x="447" y="487"/>
                  </a:lnTo>
                  <a:lnTo>
                    <a:pt x="447" y="485"/>
                  </a:lnTo>
                  <a:close/>
                  <a:moveTo>
                    <a:pt x="577" y="493"/>
                  </a:moveTo>
                  <a:lnTo>
                    <a:pt x="577" y="493"/>
                  </a:lnTo>
                  <a:lnTo>
                    <a:pt x="572" y="488"/>
                  </a:lnTo>
                  <a:lnTo>
                    <a:pt x="566" y="485"/>
                  </a:lnTo>
                  <a:lnTo>
                    <a:pt x="571" y="490"/>
                  </a:lnTo>
                  <a:lnTo>
                    <a:pt x="574" y="491"/>
                  </a:lnTo>
                  <a:lnTo>
                    <a:pt x="577" y="493"/>
                  </a:lnTo>
                  <a:close/>
                  <a:moveTo>
                    <a:pt x="281" y="496"/>
                  </a:moveTo>
                  <a:lnTo>
                    <a:pt x="281" y="496"/>
                  </a:lnTo>
                  <a:lnTo>
                    <a:pt x="264" y="485"/>
                  </a:lnTo>
                  <a:lnTo>
                    <a:pt x="272" y="494"/>
                  </a:lnTo>
                  <a:lnTo>
                    <a:pt x="276" y="497"/>
                  </a:lnTo>
                  <a:lnTo>
                    <a:pt x="279" y="497"/>
                  </a:lnTo>
                  <a:lnTo>
                    <a:pt x="281" y="496"/>
                  </a:lnTo>
                  <a:close/>
                  <a:moveTo>
                    <a:pt x="357" y="505"/>
                  </a:moveTo>
                  <a:lnTo>
                    <a:pt x="357" y="505"/>
                  </a:lnTo>
                  <a:lnTo>
                    <a:pt x="343" y="496"/>
                  </a:lnTo>
                  <a:lnTo>
                    <a:pt x="328" y="487"/>
                  </a:lnTo>
                  <a:lnTo>
                    <a:pt x="334" y="493"/>
                  </a:lnTo>
                  <a:lnTo>
                    <a:pt x="340" y="497"/>
                  </a:lnTo>
                  <a:lnTo>
                    <a:pt x="348" y="502"/>
                  </a:lnTo>
                  <a:lnTo>
                    <a:pt x="357" y="505"/>
                  </a:lnTo>
                  <a:close/>
                  <a:moveTo>
                    <a:pt x="805" y="537"/>
                  </a:moveTo>
                  <a:lnTo>
                    <a:pt x="805" y="537"/>
                  </a:lnTo>
                  <a:lnTo>
                    <a:pt x="804" y="513"/>
                  </a:lnTo>
                  <a:lnTo>
                    <a:pt x="801" y="487"/>
                  </a:lnTo>
                  <a:lnTo>
                    <a:pt x="798" y="487"/>
                  </a:lnTo>
                  <a:lnTo>
                    <a:pt x="801" y="511"/>
                  </a:lnTo>
                  <a:lnTo>
                    <a:pt x="805" y="537"/>
                  </a:lnTo>
                  <a:close/>
                  <a:moveTo>
                    <a:pt x="203" y="580"/>
                  </a:moveTo>
                  <a:lnTo>
                    <a:pt x="203" y="580"/>
                  </a:lnTo>
                  <a:lnTo>
                    <a:pt x="206" y="589"/>
                  </a:lnTo>
                  <a:lnTo>
                    <a:pt x="209" y="597"/>
                  </a:lnTo>
                  <a:lnTo>
                    <a:pt x="212" y="601"/>
                  </a:lnTo>
                  <a:lnTo>
                    <a:pt x="215" y="603"/>
                  </a:lnTo>
                  <a:lnTo>
                    <a:pt x="220" y="604"/>
                  </a:lnTo>
                  <a:lnTo>
                    <a:pt x="225" y="606"/>
                  </a:lnTo>
                  <a:lnTo>
                    <a:pt x="221" y="601"/>
                  </a:lnTo>
                  <a:lnTo>
                    <a:pt x="218" y="598"/>
                  </a:lnTo>
                  <a:lnTo>
                    <a:pt x="214" y="595"/>
                  </a:lnTo>
                  <a:lnTo>
                    <a:pt x="212" y="592"/>
                  </a:lnTo>
                  <a:lnTo>
                    <a:pt x="212" y="589"/>
                  </a:lnTo>
                  <a:lnTo>
                    <a:pt x="221" y="592"/>
                  </a:lnTo>
                  <a:lnTo>
                    <a:pt x="229" y="595"/>
                  </a:lnTo>
                  <a:lnTo>
                    <a:pt x="241" y="606"/>
                  </a:lnTo>
                  <a:lnTo>
                    <a:pt x="269" y="626"/>
                  </a:lnTo>
                  <a:lnTo>
                    <a:pt x="264" y="619"/>
                  </a:lnTo>
                  <a:lnTo>
                    <a:pt x="260" y="613"/>
                  </a:lnTo>
                  <a:lnTo>
                    <a:pt x="247" y="604"/>
                  </a:lnTo>
                  <a:lnTo>
                    <a:pt x="235" y="595"/>
                  </a:lnTo>
                  <a:lnTo>
                    <a:pt x="223" y="584"/>
                  </a:lnTo>
                  <a:lnTo>
                    <a:pt x="221" y="575"/>
                  </a:lnTo>
                  <a:lnTo>
                    <a:pt x="218" y="568"/>
                  </a:lnTo>
                  <a:lnTo>
                    <a:pt x="214" y="560"/>
                  </a:lnTo>
                  <a:lnTo>
                    <a:pt x="208" y="552"/>
                  </a:lnTo>
                  <a:lnTo>
                    <a:pt x="196" y="540"/>
                  </a:lnTo>
                  <a:lnTo>
                    <a:pt x="189" y="534"/>
                  </a:lnTo>
                  <a:lnTo>
                    <a:pt x="185" y="526"/>
                  </a:lnTo>
                  <a:lnTo>
                    <a:pt x="188" y="525"/>
                  </a:lnTo>
                  <a:lnTo>
                    <a:pt x="188" y="523"/>
                  </a:lnTo>
                  <a:lnTo>
                    <a:pt x="188" y="522"/>
                  </a:lnTo>
                  <a:lnTo>
                    <a:pt x="176" y="507"/>
                  </a:lnTo>
                  <a:lnTo>
                    <a:pt x="170" y="499"/>
                  </a:lnTo>
                  <a:lnTo>
                    <a:pt x="164" y="490"/>
                  </a:lnTo>
                  <a:lnTo>
                    <a:pt x="173" y="511"/>
                  </a:lnTo>
                  <a:lnTo>
                    <a:pt x="182" y="534"/>
                  </a:lnTo>
                  <a:lnTo>
                    <a:pt x="203" y="580"/>
                  </a:lnTo>
                  <a:close/>
                  <a:moveTo>
                    <a:pt x="470" y="525"/>
                  </a:moveTo>
                  <a:lnTo>
                    <a:pt x="470" y="525"/>
                  </a:lnTo>
                  <a:lnTo>
                    <a:pt x="491" y="548"/>
                  </a:lnTo>
                  <a:lnTo>
                    <a:pt x="504" y="560"/>
                  </a:lnTo>
                  <a:lnTo>
                    <a:pt x="514" y="571"/>
                  </a:lnTo>
                  <a:lnTo>
                    <a:pt x="534" y="583"/>
                  </a:lnTo>
                  <a:lnTo>
                    <a:pt x="552" y="593"/>
                  </a:lnTo>
                  <a:lnTo>
                    <a:pt x="496" y="539"/>
                  </a:lnTo>
                  <a:lnTo>
                    <a:pt x="465" y="513"/>
                  </a:lnTo>
                  <a:lnTo>
                    <a:pt x="450" y="500"/>
                  </a:lnTo>
                  <a:lnTo>
                    <a:pt x="433" y="490"/>
                  </a:lnTo>
                  <a:lnTo>
                    <a:pt x="450" y="508"/>
                  </a:lnTo>
                  <a:lnTo>
                    <a:pt x="470" y="525"/>
                  </a:lnTo>
                  <a:close/>
                  <a:moveTo>
                    <a:pt x="507" y="531"/>
                  </a:moveTo>
                  <a:lnTo>
                    <a:pt x="507" y="531"/>
                  </a:lnTo>
                  <a:lnTo>
                    <a:pt x="505" y="528"/>
                  </a:lnTo>
                  <a:lnTo>
                    <a:pt x="504" y="526"/>
                  </a:lnTo>
                  <a:lnTo>
                    <a:pt x="500" y="525"/>
                  </a:lnTo>
                  <a:lnTo>
                    <a:pt x="500" y="522"/>
                  </a:lnTo>
                  <a:lnTo>
                    <a:pt x="494" y="517"/>
                  </a:lnTo>
                  <a:lnTo>
                    <a:pt x="488" y="514"/>
                  </a:lnTo>
                  <a:lnTo>
                    <a:pt x="484" y="510"/>
                  </a:lnTo>
                  <a:lnTo>
                    <a:pt x="476" y="507"/>
                  </a:lnTo>
                  <a:lnTo>
                    <a:pt x="476" y="505"/>
                  </a:lnTo>
                  <a:lnTo>
                    <a:pt x="475" y="504"/>
                  </a:lnTo>
                  <a:lnTo>
                    <a:pt x="468" y="502"/>
                  </a:lnTo>
                  <a:lnTo>
                    <a:pt x="467" y="499"/>
                  </a:lnTo>
                  <a:lnTo>
                    <a:pt x="467" y="497"/>
                  </a:lnTo>
                  <a:lnTo>
                    <a:pt x="462" y="496"/>
                  </a:lnTo>
                  <a:lnTo>
                    <a:pt x="459" y="494"/>
                  </a:lnTo>
                  <a:lnTo>
                    <a:pt x="456" y="491"/>
                  </a:lnTo>
                  <a:lnTo>
                    <a:pt x="453" y="490"/>
                  </a:lnTo>
                  <a:lnTo>
                    <a:pt x="479" y="511"/>
                  </a:lnTo>
                  <a:lnTo>
                    <a:pt x="491" y="522"/>
                  </a:lnTo>
                  <a:lnTo>
                    <a:pt x="507" y="531"/>
                  </a:lnTo>
                  <a:close/>
                  <a:moveTo>
                    <a:pt x="502" y="494"/>
                  </a:moveTo>
                  <a:lnTo>
                    <a:pt x="502" y="494"/>
                  </a:lnTo>
                  <a:lnTo>
                    <a:pt x="500" y="494"/>
                  </a:lnTo>
                  <a:lnTo>
                    <a:pt x="499" y="494"/>
                  </a:lnTo>
                  <a:lnTo>
                    <a:pt x="497" y="493"/>
                  </a:lnTo>
                  <a:lnTo>
                    <a:pt x="496" y="494"/>
                  </a:lnTo>
                  <a:lnTo>
                    <a:pt x="500" y="496"/>
                  </a:lnTo>
                  <a:lnTo>
                    <a:pt x="502" y="496"/>
                  </a:lnTo>
                  <a:lnTo>
                    <a:pt x="502" y="494"/>
                  </a:lnTo>
                  <a:close/>
                  <a:moveTo>
                    <a:pt x="307" y="496"/>
                  </a:moveTo>
                  <a:lnTo>
                    <a:pt x="307" y="496"/>
                  </a:lnTo>
                  <a:lnTo>
                    <a:pt x="304" y="497"/>
                  </a:lnTo>
                  <a:lnTo>
                    <a:pt x="299" y="497"/>
                  </a:lnTo>
                  <a:lnTo>
                    <a:pt x="314" y="511"/>
                  </a:lnTo>
                  <a:lnTo>
                    <a:pt x="324" y="516"/>
                  </a:lnTo>
                  <a:lnTo>
                    <a:pt x="333" y="520"/>
                  </a:lnTo>
                  <a:lnTo>
                    <a:pt x="325" y="514"/>
                  </a:lnTo>
                  <a:lnTo>
                    <a:pt x="319" y="508"/>
                  </a:lnTo>
                  <a:lnTo>
                    <a:pt x="313" y="502"/>
                  </a:lnTo>
                  <a:lnTo>
                    <a:pt x="307" y="496"/>
                  </a:lnTo>
                  <a:close/>
                  <a:moveTo>
                    <a:pt x="343" y="513"/>
                  </a:moveTo>
                  <a:lnTo>
                    <a:pt x="343" y="513"/>
                  </a:lnTo>
                  <a:lnTo>
                    <a:pt x="333" y="504"/>
                  </a:lnTo>
                  <a:lnTo>
                    <a:pt x="327" y="500"/>
                  </a:lnTo>
                  <a:lnTo>
                    <a:pt x="321" y="499"/>
                  </a:lnTo>
                  <a:lnTo>
                    <a:pt x="331" y="507"/>
                  </a:lnTo>
                  <a:lnTo>
                    <a:pt x="343" y="513"/>
                  </a:lnTo>
                  <a:close/>
                  <a:moveTo>
                    <a:pt x="372" y="505"/>
                  </a:moveTo>
                  <a:lnTo>
                    <a:pt x="372" y="505"/>
                  </a:lnTo>
                  <a:lnTo>
                    <a:pt x="380" y="510"/>
                  </a:lnTo>
                  <a:lnTo>
                    <a:pt x="388" y="514"/>
                  </a:lnTo>
                  <a:lnTo>
                    <a:pt x="394" y="519"/>
                  </a:lnTo>
                  <a:lnTo>
                    <a:pt x="398" y="522"/>
                  </a:lnTo>
                  <a:lnTo>
                    <a:pt x="385" y="510"/>
                  </a:lnTo>
                  <a:lnTo>
                    <a:pt x="368" y="500"/>
                  </a:lnTo>
                  <a:lnTo>
                    <a:pt x="371" y="502"/>
                  </a:lnTo>
                  <a:lnTo>
                    <a:pt x="372" y="505"/>
                  </a:lnTo>
                  <a:close/>
                  <a:moveTo>
                    <a:pt x="345" y="505"/>
                  </a:moveTo>
                  <a:lnTo>
                    <a:pt x="345" y="505"/>
                  </a:lnTo>
                  <a:lnTo>
                    <a:pt x="342" y="504"/>
                  </a:lnTo>
                  <a:lnTo>
                    <a:pt x="340" y="502"/>
                  </a:lnTo>
                  <a:lnTo>
                    <a:pt x="339" y="504"/>
                  </a:lnTo>
                  <a:lnTo>
                    <a:pt x="342" y="505"/>
                  </a:lnTo>
                  <a:lnTo>
                    <a:pt x="343" y="507"/>
                  </a:lnTo>
                  <a:lnTo>
                    <a:pt x="345" y="505"/>
                  </a:lnTo>
                  <a:close/>
                  <a:moveTo>
                    <a:pt x="447" y="542"/>
                  </a:moveTo>
                  <a:lnTo>
                    <a:pt x="447" y="542"/>
                  </a:lnTo>
                  <a:lnTo>
                    <a:pt x="455" y="548"/>
                  </a:lnTo>
                  <a:lnTo>
                    <a:pt x="458" y="551"/>
                  </a:lnTo>
                  <a:lnTo>
                    <a:pt x="461" y="551"/>
                  </a:lnTo>
                  <a:lnTo>
                    <a:pt x="449" y="539"/>
                  </a:lnTo>
                  <a:lnTo>
                    <a:pt x="435" y="526"/>
                  </a:lnTo>
                  <a:lnTo>
                    <a:pt x="423" y="514"/>
                  </a:lnTo>
                  <a:lnTo>
                    <a:pt x="407" y="504"/>
                  </a:lnTo>
                  <a:lnTo>
                    <a:pt x="426" y="523"/>
                  </a:lnTo>
                  <a:lnTo>
                    <a:pt x="436" y="534"/>
                  </a:lnTo>
                  <a:lnTo>
                    <a:pt x="447" y="542"/>
                  </a:lnTo>
                  <a:close/>
                  <a:moveTo>
                    <a:pt x="848" y="513"/>
                  </a:moveTo>
                  <a:lnTo>
                    <a:pt x="848" y="513"/>
                  </a:lnTo>
                  <a:lnTo>
                    <a:pt x="847" y="508"/>
                  </a:lnTo>
                  <a:lnTo>
                    <a:pt x="845" y="505"/>
                  </a:lnTo>
                  <a:lnTo>
                    <a:pt x="845" y="510"/>
                  </a:lnTo>
                  <a:lnTo>
                    <a:pt x="848" y="513"/>
                  </a:lnTo>
                  <a:close/>
                  <a:moveTo>
                    <a:pt x="401" y="517"/>
                  </a:moveTo>
                  <a:lnTo>
                    <a:pt x="401" y="517"/>
                  </a:lnTo>
                  <a:lnTo>
                    <a:pt x="403" y="517"/>
                  </a:lnTo>
                  <a:lnTo>
                    <a:pt x="404" y="517"/>
                  </a:lnTo>
                  <a:lnTo>
                    <a:pt x="397" y="511"/>
                  </a:lnTo>
                  <a:lnTo>
                    <a:pt x="394" y="508"/>
                  </a:lnTo>
                  <a:lnTo>
                    <a:pt x="389" y="505"/>
                  </a:lnTo>
                  <a:lnTo>
                    <a:pt x="391" y="508"/>
                  </a:lnTo>
                  <a:lnTo>
                    <a:pt x="395" y="511"/>
                  </a:lnTo>
                  <a:lnTo>
                    <a:pt x="398" y="514"/>
                  </a:lnTo>
                  <a:lnTo>
                    <a:pt x="401" y="517"/>
                  </a:lnTo>
                  <a:close/>
                  <a:moveTo>
                    <a:pt x="670" y="526"/>
                  </a:moveTo>
                  <a:lnTo>
                    <a:pt x="670" y="526"/>
                  </a:lnTo>
                  <a:lnTo>
                    <a:pt x="664" y="522"/>
                  </a:lnTo>
                  <a:lnTo>
                    <a:pt x="658" y="516"/>
                  </a:lnTo>
                  <a:lnTo>
                    <a:pt x="651" y="510"/>
                  </a:lnTo>
                  <a:lnTo>
                    <a:pt x="644" y="505"/>
                  </a:lnTo>
                  <a:lnTo>
                    <a:pt x="656" y="519"/>
                  </a:lnTo>
                  <a:lnTo>
                    <a:pt x="662" y="523"/>
                  </a:lnTo>
                  <a:lnTo>
                    <a:pt x="665" y="526"/>
                  </a:lnTo>
                  <a:lnTo>
                    <a:pt x="670" y="526"/>
                  </a:lnTo>
                  <a:close/>
                  <a:moveTo>
                    <a:pt x="363" y="510"/>
                  </a:moveTo>
                  <a:lnTo>
                    <a:pt x="363" y="510"/>
                  </a:lnTo>
                  <a:lnTo>
                    <a:pt x="363" y="511"/>
                  </a:lnTo>
                  <a:lnTo>
                    <a:pt x="362" y="513"/>
                  </a:lnTo>
                  <a:lnTo>
                    <a:pt x="357" y="511"/>
                  </a:lnTo>
                  <a:lnTo>
                    <a:pt x="354" y="511"/>
                  </a:lnTo>
                  <a:lnTo>
                    <a:pt x="346" y="507"/>
                  </a:lnTo>
                  <a:lnTo>
                    <a:pt x="365" y="525"/>
                  </a:lnTo>
                  <a:lnTo>
                    <a:pt x="385" y="540"/>
                  </a:lnTo>
                  <a:lnTo>
                    <a:pt x="406" y="554"/>
                  </a:lnTo>
                  <a:lnTo>
                    <a:pt x="427" y="568"/>
                  </a:lnTo>
                  <a:lnTo>
                    <a:pt x="420" y="557"/>
                  </a:lnTo>
                  <a:lnTo>
                    <a:pt x="411" y="548"/>
                  </a:lnTo>
                  <a:lnTo>
                    <a:pt x="401" y="540"/>
                  </a:lnTo>
                  <a:lnTo>
                    <a:pt x="394" y="529"/>
                  </a:lnTo>
                  <a:lnTo>
                    <a:pt x="394" y="531"/>
                  </a:lnTo>
                  <a:lnTo>
                    <a:pt x="392" y="529"/>
                  </a:lnTo>
                  <a:lnTo>
                    <a:pt x="392" y="528"/>
                  </a:lnTo>
                  <a:lnTo>
                    <a:pt x="394" y="526"/>
                  </a:lnTo>
                  <a:lnTo>
                    <a:pt x="386" y="522"/>
                  </a:lnTo>
                  <a:lnTo>
                    <a:pt x="378" y="517"/>
                  </a:lnTo>
                  <a:lnTo>
                    <a:pt x="371" y="513"/>
                  </a:lnTo>
                  <a:lnTo>
                    <a:pt x="363" y="510"/>
                  </a:lnTo>
                  <a:close/>
                  <a:moveTo>
                    <a:pt x="728" y="526"/>
                  </a:moveTo>
                  <a:lnTo>
                    <a:pt x="728" y="526"/>
                  </a:lnTo>
                  <a:lnTo>
                    <a:pt x="719" y="516"/>
                  </a:lnTo>
                  <a:lnTo>
                    <a:pt x="708" y="507"/>
                  </a:lnTo>
                  <a:lnTo>
                    <a:pt x="717" y="517"/>
                  </a:lnTo>
                  <a:lnTo>
                    <a:pt x="728" y="526"/>
                  </a:lnTo>
                  <a:close/>
                  <a:moveTo>
                    <a:pt x="728" y="508"/>
                  </a:moveTo>
                  <a:lnTo>
                    <a:pt x="728" y="508"/>
                  </a:lnTo>
                  <a:lnTo>
                    <a:pt x="737" y="522"/>
                  </a:lnTo>
                  <a:lnTo>
                    <a:pt x="747" y="534"/>
                  </a:lnTo>
                  <a:lnTo>
                    <a:pt x="758" y="546"/>
                  </a:lnTo>
                  <a:lnTo>
                    <a:pt x="770" y="555"/>
                  </a:lnTo>
                  <a:lnTo>
                    <a:pt x="769" y="548"/>
                  </a:lnTo>
                  <a:lnTo>
                    <a:pt x="767" y="542"/>
                  </a:lnTo>
                  <a:lnTo>
                    <a:pt x="764" y="536"/>
                  </a:lnTo>
                  <a:lnTo>
                    <a:pt x="760" y="531"/>
                  </a:lnTo>
                  <a:lnTo>
                    <a:pt x="752" y="522"/>
                  </a:lnTo>
                  <a:lnTo>
                    <a:pt x="744" y="511"/>
                  </a:lnTo>
                  <a:lnTo>
                    <a:pt x="743" y="511"/>
                  </a:lnTo>
                  <a:lnTo>
                    <a:pt x="744" y="511"/>
                  </a:lnTo>
                  <a:lnTo>
                    <a:pt x="728" y="508"/>
                  </a:lnTo>
                  <a:close/>
                  <a:moveTo>
                    <a:pt x="241" y="558"/>
                  </a:moveTo>
                  <a:lnTo>
                    <a:pt x="241" y="558"/>
                  </a:lnTo>
                  <a:lnTo>
                    <a:pt x="234" y="549"/>
                  </a:lnTo>
                  <a:lnTo>
                    <a:pt x="225" y="542"/>
                  </a:lnTo>
                  <a:lnTo>
                    <a:pt x="217" y="534"/>
                  </a:lnTo>
                  <a:lnTo>
                    <a:pt x="209" y="525"/>
                  </a:lnTo>
                  <a:lnTo>
                    <a:pt x="211" y="525"/>
                  </a:lnTo>
                  <a:lnTo>
                    <a:pt x="211" y="523"/>
                  </a:lnTo>
                  <a:lnTo>
                    <a:pt x="214" y="522"/>
                  </a:lnTo>
                  <a:lnTo>
                    <a:pt x="206" y="516"/>
                  </a:lnTo>
                  <a:lnTo>
                    <a:pt x="197" y="508"/>
                  </a:lnTo>
                  <a:lnTo>
                    <a:pt x="209" y="536"/>
                  </a:lnTo>
                  <a:lnTo>
                    <a:pt x="217" y="546"/>
                  </a:lnTo>
                  <a:lnTo>
                    <a:pt x="221" y="551"/>
                  </a:lnTo>
                  <a:lnTo>
                    <a:pt x="228" y="555"/>
                  </a:lnTo>
                  <a:lnTo>
                    <a:pt x="226" y="552"/>
                  </a:lnTo>
                  <a:lnTo>
                    <a:pt x="228" y="551"/>
                  </a:lnTo>
                  <a:lnTo>
                    <a:pt x="229" y="551"/>
                  </a:lnTo>
                  <a:lnTo>
                    <a:pt x="235" y="554"/>
                  </a:lnTo>
                  <a:lnTo>
                    <a:pt x="241" y="558"/>
                  </a:lnTo>
                  <a:close/>
                  <a:moveTo>
                    <a:pt x="273" y="520"/>
                  </a:moveTo>
                  <a:lnTo>
                    <a:pt x="273" y="520"/>
                  </a:lnTo>
                  <a:lnTo>
                    <a:pt x="278" y="522"/>
                  </a:lnTo>
                  <a:lnTo>
                    <a:pt x="282" y="523"/>
                  </a:lnTo>
                  <a:lnTo>
                    <a:pt x="292" y="529"/>
                  </a:lnTo>
                  <a:lnTo>
                    <a:pt x="301" y="537"/>
                  </a:lnTo>
                  <a:lnTo>
                    <a:pt x="305" y="539"/>
                  </a:lnTo>
                  <a:lnTo>
                    <a:pt x="310" y="540"/>
                  </a:lnTo>
                  <a:lnTo>
                    <a:pt x="287" y="525"/>
                  </a:lnTo>
                  <a:lnTo>
                    <a:pt x="275" y="517"/>
                  </a:lnTo>
                  <a:lnTo>
                    <a:pt x="263" y="510"/>
                  </a:lnTo>
                  <a:lnTo>
                    <a:pt x="269" y="514"/>
                  </a:lnTo>
                  <a:lnTo>
                    <a:pt x="272" y="517"/>
                  </a:lnTo>
                  <a:lnTo>
                    <a:pt x="273" y="520"/>
                  </a:lnTo>
                  <a:close/>
                  <a:moveTo>
                    <a:pt x="238" y="511"/>
                  </a:moveTo>
                  <a:lnTo>
                    <a:pt x="238" y="511"/>
                  </a:lnTo>
                  <a:lnTo>
                    <a:pt x="243" y="514"/>
                  </a:lnTo>
                  <a:lnTo>
                    <a:pt x="247" y="519"/>
                  </a:lnTo>
                  <a:lnTo>
                    <a:pt x="252" y="522"/>
                  </a:lnTo>
                  <a:lnTo>
                    <a:pt x="257" y="522"/>
                  </a:lnTo>
                  <a:lnTo>
                    <a:pt x="252" y="519"/>
                  </a:lnTo>
                  <a:lnTo>
                    <a:pt x="247" y="516"/>
                  </a:lnTo>
                  <a:lnTo>
                    <a:pt x="243" y="511"/>
                  </a:lnTo>
                  <a:lnTo>
                    <a:pt x="241" y="511"/>
                  </a:lnTo>
                  <a:lnTo>
                    <a:pt x="238" y="511"/>
                  </a:lnTo>
                  <a:close/>
                  <a:moveTo>
                    <a:pt x="314" y="517"/>
                  </a:moveTo>
                  <a:lnTo>
                    <a:pt x="314" y="517"/>
                  </a:lnTo>
                  <a:lnTo>
                    <a:pt x="311" y="514"/>
                  </a:lnTo>
                  <a:lnTo>
                    <a:pt x="307" y="513"/>
                  </a:lnTo>
                  <a:lnTo>
                    <a:pt x="310" y="517"/>
                  </a:lnTo>
                  <a:lnTo>
                    <a:pt x="311" y="517"/>
                  </a:lnTo>
                  <a:lnTo>
                    <a:pt x="314" y="517"/>
                  </a:lnTo>
                  <a:close/>
                  <a:moveTo>
                    <a:pt x="775" y="536"/>
                  </a:moveTo>
                  <a:lnTo>
                    <a:pt x="775" y="536"/>
                  </a:lnTo>
                  <a:lnTo>
                    <a:pt x="775" y="528"/>
                  </a:lnTo>
                  <a:lnTo>
                    <a:pt x="773" y="523"/>
                  </a:lnTo>
                  <a:lnTo>
                    <a:pt x="770" y="519"/>
                  </a:lnTo>
                  <a:lnTo>
                    <a:pt x="766" y="514"/>
                  </a:lnTo>
                  <a:lnTo>
                    <a:pt x="760" y="514"/>
                  </a:lnTo>
                  <a:lnTo>
                    <a:pt x="752" y="513"/>
                  </a:lnTo>
                  <a:lnTo>
                    <a:pt x="763" y="525"/>
                  </a:lnTo>
                  <a:lnTo>
                    <a:pt x="769" y="531"/>
                  </a:lnTo>
                  <a:lnTo>
                    <a:pt x="775" y="536"/>
                  </a:lnTo>
                  <a:close/>
                  <a:moveTo>
                    <a:pt x="565" y="546"/>
                  </a:moveTo>
                  <a:lnTo>
                    <a:pt x="565" y="546"/>
                  </a:lnTo>
                  <a:lnTo>
                    <a:pt x="563" y="545"/>
                  </a:lnTo>
                  <a:lnTo>
                    <a:pt x="563" y="543"/>
                  </a:lnTo>
                  <a:lnTo>
                    <a:pt x="565" y="542"/>
                  </a:lnTo>
                  <a:lnTo>
                    <a:pt x="568" y="540"/>
                  </a:lnTo>
                  <a:lnTo>
                    <a:pt x="565" y="537"/>
                  </a:lnTo>
                  <a:lnTo>
                    <a:pt x="560" y="534"/>
                  </a:lnTo>
                  <a:lnTo>
                    <a:pt x="555" y="529"/>
                  </a:lnTo>
                  <a:lnTo>
                    <a:pt x="551" y="526"/>
                  </a:lnTo>
                  <a:lnTo>
                    <a:pt x="545" y="523"/>
                  </a:lnTo>
                  <a:lnTo>
                    <a:pt x="540" y="520"/>
                  </a:lnTo>
                  <a:lnTo>
                    <a:pt x="536" y="516"/>
                  </a:lnTo>
                  <a:lnTo>
                    <a:pt x="531" y="514"/>
                  </a:lnTo>
                  <a:lnTo>
                    <a:pt x="548" y="531"/>
                  </a:lnTo>
                  <a:lnTo>
                    <a:pt x="565" y="546"/>
                  </a:lnTo>
                  <a:close/>
                  <a:moveTo>
                    <a:pt x="401" y="565"/>
                  </a:moveTo>
                  <a:lnTo>
                    <a:pt x="401" y="565"/>
                  </a:lnTo>
                  <a:lnTo>
                    <a:pt x="372" y="539"/>
                  </a:lnTo>
                  <a:lnTo>
                    <a:pt x="357" y="526"/>
                  </a:lnTo>
                  <a:lnTo>
                    <a:pt x="348" y="522"/>
                  </a:lnTo>
                  <a:lnTo>
                    <a:pt x="340" y="517"/>
                  </a:lnTo>
                  <a:lnTo>
                    <a:pt x="353" y="532"/>
                  </a:lnTo>
                  <a:lnTo>
                    <a:pt x="368" y="545"/>
                  </a:lnTo>
                  <a:lnTo>
                    <a:pt x="385" y="555"/>
                  </a:lnTo>
                  <a:lnTo>
                    <a:pt x="392" y="560"/>
                  </a:lnTo>
                  <a:lnTo>
                    <a:pt x="401" y="565"/>
                  </a:lnTo>
                  <a:close/>
                  <a:moveTo>
                    <a:pt x="648" y="532"/>
                  </a:moveTo>
                  <a:lnTo>
                    <a:pt x="648" y="532"/>
                  </a:lnTo>
                  <a:lnTo>
                    <a:pt x="644" y="526"/>
                  </a:lnTo>
                  <a:lnTo>
                    <a:pt x="638" y="523"/>
                  </a:lnTo>
                  <a:lnTo>
                    <a:pt x="632" y="519"/>
                  </a:lnTo>
                  <a:lnTo>
                    <a:pt x="624" y="517"/>
                  </a:lnTo>
                  <a:lnTo>
                    <a:pt x="636" y="526"/>
                  </a:lnTo>
                  <a:lnTo>
                    <a:pt x="642" y="529"/>
                  </a:lnTo>
                  <a:lnTo>
                    <a:pt x="648" y="532"/>
                  </a:lnTo>
                  <a:close/>
                  <a:moveTo>
                    <a:pt x="856" y="526"/>
                  </a:moveTo>
                  <a:lnTo>
                    <a:pt x="856" y="526"/>
                  </a:lnTo>
                  <a:lnTo>
                    <a:pt x="856" y="520"/>
                  </a:lnTo>
                  <a:lnTo>
                    <a:pt x="856" y="519"/>
                  </a:lnTo>
                  <a:lnTo>
                    <a:pt x="854" y="517"/>
                  </a:lnTo>
                  <a:lnTo>
                    <a:pt x="854" y="522"/>
                  </a:lnTo>
                  <a:lnTo>
                    <a:pt x="854" y="525"/>
                  </a:lnTo>
                  <a:lnTo>
                    <a:pt x="856" y="526"/>
                  </a:lnTo>
                  <a:close/>
                  <a:moveTo>
                    <a:pt x="618" y="529"/>
                  </a:moveTo>
                  <a:lnTo>
                    <a:pt x="618" y="529"/>
                  </a:lnTo>
                  <a:lnTo>
                    <a:pt x="616" y="526"/>
                  </a:lnTo>
                  <a:lnTo>
                    <a:pt x="613" y="523"/>
                  </a:lnTo>
                  <a:lnTo>
                    <a:pt x="607" y="519"/>
                  </a:lnTo>
                  <a:lnTo>
                    <a:pt x="609" y="522"/>
                  </a:lnTo>
                  <a:lnTo>
                    <a:pt x="612" y="525"/>
                  </a:lnTo>
                  <a:lnTo>
                    <a:pt x="618" y="529"/>
                  </a:lnTo>
                  <a:close/>
                  <a:moveTo>
                    <a:pt x="565" y="522"/>
                  </a:moveTo>
                  <a:lnTo>
                    <a:pt x="565" y="522"/>
                  </a:lnTo>
                  <a:lnTo>
                    <a:pt x="566" y="523"/>
                  </a:lnTo>
                  <a:lnTo>
                    <a:pt x="569" y="523"/>
                  </a:lnTo>
                  <a:lnTo>
                    <a:pt x="571" y="523"/>
                  </a:lnTo>
                  <a:lnTo>
                    <a:pt x="571" y="522"/>
                  </a:lnTo>
                  <a:lnTo>
                    <a:pt x="568" y="522"/>
                  </a:lnTo>
                  <a:lnTo>
                    <a:pt x="566" y="520"/>
                  </a:lnTo>
                  <a:lnTo>
                    <a:pt x="565" y="522"/>
                  </a:lnTo>
                  <a:close/>
                  <a:moveTo>
                    <a:pt x="377" y="565"/>
                  </a:moveTo>
                  <a:lnTo>
                    <a:pt x="377" y="565"/>
                  </a:lnTo>
                  <a:lnTo>
                    <a:pt x="351" y="543"/>
                  </a:lnTo>
                  <a:lnTo>
                    <a:pt x="324" y="523"/>
                  </a:lnTo>
                  <a:lnTo>
                    <a:pt x="321" y="525"/>
                  </a:lnTo>
                  <a:lnTo>
                    <a:pt x="316" y="523"/>
                  </a:lnTo>
                  <a:lnTo>
                    <a:pt x="330" y="536"/>
                  </a:lnTo>
                  <a:lnTo>
                    <a:pt x="345" y="546"/>
                  </a:lnTo>
                  <a:lnTo>
                    <a:pt x="362" y="555"/>
                  </a:lnTo>
                  <a:lnTo>
                    <a:pt x="377" y="565"/>
                  </a:lnTo>
                  <a:close/>
                  <a:moveTo>
                    <a:pt x="683" y="532"/>
                  </a:moveTo>
                  <a:lnTo>
                    <a:pt x="683" y="532"/>
                  </a:lnTo>
                  <a:lnTo>
                    <a:pt x="682" y="529"/>
                  </a:lnTo>
                  <a:lnTo>
                    <a:pt x="679" y="528"/>
                  </a:lnTo>
                  <a:lnTo>
                    <a:pt x="674" y="525"/>
                  </a:lnTo>
                  <a:lnTo>
                    <a:pt x="676" y="526"/>
                  </a:lnTo>
                  <a:lnTo>
                    <a:pt x="677" y="529"/>
                  </a:lnTo>
                  <a:lnTo>
                    <a:pt x="680" y="531"/>
                  </a:lnTo>
                  <a:lnTo>
                    <a:pt x="683" y="532"/>
                  </a:lnTo>
                  <a:close/>
                  <a:moveTo>
                    <a:pt x="513" y="583"/>
                  </a:moveTo>
                  <a:lnTo>
                    <a:pt x="513" y="583"/>
                  </a:lnTo>
                  <a:lnTo>
                    <a:pt x="504" y="575"/>
                  </a:lnTo>
                  <a:lnTo>
                    <a:pt x="493" y="568"/>
                  </a:lnTo>
                  <a:lnTo>
                    <a:pt x="482" y="558"/>
                  </a:lnTo>
                  <a:lnTo>
                    <a:pt x="473" y="551"/>
                  </a:lnTo>
                  <a:lnTo>
                    <a:pt x="473" y="548"/>
                  </a:lnTo>
                  <a:lnTo>
                    <a:pt x="459" y="536"/>
                  </a:lnTo>
                  <a:lnTo>
                    <a:pt x="452" y="531"/>
                  </a:lnTo>
                  <a:lnTo>
                    <a:pt x="444" y="526"/>
                  </a:lnTo>
                  <a:lnTo>
                    <a:pt x="459" y="543"/>
                  </a:lnTo>
                  <a:lnTo>
                    <a:pt x="476" y="560"/>
                  </a:lnTo>
                  <a:lnTo>
                    <a:pt x="496" y="575"/>
                  </a:lnTo>
                  <a:lnTo>
                    <a:pt x="505" y="581"/>
                  </a:lnTo>
                  <a:lnTo>
                    <a:pt x="516" y="587"/>
                  </a:lnTo>
                  <a:lnTo>
                    <a:pt x="514" y="586"/>
                  </a:lnTo>
                  <a:lnTo>
                    <a:pt x="513" y="583"/>
                  </a:lnTo>
                  <a:close/>
                  <a:moveTo>
                    <a:pt x="504" y="537"/>
                  </a:moveTo>
                  <a:lnTo>
                    <a:pt x="504" y="537"/>
                  </a:lnTo>
                  <a:lnTo>
                    <a:pt x="499" y="532"/>
                  </a:lnTo>
                  <a:lnTo>
                    <a:pt x="494" y="529"/>
                  </a:lnTo>
                  <a:lnTo>
                    <a:pt x="493" y="529"/>
                  </a:lnTo>
                  <a:lnTo>
                    <a:pt x="494" y="531"/>
                  </a:lnTo>
                  <a:lnTo>
                    <a:pt x="497" y="534"/>
                  </a:lnTo>
                  <a:lnTo>
                    <a:pt x="500" y="537"/>
                  </a:lnTo>
                  <a:lnTo>
                    <a:pt x="502" y="537"/>
                  </a:lnTo>
                  <a:lnTo>
                    <a:pt x="504" y="537"/>
                  </a:lnTo>
                  <a:close/>
                  <a:moveTo>
                    <a:pt x="603" y="537"/>
                  </a:moveTo>
                  <a:lnTo>
                    <a:pt x="603" y="537"/>
                  </a:lnTo>
                  <a:lnTo>
                    <a:pt x="598" y="532"/>
                  </a:lnTo>
                  <a:lnTo>
                    <a:pt x="592" y="529"/>
                  </a:lnTo>
                  <a:lnTo>
                    <a:pt x="595" y="532"/>
                  </a:lnTo>
                  <a:lnTo>
                    <a:pt x="597" y="534"/>
                  </a:lnTo>
                  <a:lnTo>
                    <a:pt x="603" y="537"/>
                  </a:lnTo>
                  <a:close/>
                  <a:moveTo>
                    <a:pt x="658" y="543"/>
                  </a:moveTo>
                  <a:lnTo>
                    <a:pt x="658" y="543"/>
                  </a:lnTo>
                  <a:lnTo>
                    <a:pt x="651" y="540"/>
                  </a:lnTo>
                  <a:lnTo>
                    <a:pt x="645" y="537"/>
                  </a:lnTo>
                  <a:lnTo>
                    <a:pt x="639" y="534"/>
                  </a:lnTo>
                  <a:lnTo>
                    <a:pt x="635" y="531"/>
                  </a:lnTo>
                  <a:lnTo>
                    <a:pt x="642" y="540"/>
                  </a:lnTo>
                  <a:lnTo>
                    <a:pt x="651" y="549"/>
                  </a:lnTo>
                  <a:lnTo>
                    <a:pt x="661" y="558"/>
                  </a:lnTo>
                  <a:lnTo>
                    <a:pt x="667" y="561"/>
                  </a:lnTo>
                  <a:lnTo>
                    <a:pt x="673" y="565"/>
                  </a:lnTo>
                  <a:lnTo>
                    <a:pt x="670" y="560"/>
                  </a:lnTo>
                  <a:lnTo>
                    <a:pt x="665" y="554"/>
                  </a:lnTo>
                  <a:lnTo>
                    <a:pt x="662" y="548"/>
                  </a:lnTo>
                  <a:lnTo>
                    <a:pt x="658" y="543"/>
                  </a:lnTo>
                  <a:close/>
                  <a:moveTo>
                    <a:pt x="334" y="545"/>
                  </a:moveTo>
                  <a:lnTo>
                    <a:pt x="334" y="545"/>
                  </a:lnTo>
                  <a:lnTo>
                    <a:pt x="334" y="543"/>
                  </a:lnTo>
                  <a:lnTo>
                    <a:pt x="333" y="543"/>
                  </a:lnTo>
                  <a:lnTo>
                    <a:pt x="330" y="543"/>
                  </a:lnTo>
                  <a:lnTo>
                    <a:pt x="327" y="540"/>
                  </a:lnTo>
                  <a:lnTo>
                    <a:pt x="322" y="536"/>
                  </a:lnTo>
                  <a:lnTo>
                    <a:pt x="319" y="534"/>
                  </a:lnTo>
                  <a:lnTo>
                    <a:pt x="314" y="534"/>
                  </a:lnTo>
                  <a:lnTo>
                    <a:pt x="321" y="539"/>
                  </a:lnTo>
                  <a:lnTo>
                    <a:pt x="327" y="545"/>
                  </a:lnTo>
                  <a:lnTo>
                    <a:pt x="333" y="549"/>
                  </a:lnTo>
                  <a:lnTo>
                    <a:pt x="339" y="552"/>
                  </a:lnTo>
                  <a:lnTo>
                    <a:pt x="336" y="549"/>
                  </a:lnTo>
                  <a:lnTo>
                    <a:pt x="336" y="548"/>
                  </a:lnTo>
                  <a:lnTo>
                    <a:pt x="337" y="546"/>
                  </a:lnTo>
                  <a:lnTo>
                    <a:pt x="334" y="546"/>
                  </a:lnTo>
                  <a:lnTo>
                    <a:pt x="333" y="546"/>
                  </a:lnTo>
                  <a:lnTo>
                    <a:pt x="333" y="545"/>
                  </a:lnTo>
                  <a:lnTo>
                    <a:pt x="331" y="545"/>
                  </a:lnTo>
                  <a:lnTo>
                    <a:pt x="331" y="543"/>
                  </a:lnTo>
                  <a:lnTo>
                    <a:pt x="333" y="545"/>
                  </a:lnTo>
                  <a:lnTo>
                    <a:pt x="334" y="545"/>
                  </a:lnTo>
                  <a:close/>
                  <a:moveTo>
                    <a:pt x="625" y="537"/>
                  </a:moveTo>
                  <a:lnTo>
                    <a:pt x="625" y="537"/>
                  </a:lnTo>
                  <a:lnTo>
                    <a:pt x="625" y="536"/>
                  </a:lnTo>
                  <a:lnTo>
                    <a:pt x="624" y="534"/>
                  </a:lnTo>
                  <a:lnTo>
                    <a:pt x="624" y="532"/>
                  </a:lnTo>
                  <a:lnTo>
                    <a:pt x="622" y="532"/>
                  </a:lnTo>
                  <a:lnTo>
                    <a:pt x="621" y="532"/>
                  </a:lnTo>
                  <a:lnTo>
                    <a:pt x="622" y="534"/>
                  </a:lnTo>
                  <a:lnTo>
                    <a:pt x="625" y="537"/>
                  </a:lnTo>
                  <a:close/>
                  <a:moveTo>
                    <a:pt x="781" y="545"/>
                  </a:moveTo>
                  <a:lnTo>
                    <a:pt x="781" y="545"/>
                  </a:lnTo>
                  <a:lnTo>
                    <a:pt x="781" y="537"/>
                  </a:lnTo>
                  <a:lnTo>
                    <a:pt x="781" y="536"/>
                  </a:lnTo>
                  <a:lnTo>
                    <a:pt x="779" y="532"/>
                  </a:lnTo>
                  <a:lnTo>
                    <a:pt x="778" y="536"/>
                  </a:lnTo>
                  <a:lnTo>
                    <a:pt x="778" y="540"/>
                  </a:lnTo>
                  <a:lnTo>
                    <a:pt x="779" y="542"/>
                  </a:lnTo>
                  <a:lnTo>
                    <a:pt x="781" y="545"/>
                  </a:lnTo>
                  <a:close/>
                  <a:moveTo>
                    <a:pt x="247" y="543"/>
                  </a:moveTo>
                  <a:lnTo>
                    <a:pt x="247" y="543"/>
                  </a:lnTo>
                  <a:lnTo>
                    <a:pt x="241" y="537"/>
                  </a:lnTo>
                  <a:lnTo>
                    <a:pt x="237" y="534"/>
                  </a:lnTo>
                  <a:lnTo>
                    <a:pt x="241" y="539"/>
                  </a:lnTo>
                  <a:lnTo>
                    <a:pt x="244" y="542"/>
                  </a:lnTo>
                  <a:lnTo>
                    <a:pt x="247" y="543"/>
                  </a:lnTo>
                  <a:close/>
                  <a:moveTo>
                    <a:pt x="686" y="549"/>
                  </a:moveTo>
                  <a:lnTo>
                    <a:pt x="686" y="549"/>
                  </a:lnTo>
                  <a:lnTo>
                    <a:pt x="683" y="545"/>
                  </a:lnTo>
                  <a:lnTo>
                    <a:pt x="680" y="540"/>
                  </a:lnTo>
                  <a:lnTo>
                    <a:pt x="677" y="537"/>
                  </a:lnTo>
                  <a:lnTo>
                    <a:pt x="671" y="536"/>
                  </a:lnTo>
                  <a:lnTo>
                    <a:pt x="676" y="539"/>
                  </a:lnTo>
                  <a:lnTo>
                    <a:pt x="679" y="543"/>
                  </a:lnTo>
                  <a:lnTo>
                    <a:pt x="682" y="546"/>
                  </a:lnTo>
                  <a:lnTo>
                    <a:pt x="686" y="549"/>
                  </a:lnTo>
                  <a:close/>
                  <a:moveTo>
                    <a:pt x="719" y="572"/>
                  </a:moveTo>
                  <a:lnTo>
                    <a:pt x="719" y="572"/>
                  </a:lnTo>
                  <a:lnTo>
                    <a:pt x="723" y="574"/>
                  </a:lnTo>
                  <a:lnTo>
                    <a:pt x="729" y="577"/>
                  </a:lnTo>
                  <a:lnTo>
                    <a:pt x="732" y="580"/>
                  </a:lnTo>
                  <a:lnTo>
                    <a:pt x="737" y="581"/>
                  </a:lnTo>
                  <a:lnTo>
                    <a:pt x="732" y="577"/>
                  </a:lnTo>
                  <a:lnTo>
                    <a:pt x="728" y="572"/>
                  </a:lnTo>
                  <a:lnTo>
                    <a:pt x="725" y="568"/>
                  </a:lnTo>
                  <a:lnTo>
                    <a:pt x="720" y="563"/>
                  </a:lnTo>
                  <a:lnTo>
                    <a:pt x="720" y="560"/>
                  </a:lnTo>
                  <a:lnTo>
                    <a:pt x="711" y="554"/>
                  </a:lnTo>
                  <a:lnTo>
                    <a:pt x="703" y="548"/>
                  </a:lnTo>
                  <a:lnTo>
                    <a:pt x="696" y="542"/>
                  </a:lnTo>
                  <a:lnTo>
                    <a:pt x="686" y="536"/>
                  </a:lnTo>
                  <a:lnTo>
                    <a:pt x="693" y="545"/>
                  </a:lnTo>
                  <a:lnTo>
                    <a:pt x="702" y="554"/>
                  </a:lnTo>
                  <a:lnTo>
                    <a:pt x="709" y="563"/>
                  </a:lnTo>
                  <a:lnTo>
                    <a:pt x="719" y="572"/>
                  </a:lnTo>
                  <a:close/>
                  <a:moveTo>
                    <a:pt x="709" y="545"/>
                  </a:moveTo>
                  <a:lnTo>
                    <a:pt x="709" y="545"/>
                  </a:lnTo>
                  <a:lnTo>
                    <a:pt x="723" y="558"/>
                  </a:lnTo>
                  <a:lnTo>
                    <a:pt x="737" y="571"/>
                  </a:lnTo>
                  <a:lnTo>
                    <a:pt x="725" y="552"/>
                  </a:lnTo>
                  <a:lnTo>
                    <a:pt x="719" y="545"/>
                  </a:lnTo>
                  <a:lnTo>
                    <a:pt x="711" y="539"/>
                  </a:lnTo>
                  <a:lnTo>
                    <a:pt x="712" y="540"/>
                  </a:lnTo>
                  <a:lnTo>
                    <a:pt x="711" y="542"/>
                  </a:lnTo>
                  <a:lnTo>
                    <a:pt x="709" y="545"/>
                  </a:lnTo>
                  <a:close/>
                  <a:moveTo>
                    <a:pt x="525" y="543"/>
                  </a:moveTo>
                  <a:lnTo>
                    <a:pt x="525" y="543"/>
                  </a:lnTo>
                  <a:lnTo>
                    <a:pt x="528" y="545"/>
                  </a:lnTo>
                  <a:lnTo>
                    <a:pt x="529" y="545"/>
                  </a:lnTo>
                  <a:lnTo>
                    <a:pt x="529" y="543"/>
                  </a:lnTo>
                  <a:lnTo>
                    <a:pt x="528" y="542"/>
                  </a:lnTo>
                  <a:lnTo>
                    <a:pt x="526" y="540"/>
                  </a:lnTo>
                  <a:lnTo>
                    <a:pt x="522" y="539"/>
                  </a:lnTo>
                  <a:lnTo>
                    <a:pt x="523" y="540"/>
                  </a:lnTo>
                  <a:lnTo>
                    <a:pt x="525" y="543"/>
                  </a:lnTo>
                  <a:close/>
                  <a:moveTo>
                    <a:pt x="619" y="568"/>
                  </a:moveTo>
                  <a:lnTo>
                    <a:pt x="619" y="568"/>
                  </a:lnTo>
                  <a:lnTo>
                    <a:pt x="604" y="552"/>
                  </a:lnTo>
                  <a:lnTo>
                    <a:pt x="595" y="546"/>
                  </a:lnTo>
                  <a:lnTo>
                    <a:pt x="587" y="540"/>
                  </a:lnTo>
                  <a:lnTo>
                    <a:pt x="603" y="555"/>
                  </a:lnTo>
                  <a:lnTo>
                    <a:pt x="610" y="561"/>
                  </a:lnTo>
                  <a:lnTo>
                    <a:pt x="619" y="568"/>
                  </a:lnTo>
                  <a:close/>
                  <a:moveTo>
                    <a:pt x="746" y="546"/>
                  </a:moveTo>
                  <a:lnTo>
                    <a:pt x="746" y="546"/>
                  </a:lnTo>
                  <a:lnTo>
                    <a:pt x="743" y="542"/>
                  </a:lnTo>
                  <a:lnTo>
                    <a:pt x="740" y="540"/>
                  </a:lnTo>
                  <a:lnTo>
                    <a:pt x="738" y="540"/>
                  </a:lnTo>
                  <a:lnTo>
                    <a:pt x="741" y="543"/>
                  </a:lnTo>
                  <a:lnTo>
                    <a:pt x="746" y="546"/>
                  </a:lnTo>
                  <a:close/>
                  <a:moveTo>
                    <a:pt x="316" y="552"/>
                  </a:moveTo>
                  <a:lnTo>
                    <a:pt x="316" y="552"/>
                  </a:lnTo>
                  <a:lnTo>
                    <a:pt x="316" y="551"/>
                  </a:lnTo>
                  <a:lnTo>
                    <a:pt x="314" y="551"/>
                  </a:lnTo>
                  <a:lnTo>
                    <a:pt x="311" y="549"/>
                  </a:lnTo>
                  <a:lnTo>
                    <a:pt x="305" y="545"/>
                  </a:lnTo>
                  <a:lnTo>
                    <a:pt x="301" y="543"/>
                  </a:lnTo>
                  <a:lnTo>
                    <a:pt x="298" y="543"/>
                  </a:lnTo>
                  <a:lnTo>
                    <a:pt x="307" y="548"/>
                  </a:lnTo>
                  <a:lnTo>
                    <a:pt x="316" y="552"/>
                  </a:lnTo>
                  <a:close/>
                  <a:moveTo>
                    <a:pt x="346" y="603"/>
                  </a:moveTo>
                  <a:lnTo>
                    <a:pt x="346" y="603"/>
                  </a:lnTo>
                  <a:lnTo>
                    <a:pt x="348" y="603"/>
                  </a:lnTo>
                  <a:lnTo>
                    <a:pt x="348" y="601"/>
                  </a:lnTo>
                  <a:lnTo>
                    <a:pt x="345" y="600"/>
                  </a:lnTo>
                  <a:lnTo>
                    <a:pt x="345" y="601"/>
                  </a:lnTo>
                  <a:lnTo>
                    <a:pt x="328" y="587"/>
                  </a:lnTo>
                  <a:lnTo>
                    <a:pt x="311" y="575"/>
                  </a:lnTo>
                  <a:lnTo>
                    <a:pt x="293" y="561"/>
                  </a:lnTo>
                  <a:lnTo>
                    <a:pt x="276" y="549"/>
                  </a:lnTo>
                  <a:lnTo>
                    <a:pt x="273" y="548"/>
                  </a:lnTo>
                  <a:lnTo>
                    <a:pt x="272" y="546"/>
                  </a:lnTo>
                  <a:lnTo>
                    <a:pt x="269" y="545"/>
                  </a:lnTo>
                  <a:lnTo>
                    <a:pt x="266" y="543"/>
                  </a:lnTo>
                  <a:lnTo>
                    <a:pt x="276" y="555"/>
                  </a:lnTo>
                  <a:lnTo>
                    <a:pt x="289" y="565"/>
                  </a:lnTo>
                  <a:lnTo>
                    <a:pt x="301" y="575"/>
                  </a:lnTo>
                  <a:lnTo>
                    <a:pt x="313" y="586"/>
                  </a:lnTo>
                  <a:lnTo>
                    <a:pt x="325" y="595"/>
                  </a:lnTo>
                  <a:lnTo>
                    <a:pt x="337" y="606"/>
                  </a:lnTo>
                  <a:lnTo>
                    <a:pt x="348" y="618"/>
                  </a:lnTo>
                  <a:lnTo>
                    <a:pt x="362" y="627"/>
                  </a:lnTo>
                  <a:lnTo>
                    <a:pt x="359" y="621"/>
                  </a:lnTo>
                  <a:lnTo>
                    <a:pt x="354" y="613"/>
                  </a:lnTo>
                  <a:lnTo>
                    <a:pt x="350" y="607"/>
                  </a:lnTo>
                  <a:lnTo>
                    <a:pt x="346" y="603"/>
                  </a:lnTo>
                  <a:close/>
                  <a:moveTo>
                    <a:pt x="443" y="565"/>
                  </a:moveTo>
                  <a:lnTo>
                    <a:pt x="443" y="565"/>
                  </a:lnTo>
                  <a:lnTo>
                    <a:pt x="432" y="552"/>
                  </a:lnTo>
                  <a:lnTo>
                    <a:pt x="426" y="548"/>
                  </a:lnTo>
                  <a:lnTo>
                    <a:pt x="420" y="545"/>
                  </a:lnTo>
                  <a:lnTo>
                    <a:pt x="430" y="555"/>
                  </a:lnTo>
                  <a:lnTo>
                    <a:pt x="436" y="560"/>
                  </a:lnTo>
                  <a:lnTo>
                    <a:pt x="443" y="565"/>
                  </a:lnTo>
                  <a:close/>
                  <a:moveTo>
                    <a:pt x="536" y="558"/>
                  </a:moveTo>
                  <a:lnTo>
                    <a:pt x="536" y="558"/>
                  </a:lnTo>
                  <a:lnTo>
                    <a:pt x="532" y="554"/>
                  </a:lnTo>
                  <a:lnTo>
                    <a:pt x="528" y="551"/>
                  </a:lnTo>
                  <a:lnTo>
                    <a:pt x="531" y="555"/>
                  </a:lnTo>
                  <a:lnTo>
                    <a:pt x="534" y="557"/>
                  </a:lnTo>
                  <a:lnTo>
                    <a:pt x="536" y="558"/>
                  </a:lnTo>
                  <a:close/>
                  <a:moveTo>
                    <a:pt x="644" y="568"/>
                  </a:moveTo>
                  <a:lnTo>
                    <a:pt x="644" y="568"/>
                  </a:lnTo>
                  <a:lnTo>
                    <a:pt x="636" y="558"/>
                  </a:lnTo>
                  <a:lnTo>
                    <a:pt x="632" y="555"/>
                  </a:lnTo>
                  <a:lnTo>
                    <a:pt x="629" y="552"/>
                  </a:lnTo>
                  <a:lnTo>
                    <a:pt x="632" y="557"/>
                  </a:lnTo>
                  <a:lnTo>
                    <a:pt x="636" y="561"/>
                  </a:lnTo>
                  <a:lnTo>
                    <a:pt x="639" y="566"/>
                  </a:lnTo>
                  <a:lnTo>
                    <a:pt x="644" y="568"/>
                  </a:lnTo>
                  <a:close/>
                  <a:moveTo>
                    <a:pt x="700" y="580"/>
                  </a:moveTo>
                  <a:lnTo>
                    <a:pt x="700" y="580"/>
                  </a:lnTo>
                  <a:lnTo>
                    <a:pt x="686" y="565"/>
                  </a:lnTo>
                  <a:lnTo>
                    <a:pt x="679" y="558"/>
                  </a:lnTo>
                  <a:lnTo>
                    <a:pt x="670" y="552"/>
                  </a:lnTo>
                  <a:lnTo>
                    <a:pt x="676" y="561"/>
                  </a:lnTo>
                  <a:lnTo>
                    <a:pt x="683" y="569"/>
                  </a:lnTo>
                  <a:lnTo>
                    <a:pt x="691" y="575"/>
                  </a:lnTo>
                  <a:lnTo>
                    <a:pt x="700" y="580"/>
                  </a:lnTo>
                  <a:close/>
                  <a:moveTo>
                    <a:pt x="453" y="595"/>
                  </a:moveTo>
                  <a:lnTo>
                    <a:pt x="453" y="595"/>
                  </a:lnTo>
                  <a:lnTo>
                    <a:pt x="452" y="593"/>
                  </a:lnTo>
                  <a:lnTo>
                    <a:pt x="453" y="592"/>
                  </a:lnTo>
                  <a:lnTo>
                    <a:pt x="452" y="592"/>
                  </a:lnTo>
                  <a:lnTo>
                    <a:pt x="452" y="589"/>
                  </a:lnTo>
                  <a:lnTo>
                    <a:pt x="426" y="571"/>
                  </a:lnTo>
                  <a:lnTo>
                    <a:pt x="412" y="561"/>
                  </a:lnTo>
                  <a:lnTo>
                    <a:pt x="398" y="554"/>
                  </a:lnTo>
                  <a:lnTo>
                    <a:pt x="409" y="566"/>
                  </a:lnTo>
                  <a:lnTo>
                    <a:pt x="423" y="577"/>
                  </a:lnTo>
                  <a:lnTo>
                    <a:pt x="436" y="587"/>
                  </a:lnTo>
                  <a:lnTo>
                    <a:pt x="453" y="595"/>
                  </a:lnTo>
                  <a:close/>
                  <a:moveTo>
                    <a:pt x="354" y="568"/>
                  </a:moveTo>
                  <a:lnTo>
                    <a:pt x="354" y="568"/>
                  </a:lnTo>
                  <a:lnTo>
                    <a:pt x="366" y="577"/>
                  </a:lnTo>
                  <a:lnTo>
                    <a:pt x="380" y="586"/>
                  </a:lnTo>
                  <a:lnTo>
                    <a:pt x="392" y="597"/>
                  </a:lnTo>
                  <a:lnTo>
                    <a:pt x="403" y="606"/>
                  </a:lnTo>
                  <a:lnTo>
                    <a:pt x="375" y="578"/>
                  </a:lnTo>
                  <a:lnTo>
                    <a:pt x="346" y="554"/>
                  </a:lnTo>
                  <a:lnTo>
                    <a:pt x="350" y="560"/>
                  </a:lnTo>
                  <a:lnTo>
                    <a:pt x="354" y="568"/>
                  </a:lnTo>
                  <a:close/>
                  <a:moveTo>
                    <a:pt x="528" y="560"/>
                  </a:moveTo>
                  <a:lnTo>
                    <a:pt x="528" y="560"/>
                  </a:lnTo>
                  <a:lnTo>
                    <a:pt x="522" y="555"/>
                  </a:lnTo>
                  <a:lnTo>
                    <a:pt x="525" y="558"/>
                  </a:lnTo>
                  <a:lnTo>
                    <a:pt x="526" y="560"/>
                  </a:lnTo>
                  <a:lnTo>
                    <a:pt x="528" y="560"/>
                  </a:lnTo>
                  <a:close/>
                  <a:moveTo>
                    <a:pt x="423" y="593"/>
                  </a:moveTo>
                  <a:lnTo>
                    <a:pt x="423" y="593"/>
                  </a:lnTo>
                  <a:lnTo>
                    <a:pt x="423" y="592"/>
                  </a:lnTo>
                  <a:lnTo>
                    <a:pt x="421" y="590"/>
                  </a:lnTo>
                  <a:lnTo>
                    <a:pt x="421" y="589"/>
                  </a:lnTo>
                  <a:lnTo>
                    <a:pt x="423" y="587"/>
                  </a:lnTo>
                  <a:lnTo>
                    <a:pt x="424" y="587"/>
                  </a:lnTo>
                  <a:lnTo>
                    <a:pt x="415" y="580"/>
                  </a:lnTo>
                  <a:lnTo>
                    <a:pt x="406" y="572"/>
                  </a:lnTo>
                  <a:lnTo>
                    <a:pt x="395" y="566"/>
                  </a:lnTo>
                  <a:lnTo>
                    <a:pt x="385" y="560"/>
                  </a:lnTo>
                  <a:lnTo>
                    <a:pt x="383" y="561"/>
                  </a:lnTo>
                  <a:lnTo>
                    <a:pt x="382" y="560"/>
                  </a:lnTo>
                  <a:lnTo>
                    <a:pt x="382" y="558"/>
                  </a:lnTo>
                  <a:lnTo>
                    <a:pt x="380" y="557"/>
                  </a:lnTo>
                  <a:lnTo>
                    <a:pt x="375" y="557"/>
                  </a:lnTo>
                  <a:lnTo>
                    <a:pt x="388" y="566"/>
                  </a:lnTo>
                  <a:lnTo>
                    <a:pt x="398" y="577"/>
                  </a:lnTo>
                  <a:lnTo>
                    <a:pt x="409" y="586"/>
                  </a:lnTo>
                  <a:lnTo>
                    <a:pt x="423" y="593"/>
                  </a:lnTo>
                  <a:close/>
                  <a:moveTo>
                    <a:pt x="493" y="583"/>
                  </a:moveTo>
                  <a:lnTo>
                    <a:pt x="493" y="583"/>
                  </a:lnTo>
                  <a:lnTo>
                    <a:pt x="485" y="575"/>
                  </a:lnTo>
                  <a:lnTo>
                    <a:pt x="478" y="568"/>
                  </a:lnTo>
                  <a:lnTo>
                    <a:pt x="459" y="557"/>
                  </a:lnTo>
                  <a:lnTo>
                    <a:pt x="465" y="565"/>
                  </a:lnTo>
                  <a:lnTo>
                    <a:pt x="475" y="572"/>
                  </a:lnTo>
                  <a:lnTo>
                    <a:pt x="493" y="583"/>
                  </a:lnTo>
                  <a:close/>
                  <a:moveTo>
                    <a:pt x="322" y="561"/>
                  </a:moveTo>
                  <a:lnTo>
                    <a:pt x="322" y="561"/>
                  </a:lnTo>
                  <a:lnTo>
                    <a:pt x="334" y="569"/>
                  </a:lnTo>
                  <a:lnTo>
                    <a:pt x="346" y="577"/>
                  </a:lnTo>
                  <a:lnTo>
                    <a:pt x="362" y="589"/>
                  </a:lnTo>
                  <a:lnTo>
                    <a:pt x="369" y="593"/>
                  </a:lnTo>
                  <a:lnTo>
                    <a:pt x="375" y="597"/>
                  </a:lnTo>
                  <a:lnTo>
                    <a:pt x="369" y="590"/>
                  </a:lnTo>
                  <a:lnTo>
                    <a:pt x="368" y="587"/>
                  </a:lnTo>
                  <a:lnTo>
                    <a:pt x="368" y="584"/>
                  </a:lnTo>
                  <a:lnTo>
                    <a:pt x="363" y="584"/>
                  </a:lnTo>
                  <a:lnTo>
                    <a:pt x="360" y="581"/>
                  </a:lnTo>
                  <a:lnTo>
                    <a:pt x="357" y="577"/>
                  </a:lnTo>
                  <a:lnTo>
                    <a:pt x="353" y="575"/>
                  </a:lnTo>
                  <a:lnTo>
                    <a:pt x="354" y="574"/>
                  </a:lnTo>
                  <a:lnTo>
                    <a:pt x="350" y="572"/>
                  </a:lnTo>
                  <a:lnTo>
                    <a:pt x="345" y="571"/>
                  </a:lnTo>
                  <a:lnTo>
                    <a:pt x="337" y="566"/>
                  </a:lnTo>
                  <a:lnTo>
                    <a:pt x="334" y="563"/>
                  </a:lnTo>
                  <a:lnTo>
                    <a:pt x="331" y="560"/>
                  </a:lnTo>
                  <a:lnTo>
                    <a:pt x="327" y="560"/>
                  </a:lnTo>
                  <a:lnTo>
                    <a:pt x="322" y="561"/>
                  </a:lnTo>
                  <a:close/>
                  <a:moveTo>
                    <a:pt x="278" y="598"/>
                  </a:moveTo>
                  <a:lnTo>
                    <a:pt x="278" y="598"/>
                  </a:lnTo>
                  <a:lnTo>
                    <a:pt x="255" y="578"/>
                  </a:lnTo>
                  <a:lnTo>
                    <a:pt x="232" y="561"/>
                  </a:lnTo>
                  <a:lnTo>
                    <a:pt x="241" y="572"/>
                  </a:lnTo>
                  <a:lnTo>
                    <a:pt x="253" y="581"/>
                  </a:lnTo>
                  <a:lnTo>
                    <a:pt x="266" y="590"/>
                  </a:lnTo>
                  <a:lnTo>
                    <a:pt x="278" y="598"/>
                  </a:lnTo>
                  <a:close/>
                  <a:moveTo>
                    <a:pt x="565" y="598"/>
                  </a:moveTo>
                  <a:lnTo>
                    <a:pt x="565" y="598"/>
                  </a:lnTo>
                  <a:lnTo>
                    <a:pt x="566" y="600"/>
                  </a:lnTo>
                  <a:lnTo>
                    <a:pt x="569" y="601"/>
                  </a:lnTo>
                  <a:lnTo>
                    <a:pt x="571" y="603"/>
                  </a:lnTo>
                  <a:lnTo>
                    <a:pt x="575" y="604"/>
                  </a:lnTo>
                  <a:lnTo>
                    <a:pt x="565" y="592"/>
                  </a:lnTo>
                  <a:lnTo>
                    <a:pt x="552" y="581"/>
                  </a:lnTo>
                  <a:lnTo>
                    <a:pt x="529" y="563"/>
                  </a:lnTo>
                  <a:lnTo>
                    <a:pt x="548" y="580"/>
                  </a:lnTo>
                  <a:lnTo>
                    <a:pt x="557" y="589"/>
                  </a:lnTo>
                  <a:lnTo>
                    <a:pt x="565" y="598"/>
                  </a:lnTo>
                  <a:close/>
                  <a:moveTo>
                    <a:pt x="609" y="578"/>
                  </a:moveTo>
                  <a:lnTo>
                    <a:pt x="609" y="578"/>
                  </a:lnTo>
                  <a:lnTo>
                    <a:pt x="600" y="569"/>
                  </a:lnTo>
                  <a:lnTo>
                    <a:pt x="595" y="565"/>
                  </a:lnTo>
                  <a:lnTo>
                    <a:pt x="592" y="563"/>
                  </a:lnTo>
                  <a:lnTo>
                    <a:pt x="589" y="563"/>
                  </a:lnTo>
                  <a:lnTo>
                    <a:pt x="600" y="572"/>
                  </a:lnTo>
                  <a:lnTo>
                    <a:pt x="604" y="577"/>
                  </a:lnTo>
                  <a:lnTo>
                    <a:pt x="609" y="578"/>
                  </a:lnTo>
                  <a:close/>
                  <a:moveTo>
                    <a:pt x="658" y="577"/>
                  </a:moveTo>
                  <a:lnTo>
                    <a:pt x="658" y="577"/>
                  </a:lnTo>
                  <a:lnTo>
                    <a:pt x="664" y="583"/>
                  </a:lnTo>
                  <a:lnTo>
                    <a:pt x="671" y="587"/>
                  </a:lnTo>
                  <a:lnTo>
                    <a:pt x="686" y="595"/>
                  </a:lnTo>
                  <a:lnTo>
                    <a:pt x="683" y="589"/>
                  </a:lnTo>
                  <a:lnTo>
                    <a:pt x="679" y="586"/>
                  </a:lnTo>
                  <a:lnTo>
                    <a:pt x="674" y="583"/>
                  </a:lnTo>
                  <a:lnTo>
                    <a:pt x="670" y="580"/>
                  </a:lnTo>
                  <a:lnTo>
                    <a:pt x="661" y="571"/>
                  </a:lnTo>
                  <a:lnTo>
                    <a:pt x="656" y="568"/>
                  </a:lnTo>
                  <a:lnTo>
                    <a:pt x="651" y="566"/>
                  </a:lnTo>
                  <a:lnTo>
                    <a:pt x="656" y="571"/>
                  </a:lnTo>
                  <a:lnTo>
                    <a:pt x="658" y="574"/>
                  </a:lnTo>
                  <a:lnTo>
                    <a:pt x="658" y="577"/>
                  </a:lnTo>
                  <a:close/>
                  <a:moveTo>
                    <a:pt x="423" y="615"/>
                  </a:moveTo>
                  <a:lnTo>
                    <a:pt x="423" y="615"/>
                  </a:lnTo>
                  <a:lnTo>
                    <a:pt x="417" y="609"/>
                  </a:lnTo>
                  <a:lnTo>
                    <a:pt x="411" y="601"/>
                  </a:lnTo>
                  <a:lnTo>
                    <a:pt x="404" y="595"/>
                  </a:lnTo>
                  <a:lnTo>
                    <a:pt x="401" y="590"/>
                  </a:lnTo>
                  <a:lnTo>
                    <a:pt x="401" y="586"/>
                  </a:lnTo>
                  <a:lnTo>
                    <a:pt x="385" y="577"/>
                  </a:lnTo>
                  <a:lnTo>
                    <a:pt x="377" y="571"/>
                  </a:lnTo>
                  <a:lnTo>
                    <a:pt x="368" y="566"/>
                  </a:lnTo>
                  <a:lnTo>
                    <a:pt x="423" y="615"/>
                  </a:lnTo>
                  <a:close/>
                  <a:moveTo>
                    <a:pt x="481" y="609"/>
                  </a:moveTo>
                  <a:lnTo>
                    <a:pt x="481" y="609"/>
                  </a:lnTo>
                  <a:lnTo>
                    <a:pt x="494" y="619"/>
                  </a:lnTo>
                  <a:lnTo>
                    <a:pt x="500" y="624"/>
                  </a:lnTo>
                  <a:lnTo>
                    <a:pt x="508" y="627"/>
                  </a:lnTo>
                  <a:lnTo>
                    <a:pt x="507" y="622"/>
                  </a:lnTo>
                  <a:lnTo>
                    <a:pt x="504" y="619"/>
                  </a:lnTo>
                  <a:lnTo>
                    <a:pt x="500" y="616"/>
                  </a:lnTo>
                  <a:lnTo>
                    <a:pt x="500" y="613"/>
                  </a:lnTo>
                  <a:lnTo>
                    <a:pt x="496" y="612"/>
                  </a:lnTo>
                  <a:lnTo>
                    <a:pt x="491" y="609"/>
                  </a:lnTo>
                  <a:lnTo>
                    <a:pt x="488" y="604"/>
                  </a:lnTo>
                  <a:lnTo>
                    <a:pt x="487" y="601"/>
                  </a:lnTo>
                  <a:lnTo>
                    <a:pt x="482" y="598"/>
                  </a:lnTo>
                  <a:lnTo>
                    <a:pt x="478" y="595"/>
                  </a:lnTo>
                  <a:lnTo>
                    <a:pt x="472" y="587"/>
                  </a:lnTo>
                  <a:lnTo>
                    <a:pt x="468" y="589"/>
                  </a:lnTo>
                  <a:lnTo>
                    <a:pt x="467" y="590"/>
                  </a:lnTo>
                  <a:lnTo>
                    <a:pt x="458" y="586"/>
                  </a:lnTo>
                  <a:lnTo>
                    <a:pt x="450" y="580"/>
                  </a:lnTo>
                  <a:lnTo>
                    <a:pt x="435" y="568"/>
                  </a:lnTo>
                  <a:lnTo>
                    <a:pt x="439" y="574"/>
                  </a:lnTo>
                  <a:lnTo>
                    <a:pt x="446" y="580"/>
                  </a:lnTo>
                  <a:lnTo>
                    <a:pt x="456" y="590"/>
                  </a:lnTo>
                  <a:lnTo>
                    <a:pt x="470" y="600"/>
                  </a:lnTo>
                  <a:lnTo>
                    <a:pt x="481" y="609"/>
                  </a:lnTo>
                  <a:close/>
                  <a:moveTo>
                    <a:pt x="714" y="575"/>
                  </a:moveTo>
                  <a:lnTo>
                    <a:pt x="714" y="575"/>
                  </a:lnTo>
                  <a:lnTo>
                    <a:pt x="712" y="574"/>
                  </a:lnTo>
                  <a:lnTo>
                    <a:pt x="711" y="572"/>
                  </a:lnTo>
                  <a:lnTo>
                    <a:pt x="708" y="571"/>
                  </a:lnTo>
                  <a:lnTo>
                    <a:pt x="708" y="569"/>
                  </a:lnTo>
                  <a:lnTo>
                    <a:pt x="706" y="569"/>
                  </a:lnTo>
                  <a:lnTo>
                    <a:pt x="705" y="569"/>
                  </a:lnTo>
                  <a:lnTo>
                    <a:pt x="705" y="568"/>
                  </a:lnTo>
                  <a:lnTo>
                    <a:pt x="703" y="569"/>
                  </a:lnTo>
                  <a:lnTo>
                    <a:pt x="709" y="572"/>
                  </a:lnTo>
                  <a:lnTo>
                    <a:pt x="714" y="575"/>
                  </a:lnTo>
                  <a:close/>
                  <a:moveTo>
                    <a:pt x="624" y="580"/>
                  </a:moveTo>
                  <a:lnTo>
                    <a:pt x="624" y="580"/>
                  </a:lnTo>
                  <a:lnTo>
                    <a:pt x="619" y="578"/>
                  </a:lnTo>
                  <a:lnTo>
                    <a:pt x="616" y="574"/>
                  </a:lnTo>
                  <a:lnTo>
                    <a:pt x="613" y="571"/>
                  </a:lnTo>
                  <a:lnTo>
                    <a:pt x="609" y="569"/>
                  </a:lnTo>
                  <a:lnTo>
                    <a:pt x="616" y="577"/>
                  </a:lnTo>
                  <a:lnTo>
                    <a:pt x="621" y="580"/>
                  </a:lnTo>
                  <a:lnTo>
                    <a:pt x="624" y="580"/>
                  </a:lnTo>
                  <a:close/>
                  <a:moveTo>
                    <a:pt x="683" y="580"/>
                  </a:moveTo>
                  <a:lnTo>
                    <a:pt x="683" y="580"/>
                  </a:lnTo>
                  <a:lnTo>
                    <a:pt x="682" y="577"/>
                  </a:lnTo>
                  <a:lnTo>
                    <a:pt x="679" y="574"/>
                  </a:lnTo>
                  <a:lnTo>
                    <a:pt x="676" y="572"/>
                  </a:lnTo>
                  <a:lnTo>
                    <a:pt x="673" y="572"/>
                  </a:lnTo>
                  <a:lnTo>
                    <a:pt x="679" y="577"/>
                  </a:lnTo>
                  <a:lnTo>
                    <a:pt x="683" y="580"/>
                  </a:lnTo>
                  <a:close/>
                  <a:moveTo>
                    <a:pt x="725" y="595"/>
                  </a:moveTo>
                  <a:lnTo>
                    <a:pt x="725" y="595"/>
                  </a:lnTo>
                  <a:lnTo>
                    <a:pt x="720" y="589"/>
                  </a:lnTo>
                  <a:lnTo>
                    <a:pt x="714" y="583"/>
                  </a:lnTo>
                  <a:lnTo>
                    <a:pt x="702" y="574"/>
                  </a:lnTo>
                  <a:lnTo>
                    <a:pt x="712" y="586"/>
                  </a:lnTo>
                  <a:lnTo>
                    <a:pt x="719" y="590"/>
                  </a:lnTo>
                  <a:lnTo>
                    <a:pt x="725" y="595"/>
                  </a:lnTo>
                  <a:close/>
                  <a:moveTo>
                    <a:pt x="235" y="581"/>
                  </a:moveTo>
                  <a:lnTo>
                    <a:pt x="235" y="581"/>
                  </a:lnTo>
                  <a:lnTo>
                    <a:pt x="234" y="581"/>
                  </a:lnTo>
                  <a:lnTo>
                    <a:pt x="232" y="580"/>
                  </a:lnTo>
                  <a:lnTo>
                    <a:pt x="231" y="580"/>
                  </a:lnTo>
                  <a:lnTo>
                    <a:pt x="231" y="581"/>
                  </a:lnTo>
                  <a:lnTo>
                    <a:pt x="232" y="583"/>
                  </a:lnTo>
                  <a:lnTo>
                    <a:pt x="234" y="583"/>
                  </a:lnTo>
                  <a:lnTo>
                    <a:pt x="235" y="581"/>
                  </a:lnTo>
                  <a:close/>
                  <a:moveTo>
                    <a:pt x="691" y="587"/>
                  </a:moveTo>
                  <a:lnTo>
                    <a:pt x="691" y="587"/>
                  </a:lnTo>
                  <a:lnTo>
                    <a:pt x="699" y="592"/>
                  </a:lnTo>
                  <a:lnTo>
                    <a:pt x="706" y="598"/>
                  </a:lnTo>
                  <a:lnTo>
                    <a:pt x="714" y="604"/>
                  </a:lnTo>
                  <a:lnTo>
                    <a:pt x="722" y="609"/>
                  </a:lnTo>
                  <a:lnTo>
                    <a:pt x="720" y="604"/>
                  </a:lnTo>
                  <a:lnTo>
                    <a:pt x="717" y="600"/>
                  </a:lnTo>
                  <a:lnTo>
                    <a:pt x="709" y="592"/>
                  </a:lnTo>
                  <a:lnTo>
                    <a:pt x="700" y="586"/>
                  </a:lnTo>
                  <a:lnTo>
                    <a:pt x="691" y="580"/>
                  </a:lnTo>
                  <a:lnTo>
                    <a:pt x="691" y="584"/>
                  </a:lnTo>
                  <a:lnTo>
                    <a:pt x="693" y="586"/>
                  </a:lnTo>
                  <a:lnTo>
                    <a:pt x="691" y="587"/>
                  </a:lnTo>
                  <a:close/>
                  <a:moveTo>
                    <a:pt x="644" y="593"/>
                  </a:moveTo>
                  <a:lnTo>
                    <a:pt x="644" y="593"/>
                  </a:lnTo>
                  <a:lnTo>
                    <a:pt x="638" y="586"/>
                  </a:lnTo>
                  <a:lnTo>
                    <a:pt x="635" y="583"/>
                  </a:lnTo>
                  <a:lnTo>
                    <a:pt x="632" y="581"/>
                  </a:lnTo>
                  <a:lnTo>
                    <a:pt x="638" y="587"/>
                  </a:lnTo>
                  <a:lnTo>
                    <a:pt x="644" y="593"/>
                  </a:lnTo>
                  <a:close/>
                  <a:moveTo>
                    <a:pt x="746" y="592"/>
                  </a:moveTo>
                  <a:lnTo>
                    <a:pt x="746" y="592"/>
                  </a:lnTo>
                  <a:lnTo>
                    <a:pt x="740" y="590"/>
                  </a:lnTo>
                  <a:lnTo>
                    <a:pt x="738" y="589"/>
                  </a:lnTo>
                  <a:lnTo>
                    <a:pt x="738" y="586"/>
                  </a:lnTo>
                  <a:lnTo>
                    <a:pt x="735" y="584"/>
                  </a:lnTo>
                  <a:lnTo>
                    <a:pt x="732" y="584"/>
                  </a:lnTo>
                  <a:lnTo>
                    <a:pt x="735" y="587"/>
                  </a:lnTo>
                  <a:lnTo>
                    <a:pt x="738" y="590"/>
                  </a:lnTo>
                  <a:lnTo>
                    <a:pt x="741" y="593"/>
                  </a:lnTo>
                  <a:lnTo>
                    <a:pt x="746" y="592"/>
                  </a:lnTo>
                  <a:close/>
                  <a:moveTo>
                    <a:pt x="691" y="621"/>
                  </a:moveTo>
                  <a:lnTo>
                    <a:pt x="691" y="621"/>
                  </a:lnTo>
                  <a:lnTo>
                    <a:pt x="686" y="615"/>
                  </a:lnTo>
                  <a:lnTo>
                    <a:pt x="682" y="610"/>
                  </a:lnTo>
                  <a:lnTo>
                    <a:pt x="671" y="601"/>
                  </a:lnTo>
                  <a:lnTo>
                    <a:pt x="645" y="586"/>
                  </a:lnTo>
                  <a:lnTo>
                    <a:pt x="654" y="597"/>
                  </a:lnTo>
                  <a:lnTo>
                    <a:pt x="665" y="607"/>
                  </a:lnTo>
                  <a:lnTo>
                    <a:pt x="677" y="616"/>
                  </a:lnTo>
                  <a:lnTo>
                    <a:pt x="683" y="619"/>
                  </a:lnTo>
                  <a:lnTo>
                    <a:pt x="691" y="621"/>
                  </a:lnTo>
                  <a:close/>
                  <a:moveTo>
                    <a:pt x="488" y="587"/>
                  </a:moveTo>
                  <a:lnTo>
                    <a:pt x="488" y="587"/>
                  </a:lnTo>
                  <a:lnTo>
                    <a:pt x="508" y="607"/>
                  </a:lnTo>
                  <a:lnTo>
                    <a:pt x="526" y="626"/>
                  </a:lnTo>
                  <a:lnTo>
                    <a:pt x="529" y="626"/>
                  </a:lnTo>
                  <a:lnTo>
                    <a:pt x="531" y="627"/>
                  </a:lnTo>
                  <a:lnTo>
                    <a:pt x="534" y="627"/>
                  </a:lnTo>
                  <a:lnTo>
                    <a:pt x="525" y="615"/>
                  </a:lnTo>
                  <a:lnTo>
                    <a:pt x="514" y="604"/>
                  </a:lnTo>
                  <a:lnTo>
                    <a:pt x="502" y="595"/>
                  </a:lnTo>
                  <a:lnTo>
                    <a:pt x="488" y="587"/>
                  </a:lnTo>
                  <a:close/>
                  <a:moveTo>
                    <a:pt x="505" y="587"/>
                  </a:moveTo>
                  <a:lnTo>
                    <a:pt x="505" y="587"/>
                  </a:lnTo>
                  <a:lnTo>
                    <a:pt x="511" y="595"/>
                  </a:lnTo>
                  <a:lnTo>
                    <a:pt x="519" y="601"/>
                  </a:lnTo>
                  <a:lnTo>
                    <a:pt x="536" y="610"/>
                  </a:lnTo>
                  <a:lnTo>
                    <a:pt x="520" y="597"/>
                  </a:lnTo>
                  <a:lnTo>
                    <a:pt x="513" y="592"/>
                  </a:lnTo>
                  <a:lnTo>
                    <a:pt x="505" y="587"/>
                  </a:lnTo>
                  <a:close/>
                  <a:moveTo>
                    <a:pt x="667" y="590"/>
                  </a:moveTo>
                  <a:lnTo>
                    <a:pt x="667" y="590"/>
                  </a:lnTo>
                  <a:lnTo>
                    <a:pt x="664" y="589"/>
                  </a:lnTo>
                  <a:lnTo>
                    <a:pt x="662" y="587"/>
                  </a:lnTo>
                  <a:lnTo>
                    <a:pt x="661" y="587"/>
                  </a:lnTo>
                  <a:lnTo>
                    <a:pt x="664" y="590"/>
                  </a:lnTo>
                  <a:lnTo>
                    <a:pt x="665" y="592"/>
                  </a:lnTo>
                  <a:lnTo>
                    <a:pt x="667" y="590"/>
                  </a:lnTo>
                  <a:close/>
                  <a:moveTo>
                    <a:pt x="635" y="598"/>
                  </a:moveTo>
                  <a:lnTo>
                    <a:pt x="635" y="598"/>
                  </a:lnTo>
                  <a:lnTo>
                    <a:pt x="630" y="593"/>
                  </a:lnTo>
                  <a:lnTo>
                    <a:pt x="624" y="589"/>
                  </a:lnTo>
                  <a:lnTo>
                    <a:pt x="629" y="593"/>
                  </a:lnTo>
                  <a:lnTo>
                    <a:pt x="632" y="597"/>
                  </a:lnTo>
                  <a:lnTo>
                    <a:pt x="635" y="598"/>
                  </a:lnTo>
                  <a:close/>
                  <a:moveTo>
                    <a:pt x="363" y="597"/>
                  </a:moveTo>
                  <a:lnTo>
                    <a:pt x="363" y="597"/>
                  </a:lnTo>
                  <a:lnTo>
                    <a:pt x="360" y="592"/>
                  </a:lnTo>
                  <a:lnTo>
                    <a:pt x="357" y="590"/>
                  </a:lnTo>
                  <a:lnTo>
                    <a:pt x="354" y="589"/>
                  </a:lnTo>
                  <a:lnTo>
                    <a:pt x="356" y="592"/>
                  </a:lnTo>
                  <a:lnTo>
                    <a:pt x="357" y="593"/>
                  </a:lnTo>
                  <a:lnTo>
                    <a:pt x="363" y="597"/>
                  </a:lnTo>
                  <a:close/>
                  <a:moveTo>
                    <a:pt x="257" y="598"/>
                  </a:moveTo>
                  <a:lnTo>
                    <a:pt x="257" y="598"/>
                  </a:lnTo>
                  <a:lnTo>
                    <a:pt x="253" y="595"/>
                  </a:lnTo>
                  <a:lnTo>
                    <a:pt x="250" y="592"/>
                  </a:lnTo>
                  <a:lnTo>
                    <a:pt x="253" y="597"/>
                  </a:lnTo>
                  <a:lnTo>
                    <a:pt x="255" y="598"/>
                  </a:lnTo>
                  <a:lnTo>
                    <a:pt x="257" y="598"/>
                  </a:lnTo>
                  <a:close/>
                  <a:moveTo>
                    <a:pt x="761" y="601"/>
                  </a:moveTo>
                  <a:lnTo>
                    <a:pt x="761" y="601"/>
                  </a:lnTo>
                  <a:lnTo>
                    <a:pt x="758" y="597"/>
                  </a:lnTo>
                  <a:lnTo>
                    <a:pt x="754" y="592"/>
                  </a:lnTo>
                  <a:lnTo>
                    <a:pt x="757" y="597"/>
                  </a:lnTo>
                  <a:lnTo>
                    <a:pt x="761" y="601"/>
                  </a:lnTo>
                  <a:close/>
                  <a:moveTo>
                    <a:pt x="630" y="600"/>
                  </a:moveTo>
                  <a:lnTo>
                    <a:pt x="630" y="600"/>
                  </a:lnTo>
                  <a:lnTo>
                    <a:pt x="627" y="597"/>
                  </a:lnTo>
                  <a:lnTo>
                    <a:pt x="624" y="595"/>
                  </a:lnTo>
                  <a:lnTo>
                    <a:pt x="627" y="598"/>
                  </a:lnTo>
                  <a:lnTo>
                    <a:pt x="629" y="600"/>
                  </a:lnTo>
                  <a:lnTo>
                    <a:pt x="630" y="600"/>
                  </a:lnTo>
                  <a:close/>
                  <a:moveTo>
                    <a:pt x="472" y="606"/>
                  </a:moveTo>
                  <a:lnTo>
                    <a:pt x="472" y="606"/>
                  </a:lnTo>
                  <a:lnTo>
                    <a:pt x="467" y="601"/>
                  </a:lnTo>
                  <a:lnTo>
                    <a:pt x="464" y="600"/>
                  </a:lnTo>
                  <a:lnTo>
                    <a:pt x="461" y="598"/>
                  </a:lnTo>
                  <a:lnTo>
                    <a:pt x="465" y="603"/>
                  </a:lnTo>
                  <a:lnTo>
                    <a:pt x="468" y="606"/>
                  </a:lnTo>
                  <a:lnTo>
                    <a:pt x="472" y="606"/>
                  </a:lnTo>
                  <a:close/>
                  <a:moveTo>
                    <a:pt x="374" y="603"/>
                  </a:moveTo>
                  <a:lnTo>
                    <a:pt x="374" y="603"/>
                  </a:lnTo>
                  <a:lnTo>
                    <a:pt x="369" y="600"/>
                  </a:lnTo>
                  <a:lnTo>
                    <a:pt x="368" y="598"/>
                  </a:lnTo>
                  <a:lnTo>
                    <a:pt x="366" y="600"/>
                  </a:lnTo>
                  <a:lnTo>
                    <a:pt x="369" y="601"/>
                  </a:lnTo>
                  <a:lnTo>
                    <a:pt x="374" y="603"/>
                  </a:lnTo>
                  <a:close/>
                  <a:moveTo>
                    <a:pt x="749" y="610"/>
                  </a:moveTo>
                  <a:lnTo>
                    <a:pt x="749" y="610"/>
                  </a:lnTo>
                  <a:lnTo>
                    <a:pt x="749" y="609"/>
                  </a:lnTo>
                  <a:lnTo>
                    <a:pt x="747" y="607"/>
                  </a:lnTo>
                  <a:lnTo>
                    <a:pt x="746" y="606"/>
                  </a:lnTo>
                  <a:lnTo>
                    <a:pt x="744" y="603"/>
                  </a:lnTo>
                  <a:lnTo>
                    <a:pt x="743" y="603"/>
                  </a:lnTo>
                  <a:lnTo>
                    <a:pt x="741" y="601"/>
                  </a:lnTo>
                  <a:lnTo>
                    <a:pt x="740" y="600"/>
                  </a:lnTo>
                  <a:lnTo>
                    <a:pt x="738" y="600"/>
                  </a:lnTo>
                  <a:lnTo>
                    <a:pt x="740" y="603"/>
                  </a:lnTo>
                  <a:lnTo>
                    <a:pt x="741" y="607"/>
                  </a:lnTo>
                  <a:lnTo>
                    <a:pt x="746" y="609"/>
                  </a:lnTo>
                  <a:lnTo>
                    <a:pt x="749" y="610"/>
                  </a:lnTo>
                  <a:close/>
                  <a:moveTo>
                    <a:pt x="690" y="606"/>
                  </a:moveTo>
                  <a:lnTo>
                    <a:pt x="690" y="606"/>
                  </a:lnTo>
                  <a:lnTo>
                    <a:pt x="685" y="603"/>
                  </a:lnTo>
                  <a:lnTo>
                    <a:pt x="680" y="600"/>
                  </a:lnTo>
                  <a:lnTo>
                    <a:pt x="682" y="603"/>
                  </a:lnTo>
                  <a:lnTo>
                    <a:pt x="685" y="604"/>
                  </a:lnTo>
                  <a:lnTo>
                    <a:pt x="688" y="606"/>
                  </a:lnTo>
                  <a:lnTo>
                    <a:pt x="690" y="606"/>
                  </a:lnTo>
                  <a:close/>
                  <a:moveTo>
                    <a:pt x="479" y="626"/>
                  </a:moveTo>
                  <a:lnTo>
                    <a:pt x="479" y="626"/>
                  </a:lnTo>
                  <a:lnTo>
                    <a:pt x="464" y="613"/>
                  </a:lnTo>
                  <a:lnTo>
                    <a:pt x="447" y="601"/>
                  </a:lnTo>
                  <a:lnTo>
                    <a:pt x="453" y="609"/>
                  </a:lnTo>
                  <a:lnTo>
                    <a:pt x="462" y="615"/>
                  </a:lnTo>
                  <a:lnTo>
                    <a:pt x="470" y="621"/>
                  </a:lnTo>
                  <a:lnTo>
                    <a:pt x="479" y="626"/>
                  </a:lnTo>
                  <a:close/>
                  <a:moveTo>
                    <a:pt x="719" y="612"/>
                  </a:moveTo>
                  <a:lnTo>
                    <a:pt x="719" y="612"/>
                  </a:lnTo>
                  <a:lnTo>
                    <a:pt x="709" y="606"/>
                  </a:lnTo>
                  <a:lnTo>
                    <a:pt x="706" y="604"/>
                  </a:lnTo>
                  <a:lnTo>
                    <a:pt x="702" y="603"/>
                  </a:lnTo>
                  <a:lnTo>
                    <a:pt x="706" y="606"/>
                  </a:lnTo>
                  <a:lnTo>
                    <a:pt x="709" y="609"/>
                  </a:lnTo>
                  <a:lnTo>
                    <a:pt x="714" y="612"/>
                  </a:lnTo>
                  <a:lnTo>
                    <a:pt x="715" y="612"/>
                  </a:lnTo>
                  <a:lnTo>
                    <a:pt x="719" y="612"/>
                  </a:lnTo>
                  <a:close/>
                  <a:moveTo>
                    <a:pt x="427" y="609"/>
                  </a:moveTo>
                  <a:lnTo>
                    <a:pt x="427" y="609"/>
                  </a:lnTo>
                  <a:lnTo>
                    <a:pt x="424" y="607"/>
                  </a:lnTo>
                  <a:lnTo>
                    <a:pt x="423" y="604"/>
                  </a:lnTo>
                  <a:lnTo>
                    <a:pt x="420" y="603"/>
                  </a:lnTo>
                  <a:lnTo>
                    <a:pt x="418" y="603"/>
                  </a:lnTo>
                  <a:lnTo>
                    <a:pt x="420" y="604"/>
                  </a:lnTo>
                  <a:lnTo>
                    <a:pt x="421" y="607"/>
                  </a:lnTo>
                  <a:lnTo>
                    <a:pt x="424" y="609"/>
                  </a:lnTo>
                  <a:lnTo>
                    <a:pt x="427" y="609"/>
                  </a:lnTo>
                  <a:close/>
                  <a:moveTo>
                    <a:pt x="696" y="610"/>
                  </a:moveTo>
                  <a:lnTo>
                    <a:pt x="696" y="610"/>
                  </a:lnTo>
                  <a:lnTo>
                    <a:pt x="694" y="610"/>
                  </a:lnTo>
                  <a:lnTo>
                    <a:pt x="693" y="609"/>
                  </a:lnTo>
                  <a:lnTo>
                    <a:pt x="693" y="607"/>
                  </a:lnTo>
                  <a:lnTo>
                    <a:pt x="691" y="609"/>
                  </a:lnTo>
                  <a:lnTo>
                    <a:pt x="694" y="610"/>
                  </a:lnTo>
                  <a:lnTo>
                    <a:pt x="696" y="610"/>
                  </a:lnTo>
                  <a:close/>
                  <a:moveTo>
                    <a:pt x="743" y="622"/>
                  </a:moveTo>
                  <a:lnTo>
                    <a:pt x="743" y="622"/>
                  </a:lnTo>
                  <a:lnTo>
                    <a:pt x="744" y="619"/>
                  </a:lnTo>
                  <a:lnTo>
                    <a:pt x="746" y="616"/>
                  </a:lnTo>
                  <a:lnTo>
                    <a:pt x="740" y="616"/>
                  </a:lnTo>
                  <a:lnTo>
                    <a:pt x="735" y="613"/>
                  </a:lnTo>
                  <a:lnTo>
                    <a:pt x="732" y="610"/>
                  </a:lnTo>
                  <a:lnTo>
                    <a:pt x="728" y="609"/>
                  </a:lnTo>
                  <a:lnTo>
                    <a:pt x="729" y="613"/>
                  </a:lnTo>
                  <a:lnTo>
                    <a:pt x="734" y="618"/>
                  </a:lnTo>
                  <a:lnTo>
                    <a:pt x="743" y="622"/>
                  </a:lnTo>
                  <a:close/>
                  <a:moveTo>
                    <a:pt x="577" y="622"/>
                  </a:moveTo>
                  <a:lnTo>
                    <a:pt x="577" y="622"/>
                  </a:lnTo>
                  <a:lnTo>
                    <a:pt x="577" y="621"/>
                  </a:lnTo>
                  <a:lnTo>
                    <a:pt x="575" y="619"/>
                  </a:lnTo>
                  <a:lnTo>
                    <a:pt x="569" y="615"/>
                  </a:lnTo>
                  <a:lnTo>
                    <a:pt x="565" y="612"/>
                  </a:lnTo>
                  <a:lnTo>
                    <a:pt x="563" y="610"/>
                  </a:lnTo>
                  <a:lnTo>
                    <a:pt x="560" y="610"/>
                  </a:lnTo>
                  <a:lnTo>
                    <a:pt x="565" y="613"/>
                  </a:lnTo>
                  <a:lnTo>
                    <a:pt x="568" y="616"/>
                  </a:lnTo>
                  <a:lnTo>
                    <a:pt x="572" y="619"/>
                  </a:lnTo>
                  <a:lnTo>
                    <a:pt x="577" y="622"/>
                  </a:lnTo>
                  <a:close/>
                  <a:moveTo>
                    <a:pt x="578" y="610"/>
                  </a:moveTo>
                  <a:lnTo>
                    <a:pt x="578" y="610"/>
                  </a:lnTo>
                  <a:lnTo>
                    <a:pt x="578" y="612"/>
                  </a:lnTo>
                  <a:lnTo>
                    <a:pt x="581" y="615"/>
                  </a:lnTo>
                  <a:lnTo>
                    <a:pt x="584" y="615"/>
                  </a:lnTo>
                  <a:lnTo>
                    <a:pt x="587" y="613"/>
                  </a:lnTo>
                  <a:lnTo>
                    <a:pt x="584" y="613"/>
                  </a:lnTo>
                  <a:lnTo>
                    <a:pt x="583" y="612"/>
                  </a:lnTo>
                  <a:lnTo>
                    <a:pt x="581" y="610"/>
                  </a:lnTo>
                  <a:lnTo>
                    <a:pt x="580" y="609"/>
                  </a:lnTo>
                  <a:lnTo>
                    <a:pt x="578" y="610"/>
                  </a:lnTo>
                  <a:close/>
                  <a:moveTo>
                    <a:pt x="539" y="626"/>
                  </a:moveTo>
                  <a:lnTo>
                    <a:pt x="539" y="626"/>
                  </a:lnTo>
                  <a:lnTo>
                    <a:pt x="542" y="626"/>
                  </a:lnTo>
                  <a:lnTo>
                    <a:pt x="545" y="626"/>
                  </a:lnTo>
                  <a:lnTo>
                    <a:pt x="543" y="624"/>
                  </a:lnTo>
                  <a:lnTo>
                    <a:pt x="540" y="622"/>
                  </a:lnTo>
                  <a:lnTo>
                    <a:pt x="539" y="621"/>
                  </a:lnTo>
                  <a:lnTo>
                    <a:pt x="539" y="618"/>
                  </a:lnTo>
                  <a:lnTo>
                    <a:pt x="532" y="615"/>
                  </a:lnTo>
                  <a:lnTo>
                    <a:pt x="529" y="613"/>
                  </a:lnTo>
                  <a:lnTo>
                    <a:pt x="526" y="612"/>
                  </a:lnTo>
                  <a:lnTo>
                    <a:pt x="532" y="618"/>
                  </a:lnTo>
                  <a:lnTo>
                    <a:pt x="539" y="626"/>
                  </a:lnTo>
                  <a:close/>
                  <a:moveTo>
                    <a:pt x="671" y="630"/>
                  </a:moveTo>
                  <a:lnTo>
                    <a:pt x="671" y="630"/>
                  </a:lnTo>
                  <a:lnTo>
                    <a:pt x="668" y="626"/>
                  </a:lnTo>
                  <a:lnTo>
                    <a:pt x="661" y="619"/>
                  </a:lnTo>
                  <a:lnTo>
                    <a:pt x="645" y="612"/>
                  </a:lnTo>
                  <a:lnTo>
                    <a:pt x="651" y="618"/>
                  </a:lnTo>
                  <a:lnTo>
                    <a:pt x="658" y="622"/>
                  </a:lnTo>
                  <a:lnTo>
                    <a:pt x="664" y="627"/>
                  </a:lnTo>
                  <a:lnTo>
                    <a:pt x="671" y="630"/>
                  </a:lnTo>
                  <a:close/>
                  <a:moveTo>
                    <a:pt x="493" y="630"/>
                  </a:moveTo>
                  <a:lnTo>
                    <a:pt x="493" y="630"/>
                  </a:lnTo>
                  <a:lnTo>
                    <a:pt x="505" y="641"/>
                  </a:lnTo>
                  <a:lnTo>
                    <a:pt x="511" y="645"/>
                  </a:lnTo>
                  <a:lnTo>
                    <a:pt x="517" y="648"/>
                  </a:lnTo>
                  <a:lnTo>
                    <a:pt x="508" y="639"/>
                  </a:lnTo>
                  <a:lnTo>
                    <a:pt x="497" y="630"/>
                  </a:lnTo>
                  <a:lnTo>
                    <a:pt x="485" y="621"/>
                  </a:lnTo>
                  <a:lnTo>
                    <a:pt x="475" y="612"/>
                  </a:lnTo>
                  <a:lnTo>
                    <a:pt x="478" y="618"/>
                  </a:lnTo>
                  <a:lnTo>
                    <a:pt x="482" y="622"/>
                  </a:lnTo>
                  <a:lnTo>
                    <a:pt x="493" y="630"/>
                  </a:lnTo>
                  <a:close/>
                  <a:moveTo>
                    <a:pt x="366" y="635"/>
                  </a:moveTo>
                  <a:lnTo>
                    <a:pt x="366" y="635"/>
                  </a:lnTo>
                  <a:lnTo>
                    <a:pt x="375" y="639"/>
                  </a:lnTo>
                  <a:lnTo>
                    <a:pt x="388" y="642"/>
                  </a:lnTo>
                  <a:lnTo>
                    <a:pt x="382" y="635"/>
                  </a:lnTo>
                  <a:lnTo>
                    <a:pt x="375" y="627"/>
                  </a:lnTo>
                  <a:lnTo>
                    <a:pt x="362" y="613"/>
                  </a:lnTo>
                  <a:lnTo>
                    <a:pt x="360" y="613"/>
                  </a:lnTo>
                  <a:lnTo>
                    <a:pt x="363" y="618"/>
                  </a:lnTo>
                  <a:lnTo>
                    <a:pt x="366" y="622"/>
                  </a:lnTo>
                  <a:lnTo>
                    <a:pt x="368" y="629"/>
                  </a:lnTo>
                  <a:lnTo>
                    <a:pt x="366" y="635"/>
                  </a:lnTo>
                  <a:close/>
                  <a:moveTo>
                    <a:pt x="490" y="658"/>
                  </a:moveTo>
                  <a:lnTo>
                    <a:pt x="490" y="658"/>
                  </a:lnTo>
                  <a:lnTo>
                    <a:pt x="479" y="644"/>
                  </a:lnTo>
                  <a:lnTo>
                    <a:pt x="467" y="632"/>
                  </a:lnTo>
                  <a:lnTo>
                    <a:pt x="453" y="621"/>
                  </a:lnTo>
                  <a:lnTo>
                    <a:pt x="446" y="616"/>
                  </a:lnTo>
                  <a:lnTo>
                    <a:pt x="438" y="613"/>
                  </a:lnTo>
                  <a:lnTo>
                    <a:pt x="450" y="626"/>
                  </a:lnTo>
                  <a:lnTo>
                    <a:pt x="462" y="638"/>
                  </a:lnTo>
                  <a:lnTo>
                    <a:pt x="490" y="658"/>
                  </a:lnTo>
                  <a:close/>
                  <a:moveTo>
                    <a:pt x="622" y="616"/>
                  </a:moveTo>
                  <a:lnTo>
                    <a:pt x="622" y="616"/>
                  </a:lnTo>
                  <a:lnTo>
                    <a:pt x="629" y="622"/>
                  </a:lnTo>
                  <a:lnTo>
                    <a:pt x="635" y="630"/>
                  </a:lnTo>
                  <a:lnTo>
                    <a:pt x="642" y="635"/>
                  </a:lnTo>
                  <a:lnTo>
                    <a:pt x="647" y="638"/>
                  </a:lnTo>
                  <a:lnTo>
                    <a:pt x="650" y="639"/>
                  </a:lnTo>
                  <a:lnTo>
                    <a:pt x="647" y="633"/>
                  </a:lnTo>
                  <a:lnTo>
                    <a:pt x="641" y="629"/>
                  </a:lnTo>
                  <a:lnTo>
                    <a:pt x="635" y="624"/>
                  </a:lnTo>
                  <a:lnTo>
                    <a:pt x="630" y="618"/>
                  </a:lnTo>
                  <a:lnTo>
                    <a:pt x="633" y="616"/>
                  </a:lnTo>
                  <a:lnTo>
                    <a:pt x="635" y="618"/>
                  </a:lnTo>
                  <a:lnTo>
                    <a:pt x="636" y="618"/>
                  </a:lnTo>
                  <a:lnTo>
                    <a:pt x="638" y="618"/>
                  </a:lnTo>
                  <a:lnTo>
                    <a:pt x="636" y="616"/>
                  </a:lnTo>
                  <a:lnTo>
                    <a:pt x="635" y="615"/>
                  </a:lnTo>
                  <a:lnTo>
                    <a:pt x="632" y="613"/>
                  </a:lnTo>
                  <a:lnTo>
                    <a:pt x="630" y="616"/>
                  </a:lnTo>
                  <a:lnTo>
                    <a:pt x="629" y="616"/>
                  </a:lnTo>
                  <a:lnTo>
                    <a:pt x="625" y="616"/>
                  </a:lnTo>
                  <a:lnTo>
                    <a:pt x="622" y="616"/>
                  </a:lnTo>
                  <a:close/>
                  <a:moveTo>
                    <a:pt x="319" y="661"/>
                  </a:moveTo>
                  <a:lnTo>
                    <a:pt x="319" y="661"/>
                  </a:lnTo>
                  <a:lnTo>
                    <a:pt x="318" y="654"/>
                  </a:lnTo>
                  <a:lnTo>
                    <a:pt x="313" y="650"/>
                  </a:lnTo>
                  <a:lnTo>
                    <a:pt x="308" y="647"/>
                  </a:lnTo>
                  <a:lnTo>
                    <a:pt x="304" y="642"/>
                  </a:lnTo>
                  <a:lnTo>
                    <a:pt x="302" y="642"/>
                  </a:lnTo>
                  <a:lnTo>
                    <a:pt x="299" y="644"/>
                  </a:lnTo>
                  <a:lnTo>
                    <a:pt x="293" y="636"/>
                  </a:lnTo>
                  <a:lnTo>
                    <a:pt x="285" y="629"/>
                  </a:lnTo>
                  <a:lnTo>
                    <a:pt x="278" y="622"/>
                  </a:lnTo>
                  <a:lnTo>
                    <a:pt x="270" y="616"/>
                  </a:lnTo>
                  <a:lnTo>
                    <a:pt x="295" y="639"/>
                  </a:lnTo>
                  <a:lnTo>
                    <a:pt x="319" y="661"/>
                  </a:lnTo>
                  <a:close/>
                  <a:moveTo>
                    <a:pt x="330" y="624"/>
                  </a:moveTo>
                  <a:lnTo>
                    <a:pt x="330" y="624"/>
                  </a:lnTo>
                  <a:lnTo>
                    <a:pt x="328" y="622"/>
                  </a:lnTo>
                  <a:lnTo>
                    <a:pt x="325" y="619"/>
                  </a:lnTo>
                  <a:lnTo>
                    <a:pt x="324" y="618"/>
                  </a:lnTo>
                  <a:lnTo>
                    <a:pt x="321" y="618"/>
                  </a:lnTo>
                  <a:lnTo>
                    <a:pt x="324" y="619"/>
                  </a:lnTo>
                  <a:lnTo>
                    <a:pt x="325" y="622"/>
                  </a:lnTo>
                  <a:lnTo>
                    <a:pt x="328" y="624"/>
                  </a:lnTo>
                  <a:lnTo>
                    <a:pt x="330" y="624"/>
                  </a:lnTo>
                  <a:close/>
                  <a:moveTo>
                    <a:pt x="723" y="638"/>
                  </a:moveTo>
                  <a:lnTo>
                    <a:pt x="723" y="638"/>
                  </a:lnTo>
                  <a:lnTo>
                    <a:pt x="717" y="632"/>
                  </a:lnTo>
                  <a:lnTo>
                    <a:pt x="709" y="626"/>
                  </a:lnTo>
                  <a:lnTo>
                    <a:pt x="694" y="616"/>
                  </a:lnTo>
                  <a:lnTo>
                    <a:pt x="696" y="621"/>
                  </a:lnTo>
                  <a:lnTo>
                    <a:pt x="699" y="626"/>
                  </a:lnTo>
                  <a:lnTo>
                    <a:pt x="706" y="630"/>
                  </a:lnTo>
                  <a:lnTo>
                    <a:pt x="715" y="635"/>
                  </a:lnTo>
                  <a:lnTo>
                    <a:pt x="723" y="638"/>
                  </a:lnTo>
                  <a:close/>
                  <a:moveTo>
                    <a:pt x="449" y="633"/>
                  </a:moveTo>
                  <a:lnTo>
                    <a:pt x="449" y="633"/>
                  </a:lnTo>
                  <a:lnTo>
                    <a:pt x="446" y="629"/>
                  </a:lnTo>
                  <a:lnTo>
                    <a:pt x="441" y="624"/>
                  </a:lnTo>
                  <a:lnTo>
                    <a:pt x="436" y="621"/>
                  </a:lnTo>
                  <a:lnTo>
                    <a:pt x="430" y="618"/>
                  </a:lnTo>
                  <a:lnTo>
                    <a:pt x="433" y="622"/>
                  </a:lnTo>
                  <a:lnTo>
                    <a:pt x="438" y="627"/>
                  </a:lnTo>
                  <a:lnTo>
                    <a:pt x="449" y="633"/>
                  </a:lnTo>
                  <a:close/>
                  <a:moveTo>
                    <a:pt x="741" y="629"/>
                  </a:moveTo>
                  <a:lnTo>
                    <a:pt x="741" y="629"/>
                  </a:lnTo>
                  <a:lnTo>
                    <a:pt x="737" y="626"/>
                  </a:lnTo>
                  <a:lnTo>
                    <a:pt x="732" y="622"/>
                  </a:lnTo>
                  <a:lnTo>
                    <a:pt x="729" y="619"/>
                  </a:lnTo>
                  <a:lnTo>
                    <a:pt x="725" y="618"/>
                  </a:lnTo>
                  <a:lnTo>
                    <a:pt x="728" y="621"/>
                  </a:lnTo>
                  <a:lnTo>
                    <a:pt x="732" y="626"/>
                  </a:lnTo>
                  <a:lnTo>
                    <a:pt x="737" y="627"/>
                  </a:lnTo>
                  <a:lnTo>
                    <a:pt x="741" y="629"/>
                  </a:lnTo>
                  <a:close/>
                  <a:moveTo>
                    <a:pt x="293" y="656"/>
                  </a:moveTo>
                  <a:lnTo>
                    <a:pt x="293" y="656"/>
                  </a:lnTo>
                  <a:lnTo>
                    <a:pt x="284" y="647"/>
                  </a:lnTo>
                  <a:lnTo>
                    <a:pt x="275" y="638"/>
                  </a:lnTo>
                  <a:lnTo>
                    <a:pt x="253" y="621"/>
                  </a:lnTo>
                  <a:lnTo>
                    <a:pt x="272" y="641"/>
                  </a:lnTo>
                  <a:lnTo>
                    <a:pt x="282" y="648"/>
                  </a:lnTo>
                  <a:lnTo>
                    <a:pt x="293" y="656"/>
                  </a:lnTo>
                  <a:close/>
                  <a:moveTo>
                    <a:pt x="342" y="651"/>
                  </a:moveTo>
                  <a:lnTo>
                    <a:pt x="342" y="651"/>
                  </a:lnTo>
                  <a:lnTo>
                    <a:pt x="333" y="644"/>
                  </a:lnTo>
                  <a:lnTo>
                    <a:pt x="325" y="636"/>
                  </a:lnTo>
                  <a:lnTo>
                    <a:pt x="316" y="630"/>
                  </a:lnTo>
                  <a:lnTo>
                    <a:pt x="307" y="624"/>
                  </a:lnTo>
                  <a:lnTo>
                    <a:pt x="324" y="639"/>
                  </a:lnTo>
                  <a:lnTo>
                    <a:pt x="333" y="645"/>
                  </a:lnTo>
                  <a:lnTo>
                    <a:pt x="342" y="651"/>
                  </a:lnTo>
                  <a:close/>
                  <a:moveTo>
                    <a:pt x="737" y="638"/>
                  </a:moveTo>
                  <a:lnTo>
                    <a:pt x="737" y="638"/>
                  </a:lnTo>
                  <a:lnTo>
                    <a:pt x="737" y="636"/>
                  </a:lnTo>
                  <a:lnTo>
                    <a:pt x="737" y="635"/>
                  </a:lnTo>
                  <a:lnTo>
                    <a:pt x="735" y="633"/>
                  </a:lnTo>
                  <a:lnTo>
                    <a:pt x="732" y="630"/>
                  </a:lnTo>
                  <a:lnTo>
                    <a:pt x="731" y="630"/>
                  </a:lnTo>
                  <a:lnTo>
                    <a:pt x="731" y="629"/>
                  </a:lnTo>
                  <a:lnTo>
                    <a:pt x="728" y="627"/>
                  </a:lnTo>
                  <a:lnTo>
                    <a:pt x="726" y="627"/>
                  </a:lnTo>
                  <a:lnTo>
                    <a:pt x="725" y="626"/>
                  </a:lnTo>
                  <a:lnTo>
                    <a:pt x="722" y="624"/>
                  </a:lnTo>
                  <a:lnTo>
                    <a:pt x="725" y="629"/>
                  </a:lnTo>
                  <a:lnTo>
                    <a:pt x="728" y="632"/>
                  </a:lnTo>
                  <a:lnTo>
                    <a:pt x="737" y="638"/>
                  </a:lnTo>
                  <a:close/>
                  <a:moveTo>
                    <a:pt x="398" y="639"/>
                  </a:moveTo>
                  <a:lnTo>
                    <a:pt x="398" y="639"/>
                  </a:lnTo>
                  <a:lnTo>
                    <a:pt x="394" y="636"/>
                  </a:lnTo>
                  <a:lnTo>
                    <a:pt x="389" y="633"/>
                  </a:lnTo>
                  <a:lnTo>
                    <a:pt x="386" y="629"/>
                  </a:lnTo>
                  <a:lnTo>
                    <a:pt x="382" y="627"/>
                  </a:lnTo>
                  <a:lnTo>
                    <a:pt x="386" y="630"/>
                  </a:lnTo>
                  <a:lnTo>
                    <a:pt x="389" y="635"/>
                  </a:lnTo>
                  <a:lnTo>
                    <a:pt x="394" y="638"/>
                  </a:lnTo>
                  <a:lnTo>
                    <a:pt x="398" y="639"/>
                  </a:lnTo>
                  <a:close/>
                  <a:moveTo>
                    <a:pt x="696" y="632"/>
                  </a:moveTo>
                  <a:lnTo>
                    <a:pt x="696" y="632"/>
                  </a:lnTo>
                  <a:lnTo>
                    <a:pt x="694" y="630"/>
                  </a:lnTo>
                  <a:lnTo>
                    <a:pt x="693" y="629"/>
                  </a:lnTo>
                  <a:lnTo>
                    <a:pt x="686" y="626"/>
                  </a:lnTo>
                  <a:lnTo>
                    <a:pt x="690" y="630"/>
                  </a:lnTo>
                  <a:lnTo>
                    <a:pt x="693" y="632"/>
                  </a:lnTo>
                  <a:lnTo>
                    <a:pt x="696" y="632"/>
                  </a:lnTo>
                  <a:close/>
                  <a:moveTo>
                    <a:pt x="757" y="635"/>
                  </a:moveTo>
                  <a:lnTo>
                    <a:pt x="757" y="635"/>
                  </a:lnTo>
                  <a:lnTo>
                    <a:pt x="758" y="630"/>
                  </a:lnTo>
                  <a:lnTo>
                    <a:pt x="758" y="627"/>
                  </a:lnTo>
                  <a:lnTo>
                    <a:pt x="757" y="626"/>
                  </a:lnTo>
                  <a:lnTo>
                    <a:pt x="757" y="629"/>
                  </a:lnTo>
                  <a:lnTo>
                    <a:pt x="757" y="630"/>
                  </a:lnTo>
                  <a:lnTo>
                    <a:pt x="755" y="633"/>
                  </a:lnTo>
                  <a:lnTo>
                    <a:pt x="757" y="635"/>
                  </a:lnTo>
                  <a:close/>
                  <a:moveTo>
                    <a:pt x="310" y="641"/>
                  </a:moveTo>
                  <a:lnTo>
                    <a:pt x="310" y="641"/>
                  </a:lnTo>
                  <a:lnTo>
                    <a:pt x="308" y="636"/>
                  </a:lnTo>
                  <a:lnTo>
                    <a:pt x="304" y="633"/>
                  </a:lnTo>
                  <a:lnTo>
                    <a:pt x="299" y="630"/>
                  </a:lnTo>
                  <a:lnTo>
                    <a:pt x="296" y="629"/>
                  </a:lnTo>
                  <a:lnTo>
                    <a:pt x="302" y="635"/>
                  </a:lnTo>
                  <a:lnTo>
                    <a:pt x="310" y="641"/>
                  </a:lnTo>
                  <a:close/>
                  <a:moveTo>
                    <a:pt x="487" y="630"/>
                  </a:moveTo>
                  <a:lnTo>
                    <a:pt x="487" y="630"/>
                  </a:lnTo>
                  <a:lnTo>
                    <a:pt x="484" y="629"/>
                  </a:lnTo>
                  <a:lnTo>
                    <a:pt x="482" y="629"/>
                  </a:lnTo>
                  <a:lnTo>
                    <a:pt x="484" y="632"/>
                  </a:lnTo>
                  <a:lnTo>
                    <a:pt x="485" y="632"/>
                  </a:lnTo>
                  <a:lnTo>
                    <a:pt x="487" y="630"/>
                  </a:lnTo>
                  <a:close/>
                  <a:moveTo>
                    <a:pt x="528" y="647"/>
                  </a:moveTo>
                  <a:lnTo>
                    <a:pt x="528" y="647"/>
                  </a:lnTo>
                  <a:lnTo>
                    <a:pt x="523" y="641"/>
                  </a:lnTo>
                  <a:lnTo>
                    <a:pt x="517" y="636"/>
                  </a:lnTo>
                  <a:lnTo>
                    <a:pt x="511" y="632"/>
                  </a:lnTo>
                  <a:lnTo>
                    <a:pt x="504" y="630"/>
                  </a:lnTo>
                  <a:lnTo>
                    <a:pt x="508" y="635"/>
                  </a:lnTo>
                  <a:lnTo>
                    <a:pt x="514" y="641"/>
                  </a:lnTo>
                  <a:lnTo>
                    <a:pt x="519" y="645"/>
                  </a:lnTo>
                  <a:lnTo>
                    <a:pt x="523" y="647"/>
                  </a:lnTo>
                  <a:lnTo>
                    <a:pt x="528" y="647"/>
                  </a:lnTo>
                  <a:close/>
                  <a:moveTo>
                    <a:pt x="769" y="644"/>
                  </a:moveTo>
                  <a:lnTo>
                    <a:pt x="769" y="644"/>
                  </a:lnTo>
                  <a:lnTo>
                    <a:pt x="770" y="638"/>
                  </a:lnTo>
                  <a:lnTo>
                    <a:pt x="770" y="636"/>
                  </a:lnTo>
                  <a:lnTo>
                    <a:pt x="770" y="633"/>
                  </a:lnTo>
                  <a:lnTo>
                    <a:pt x="769" y="633"/>
                  </a:lnTo>
                  <a:lnTo>
                    <a:pt x="766" y="639"/>
                  </a:lnTo>
                  <a:lnTo>
                    <a:pt x="766" y="642"/>
                  </a:lnTo>
                  <a:lnTo>
                    <a:pt x="769" y="644"/>
                  </a:lnTo>
                  <a:close/>
                  <a:moveTo>
                    <a:pt x="699" y="639"/>
                  </a:moveTo>
                  <a:lnTo>
                    <a:pt x="699" y="639"/>
                  </a:lnTo>
                  <a:lnTo>
                    <a:pt x="709" y="645"/>
                  </a:lnTo>
                  <a:lnTo>
                    <a:pt x="720" y="650"/>
                  </a:lnTo>
                  <a:lnTo>
                    <a:pt x="722" y="650"/>
                  </a:lnTo>
                  <a:lnTo>
                    <a:pt x="723" y="648"/>
                  </a:lnTo>
                  <a:lnTo>
                    <a:pt x="725" y="648"/>
                  </a:lnTo>
                  <a:lnTo>
                    <a:pt x="728" y="650"/>
                  </a:lnTo>
                  <a:lnTo>
                    <a:pt x="728" y="651"/>
                  </a:lnTo>
                  <a:lnTo>
                    <a:pt x="729" y="656"/>
                  </a:lnTo>
                  <a:lnTo>
                    <a:pt x="732" y="653"/>
                  </a:lnTo>
                  <a:lnTo>
                    <a:pt x="732" y="648"/>
                  </a:lnTo>
                  <a:lnTo>
                    <a:pt x="702" y="633"/>
                  </a:lnTo>
                  <a:lnTo>
                    <a:pt x="702" y="636"/>
                  </a:lnTo>
                  <a:lnTo>
                    <a:pt x="700" y="638"/>
                  </a:lnTo>
                  <a:lnTo>
                    <a:pt x="699" y="639"/>
                  </a:lnTo>
                  <a:close/>
                  <a:moveTo>
                    <a:pt x="360" y="639"/>
                  </a:moveTo>
                  <a:lnTo>
                    <a:pt x="360" y="639"/>
                  </a:lnTo>
                  <a:lnTo>
                    <a:pt x="360" y="644"/>
                  </a:lnTo>
                  <a:lnTo>
                    <a:pt x="363" y="648"/>
                  </a:lnTo>
                  <a:lnTo>
                    <a:pt x="371" y="654"/>
                  </a:lnTo>
                  <a:lnTo>
                    <a:pt x="375" y="654"/>
                  </a:lnTo>
                  <a:lnTo>
                    <a:pt x="378" y="656"/>
                  </a:lnTo>
                  <a:lnTo>
                    <a:pt x="383" y="658"/>
                  </a:lnTo>
                  <a:lnTo>
                    <a:pt x="388" y="656"/>
                  </a:lnTo>
                  <a:lnTo>
                    <a:pt x="378" y="650"/>
                  </a:lnTo>
                  <a:lnTo>
                    <a:pt x="372" y="644"/>
                  </a:lnTo>
                  <a:lnTo>
                    <a:pt x="365" y="638"/>
                  </a:lnTo>
                  <a:lnTo>
                    <a:pt x="360" y="636"/>
                  </a:lnTo>
                  <a:lnTo>
                    <a:pt x="356" y="635"/>
                  </a:lnTo>
                  <a:lnTo>
                    <a:pt x="356" y="636"/>
                  </a:lnTo>
                  <a:lnTo>
                    <a:pt x="357" y="636"/>
                  </a:lnTo>
                  <a:lnTo>
                    <a:pt x="359" y="638"/>
                  </a:lnTo>
                  <a:lnTo>
                    <a:pt x="360" y="639"/>
                  </a:lnTo>
                  <a:close/>
                  <a:moveTo>
                    <a:pt x="511" y="650"/>
                  </a:moveTo>
                  <a:lnTo>
                    <a:pt x="511" y="650"/>
                  </a:lnTo>
                  <a:lnTo>
                    <a:pt x="502" y="642"/>
                  </a:lnTo>
                  <a:lnTo>
                    <a:pt x="493" y="636"/>
                  </a:lnTo>
                  <a:lnTo>
                    <a:pt x="496" y="641"/>
                  </a:lnTo>
                  <a:lnTo>
                    <a:pt x="500" y="645"/>
                  </a:lnTo>
                  <a:lnTo>
                    <a:pt x="505" y="648"/>
                  </a:lnTo>
                  <a:lnTo>
                    <a:pt x="511" y="650"/>
                  </a:lnTo>
                  <a:close/>
                  <a:moveTo>
                    <a:pt x="778" y="650"/>
                  </a:moveTo>
                  <a:lnTo>
                    <a:pt x="778" y="650"/>
                  </a:lnTo>
                  <a:lnTo>
                    <a:pt x="781" y="645"/>
                  </a:lnTo>
                  <a:lnTo>
                    <a:pt x="783" y="639"/>
                  </a:lnTo>
                  <a:lnTo>
                    <a:pt x="779" y="638"/>
                  </a:lnTo>
                  <a:lnTo>
                    <a:pt x="776" y="636"/>
                  </a:lnTo>
                  <a:lnTo>
                    <a:pt x="775" y="644"/>
                  </a:lnTo>
                  <a:lnTo>
                    <a:pt x="775" y="648"/>
                  </a:lnTo>
                  <a:lnTo>
                    <a:pt x="776" y="650"/>
                  </a:lnTo>
                  <a:lnTo>
                    <a:pt x="778" y="650"/>
                  </a:lnTo>
                  <a:close/>
                  <a:moveTo>
                    <a:pt x="542" y="656"/>
                  </a:moveTo>
                  <a:lnTo>
                    <a:pt x="542" y="656"/>
                  </a:lnTo>
                  <a:lnTo>
                    <a:pt x="575" y="674"/>
                  </a:lnTo>
                  <a:lnTo>
                    <a:pt x="593" y="682"/>
                  </a:lnTo>
                  <a:lnTo>
                    <a:pt x="610" y="690"/>
                  </a:lnTo>
                  <a:lnTo>
                    <a:pt x="586" y="674"/>
                  </a:lnTo>
                  <a:lnTo>
                    <a:pt x="572" y="667"/>
                  </a:lnTo>
                  <a:lnTo>
                    <a:pt x="566" y="664"/>
                  </a:lnTo>
                  <a:lnTo>
                    <a:pt x="558" y="662"/>
                  </a:lnTo>
                  <a:lnTo>
                    <a:pt x="549" y="658"/>
                  </a:lnTo>
                  <a:lnTo>
                    <a:pt x="542" y="650"/>
                  </a:lnTo>
                  <a:lnTo>
                    <a:pt x="528" y="638"/>
                  </a:lnTo>
                  <a:lnTo>
                    <a:pt x="531" y="642"/>
                  </a:lnTo>
                  <a:lnTo>
                    <a:pt x="534" y="647"/>
                  </a:lnTo>
                  <a:lnTo>
                    <a:pt x="542" y="656"/>
                  </a:lnTo>
                  <a:close/>
                  <a:moveTo>
                    <a:pt x="455" y="644"/>
                  </a:moveTo>
                  <a:lnTo>
                    <a:pt x="455" y="644"/>
                  </a:lnTo>
                  <a:lnTo>
                    <a:pt x="450" y="641"/>
                  </a:lnTo>
                  <a:lnTo>
                    <a:pt x="447" y="639"/>
                  </a:lnTo>
                  <a:lnTo>
                    <a:pt x="446" y="639"/>
                  </a:lnTo>
                  <a:lnTo>
                    <a:pt x="449" y="642"/>
                  </a:lnTo>
                  <a:lnTo>
                    <a:pt x="452" y="644"/>
                  </a:lnTo>
                  <a:lnTo>
                    <a:pt x="455" y="644"/>
                  </a:lnTo>
                  <a:close/>
                  <a:moveTo>
                    <a:pt x="418" y="645"/>
                  </a:moveTo>
                  <a:lnTo>
                    <a:pt x="418" y="645"/>
                  </a:lnTo>
                  <a:lnTo>
                    <a:pt x="417" y="642"/>
                  </a:lnTo>
                  <a:lnTo>
                    <a:pt x="415" y="641"/>
                  </a:lnTo>
                  <a:lnTo>
                    <a:pt x="414" y="642"/>
                  </a:lnTo>
                  <a:lnTo>
                    <a:pt x="415" y="644"/>
                  </a:lnTo>
                  <a:lnTo>
                    <a:pt x="417" y="645"/>
                  </a:lnTo>
                  <a:lnTo>
                    <a:pt x="418" y="645"/>
                  </a:lnTo>
                  <a:close/>
                  <a:moveTo>
                    <a:pt x="616" y="645"/>
                  </a:moveTo>
                  <a:lnTo>
                    <a:pt x="616" y="645"/>
                  </a:lnTo>
                  <a:lnTo>
                    <a:pt x="615" y="644"/>
                  </a:lnTo>
                  <a:lnTo>
                    <a:pt x="612" y="642"/>
                  </a:lnTo>
                  <a:lnTo>
                    <a:pt x="612" y="644"/>
                  </a:lnTo>
                  <a:lnTo>
                    <a:pt x="613" y="645"/>
                  </a:lnTo>
                  <a:lnTo>
                    <a:pt x="616" y="645"/>
                  </a:lnTo>
                  <a:close/>
                  <a:moveTo>
                    <a:pt x="571" y="656"/>
                  </a:moveTo>
                  <a:lnTo>
                    <a:pt x="571" y="656"/>
                  </a:lnTo>
                  <a:lnTo>
                    <a:pt x="578" y="659"/>
                  </a:lnTo>
                  <a:lnTo>
                    <a:pt x="584" y="664"/>
                  </a:lnTo>
                  <a:lnTo>
                    <a:pt x="590" y="667"/>
                  </a:lnTo>
                  <a:lnTo>
                    <a:pt x="597" y="668"/>
                  </a:lnTo>
                  <a:lnTo>
                    <a:pt x="577" y="654"/>
                  </a:lnTo>
                  <a:lnTo>
                    <a:pt x="555" y="644"/>
                  </a:lnTo>
                  <a:lnTo>
                    <a:pt x="554" y="644"/>
                  </a:lnTo>
                  <a:lnTo>
                    <a:pt x="557" y="648"/>
                  </a:lnTo>
                  <a:lnTo>
                    <a:pt x="560" y="651"/>
                  </a:lnTo>
                  <a:lnTo>
                    <a:pt x="571" y="656"/>
                  </a:lnTo>
                  <a:close/>
                  <a:moveTo>
                    <a:pt x="604" y="651"/>
                  </a:moveTo>
                  <a:lnTo>
                    <a:pt x="604" y="651"/>
                  </a:lnTo>
                  <a:lnTo>
                    <a:pt x="598" y="647"/>
                  </a:lnTo>
                  <a:lnTo>
                    <a:pt x="590" y="644"/>
                  </a:lnTo>
                  <a:lnTo>
                    <a:pt x="597" y="648"/>
                  </a:lnTo>
                  <a:lnTo>
                    <a:pt x="604" y="651"/>
                  </a:lnTo>
                  <a:close/>
                  <a:moveTo>
                    <a:pt x="728" y="691"/>
                  </a:moveTo>
                  <a:lnTo>
                    <a:pt x="728" y="691"/>
                  </a:lnTo>
                  <a:lnTo>
                    <a:pt x="729" y="683"/>
                  </a:lnTo>
                  <a:lnTo>
                    <a:pt x="731" y="677"/>
                  </a:lnTo>
                  <a:lnTo>
                    <a:pt x="728" y="680"/>
                  </a:lnTo>
                  <a:lnTo>
                    <a:pt x="726" y="680"/>
                  </a:lnTo>
                  <a:lnTo>
                    <a:pt x="723" y="680"/>
                  </a:lnTo>
                  <a:lnTo>
                    <a:pt x="722" y="676"/>
                  </a:lnTo>
                  <a:lnTo>
                    <a:pt x="722" y="673"/>
                  </a:lnTo>
                  <a:lnTo>
                    <a:pt x="697" y="658"/>
                  </a:lnTo>
                  <a:lnTo>
                    <a:pt x="685" y="650"/>
                  </a:lnTo>
                  <a:lnTo>
                    <a:pt x="673" y="645"/>
                  </a:lnTo>
                  <a:lnTo>
                    <a:pt x="679" y="651"/>
                  </a:lnTo>
                  <a:lnTo>
                    <a:pt x="685" y="658"/>
                  </a:lnTo>
                  <a:lnTo>
                    <a:pt x="699" y="670"/>
                  </a:lnTo>
                  <a:lnTo>
                    <a:pt x="714" y="680"/>
                  </a:lnTo>
                  <a:lnTo>
                    <a:pt x="728" y="691"/>
                  </a:lnTo>
                  <a:close/>
                  <a:moveTo>
                    <a:pt x="749" y="645"/>
                  </a:moveTo>
                  <a:lnTo>
                    <a:pt x="749" y="645"/>
                  </a:lnTo>
                  <a:lnTo>
                    <a:pt x="749" y="647"/>
                  </a:lnTo>
                  <a:lnTo>
                    <a:pt x="751" y="647"/>
                  </a:lnTo>
                  <a:lnTo>
                    <a:pt x="754" y="647"/>
                  </a:lnTo>
                  <a:lnTo>
                    <a:pt x="752" y="645"/>
                  </a:lnTo>
                  <a:lnTo>
                    <a:pt x="751" y="645"/>
                  </a:lnTo>
                  <a:lnTo>
                    <a:pt x="749" y="645"/>
                  </a:lnTo>
                  <a:close/>
                  <a:moveTo>
                    <a:pt x="555" y="653"/>
                  </a:moveTo>
                  <a:lnTo>
                    <a:pt x="555" y="653"/>
                  </a:lnTo>
                  <a:lnTo>
                    <a:pt x="551" y="650"/>
                  </a:lnTo>
                  <a:lnTo>
                    <a:pt x="549" y="648"/>
                  </a:lnTo>
                  <a:lnTo>
                    <a:pt x="546" y="647"/>
                  </a:lnTo>
                  <a:lnTo>
                    <a:pt x="551" y="651"/>
                  </a:lnTo>
                  <a:lnTo>
                    <a:pt x="554" y="653"/>
                  </a:lnTo>
                  <a:lnTo>
                    <a:pt x="555" y="653"/>
                  </a:lnTo>
                  <a:close/>
                  <a:moveTo>
                    <a:pt x="429" y="656"/>
                  </a:moveTo>
                  <a:lnTo>
                    <a:pt x="429" y="656"/>
                  </a:lnTo>
                  <a:lnTo>
                    <a:pt x="446" y="665"/>
                  </a:lnTo>
                  <a:lnTo>
                    <a:pt x="462" y="674"/>
                  </a:lnTo>
                  <a:lnTo>
                    <a:pt x="455" y="667"/>
                  </a:lnTo>
                  <a:lnTo>
                    <a:pt x="447" y="661"/>
                  </a:lnTo>
                  <a:lnTo>
                    <a:pt x="429" y="650"/>
                  </a:lnTo>
                  <a:lnTo>
                    <a:pt x="429" y="653"/>
                  </a:lnTo>
                  <a:lnTo>
                    <a:pt x="429" y="656"/>
                  </a:lnTo>
                  <a:close/>
                  <a:moveTo>
                    <a:pt x="485" y="667"/>
                  </a:moveTo>
                  <a:lnTo>
                    <a:pt x="485" y="667"/>
                  </a:lnTo>
                  <a:lnTo>
                    <a:pt x="475" y="658"/>
                  </a:lnTo>
                  <a:lnTo>
                    <a:pt x="468" y="654"/>
                  </a:lnTo>
                  <a:lnTo>
                    <a:pt x="461" y="650"/>
                  </a:lnTo>
                  <a:lnTo>
                    <a:pt x="473" y="659"/>
                  </a:lnTo>
                  <a:lnTo>
                    <a:pt x="479" y="664"/>
                  </a:lnTo>
                  <a:lnTo>
                    <a:pt x="485" y="667"/>
                  </a:lnTo>
                  <a:close/>
                  <a:moveTo>
                    <a:pt x="394" y="651"/>
                  </a:moveTo>
                  <a:lnTo>
                    <a:pt x="394" y="651"/>
                  </a:lnTo>
                  <a:lnTo>
                    <a:pt x="392" y="653"/>
                  </a:lnTo>
                  <a:lnTo>
                    <a:pt x="391" y="653"/>
                  </a:lnTo>
                  <a:lnTo>
                    <a:pt x="407" y="662"/>
                  </a:lnTo>
                  <a:lnTo>
                    <a:pt x="415" y="667"/>
                  </a:lnTo>
                  <a:lnTo>
                    <a:pt x="424" y="670"/>
                  </a:lnTo>
                  <a:lnTo>
                    <a:pt x="409" y="661"/>
                  </a:lnTo>
                  <a:lnTo>
                    <a:pt x="394" y="651"/>
                  </a:lnTo>
                  <a:close/>
                  <a:moveTo>
                    <a:pt x="767" y="654"/>
                  </a:moveTo>
                  <a:lnTo>
                    <a:pt x="767" y="654"/>
                  </a:lnTo>
                  <a:lnTo>
                    <a:pt x="761" y="651"/>
                  </a:lnTo>
                  <a:lnTo>
                    <a:pt x="761" y="654"/>
                  </a:lnTo>
                  <a:lnTo>
                    <a:pt x="763" y="654"/>
                  </a:lnTo>
                  <a:lnTo>
                    <a:pt x="766" y="656"/>
                  </a:lnTo>
                  <a:lnTo>
                    <a:pt x="767" y="654"/>
                  </a:lnTo>
                  <a:close/>
                  <a:moveTo>
                    <a:pt x="735" y="659"/>
                  </a:moveTo>
                  <a:lnTo>
                    <a:pt x="735" y="659"/>
                  </a:lnTo>
                  <a:lnTo>
                    <a:pt x="738" y="656"/>
                  </a:lnTo>
                  <a:lnTo>
                    <a:pt x="738" y="654"/>
                  </a:lnTo>
                  <a:lnTo>
                    <a:pt x="738" y="653"/>
                  </a:lnTo>
                  <a:lnTo>
                    <a:pt x="735" y="659"/>
                  </a:lnTo>
                  <a:close/>
                  <a:moveTo>
                    <a:pt x="715" y="659"/>
                  </a:moveTo>
                  <a:lnTo>
                    <a:pt x="715" y="659"/>
                  </a:lnTo>
                  <a:lnTo>
                    <a:pt x="712" y="658"/>
                  </a:lnTo>
                  <a:lnTo>
                    <a:pt x="711" y="654"/>
                  </a:lnTo>
                  <a:lnTo>
                    <a:pt x="703" y="654"/>
                  </a:lnTo>
                  <a:lnTo>
                    <a:pt x="709" y="658"/>
                  </a:lnTo>
                  <a:lnTo>
                    <a:pt x="712" y="659"/>
                  </a:lnTo>
                  <a:lnTo>
                    <a:pt x="715" y="659"/>
                  </a:lnTo>
                  <a:close/>
                  <a:moveTo>
                    <a:pt x="744" y="665"/>
                  </a:moveTo>
                  <a:lnTo>
                    <a:pt x="744" y="665"/>
                  </a:lnTo>
                  <a:lnTo>
                    <a:pt x="746" y="665"/>
                  </a:lnTo>
                  <a:lnTo>
                    <a:pt x="746" y="667"/>
                  </a:lnTo>
                  <a:lnTo>
                    <a:pt x="747" y="667"/>
                  </a:lnTo>
                  <a:lnTo>
                    <a:pt x="749" y="658"/>
                  </a:lnTo>
                  <a:lnTo>
                    <a:pt x="747" y="658"/>
                  </a:lnTo>
                  <a:lnTo>
                    <a:pt x="746" y="656"/>
                  </a:lnTo>
                  <a:lnTo>
                    <a:pt x="744" y="661"/>
                  </a:lnTo>
                  <a:lnTo>
                    <a:pt x="744" y="665"/>
                  </a:lnTo>
                  <a:close/>
                  <a:moveTo>
                    <a:pt x="532" y="693"/>
                  </a:moveTo>
                  <a:lnTo>
                    <a:pt x="532" y="693"/>
                  </a:lnTo>
                  <a:lnTo>
                    <a:pt x="548" y="699"/>
                  </a:lnTo>
                  <a:lnTo>
                    <a:pt x="561" y="705"/>
                  </a:lnTo>
                  <a:lnTo>
                    <a:pt x="575" y="711"/>
                  </a:lnTo>
                  <a:lnTo>
                    <a:pt x="589" y="715"/>
                  </a:lnTo>
                  <a:lnTo>
                    <a:pt x="581" y="709"/>
                  </a:lnTo>
                  <a:lnTo>
                    <a:pt x="569" y="703"/>
                  </a:lnTo>
                  <a:lnTo>
                    <a:pt x="543" y="690"/>
                  </a:lnTo>
                  <a:lnTo>
                    <a:pt x="545" y="688"/>
                  </a:lnTo>
                  <a:lnTo>
                    <a:pt x="543" y="688"/>
                  </a:lnTo>
                  <a:lnTo>
                    <a:pt x="542" y="686"/>
                  </a:lnTo>
                  <a:lnTo>
                    <a:pt x="543" y="683"/>
                  </a:lnTo>
                  <a:lnTo>
                    <a:pt x="542" y="682"/>
                  </a:lnTo>
                  <a:lnTo>
                    <a:pt x="540" y="679"/>
                  </a:lnTo>
                  <a:lnTo>
                    <a:pt x="540" y="676"/>
                  </a:lnTo>
                  <a:lnTo>
                    <a:pt x="529" y="665"/>
                  </a:lnTo>
                  <a:lnTo>
                    <a:pt x="523" y="662"/>
                  </a:lnTo>
                  <a:lnTo>
                    <a:pt x="519" y="662"/>
                  </a:lnTo>
                  <a:lnTo>
                    <a:pt x="516" y="662"/>
                  </a:lnTo>
                  <a:lnTo>
                    <a:pt x="520" y="665"/>
                  </a:lnTo>
                  <a:lnTo>
                    <a:pt x="525" y="670"/>
                  </a:lnTo>
                  <a:lnTo>
                    <a:pt x="523" y="671"/>
                  </a:lnTo>
                  <a:lnTo>
                    <a:pt x="520" y="673"/>
                  </a:lnTo>
                  <a:lnTo>
                    <a:pt x="511" y="668"/>
                  </a:lnTo>
                  <a:lnTo>
                    <a:pt x="504" y="662"/>
                  </a:lnTo>
                  <a:lnTo>
                    <a:pt x="500" y="662"/>
                  </a:lnTo>
                  <a:lnTo>
                    <a:pt x="497" y="661"/>
                  </a:lnTo>
                  <a:lnTo>
                    <a:pt x="491" y="658"/>
                  </a:lnTo>
                  <a:lnTo>
                    <a:pt x="502" y="667"/>
                  </a:lnTo>
                  <a:lnTo>
                    <a:pt x="513" y="676"/>
                  </a:lnTo>
                  <a:lnTo>
                    <a:pt x="523" y="683"/>
                  </a:lnTo>
                  <a:lnTo>
                    <a:pt x="532" y="693"/>
                  </a:lnTo>
                  <a:close/>
                  <a:moveTo>
                    <a:pt x="618" y="673"/>
                  </a:moveTo>
                  <a:lnTo>
                    <a:pt x="618" y="673"/>
                  </a:lnTo>
                  <a:lnTo>
                    <a:pt x="615" y="668"/>
                  </a:lnTo>
                  <a:lnTo>
                    <a:pt x="609" y="665"/>
                  </a:lnTo>
                  <a:lnTo>
                    <a:pt x="598" y="659"/>
                  </a:lnTo>
                  <a:lnTo>
                    <a:pt x="603" y="664"/>
                  </a:lnTo>
                  <a:lnTo>
                    <a:pt x="607" y="668"/>
                  </a:lnTo>
                  <a:lnTo>
                    <a:pt x="612" y="671"/>
                  </a:lnTo>
                  <a:lnTo>
                    <a:pt x="618" y="673"/>
                  </a:lnTo>
                  <a:close/>
                  <a:moveTo>
                    <a:pt x="632" y="671"/>
                  </a:moveTo>
                  <a:lnTo>
                    <a:pt x="632" y="671"/>
                  </a:lnTo>
                  <a:lnTo>
                    <a:pt x="624" y="665"/>
                  </a:lnTo>
                  <a:lnTo>
                    <a:pt x="621" y="662"/>
                  </a:lnTo>
                  <a:lnTo>
                    <a:pt x="616" y="661"/>
                  </a:lnTo>
                  <a:lnTo>
                    <a:pt x="619" y="664"/>
                  </a:lnTo>
                  <a:lnTo>
                    <a:pt x="622" y="667"/>
                  </a:lnTo>
                  <a:lnTo>
                    <a:pt x="632" y="671"/>
                  </a:lnTo>
                  <a:close/>
                  <a:moveTo>
                    <a:pt x="532" y="664"/>
                  </a:moveTo>
                  <a:lnTo>
                    <a:pt x="532" y="664"/>
                  </a:lnTo>
                  <a:lnTo>
                    <a:pt x="542" y="670"/>
                  </a:lnTo>
                  <a:lnTo>
                    <a:pt x="551" y="677"/>
                  </a:lnTo>
                  <a:lnTo>
                    <a:pt x="548" y="671"/>
                  </a:lnTo>
                  <a:lnTo>
                    <a:pt x="543" y="667"/>
                  </a:lnTo>
                  <a:lnTo>
                    <a:pt x="539" y="664"/>
                  </a:lnTo>
                  <a:lnTo>
                    <a:pt x="534" y="661"/>
                  </a:lnTo>
                  <a:lnTo>
                    <a:pt x="532" y="664"/>
                  </a:lnTo>
                  <a:close/>
                  <a:moveTo>
                    <a:pt x="719" y="662"/>
                  </a:moveTo>
                  <a:lnTo>
                    <a:pt x="719" y="662"/>
                  </a:lnTo>
                  <a:lnTo>
                    <a:pt x="719" y="664"/>
                  </a:lnTo>
                  <a:lnTo>
                    <a:pt x="720" y="665"/>
                  </a:lnTo>
                  <a:lnTo>
                    <a:pt x="723" y="665"/>
                  </a:lnTo>
                  <a:lnTo>
                    <a:pt x="723" y="662"/>
                  </a:lnTo>
                  <a:lnTo>
                    <a:pt x="722" y="662"/>
                  </a:lnTo>
                  <a:lnTo>
                    <a:pt x="720" y="661"/>
                  </a:lnTo>
                  <a:lnTo>
                    <a:pt x="719" y="662"/>
                  </a:lnTo>
                  <a:close/>
                  <a:moveTo>
                    <a:pt x="420" y="680"/>
                  </a:moveTo>
                  <a:lnTo>
                    <a:pt x="420" y="680"/>
                  </a:lnTo>
                  <a:lnTo>
                    <a:pt x="407" y="671"/>
                  </a:lnTo>
                  <a:lnTo>
                    <a:pt x="401" y="667"/>
                  </a:lnTo>
                  <a:lnTo>
                    <a:pt x="394" y="665"/>
                  </a:lnTo>
                  <a:lnTo>
                    <a:pt x="407" y="673"/>
                  </a:lnTo>
                  <a:lnTo>
                    <a:pt x="414" y="677"/>
                  </a:lnTo>
                  <a:lnTo>
                    <a:pt x="420" y="680"/>
                  </a:lnTo>
                  <a:close/>
                  <a:moveTo>
                    <a:pt x="767" y="679"/>
                  </a:moveTo>
                  <a:lnTo>
                    <a:pt x="767" y="679"/>
                  </a:lnTo>
                  <a:lnTo>
                    <a:pt x="772" y="671"/>
                  </a:lnTo>
                  <a:lnTo>
                    <a:pt x="773" y="668"/>
                  </a:lnTo>
                  <a:lnTo>
                    <a:pt x="772" y="665"/>
                  </a:lnTo>
                  <a:lnTo>
                    <a:pt x="770" y="668"/>
                  </a:lnTo>
                  <a:lnTo>
                    <a:pt x="770" y="671"/>
                  </a:lnTo>
                  <a:lnTo>
                    <a:pt x="769" y="676"/>
                  </a:lnTo>
                  <a:lnTo>
                    <a:pt x="767" y="679"/>
                  </a:lnTo>
                  <a:close/>
                  <a:moveTo>
                    <a:pt x="491" y="671"/>
                  </a:moveTo>
                  <a:lnTo>
                    <a:pt x="491" y="671"/>
                  </a:lnTo>
                  <a:lnTo>
                    <a:pt x="490" y="668"/>
                  </a:lnTo>
                  <a:lnTo>
                    <a:pt x="485" y="667"/>
                  </a:lnTo>
                  <a:lnTo>
                    <a:pt x="487" y="668"/>
                  </a:lnTo>
                  <a:lnTo>
                    <a:pt x="488" y="670"/>
                  </a:lnTo>
                  <a:lnTo>
                    <a:pt x="491" y="671"/>
                  </a:lnTo>
                  <a:close/>
                  <a:moveTo>
                    <a:pt x="734" y="671"/>
                  </a:moveTo>
                  <a:lnTo>
                    <a:pt x="734" y="671"/>
                  </a:lnTo>
                  <a:lnTo>
                    <a:pt x="734" y="668"/>
                  </a:lnTo>
                  <a:lnTo>
                    <a:pt x="732" y="667"/>
                  </a:lnTo>
                  <a:lnTo>
                    <a:pt x="732" y="670"/>
                  </a:lnTo>
                  <a:lnTo>
                    <a:pt x="734" y="671"/>
                  </a:lnTo>
                  <a:close/>
                  <a:moveTo>
                    <a:pt x="465" y="709"/>
                  </a:moveTo>
                  <a:lnTo>
                    <a:pt x="465" y="709"/>
                  </a:lnTo>
                  <a:lnTo>
                    <a:pt x="473" y="714"/>
                  </a:lnTo>
                  <a:lnTo>
                    <a:pt x="478" y="714"/>
                  </a:lnTo>
                  <a:lnTo>
                    <a:pt x="481" y="715"/>
                  </a:lnTo>
                  <a:lnTo>
                    <a:pt x="482" y="714"/>
                  </a:lnTo>
                  <a:lnTo>
                    <a:pt x="481" y="712"/>
                  </a:lnTo>
                  <a:lnTo>
                    <a:pt x="479" y="712"/>
                  </a:lnTo>
                  <a:lnTo>
                    <a:pt x="479" y="709"/>
                  </a:lnTo>
                  <a:lnTo>
                    <a:pt x="475" y="709"/>
                  </a:lnTo>
                  <a:lnTo>
                    <a:pt x="472" y="706"/>
                  </a:lnTo>
                  <a:lnTo>
                    <a:pt x="468" y="705"/>
                  </a:lnTo>
                  <a:lnTo>
                    <a:pt x="467" y="702"/>
                  </a:lnTo>
                  <a:lnTo>
                    <a:pt x="461" y="699"/>
                  </a:lnTo>
                  <a:lnTo>
                    <a:pt x="458" y="697"/>
                  </a:lnTo>
                  <a:lnTo>
                    <a:pt x="456" y="694"/>
                  </a:lnTo>
                  <a:lnTo>
                    <a:pt x="452" y="691"/>
                  </a:lnTo>
                  <a:lnTo>
                    <a:pt x="446" y="686"/>
                  </a:lnTo>
                  <a:lnTo>
                    <a:pt x="441" y="683"/>
                  </a:lnTo>
                  <a:lnTo>
                    <a:pt x="433" y="680"/>
                  </a:lnTo>
                  <a:lnTo>
                    <a:pt x="433" y="679"/>
                  </a:lnTo>
                  <a:lnTo>
                    <a:pt x="430" y="679"/>
                  </a:lnTo>
                  <a:lnTo>
                    <a:pt x="426" y="677"/>
                  </a:lnTo>
                  <a:lnTo>
                    <a:pt x="420" y="674"/>
                  </a:lnTo>
                  <a:lnTo>
                    <a:pt x="443" y="693"/>
                  </a:lnTo>
                  <a:lnTo>
                    <a:pt x="453" y="702"/>
                  </a:lnTo>
                  <a:lnTo>
                    <a:pt x="465" y="709"/>
                  </a:lnTo>
                  <a:close/>
                  <a:moveTo>
                    <a:pt x="565" y="690"/>
                  </a:moveTo>
                  <a:lnTo>
                    <a:pt x="565" y="690"/>
                  </a:lnTo>
                  <a:lnTo>
                    <a:pt x="589" y="702"/>
                  </a:lnTo>
                  <a:lnTo>
                    <a:pt x="601" y="706"/>
                  </a:lnTo>
                  <a:lnTo>
                    <a:pt x="613" y="709"/>
                  </a:lnTo>
                  <a:lnTo>
                    <a:pt x="587" y="693"/>
                  </a:lnTo>
                  <a:lnTo>
                    <a:pt x="574" y="685"/>
                  </a:lnTo>
                  <a:lnTo>
                    <a:pt x="560" y="677"/>
                  </a:lnTo>
                  <a:lnTo>
                    <a:pt x="563" y="683"/>
                  </a:lnTo>
                  <a:lnTo>
                    <a:pt x="565" y="686"/>
                  </a:lnTo>
                  <a:lnTo>
                    <a:pt x="565" y="690"/>
                  </a:lnTo>
                  <a:close/>
                  <a:moveTo>
                    <a:pt x="510" y="693"/>
                  </a:moveTo>
                  <a:lnTo>
                    <a:pt x="510" y="693"/>
                  </a:lnTo>
                  <a:lnTo>
                    <a:pt x="507" y="691"/>
                  </a:lnTo>
                  <a:lnTo>
                    <a:pt x="504" y="688"/>
                  </a:lnTo>
                  <a:lnTo>
                    <a:pt x="505" y="691"/>
                  </a:lnTo>
                  <a:lnTo>
                    <a:pt x="507" y="693"/>
                  </a:lnTo>
                  <a:lnTo>
                    <a:pt x="510" y="693"/>
                  </a:lnTo>
                  <a:close/>
                  <a:moveTo>
                    <a:pt x="656" y="719"/>
                  </a:moveTo>
                  <a:lnTo>
                    <a:pt x="656" y="719"/>
                  </a:lnTo>
                  <a:lnTo>
                    <a:pt x="644" y="711"/>
                  </a:lnTo>
                  <a:lnTo>
                    <a:pt x="632" y="705"/>
                  </a:lnTo>
                  <a:lnTo>
                    <a:pt x="618" y="699"/>
                  </a:lnTo>
                  <a:lnTo>
                    <a:pt x="606" y="694"/>
                  </a:lnTo>
                  <a:lnTo>
                    <a:pt x="618" y="700"/>
                  </a:lnTo>
                  <a:lnTo>
                    <a:pt x="629" y="708"/>
                  </a:lnTo>
                  <a:lnTo>
                    <a:pt x="641" y="715"/>
                  </a:lnTo>
                  <a:lnTo>
                    <a:pt x="648" y="717"/>
                  </a:lnTo>
                  <a:lnTo>
                    <a:pt x="656" y="719"/>
                  </a:lnTo>
                  <a:close/>
                  <a:moveTo>
                    <a:pt x="258" y="740"/>
                  </a:moveTo>
                  <a:lnTo>
                    <a:pt x="258" y="740"/>
                  </a:lnTo>
                  <a:lnTo>
                    <a:pt x="249" y="728"/>
                  </a:lnTo>
                  <a:lnTo>
                    <a:pt x="238" y="717"/>
                  </a:lnTo>
                  <a:lnTo>
                    <a:pt x="218" y="697"/>
                  </a:lnTo>
                  <a:lnTo>
                    <a:pt x="226" y="709"/>
                  </a:lnTo>
                  <a:lnTo>
                    <a:pt x="237" y="720"/>
                  </a:lnTo>
                  <a:lnTo>
                    <a:pt x="258" y="740"/>
                  </a:lnTo>
                  <a:close/>
                  <a:moveTo>
                    <a:pt x="438" y="702"/>
                  </a:moveTo>
                  <a:lnTo>
                    <a:pt x="438" y="702"/>
                  </a:lnTo>
                  <a:lnTo>
                    <a:pt x="435" y="700"/>
                  </a:lnTo>
                  <a:lnTo>
                    <a:pt x="432" y="699"/>
                  </a:lnTo>
                  <a:lnTo>
                    <a:pt x="435" y="700"/>
                  </a:lnTo>
                  <a:lnTo>
                    <a:pt x="436" y="702"/>
                  </a:lnTo>
                  <a:lnTo>
                    <a:pt x="438" y="702"/>
                  </a:lnTo>
                  <a:close/>
                  <a:moveTo>
                    <a:pt x="444" y="706"/>
                  </a:moveTo>
                  <a:lnTo>
                    <a:pt x="444" y="706"/>
                  </a:lnTo>
                  <a:lnTo>
                    <a:pt x="441" y="703"/>
                  </a:lnTo>
                  <a:lnTo>
                    <a:pt x="439" y="703"/>
                  </a:lnTo>
                  <a:lnTo>
                    <a:pt x="441" y="706"/>
                  </a:lnTo>
                  <a:lnTo>
                    <a:pt x="443" y="706"/>
                  </a:lnTo>
                  <a:lnTo>
                    <a:pt x="444" y="706"/>
                  </a:lnTo>
                  <a:close/>
                  <a:moveTo>
                    <a:pt x="276" y="735"/>
                  </a:moveTo>
                  <a:lnTo>
                    <a:pt x="276" y="735"/>
                  </a:lnTo>
                  <a:lnTo>
                    <a:pt x="273" y="731"/>
                  </a:lnTo>
                  <a:lnTo>
                    <a:pt x="269" y="725"/>
                  </a:lnTo>
                  <a:lnTo>
                    <a:pt x="264" y="720"/>
                  </a:lnTo>
                  <a:lnTo>
                    <a:pt x="260" y="715"/>
                  </a:lnTo>
                  <a:lnTo>
                    <a:pt x="257" y="709"/>
                  </a:lnTo>
                  <a:lnTo>
                    <a:pt x="253" y="706"/>
                  </a:lnTo>
                  <a:lnTo>
                    <a:pt x="252" y="706"/>
                  </a:lnTo>
                  <a:lnTo>
                    <a:pt x="258" y="714"/>
                  </a:lnTo>
                  <a:lnTo>
                    <a:pt x="264" y="723"/>
                  </a:lnTo>
                  <a:lnTo>
                    <a:pt x="269" y="731"/>
                  </a:lnTo>
                  <a:lnTo>
                    <a:pt x="273" y="734"/>
                  </a:lnTo>
                  <a:lnTo>
                    <a:pt x="276" y="735"/>
                  </a:lnTo>
                  <a:close/>
                  <a:moveTo>
                    <a:pt x="450" y="711"/>
                  </a:moveTo>
                  <a:lnTo>
                    <a:pt x="450" y="711"/>
                  </a:lnTo>
                  <a:lnTo>
                    <a:pt x="447" y="708"/>
                  </a:lnTo>
                  <a:lnTo>
                    <a:pt x="446" y="708"/>
                  </a:lnTo>
                  <a:lnTo>
                    <a:pt x="447" y="709"/>
                  </a:lnTo>
                  <a:lnTo>
                    <a:pt x="450" y="711"/>
                  </a:lnTo>
                  <a:close/>
                  <a:moveTo>
                    <a:pt x="606" y="714"/>
                  </a:moveTo>
                  <a:lnTo>
                    <a:pt x="606" y="714"/>
                  </a:lnTo>
                  <a:lnTo>
                    <a:pt x="613" y="720"/>
                  </a:lnTo>
                  <a:lnTo>
                    <a:pt x="624" y="726"/>
                  </a:lnTo>
                  <a:lnTo>
                    <a:pt x="633" y="731"/>
                  </a:lnTo>
                  <a:lnTo>
                    <a:pt x="642" y="735"/>
                  </a:lnTo>
                  <a:lnTo>
                    <a:pt x="648" y="740"/>
                  </a:lnTo>
                  <a:lnTo>
                    <a:pt x="651" y="741"/>
                  </a:lnTo>
                  <a:lnTo>
                    <a:pt x="654" y="743"/>
                  </a:lnTo>
                  <a:lnTo>
                    <a:pt x="650" y="737"/>
                  </a:lnTo>
                  <a:lnTo>
                    <a:pt x="644" y="731"/>
                  </a:lnTo>
                  <a:lnTo>
                    <a:pt x="630" y="723"/>
                  </a:lnTo>
                  <a:lnTo>
                    <a:pt x="615" y="715"/>
                  </a:lnTo>
                  <a:lnTo>
                    <a:pt x="598" y="711"/>
                  </a:lnTo>
                  <a:lnTo>
                    <a:pt x="603" y="712"/>
                  </a:lnTo>
                  <a:lnTo>
                    <a:pt x="604" y="714"/>
                  </a:lnTo>
                  <a:lnTo>
                    <a:pt x="606" y="714"/>
                  </a:lnTo>
                  <a:close/>
                  <a:moveTo>
                    <a:pt x="467" y="719"/>
                  </a:moveTo>
                  <a:lnTo>
                    <a:pt x="467" y="719"/>
                  </a:lnTo>
                  <a:lnTo>
                    <a:pt x="467" y="717"/>
                  </a:lnTo>
                  <a:lnTo>
                    <a:pt x="468" y="715"/>
                  </a:lnTo>
                  <a:lnTo>
                    <a:pt x="468" y="717"/>
                  </a:lnTo>
                  <a:lnTo>
                    <a:pt x="467" y="714"/>
                  </a:lnTo>
                  <a:lnTo>
                    <a:pt x="465" y="715"/>
                  </a:lnTo>
                  <a:lnTo>
                    <a:pt x="467" y="715"/>
                  </a:lnTo>
                  <a:lnTo>
                    <a:pt x="467" y="717"/>
                  </a:lnTo>
                  <a:lnTo>
                    <a:pt x="465" y="719"/>
                  </a:lnTo>
                  <a:lnTo>
                    <a:pt x="467" y="719"/>
                  </a:lnTo>
                  <a:close/>
                  <a:moveTo>
                    <a:pt x="479" y="772"/>
                  </a:moveTo>
                  <a:lnTo>
                    <a:pt x="479" y="772"/>
                  </a:lnTo>
                  <a:lnTo>
                    <a:pt x="478" y="770"/>
                  </a:lnTo>
                  <a:lnTo>
                    <a:pt x="461" y="755"/>
                  </a:lnTo>
                  <a:lnTo>
                    <a:pt x="441" y="741"/>
                  </a:lnTo>
                  <a:lnTo>
                    <a:pt x="421" y="728"/>
                  </a:lnTo>
                  <a:lnTo>
                    <a:pt x="401" y="715"/>
                  </a:lnTo>
                  <a:lnTo>
                    <a:pt x="420" y="732"/>
                  </a:lnTo>
                  <a:lnTo>
                    <a:pt x="436" y="747"/>
                  </a:lnTo>
                  <a:lnTo>
                    <a:pt x="446" y="755"/>
                  </a:lnTo>
                  <a:lnTo>
                    <a:pt x="456" y="761"/>
                  </a:lnTo>
                  <a:lnTo>
                    <a:pt x="467" y="767"/>
                  </a:lnTo>
                  <a:lnTo>
                    <a:pt x="479" y="772"/>
                  </a:lnTo>
                  <a:close/>
                  <a:moveTo>
                    <a:pt x="638" y="752"/>
                  </a:moveTo>
                  <a:lnTo>
                    <a:pt x="638" y="752"/>
                  </a:lnTo>
                  <a:lnTo>
                    <a:pt x="624" y="741"/>
                  </a:lnTo>
                  <a:lnTo>
                    <a:pt x="610" y="731"/>
                  </a:lnTo>
                  <a:lnTo>
                    <a:pt x="593" y="723"/>
                  </a:lnTo>
                  <a:lnTo>
                    <a:pt x="577" y="715"/>
                  </a:lnTo>
                  <a:lnTo>
                    <a:pt x="606" y="735"/>
                  </a:lnTo>
                  <a:lnTo>
                    <a:pt x="621" y="744"/>
                  </a:lnTo>
                  <a:lnTo>
                    <a:pt x="638" y="752"/>
                  </a:lnTo>
                  <a:close/>
                  <a:moveTo>
                    <a:pt x="604" y="747"/>
                  </a:moveTo>
                  <a:lnTo>
                    <a:pt x="604" y="747"/>
                  </a:lnTo>
                  <a:lnTo>
                    <a:pt x="613" y="751"/>
                  </a:lnTo>
                  <a:lnTo>
                    <a:pt x="619" y="752"/>
                  </a:lnTo>
                  <a:lnTo>
                    <a:pt x="622" y="752"/>
                  </a:lnTo>
                  <a:lnTo>
                    <a:pt x="597" y="737"/>
                  </a:lnTo>
                  <a:lnTo>
                    <a:pt x="571" y="723"/>
                  </a:lnTo>
                  <a:lnTo>
                    <a:pt x="577" y="731"/>
                  </a:lnTo>
                  <a:lnTo>
                    <a:pt x="584" y="737"/>
                  </a:lnTo>
                  <a:lnTo>
                    <a:pt x="593" y="743"/>
                  </a:lnTo>
                  <a:lnTo>
                    <a:pt x="604" y="747"/>
                  </a:lnTo>
                  <a:close/>
                  <a:moveTo>
                    <a:pt x="246" y="746"/>
                  </a:moveTo>
                  <a:lnTo>
                    <a:pt x="246" y="746"/>
                  </a:lnTo>
                  <a:lnTo>
                    <a:pt x="241" y="738"/>
                  </a:lnTo>
                  <a:lnTo>
                    <a:pt x="235" y="734"/>
                  </a:lnTo>
                  <a:lnTo>
                    <a:pt x="240" y="740"/>
                  </a:lnTo>
                  <a:lnTo>
                    <a:pt x="243" y="743"/>
                  </a:lnTo>
                  <a:lnTo>
                    <a:pt x="246" y="746"/>
                  </a:lnTo>
                  <a:close/>
                  <a:moveTo>
                    <a:pt x="481" y="744"/>
                  </a:moveTo>
                  <a:lnTo>
                    <a:pt x="481" y="744"/>
                  </a:lnTo>
                  <a:lnTo>
                    <a:pt x="476" y="738"/>
                  </a:lnTo>
                  <a:lnTo>
                    <a:pt x="473" y="737"/>
                  </a:lnTo>
                  <a:lnTo>
                    <a:pt x="470" y="735"/>
                  </a:lnTo>
                  <a:lnTo>
                    <a:pt x="475" y="740"/>
                  </a:lnTo>
                  <a:lnTo>
                    <a:pt x="481" y="744"/>
                  </a:lnTo>
                  <a:close/>
                  <a:moveTo>
                    <a:pt x="266" y="747"/>
                  </a:moveTo>
                  <a:lnTo>
                    <a:pt x="266" y="747"/>
                  </a:lnTo>
                  <a:lnTo>
                    <a:pt x="264" y="744"/>
                  </a:lnTo>
                  <a:lnTo>
                    <a:pt x="263" y="743"/>
                  </a:lnTo>
                  <a:lnTo>
                    <a:pt x="261" y="743"/>
                  </a:lnTo>
                  <a:lnTo>
                    <a:pt x="266" y="747"/>
                  </a:lnTo>
                  <a:close/>
                  <a:moveTo>
                    <a:pt x="421" y="766"/>
                  </a:moveTo>
                  <a:lnTo>
                    <a:pt x="421" y="766"/>
                  </a:lnTo>
                  <a:lnTo>
                    <a:pt x="429" y="775"/>
                  </a:lnTo>
                  <a:lnTo>
                    <a:pt x="436" y="783"/>
                  </a:lnTo>
                  <a:lnTo>
                    <a:pt x="447" y="789"/>
                  </a:lnTo>
                  <a:lnTo>
                    <a:pt x="458" y="793"/>
                  </a:lnTo>
                  <a:lnTo>
                    <a:pt x="467" y="799"/>
                  </a:lnTo>
                  <a:lnTo>
                    <a:pt x="472" y="801"/>
                  </a:lnTo>
                  <a:lnTo>
                    <a:pt x="478" y="802"/>
                  </a:lnTo>
                  <a:lnTo>
                    <a:pt x="461" y="787"/>
                  </a:lnTo>
                  <a:lnTo>
                    <a:pt x="443" y="773"/>
                  </a:lnTo>
                  <a:lnTo>
                    <a:pt x="423" y="760"/>
                  </a:lnTo>
                  <a:lnTo>
                    <a:pt x="403" y="747"/>
                  </a:lnTo>
                  <a:lnTo>
                    <a:pt x="411" y="757"/>
                  </a:lnTo>
                  <a:lnTo>
                    <a:pt x="421" y="766"/>
                  </a:lnTo>
                  <a:close/>
                  <a:moveTo>
                    <a:pt x="606" y="764"/>
                  </a:moveTo>
                  <a:lnTo>
                    <a:pt x="606" y="764"/>
                  </a:lnTo>
                  <a:lnTo>
                    <a:pt x="610" y="769"/>
                  </a:lnTo>
                  <a:lnTo>
                    <a:pt x="613" y="770"/>
                  </a:lnTo>
                  <a:lnTo>
                    <a:pt x="616" y="770"/>
                  </a:lnTo>
                  <a:lnTo>
                    <a:pt x="604" y="763"/>
                  </a:lnTo>
                  <a:lnTo>
                    <a:pt x="600" y="758"/>
                  </a:lnTo>
                  <a:lnTo>
                    <a:pt x="593" y="757"/>
                  </a:lnTo>
                  <a:lnTo>
                    <a:pt x="606" y="764"/>
                  </a:lnTo>
                  <a:close/>
                  <a:moveTo>
                    <a:pt x="383" y="766"/>
                  </a:moveTo>
                  <a:lnTo>
                    <a:pt x="383" y="766"/>
                  </a:lnTo>
                  <a:lnTo>
                    <a:pt x="385" y="764"/>
                  </a:lnTo>
                  <a:lnTo>
                    <a:pt x="386" y="764"/>
                  </a:lnTo>
                  <a:lnTo>
                    <a:pt x="388" y="764"/>
                  </a:lnTo>
                  <a:lnTo>
                    <a:pt x="389" y="763"/>
                  </a:lnTo>
                  <a:lnTo>
                    <a:pt x="386" y="763"/>
                  </a:lnTo>
                  <a:lnTo>
                    <a:pt x="383" y="761"/>
                  </a:lnTo>
                  <a:lnTo>
                    <a:pt x="383" y="764"/>
                  </a:lnTo>
                  <a:lnTo>
                    <a:pt x="383" y="766"/>
                  </a:lnTo>
                  <a:close/>
                  <a:moveTo>
                    <a:pt x="659" y="769"/>
                  </a:moveTo>
                  <a:lnTo>
                    <a:pt x="659" y="769"/>
                  </a:lnTo>
                  <a:lnTo>
                    <a:pt x="656" y="769"/>
                  </a:lnTo>
                  <a:lnTo>
                    <a:pt x="654" y="766"/>
                  </a:lnTo>
                  <a:lnTo>
                    <a:pt x="653" y="764"/>
                  </a:lnTo>
                  <a:lnTo>
                    <a:pt x="651" y="764"/>
                  </a:lnTo>
                  <a:lnTo>
                    <a:pt x="653" y="766"/>
                  </a:lnTo>
                  <a:lnTo>
                    <a:pt x="654" y="769"/>
                  </a:lnTo>
                  <a:lnTo>
                    <a:pt x="659" y="769"/>
                  </a:lnTo>
                  <a:close/>
                  <a:moveTo>
                    <a:pt x="641" y="796"/>
                  </a:moveTo>
                  <a:lnTo>
                    <a:pt x="641" y="796"/>
                  </a:lnTo>
                  <a:lnTo>
                    <a:pt x="621" y="783"/>
                  </a:lnTo>
                  <a:lnTo>
                    <a:pt x="610" y="775"/>
                  </a:lnTo>
                  <a:lnTo>
                    <a:pt x="598" y="770"/>
                  </a:lnTo>
                  <a:lnTo>
                    <a:pt x="619" y="784"/>
                  </a:lnTo>
                  <a:lnTo>
                    <a:pt x="641" y="796"/>
                  </a:lnTo>
                  <a:close/>
                  <a:moveTo>
                    <a:pt x="472" y="784"/>
                  </a:moveTo>
                  <a:lnTo>
                    <a:pt x="472" y="784"/>
                  </a:lnTo>
                  <a:lnTo>
                    <a:pt x="465" y="781"/>
                  </a:lnTo>
                  <a:lnTo>
                    <a:pt x="464" y="781"/>
                  </a:lnTo>
                  <a:lnTo>
                    <a:pt x="461" y="781"/>
                  </a:lnTo>
                  <a:lnTo>
                    <a:pt x="464" y="781"/>
                  </a:lnTo>
                  <a:lnTo>
                    <a:pt x="465" y="784"/>
                  </a:lnTo>
                  <a:lnTo>
                    <a:pt x="468" y="784"/>
                  </a:lnTo>
                  <a:lnTo>
                    <a:pt x="472" y="784"/>
                  </a:lnTo>
                  <a:close/>
                  <a:moveTo>
                    <a:pt x="446" y="813"/>
                  </a:moveTo>
                  <a:lnTo>
                    <a:pt x="446" y="813"/>
                  </a:lnTo>
                  <a:lnTo>
                    <a:pt x="429" y="798"/>
                  </a:lnTo>
                  <a:lnTo>
                    <a:pt x="411" y="786"/>
                  </a:lnTo>
                  <a:lnTo>
                    <a:pt x="427" y="801"/>
                  </a:lnTo>
                  <a:lnTo>
                    <a:pt x="436" y="807"/>
                  </a:lnTo>
                  <a:lnTo>
                    <a:pt x="446" y="813"/>
                  </a:lnTo>
                  <a:close/>
                  <a:moveTo>
                    <a:pt x="615" y="793"/>
                  </a:moveTo>
                  <a:lnTo>
                    <a:pt x="615" y="793"/>
                  </a:lnTo>
                  <a:lnTo>
                    <a:pt x="612" y="792"/>
                  </a:lnTo>
                  <a:lnTo>
                    <a:pt x="610" y="790"/>
                  </a:lnTo>
                  <a:lnTo>
                    <a:pt x="609" y="790"/>
                  </a:lnTo>
                  <a:lnTo>
                    <a:pt x="612" y="793"/>
                  </a:lnTo>
                  <a:lnTo>
                    <a:pt x="613" y="795"/>
                  </a:lnTo>
                  <a:lnTo>
                    <a:pt x="615" y="793"/>
                  </a:lnTo>
                  <a:close/>
                  <a:moveTo>
                    <a:pt x="472" y="822"/>
                  </a:moveTo>
                  <a:lnTo>
                    <a:pt x="472" y="822"/>
                  </a:lnTo>
                  <a:lnTo>
                    <a:pt x="470" y="819"/>
                  </a:lnTo>
                  <a:lnTo>
                    <a:pt x="468" y="818"/>
                  </a:lnTo>
                  <a:lnTo>
                    <a:pt x="464" y="813"/>
                  </a:lnTo>
                  <a:lnTo>
                    <a:pt x="467" y="819"/>
                  </a:lnTo>
                  <a:lnTo>
                    <a:pt x="472" y="822"/>
                  </a:lnTo>
                  <a:close/>
                  <a:moveTo>
                    <a:pt x="455" y="818"/>
                  </a:moveTo>
                  <a:lnTo>
                    <a:pt x="455" y="818"/>
                  </a:lnTo>
                  <a:lnTo>
                    <a:pt x="449" y="816"/>
                  </a:lnTo>
                  <a:lnTo>
                    <a:pt x="452" y="818"/>
                  </a:lnTo>
                  <a:lnTo>
                    <a:pt x="453" y="818"/>
                  </a:lnTo>
                  <a:lnTo>
                    <a:pt x="455" y="818"/>
                  </a:lnTo>
                  <a:close/>
                  <a:moveTo>
                    <a:pt x="429" y="865"/>
                  </a:moveTo>
                  <a:lnTo>
                    <a:pt x="429" y="865"/>
                  </a:lnTo>
                  <a:lnTo>
                    <a:pt x="426" y="863"/>
                  </a:lnTo>
                  <a:lnTo>
                    <a:pt x="424" y="860"/>
                  </a:lnTo>
                  <a:lnTo>
                    <a:pt x="423" y="859"/>
                  </a:lnTo>
                  <a:lnTo>
                    <a:pt x="420" y="857"/>
                  </a:lnTo>
                  <a:lnTo>
                    <a:pt x="423" y="860"/>
                  </a:lnTo>
                  <a:lnTo>
                    <a:pt x="424" y="863"/>
                  </a:lnTo>
                  <a:lnTo>
                    <a:pt x="426" y="865"/>
                  </a:lnTo>
                  <a:lnTo>
                    <a:pt x="427" y="865"/>
                  </a:lnTo>
                  <a:lnTo>
                    <a:pt x="429" y="86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735" strike="noStrike" noProof="1">
                <a:solidFill>
                  <a:prstClr val="black"/>
                </a:solidFill>
                <a:latin typeface="Nexa Light" pitchFamily="50" charset="0"/>
                <a:ea typeface="华康少女文字W5(P)" pitchFamily="82" charset="-122"/>
              </a:endParaRPr>
            </a:p>
          </p:txBody>
        </p:sp>
        <p:sp>
          <p:nvSpPr>
            <p:cNvPr id="8" name="Freeform 7086"/>
            <p:cNvSpPr>
              <a:spLocks noEditPoints="1"/>
            </p:cNvSpPr>
            <p:nvPr/>
          </p:nvSpPr>
          <p:spPr bwMode="auto">
            <a:xfrm>
              <a:off x="6567488" y="4695825"/>
              <a:ext cx="206375" cy="190500"/>
            </a:xfrm>
            <a:custGeom>
              <a:gdLst>
                <a:gd name="T0" fmla="*/ 219254388 w 130"/>
                <a:gd name="T1" fmla="*/ 12601575 h 120"/>
                <a:gd name="T2" fmla="*/ 297378438 w 130"/>
                <a:gd name="T3" fmla="*/ 42843450 h 120"/>
                <a:gd name="T4" fmla="*/ 312499375 w 130"/>
                <a:gd name="T5" fmla="*/ 173891575 h 120"/>
                <a:gd name="T6" fmla="*/ 181451250 w 130"/>
                <a:gd name="T7" fmla="*/ 299899388 h 120"/>
                <a:gd name="T8" fmla="*/ 78125638 w 130"/>
                <a:gd name="T9" fmla="*/ 284778450 h 120"/>
                <a:gd name="T10" fmla="*/ 7561263 w 130"/>
                <a:gd name="T11" fmla="*/ 191531875 h 120"/>
                <a:gd name="T12" fmla="*/ 20161250 w 130"/>
                <a:gd name="T13" fmla="*/ 65524063 h 120"/>
                <a:gd name="T14" fmla="*/ 138609388 w 130"/>
                <a:gd name="T15" fmla="*/ 0 h 120"/>
                <a:gd name="T16" fmla="*/ 312499375 w 130"/>
                <a:gd name="T17" fmla="*/ 115927188 h 120"/>
                <a:gd name="T18" fmla="*/ 299899388 w 130"/>
                <a:gd name="T19" fmla="*/ 146169063 h 120"/>
                <a:gd name="T20" fmla="*/ 307459063 w 130"/>
                <a:gd name="T21" fmla="*/ 148690013 h 120"/>
                <a:gd name="T22" fmla="*/ 133569075 w 130"/>
                <a:gd name="T23" fmla="*/ 20161250 h 120"/>
                <a:gd name="T24" fmla="*/ 234375325 w 130"/>
                <a:gd name="T25" fmla="*/ 50403125 h 120"/>
                <a:gd name="T26" fmla="*/ 151209375 w 130"/>
                <a:gd name="T27" fmla="*/ 35282188 h 120"/>
                <a:gd name="T28" fmla="*/ 239415638 w 130"/>
                <a:gd name="T29" fmla="*/ 57964388 h 120"/>
                <a:gd name="T30" fmla="*/ 254536575 w 130"/>
                <a:gd name="T31" fmla="*/ 37803138 h 120"/>
                <a:gd name="T32" fmla="*/ 249496263 w 130"/>
                <a:gd name="T33" fmla="*/ 45362813 h 120"/>
                <a:gd name="T34" fmla="*/ 284778450 w 130"/>
                <a:gd name="T35" fmla="*/ 65524063 h 120"/>
                <a:gd name="T36" fmla="*/ 254536575 w 130"/>
                <a:gd name="T37" fmla="*/ 126007813 h 120"/>
                <a:gd name="T38" fmla="*/ 161290000 w 130"/>
                <a:gd name="T39" fmla="*/ 57964388 h 120"/>
                <a:gd name="T40" fmla="*/ 52924075 w 130"/>
                <a:gd name="T41" fmla="*/ 88206263 h 120"/>
                <a:gd name="T42" fmla="*/ 73085325 w 130"/>
                <a:gd name="T43" fmla="*/ 83165950 h 120"/>
                <a:gd name="T44" fmla="*/ 146169063 w 130"/>
                <a:gd name="T45" fmla="*/ 65524063 h 120"/>
                <a:gd name="T46" fmla="*/ 249496263 w 130"/>
                <a:gd name="T47" fmla="*/ 138609388 h 120"/>
                <a:gd name="T48" fmla="*/ 199093138 w 130"/>
                <a:gd name="T49" fmla="*/ 115927188 h 120"/>
                <a:gd name="T50" fmla="*/ 199093138 w 130"/>
                <a:gd name="T51" fmla="*/ 115927188 h 120"/>
                <a:gd name="T52" fmla="*/ 191531875 w 130"/>
                <a:gd name="T53" fmla="*/ 173891575 h 120"/>
                <a:gd name="T54" fmla="*/ 143649700 w 130"/>
                <a:gd name="T55" fmla="*/ 115927188 h 120"/>
                <a:gd name="T56" fmla="*/ 176410938 w 130"/>
                <a:gd name="T57" fmla="*/ 189012513 h 120"/>
                <a:gd name="T58" fmla="*/ 70564375 w 130"/>
                <a:gd name="T59" fmla="*/ 138609388 h 120"/>
                <a:gd name="T60" fmla="*/ 80645000 w 130"/>
                <a:gd name="T61" fmla="*/ 133569075 h 120"/>
                <a:gd name="T62" fmla="*/ 126007813 w 130"/>
                <a:gd name="T63" fmla="*/ 163810950 h 120"/>
                <a:gd name="T64" fmla="*/ 123488450 w 130"/>
                <a:gd name="T65" fmla="*/ 123488450 h 120"/>
                <a:gd name="T66" fmla="*/ 126007813 w 130"/>
                <a:gd name="T67" fmla="*/ 163810950 h 120"/>
                <a:gd name="T68" fmla="*/ 264617200 w 130"/>
                <a:gd name="T69" fmla="*/ 123488450 h 120"/>
                <a:gd name="T70" fmla="*/ 158770638 w 130"/>
                <a:gd name="T71" fmla="*/ 191531875 h 120"/>
                <a:gd name="T72" fmla="*/ 146169063 w 130"/>
                <a:gd name="T73" fmla="*/ 148690013 h 120"/>
                <a:gd name="T74" fmla="*/ 224294700 w 130"/>
                <a:gd name="T75" fmla="*/ 138609388 h 120"/>
                <a:gd name="T76" fmla="*/ 224294700 w 130"/>
                <a:gd name="T77" fmla="*/ 191531875 h 120"/>
                <a:gd name="T78" fmla="*/ 37803138 w 130"/>
                <a:gd name="T79" fmla="*/ 191531875 h 120"/>
                <a:gd name="T80" fmla="*/ 110886875 w 130"/>
                <a:gd name="T81" fmla="*/ 264617200 h 120"/>
                <a:gd name="T82" fmla="*/ 110886875 w 130"/>
                <a:gd name="T83" fmla="*/ 249496263 h 120"/>
                <a:gd name="T84" fmla="*/ 35282188 w 130"/>
                <a:gd name="T85" fmla="*/ 156249688 h 120"/>
                <a:gd name="T86" fmla="*/ 37803138 w 130"/>
                <a:gd name="T87" fmla="*/ 191531875 h 120"/>
                <a:gd name="T88" fmla="*/ 181451250 w 130"/>
                <a:gd name="T89" fmla="*/ 272176875 h 120"/>
                <a:gd name="T90" fmla="*/ 269657513 w 130"/>
                <a:gd name="T91" fmla="*/ 191531875 h 120"/>
                <a:gd name="T92" fmla="*/ 272176875 w 130"/>
                <a:gd name="T93" fmla="*/ 183972200 h 120"/>
                <a:gd name="T94" fmla="*/ 219254388 w 130"/>
                <a:gd name="T95" fmla="*/ 241935000 h 120"/>
                <a:gd name="T96" fmla="*/ 110886875 w 130"/>
                <a:gd name="T97" fmla="*/ 214214075 h 120"/>
                <a:gd name="T98" fmla="*/ 103327200 w 130"/>
                <a:gd name="T99" fmla="*/ 214214075 h 120"/>
                <a:gd name="T100" fmla="*/ 133569075 w 130"/>
                <a:gd name="T101" fmla="*/ 246975313 h 120"/>
                <a:gd name="T102" fmla="*/ 166330313 w 130"/>
                <a:gd name="T103" fmla="*/ 269657513 h 120"/>
                <a:gd name="T104" fmla="*/ 166330313 w 130"/>
                <a:gd name="T105" fmla="*/ 264617200 h 120"/>
                <a:gd name="T106" fmla="*/ 166330313 w 130"/>
                <a:gd name="T107" fmla="*/ 269657513 h 120"/>
                <a:gd name="T108" fmla="*/ 123488450 w 130"/>
                <a:gd name="T109" fmla="*/ 287297813 h 120"/>
                <a:gd name="T110" fmla="*/ 123488450 w 130"/>
                <a:gd name="T111" fmla="*/ 284778450 h 120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130" h="120">
                  <a:moveTo>
                    <a:pt x="64" y="0"/>
                  </a:moveTo>
                  <a:lnTo>
                    <a:pt x="64" y="0"/>
                  </a:lnTo>
                  <a:lnTo>
                    <a:pt x="70" y="0"/>
                  </a:lnTo>
                  <a:lnTo>
                    <a:pt x="75" y="1"/>
                  </a:lnTo>
                  <a:lnTo>
                    <a:pt x="87" y="5"/>
                  </a:lnTo>
                  <a:lnTo>
                    <a:pt x="93" y="5"/>
                  </a:lnTo>
                  <a:lnTo>
                    <a:pt x="99" y="5"/>
                  </a:lnTo>
                  <a:lnTo>
                    <a:pt x="110" y="9"/>
                  </a:lnTo>
                  <a:lnTo>
                    <a:pt x="118" y="17"/>
                  </a:lnTo>
                  <a:lnTo>
                    <a:pt x="125" y="24"/>
                  </a:lnTo>
                  <a:lnTo>
                    <a:pt x="128" y="33"/>
                  </a:lnTo>
                  <a:lnTo>
                    <a:pt x="130" y="46"/>
                  </a:lnTo>
                  <a:lnTo>
                    <a:pt x="128" y="58"/>
                  </a:lnTo>
                  <a:lnTo>
                    <a:pt x="124" y="69"/>
                  </a:lnTo>
                  <a:lnTo>
                    <a:pt x="119" y="78"/>
                  </a:lnTo>
                  <a:lnTo>
                    <a:pt x="111" y="88"/>
                  </a:lnTo>
                  <a:lnTo>
                    <a:pt x="104" y="98"/>
                  </a:lnTo>
                  <a:lnTo>
                    <a:pt x="93" y="107"/>
                  </a:lnTo>
                  <a:lnTo>
                    <a:pt x="84" y="114"/>
                  </a:lnTo>
                  <a:lnTo>
                    <a:pt x="72" y="119"/>
                  </a:lnTo>
                  <a:lnTo>
                    <a:pt x="61" y="120"/>
                  </a:lnTo>
                  <a:lnTo>
                    <a:pt x="52" y="120"/>
                  </a:lnTo>
                  <a:lnTo>
                    <a:pt x="44" y="119"/>
                  </a:lnTo>
                  <a:lnTo>
                    <a:pt x="37" y="116"/>
                  </a:lnTo>
                  <a:lnTo>
                    <a:pt x="31" y="113"/>
                  </a:lnTo>
                  <a:lnTo>
                    <a:pt x="25" y="108"/>
                  </a:lnTo>
                  <a:lnTo>
                    <a:pt x="20" y="104"/>
                  </a:lnTo>
                  <a:lnTo>
                    <a:pt x="11" y="91"/>
                  </a:lnTo>
                  <a:lnTo>
                    <a:pt x="6" y="84"/>
                  </a:lnTo>
                  <a:lnTo>
                    <a:pt x="3" y="76"/>
                  </a:lnTo>
                  <a:lnTo>
                    <a:pt x="2" y="69"/>
                  </a:lnTo>
                  <a:lnTo>
                    <a:pt x="0" y="59"/>
                  </a:lnTo>
                  <a:lnTo>
                    <a:pt x="2" y="52"/>
                  </a:lnTo>
                  <a:lnTo>
                    <a:pt x="2" y="43"/>
                  </a:lnTo>
                  <a:lnTo>
                    <a:pt x="5" y="35"/>
                  </a:lnTo>
                  <a:lnTo>
                    <a:pt x="8" y="26"/>
                  </a:lnTo>
                  <a:lnTo>
                    <a:pt x="18" y="17"/>
                  </a:lnTo>
                  <a:lnTo>
                    <a:pt x="32" y="8"/>
                  </a:lnTo>
                  <a:lnTo>
                    <a:pt x="38" y="5"/>
                  </a:lnTo>
                  <a:lnTo>
                    <a:pt x="46" y="3"/>
                  </a:lnTo>
                  <a:lnTo>
                    <a:pt x="55" y="0"/>
                  </a:lnTo>
                  <a:lnTo>
                    <a:pt x="64" y="0"/>
                  </a:lnTo>
                  <a:close/>
                  <a:moveTo>
                    <a:pt x="122" y="59"/>
                  </a:moveTo>
                  <a:lnTo>
                    <a:pt x="122" y="59"/>
                  </a:lnTo>
                  <a:lnTo>
                    <a:pt x="124" y="53"/>
                  </a:lnTo>
                  <a:lnTo>
                    <a:pt x="124" y="46"/>
                  </a:lnTo>
                  <a:lnTo>
                    <a:pt x="124" y="38"/>
                  </a:lnTo>
                  <a:lnTo>
                    <a:pt x="121" y="30"/>
                  </a:lnTo>
                  <a:lnTo>
                    <a:pt x="122" y="40"/>
                  </a:lnTo>
                  <a:lnTo>
                    <a:pt x="121" y="49"/>
                  </a:lnTo>
                  <a:lnTo>
                    <a:pt x="119" y="58"/>
                  </a:lnTo>
                  <a:lnTo>
                    <a:pt x="116" y="65"/>
                  </a:lnTo>
                  <a:lnTo>
                    <a:pt x="119" y="64"/>
                  </a:lnTo>
                  <a:lnTo>
                    <a:pt x="121" y="61"/>
                  </a:lnTo>
                  <a:lnTo>
                    <a:pt x="121" y="59"/>
                  </a:lnTo>
                  <a:lnTo>
                    <a:pt x="122" y="59"/>
                  </a:lnTo>
                  <a:close/>
                  <a:moveTo>
                    <a:pt x="43" y="12"/>
                  </a:moveTo>
                  <a:lnTo>
                    <a:pt x="43" y="12"/>
                  </a:lnTo>
                  <a:lnTo>
                    <a:pt x="49" y="11"/>
                  </a:lnTo>
                  <a:lnTo>
                    <a:pt x="53" y="8"/>
                  </a:lnTo>
                  <a:lnTo>
                    <a:pt x="47" y="9"/>
                  </a:lnTo>
                  <a:lnTo>
                    <a:pt x="44" y="11"/>
                  </a:lnTo>
                  <a:lnTo>
                    <a:pt x="43" y="12"/>
                  </a:lnTo>
                  <a:close/>
                  <a:moveTo>
                    <a:pt x="93" y="20"/>
                  </a:moveTo>
                  <a:lnTo>
                    <a:pt x="93" y="20"/>
                  </a:lnTo>
                  <a:lnTo>
                    <a:pt x="85" y="15"/>
                  </a:lnTo>
                  <a:lnTo>
                    <a:pt x="76" y="11"/>
                  </a:lnTo>
                  <a:lnTo>
                    <a:pt x="72" y="11"/>
                  </a:lnTo>
                  <a:lnTo>
                    <a:pt x="67" y="11"/>
                  </a:lnTo>
                  <a:lnTo>
                    <a:pt x="63" y="11"/>
                  </a:lnTo>
                  <a:lnTo>
                    <a:pt x="60" y="14"/>
                  </a:lnTo>
                  <a:lnTo>
                    <a:pt x="70" y="17"/>
                  </a:lnTo>
                  <a:lnTo>
                    <a:pt x="81" y="20"/>
                  </a:lnTo>
                  <a:lnTo>
                    <a:pt x="99" y="26"/>
                  </a:lnTo>
                  <a:lnTo>
                    <a:pt x="95" y="23"/>
                  </a:lnTo>
                  <a:lnTo>
                    <a:pt x="93" y="21"/>
                  </a:lnTo>
                  <a:lnTo>
                    <a:pt x="93" y="20"/>
                  </a:lnTo>
                  <a:close/>
                  <a:moveTo>
                    <a:pt x="99" y="14"/>
                  </a:moveTo>
                  <a:lnTo>
                    <a:pt x="99" y="14"/>
                  </a:lnTo>
                  <a:lnTo>
                    <a:pt x="101" y="15"/>
                  </a:lnTo>
                  <a:lnTo>
                    <a:pt x="96" y="12"/>
                  </a:lnTo>
                  <a:lnTo>
                    <a:pt x="95" y="11"/>
                  </a:lnTo>
                  <a:lnTo>
                    <a:pt x="92" y="11"/>
                  </a:lnTo>
                  <a:lnTo>
                    <a:pt x="99" y="18"/>
                  </a:lnTo>
                  <a:lnTo>
                    <a:pt x="107" y="27"/>
                  </a:lnTo>
                  <a:lnTo>
                    <a:pt x="113" y="37"/>
                  </a:lnTo>
                  <a:lnTo>
                    <a:pt x="118" y="47"/>
                  </a:lnTo>
                  <a:lnTo>
                    <a:pt x="116" y="37"/>
                  </a:lnTo>
                  <a:lnTo>
                    <a:pt x="113" y="26"/>
                  </a:lnTo>
                  <a:lnTo>
                    <a:pt x="107" y="18"/>
                  </a:lnTo>
                  <a:lnTo>
                    <a:pt x="104" y="15"/>
                  </a:lnTo>
                  <a:lnTo>
                    <a:pt x="99" y="14"/>
                  </a:lnTo>
                  <a:close/>
                  <a:moveTo>
                    <a:pt x="101" y="50"/>
                  </a:moveTo>
                  <a:lnTo>
                    <a:pt x="101" y="50"/>
                  </a:lnTo>
                  <a:lnTo>
                    <a:pt x="98" y="43"/>
                  </a:lnTo>
                  <a:lnTo>
                    <a:pt x="92" y="37"/>
                  </a:lnTo>
                  <a:lnTo>
                    <a:pt x="84" y="29"/>
                  </a:lnTo>
                  <a:lnTo>
                    <a:pt x="76" y="24"/>
                  </a:lnTo>
                  <a:lnTo>
                    <a:pt x="64" y="23"/>
                  </a:lnTo>
                  <a:lnTo>
                    <a:pt x="50" y="23"/>
                  </a:lnTo>
                  <a:lnTo>
                    <a:pt x="38" y="23"/>
                  </a:lnTo>
                  <a:lnTo>
                    <a:pt x="29" y="26"/>
                  </a:lnTo>
                  <a:lnTo>
                    <a:pt x="25" y="29"/>
                  </a:lnTo>
                  <a:lnTo>
                    <a:pt x="21" y="35"/>
                  </a:lnTo>
                  <a:lnTo>
                    <a:pt x="18" y="41"/>
                  </a:lnTo>
                  <a:lnTo>
                    <a:pt x="18" y="47"/>
                  </a:lnTo>
                  <a:lnTo>
                    <a:pt x="21" y="41"/>
                  </a:lnTo>
                  <a:lnTo>
                    <a:pt x="26" y="35"/>
                  </a:lnTo>
                  <a:lnTo>
                    <a:pt x="29" y="33"/>
                  </a:lnTo>
                  <a:lnTo>
                    <a:pt x="34" y="32"/>
                  </a:lnTo>
                  <a:lnTo>
                    <a:pt x="37" y="32"/>
                  </a:lnTo>
                  <a:lnTo>
                    <a:pt x="43" y="33"/>
                  </a:lnTo>
                  <a:lnTo>
                    <a:pt x="50" y="29"/>
                  </a:lnTo>
                  <a:lnTo>
                    <a:pt x="58" y="26"/>
                  </a:lnTo>
                  <a:lnTo>
                    <a:pt x="67" y="27"/>
                  </a:lnTo>
                  <a:lnTo>
                    <a:pt x="75" y="30"/>
                  </a:lnTo>
                  <a:lnTo>
                    <a:pt x="82" y="35"/>
                  </a:lnTo>
                  <a:lnTo>
                    <a:pt x="90" y="41"/>
                  </a:lnTo>
                  <a:lnTo>
                    <a:pt x="96" y="49"/>
                  </a:lnTo>
                  <a:lnTo>
                    <a:pt x="99" y="55"/>
                  </a:lnTo>
                  <a:lnTo>
                    <a:pt x="99" y="52"/>
                  </a:lnTo>
                  <a:lnTo>
                    <a:pt x="101" y="50"/>
                  </a:lnTo>
                  <a:close/>
                  <a:moveTo>
                    <a:pt x="79" y="46"/>
                  </a:moveTo>
                  <a:lnTo>
                    <a:pt x="79" y="46"/>
                  </a:lnTo>
                  <a:lnTo>
                    <a:pt x="76" y="43"/>
                  </a:lnTo>
                  <a:lnTo>
                    <a:pt x="73" y="40"/>
                  </a:lnTo>
                  <a:lnTo>
                    <a:pt x="73" y="41"/>
                  </a:lnTo>
                  <a:lnTo>
                    <a:pt x="75" y="43"/>
                  </a:lnTo>
                  <a:lnTo>
                    <a:pt x="79" y="46"/>
                  </a:lnTo>
                  <a:close/>
                  <a:moveTo>
                    <a:pt x="64" y="84"/>
                  </a:moveTo>
                  <a:lnTo>
                    <a:pt x="64" y="84"/>
                  </a:lnTo>
                  <a:lnTo>
                    <a:pt x="70" y="81"/>
                  </a:lnTo>
                  <a:lnTo>
                    <a:pt x="75" y="75"/>
                  </a:lnTo>
                  <a:lnTo>
                    <a:pt x="76" y="69"/>
                  </a:lnTo>
                  <a:lnTo>
                    <a:pt x="75" y="62"/>
                  </a:lnTo>
                  <a:lnTo>
                    <a:pt x="72" y="56"/>
                  </a:lnTo>
                  <a:lnTo>
                    <a:pt x="67" y="50"/>
                  </a:lnTo>
                  <a:lnTo>
                    <a:pt x="63" y="47"/>
                  </a:lnTo>
                  <a:lnTo>
                    <a:pt x="57" y="46"/>
                  </a:lnTo>
                  <a:lnTo>
                    <a:pt x="61" y="47"/>
                  </a:lnTo>
                  <a:lnTo>
                    <a:pt x="64" y="52"/>
                  </a:lnTo>
                  <a:lnTo>
                    <a:pt x="67" y="56"/>
                  </a:lnTo>
                  <a:lnTo>
                    <a:pt x="70" y="62"/>
                  </a:lnTo>
                  <a:lnTo>
                    <a:pt x="70" y="69"/>
                  </a:lnTo>
                  <a:lnTo>
                    <a:pt x="70" y="75"/>
                  </a:lnTo>
                  <a:lnTo>
                    <a:pt x="69" y="79"/>
                  </a:lnTo>
                  <a:lnTo>
                    <a:pt x="64" y="84"/>
                  </a:lnTo>
                  <a:close/>
                  <a:moveTo>
                    <a:pt x="26" y="47"/>
                  </a:moveTo>
                  <a:lnTo>
                    <a:pt x="26" y="47"/>
                  </a:lnTo>
                  <a:lnTo>
                    <a:pt x="28" y="55"/>
                  </a:lnTo>
                  <a:lnTo>
                    <a:pt x="29" y="62"/>
                  </a:lnTo>
                  <a:lnTo>
                    <a:pt x="31" y="70"/>
                  </a:lnTo>
                  <a:lnTo>
                    <a:pt x="35" y="75"/>
                  </a:lnTo>
                  <a:lnTo>
                    <a:pt x="32" y="59"/>
                  </a:lnTo>
                  <a:lnTo>
                    <a:pt x="32" y="53"/>
                  </a:lnTo>
                  <a:lnTo>
                    <a:pt x="32" y="46"/>
                  </a:lnTo>
                  <a:lnTo>
                    <a:pt x="29" y="46"/>
                  </a:lnTo>
                  <a:lnTo>
                    <a:pt x="26" y="47"/>
                  </a:lnTo>
                  <a:close/>
                  <a:moveTo>
                    <a:pt x="50" y="65"/>
                  </a:moveTo>
                  <a:lnTo>
                    <a:pt x="50" y="65"/>
                  </a:lnTo>
                  <a:lnTo>
                    <a:pt x="52" y="61"/>
                  </a:lnTo>
                  <a:lnTo>
                    <a:pt x="52" y="56"/>
                  </a:lnTo>
                  <a:lnTo>
                    <a:pt x="50" y="52"/>
                  </a:lnTo>
                  <a:lnTo>
                    <a:pt x="49" y="49"/>
                  </a:lnTo>
                  <a:lnTo>
                    <a:pt x="46" y="50"/>
                  </a:lnTo>
                  <a:lnTo>
                    <a:pt x="46" y="52"/>
                  </a:lnTo>
                  <a:lnTo>
                    <a:pt x="44" y="58"/>
                  </a:lnTo>
                  <a:lnTo>
                    <a:pt x="47" y="62"/>
                  </a:lnTo>
                  <a:lnTo>
                    <a:pt x="50" y="65"/>
                  </a:lnTo>
                  <a:close/>
                  <a:moveTo>
                    <a:pt x="107" y="69"/>
                  </a:moveTo>
                  <a:lnTo>
                    <a:pt x="107" y="69"/>
                  </a:lnTo>
                  <a:lnTo>
                    <a:pt x="108" y="64"/>
                  </a:lnTo>
                  <a:lnTo>
                    <a:pt x="108" y="59"/>
                  </a:lnTo>
                  <a:lnTo>
                    <a:pt x="107" y="53"/>
                  </a:lnTo>
                  <a:lnTo>
                    <a:pt x="105" y="49"/>
                  </a:lnTo>
                  <a:lnTo>
                    <a:pt x="107" y="59"/>
                  </a:lnTo>
                  <a:lnTo>
                    <a:pt x="107" y="69"/>
                  </a:lnTo>
                  <a:close/>
                  <a:moveTo>
                    <a:pt x="63" y="76"/>
                  </a:moveTo>
                  <a:lnTo>
                    <a:pt x="63" y="76"/>
                  </a:lnTo>
                  <a:lnTo>
                    <a:pt x="64" y="70"/>
                  </a:lnTo>
                  <a:lnTo>
                    <a:pt x="64" y="62"/>
                  </a:lnTo>
                  <a:lnTo>
                    <a:pt x="63" y="56"/>
                  </a:lnTo>
                  <a:lnTo>
                    <a:pt x="57" y="53"/>
                  </a:lnTo>
                  <a:lnTo>
                    <a:pt x="58" y="59"/>
                  </a:lnTo>
                  <a:lnTo>
                    <a:pt x="57" y="67"/>
                  </a:lnTo>
                  <a:lnTo>
                    <a:pt x="58" y="73"/>
                  </a:lnTo>
                  <a:lnTo>
                    <a:pt x="60" y="75"/>
                  </a:lnTo>
                  <a:lnTo>
                    <a:pt x="63" y="76"/>
                  </a:lnTo>
                  <a:close/>
                  <a:moveTo>
                    <a:pt x="89" y="55"/>
                  </a:moveTo>
                  <a:lnTo>
                    <a:pt x="89" y="55"/>
                  </a:lnTo>
                  <a:lnTo>
                    <a:pt x="89" y="61"/>
                  </a:lnTo>
                  <a:lnTo>
                    <a:pt x="89" y="67"/>
                  </a:lnTo>
                  <a:lnTo>
                    <a:pt x="87" y="78"/>
                  </a:lnTo>
                  <a:lnTo>
                    <a:pt x="89" y="76"/>
                  </a:lnTo>
                  <a:lnTo>
                    <a:pt x="90" y="73"/>
                  </a:lnTo>
                  <a:lnTo>
                    <a:pt x="92" y="67"/>
                  </a:lnTo>
                  <a:lnTo>
                    <a:pt x="90" y="61"/>
                  </a:lnTo>
                  <a:lnTo>
                    <a:pt x="89" y="55"/>
                  </a:lnTo>
                  <a:close/>
                  <a:moveTo>
                    <a:pt x="15" y="76"/>
                  </a:moveTo>
                  <a:lnTo>
                    <a:pt x="15" y="76"/>
                  </a:lnTo>
                  <a:lnTo>
                    <a:pt x="20" y="85"/>
                  </a:lnTo>
                  <a:lnTo>
                    <a:pt x="28" y="94"/>
                  </a:lnTo>
                  <a:lnTo>
                    <a:pt x="35" y="101"/>
                  </a:lnTo>
                  <a:lnTo>
                    <a:pt x="44" y="105"/>
                  </a:lnTo>
                  <a:lnTo>
                    <a:pt x="50" y="107"/>
                  </a:lnTo>
                  <a:lnTo>
                    <a:pt x="53" y="107"/>
                  </a:lnTo>
                  <a:lnTo>
                    <a:pt x="55" y="102"/>
                  </a:lnTo>
                  <a:lnTo>
                    <a:pt x="49" y="102"/>
                  </a:lnTo>
                  <a:lnTo>
                    <a:pt x="44" y="99"/>
                  </a:lnTo>
                  <a:lnTo>
                    <a:pt x="41" y="98"/>
                  </a:lnTo>
                  <a:lnTo>
                    <a:pt x="35" y="94"/>
                  </a:lnTo>
                  <a:lnTo>
                    <a:pt x="23" y="81"/>
                  </a:lnTo>
                  <a:lnTo>
                    <a:pt x="18" y="72"/>
                  </a:lnTo>
                  <a:lnTo>
                    <a:pt x="14" y="62"/>
                  </a:lnTo>
                  <a:lnTo>
                    <a:pt x="12" y="62"/>
                  </a:lnTo>
                  <a:lnTo>
                    <a:pt x="11" y="62"/>
                  </a:lnTo>
                  <a:lnTo>
                    <a:pt x="14" y="70"/>
                  </a:lnTo>
                  <a:lnTo>
                    <a:pt x="15" y="76"/>
                  </a:lnTo>
                  <a:close/>
                  <a:moveTo>
                    <a:pt x="70" y="105"/>
                  </a:moveTo>
                  <a:lnTo>
                    <a:pt x="70" y="105"/>
                  </a:lnTo>
                  <a:lnTo>
                    <a:pt x="72" y="105"/>
                  </a:lnTo>
                  <a:lnTo>
                    <a:pt x="72" y="108"/>
                  </a:lnTo>
                  <a:lnTo>
                    <a:pt x="84" y="104"/>
                  </a:lnTo>
                  <a:lnTo>
                    <a:pt x="95" y="96"/>
                  </a:lnTo>
                  <a:lnTo>
                    <a:pt x="99" y="91"/>
                  </a:lnTo>
                  <a:lnTo>
                    <a:pt x="104" y="87"/>
                  </a:lnTo>
                  <a:lnTo>
                    <a:pt x="105" y="82"/>
                  </a:lnTo>
                  <a:lnTo>
                    <a:pt x="107" y="76"/>
                  </a:lnTo>
                  <a:lnTo>
                    <a:pt x="110" y="75"/>
                  </a:lnTo>
                  <a:lnTo>
                    <a:pt x="108" y="75"/>
                  </a:lnTo>
                  <a:lnTo>
                    <a:pt x="108" y="73"/>
                  </a:lnTo>
                  <a:lnTo>
                    <a:pt x="107" y="72"/>
                  </a:lnTo>
                  <a:lnTo>
                    <a:pt x="102" y="76"/>
                  </a:lnTo>
                  <a:lnTo>
                    <a:pt x="98" y="81"/>
                  </a:lnTo>
                  <a:lnTo>
                    <a:pt x="90" y="91"/>
                  </a:lnTo>
                  <a:lnTo>
                    <a:pt x="87" y="96"/>
                  </a:lnTo>
                  <a:lnTo>
                    <a:pt x="82" y="99"/>
                  </a:lnTo>
                  <a:lnTo>
                    <a:pt x="76" y="102"/>
                  </a:lnTo>
                  <a:lnTo>
                    <a:pt x="70" y="105"/>
                  </a:lnTo>
                  <a:close/>
                  <a:moveTo>
                    <a:pt x="44" y="85"/>
                  </a:moveTo>
                  <a:lnTo>
                    <a:pt x="44" y="85"/>
                  </a:lnTo>
                  <a:lnTo>
                    <a:pt x="41" y="84"/>
                  </a:lnTo>
                  <a:lnTo>
                    <a:pt x="40" y="82"/>
                  </a:lnTo>
                  <a:lnTo>
                    <a:pt x="37" y="84"/>
                  </a:lnTo>
                  <a:lnTo>
                    <a:pt x="40" y="84"/>
                  </a:lnTo>
                  <a:lnTo>
                    <a:pt x="41" y="85"/>
                  </a:lnTo>
                  <a:lnTo>
                    <a:pt x="43" y="87"/>
                  </a:lnTo>
                  <a:lnTo>
                    <a:pt x="44" y="85"/>
                  </a:lnTo>
                  <a:close/>
                  <a:moveTo>
                    <a:pt x="70" y="98"/>
                  </a:moveTo>
                  <a:lnTo>
                    <a:pt x="70" y="98"/>
                  </a:lnTo>
                  <a:lnTo>
                    <a:pt x="53" y="98"/>
                  </a:lnTo>
                  <a:lnTo>
                    <a:pt x="61" y="99"/>
                  </a:lnTo>
                  <a:lnTo>
                    <a:pt x="66" y="99"/>
                  </a:lnTo>
                  <a:lnTo>
                    <a:pt x="70" y="98"/>
                  </a:lnTo>
                  <a:close/>
                  <a:moveTo>
                    <a:pt x="66" y="107"/>
                  </a:moveTo>
                  <a:lnTo>
                    <a:pt x="66" y="107"/>
                  </a:lnTo>
                  <a:lnTo>
                    <a:pt x="67" y="105"/>
                  </a:lnTo>
                  <a:lnTo>
                    <a:pt x="69" y="105"/>
                  </a:lnTo>
                  <a:lnTo>
                    <a:pt x="67" y="104"/>
                  </a:lnTo>
                  <a:lnTo>
                    <a:pt x="66" y="105"/>
                  </a:lnTo>
                  <a:lnTo>
                    <a:pt x="64" y="105"/>
                  </a:lnTo>
                  <a:lnTo>
                    <a:pt x="63" y="105"/>
                  </a:lnTo>
                  <a:lnTo>
                    <a:pt x="61" y="105"/>
                  </a:lnTo>
                  <a:lnTo>
                    <a:pt x="64" y="107"/>
                  </a:lnTo>
                  <a:lnTo>
                    <a:pt x="66" y="107"/>
                  </a:lnTo>
                  <a:close/>
                  <a:moveTo>
                    <a:pt x="49" y="114"/>
                  </a:moveTo>
                  <a:lnTo>
                    <a:pt x="49" y="114"/>
                  </a:lnTo>
                  <a:lnTo>
                    <a:pt x="53" y="114"/>
                  </a:lnTo>
                  <a:lnTo>
                    <a:pt x="55" y="113"/>
                  </a:lnTo>
                  <a:lnTo>
                    <a:pt x="50" y="113"/>
                  </a:lnTo>
                  <a:lnTo>
                    <a:pt x="49" y="113"/>
                  </a:lnTo>
                  <a:lnTo>
                    <a:pt x="49" y="1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735" strike="noStrike" noProof="1">
                <a:solidFill>
                  <a:prstClr val="black"/>
                </a:solidFill>
                <a:latin typeface="Nexa Light" pitchFamily="50" charset="0"/>
                <a:ea typeface="华康少女文字W5(P)" pitchFamily="82" charset="-122"/>
              </a:endParaRPr>
            </a:p>
          </p:txBody>
        </p:sp>
        <p:sp>
          <p:nvSpPr>
            <p:cNvPr id="9" name="Freeform 7087"/>
            <p:cNvSpPr>
              <a:spLocks noEditPoints="1"/>
            </p:cNvSpPr>
            <p:nvPr/>
          </p:nvSpPr>
          <p:spPr bwMode="auto">
            <a:xfrm>
              <a:off x="6821488" y="4884738"/>
              <a:ext cx="136525" cy="134938"/>
            </a:xfrm>
            <a:custGeom>
              <a:gdLst>
                <a:gd name="T0" fmla="*/ 128528763 w 86"/>
                <a:gd name="T1" fmla="*/ 10080662 h 85"/>
                <a:gd name="T2" fmla="*/ 118448138 w 86"/>
                <a:gd name="T3" fmla="*/ 15120994 h 85"/>
                <a:gd name="T4" fmla="*/ 176410938 w 86"/>
                <a:gd name="T5" fmla="*/ 42843609 h 85"/>
                <a:gd name="T6" fmla="*/ 216733438 w 86"/>
                <a:gd name="T7" fmla="*/ 123488908 h 85"/>
                <a:gd name="T8" fmla="*/ 204133450 w 86"/>
                <a:gd name="T9" fmla="*/ 181451922 h 85"/>
                <a:gd name="T10" fmla="*/ 181451250 w 86"/>
                <a:gd name="T11" fmla="*/ 204134206 h 85"/>
                <a:gd name="T12" fmla="*/ 146169063 w 86"/>
                <a:gd name="T13" fmla="*/ 214214869 h 85"/>
                <a:gd name="T14" fmla="*/ 136088438 w 86"/>
                <a:gd name="T15" fmla="*/ 211693909 h 85"/>
                <a:gd name="T16" fmla="*/ 45362813 w 86"/>
                <a:gd name="T17" fmla="*/ 204134206 h 85"/>
                <a:gd name="T18" fmla="*/ 27722513 w 86"/>
                <a:gd name="T19" fmla="*/ 189013213 h 85"/>
                <a:gd name="T20" fmla="*/ 12601575 w 86"/>
                <a:gd name="T21" fmla="*/ 163811557 h 85"/>
                <a:gd name="T22" fmla="*/ 5040313 w 86"/>
                <a:gd name="T23" fmla="*/ 103327583 h 85"/>
                <a:gd name="T24" fmla="*/ 30241875 w 86"/>
                <a:gd name="T25" fmla="*/ 60483974 h 85"/>
                <a:gd name="T26" fmla="*/ 65524063 w 86"/>
                <a:gd name="T27" fmla="*/ 27722615 h 85"/>
                <a:gd name="T28" fmla="*/ 100806250 w 86"/>
                <a:gd name="T29" fmla="*/ 0 h 85"/>
                <a:gd name="T30" fmla="*/ 118448138 w 86"/>
                <a:gd name="T31" fmla="*/ 0 h 85"/>
                <a:gd name="T32" fmla="*/ 57964388 w 86"/>
                <a:gd name="T33" fmla="*/ 50403312 h 85"/>
                <a:gd name="T34" fmla="*/ 80645000 w 86"/>
                <a:gd name="T35" fmla="*/ 35282318 h 85"/>
                <a:gd name="T36" fmla="*/ 57964388 w 86"/>
                <a:gd name="T37" fmla="*/ 50403312 h 85"/>
                <a:gd name="T38" fmla="*/ 108367513 w 86"/>
                <a:gd name="T39" fmla="*/ 42843609 h 85"/>
                <a:gd name="T40" fmla="*/ 143649700 w 86"/>
                <a:gd name="T41" fmla="*/ 50403312 h 85"/>
                <a:gd name="T42" fmla="*/ 131048125 w 86"/>
                <a:gd name="T43" fmla="*/ 37803278 h 85"/>
                <a:gd name="T44" fmla="*/ 108367513 w 86"/>
                <a:gd name="T45" fmla="*/ 42843609 h 85"/>
                <a:gd name="T46" fmla="*/ 65524063 w 86"/>
                <a:gd name="T47" fmla="*/ 131048611 h 85"/>
                <a:gd name="T48" fmla="*/ 88206263 w 86"/>
                <a:gd name="T49" fmla="*/ 73085596 h 85"/>
                <a:gd name="T50" fmla="*/ 88206263 w 86"/>
                <a:gd name="T51" fmla="*/ 52924271 h 85"/>
                <a:gd name="T52" fmla="*/ 57964388 w 86"/>
                <a:gd name="T53" fmla="*/ 83166258 h 85"/>
                <a:gd name="T54" fmla="*/ 63004700 w 86"/>
                <a:gd name="T55" fmla="*/ 131048611 h 85"/>
                <a:gd name="T56" fmla="*/ 181451250 w 86"/>
                <a:gd name="T57" fmla="*/ 95766292 h 85"/>
                <a:gd name="T58" fmla="*/ 189012513 w 86"/>
                <a:gd name="T59" fmla="*/ 123488908 h 85"/>
                <a:gd name="T60" fmla="*/ 191531875 w 86"/>
                <a:gd name="T61" fmla="*/ 108367914 h 85"/>
                <a:gd name="T62" fmla="*/ 161290000 w 86"/>
                <a:gd name="T63" fmla="*/ 65524305 h 85"/>
                <a:gd name="T64" fmla="*/ 181451250 w 86"/>
                <a:gd name="T65" fmla="*/ 95766292 h 85"/>
                <a:gd name="T66" fmla="*/ 153730325 w 86"/>
                <a:gd name="T67" fmla="*/ 131048611 h 85"/>
                <a:gd name="T68" fmla="*/ 143649700 w 86"/>
                <a:gd name="T69" fmla="*/ 95766292 h 85"/>
                <a:gd name="T70" fmla="*/ 138609388 w 86"/>
                <a:gd name="T71" fmla="*/ 103327583 h 85"/>
                <a:gd name="T72" fmla="*/ 146169063 w 86"/>
                <a:gd name="T73" fmla="*/ 126008279 h 85"/>
                <a:gd name="T74" fmla="*/ 151209375 w 86"/>
                <a:gd name="T75" fmla="*/ 183972882 h 85"/>
                <a:gd name="T76" fmla="*/ 123488450 w 86"/>
                <a:gd name="T77" fmla="*/ 168851888 h 85"/>
                <a:gd name="T78" fmla="*/ 95765938 w 86"/>
                <a:gd name="T79" fmla="*/ 138609901 h 85"/>
                <a:gd name="T80" fmla="*/ 88206263 w 86"/>
                <a:gd name="T81" fmla="*/ 95766292 h 85"/>
                <a:gd name="T82" fmla="*/ 80645000 w 86"/>
                <a:gd name="T83" fmla="*/ 131048611 h 85"/>
                <a:gd name="T84" fmla="*/ 103327200 w 86"/>
                <a:gd name="T85" fmla="*/ 181451922 h 85"/>
                <a:gd name="T86" fmla="*/ 151209375 w 86"/>
                <a:gd name="T87" fmla="*/ 183972882 h 85"/>
                <a:gd name="T88" fmla="*/ 70564375 w 86"/>
                <a:gd name="T89" fmla="*/ 191532585 h 85"/>
                <a:gd name="T90" fmla="*/ 20161250 w 86"/>
                <a:gd name="T91" fmla="*/ 110887286 h 85"/>
                <a:gd name="T92" fmla="*/ 15120938 w 86"/>
                <a:gd name="T93" fmla="*/ 138609901 h 85"/>
                <a:gd name="T94" fmla="*/ 35282188 w 86"/>
                <a:gd name="T95" fmla="*/ 176411591 h 85"/>
                <a:gd name="T96" fmla="*/ 70564375 w 86"/>
                <a:gd name="T97" fmla="*/ 191532585 h 85"/>
                <a:gd name="T98" fmla="*/ 138609388 w 86"/>
                <a:gd name="T99" fmla="*/ 161290598 h 85"/>
                <a:gd name="T100" fmla="*/ 151209375 w 86"/>
                <a:gd name="T101" fmla="*/ 146169604 h 85"/>
                <a:gd name="T102" fmla="*/ 131048125 w 86"/>
                <a:gd name="T103" fmla="*/ 153730895 h 85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86" h="85">
                  <a:moveTo>
                    <a:pt x="51" y="3"/>
                  </a:moveTo>
                  <a:lnTo>
                    <a:pt x="51" y="3"/>
                  </a:lnTo>
                  <a:lnTo>
                    <a:pt x="51" y="4"/>
                  </a:lnTo>
                  <a:lnTo>
                    <a:pt x="49" y="4"/>
                  </a:lnTo>
                  <a:lnTo>
                    <a:pt x="47" y="6"/>
                  </a:lnTo>
                  <a:lnTo>
                    <a:pt x="54" y="7"/>
                  </a:lnTo>
                  <a:lnTo>
                    <a:pt x="60" y="9"/>
                  </a:lnTo>
                  <a:lnTo>
                    <a:pt x="70" y="17"/>
                  </a:lnTo>
                  <a:lnTo>
                    <a:pt x="78" y="26"/>
                  </a:lnTo>
                  <a:lnTo>
                    <a:pt x="84" y="36"/>
                  </a:lnTo>
                  <a:lnTo>
                    <a:pt x="86" y="49"/>
                  </a:lnTo>
                  <a:lnTo>
                    <a:pt x="86" y="61"/>
                  </a:lnTo>
                  <a:lnTo>
                    <a:pt x="84" y="65"/>
                  </a:lnTo>
                  <a:lnTo>
                    <a:pt x="81" y="72"/>
                  </a:lnTo>
                  <a:lnTo>
                    <a:pt x="76" y="76"/>
                  </a:lnTo>
                  <a:lnTo>
                    <a:pt x="72" y="81"/>
                  </a:lnTo>
                  <a:lnTo>
                    <a:pt x="66" y="82"/>
                  </a:lnTo>
                  <a:lnTo>
                    <a:pt x="58" y="85"/>
                  </a:lnTo>
                  <a:lnTo>
                    <a:pt x="55" y="85"/>
                  </a:lnTo>
                  <a:lnTo>
                    <a:pt x="54" y="84"/>
                  </a:lnTo>
                  <a:lnTo>
                    <a:pt x="43" y="84"/>
                  </a:lnTo>
                  <a:lnTo>
                    <a:pt x="31" y="84"/>
                  </a:lnTo>
                  <a:lnTo>
                    <a:pt x="18" y="81"/>
                  </a:lnTo>
                  <a:lnTo>
                    <a:pt x="14" y="78"/>
                  </a:lnTo>
                  <a:lnTo>
                    <a:pt x="11" y="75"/>
                  </a:lnTo>
                  <a:lnTo>
                    <a:pt x="9" y="72"/>
                  </a:lnTo>
                  <a:lnTo>
                    <a:pt x="5" y="65"/>
                  </a:lnTo>
                  <a:lnTo>
                    <a:pt x="2" y="58"/>
                  </a:lnTo>
                  <a:lnTo>
                    <a:pt x="0" y="50"/>
                  </a:lnTo>
                  <a:lnTo>
                    <a:pt x="2" y="41"/>
                  </a:lnTo>
                  <a:lnTo>
                    <a:pt x="6" y="33"/>
                  </a:lnTo>
                  <a:lnTo>
                    <a:pt x="12" y="24"/>
                  </a:lnTo>
                  <a:lnTo>
                    <a:pt x="18" y="17"/>
                  </a:lnTo>
                  <a:lnTo>
                    <a:pt x="26" y="11"/>
                  </a:lnTo>
                  <a:lnTo>
                    <a:pt x="32" y="3"/>
                  </a:lnTo>
                  <a:lnTo>
                    <a:pt x="40" y="0"/>
                  </a:lnTo>
                  <a:lnTo>
                    <a:pt x="44" y="0"/>
                  </a:lnTo>
                  <a:lnTo>
                    <a:pt x="47" y="0"/>
                  </a:lnTo>
                  <a:lnTo>
                    <a:pt x="51" y="3"/>
                  </a:lnTo>
                  <a:close/>
                  <a:moveTo>
                    <a:pt x="23" y="20"/>
                  </a:moveTo>
                  <a:lnTo>
                    <a:pt x="23" y="20"/>
                  </a:lnTo>
                  <a:lnTo>
                    <a:pt x="28" y="18"/>
                  </a:lnTo>
                  <a:lnTo>
                    <a:pt x="32" y="14"/>
                  </a:lnTo>
                  <a:lnTo>
                    <a:pt x="26" y="17"/>
                  </a:lnTo>
                  <a:lnTo>
                    <a:pt x="23" y="20"/>
                  </a:lnTo>
                  <a:close/>
                  <a:moveTo>
                    <a:pt x="43" y="17"/>
                  </a:moveTo>
                  <a:lnTo>
                    <a:pt x="43" y="17"/>
                  </a:lnTo>
                  <a:lnTo>
                    <a:pt x="47" y="17"/>
                  </a:lnTo>
                  <a:lnTo>
                    <a:pt x="52" y="20"/>
                  </a:lnTo>
                  <a:lnTo>
                    <a:pt x="57" y="20"/>
                  </a:lnTo>
                  <a:lnTo>
                    <a:pt x="61" y="20"/>
                  </a:lnTo>
                  <a:lnTo>
                    <a:pt x="52" y="15"/>
                  </a:lnTo>
                  <a:lnTo>
                    <a:pt x="47" y="15"/>
                  </a:lnTo>
                  <a:lnTo>
                    <a:pt x="43" y="17"/>
                  </a:lnTo>
                  <a:close/>
                  <a:moveTo>
                    <a:pt x="28" y="58"/>
                  </a:moveTo>
                  <a:lnTo>
                    <a:pt x="28" y="58"/>
                  </a:lnTo>
                  <a:lnTo>
                    <a:pt x="26" y="52"/>
                  </a:lnTo>
                  <a:lnTo>
                    <a:pt x="26" y="47"/>
                  </a:lnTo>
                  <a:lnTo>
                    <a:pt x="29" y="36"/>
                  </a:lnTo>
                  <a:lnTo>
                    <a:pt x="35" y="29"/>
                  </a:lnTo>
                  <a:lnTo>
                    <a:pt x="43" y="23"/>
                  </a:lnTo>
                  <a:lnTo>
                    <a:pt x="35" y="21"/>
                  </a:lnTo>
                  <a:lnTo>
                    <a:pt x="31" y="24"/>
                  </a:lnTo>
                  <a:lnTo>
                    <a:pt x="26" y="27"/>
                  </a:lnTo>
                  <a:lnTo>
                    <a:pt x="23" y="33"/>
                  </a:lnTo>
                  <a:lnTo>
                    <a:pt x="23" y="39"/>
                  </a:lnTo>
                  <a:lnTo>
                    <a:pt x="23" y="46"/>
                  </a:lnTo>
                  <a:lnTo>
                    <a:pt x="25" y="52"/>
                  </a:lnTo>
                  <a:lnTo>
                    <a:pt x="28" y="58"/>
                  </a:lnTo>
                  <a:close/>
                  <a:moveTo>
                    <a:pt x="72" y="38"/>
                  </a:moveTo>
                  <a:lnTo>
                    <a:pt x="72" y="38"/>
                  </a:lnTo>
                  <a:lnTo>
                    <a:pt x="73" y="44"/>
                  </a:lnTo>
                  <a:lnTo>
                    <a:pt x="75" y="49"/>
                  </a:lnTo>
                  <a:lnTo>
                    <a:pt x="76" y="50"/>
                  </a:lnTo>
                  <a:lnTo>
                    <a:pt x="76" y="43"/>
                  </a:lnTo>
                  <a:lnTo>
                    <a:pt x="73" y="35"/>
                  </a:lnTo>
                  <a:lnTo>
                    <a:pt x="70" y="30"/>
                  </a:lnTo>
                  <a:lnTo>
                    <a:pt x="64" y="26"/>
                  </a:lnTo>
                  <a:lnTo>
                    <a:pt x="67" y="32"/>
                  </a:lnTo>
                  <a:lnTo>
                    <a:pt x="72" y="38"/>
                  </a:lnTo>
                  <a:close/>
                  <a:moveTo>
                    <a:pt x="61" y="52"/>
                  </a:moveTo>
                  <a:lnTo>
                    <a:pt x="61" y="52"/>
                  </a:lnTo>
                  <a:lnTo>
                    <a:pt x="61" y="47"/>
                  </a:lnTo>
                  <a:lnTo>
                    <a:pt x="60" y="43"/>
                  </a:lnTo>
                  <a:lnTo>
                    <a:pt x="57" y="38"/>
                  </a:lnTo>
                  <a:lnTo>
                    <a:pt x="54" y="36"/>
                  </a:lnTo>
                  <a:lnTo>
                    <a:pt x="55" y="41"/>
                  </a:lnTo>
                  <a:lnTo>
                    <a:pt x="55" y="46"/>
                  </a:lnTo>
                  <a:lnTo>
                    <a:pt x="57" y="50"/>
                  </a:lnTo>
                  <a:lnTo>
                    <a:pt x="58" y="50"/>
                  </a:lnTo>
                  <a:lnTo>
                    <a:pt x="61" y="52"/>
                  </a:lnTo>
                  <a:close/>
                  <a:moveTo>
                    <a:pt x="60" y="73"/>
                  </a:moveTo>
                  <a:lnTo>
                    <a:pt x="60" y="73"/>
                  </a:lnTo>
                  <a:lnTo>
                    <a:pt x="54" y="70"/>
                  </a:lnTo>
                  <a:lnTo>
                    <a:pt x="49" y="67"/>
                  </a:lnTo>
                  <a:lnTo>
                    <a:pt x="44" y="64"/>
                  </a:lnTo>
                  <a:lnTo>
                    <a:pt x="41" y="59"/>
                  </a:lnTo>
                  <a:lnTo>
                    <a:pt x="38" y="55"/>
                  </a:lnTo>
                  <a:lnTo>
                    <a:pt x="37" y="50"/>
                  </a:lnTo>
                  <a:lnTo>
                    <a:pt x="35" y="44"/>
                  </a:lnTo>
                  <a:lnTo>
                    <a:pt x="35" y="38"/>
                  </a:lnTo>
                  <a:lnTo>
                    <a:pt x="32" y="44"/>
                  </a:lnTo>
                  <a:lnTo>
                    <a:pt x="32" y="52"/>
                  </a:lnTo>
                  <a:lnTo>
                    <a:pt x="34" y="59"/>
                  </a:lnTo>
                  <a:lnTo>
                    <a:pt x="37" y="65"/>
                  </a:lnTo>
                  <a:lnTo>
                    <a:pt x="41" y="72"/>
                  </a:lnTo>
                  <a:lnTo>
                    <a:pt x="46" y="75"/>
                  </a:lnTo>
                  <a:lnTo>
                    <a:pt x="52" y="76"/>
                  </a:lnTo>
                  <a:lnTo>
                    <a:pt x="60" y="73"/>
                  </a:lnTo>
                  <a:close/>
                  <a:moveTo>
                    <a:pt x="28" y="76"/>
                  </a:moveTo>
                  <a:lnTo>
                    <a:pt x="28" y="76"/>
                  </a:lnTo>
                  <a:lnTo>
                    <a:pt x="20" y="70"/>
                  </a:lnTo>
                  <a:lnTo>
                    <a:pt x="15" y="62"/>
                  </a:lnTo>
                  <a:lnTo>
                    <a:pt x="8" y="44"/>
                  </a:lnTo>
                  <a:lnTo>
                    <a:pt x="6" y="49"/>
                  </a:lnTo>
                  <a:lnTo>
                    <a:pt x="6" y="55"/>
                  </a:lnTo>
                  <a:lnTo>
                    <a:pt x="8" y="59"/>
                  </a:lnTo>
                  <a:lnTo>
                    <a:pt x="11" y="65"/>
                  </a:lnTo>
                  <a:lnTo>
                    <a:pt x="14" y="70"/>
                  </a:lnTo>
                  <a:lnTo>
                    <a:pt x="17" y="73"/>
                  </a:lnTo>
                  <a:lnTo>
                    <a:pt x="22" y="75"/>
                  </a:lnTo>
                  <a:lnTo>
                    <a:pt x="28" y="76"/>
                  </a:lnTo>
                  <a:close/>
                  <a:moveTo>
                    <a:pt x="55" y="64"/>
                  </a:moveTo>
                  <a:lnTo>
                    <a:pt x="55" y="64"/>
                  </a:lnTo>
                  <a:lnTo>
                    <a:pt x="58" y="62"/>
                  </a:lnTo>
                  <a:lnTo>
                    <a:pt x="60" y="58"/>
                  </a:lnTo>
                  <a:lnTo>
                    <a:pt x="57" y="56"/>
                  </a:lnTo>
                  <a:lnTo>
                    <a:pt x="54" y="58"/>
                  </a:lnTo>
                  <a:lnTo>
                    <a:pt x="52" y="61"/>
                  </a:lnTo>
                  <a:lnTo>
                    <a:pt x="55" y="6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735" strike="noStrike" noProof="1">
                <a:solidFill>
                  <a:prstClr val="black"/>
                </a:solidFill>
                <a:latin typeface="Nexa Light" pitchFamily="50" charset="0"/>
                <a:ea typeface="华康少女文字W5(P)" pitchFamily="82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矩形 5"/>
          <p:cNvSpPr/>
          <p:nvPr/>
        </p:nvSpPr>
        <p:spPr>
          <a:xfrm>
            <a:off x="4743450" y="1739900"/>
            <a:ext cx="3841750" cy="16652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3600" b="1">
                <a:ln w="12700" cap="flat" cmpd="sng">
                  <a:solidFill>
                    <a:srgbClr val="EAEAEA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</a:gradFill>
                <a:effectLst>
                  <a:outerShdw dist="35921" dir="2699999" sy="50000" kx="2115830" algn="bl" rotWithShape="0">
                    <a:srgbClr val="C0C0C0">
                      <a:alpha val="78998"/>
                    </a:srgbClr>
                  </a:outerShdw>
                </a:effectLst>
                <a:latin typeface="经典特黑简" panose="02010609010101010101" pitchFamily="1" charset="-122"/>
                <a:ea typeface="经典特黑简" panose="02010609010101010101" pitchFamily="1" charset="-122"/>
              </a:rPr>
              <a:t>整体感知</a:t>
            </a:r>
            <a:endParaRPr lang="zh-CN" altLang="en-US" sz="3600" b="1">
              <a:ln w="12700" cap="flat" cmpd="sng">
                <a:solidFill>
                  <a:srgbClr val="EAEAEA"/>
                </a:solidFill>
                <a:prstDash val="solid"/>
                <a:round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</a:gradFill>
              <a:effectLst>
                <a:outerShdw dist="35921" dir="2699999" sy="50000" kx="2115830" algn="bl" rotWithShape="0">
                  <a:srgbClr val="C0C0C0">
                    <a:alpha val="78998"/>
                  </a:srgbClr>
                </a:outerShdw>
              </a:effectLst>
              <a:latin typeface="经典特黑简" panose="02010609010101010101" pitchFamily="1" charset="-122"/>
              <a:ea typeface="经典特黑简" panose="02010609010101010101" pitchFamily="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9900" y="1076960"/>
            <a:ext cx="3859530" cy="298958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6433" name="标题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zh-CN" altLang="en-US">
                <a:sym typeface="宋体" panose="02010600030101010101" pitchFamily="2" charset="-122"/>
              </a:rPr>
              <a:t>秦琼卖马   谈歌</a:t>
            </a:r>
            <a:endParaRPr lang="zh-CN" altLang="en-US">
              <a:sym typeface="宋体" panose="02010600030101010101" pitchFamily="2" charset="-122"/>
            </a:endParaRPr>
          </a:p>
        </p:txBody>
      </p:sp>
      <p:sp>
        <p:nvSpPr>
          <p:cNvPr id="146434" name="内容占位符 2"/>
          <p:cNvSpPr>
            <a:spLocks noGrp="1"/>
          </p:cNvSpPr>
          <p:nvPr>
            <p:ph idx="1"/>
          </p:nvPr>
        </p:nvSpPr>
        <p:spPr>
          <a:xfrm>
            <a:off x="3608070" y="875030"/>
            <a:ext cx="5351780" cy="3989070"/>
          </a:xfrm>
        </p:spPr>
        <p:txBody>
          <a:bodyPr anchor="t"/>
          <a:lstStyle/>
          <a:p>
            <a:pPr>
              <a:lnSpc>
                <a:spcPct val="110000"/>
              </a:lnSpc>
            </a:pPr>
            <a:r>
              <a:rPr lang="zh-CN" altLang="en-US" sz="600"/>
              <a:t>民国二十二年立秋这天下午，保定城淹没在一片知了的鸣叫声中。一辆人力三轮停在了古董店艺园斋门前。一个身着灰布大褂的中年汉子下了三轮，提个柳条箱进了店门，伙计杨三忙迎上来，给汉子让座沏茶。</a:t>
            </a:r>
            <a:endParaRPr lang="zh-CN" altLang="en-US" sz="600"/>
          </a:p>
          <a:p>
            <a:pPr>
              <a:lnSpc>
                <a:spcPct val="110000"/>
              </a:lnSpc>
            </a:pPr>
            <a:r>
              <a:rPr lang="zh-CN" altLang="en-US" sz="600"/>
              <a:t>“我找韩定宝先生。”杨三怔了一下，低声答道：“韩老板已经去世三年了。”汉子惊了脸，手里的茶碗险些跌落。杨三又道：“现在的老板是杨成岳先生。”汉子呆了片刻，缓声道：“我想见一见杨老板。”说着取出一张名片。杨三接过看了一眼，惊讶道：“您就是王超杰先生啊。您稍等。”</a:t>
            </a:r>
            <a:endParaRPr lang="zh-CN" altLang="en-US" sz="600"/>
          </a:p>
          <a:p>
            <a:pPr>
              <a:lnSpc>
                <a:spcPct val="110000"/>
              </a:lnSpc>
            </a:pPr>
            <a:r>
              <a:rPr lang="zh-CN" altLang="en-US" sz="600"/>
              <a:t>王超杰，人称北方铁噪，专攻老生。平生喜好收藏官窑彩瓷。几年前一场中风，愈后左腿不利落，便不再登台。</a:t>
            </a:r>
            <a:endParaRPr lang="zh-CN" altLang="en-US" sz="600"/>
          </a:p>
          <a:p>
            <a:pPr>
              <a:lnSpc>
                <a:spcPct val="110000"/>
              </a:lnSpc>
            </a:pPr>
            <a:r>
              <a:rPr lang="zh-CN" altLang="en-US" sz="600"/>
              <a:t>不一刻，一壮年男人出来，拱手道：“王先生，幸会，我是杨成岳。早年曾听过王先生的大戏，今日竟是有缘在此相见。”王超杰笑笑：“这么说杨老板也是门里人了？”杨成岳笑道：“不瞒王先生，杨某也曾是票友，只是不敢与王先生坐论其道。——不知王先生到保定有何贵干?”王超杰笑道：“有几件古瓷，想让杨先生鉴赏。”便打开柳条箱，取出一摞盘子，放在桌案上，共是六件。</a:t>
            </a:r>
            <a:endParaRPr lang="zh-CN" altLang="en-US" sz="600"/>
          </a:p>
          <a:p>
            <a:pPr>
              <a:lnSpc>
                <a:spcPct val="110000"/>
              </a:lnSpc>
            </a:pPr>
            <a:r>
              <a:rPr lang="zh-CN" altLang="en-US" sz="600"/>
              <a:t>杨成岳凑近细看，看了半刻，便向王超杰点头微笑。王超杰笑道：“这是我多年前从一个落魄商家手里收购而来。地道上品，还请杨老板说个价钱。”杨成岳问：“此乃王先生心爱之物，何故出手呢?”王超杰长叹一声：“生计所迫，还望杨老板成全。”杨成岳点头笑笑：“本店小本生意，实在不好言价了。还请王先生体谅。”王超杰脸上滑过一丝失望。杨成岳道：“买卖不成仁义在，先不说价钱，容我再想想。”王超杰起身告辞，杨成岳却一定留他吃饭。吃过饭，又给王超杰找了一家上等客栈，店钱饭钱都由艺园斋开支。</a:t>
            </a:r>
            <a:endParaRPr lang="zh-CN" altLang="en-US" sz="600"/>
          </a:p>
          <a:p>
            <a:pPr>
              <a:lnSpc>
                <a:spcPct val="110000"/>
              </a:lnSpc>
            </a:pPr>
            <a:r>
              <a:rPr lang="zh-CN" altLang="en-US" sz="600"/>
              <a:t>王超杰到保定的消息很快传开。这一天，名琴师张小武请王超杰和杨成岳吃酒。吃过几杯酒，话便多了起来。杨成岳道：“王先生，当年听您一出戏可真是不易，一张票要卖到十五块大洋。”王超杰摆手笑道：“好汉不提当年啊。”张小武笑道：“今日何不乘兴唱上几段，一饱我二人耳福呢。”王超杰笑道：“二位想听，那我就干唱几句吧。”张小武忙摆手：“不行不行。取我的胡琴来。”</a:t>
            </a:r>
            <a:endParaRPr lang="zh-CN" altLang="en-US" sz="600"/>
          </a:p>
          <a:p>
            <a:pPr>
              <a:lnSpc>
                <a:spcPct val="110000"/>
              </a:lnSpc>
            </a:pPr>
            <a:r>
              <a:rPr lang="zh-CN" altLang="en-US" sz="600"/>
              <a:t>胡琴响起，王超杰就唱起来：“店主东拉过了黄骠马，不由得秦叔宝珠泪洒下……”一曲唱罢，杨成岳击掌叫好。“王先生唱得字正腔圆，只是悲凉了些，壮气不足。秦琼秦叔宝盖世英雄，一时落魄，壮志不减才对。”王超杰笑道：“秦叔宝到了那时，壮志不减也得减了。毕竟不知道单雄信能够出来啊。”三人都笑了。</a:t>
            </a:r>
            <a:endParaRPr lang="zh-CN" altLang="en-US" sz="600"/>
          </a:p>
          <a:p>
            <a:pPr>
              <a:lnSpc>
                <a:spcPct val="110000"/>
              </a:lnSpc>
            </a:pPr>
            <a:r>
              <a:rPr lang="zh-CN" altLang="en-US" sz="600"/>
              <a:t>说笑了几句，王超杰笑道：“超杰此次来保定不是卖马，而是卖瓷器。只是杨老板不肯成交啊。”杨成岳沉吟了一下：“王先生一定要卖，就请说一句落底的话吧。”王超杰笑道：“这几只雍正官窑粉彩过枝碧桃大盘，我当年得来也的确不易。一只盘子五百块大洋总是值的吧。”杨成岳想了想，笑道：“那好，明天你到我店里去，我们当面钱货两讫。”</a:t>
            </a:r>
            <a:endParaRPr lang="zh-CN" altLang="en-US" sz="600"/>
          </a:p>
          <a:p>
            <a:pPr>
              <a:lnSpc>
                <a:spcPct val="110000"/>
              </a:lnSpc>
            </a:pPr>
            <a:r>
              <a:rPr lang="zh-CN" altLang="en-US" sz="600"/>
              <a:t>第二天，王超杰带着箱子去了艺园斋。进了店门，见张小武和杨成岳已经等在那里。</a:t>
            </a:r>
            <a:endParaRPr lang="zh-CN" altLang="en-US" sz="600"/>
          </a:p>
          <a:p>
            <a:pPr>
              <a:lnSpc>
                <a:spcPct val="110000"/>
              </a:lnSpc>
            </a:pPr>
            <a:r>
              <a:rPr lang="zh-CN" altLang="en-US" sz="600"/>
              <a:t>王超杰笑道：“二位摆好功架，是否还要我再唱上一段助兴？”杨成岳击掌大笑：“正是此意。”王超杰想了想，就说：“今日就唱一段《奇冤报》吧。”胡琴响起，王超杰唱起：“未曾开言两泪汪，尊一声太爷听端详……”</a:t>
            </a:r>
            <a:endParaRPr lang="zh-CN" altLang="en-US" sz="600"/>
          </a:p>
          <a:p>
            <a:pPr>
              <a:lnSpc>
                <a:spcPct val="110000"/>
              </a:lnSpc>
            </a:pPr>
            <a:r>
              <a:rPr lang="zh-CN" altLang="en-US" sz="600"/>
              <a:t>杨成岳击掌叫好。张小武叹道：“今日真是大大地过了一场瘾。”王超杰笑道：“也唱过了，就请成岳先生过目吧。”杨成岳让账房取过一箱大洋，笑道：“超杰先生，清点一下。”王超杰摆手道：“不必不必。”</a:t>
            </a:r>
            <a:endParaRPr lang="zh-CN" altLang="en-US" sz="600"/>
          </a:p>
          <a:p>
            <a:pPr>
              <a:lnSpc>
                <a:spcPct val="110000"/>
              </a:lnSpc>
            </a:pPr>
            <a:r>
              <a:rPr lang="zh-CN" altLang="en-US" sz="600"/>
              <a:t>王超杰告辞。杨成岳和张小武送出门外，直到看不见了，二人才转回店里。杨成岳盯着那六件瓷盘发呆。</a:t>
            </a:r>
            <a:endParaRPr lang="zh-CN" altLang="en-US" sz="600"/>
          </a:p>
          <a:p>
            <a:pPr>
              <a:lnSpc>
                <a:spcPct val="110000"/>
              </a:lnSpc>
            </a:pPr>
            <a:r>
              <a:rPr lang="zh-CN" altLang="en-US" sz="600"/>
              <a:t>张小武笑道：“成岳，不知道你能赚多少。”杨成岳一笑：“你说呢？”猛一挥手，那六件瓷盘竟被掸落，摔在地上，碎了。张小武大吃一惊：“你……”杨成岳道：“请随我来。”进了里屋，只见货架上有几只盘子。杨成岳叹道：“这才是真的。”张小武结舌道：“你是说，超杰先生带来的，是赝品……”杨成岳道：“正是，那东西顶多值上几吊钱。我看出王先生心爱此物，不好说破，也只好装痴作呆了。”说罢长叹一声。</a:t>
            </a:r>
            <a:endParaRPr lang="zh-CN" altLang="en-US" sz="600"/>
          </a:p>
          <a:p>
            <a:pPr>
              <a:lnSpc>
                <a:spcPct val="110000"/>
              </a:lnSpc>
            </a:pPr>
            <a:r>
              <a:rPr lang="zh-CN" altLang="en-US" sz="600"/>
              <a:t>张小武皱眉道：“那三千大洋……”杨成岳一笑：“我们听了超杰先生两出戏，也就值了。钱这东西，生不带来，死不带走，送与王先生，也便是用在了去处。”</a:t>
            </a:r>
            <a:endParaRPr lang="zh-CN" altLang="en-US" sz="600"/>
          </a:p>
          <a:p>
            <a:pPr>
              <a:lnSpc>
                <a:spcPct val="110000"/>
              </a:lnSpc>
            </a:pPr>
            <a:r>
              <a:rPr lang="zh-CN" altLang="en-US" sz="600"/>
              <a:t>张小武默默无语，转身要走。杨成岳喊住他：“小武兄，何不操琴，我今天直是嗓子作痒了。”张小武怔了一下，就坐下，操起了琴。杨成岳唱起，苍凉的唱段就灌了满店：“一轮明月照窗前，愁人心中似箭穿……”</a:t>
            </a:r>
            <a:endParaRPr lang="zh-CN" altLang="en-US" sz="600"/>
          </a:p>
          <a:p>
            <a:pPr>
              <a:lnSpc>
                <a:spcPct val="110000"/>
              </a:lnSpc>
            </a:pPr>
            <a:r>
              <a:rPr lang="zh-CN" altLang="en-US" sz="600"/>
              <a:t>门外已经是秋风一片。</a:t>
            </a:r>
            <a:endParaRPr lang="zh-CN" altLang="en-US" sz="60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047750"/>
            <a:ext cx="2723515" cy="3642995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7457" name="标题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zh-CN" altLang="en-US">
                <a:sym typeface="宋体" panose="02010600030101010101" pitchFamily="2" charset="-122"/>
              </a:rPr>
              <a:t>秦琼卖马   谈歌</a:t>
            </a:r>
            <a:endParaRPr lang="zh-CN" altLang="en-US"/>
          </a:p>
        </p:txBody>
      </p:sp>
      <p:sp>
        <p:nvSpPr>
          <p:cNvPr id="82946" name="内容占位符 2"/>
          <p:cNvSpPr>
            <a:spLocks noGrp="1"/>
          </p:cNvSpPr>
          <p:nvPr>
            <p:ph idx="1"/>
          </p:nvPr>
        </p:nvSpPr>
        <p:spPr>
          <a:xfrm>
            <a:off x="0" y="874713"/>
            <a:ext cx="8959850" cy="3989388"/>
          </a:xfrm>
        </p:spPr>
        <p:txBody>
          <a:bodyPr anchor="t"/>
          <a:lstStyle/>
          <a:p>
            <a:pPr marL="257175" marR="0" indent="-257175" algn="l" defTabSz="685800" rtl="0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lrTx/>
              <a:buSzTx/>
              <a:buFontTx/>
              <a:buChar char="•"/>
            </a:pPr>
            <a:r>
              <a:rPr kumimoji="0" lang="zh-CN" altLang="en-US" sz="1800" b="0" i="0" u="none" strike="noStrike" kern="1200" cap="none" spc="0" normalizeH="0" baseline="0" noProof="1">
                <a:solidFill>
                  <a:schemeClr val="bg1"/>
                </a:solidFill>
                <a:latin typeface="方正华隶简体" panose="03000509000000000000" charset="-122"/>
                <a:ea typeface="方正华隶简体" panose="03000509000000000000" charset="-122"/>
                <a:cs typeface="+mn-cs"/>
              </a:rPr>
              <a:t>民国二十二年立秋这天下午，保定城淹没在一片知了的鸣叫声中。一辆人力三轮停在了古董店艺园斋门前。一个身着灰布大褂的中年汉子下了三轮，提个柳条箱进了店门，伙计杨三忙迎上来，给汉子让座沏茶。</a:t>
            </a:r>
            <a:endParaRPr kumimoji="0" lang="zh-CN" altLang="en-US" sz="1800" b="0" i="0" u="none" strike="noStrike" kern="1200" cap="none" spc="0" normalizeH="0" baseline="0" noProof="1">
              <a:solidFill>
                <a:schemeClr val="bg1"/>
              </a:solidFill>
              <a:latin typeface="方正华隶简体" panose="03000509000000000000" charset="-122"/>
              <a:ea typeface="方正华隶简体" panose="03000509000000000000" charset="-122"/>
              <a:cs typeface="+mn-cs"/>
            </a:endParaRPr>
          </a:p>
          <a:p>
            <a:pPr marL="257175" marR="0" indent="-257175" algn="l" defTabSz="685800" rtl="0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lrTx/>
              <a:buSzTx/>
              <a:buFontTx/>
              <a:buChar char="•"/>
            </a:pPr>
            <a:r>
              <a:rPr kumimoji="0" lang="zh-CN" altLang="en-US" sz="1800" b="0" i="0" u="none" strike="noStrike" kern="1200" cap="none" spc="0" normalizeH="0" baseline="0" noProof="1">
                <a:solidFill>
                  <a:schemeClr val="bg1"/>
                </a:solidFill>
                <a:latin typeface="方正华隶简体" panose="03000509000000000000" charset="-122"/>
                <a:ea typeface="方正华隶简体" panose="03000509000000000000" charset="-122"/>
                <a:cs typeface="+mn-cs"/>
              </a:rPr>
              <a:t>“我找韩定宝先生。”杨三怔了一下，低声答道：“韩老板已经去世三年了。”汉子惊了脸，手里的茶碗险些跌落。杨三又道：“现在的老板是杨成岳先生。”汉子呆了片刻，缓声道：“我想见一见杨老板。”说着取出一张名片。杨三接过看了一眼，惊讶道：“您就是王超杰先生啊。您稍等。”</a:t>
            </a:r>
            <a:endParaRPr kumimoji="0" lang="zh-CN" altLang="en-US" sz="1800" b="0" i="0" u="none" strike="noStrike" kern="1200" cap="none" spc="0" normalizeH="0" baseline="0" noProof="1">
              <a:solidFill>
                <a:schemeClr val="bg1"/>
              </a:solidFill>
              <a:latin typeface="方正华隶简体" panose="03000509000000000000" charset="-122"/>
              <a:ea typeface="方正华隶简体" panose="03000509000000000000" charset="-122"/>
              <a:cs typeface="+mn-cs"/>
            </a:endParaRPr>
          </a:p>
          <a:p>
            <a:pPr marL="257175" marR="0" indent="-257175" algn="l" defTabSz="685800" rtl="0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lrTx/>
              <a:buSzTx/>
              <a:buFontTx/>
              <a:buChar char="•"/>
            </a:pPr>
            <a:r>
              <a:rPr kumimoji="0" lang="zh-CN" altLang="en-US" sz="1800" b="0" i="0" u="none" strike="noStrike" kern="1200" cap="none" spc="0" normalizeH="0" baseline="0" noProof="1">
                <a:solidFill>
                  <a:schemeClr val="bg1"/>
                </a:solidFill>
                <a:latin typeface="方正华隶简体" panose="03000509000000000000" charset="-122"/>
                <a:ea typeface="方正华隶简体" panose="03000509000000000000" charset="-122"/>
                <a:cs typeface="+mn-cs"/>
              </a:rPr>
              <a:t>王超杰，人称北方铁噪，专攻老生。平生喜好收藏官窑彩瓷。几年前一场中风，愈后左腿不利落，便不再登台。</a:t>
            </a:r>
            <a:endParaRPr kumimoji="0" lang="zh-CN" altLang="en-US" sz="1800" b="0" i="0" u="none" strike="noStrike" kern="1200" cap="none" spc="0" normalizeH="0" baseline="0" noProof="1">
              <a:solidFill>
                <a:schemeClr val="bg1"/>
              </a:solidFill>
              <a:latin typeface="方正华隶简体" panose="03000509000000000000" charset="-122"/>
              <a:ea typeface="方正华隶简体" panose="03000509000000000000" charset="-122"/>
              <a:cs typeface="+mn-cs"/>
            </a:endParaRPr>
          </a:p>
          <a:p>
            <a:pPr marL="257175" marR="0" indent="-257175" algn="l" defTabSz="685800" rtl="0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lrTx/>
              <a:buSzTx/>
              <a:buFontTx/>
              <a:buChar char="•"/>
            </a:pPr>
            <a:r>
              <a:rPr kumimoji="0" lang="zh-CN" altLang="en-US" sz="1800" b="0" i="0" u="none" strike="noStrike" kern="1200" cap="none" spc="0" normalizeH="0" baseline="0" noProof="1">
                <a:solidFill>
                  <a:schemeClr val="bg1"/>
                </a:solidFill>
                <a:latin typeface="方正华隶简体" panose="03000509000000000000" charset="-122"/>
                <a:ea typeface="方正华隶简体" panose="03000509000000000000" charset="-122"/>
                <a:cs typeface="+mn-cs"/>
              </a:rPr>
              <a:t>不一刻，一壮年男人出来，拱手道：“王先生，幸会，我是杨成岳。早年曾听过王先生的大戏，今日竟是有缘在此相见。”王超杰笑笑：“这么说杨老板也是门里人了？”杨成岳笑道：“不瞒王先生，杨某也曾是票友，只是不敢与王先生坐论其道。——不知王先生到保定有何贵干?”王超杰笑道：“有几件古瓷，想让杨先生鉴赏。”便打开柳条箱，取出一摞盘子，放在桌案上，共是六件。</a:t>
            </a:r>
            <a:endParaRPr kumimoji="0" lang="zh-CN" altLang="en-US" sz="1800" b="0" i="0" u="none" strike="noStrike" kern="1200" cap="none" spc="0" normalizeH="0" baseline="0" noProof="1">
              <a:solidFill>
                <a:schemeClr val="bg1"/>
              </a:solidFill>
              <a:latin typeface="方正华隶简体" panose="03000509000000000000" charset="-122"/>
              <a:ea typeface="方正华隶简体" panose="03000509000000000000" charset="-122"/>
              <a:cs typeface="+mn-cs"/>
            </a:endParaRPr>
          </a:p>
        </p:txBody>
      </p:sp>
    </p:spTree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7457" name="标题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zh-CN" altLang="en-US">
                <a:sym typeface="宋体" panose="02010600030101010101" pitchFamily="2" charset="-122"/>
              </a:rPr>
              <a:t>秦琼卖马   谈歌</a:t>
            </a:r>
            <a:endParaRPr lang="zh-CN" altLang="en-US"/>
          </a:p>
        </p:txBody>
      </p:sp>
      <p:sp>
        <p:nvSpPr>
          <p:cNvPr id="82946" name="内容占位符 2"/>
          <p:cNvSpPr>
            <a:spLocks noGrp="1"/>
          </p:cNvSpPr>
          <p:nvPr>
            <p:ph idx="1"/>
          </p:nvPr>
        </p:nvSpPr>
        <p:spPr>
          <a:xfrm>
            <a:off x="0" y="874713"/>
            <a:ext cx="8959850" cy="3989388"/>
          </a:xfrm>
        </p:spPr>
        <p:txBody>
          <a:bodyPr anchor="t"/>
          <a:lstStyle/>
          <a:p>
            <a:pPr marL="257175" marR="0" indent="-257175" algn="l" defTabSz="685800" rtl="0" eaLnBrk="1" fontAlgn="base" latinLnBrk="0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Tx/>
              <a:buSzTx/>
              <a:buFontTx/>
              <a:buChar char="•"/>
            </a:pPr>
            <a:r>
              <a:rPr kumimoji="0" lang="zh-CN" altLang="en-US" sz="1800" b="0" i="0" u="none" strike="noStrike" kern="1200" cap="none" spc="0" normalizeH="0" baseline="0" noProof="1">
                <a:solidFill>
                  <a:schemeClr val="bg1"/>
                </a:solidFill>
                <a:latin typeface="方正华隶简体" panose="03000509000000000000" charset="-122"/>
                <a:ea typeface="方正华隶简体" panose="03000509000000000000" charset="-122"/>
                <a:cs typeface="+mn-cs"/>
              </a:rPr>
              <a:t>杨成岳凑近细看，看了半刻，便向王超杰点头微笑。王超杰笑道：“这是我多年前从一个落魄商家手里收购而来。地道上品，还请杨老板说个价钱。”杨成岳问：“此乃王先生心爱之物，何故出手呢?”王超杰长叹一声：“生计所迫，还望杨老板成全。”杨成岳点头笑笑：“本店小本生意，实在不好言价了。还请王先生体谅。”王超杰脸上滑过一丝失望。杨成岳道：“买卖不成仁义在，先不说价钱，容我再想想。”王超杰起身告辞，杨成岳却一定留他吃饭。吃过饭，又给王超杰找了一家上等客栈，店钱饭钱都由艺园斋开支。</a:t>
            </a:r>
            <a:endParaRPr kumimoji="0" lang="zh-CN" altLang="en-US" sz="1800" b="0" i="0" u="none" strike="noStrike" kern="1200" cap="none" spc="0" normalizeH="0" baseline="0" noProof="1">
              <a:solidFill>
                <a:schemeClr val="bg1"/>
              </a:solidFill>
              <a:latin typeface="方正华隶简体" panose="03000509000000000000" charset="-122"/>
              <a:ea typeface="方正华隶简体" panose="03000509000000000000" charset="-122"/>
              <a:cs typeface="+mn-cs"/>
            </a:endParaRPr>
          </a:p>
          <a:p>
            <a:pPr marL="257175" marR="0" indent="-257175" algn="l" defTabSz="685800" rtl="0" eaLnBrk="1" fontAlgn="base" latinLnBrk="0" hangingPunct="1">
              <a:lnSpc>
                <a:spcPct val="110000"/>
              </a:lnSpc>
              <a:spcBef>
                <a:spcPct val="15000"/>
              </a:spcBef>
              <a:spcAft>
                <a:spcPct val="0"/>
              </a:spcAft>
              <a:buClrTx/>
              <a:buSzTx/>
              <a:buFontTx/>
              <a:buChar char="•"/>
            </a:pPr>
            <a:r>
              <a:rPr kumimoji="0" lang="zh-CN" altLang="en-US" sz="1800" b="0" i="0" u="none" strike="noStrike" kern="1200" cap="none" spc="0" normalizeH="0" baseline="0" noProof="1">
                <a:solidFill>
                  <a:schemeClr val="bg1"/>
                </a:solidFill>
                <a:latin typeface="方正华隶简体" panose="03000509000000000000" charset="-122"/>
                <a:ea typeface="方正华隶简体" panose="03000509000000000000" charset="-122"/>
                <a:cs typeface="+mn-cs"/>
              </a:rPr>
              <a:t>王超杰到保定的消息很快传开。这一天，名琴师张小武请王超杰和杨成岳吃酒。吃过几杯酒，话便多了起来。杨成岳道：“王先生，当年听您一出戏可真是不易，一张票要卖到十五块大洋。”王超杰摆手笑道：“好汉不提当年啊。”张小武笑道：“今日何不乘兴唱上几段，一饱我二人耳福呢。”王超杰笑道：“二位想听，那我就干唱几句吧。”张小武忙摆手：“不行不行。取我的胡琴来。”</a:t>
            </a:r>
            <a:endParaRPr kumimoji="0" lang="zh-CN" altLang="en-US" sz="1800" b="0" i="0" u="none" strike="noStrike" kern="1200" cap="none" spc="0" normalizeH="0" baseline="0" noProof="1">
              <a:solidFill>
                <a:schemeClr val="bg1"/>
              </a:solidFill>
              <a:latin typeface="方正华隶简体" panose="03000509000000000000" charset="-122"/>
              <a:ea typeface="方正华隶简体" panose="03000509000000000000" charset="-122"/>
              <a:cs typeface="+mn-cs"/>
            </a:endParaRPr>
          </a:p>
        </p:txBody>
      </p:sp>
    </p:spTree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7457" name="标题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zh-CN" altLang="en-US">
                <a:sym typeface="宋体" panose="02010600030101010101" pitchFamily="2" charset="-122"/>
              </a:rPr>
              <a:t>秦琼卖马   谈歌</a:t>
            </a:r>
            <a:endParaRPr lang="zh-CN" altLang="en-US"/>
          </a:p>
        </p:txBody>
      </p:sp>
      <p:sp>
        <p:nvSpPr>
          <p:cNvPr id="82946" name="内容占位符 2"/>
          <p:cNvSpPr>
            <a:spLocks noGrp="1"/>
          </p:cNvSpPr>
          <p:nvPr>
            <p:ph idx="1"/>
          </p:nvPr>
        </p:nvSpPr>
        <p:spPr>
          <a:xfrm>
            <a:off x="0" y="874713"/>
            <a:ext cx="8959850" cy="3989388"/>
          </a:xfrm>
        </p:spPr>
        <p:txBody>
          <a:bodyPr anchor="t"/>
          <a:lstStyle/>
          <a:p>
            <a:pPr marL="257175" marR="0" indent="-257175" algn="l" defTabSz="685800" rtl="0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lrTx/>
              <a:buSzTx/>
              <a:buFontTx/>
              <a:buChar char="•"/>
            </a:pPr>
            <a:r>
              <a:rPr kumimoji="0" lang="zh-CN" altLang="en-US" sz="1800" b="0" i="0" u="none" strike="noStrike" kern="1200" cap="none" spc="0" normalizeH="0" baseline="0" noProof="1">
                <a:solidFill>
                  <a:schemeClr val="bg1"/>
                </a:solidFill>
                <a:latin typeface="方正华隶简体" panose="03000509000000000000" charset="-122"/>
                <a:ea typeface="方正华隶简体" panose="03000509000000000000" charset="-122"/>
                <a:cs typeface="+mn-cs"/>
              </a:rPr>
              <a:t>胡琴响起，王超杰就唱起来：“店主东拉过了黄骠马，不由得秦叔宝珠泪洒下……”一曲唱罢，杨成岳击掌叫好。“王先生唱得字正腔圆，只是悲凉了些，壮气不足。秦琼秦叔宝盖世英雄，一时落魄，壮志不减才对。”王超杰笑道：“秦叔宝到了那时，壮志不减也得减了。毕竟不知道单雄信能够出来啊。”三人都笑了。</a:t>
            </a:r>
            <a:endParaRPr kumimoji="0" lang="zh-CN" altLang="en-US" sz="1800" b="0" i="0" u="none" strike="noStrike" kern="1200" cap="none" spc="0" normalizeH="0" baseline="0" noProof="1">
              <a:solidFill>
                <a:schemeClr val="bg1"/>
              </a:solidFill>
              <a:latin typeface="方正华隶简体" panose="03000509000000000000" charset="-122"/>
              <a:ea typeface="方正华隶简体" panose="03000509000000000000" charset="-122"/>
              <a:cs typeface="+mn-cs"/>
            </a:endParaRPr>
          </a:p>
          <a:p>
            <a:pPr marL="257175" marR="0" indent="-257175" algn="l" defTabSz="685800" rtl="0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lrTx/>
              <a:buSzTx/>
              <a:buFontTx/>
              <a:buChar char="•"/>
            </a:pPr>
            <a:r>
              <a:rPr kumimoji="0" lang="zh-CN" altLang="en-US" sz="1800" b="0" i="0" u="none" strike="noStrike" kern="1200" cap="none" spc="0" normalizeH="0" baseline="0" noProof="1">
                <a:solidFill>
                  <a:schemeClr val="bg1"/>
                </a:solidFill>
                <a:latin typeface="方正华隶简体" panose="03000509000000000000" charset="-122"/>
                <a:ea typeface="方正华隶简体" panose="03000509000000000000" charset="-122"/>
                <a:cs typeface="+mn-cs"/>
              </a:rPr>
              <a:t>说笑了几句，王超杰笑道：“超杰此次来保定不是卖马，而是卖瓷器。只是杨老板不肯成交啊。”杨成岳沉吟了一下：“王先生一定要卖，就请说一句落底的话吧。”王超杰笑道：“这几只雍正官窑粉彩过枝碧桃大盘，我当年得来也的确不易。一只盘子五百块大洋总是值的吧。”杨成岳想了想，笑道：“那好，明天你到我店里去，我们当面钱货两讫。”</a:t>
            </a:r>
            <a:endParaRPr kumimoji="0" lang="zh-CN" altLang="en-US" sz="1800" b="0" i="0" u="none" strike="noStrike" kern="1200" cap="none" spc="0" normalizeH="0" baseline="0" noProof="1">
              <a:solidFill>
                <a:schemeClr val="bg1"/>
              </a:solidFill>
              <a:latin typeface="方正华隶简体" panose="03000509000000000000" charset="-122"/>
              <a:ea typeface="方正华隶简体" panose="03000509000000000000" charset="-122"/>
              <a:cs typeface="+mn-cs"/>
            </a:endParaRPr>
          </a:p>
          <a:p>
            <a:pPr marL="257175" marR="0" indent="-257175" algn="l" defTabSz="685800" rtl="0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lrTx/>
              <a:buSzTx/>
              <a:buFontTx/>
              <a:buChar char="•"/>
            </a:pPr>
            <a:r>
              <a:rPr kumimoji="0" lang="zh-CN" altLang="en-US" sz="1800" b="0" i="0" u="none" strike="noStrike" kern="1200" cap="none" spc="0" normalizeH="0" baseline="0" noProof="1">
                <a:solidFill>
                  <a:schemeClr val="bg1"/>
                </a:solidFill>
                <a:latin typeface="方正华隶简体" panose="03000509000000000000" charset="-122"/>
                <a:ea typeface="方正华隶简体" panose="03000509000000000000" charset="-122"/>
                <a:cs typeface="+mn-cs"/>
              </a:rPr>
              <a:t>第二天，王超杰带着箱子去了艺园斋。进了店门，见张小武和杨成岳已经等在那里。</a:t>
            </a:r>
            <a:endParaRPr kumimoji="0" lang="zh-CN" altLang="en-US" sz="1800" b="0" i="0" u="none" strike="noStrike" kern="1200" cap="none" spc="0" normalizeH="0" baseline="0" noProof="1">
              <a:solidFill>
                <a:schemeClr val="bg1"/>
              </a:solidFill>
              <a:latin typeface="方正华隶简体" panose="03000509000000000000" charset="-122"/>
              <a:ea typeface="方正华隶简体" panose="03000509000000000000" charset="-122"/>
              <a:cs typeface="+mn-cs"/>
            </a:endParaRPr>
          </a:p>
          <a:p>
            <a:pPr marL="257175" marR="0" indent="-257175" algn="l" defTabSz="685800" rtl="0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lrTx/>
              <a:buSzTx/>
              <a:buFontTx/>
              <a:buChar char="•"/>
            </a:pPr>
            <a:r>
              <a:rPr kumimoji="0" lang="zh-CN" altLang="en-US" sz="1800" b="0" i="0" u="none" strike="noStrike" kern="1200" cap="none" spc="0" normalizeH="0" baseline="0" noProof="1">
                <a:solidFill>
                  <a:schemeClr val="bg1"/>
                </a:solidFill>
                <a:latin typeface="方正华隶简体" panose="03000509000000000000" charset="-122"/>
                <a:ea typeface="方正华隶简体" panose="03000509000000000000" charset="-122"/>
                <a:cs typeface="+mn-cs"/>
              </a:rPr>
              <a:t>王超杰笑道：“二位摆好功架，是否还要我再唱上一段助兴？”杨成岳击掌大笑：“正是此意。”王超杰想了想，就说：“今日就唱一段《奇冤报》吧。”胡琴响起，王超杰唱起：“未曾开言两泪汪，尊一声太爷听端详……”</a:t>
            </a:r>
            <a:endParaRPr kumimoji="0" lang="zh-CN" altLang="en-US" sz="1800" b="0" i="0" u="none" strike="noStrike" kern="1200" cap="none" spc="0" normalizeH="0" baseline="0" noProof="1">
              <a:solidFill>
                <a:schemeClr val="bg1"/>
              </a:solidFill>
              <a:latin typeface="方正华隶简体" panose="03000509000000000000" charset="-122"/>
              <a:ea typeface="方正华隶简体" panose="03000509000000000000" charset="-122"/>
              <a:cs typeface="+mn-cs"/>
            </a:endParaRPr>
          </a:p>
        </p:txBody>
      </p:sp>
    </p:spTree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10.xml><?xml version="1.0" encoding="utf-8"?>
<p:tagLst xmlns:p="http://schemas.openxmlformats.org/presentationml/2006/main">
  <p:tag name="KSO_WM_BEAUTIFY_FLAG" val="#wm#"/>
  <p:tag name="KSO_WM_CHIP_GROUPID" val="5f0d14ec8050c250ba656b60"/>
  <p:tag name="KSO_WM_CHIP_XID" val="5f0d14ec8050c250ba656b61"/>
  <p:tag name="KSO_WM_TAG_VERSION" val="1.0"/>
  <p:tag name="KSO_WM_TEMPLATE_ASSEMBLE_GROUPID" val="5f0dbc7d8050c250ba657d33"/>
  <p:tag name="KSO_WM_TEMPLATE_ASSEMBLE_XID" val="5f0dbc7d8050c250ba657d33"/>
  <p:tag name="KSO_WM_TEMPLATE_CATEGORY" val="diagram"/>
  <p:tag name="KSO_WM_TEMPLATE_INDEX" val="20209190"/>
  <p:tag name="KSO_WM_UNIT_BLOCK" val="0"/>
  <p:tag name="KSO_WM_UNIT_COMPATIBLE" val="0"/>
  <p:tag name="KSO_WM_UNIT_DEC_AREA_ID" val="bb426367f336418493ccef76710493d4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0},&quot;ReferentInfo&quot;:{&quot;Id&quot;:&quot;042d1c6200c6440d8e7c862f75846eab&quot;,&quot;X&quot;:{&quot;Pos&quot;:1},&quot;Y&quot;:{&quot;Pos&quot;:2}}}"/>
  <p:tag name="KSO_WM_UNIT_DIAGRAM_ISNUMVISUAL" val="0"/>
  <p:tag name="KSO_WM_UNIT_DIAGRAM_ISREFERUNIT" val="0"/>
  <p:tag name="KSO_WM_UNIT_HIGHLIGHT" val="0"/>
  <p:tag name="KSO_WM_UNIT_ID" val="diagram20209190_1*i*2"/>
  <p:tag name="KSO_WM_UNIT_INDEX" val="2"/>
  <p:tag name="KSO_WM_UNIT_LAYERLEVEL" val="1"/>
  <p:tag name="KSO_WM_UNIT_LINE_FILL_TYPE" val="2"/>
  <p:tag name="KSO_WM_UNIT_LINE_FORE_SCHEMECOLOR_INDEX" val="5"/>
  <p:tag name="KSO_WM_UNIT_LINE_FORE_SCHEMECOLOR_INDEX_BRIGHTNESS" val="0"/>
  <p:tag name="KSO_WM_UNIT_SM_LIMIT_TYPE" val="0"/>
  <p:tag name="KSO_WM_UNIT_TYPE" val="i"/>
</p:tagLst>
</file>

<file path=ppt/tags/tag11.xml><?xml version="1.0" encoding="utf-8"?>
<p:tagLst xmlns:p="http://schemas.openxmlformats.org/presentationml/2006/main">
  <p:tag name="KSO_WM_ASSEMBLE_CHIP_INDEX" val="df7ddaa6d5cb4490ac5b7fa56edcd437"/>
  <p:tag name="KSO_WM_BEAUTIFY_FLAG" val="#wm#"/>
  <p:tag name="KSO_WM_CHIP_GROUPID" val="5e7881253197e252a37019b5"/>
  <p:tag name="KSO_WM_CHIP_XID" val="5e7881253197e252a37019b6"/>
  <p:tag name="KSO_WM_TAG_VERSION" val="1.0"/>
  <p:tag name="KSO_WM_TEMPLATE_ASSEMBLE_GROUPID" val="5f0dbc7d8050c250ba657d33"/>
  <p:tag name="KSO_WM_TEMPLATE_ASSEMBLE_XID" val="5f0dbc7d8050c250ba657d33"/>
  <p:tag name="KSO_WM_TEMPLATE_CATEGORY" val="diagram"/>
  <p:tag name="KSO_WM_TEMPLATE_INDEX" val="20209190"/>
  <p:tag name="KSO_WM_UNIT_BLOCK" val="0"/>
  <p:tag name="KSO_WM_UNIT_COMPATIBLE" val="0"/>
  <p:tag name="KSO_WM_UNIT_DEC_AREA_ID" val="042d1c6200c6440d8e7c862f75846eab"/>
  <p:tag name="KSO_WM_UNIT_DEFAULT_FONT" val="24;44;4"/>
  <p:tag name="KSO_WM_UNIT_DIAGRAM_ISNUMVISUAL" val="0"/>
  <p:tag name="KSO_WM_UNIT_DIAGRAM_ISREFERUNIT" val="0"/>
  <p:tag name="KSO_WM_UNIT_HIGHLIGHT" val="0"/>
  <p:tag name="KSO_WM_UNIT_ID" val="diagram20209190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5"/>
</p:tagLst>
</file>

<file path=ppt/tags/tag12.xml><?xml version="1.0" encoding="utf-8"?>
<p:tagLst xmlns:p="http://schemas.openxmlformats.org/presentationml/2006/main">
  <p:tag name="KSO_WM_ASSEMBLE_CHIP_INDEX" val="8fea48ec4df54c98b00a295ffe163410"/>
  <p:tag name="KSO_WM_BEAUTIFY_FLAG" val="#wm#"/>
  <p:tag name="KSO_WM_CHIP_GROUPID" val="5e6b05596848fb12bee65ac8"/>
  <p:tag name="KSO_WM_CHIP_XID" val="5e6b05596848fb12bee65aca"/>
  <p:tag name="KSO_WM_TAG_VERSION" val="1.0"/>
  <p:tag name="KSO_WM_TEMPLATE_ASSEMBLE_GROUPID" val="5f0dbc7d8050c250ba657d33"/>
  <p:tag name="KSO_WM_TEMPLATE_ASSEMBLE_XID" val="5f0dbc7d8050c250ba657d33"/>
  <p:tag name="KSO_WM_TEMPLATE_CATEGORY" val="diagram"/>
  <p:tag name="KSO_WM_TEMPLATE_INDEX" val="20209190"/>
  <p:tag name="KSO_WM_UNIT_BLOCK" val="0"/>
  <p:tag name="KSO_WM_UNIT_COMPATIBLE" val="0"/>
  <p:tag name="KSO_WM_UNIT_DEC_AREA_ID" val="2bac9828760c485284ae86324c2ec260"/>
  <p:tag name="KSO_WM_UNIT_DEFAULT_FONT" val="14;20;2"/>
  <p:tag name="KSO_WM_UNIT_DIAGRAM_ISNUMVISUAL" val="0"/>
  <p:tag name="KSO_WM_UNIT_DIAGRAM_ISREFERUNIT" val="0"/>
  <p:tag name="KSO_WM_UNIT_HIGHLIGHT" val="0"/>
  <p:tag name="KSO_WM_UNIT_ID" val="diagram20209190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"/>
  <p:tag name="KSO_WM_UNIT_SHOW_EDIT_AREA_INDICATION" val="1"/>
  <p:tag name="KSO_WM_UNIT_SUBTYPE" val="a"/>
  <p:tag name="KSO_WM_UNIT_SUPPORT_UNIT_TYPE" val="[&quot;l&quot;,&quot;m&quot;,&quot;n&quot;,&quot;o&quot;,&quot;p&quot;,&quot;q&quot;,&quot;r&quot;,&quot;δ&quot;,&quot;η&quot;,&quot;α&quot;,&quot;β&quot;]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329"/>
</p:tagLst>
</file>

<file path=ppt/tags/tag13.xml><?xml version="1.0" encoding="utf-8"?>
<p:tagLst xmlns:p="http://schemas.openxmlformats.org/presentationml/2006/main">
  <p:tag name="KSO_WM_BEAUTIFY_FLAG" val="#wm#"/>
  <p:tag name="KSO_WM_CHIP_FILLPROP" val="[[{&quot;fill_id&quot;:&quot;f766a77f275943d5a5774ec061144443&quot;,&quot;fill_align&quot;:&quot;lm&quot;,&quot;text_align&quot;:&quot;lm&quot;,&quot;text_direction&quot;:&quot;horizontal&quot;,&quot;chip_types&quot;:[&quot;header&quot;]},{&quot;fill_id&quot;:&quot;7823c14e3d2042c786ab7deab3f90d84&quot;,&quot;fill_align&quot;:&quot;cm&quot;,&quot;text_align&quot;:&quot;lm&quot;,&quot;text_direction&quot;:&quot;horizontal&quot;,&quot;chip_types&quot;:[&quot;diagram&quot;,&quot;text&quot;,&quot;chart&quot;,&quot;table&quot;]},{&quot;fill_id&quot;:&quot;7135783295194e8a93f1a95cf3344326&quot;,&quot;fill_align&quot;:&quot;cm&quot;,&quot;text_align&quot;:&quot;cm&quot;,&quot;text_direction&quot;:&quot;horizontal&quot;,&quot;chip_types&quot;:[&quot;picture&quot;]}]]"/>
  <p:tag name="KSO_WM_CHIP_GROUPID" val="5f0d14ec8050c250ba656b60"/>
  <p:tag name="KSO_WM_CHIP_INFOS" val="{&quot;layout_type&quot;:&quot;topbottom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f0d14ec8050c250ba656b61"/>
  <p:tag name="KSO_WM_SLIDE_BACKGROUND" val="[&quot;general&quot;]"/>
  <p:tag name="KSO_WM_SLIDE_BACKGROUND_TYPE" val="general"/>
  <p:tag name="KSO_WM_SLIDE_BK_DARK_LIGHT" val="2"/>
  <p:tag name="KSO_WM_SLIDE_ID" val="diagram20209190_1"/>
  <p:tag name="KSO_WM_SLIDE_INDEX" val="1"/>
  <p:tag name="KSO_WM_SLIDE_ITEM_CNT" val="0"/>
  <p:tag name="KSO_WM_SLIDE_LAYOUT" val="a_d_f"/>
  <p:tag name="KSO_WM_SLIDE_LAYOUT_CNT" val="1_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07-14T22:09:01&quot;,&quot;maxSize&quot;:{&quot;size1&quot;:35.60069229691117},&quot;minSize&quot;:{&quot;size1&quot;:35.60069229691117},&quot;normalSize&quot;:{&quot;size1&quot;:35.60069229691117},&quot;subLayout&quot;:[{&quot;id&quot;:&quot;2020-07-14T22:09:01&quot;,&quot;margin&quot;:{&quot;bottom&quot;:0.37000000476837158,&quot;left&quot;:9.7370004653930664,&quot;right&quot;:2.1159999370574951,&quot;top&quot;:2.9630000591278076},&quot;type&quot;:0},{&quot;id&quot;:&quot;2020-07-14T22:09:01&quot;,&quot;margin&quot;:{&quot;bottom&quot;:1.2699999809265137,&quot;left&quot;:2.1170001029968262,&quot;right&quot;:1.6929999589920044,&quot;top&quot;:2.1170001029968262},&quot;type&quot;:0}],&quot;type&quot;:0}"/>
  <p:tag name="KSO_WM_SLIDE_POSITION" val="53*26"/>
  <p:tag name="KSO_WM_SLIDE_RATIO" val="1.777778"/>
  <p:tag name="KSO_WM_SLIDE_SIZE" val="859*430"/>
  <p:tag name="KSO_WM_SLIDE_SUBTYPE" val="picTxt"/>
  <p:tag name="KSO_WM_SLIDE_SUPPORT_FEATURE_TYPE" val="0"/>
  <p:tag name="KSO_WM_SLIDE_TYPE" val="text"/>
  <p:tag name="KSO_WM_TAG_VERSION" val="1.0"/>
  <p:tag name="KSO_WM_TEMPLATE_ASSEMBLE_GROUPID" val="5f0dbc7d8050c250ba657d33"/>
  <p:tag name="KSO_WM_TEMPLATE_ASSEMBLE_XID" val="5f0dbc7d8050c250ba657d33"/>
  <p:tag name="KSO_WM_TEMPLATE_CATEGORY" val="diagram"/>
  <p:tag name="KSO_WM_TEMPLATE_COLOR_TYPE" val="1"/>
  <p:tag name="KSO_WM_TEMPLATE_INDEX" val="20209190"/>
  <p:tag name="KSO_WM_TEMPLATE_MASTER_TYPE" val="0"/>
  <p:tag name="KSO_WM_TEMPLATE_SUBCATEGORY" val="21"/>
</p:tagLst>
</file>

<file path=ppt/tags/tag14.xml><?xml version="1.0" encoding="utf-8"?>
<p:tagLst xmlns:p="http://schemas.openxmlformats.org/presentationml/2006/main">
  <p:tag name="KSO_WM_BEAUTIFY_FLAG" val="#wm#"/>
  <p:tag name="KSO_WM_TEMPLATE_CATEGORY" val="diagram"/>
  <p:tag name="KSO_WM_TEMPLATE_INDEX" val="20209190"/>
</p:tagLst>
</file>

<file path=ppt/tags/tag15.xml><?xml version="1.0" encoding="utf-8"?>
<p:tagLst xmlns:p="http://schemas.openxmlformats.org/presentationml/2006/main">
  <p:tag name="KSO_WM_UNIT_PLACING_PICTURE_USER_VIEWPORT" val="{&quot;height&quot;:2403,&quot;width&quot;:4297}"/>
</p:tagLst>
</file>

<file path=ppt/tags/tag16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.xml><?xml version="1.0" encoding="utf-8"?>
<p:tagLst xmlns:p="http://schemas.openxmlformats.org/presentationml/2006/main">
  <p:tag name="KSO_WM_UNIT_PLACING_PICTURE_USER_VIEWPORT" val="{&quot;height&quot;:2403,&quot;width&quot;:4297}"/>
</p:tagLst>
</file>

<file path=ppt/tags/tag5.xml><?xml version="1.0" encoding="utf-8"?>
<p:tagLst xmlns:p="http://schemas.openxmlformats.org/presentationml/2006/main">
  <p:tag name="KSO_WM_BEAUTIFY_FLAG" val="#wm#"/>
  <p:tag name="KSO_WM_CHIP_GROUPID" val="5f0d14ec8050c250ba656b60"/>
  <p:tag name="KSO_WM_CHIP_XID" val="5f0d14ec8050c250ba656b61"/>
  <p:tag name="KSO_WM_TAG_VERSION" val="1.0"/>
  <p:tag name="KSO_WM_TEMPLATE_ASSEMBLE_GROUPID" val="5f0dbc7d8050c250ba657d33"/>
  <p:tag name="KSO_WM_TEMPLATE_ASSEMBLE_XID" val="5f0dbc7d8050c250ba657d33"/>
  <p:tag name="KSO_WM_TEMPLATE_CATEGORY" val="diagram"/>
  <p:tag name="KSO_WM_TEMPLATE_INDEX" val="20209190"/>
  <p:tag name="KSO_WM_UNIT_BLOCK" val="0"/>
  <p:tag name="KSO_WM_UNIT_COMPATIBLE" val="0"/>
  <p:tag name="KSO_WM_UNIT_DEC_AREA_ID" val="8ca6110995d742909efe949d07fab13b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09190_1*i*1"/>
  <p:tag name="KSO_WM_UNIT_INDEX" val="1"/>
  <p:tag name="KSO_WM_UNIT_LAYERLEVEL" val="1"/>
  <p:tag name="KSO_WM_UNIT_LINE_FILL_TYPE" val="2"/>
  <p:tag name="KSO_WM_UNIT_LINE_FORE_SCHEMECOLOR_INDEX" val="5"/>
  <p:tag name="KSO_WM_UNIT_LINE_FORE_SCHEMECOLOR_INDEX_BRIGHTNESS" val="0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99"/>
</p:tagLst>
</file>

<file path=ppt/tags/tag6.xml><?xml version="1.0" encoding="utf-8"?>
<p:tagLst xmlns:p="http://schemas.openxmlformats.org/presentationml/2006/main">
  <p:tag name="KSO_WM_BEAUTIFY_FLAG" val="#wm#"/>
  <p:tag name="KSO_WM_CHIP_GROUPID" val="5f0d14ec8050c250ba656b60"/>
  <p:tag name="KSO_WM_CHIP_XID" val="5f0d14ec8050c250ba656b61"/>
  <p:tag name="KSO_WM_TAG_VERSION" val="1.0"/>
  <p:tag name="KSO_WM_TEMPLATE_ASSEMBLE_GROUPID" val="5f0dbc7d8050c250ba657d33"/>
  <p:tag name="KSO_WM_TEMPLATE_ASSEMBLE_XID" val="5f0dbc7d8050c250ba657d33"/>
  <p:tag name="KSO_WM_TEMPLATE_CATEGORY" val="diagram"/>
  <p:tag name="KSO_WM_TEMPLATE_INDEX" val="20209190"/>
  <p:tag name="KSO_WM_UNIT_BLOCK" val="0"/>
  <p:tag name="KSO_WM_UNIT_COMPATIBLE" val="0"/>
  <p:tag name="KSO_WM_UNIT_DEC_AREA_ID" val="bb426367f336418493ccef76710493d4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0},&quot;ReferentInfo&quot;:{&quot;Id&quot;:&quot;042d1c6200c6440d8e7c862f75846eab&quot;,&quot;X&quot;:{&quot;Pos&quot;:1},&quot;Y&quot;:{&quot;Pos&quot;:2}}}"/>
  <p:tag name="KSO_WM_UNIT_DIAGRAM_ISNUMVISUAL" val="0"/>
  <p:tag name="KSO_WM_UNIT_DIAGRAM_ISREFERUNIT" val="0"/>
  <p:tag name="KSO_WM_UNIT_HIGHLIGHT" val="0"/>
  <p:tag name="KSO_WM_UNIT_ID" val="diagram20209190_1*i*2"/>
  <p:tag name="KSO_WM_UNIT_INDEX" val="2"/>
  <p:tag name="KSO_WM_UNIT_LAYERLEVEL" val="1"/>
  <p:tag name="KSO_WM_UNIT_LINE_FILL_TYPE" val="2"/>
  <p:tag name="KSO_WM_UNIT_LINE_FORE_SCHEMECOLOR_INDEX" val="5"/>
  <p:tag name="KSO_WM_UNIT_LINE_FORE_SCHEMECOLOR_INDEX_BRIGHTNESS" val="0"/>
  <p:tag name="KSO_WM_UNIT_SM_LIMIT_TYPE" val="0"/>
  <p:tag name="KSO_WM_UNIT_TYPE" val="i"/>
</p:tagLst>
</file>

<file path=ppt/tags/tag7.xml><?xml version="1.0" encoding="utf-8"?>
<p:tagLst xmlns:p="http://schemas.openxmlformats.org/presentationml/2006/main">
  <p:tag name="KSO_WM_ASSEMBLE_CHIP_INDEX" val="df7ddaa6d5cb4490ac5b7fa56edcd437"/>
  <p:tag name="KSO_WM_BEAUTIFY_FLAG" val="#wm#"/>
  <p:tag name="KSO_WM_CHIP_GROUPID" val="5e7881253197e252a37019b5"/>
  <p:tag name="KSO_WM_CHIP_XID" val="5e7881253197e252a37019b6"/>
  <p:tag name="KSO_WM_TAG_VERSION" val="1.0"/>
  <p:tag name="KSO_WM_TEMPLATE_ASSEMBLE_GROUPID" val="5f0dbc7d8050c250ba657d33"/>
  <p:tag name="KSO_WM_TEMPLATE_ASSEMBLE_XID" val="5f0dbc7d8050c250ba657d33"/>
  <p:tag name="KSO_WM_TEMPLATE_CATEGORY" val="diagram"/>
  <p:tag name="KSO_WM_TEMPLATE_INDEX" val="20209190"/>
  <p:tag name="KSO_WM_UNIT_BLOCK" val="0"/>
  <p:tag name="KSO_WM_UNIT_COMPATIBLE" val="0"/>
  <p:tag name="KSO_WM_UNIT_DEC_AREA_ID" val="042d1c6200c6440d8e7c862f75846eab"/>
  <p:tag name="KSO_WM_UNIT_DEFAULT_FONT" val="24;44;4"/>
  <p:tag name="KSO_WM_UNIT_DIAGRAM_ISNUMVISUAL" val="0"/>
  <p:tag name="KSO_WM_UNIT_DIAGRAM_ISREFERUNIT" val="0"/>
  <p:tag name="KSO_WM_UNIT_HIGHLIGHT" val="0"/>
  <p:tag name="KSO_WM_UNIT_ID" val="diagram20209190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5"/>
</p:tagLst>
</file>

<file path=ppt/tags/tag8.xml><?xml version="1.0" encoding="utf-8"?>
<p:tagLst xmlns:p="http://schemas.openxmlformats.org/presentationml/2006/main">
  <p:tag name="KSO_WM_BEAUTIFY_FLAG" val="#wm#"/>
  <p:tag name="KSO_WM_CHIP_FILLPROP" val="[[{&quot;fill_id&quot;:&quot;f766a77f275943d5a5774ec061144443&quot;,&quot;fill_align&quot;:&quot;lm&quot;,&quot;text_align&quot;:&quot;lm&quot;,&quot;text_direction&quot;:&quot;horizontal&quot;,&quot;chip_types&quot;:[&quot;header&quot;]},{&quot;fill_id&quot;:&quot;7823c14e3d2042c786ab7deab3f90d84&quot;,&quot;fill_align&quot;:&quot;cm&quot;,&quot;text_align&quot;:&quot;lm&quot;,&quot;text_direction&quot;:&quot;horizontal&quot;,&quot;chip_types&quot;:[&quot;diagram&quot;,&quot;text&quot;,&quot;chart&quot;,&quot;table&quot;]},{&quot;fill_id&quot;:&quot;7135783295194e8a93f1a95cf3344326&quot;,&quot;fill_align&quot;:&quot;cm&quot;,&quot;text_align&quot;:&quot;cm&quot;,&quot;text_direction&quot;:&quot;horizontal&quot;,&quot;chip_types&quot;:[&quot;picture&quot;]}]]"/>
  <p:tag name="KSO_WM_CHIP_GROUPID" val="5f0d14ec8050c250ba656b60"/>
  <p:tag name="KSO_WM_CHIP_INFOS" val="{&quot;layout_type&quot;:&quot;topbottom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f0d14ec8050c250ba656b61"/>
  <p:tag name="KSO_WM_SLIDE_BACKGROUND" val="[&quot;general&quot;]"/>
  <p:tag name="KSO_WM_SLIDE_BACKGROUND_TYPE" val="general"/>
  <p:tag name="KSO_WM_SLIDE_BK_DARK_LIGHT" val="2"/>
  <p:tag name="KSO_WM_SLIDE_ID" val="diagram20209190_1"/>
  <p:tag name="KSO_WM_SLIDE_INDEX" val="1"/>
  <p:tag name="KSO_WM_SLIDE_ITEM_CNT" val="0"/>
  <p:tag name="KSO_WM_SLIDE_LAYOUT" val="a_d_f"/>
  <p:tag name="KSO_WM_SLIDE_LAYOUT_CNT" val="1_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07-14T22:09:01&quot;,&quot;maxSize&quot;:{&quot;size1&quot;:35.60069229691117},&quot;minSize&quot;:{&quot;size1&quot;:35.60069229691117},&quot;normalSize&quot;:{&quot;size1&quot;:35.60069229691117},&quot;subLayout&quot;:[{&quot;id&quot;:&quot;2020-07-14T22:09:01&quot;,&quot;margin&quot;:{&quot;bottom&quot;:0.37000000476837158,&quot;left&quot;:9.7370004653930664,&quot;right&quot;:2.1159999370574951,&quot;top&quot;:2.9630000591278076},&quot;type&quot;:0},{&quot;id&quot;:&quot;2020-07-14T22:09:01&quot;,&quot;margin&quot;:{&quot;bottom&quot;:1.2699999809265137,&quot;left&quot;:2.1170001029968262,&quot;right&quot;:1.6929999589920044,&quot;top&quot;:2.1170001029968262},&quot;type&quot;:0}],&quot;type&quot;:0}"/>
  <p:tag name="KSO_WM_SLIDE_POSITION" val="53*26"/>
  <p:tag name="KSO_WM_SLIDE_RATIO" val="1.777778"/>
  <p:tag name="KSO_WM_SLIDE_SIZE" val="859*430"/>
  <p:tag name="KSO_WM_SLIDE_SUBTYPE" val="picTxt"/>
  <p:tag name="KSO_WM_SLIDE_SUPPORT_FEATURE_TYPE" val="0"/>
  <p:tag name="KSO_WM_SLIDE_TYPE" val="text"/>
  <p:tag name="KSO_WM_TAG_VERSION" val="1.0"/>
  <p:tag name="KSO_WM_TEMPLATE_ASSEMBLE_GROUPID" val="5f0dbc7d8050c250ba657d33"/>
  <p:tag name="KSO_WM_TEMPLATE_ASSEMBLE_XID" val="5f0dbc7d8050c250ba657d33"/>
  <p:tag name="KSO_WM_TEMPLATE_CATEGORY" val="diagram"/>
  <p:tag name="KSO_WM_TEMPLATE_COLOR_TYPE" val="1"/>
  <p:tag name="KSO_WM_TEMPLATE_INDEX" val="20209190"/>
  <p:tag name="KSO_WM_TEMPLATE_MASTER_TYPE" val="0"/>
  <p:tag name="KSO_WM_TEMPLATE_SUBCATEGORY" val="21"/>
</p:tagLst>
</file>

<file path=ppt/tags/tag9.xml><?xml version="1.0" encoding="utf-8"?>
<p:tagLst xmlns:p="http://schemas.openxmlformats.org/presentationml/2006/main">
  <p:tag name="KSO_WM_BEAUTIFY_FLAG" val="#wm#"/>
  <p:tag name="KSO_WM_CHIP_GROUPID" val="5f0d14ec8050c250ba656b60"/>
  <p:tag name="KSO_WM_CHIP_XID" val="5f0d14ec8050c250ba656b61"/>
  <p:tag name="KSO_WM_TAG_VERSION" val="1.0"/>
  <p:tag name="KSO_WM_TEMPLATE_ASSEMBLE_GROUPID" val="5f0dbc7d8050c250ba657d33"/>
  <p:tag name="KSO_WM_TEMPLATE_ASSEMBLE_XID" val="5f0dbc7d8050c250ba657d33"/>
  <p:tag name="KSO_WM_TEMPLATE_CATEGORY" val="diagram"/>
  <p:tag name="KSO_WM_TEMPLATE_INDEX" val="20209190"/>
  <p:tag name="KSO_WM_UNIT_BLOCK" val="0"/>
  <p:tag name="KSO_WM_UNIT_COMPATIBLE" val="0"/>
  <p:tag name="KSO_WM_UNIT_DEC_AREA_ID" val="8ca6110995d742909efe949d07fab13b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09190_1*i*1"/>
  <p:tag name="KSO_WM_UNIT_INDEX" val="1"/>
  <p:tag name="KSO_WM_UNIT_LAYERLEVEL" val="1"/>
  <p:tag name="KSO_WM_UNIT_LINE_FILL_TYPE" val="2"/>
  <p:tag name="KSO_WM_UNIT_LINE_FORE_SCHEMECOLOR_INDEX" val="5"/>
  <p:tag name="KSO_WM_UNIT_LINE_FORE_SCHEMECOLOR_INDEX_BRIGHTNESS" val="0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99"/>
</p:tagLst>
</file>

<file path=ppt/theme/theme1.xml><?xml version="1.0" encoding="utf-8"?>
<a:theme xmlns:r="http://schemas.openxmlformats.org/officeDocument/2006/relationships"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1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2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r="http://schemas.openxmlformats.org/officeDocument/2006/relationships" xmlns:a="http://schemas.openxmlformats.org/drawingml/2006/main" name="3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r="http://schemas.openxmlformats.org/officeDocument/2006/relationships" xmlns:a="http://schemas.openxmlformats.org/drawingml/2006/main" name="6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166</Paragraphs>
  <Slides>28</Slides>
  <Notes>3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baseType="lpstr" size="43">
      <vt:lpstr>Arial</vt:lpstr>
      <vt:lpstr>宋体</vt:lpstr>
      <vt:lpstr>方正华隶简体</vt:lpstr>
      <vt:lpstr>Calibri Light</vt:lpstr>
      <vt:lpstr>Calibri</vt:lpstr>
      <vt:lpstr>方正正粗黑简体</vt:lpstr>
      <vt:lpstr>仿宋_GB2312</vt:lpstr>
      <vt:lpstr>方正琥珀_GBK</vt:lpstr>
      <vt:lpstr>Nexa Light</vt:lpstr>
      <vt:lpstr>华康少女文字W5(P)</vt:lpstr>
      <vt:lpstr>经典特黑简</vt:lpstr>
      <vt:lpstr>黑体</vt:lpstr>
      <vt:lpstr>微软雅黑</vt:lpstr>
      <vt:lpstr>Segoe UI</vt:lpstr>
      <vt:lpstr>默认设计模板</vt:lpstr>
      <vt:lpstr>PowerPoint Presentation</vt:lpstr>
      <vt:lpstr>PowerPoint Presentation</vt:lpstr>
      <vt:lpstr>PowerPoint Presentation</vt:lpstr>
      <vt:lpstr>现代文阅读（36分）</vt:lpstr>
      <vt:lpstr>PowerPoint Presentation</vt:lpstr>
      <vt:lpstr>秦琼卖马   谈歌</vt:lpstr>
      <vt:lpstr>秦琼卖马   谈歌</vt:lpstr>
      <vt:lpstr>秦琼卖马   谈歌</vt:lpstr>
      <vt:lpstr>秦琼卖马   谈歌</vt:lpstr>
      <vt:lpstr>秦琼卖马   谈歌</vt:lpstr>
      <vt:lpstr>秦琼卖马   谈歌</vt:lpstr>
      <vt:lpstr>秦琼卖马   谈歌</vt:lpstr>
      <vt:lpstr>判断选项内容分析  仔细思量</vt:lpstr>
      <vt:lpstr>秦琼卖马   谈歌</vt:lpstr>
      <vt:lpstr>秦琼卖马   谈歌</vt:lpstr>
      <vt:lpstr>秦琼卖马   谈歌</vt:lpstr>
      <vt:lpstr>秦琼卖马   谈歌</vt:lpstr>
      <vt:lpstr>秦琼卖马   谈歌</vt:lpstr>
      <vt:lpstr>秦琼卖马   谈歌</vt:lpstr>
      <vt:lpstr>秦琼卖马   谈歌</vt:lpstr>
      <vt:lpstr>秦琼卖马   谈歌</vt:lpstr>
      <vt:lpstr>秦琼卖马   谈歌</vt:lpstr>
      <vt:lpstr>主观试题分析综合  鉴赏评价</vt:lpstr>
      <vt:lpstr>PowerPoint Presentation</vt:lpstr>
      <vt:lpstr>PowerPoint Presentation</vt:lpstr>
      <vt:lpstr>PowerPoint Presentation</vt:lpstr>
      <vt:lpstr>现代文阅读（36分）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2021-06-18T10:13:10.112</cp:lastPrinted>
  <dcterms:created xsi:type="dcterms:W3CDTF">2021-06-18T10:13:10Z</dcterms:created>
  <dcterms:modified xsi:type="dcterms:W3CDTF">2021-06-18T02:13:15Z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